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469" r:id="rId2"/>
    <p:sldId id="1518" r:id="rId3"/>
    <p:sldId id="1519" r:id="rId4"/>
    <p:sldId id="1521" r:id="rId5"/>
    <p:sldId id="1522" r:id="rId6"/>
    <p:sldId id="760" r:id="rId7"/>
    <p:sldId id="755" r:id="rId8"/>
    <p:sldId id="720" r:id="rId9"/>
    <p:sldId id="754" r:id="rId10"/>
    <p:sldId id="763" r:id="rId11"/>
    <p:sldId id="768" r:id="rId12"/>
    <p:sldId id="765" r:id="rId13"/>
    <p:sldId id="702" r:id="rId14"/>
    <p:sldId id="761" r:id="rId15"/>
    <p:sldId id="1510" r:id="rId1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
          <p15:clr>
            <a:srgbClr val="A4A3A4"/>
          </p15:clr>
        </p15:guide>
        <p15:guide id="2" orient="horz" pos="903">
          <p15:clr>
            <a:srgbClr val="A4A3A4"/>
          </p15:clr>
        </p15:guide>
        <p15:guide id="3" orient="horz" pos="3984" userDrawn="1">
          <p15:clr>
            <a:srgbClr val="A4A3A4"/>
          </p15:clr>
        </p15:guide>
        <p15:guide id="4" pos="326">
          <p15:clr>
            <a:srgbClr val="A4A3A4"/>
          </p15:clr>
        </p15:guide>
        <p15:guide id="5" pos="735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Takacs-Jenei" initials="GT" lastIdx="1" clrIdx="0">
    <p:extLst>
      <p:ext uri="{19B8F6BF-5375-455C-9EA6-DF929625EA0E}">
        <p15:presenceInfo xmlns:p15="http://schemas.microsoft.com/office/powerpoint/2012/main" userId="S::Gabriella.Jenei@dlapiper.com::016fb5bd-8e03-406c-a108-58231a8e4c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D04"/>
    <a:srgbClr val="000000"/>
    <a:srgbClr val="7B7B7B"/>
    <a:srgbClr val="006BC5"/>
    <a:srgbClr val="006D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3792" autoAdjust="0"/>
  </p:normalViewPr>
  <p:slideViewPr>
    <p:cSldViewPr snapToGrid="0" snapToObjects="1">
      <p:cViewPr varScale="1">
        <p:scale>
          <a:sx n="64" d="100"/>
          <a:sy n="64" d="100"/>
        </p:scale>
        <p:origin x="856" y="56"/>
      </p:cViewPr>
      <p:guideLst>
        <p:guide orient="horz" pos="233"/>
        <p:guide orient="horz" pos="903"/>
        <p:guide orient="horz" pos="3984"/>
        <p:guide pos="326"/>
        <p:guide pos="7356"/>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78" d="100"/>
        <a:sy n="78" d="100"/>
      </p:scale>
      <p:origin x="0" y="0"/>
    </p:cViewPr>
  </p:sorterViewPr>
  <p:notesViewPr>
    <p:cSldViewPr snapToGrid="0" snapToObjects="1" showGuides="1">
      <p:cViewPr varScale="1">
        <p:scale>
          <a:sx n="150" d="100"/>
          <a:sy n="150" d="100"/>
        </p:scale>
        <p:origin x="42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A43D4A-5AD1-4786-ACB2-8151546529E8}"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hu-HU"/>
        </a:p>
      </dgm:t>
    </dgm:pt>
    <dgm:pt modelId="{D1EF94DB-2121-4FB2-BE2F-92C147F41963}">
      <dgm:prSet/>
      <dgm:spPr/>
      <dgm:t>
        <a:bodyPr/>
        <a:lstStyle/>
        <a:p>
          <a:r>
            <a:rPr lang="hu-HU" dirty="0"/>
            <a:t>A közigazgatási jog oktatása a közigazgatás működtetésére készít fel</a:t>
          </a:r>
        </a:p>
      </dgm:t>
    </dgm:pt>
    <dgm:pt modelId="{90C472C7-226E-4A9D-BF14-A154F6AA868E}" type="parTrans" cxnId="{5EC48C9A-7354-4CAF-B378-DE56E4EB2AF8}">
      <dgm:prSet/>
      <dgm:spPr/>
      <dgm:t>
        <a:bodyPr/>
        <a:lstStyle/>
        <a:p>
          <a:endParaRPr lang="hu-HU"/>
        </a:p>
      </dgm:t>
    </dgm:pt>
    <dgm:pt modelId="{4060BE61-4B0B-4904-B61B-300C010C78F4}" type="sibTrans" cxnId="{5EC48C9A-7354-4CAF-B378-DE56E4EB2AF8}">
      <dgm:prSet/>
      <dgm:spPr/>
      <dgm:t>
        <a:bodyPr/>
        <a:lstStyle/>
        <a:p>
          <a:endParaRPr lang="hu-HU"/>
        </a:p>
      </dgm:t>
    </dgm:pt>
    <dgm:pt modelId="{E6F488D5-7C86-4EAE-9D27-C42BBAB9F7B0}" type="pres">
      <dgm:prSet presAssocID="{F0A43D4A-5AD1-4786-ACB2-8151546529E8}" presName="Name0" presStyleCnt="0">
        <dgm:presLayoutVars>
          <dgm:resizeHandles/>
        </dgm:presLayoutVars>
      </dgm:prSet>
      <dgm:spPr/>
      <dgm:t>
        <a:bodyPr/>
        <a:lstStyle/>
        <a:p>
          <a:endParaRPr lang="hu-HU"/>
        </a:p>
      </dgm:t>
    </dgm:pt>
    <dgm:pt modelId="{B3747FC0-91F2-4118-90B4-68451524F952}" type="pres">
      <dgm:prSet presAssocID="{D1EF94DB-2121-4FB2-BE2F-92C147F41963}" presName="text" presStyleLbl="node1" presStyleIdx="0" presStyleCnt="1">
        <dgm:presLayoutVars>
          <dgm:bulletEnabled val="1"/>
        </dgm:presLayoutVars>
      </dgm:prSet>
      <dgm:spPr/>
      <dgm:t>
        <a:bodyPr/>
        <a:lstStyle/>
        <a:p>
          <a:endParaRPr lang="hu-HU"/>
        </a:p>
      </dgm:t>
    </dgm:pt>
  </dgm:ptLst>
  <dgm:cxnLst>
    <dgm:cxn modelId="{5EC48C9A-7354-4CAF-B378-DE56E4EB2AF8}" srcId="{F0A43D4A-5AD1-4786-ACB2-8151546529E8}" destId="{D1EF94DB-2121-4FB2-BE2F-92C147F41963}" srcOrd="0" destOrd="0" parTransId="{90C472C7-226E-4A9D-BF14-A154F6AA868E}" sibTransId="{4060BE61-4B0B-4904-B61B-300C010C78F4}"/>
    <dgm:cxn modelId="{CB1F2B1E-952F-491D-A2D7-F589ED548AF5}" type="presOf" srcId="{D1EF94DB-2121-4FB2-BE2F-92C147F41963}" destId="{B3747FC0-91F2-4118-90B4-68451524F952}" srcOrd="0" destOrd="0" presId="urn:diagrams.loki3.com/VaryingWidthList"/>
    <dgm:cxn modelId="{6CD53197-F2C2-4D33-AF86-B596B755AD4D}" type="presOf" srcId="{F0A43D4A-5AD1-4786-ACB2-8151546529E8}" destId="{E6F488D5-7C86-4EAE-9D27-C42BBAB9F7B0}" srcOrd="0" destOrd="0" presId="urn:diagrams.loki3.com/VaryingWidthList"/>
    <dgm:cxn modelId="{BF374107-BFE2-4CE3-82DD-F4AA3206E5F1}" type="presParOf" srcId="{E6F488D5-7C86-4EAE-9D27-C42BBAB9F7B0}" destId="{B3747FC0-91F2-4118-90B4-68451524F952}" srcOrd="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3A609-5386-43F9-942D-E56569D421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u-HU"/>
        </a:p>
      </dgm:t>
    </dgm:pt>
    <dgm:pt modelId="{CB548EAB-5442-473C-B7D6-D5E05070E23C}">
      <dgm:prSet/>
      <dgm:spPr/>
      <dgm:t>
        <a:bodyPr/>
        <a:lstStyle/>
        <a:p>
          <a:r>
            <a:rPr lang="hu-HU" dirty="0"/>
            <a:t>Hatékonyság</a:t>
          </a:r>
        </a:p>
      </dgm:t>
    </dgm:pt>
    <dgm:pt modelId="{2DF7E07D-5225-4379-AEEE-A0835F9C4D01}" type="parTrans" cxnId="{58068374-6640-4DAB-A415-A00FCF63D498}">
      <dgm:prSet/>
      <dgm:spPr/>
      <dgm:t>
        <a:bodyPr/>
        <a:lstStyle/>
        <a:p>
          <a:endParaRPr lang="hu-HU"/>
        </a:p>
      </dgm:t>
    </dgm:pt>
    <dgm:pt modelId="{DD0A0D67-FC66-4BA8-B0B8-9C29169A18D7}" type="sibTrans" cxnId="{58068374-6640-4DAB-A415-A00FCF63D498}">
      <dgm:prSet/>
      <dgm:spPr/>
      <dgm:t>
        <a:bodyPr/>
        <a:lstStyle/>
        <a:p>
          <a:endParaRPr lang="hu-HU"/>
        </a:p>
      </dgm:t>
    </dgm:pt>
    <dgm:pt modelId="{FA411F99-E5B4-44C5-9483-DA9CB9DFD30B}">
      <dgm:prSet/>
      <dgm:spPr/>
      <dgm:t>
        <a:bodyPr/>
        <a:lstStyle/>
        <a:p>
          <a:r>
            <a:rPr lang="hu-HU" dirty="0"/>
            <a:t>Szolgálat</a:t>
          </a:r>
        </a:p>
      </dgm:t>
    </dgm:pt>
    <dgm:pt modelId="{1CFA3125-3F27-41A1-94BF-4A27A2055504}" type="parTrans" cxnId="{B1A3D815-59C7-4C75-9242-177F808406F2}">
      <dgm:prSet/>
      <dgm:spPr/>
      <dgm:t>
        <a:bodyPr/>
        <a:lstStyle/>
        <a:p>
          <a:endParaRPr lang="hu-HU"/>
        </a:p>
      </dgm:t>
    </dgm:pt>
    <dgm:pt modelId="{9DC3BB11-9F10-4FF4-A948-8949F67C4E8D}" type="sibTrans" cxnId="{B1A3D815-59C7-4C75-9242-177F808406F2}">
      <dgm:prSet/>
      <dgm:spPr/>
      <dgm:t>
        <a:bodyPr/>
        <a:lstStyle/>
        <a:p>
          <a:endParaRPr lang="hu-HU"/>
        </a:p>
      </dgm:t>
    </dgm:pt>
    <dgm:pt modelId="{B91322B2-C2EE-43EE-B664-40A31847B073}">
      <dgm:prSet/>
      <dgm:spPr/>
      <dgm:t>
        <a:bodyPr/>
        <a:lstStyle/>
        <a:p>
          <a:r>
            <a:rPr lang="hu-HU" dirty="0"/>
            <a:t>Ethosz</a:t>
          </a:r>
        </a:p>
      </dgm:t>
    </dgm:pt>
    <dgm:pt modelId="{F04152AF-DEF9-4EFB-B4C5-222220161F52}" type="parTrans" cxnId="{950DCD81-2067-40D1-95D8-481BEE7B4595}">
      <dgm:prSet/>
      <dgm:spPr/>
      <dgm:t>
        <a:bodyPr/>
        <a:lstStyle/>
        <a:p>
          <a:endParaRPr lang="hu-HU"/>
        </a:p>
      </dgm:t>
    </dgm:pt>
    <dgm:pt modelId="{B093F339-A570-41D8-BF5B-7B8227D420F1}" type="sibTrans" cxnId="{950DCD81-2067-40D1-95D8-481BEE7B4595}">
      <dgm:prSet/>
      <dgm:spPr/>
      <dgm:t>
        <a:bodyPr/>
        <a:lstStyle/>
        <a:p>
          <a:endParaRPr lang="hu-HU"/>
        </a:p>
      </dgm:t>
    </dgm:pt>
    <dgm:pt modelId="{2243A941-573F-4A34-9E71-39BAC2DA090C}" type="pres">
      <dgm:prSet presAssocID="{5773A609-5386-43F9-942D-E56569D42114}" presName="diagram" presStyleCnt="0">
        <dgm:presLayoutVars>
          <dgm:dir/>
          <dgm:resizeHandles val="exact"/>
        </dgm:presLayoutVars>
      </dgm:prSet>
      <dgm:spPr/>
      <dgm:t>
        <a:bodyPr/>
        <a:lstStyle/>
        <a:p>
          <a:endParaRPr lang="hu-HU"/>
        </a:p>
      </dgm:t>
    </dgm:pt>
    <dgm:pt modelId="{6DE050B3-A5C0-4337-BD58-F405A915BA64}" type="pres">
      <dgm:prSet presAssocID="{CB548EAB-5442-473C-B7D6-D5E05070E23C}" presName="node" presStyleLbl="node1" presStyleIdx="0" presStyleCnt="3">
        <dgm:presLayoutVars>
          <dgm:bulletEnabled val="1"/>
        </dgm:presLayoutVars>
      </dgm:prSet>
      <dgm:spPr/>
      <dgm:t>
        <a:bodyPr/>
        <a:lstStyle/>
        <a:p>
          <a:endParaRPr lang="hu-HU"/>
        </a:p>
      </dgm:t>
    </dgm:pt>
    <dgm:pt modelId="{219535A0-958E-4A50-B9D3-0283AA9B5CDF}" type="pres">
      <dgm:prSet presAssocID="{DD0A0D67-FC66-4BA8-B0B8-9C29169A18D7}" presName="sibTrans" presStyleCnt="0"/>
      <dgm:spPr/>
    </dgm:pt>
    <dgm:pt modelId="{FADB6B45-7272-42F1-A346-450BCA3D4966}" type="pres">
      <dgm:prSet presAssocID="{FA411F99-E5B4-44C5-9483-DA9CB9DFD30B}" presName="node" presStyleLbl="node1" presStyleIdx="1" presStyleCnt="3">
        <dgm:presLayoutVars>
          <dgm:bulletEnabled val="1"/>
        </dgm:presLayoutVars>
      </dgm:prSet>
      <dgm:spPr/>
      <dgm:t>
        <a:bodyPr/>
        <a:lstStyle/>
        <a:p>
          <a:endParaRPr lang="hu-HU"/>
        </a:p>
      </dgm:t>
    </dgm:pt>
    <dgm:pt modelId="{0F9B2A7F-710C-418C-886A-FA0BB9B0323D}" type="pres">
      <dgm:prSet presAssocID="{9DC3BB11-9F10-4FF4-A948-8949F67C4E8D}" presName="sibTrans" presStyleCnt="0"/>
      <dgm:spPr/>
    </dgm:pt>
    <dgm:pt modelId="{FB846D4D-5159-48C3-957F-8C3CDB08A6D6}" type="pres">
      <dgm:prSet presAssocID="{B91322B2-C2EE-43EE-B664-40A31847B073}" presName="node" presStyleLbl="node1" presStyleIdx="2" presStyleCnt="3">
        <dgm:presLayoutVars>
          <dgm:bulletEnabled val="1"/>
        </dgm:presLayoutVars>
      </dgm:prSet>
      <dgm:spPr/>
      <dgm:t>
        <a:bodyPr/>
        <a:lstStyle/>
        <a:p>
          <a:endParaRPr lang="hu-HU"/>
        </a:p>
      </dgm:t>
    </dgm:pt>
  </dgm:ptLst>
  <dgm:cxnLst>
    <dgm:cxn modelId="{B1A3D815-59C7-4C75-9242-177F808406F2}" srcId="{5773A609-5386-43F9-942D-E56569D42114}" destId="{FA411F99-E5B4-44C5-9483-DA9CB9DFD30B}" srcOrd="1" destOrd="0" parTransId="{1CFA3125-3F27-41A1-94BF-4A27A2055504}" sibTransId="{9DC3BB11-9F10-4FF4-A948-8949F67C4E8D}"/>
    <dgm:cxn modelId="{950DCD81-2067-40D1-95D8-481BEE7B4595}" srcId="{5773A609-5386-43F9-942D-E56569D42114}" destId="{B91322B2-C2EE-43EE-B664-40A31847B073}" srcOrd="2" destOrd="0" parTransId="{F04152AF-DEF9-4EFB-B4C5-222220161F52}" sibTransId="{B093F339-A570-41D8-BF5B-7B8227D420F1}"/>
    <dgm:cxn modelId="{0AD8DA13-6059-40CE-9553-E7468BB22C16}" type="presOf" srcId="{CB548EAB-5442-473C-B7D6-D5E05070E23C}" destId="{6DE050B3-A5C0-4337-BD58-F405A915BA64}" srcOrd="0" destOrd="0" presId="urn:microsoft.com/office/officeart/2005/8/layout/default"/>
    <dgm:cxn modelId="{58068374-6640-4DAB-A415-A00FCF63D498}" srcId="{5773A609-5386-43F9-942D-E56569D42114}" destId="{CB548EAB-5442-473C-B7D6-D5E05070E23C}" srcOrd="0" destOrd="0" parTransId="{2DF7E07D-5225-4379-AEEE-A0835F9C4D01}" sibTransId="{DD0A0D67-FC66-4BA8-B0B8-9C29169A18D7}"/>
    <dgm:cxn modelId="{66A64E9B-2469-4B70-B4D7-05F594997EFE}" type="presOf" srcId="{5773A609-5386-43F9-942D-E56569D42114}" destId="{2243A941-573F-4A34-9E71-39BAC2DA090C}" srcOrd="0" destOrd="0" presId="urn:microsoft.com/office/officeart/2005/8/layout/default"/>
    <dgm:cxn modelId="{4259D091-3AF4-4546-B0C4-A3C675B5D68D}" type="presOf" srcId="{FA411F99-E5B4-44C5-9483-DA9CB9DFD30B}" destId="{FADB6B45-7272-42F1-A346-450BCA3D4966}" srcOrd="0" destOrd="0" presId="urn:microsoft.com/office/officeart/2005/8/layout/default"/>
    <dgm:cxn modelId="{F4D5B27A-8CC3-4777-AAC0-0F155C57994C}" type="presOf" srcId="{B91322B2-C2EE-43EE-B664-40A31847B073}" destId="{FB846D4D-5159-48C3-957F-8C3CDB08A6D6}" srcOrd="0" destOrd="0" presId="urn:microsoft.com/office/officeart/2005/8/layout/default"/>
    <dgm:cxn modelId="{87093756-8F62-4395-98DA-A493E6B77336}" type="presParOf" srcId="{2243A941-573F-4A34-9E71-39BAC2DA090C}" destId="{6DE050B3-A5C0-4337-BD58-F405A915BA64}" srcOrd="0" destOrd="0" presId="urn:microsoft.com/office/officeart/2005/8/layout/default"/>
    <dgm:cxn modelId="{AB5B8BF9-CD34-46A4-9D3C-BB75708F9C66}" type="presParOf" srcId="{2243A941-573F-4A34-9E71-39BAC2DA090C}" destId="{219535A0-958E-4A50-B9D3-0283AA9B5CDF}" srcOrd="1" destOrd="0" presId="urn:microsoft.com/office/officeart/2005/8/layout/default"/>
    <dgm:cxn modelId="{EECF040A-4F2D-4583-9F10-88AB30E07736}" type="presParOf" srcId="{2243A941-573F-4A34-9E71-39BAC2DA090C}" destId="{FADB6B45-7272-42F1-A346-450BCA3D4966}" srcOrd="2" destOrd="0" presId="urn:microsoft.com/office/officeart/2005/8/layout/default"/>
    <dgm:cxn modelId="{5D52E23E-2CBA-4525-93FB-AF26207A9F9D}" type="presParOf" srcId="{2243A941-573F-4A34-9E71-39BAC2DA090C}" destId="{0F9B2A7F-710C-418C-886A-FA0BB9B0323D}" srcOrd="3" destOrd="0" presId="urn:microsoft.com/office/officeart/2005/8/layout/default"/>
    <dgm:cxn modelId="{0D89D843-0B2F-49A7-9E8E-737D190DB492}" type="presParOf" srcId="{2243A941-573F-4A34-9E71-39BAC2DA090C}" destId="{FB846D4D-5159-48C3-957F-8C3CDB08A6D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F57E0E-A119-45F6-92B4-CA011797BEBD}"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hu-HU"/>
        </a:p>
      </dgm:t>
    </dgm:pt>
    <dgm:pt modelId="{F2EC54DF-586C-41C5-8235-1123CFBB21C6}">
      <dgm:prSet/>
      <dgm:spPr/>
      <dgm:t>
        <a:bodyPr/>
        <a:lstStyle/>
        <a:p>
          <a:r>
            <a:rPr lang="hu-HU" dirty="0"/>
            <a:t>Tárgyi tudás</a:t>
          </a:r>
        </a:p>
      </dgm:t>
    </dgm:pt>
    <dgm:pt modelId="{073811FF-91BD-41C6-8B7F-F7DDD9250DBE}" type="parTrans" cxnId="{62E433AD-C9C4-4A98-8CEC-D2BC1761449A}">
      <dgm:prSet/>
      <dgm:spPr/>
      <dgm:t>
        <a:bodyPr/>
        <a:lstStyle/>
        <a:p>
          <a:endParaRPr lang="hu-HU"/>
        </a:p>
      </dgm:t>
    </dgm:pt>
    <dgm:pt modelId="{495FEFC7-154E-42E5-BBC7-B111A9E41EE6}" type="sibTrans" cxnId="{62E433AD-C9C4-4A98-8CEC-D2BC1761449A}">
      <dgm:prSet/>
      <dgm:spPr/>
      <dgm:t>
        <a:bodyPr/>
        <a:lstStyle/>
        <a:p>
          <a:endParaRPr lang="hu-HU"/>
        </a:p>
      </dgm:t>
    </dgm:pt>
    <dgm:pt modelId="{E5874B72-9358-41CA-9D30-B754D541C9F7}">
      <dgm:prSet/>
      <dgm:spPr/>
      <dgm:t>
        <a:bodyPr/>
        <a:lstStyle/>
        <a:p>
          <a:r>
            <a:rPr lang="hu-HU"/>
            <a:t>Ákr.</a:t>
          </a:r>
        </a:p>
      </dgm:t>
    </dgm:pt>
    <dgm:pt modelId="{A6D8F649-844D-44C7-AE66-F42C41CAB1BF}" type="parTrans" cxnId="{BF7572C6-9268-4FAD-825E-ACED53D42DFF}">
      <dgm:prSet/>
      <dgm:spPr/>
      <dgm:t>
        <a:bodyPr/>
        <a:lstStyle/>
        <a:p>
          <a:endParaRPr lang="hu-HU"/>
        </a:p>
      </dgm:t>
    </dgm:pt>
    <dgm:pt modelId="{CFAD0075-7E1B-48B2-A256-1E2C8F56D050}" type="sibTrans" cxnId="{BF7572C6-9268-4FAD-825E-ACED53D42DFF}">
      <dgm:prSet/>
      <dgm:spPr/>
      <dgm:t>
        <a:bodyPr/>
        <a:lstStyle/>
        <a:p>
          <a:endParaRPr lang="hu-HU"/>
        </a:p>
      </dgm:t>
    </dgm:pt>
    <dgm:pt modelId="{1908F009-57E5-4648-B283-EF63536A667E}">
      <dgm:prSet/>
      <dgm:spPr/>
      <dgm:t>
        <a:bodyPr/>
        <a:lstStyle/>
        <a:p>
          <a:r>
            <a:rPr lang="hu-HU"/>
            <a:t>Pp.</a:t>
          </a:r>
        </a:p>
      </dgm:t>
    </dgm:pt>
    <dgm:pt modelId="{BDC2CB42-4A7B-4D25-B053-075C7701EAF2}" type="parTrans" cxnId="{2813A031-D28C-4603-ADEF-941172FBAC06}">
      <dgm:prSet/>
      <dgm:spPr/>
      <dgm:t>
        <a:bodyPr/>
        <a:lstStyle/>
        <a:p>
          <a:endParaRPr lang="hu-HU"/>
        </a:p>
      </dgm:t>
    </dgm:pt>
    <dgm:pt modelId="{0D39B8C9-650A-4CB5-A257-21B6E00761D6}" type="sibTrans" cxnId="{2813A031-D28C-4603-ADEF-941172FBAC06}">
      <dgm:prSet/>
      <dgm:spPr/>
      <dgm:t>
        <a:bodyPr/>
        <a:lstStyle/>
        <a:p>
          <a:endParaRPr lang="hu-HU"/>
        </a:p>
      </dgm:t>
    </dgm:pt>
    <dgm:pt modelId="{B566C2A1-67F1-49D4-9527-94C2D229CA02}">
      <dgm:prSet/>
      <dgm:spPr/>
      <dgm:t>
        <a:bodyPr/>
        <a:lstStyle/>
        <a:p>
          <a:r>
            <a:rPr lang="hu-HU"/>
            <a:t>Stb…</a:t>
          </a:r>
        </a:p>
      </dgm:t>
    </dgm:pt>
    <dgm:pt modelId="{F2AA3D5A-50D9-44A4-B2C3-E4516688E6BA}" type="parTrans" cxnId="{48892CAB-6009-4ED9-AC33-28A9A92C9167}">
      <dgm:prSet/>
      <dgm:spPr/>
      <dgm:t>
        <a:bodyPr/>
        <a:lstStyle/>
        <a:p>
          <a:endParaRPr lang="hu-HU"/>
        </a:p>
      </dgm:t>
    </dgm:pt>
    <dgm:pt modelId="{92CEDA95-1145-4BB4-8462-366207F437B7}" type="sibTrans" cxnId="{48892CAB-6009-4ED9-AC33-28A9A92C9167}">
      <dgm:prSet/>
      <dgm:spPr/>
      <dgm:t>
        <a:bodyPr/>
        <a:lstStyle/>
        <a:p>
          <a:endParaRPr lang="hu-HU"/>
        </a:p>
      </dgm:t>
    </dgm:pt>
    <dgm:pt modelId="{BBBD27D3-D038-4599-9874-9EAC488D873B}">
      <dgm:prSet/>
      <dgm:spPr/>
      <dgm:t>
        <a:bodyPr/>
        <a:lstStyle/>
        <a:p>
          <a:r>
            <a:rPr lang="hu-HU"/>
            <a:t>Praktikum</a:t>
          </a:r>
        </a:p>
      </dgm:t>
    </dgm:pt>
    <dgm:pt modelId="{B5973F45-E2CE-4066-95B9-4C4B29611D2E}" type="parTrans" cxnId="{59CC39DC-5B58-40C0-82E2-42D2C5B930E9}">
      <dgm:prSet/>
      <dgm:spPr/>
      <dgm:t>
        <a:bodyPr/>
        <a:lstStyle/>
        <a:p>
          <a:endParaRPr lang="hu-HU"/>
        </a:p>
      </dgm:t>
    </dgm:pt>
    <dgm:pt modelId="{5A75A68E-10A5-4654-B375-B9F2BB69A399}" type="sibTrans" cxnId="{59CC39DC-5B58-40C0-82E2-42D2C5B930E9}">
      <dgm:prSet/>
      <dgm:spPr/>
      <dgm:t>
        <a:bodyPr/>
        <a:lstStyle/>
        <a:p>
          <a:endParaRPr lang="hu-HU"/>
        </a:p>
      </dgm:t>
    </dgm:pt>
    <dgm:pt modelId="{6A57EC64-4BFC-4837-B42F-6C2AA5C6E40B}">
      <dgm:prSet/>
      <dgm:spPr/>
      <dgm:t>
        <a:bodyPr/>
        <a:lstStyle/>
        <a:p>
          <a:r>
            <a:rPr lang="hu-HU"/>
            <a:t>Analitikai képesség</a:t>
          </a:r>
        </a:p>
      </dgm:t>
    </dgm:pt>
    <dgm:pt modelId="{20C198C0-B18E-4262-A953-421E46AC301F}" type="parTrans" cxnId="{CE21F3AF-FE6B-4AEE-94F0-E2E52887A757}">
      <dgm:prSet/>
      <dgm:spPr/>
      <dgm:t>
        <a:bodyPr/>
        <a:lstStyle/>
        <a:p>
          <a:endParaRPr lang="hu-HU"/>
        </a:p>
      </dgm:t>
    </dgm:pt>
    <dgm:pt modelId="{D2C988FC-AE6F-4E90-853C-3868267CA9BB}" type="sibTrans" cxnId="{CE21F3AF-FE6B-4AEE-94F0-E2E52887A757}">
      <dgm:prSet/>
      <dgm:spPr/>
      <dgm:t>
        <a:bodyPr/>
        <a:lstStyle/>
        <a:p>
          <a:endParaRPr lang="hu-HU"/>
        </a:p>
      </dgm:t>
    </dgm:pt>
    <dgm:pt modelId="{E3EC74A7-8F03-4D16-ADC4-90F943B9328A}">
      <dgm:prSet/>
      <dgm:spPr/>
      <dgm:t>
        <a:bodyPr/>
        <a:lstStyle/>
        <a:p>
          <a:r>
            <a:rPr lang="hu-HU"/>
            <a:t>Digitális készségek</a:t>
          </a:r>
        </a:p>
      </dgm:t>
    </dgm:pt>
    <dgm:pt modelId="{0CD302F6-2DED-46FE-A645-8376FAF71205}" type="parTrans" cxnId="{A1051107-4C07-438D-B3BB-22CAE58498C2}">
      <dgm:prSet/>
      <dgm:spPr/>
      <dgm:t>
        <a:bodyPr/>
        <a:lstStyle/>
        <a:p>
          <a:endParaRPr lang="hu-HU"/>
        </a:p>
      </dgm:t>
    </dgm:pt>
    <dgm:pt modelId="{C588A0B4-B71A-47DF-8546-B4BDA51E1834}" type="sibTrans" cxnId="{A1051107-4C07-438D-B3BB-22CAE58498C2}">
      <dgm:prSet/>
      <dgm:spPr/>
      <dgm:t>
        <a:bodyPr/>
        <a:lstStyle/>
        <a:p>
          <a:endParaRPr lang="hu-HU"/>
        </a:p>
      </dgm:t>
    </dgm:pt>
    <dgm:pt modelId="{158BDDFA-C4CE-41B1-A0E3-725AB2E192A2}" type="pres">
      <dgm:prSet presAssocID="{85F57E0E-A119-45F6-92B4-CA011797BEBD}" presName="Name0" presStyleCnt="0">
        <dgm:presLayoutVars>
          <dgm:dir/>
          <dgm:resizeHandles val="exact"/>
        </dgm:presLayoutVars>
      </dgm:prSet>
      <dgm:spPr/>
      <dgm:t>
        <a:bodyPr/>
        <a:lstStyle/>
        <a:p>
          <a:endParaRPr lang="hu-HU"/>
        </a:p>
      </dgm:t>
    </dgm:pt>
    <dgm:pt modelId="{097CA103-0A82-45A1-8B62-12E6F85F0CA7}" type="pres">
      <dgm:prSet presAssocID="{F2EC54DF-586C-41C5-8235-1123CFBB21C6}" presName="node" presStyleLbl="node1" presStyleIdx="0" presStyleCnt="4">
        <dgm:presLayoutVars>
          <dgm:bulletEnabled val="1"/>
        </dgm:presLayoutVars>
      </dgm:prSet>
      <dgm:spPr/>
      <dgm:t>
        <a:bodyPr/>
        <a:lstStyle/>
        <a:p>
          <a:endParaRPr lang="hu-HU"/>
        </a:p>
      </dgm:t>
    </dgm:pt>
    <dgm:pt modelId="{A0E34DCB-1928-45B8-B63B-78CB78D12218}" type="pres">
      <dgm:prSet presAssocID="{495FEFC7-154E-42E5-BBC7-B111A9E41EE6}" presName="sibTrans" presStyleCnt="0"/>
      <dgm:spPr/>
    </dgm:pt>
    <dgm:pt modelId="{6E0EEAAB-5764-479A-8878-E180F933D92F}" type="pres">
      <dgm:prSet presAssocID="{BBBD27D3-D038-4599-9874-9EAC488D873B}" presName="node" presStyleLbl="node1" presStyleIdx="1" presStyleCnt="4">
        <dgm:presLayoutVars>
          <dgm:bulletEnabled val="1"/>
        </dgm:presLayoutVars>
      </dgm:prSet>
      <dgm:spPr/>
      <dgm:t>
        <a:bodyPr/>
        <a:lstStyle/>
        <a:p>
          <a:endParaRPr lang="hu-HU"/>
        </a:p>
      </dgm:t>
    </dgm:pt>
    <dgm:pt modelId="{AC84B8DB-2C5F-412C-A820-B70762E5957C}" type="pres">
      <dgm:prSet presAssocID="{5A75A68E-10A5-4654-B375-B9F2BB69A399}" presName="sibTrans" presStyleCnt="0"/>
      <dgm:spPr/>
    </dgm:pt>
    <dgm:pt modelId="{1A1305ED-5AF2-4BA1-B19D-533F4DF3A001}" type="pres">
      <dgm:prSet presAssocID="{6A57EC64-4BFC-4837-B42F-6C2AA5C6E40B}" presName="node" presStyleLbl="node1" presStyleIdx="2" presStyleCnt="4">
        <dgm:presLayoutVars>
          <dgm:bulletEnabled val="1"/>
        </dgm:presLayoutVars>
      </dgm:prSet>
      <dgm:spPr/>
      <dgm:t>
        <a:bodyPr/>
        <a:lstStyle/>
        <a:p>
          <a:endParaRPr lang="hu-HU"/>
        </a:p>
      </dgm:t>
    </dgm:pt>
    <dgm:pt modelId="{9FA6C4A2-9FD2-4D06-B462-F023DBD77058}" type="pres">
      <dgm:prSet presAssocID="{D2C988FC-AE6F-4E90-853C-3868267CA9BB}" presName="sibTrans" presStyleCnt="0"/>
      <dgm:spPr/>
    </dgm:pt>
    <dgm:pt modelId="{02F359EC-9872-47F1-ACD6-BEDE5EB1A434}" type="pres">
      <dgm:prSet presAssocID="{E3EC74A7-8F03-4D16-ADC4-90F943B9328A}" presName="node" presStyleLbl="node1" presStyleIdx="3" presStyleCnt="4">
        <dgm:presLayoutVars>
          <dgm:bulletEnabled val="1"/>
        </dgm:presLayoutVars>
      </dgm:prSet>
      <dgm:spPr/>
      <dgm:t>
        <a:bodyPr/>
        <a:lstStyle/>
        <a:p>
          <a:endParaRPr lang="hu-HU"/>
        </a:p>
      </dgm:t>
    </dgm:pt>
  </dgm:ptLst>
  <dgm:cxnLst>
    <dgm:cxn modelId="{59CC39DC-5B58-40C0-82E2-42D2C5B930E9}" srcId="{85F57E0E-A119-45F6-92B4-CA011797BEBD}" destId="{BBBD27D3-D038-4599-9874-9EAC488D873B}" srcOrd="1" destOrd="0" parTransId="{B5973F45-E2CE-4066-95B9-4C4B29611D2E}" sibTransId="{5A75A68E-10A5-4654-B375-B9F2BB69A399}"/>
    <dgm:cxn modelId="{ACB736E6-2B32-43A3-98BE-84E55776BD1D}" type="presOf" srcId="{BBBD27D3-D038-4599-9874-9EAC488D873B}" destId="{6E0EEAAB-5764-479A-8878-E180F933D92F}" srcOrd="0" destOrd="0" presId="urn:microsoft.com/office/officeart/2005/8/layout/hList6"/>
    <dgm:cxn modelId="{319D6BB8-7EA1-473C-8FAE-4956DC52A90C}" type="presOf" srcId="{B566C2A1-67F1-49D4-9527-94C2D229CA02}" destId="{097CA103-0A82-45A1-8B62-12E6F85F0CA7}" srcOrd="0" destOrd="3" presId="urn:microsoft.com/office/officeart/2005/8/layout/hList6"/>
    <dgm:cxn modelId="{48892CAB-6009-4ED9-AC33-28A9A92C9167}" srcId="{F2EC54DF-586C-41C5-8235-1123CFBB21C6}" destId="{B566C2A1-67F1-49D4-9527-94C2D229CA02}" srcOrd="2" destOrd="0" parTransId="{F2AA3D5A-50D9-44A4-B2C3-E4516688E6BA}" sibTransId="{92CEDA95-1145-4BB4-8462-366207F437B7}"/>
    <dgm:cxn modelId="{2813A031-D28C-4603-ADEF-941172FBAC06}" srcId="{F2EC54DF-586C-41C5-8235-1123CFBB21C6}" destId="{1908F009-57E5-4648-B283-EF63536A667E}" srcOrd="1" destOrd="0" parTransId="{BDC2CB42-4A7B-4D25-B053-075C7701EAF2}" sibTransId="{0D39B8C9-650A-4CB5-A257-21B6E00761D6}"/>
    <dgm:cxn modelId="{691F5CC9-12B7-48D3-AF5A-2463530EA0BF}" type="presOf" srcId="{F2EC54DF-586C-41C5-8235-1123CFBB21C6}" destId="{097CA103-0A82-45A1-8B62-12E6F85F0CA7}" srcOrd="0" destOrd="0" presId="urn:microsoft.com/office/officeart/2005/8/layout/hList6"/>
    <dgm:cxn modelId="{62E433AD-C9C4-4A98-8CEC-D2BC1761449A}" srcId="{85F57E0E-A119-45F6-92B4-CA011797BEBD}" destId="{F2EC54DF-586C-41C5-8235-1123CFBB21C6}" srcOrd="0" destOrd="0" parTransId="{073811FF-91BD-41C6-8B7F-F7DDD9250DBE}" sibTransId="{495FEFC7-154E-42E5-BBC7-B111A9E41EE6}"/>
    <dgm:cxn modelId="{18336232-10B2-4ABF-B634-1B8B0A5D6751}" type="presOf" srcId="{E3EC74A7-8F03-4D16-ADC4-90F943B9328A}" destId="{02F359EC-9872-47F1-ACD6-BEDE5EB1A434}" srcOrd="0" destOrd="0" presId="urn:microsoft.com/office/officeart/2005/8/layout/hList6"/>
    <dgm:cxn modelId="{73334472-0D28-4236-88DD-74FFCE8ADD79}" type="presOf" srcId="{E5874B72-9358-41CA-9D30-B754D541C9F7}" destId="{097CA103-0A82-45A1-8B62-12E6F85F0CA7}" srcOrd="0" destOrd="1" presId="urn:microsoft.com/office/officeart/2005/8/layout/hList6"/>
    <dgm:cxn modelId="{89E49250-001A-4EE3-AC82-28AE4B7FD837}" type="presOf" srcId="{1908F009-57E5-4648-B283-EF63536A667E}" destId="{097CA103-0A82-45A1-8B62-12E6F85F0CA7}" srcOrd="0" destOrd="2" presId="urn:microsoft.com/office/officeart/2005/8/layout/hList6"/>
    <dgm:cxn modelId="{A1051107-4C07-438D-B3BB-22CAE58498C2}" srcId="{85F57E0E-A119-45F6-92B4-CA011797BEBD}" destId="{E3EC74A7-8F03-4D16-ADC4-90F943B9328A}" srcOrd="3" destOrd="0" parTransId="{0CD302F6-2DED-46FE-A645-8376FAF71205}" sibTransId="{C588A0B4-B71A-47DF-8546-B4BDA51E1834}"/>
    <dgm:cxn modelId="{CE21F3AF-FE6B-4AEE-94F0-E2E52887A757}" srcId="{85F57E0E-A119-45F6-92B4-CA011797BEBD}" destId="{6A57EC64-4BFC-4837-B42F-6C2AA5C6E40B}" srcOrd="2" destOrd="0" parTransId="{20C198C0-B18E-4262-A953-421E46AC301F}" sibTransId="{D2C988FC-AE6F-4E90-853C-3868267CA9BB}"/>
    <dgm:cxn modelId="{BF7572C6-9268-4FAD-825E-ACED53D42DFF}" srcId="{F2EC54DF-586C-41C5-8235-1123CFBB21C6}" destId="{E5874B72-9358-41CA-9D30-B754D541C9F7}" srcOrd="0" destOrd="0" parTransId="{A6D8F649-844D-44C7-AE66-F42C41CAB1BF}" sibTransId="{CFAD0075-7E1B-48B2-A256-1E2C8F56D050}"/>
    <dgm:cxn modelId="{7EEC7103-3C33-4DE5-9FC5-324160F71DBB}" type="presOf" srcId="{85F57E0E-A119-45F6-92B4-CA011797BEBD}" destId="{158BDDFA-C4CE-41B1-A0E3-725AB2E192A2}" srcOrd="0" destOrd="0" presId="urn:microsoft.com/office/officeart/2005/8/layout/hList6"/>
    <dgm:cxn modelId="{EE30EE9F-2842-465B-9077-047EA39B329C}" type="presOf" srcId="{6A57EC64-4BFC-4837-B42F-6C2AA5C6E40B}" destId="{1A1305ED-5AF2-4BA1-B19D-533F4DF3A001}" srcOrd="0" destOrd="0" presId="urn:microsoft.com/office/officeart/2005/8/layout/hList6"/>
    <dgm:cxn modelId="{4FB2F91D-75D9-4B73-8AB7-AB1EDF52B81C}" type="presParOf" srcId="{158BDDFA-C4CE-41B1-A0E3-725AB2E192A2}" destId="{097CA103-0A82-45A1-8B62-12E6F85F0CA7}" srcOrd="0" destOrd="0" presId="urn:microsoft.com/office/officeart/2005/8/layout/hList6"/>
    <dgm:cxn modelId="{30C0B3D9-64CB-49ED-A547-EC501426106B}" type="presParOf" srcId="{158BDDFA-C4CE-41B1-A0E3-725AB2E192A2}" destId="{A0E34DCB-1928-45B8-B63B-78CB78D12218}" srcOrd="1" destOrd="0" presId="urn:microsoft.com/office/officeart/2005/8/layout/hList6"/>
    <dgm:cxn modelId="{8A0E1702-0658-4F23-9D2A-60F9D4370A05}" type="presParOf" srcId="{158BDDFA-C4CE-41B1-A0E3-725AB2E192A2}" destId="{6E0EEAAB-5764-479A-8878-E180F933D92F}" srcOrd="2" destOrd="0" presId="urn:microsoft.com/office/officeart/2005/8/layout/hList6"/>
    <dgm:cxn modelId="{85662C64-F4C6-4E15-A91C-D2C83FC27304}" type="presParOf" srcId="{158BDDFA-C4CE-41B1-A0E3-725AB2E192A2}" destId="{AC84B8DB-2C5F-412C-A820-B70762E5957C}" srcOrd="3" destOrd="0" presId="urn:microsoft.com/office/officeart/2005/8/layout/hList6"/>
    <dgm:cxn modelId="{7CFDEB22-27B9-4787-8167-88A31697B222}" type="presParOf" srcId="{158BDDFA-C4CE-41B1-A0E3-725AB2E192A2}" destId="{1A1305ED-5AF2-4BA1-B19D-533F4DF3A001}" srcOrd="4" destOrd="0" presId="urn:microsoft.com/office/officeart/2005/8/layout/hList6"/>
    <dgm:cxn modelId="{31D054A6-5FEA-497E-B1A0-F5D76C2D921B}" type="presParOf" srcId="{158BDDFA-C4CE-41B1-A0E3-725AB2E192A2}" destId="{9FA6C4A2-9FD2-4D06-B462-F023DBD77058}" srcOrd="5" destOrd="0" presId="urn:microsoft.com/office/officeart/2005/8/layout/hList6"/>
    <dgm:cxn modelId="{DE66DEEC-FA71-4C80-A639-13CBD6340135}" type="presParOf" srcId="{158BDDFA-C4CE-41B1-A0E3-725AB2E192A2}" destId="{02F359EC-9872-47F1-ACD6-BEDE5EB1A434}"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3A609-5386-43F9-942D-E56569D4211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u-HU"/>
        </a:p>
      </dgm:t>
    </dgm:pt>
    <dgm:pt modelId="{CB548EAB-5442-473C-B7D6-D5E05070E23C}">
      <dgm:prSet/>
      <dgm:spPr/>
      <dgm:t>
        <a:bodyPr/>
        <a:lstStyle/>
        <a:p>
          <a:r>
            <a:rPr lang="hu-HU"/>
            <a:t>Felkészít a hatékony ügyintézésre</a:t>
          </a:r>
        </a:p>
      </dgm:t>
    </dgm:pt>
    <dgm:pt modelId="{2DF7E07D-5225-4379-AEEE-A0835F9C4D01}" type="parTrans" cxnId="{58068374-6640-4DAB-A415-A00FCF63D498}">
      <dgm:prSet/>
      <dgm:spPr/>
      <dgm:t>
        <a:bodyPr/>
        <a:lstStyle/>
        <a:p>
          <a:endParaRPr lang="hu-HU"/>
        </a:p>
      </dgm:t>
    </dgm:pt>
    <dgm:pt modelId="{DD0A0D67-FC66-4BA8-B0B8-9C29169A18D7}" type="sibTrans" cxnId="{58068374-6640-4DAB-A415-A00FCF63D498}">
      <dgm:prSet/>
      <dgm:spPr/>
      <dgm:t>
        <a:bodyPr/>
        <a:lstStyle/>
        <a:p>
          <a:endParaRPr lang="hu-HU"/>
        </a:p>
      </dgm:t>
    </dgm:pt>
    <dgm:pt modelId="{5AE80997-B607-4500-A1DC-7B1D9E2EEA7D}">
      <dgm:prSet/>
      <dgm:spPr/>
      <dgm:t>
        <a:bodyPr/>
        <a:lstStyle/>
        <a:p>
          <a:r>
            <a:rPr lang="hu-HU" dirty="0"/>
            <a:t>Tárgyi tudás</a:t>
          </a:r>
        </a:p>
      </dgm:t>
    </dgm:pt>
    <dgm:pt modelId="{338C2220-42EF-4270-A5D2-D53A058DB049}" type="parTrans" cxnId="{57D0A9E8-743B-4B68-83E1-0486933B5C86}">
      <dgm:prSet/>
      <dgm:spPr/>
      <dgm:t>
        <a:bodyPr/>
        <a:lstStyle/>
        <a:p>
          <a:endParaRPr lang="hu-HU"/>
        </a:p>
      </dgm:t>
    </dgm:pt>
    <dgm:pt modelId="{5A969F6F-4E62-40BB-AD13-4894ED6E8B07}" type="sibTrans" cxnId="{57D0A9E8-743B-4B68-83E1-0486933B5C86}">
      <dgm:prSet/>
      <dgm:spPr/>
      <dgm:t>
        <a:bodyPr/>
        <a:lstStyle/>
        <a:p>
          <a:endParaRPr lang="hu-HU"/>
        </a:p>
      </dgm:t>
    </dgm:pt>
    <dgm:pt modelId="{88A6CB34-E5F5-4420-812B-8B93B0BCDB52}">
      <dgm:prSet/>
      <dgm:spPr/>
      <dgm:t>
        <a:bodyPr/>
        <a:lstStyle/>
        <a:p>
          <a:r>
            <a:rPr lang="hu-HU" dirty="0"/>
            <a:t>Kutatás</a:t>
          </a:r>
        </a:p>
      </dgm:t>
    </dgm:pt>
    <dgm:pt modelId="{498B532E-877D-47F0-AF62-BD24531470E0}" type="parTrans" cxnId="{6BB7586D-9F79-4ACD-AEE4-56F6A21791DD}">
      <dgm:prSet/>
      <dgm:spPr/>
      <dgm:t>
        <a:bodyPr/>
        <a:lstStyle/>
        <a:p>
          <a:endParaRPr lang="hu-HU"/>
        </a:p>
      </dgm:t>
    </dgm:pt>
    <dgm:pt modelId="{3F73F075-807A-41E6-AC07-0414460E1B3E}" type="sibTrans" cxnId="{6BB7586D-9F79-4ACD-AEE4-56F6A21791DD}">
      <dgm:prSet/>
      <dgm:spPr/>
      <dgm:t>
        <a:bodyPr/>
        <a:lstStyle/>
        <a:p>
          <a:endParaRPr lang="hu-HU"/>
        </a:p>
      </dgm:t>
    </dgm:pt>
    <dgm:pt modelId="{46A8CA33-D554-4ED5-AD99-F76CD647982B}">
      <dgm:prSet/>
      <dgm:spPr/>
      <dgm:t>
        <a:bodyPr/>
        <a:lstStyle/>
        <a:p>
          <a:r>
            <a:rPr lang="hu-HU" dirty="0"/>
            <a:t>Analitikai képesség</a:t>
          </a:r>
        </a:p>
      </dgm:t>
    </dgm:pt>
    <dgm:pt modelId="{22A9AE5A-E453-4B7B-B999-5D239EDB38A6}" type="parTrans" cxnId="{A20865C8-5229-487E-A7F1-7479371B5439}">
      <dgm:prSet/>
      <dgm:spPr/>
      <dgm:t>
        <a:bodyPr/>
        <a:lstStyle/>
        <a:p>
          <a:endParaRPr lang="hu-HU"/>
        </a:p>
      </dgm:t>
    </dgm:pt>
    <dgm:pt modelId="{EE314B45-A75A-49A4-B8A1-FE54339D7AA7}" type="sibTrans" cxnId="{A20865C8-5229-487E-A7F1-7479371B5439}">
      <dgm:prSet/>
      <dgm:spPr/>
      <dgm:t>
        <a:bodyPr/>
        <a:lstStyle/>
        <a:p>
          <a:endParaRPr lang="hu-HU"/>
        </a:p>
      </dgm:t>
    </dgm:pt>
    <dgm:pt modelId="{5A2864FE-0284-46ED-9919-29694FCDD587}">
      <dgm:prSet/>
      <dgm:spPr/>
      <dgm:t>
        <a:bodyPr/>
        <a:lstStyle/>
        <a:p>
          <a:r>
            <a:rPr lang="hu-HU" dirty="0"/>
            <a:t>Digitális készségek</a:t>
          </a:r>
        </a:p>
      </dgm:t>
    </dgm:pt>
    <dgm:pt modelId="{77DB3D74-CF1F-4607-A190-2F51BF19E7F5}" type="parTrans" cxnId="{86C98E2E-CA31-4254-9663-A190A187C723}">
      <dgm:prSet/>
      <dgm:spPr/>
      <dgm:t>
        <a:bodyPr/>
        <a:lstStyle/>
        <a:p>
          <a:endParaRPr lang="hu-HU"/>
        </a:p>
      </dgm:t>
    </dgm:pt>
    <dgm:pt modelId="{1A5BB054-6071-4C89-9EF8-DC29835B9054}" type="sibTrans" cxnId="{86C98E2E-CA31-4254-9663-A190A187C723}">
      <dgm:prSet/>
      <dgm:spPr/>
      <dgm:t>
        <a:bodyPr/>
        <a:lstStyle/>
        <a:p>
          <a:endParaRPr lang="hu-HU"/>
        </a:p>
      </dgm:t>
    </dgm:pt>
    <dgm:pt modelId="{AD882C06-DBAC-43FD-A37C-02FAD815AC08}">
      <dgm:prSet/>
      <dgm:spPr/>
      <dgm:t>
        <a:bodyPr/>
        <a:lstStyle/>
        <a:p>
          <a:r>
            <a:rPr lang="hu-HU" dirty="0"/>
            <a:t>Szolgáltatói </a:t>
          </a:r>
          <a:r>
            <a:rPr lang="hu-HU" dirty="0" err="1"/>
            <a:t>attitüdre</a:t>
          </a:r>
          <a:r>
            <a:rPr lang="hu-HU" dirty="0"/>
            <a:t> tanít</a:t>
          </a:r>
        </a:p>
      </dgm:t>
    </dgm:pt>
    <dgm:pt modelId="{014CAAE3-9D5E-4ACA-ABF0-6E9A39117B97}" type="parTrans" cxnId="{8BE1CA11-18DE-454E-BFE0-081A1D78D7AF}">
      <dgm:prSet/>
      <dgm:spPr/>
      <dgm:t>
        <a:bodyPr/>
        <a:lstStyle/>
        <a:p>
          <a:endParaRPr lang="hu-HU"/>
        </a:p>
      </dgm:t>
    </dgm:pt>
    <dgm:pt modelId="{F845E646-FFC3-4C1E-A5FA-01971DBC47E8}" type="sibTrans" cxnId="{8BE1CA11-18DE-454E-BFE0-081A1D78D7AF}">
      <dgm:prSet/>
      <dgm:spPr/>
      <dgm:t>
        <a:bodyPr/>
        <a:lstStyle/>
        <a:p>
          <a:endParaRPr lang="hu-HU"/>
        </a:p>
      </dgm:t>
    </dgm:pt>
    <dgm:pt modelId="{8D78A31C-EFB6-4C63-85DD-75563BD80507}">
      <dgm:prSet/>
      <dgm:spPr/>
      <dgm:t>
        <a:bodyPr/>
        <a:lstStyle/>
        <a:p>
          <a:r>
            <a:rPr lang="hu-HU" dirty="0"/>
            <a:t>Bizalmi tanácsadó</a:t>
          </a:r>
        </a:p>
      </dgm:t>
    </dgm:pt>
    <dgm:pt modelId="{0F42FCF2-9F69-4C4E-8222-E5ECF1AC0D50}" type="parTrans" cxnId="{C89AB58A-7E55-450A-953C-7E6483F5A95E}">
      <dgm:prSet/>
      <dgm:spPr/>
      <dgm:t>
        <a:bodyPr/>
        <a:lstStyle/>
        <a:p>
          <a:endParaRPr lang="hu-HU"/>
        </a:p>
      </dgm:t>
    </dgm:pt>
    <dgm:pt modelId="{83521EE5-4F35-4C8D-8261-8DDE3259A383}" type="sibTrans" cxnId="{C89AB58A-7E55-450A-953C-7E6483F5A95E}">
      <dgm:prSet/>
      <dgm:spPr/>
      <dgm:t>
        <a:bodyPr/>
        <a:lstStyle/>
        <a:p>
          <a:endParaRPr lang="hu-HU"/>
        </a:p>
      </dgm:t>
    </dgm:pt>
    <dgm:pt modelId="{4511C59D-91CB-493A-BAE1-602F14307BA2}">
      <dgm:prSet/>
      <dgm:spPr/>
      <dgm:t>
        <a:bodyPr/>
        <a:lstStyle/>
        <a:p>
          <a:r>
            <a:rPr lang="hu-HU" dirty="0"/>
            <a:t>Empátia</a:t>
          </a:r>
        </a:p>
      </dgm:t>
    </dgm:pt>
    <dgm:pt modelId="{CF98DA77-00ED-4BF0-BCF1-E8C7F460FF04}" type="parTrans" cxnId="{44C5858F-4B4E-497C-8383-A511D747C0EF}">
      <dgm:prSet/>
      <dgm:spPr/>
      <dgm:t>
        <a:bodyPr/>
        <a:lstStyle/>
        <a:p>
          <a:endParaRPr lang="hu-HU"/>
        </a:p>
      </dgm:t>
    </dgm:pt>
    <dgm:pt modelId="{B85F3921-8845-4448-B969-8A0D50EA448D}" type="sibTrans" cxnId="{44C5858F-4B4E-497C-8383-A511D747C0EF}">
      <dgm:prSet/>
      <dgm:spPr/>
      <dgm:t>
        <a:bodyPr/>
        <a:lstStyle/>
        <a:p>
          <a:endParaRPr lang="hu-HU"/>
        </a:p>
      </dgm:t>
    </dgm:pt>
    <dgm:pt modelId="{4936AFAC-783A-4EB7-A194-D4AEB516D2A0}">
      <dgm:prSet/>
      <dgm:spPr/>
      <dgm:t>
        <a:bodyPr/>
        <a:lstStyle/>
        <a:p>
          <a:r>
            <a:rPr lang="hu-HU" dirty="0"/>
            <a:t>Identitás</a:t>
          </a:r>
        </a:p>
      </dgm:t>
    </dgm:pt>
    <dgm:pt modelId="{33A2BB8A-307A-4488-B274-F15641EAACE6}" type="parTrans" cxnId="{99241EBD-CC53-40C6-8C37-A26234C9DAC8}">
      <dgm:prSet/>
      <dgm:spPr/>
      <dgm:t>
        <a:bodyPr/>
        <a:lstStyle/>
        <a:p>
          <a:endParaRPr lang="hu-HU"/>
        </a:p>
      </dgm:t>
    </dgm:pt>
    <dgm:pt modelId="{6DB76ED0-23F5-465E-B464-12E55B1C0420}" type="sibTrans" cxnId="{99241EBD-CC53-40C6-8C37-A26234C9DAC8}">
      <dgm:prSet/>
      <dgm:spPr/>
      <dgm:t>
        <a:bodyPr/>
        <a:lstStyle/>
        <a:p>
          <a:endParaRPr lang="hu-HU"/>
        </a:p>
      </dgm:t>
    </dgm:pt>
    <dgm:pt modelId="{6AAE5A4E-8D8F-4658-AE90-27C4670F3D91}">
      <dgm:prSet/>
      <dgm:spPr/>
      <dgm:t>
        <a:bodyPr/>
        <a:lstStyle/>
        <a:p>
          <a:r>
            <a:rPr lang="hu-HU" dirty="0"/>
            <a:t>Életpálya</a:t>
          </a:r>
        </a:p>
      </dgm:t>
    </dgm:pt>
    <dgm:pt modelId="{8DBAA686-6D54-476E-BC01-9A89294B24FB}" type="parTrans" cxnId="{CA24528B-D80D-496C-B2F6-37DB39A37ACA}">
      <dgm:prSet/>
      <dgm:spPr/>
      <dgm:t>
        <a:bodyPr/>
        <a:lstStyle/>
        <a:p>
          <a:endParaRPr lang="hu-HU"/>
        </a:p>
      </dgm:t>
    </dgm:pt>
    <dgm:pt modelId="{2315DD0F-B346-4221-AA2E-BBDE1FB3373B}" type="sibTrans" cxnId="{CA24528B-D80D-496C-B2F6-37DB39A37ACA}">
      <dgm:prSet/>
      <dgm:spPr/>
      <dgm:t>
        <a:bodyPr/>
        <a:lstStyle/>
        <a:p>
          <a:endParaRPr lang="hu-HU"/>
        </a:p>
      </dgm:t>
    </dgm:pt>
    <dgm:pt modelId="{11516F42-4CAB-4867-8B1A-914C30A3CE7B}">
      <dgm:prSet/>
      <dgm:spPr/>
      <dgm:t>
        <a:bodyPr/>
        <a:lstStyle/>
        <a:p>
          <a:r>
            <a:rPr lang="hu-HU" dirty="0"/>
            <a:t>Jó kormányzás</a:t>
          </a:r>
        </a:p>
      </dgm:t>
    </dgm:pt>
    <dgm:pt modelId="{E8CDBAED-173A-4E34-A149-E12150464923}" type="parTrans" cxnId="{0CC4568F-1C7D-4CB9-A537-BA58FE758740}">
      <dgm:prSet/>
      <dgm:spPr/>
      <dgm:t>
        <a:bodyPr/>
        <a:lstStyle/>
        <a:p>
          <a:endParaRPr lang="hu-HU"/>
        </a:p>
      </dgm:t>
    </dgm:pt>
    <dgm:pt modelId="{3B3F8BB3-F4B9-4DDE-A2BD-B5BD9800B6A7}" type="sibTrans" cxnId="{0CC4568F-1C7D-4CB9-A537-BA58FE758740}">
      <dgm:prSet/>
      <dgm:spPr/>
      <dgm:t>
        <a:bodyPr/>
        <a:lstStyle/>
        <a:p>
          <a:endParaRPr lang="hu-HU"/>
        </a:p>
      </dgm:t>
    </dgm:pt>
    <dgm:pt modelId="{30E9279F-FB1F-45D8-90AC-ADFC38727391}">
      <dgm:prSet/>
      <dgm:spPr/>
      <dgm:t>
        <a:bodyPr/>
        <a:lstStyle/>
        <a:p>
          <a:r>
            <a:rPr lang="hu-HU" dirty="0"/>
            <a:t>Ethoszt ad</a:t>
          </a:r>
        </a:p>
      </dgm:t>
    </dgm:pt>
    <dgm:pt modelId="{2552E7F0-46D1-4C72-9407-AF271D4A98A3}" type="sibTrans" cxnId="{A6034CC9-D9C3-4B6E-92A8-F5CA4AEBC00B}">
      <dgm:prSet/>
      <dgm:spPr/>
      <dgm:t>
        <a:bodyPr/>
        <a:lstStyle/>
        <a:p>
          <a:endParaRPr lang="hu-HU"/>
        </a:p>
      </dgm:t>
    </dgm:pt>
    <dgm:pt modelId="{D2C3DB35-3B19-4B76-B092-91097D9D3E7C}" type="parTrans" cxnId="{A6034CC9-D9C3-4B6E-92A8-F5CA4AEBC00B}">
      <dgm:prSet/>
      <dgm:spPr/>
      <dgm:t>
        <a:bodyPr/>
        <a:lstStyle/>
        <a:p>
          <a:endParaRPr lang="hu-HU"/>
        </a:p>
      </dgm:t>
    </dgm:pt>
    <dgm:pt modelId="{A5DA3727-5741-4C90-9150-DC460485042E}" type="pres">
      <dgm:prSet presAssocID="{5773A609-5386-43F9-942D-E56569D42114}" presName="diagram" presStyleCnt="0">
        <dgm:presLayoutVars>
          <dgm:dir/>
          <dgm:resizeHandles val="exact"/>
        </dgm:presLayoutVars>
      </dgm:prSet>
      <dgm:spPr/>
      <dgm:t>
        <a:bodyPr/>
        <a:lstStyle/>
        <a:p>
          <a:endParaRPr lang="hu-HU"/>
        </a:p>
      </dgm:t>
    </dgm:pt>
    <dgm:pt modelId="{B9980E89-7217-4FE3-A153-0D48687B5485}" type="pres">
      <dgm:prSet presAssocID="{CB548EAB-5442-473C-B7D6-D5E05070E23C}" presName="node" presStyleLbl="node1" presStyleIdx="0" presStyleCnt="3">
        <dgm:presLayoutVars>
          <dgm:bulletEnabled val="1"/>
        </dgm:presLayoutVars>
      </dgm:prSet>
      <dgm:spPr/>
      <dgm:t>
        <a:bodyPr/>
        <a:lstStyle/>
        <a:p>
          <a:endParaRPr lang="hu-HU"/>
        </a:p>
      </dgm:t>
    </dgm:pt>
    <dgm:pt modelId="{3B0F54D3-40F4-4D14-8888-062D4430DBE2}" type="pres">
      <dgm:prSet presAssocID="{DD0A0D67-FC66-4BA8-B0B8-9C29169A18D7}" presName="sibTrans" presStyleCnt="0"/>
      <dgm:spPr/>
    </dgm:pt>
    <dgm:pt modelId="{5BA01298-AEA4-4C4C-8A8E-2E408F3024EF}" type="pres">
      <dgm:prSet presAssocID="{AD882C06-DBAC-43FD-A37C-02FAD815AC08}" presName="node" presStyleLbl="node1" presStyleIdx="1" presStyleCnt="3">
        <dgm:presLayoutVars>
          <dgm:bulletEnabled val="1"/>
        </dgm:presLayoutVars>
      </dgm:prSet>
      <dgm:spPr/>
      <dgm:t>
        <a:bodyPr/>
        <a:lstStyle/>
        <a:p>
          <a:endParaRPr lang="hu-HU"/>
        </a:p>
      </dgm:t>
    </dgm:pt>
    <dgm:pt modelId="{751EB51E-0726-430D-A60B-B7D5836F5E33}" type="pres">
      <dgm:prSet presAssocID="{F845E646-FFC3-4C1E-A5FA-01971DBC47E8}" presName="sibTrans" presStyleCnt="0"/>
      <dgm:spPr/>
    </dgm:pt>
    <dgm:pt modelId="{2AEECD0F-5CE9-4545-A8E2-6CFCE2624E17}" type="pres">
      <dgm:prSet presAssocID="{30E9279F-FB1F-45D8-90AC-ADFC38727391}" presName="node" presStyleLbl="node1" presStyleIdx="2" presStyleCnt="3">
        <dgm:presLayoutVars>
          <dgm:bulletEnabled val="1"/>
        </dgm:presLayoutVars>
      </dgm:prSet>
      <dgm:spPr/>
      <dgm:t>
        <a:bodyPr/>
        <a:lstStyle/>
        <a:p>
          <a:endParaRPr lang="hu-HU"/>
        </a:p>
      </dgm:t>
    </dgm:pt>
  </dgm:ptLst>
  <dgm:cxnLst>
    <dgm:cxn modelId="{8BE1CA11-18DE-454E-BFE0-081A1D78D7AF}" srcId="{5773A609-5386-43F9-942D-E56569D42114}" destId="{AD882C06-DBAC-43FD-A37C-02FAD815AC08}" srcOrd="1" destOrd="0" parTransId="{014CAAE3-9D5E-4ACA-ABF0-6E9A39117B97}" sibTransId="{F845E646-FFC3-4C1E-A5FA-01971DBC47E8}"/>
    <dgm:cxn modelId="{43718056-0CC9-45AD-AED8-2CCE9BD8BA88}" type="presOf" srcId="{4511C59D-91CB-493A-BAE1-602F14307BA2}" destId="{5BA01298-AEA4-4C4C-8A8E-2E408F3024EF}" srcOrd="0" destOrd="2" presId="urn:microsoft.com/office/officeart/2005/8/layout/default"/>
    <dgm:cxn modelId="{CA24528B-D80D-496C-B2F6-37DB39A37ACA}" srcId="{30E9279F-FB1F-45D8-90AC-ADFC38727391}" destId="{6AAE5A4E-8D8F-4658-AE90-27C4670F3D91}" srcOrd="1" destOrd="0" parTransId="{8DBAA686-6D54-476E-BC01-9A89294B24FB}" sibTransId="{2315DD0F-B346-4221-AA2E-BBDE1FB3373B}"/>
    <dgm:cxn modelId="{001C4F62-F92B-4734-9843-56E02A3ABC4E}" type="presOf" srcId="{5AE80997-B607-4500-A1DC-7B1D9E2EEA7D}" destId="{B9980E89-7217-4FE3-A153-0D48687B5485}" srcOrd="0" destOrd="1" presId="urn:microsoft.com/office/officeart/2005/8/layout/default"/>
    <dgm:cxn modelId="{86C98E2E-CA31-4254-9663-A190A187C723}" srcId="{CB548EAB-5442-473C-B7D6-D5E05070E23C}" destId="{5A2864FE-0284-46ED-9919-29694FCDD587}" srcOrd="3" destOrd="0" parTransId="{77DB3D74-CF1F-4607-A190-2F51BF19E7F5}" sibTransId="{1A5BB054-6071-4C89-9EF8-DC29835B9054}"/>
    <dgm:cxn modelId="{E545EA3A-7449-41A3-9EEB-7A02C4528592}" type="presOf" srcId="{5773A609-5386-43F9-942D-E56569D42114}" destId="{A5DA3727-5741-4C90-9150-DC460485042E}" srcOrd="0" destOrd="0" presId="urn:microsoft.com/office/officeart/2005/8/layout/default"/>
    <dgm:cxn modelId="{EF695A32-C9EB-4610-B937-0C4548BF5FFC}" type="presOf" srcId="{4936AFAC-783A-4EB7-A194-D4AEB516D2A0}" destId="{2AEECD0F-5CE9-4545-A8E2-6CFCE2624E17}" srcOrd="0" destOrd="1" presId="urn:microsoft.com/office/officeart/2005/8/layout/default"/>
    <dgm:cxn modelId="{0CC4568F-1C7D-4CB9-A537-BA58FE758740}" srcId="{30E9279F-FB1F-45D8-90AC-ADFC38727391}" destId="{11516F42-4CAB-4867-8B1A-914C30A3CE7B}" srcOrd="2" destOrd="0" parTransId="{E8CDBAED-173A-4E34-A149-E12150464923}" sibTransId="{3B3F8BB3-F4B9-4DDE-A2BD-B5BD9800B6A7}"/>
    <dgm:cxn modelId="{EF9C94BC-8FF2-4E1B-B671-CEFF0DCCCBE8}" type="presOf" srcId="{CB548EAB-5442-473C-B7D6-D5E05070E23C}" destId="{B9980E89-7217-4FE3-A153-0D48687B5485}" srcOrd="0" destOrd="0" presId="urn:microsoft.com/office/officeart/2005/8/layout/default"/>
    <dgm:cxn modelId="{68776DD2-AF8C-4397-AA9D-17510FA326BE}" type="presOf" srcId="{5A2864FE-0284-46ED-9919-29694FCDD587}" destId="{B9980E89-7217-4FE3-A153-0D48687B5485}" srcOrd="0" destOrd="4" presId="urn:microsoft.com/office/officeart/2005/8/layout/default"/>
    <dgm:cxn modelId="{A6034CC9-D9C3-4B6E-92A8-F5CA4AEBC00B}" srcId="{5773A609-5386-43F9-942D-E56569D42114}" destId="{30E9279F-FB1F-45D8-90AC-ADFC38727391}" srcOrd="2" destOrd="0" parTransId="{D2C3DB35-3B19-4B76-B092-91097D9D3E7C}" sibTransId="{2552E7F0-46D1-4C72-9407-AF271D4A98A3}"/>
    <dgm:cxn modelId="{6BB7586D-9F79-4ACD-AEE4-56F6A21791DD}" srcId="{CB548EAB-5442-473C-B7D6-D5E05070E23C}" destId="{88A6CB34-E5F5-4420-812B-8B93B0BCDB52}" srcOrd="1" destOrd="0" parTransId="{498B532E-877D-47F0-AF62-BD24531470E0}" sibTransId="{3F73F075-807A-41E6-AC07-0414460E1B3E}"/>
    <dgm:cxn modelId="{A20865C8-5229-487E-A7F1-7479371B5439}" srcId="{CB548EAB-5442-473C-B7D6-D5E05070E23C}" destId="{46A8CA33-D554-4ED5-AD99-F76CD647982B}" srcOrd="2" destOrd="0" parTransId="{22A9AE5A-E453-4B7B-B999-5D239EDB38A6}" sibTransId="{EE314B45-A75A-49A4-B8A1-FE54339D7AA7}"/>
    <dgm:cxn modelId="{F16BF121-63F1-4934-ADE6-D3FAC08061DB}" type="presOf" srcId="{30E9279F-FB1F-45D8-90AC-ADFC38727391}" destId="{2AEECD0F-5CE9-4545-A8E2-6CFCE2624E17}" srcOrd="0" destOrd="0" presId="urn:microsoft.com/office/officeart/2005/8/layout/default"/>
    <dgm:cxn modelId="{57D0A9E8-743B-4B68-83E1-0486933B5C86}" srcId="{CB548EAB-5442-473C-B7D6-D5E05070E23C}" destId="{5AE80997-B607-4500-A1DC-7B1D9E2EEA7D}" srcOrd="0" destOrd="0" parTransId="{338C2220-42EF-4270-A5D2-D53A058DB049}" sibTransId="{5A969F6F-4E62-40BB-AD13-4894ED6E8B07}"/>
    <dgm:cxn modelId="{D822164C-04C0-4B68-B833-868E69223378}" type="presOf" srcId="{11516F42-4CAB-4867-8B1A-914C30A3CE7B}" destId="{2AEECD0F-5CE9-4545-A8E2-6CFCE2624E17}" srcOrd="0" destOrd="3" presId="urn:microsoft.com/office/officeart/2005/8/layout/default"/>
    <dgm:cxn modelId="{63A15609-27D6-4C1D-B9CF-5B403AA08D5F}" type="presOf" srcId="{46A8CA33-D554-4ED5-AD99-F76CD647982B}" destId="{B9980E89-7217-4FE3-A153-0D48687B5485}" srcOrd="0" destOrd="3" presId="urn:microsoft.com/office/officeart/2005/8/layout/default"/>
    <dgm:cxn modelId="{5D29E680-650C-4D9C-A93B-A240221B6485}" type="presOf" srcId="{88A6CB34-E5F5-4420-812B-8B93B0BCDB52}" destId="{B9980E89-7217-4FE3-A153-0D48687B5485}" srcOrd="0" destOrd="2" presId="urn:microsoft.com/office/officeart/2005/8/layout/default"/>
    <dgm:cxn modelId="{A81EC695-0169-4FC5-8180-3AE96DDBDD41}" type="presOf" srcId="{6AAE5A4E-8D8F-4658-AE90-27C4670F3D91}" destId="{2AEECD0F-5CE9-4545-A8E2-6CFCE2624E17}" srcOrd="0" destOrd="2" presId="urn:microsoft.com/office/officeart/2005/8/layout/default"/>
    <dgm:cxn modelId="{58068374-6640-4DAB-A415-A00FCF63D498}" srcId="{5773A609-5386-43F9-942D-E56569D42114}" destId="{CB548EAB-5442-473C-B7D6-D5E05070E23C}" srcOrd="0" destOrd="0" parTransId="{2DF7E07D-5225-4379-AEEE-A0835F9C4D01}" sibTransId="{DD0A0D67-FC66-4BA8-B0B8-9C29169A18D7}"/>
    <dgm:cxn modelId="{44C5858F-4B4E-497C-8383-A511D747C0EF}" srcId="{AD882C06-DBAC-43FD-A37C-02FAD815AC08}" destId="{4511C59D-91CB-493A-BAE1-602F14307BA2}" srcOrd="1" destOrd="0" parTransId="{CF98DA77-00ED-4BF0-BCF1-E8C7F460FF04}" sibTransId="{B85F3921-8845-4448-B969-8A0D50EA448D}"/>
    <dgm:cxn modelId="{2275DC41-2011-49E5-8BF9-80F29F8D1EC0}" type="presOf" srcId="{8D78A31C-EFB6-4C63-85DD-75563BD80507}" destId="{5BA01298-AEA4-4C4C-8A8E-2E408F3024EF}" srcOrd="0" destOrd="1" presId="urn:microsoft.com/office/officeart/2005/8/layout/default"/>
    <dgm:cxn modelId="{0D9A1D64-6B01-4466-B446-4466697643DF}" type="presOf" srcId="{AD882C06-DBAC-43FD-A37C-02FAD815AC08}" destId="{5BA01298-AEA4-4C4C-8A8E-2E408F3024EF}" srcOrd="0" destOrd="0" presId="urn:microsoft.com/office/officeart/2005/8/layout/default"/>
    <dgm:cxn modelId="{99241EBD-CC53-40C6-8C37-A26234C9DAC8}" srcId="{30E9279F-FB1F-45D8-90AC-ADFC38727391}" destId="{4936AFAC-783A-4EB7-A194-D4AEB516D2A0}" srcOrd="0" destOrd="0" parTransId="{33A2BB8A-307A-4488-B274-F15641EAACE6}" sibTransId="{6DB76ED0-23F5-465E-B464-12E55B1C0420}"/>
    <dgm:cxn modelId="{C89AB58A-7E55-450A-953C-7E6483F5A95E}" srcId="{AD882C06-DBAC-43FD-A37C-02FAD815AC08}" destId="{8D78A31C-EFB6-4C63-85DD-75563BD80507}" srcOrd="0" destOrd="0" parTransId="{0F42FCF2-9F69-4C4E-8222-E5ECF1AC0D50}" sibTransId="{83521EE5-4F35-4C8D-8261-8DDE3259A383}"/>
    <dgm:cxn modelId="{4454A218-F312-4578-84B7-289621B21218}" type="presParOf" srcId="{A5DA3727-5741-4C90-9150-DC460485042E}" destId="{B9980E89-7217-4FE3-A153-0D48687B5485}" srcOrd="0" destOrd="0" presId="urn:microsoft.com/office/officeart/2005/8/layout/default"/>
    <dgm:cxn modelId="{26E67998-19BB-4E8F-A514-6DB341D243F4}" type="presParOf" srcId="{A5DA3727-5741-4C90-9150-DC460485042E}" destId="{3B0F54D3-40F4-4D14-8888-062D4430DBE2}" srcOrd="1" destOrd="0" presId="urn:microsoft.com/office/officeart/2005/8/layout/default"/>
    <dgm:cxn modelId="{336AE078-0B50-4EF2-B056-5994EAC97C35}" type="presParOf" srcId="{A5DA3727-5741-4C90-9150-DC460485042E}" destId="{5BA01298-AEA4-4C4C-8A8E-2E408F3024EF}" srcOrd="2" destOrd="0" presId="urn:microsoft.com/office/officeart/2005/8/layout/default"/>
    <dgm:cxn modelId="{6836E416-9C2C-4642-9CA3-BCBDA660B7B4}" type="presParOf" srcId="{A5DA3727-5741-4C90-9150-DC460485042E}" destId="{751EB51E-0726-430D-A60B-B7D5836F5E33}" srcOrd="3" destOrd="0" presId="urn:microsoft.com/office/officeart/2005/8/layout/default"/>
    <dgm:cxn modelId="{51B4E782-4DCF-4ADC-9511-6B4F80D77FA4}" type="presParOf" srcId="{A5DA3727-5741-4C90-9150-DC460485042E}" destId="{2AEECD0F-5CE9-4545-A8E2-6CFCE2624E1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47FC0-91F2-4118-90B4-68451524F952}">
      <dsp:nvSpPr>
        <dsp:cNvPr id="0" name=""/>
        <dsp:cNvSpPr/>
      </dsp:nvSpPr>
      <dsp:spPr>
        <a:xfrm>
          <a:off x="900061" y="0"/>
          <a:ext cx="9360000" cy="44265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hu-HU" sz="6500" kern="1200" dirty="0"/>
            <a:t>A közigazgatási jog oktatása a közigazgatás működtetésére készít fel</a:t>
          </a:r>
        </a:p>
      </dsp:txBody>
      <dsp:txXfrm>
        <a:off x="900061" y="0"/>
        <a:ext cx="9360000" cy="4426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050B3-A5C0-4337-BD58-F405A915BA64}">
      <dsp:nvSpPr>
        <dsp:cNvPr id="0" name=""/>
        <dsp:cNvSpPr/>
      </dsp:nvSpPr>
      <dsp:spPr>
        <a:xfrm>
          <a:off x="0" y="173077"/>
          <a:ext cx="3390251" cy="2034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hu-HU" sz="4100" kern="1200" dirty="0"/>
            <a:t>Hatékonyság</a:t>
          </a:r>
        </a:p>
      </dsp:txBody>
      <dsp:txXfrm>
        <a:off x="0" y="173077"/>
        <a:ext cx="3390251" cy="2034150"/>
      </dsp:txXfrm>
    </dsp:sp>
    <dsp:sp modelId="{FADB6B45-7272-42F1-A346-450BCA3D4966}">
      <dsp:nvSpPr>
        <dsp:cNvPr id="0" name=""/>
        <dsp:cNvSpPr/>
      </dsp:nvSpPr>
      <dsp:spPr>
        <a:xfrm>
          <a:off x="3729276" y="173077"/>
          <a:ext cx="3390251" cy="2034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hu-HU" sz="4100" kern="1200" dirty="0"/>
            <a:t>Szolgálat</a:t>
          </a:r>
        </a:p>
      </dsp:txBody>
      <dsp:txXfrm>
        <a:off x="3729276" y="173077"/>
        <a:ext cx="3390251" cy="2034150"/>
      </dsp:txXfrm>
    </dsp:sp>
    <dsp:sp modelId="{FB846D4D-5159-48C3-957F-8C3CDB08A6D6}">
      <dsp:nvSpPr>
        <dsp:cNvPr id="0" name=""/>
        <dsp:cNvSpPr/>
      </dsp:nvSpPr>
      <dsp:spPr>
        <a:xfrm>
          <a:off x="7458553" y="173077"/>
          <a:ext cx="3390251" cy="2034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hu-HU" sz="4100" kern="1200" dirty="0"/>
            <a:t>Ethosz</a:t>
          </a:r>
        </a:p>
      </dsp:txBody>
      <dsp:txXfrm>
        <a:off x="7458553" y="173077"/>
        <a:ext cx="3390251" cy="2034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CA103-0A82-45A1-8B62-12E6F85F0CA7}">
      <dsp:nvSpPr>
        <dsp:cNvPr id="0" name=""/>
        <dsp:cNvSpPr/>
      </dsp:nvSpPr>
      <dsp:spPr>
        <a:xfrm rot="16200000">
          <a:off x="-890498" y="893189"/>
          <a:ext cx="4426554" cy="264017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1229" bIns="0" numCol="1" spcCol="1270" anchor="t" anchorCtr="0">
          <a:noAutofit/>
        </a:bodyPr>
        <a:lstStyle/>
        <a:p>
          <a:pPr lvl="0" algn="l" defTabSz="1600200">
            <a:lnSpc>
              <a:spcPct val="90000"/>
            </a:lnSpc>
            <a:spcBef>
              <a:spcPct val="0"/>
            </a:spcBef>
            <a:spcAft>
              <a:spcPct val="35000"/>
            </a:spcAft>
          </a:pPr>
          <a:r>
            <a:rPr lang="hu-HU" sz="3600" kern="1200" dirty="0"/>
            <a:t>Tárgyi tudás</a:t>
          </a:r>
        </a:p>
        <a:p>
          <a:pPr marL="285750" lvl="1" indent="-285750" algn="l" defTabSz="1244600">
            <a:lnSpc>
              <a:spcPct val="90000"/>
            </a:lnSpc>
            <a:spcBef>
              <a:spcPct val="0"/>
            </a:spcBef>
            <a:spcAft>
              <a:spcPct val="15000"/>
            </a:spcAft>
            <a:buChar char="••"/>
          </a:pPr>
          <a:r>
            <a:rPr lang="hu-HU" sz="2800" kern="1200"/>
            <a:t>Ákr.</a:t>
          </a:r>
        </a:p>
        <a:p>
          <a:pPr marL="285750" lvl="1" indent="-285750" algn="l" defTabSz="1244600">
            <a:lnSpc>
              <a:spcPct val="90000"/>
            </a:lnSpc>
            <a:spcBef>
              <a:spcPct val="0"/>
            </a:spcBef>
            <a:spcAft>
              <a:spcPct val="15000"/>
            </a:spcAft>
            <a:buChar char="••"/>
          </a:pPr>
          <a:r>
            <a:rPr lang="hu-HU" sz="2800" kern="1200"/>
            <a:t>Pp.</a:t>
          </a:r>
        </a:p>
        <a:p>
          <a:pPr marL="285750" lvl="1" indent="-285750" algn="l" defTabSz="1244600">
            <a:lnSpc>
              <a:spcPct val="90000"/>
            </a:lnSpc>
            <a:spcBef>
              <a:spcPct val="0"/>
            </a:spcBef>
            <a:spcAft>
              <a:spcPct val="15000"/>
            </a:spcAft>
            <a:buChar char="••"/>
          </a:pPr>
          <a:r>
            <a:rPr lang="hu-HU" sz="2800" kern="1200"/>
            <a:t>Stb…</a:t>
          </a:r>
        </a:p>
      </dsp:txBody>
      <dsp:txXfrm rot="5400000">
        <a:off x="2691" y="885311"/>
        <a:ext cx="2640175" cy="2655932"/>
      </dsp:txXfrm>
    </dsp:sp>
    <dsp:sp modelId="{6E0EEAAB-5764-479A-8878-E180F933D92F}">
      <dsp:nvSpPr>
        <dsp:cNvPr id="0" name=""/>
        <dsp:cNvSpPr/>
      </dsp:nvSpPr>
      <dsp:spPr>
        <a:xfrm rot="16200000">
          <a:off x="1947690" y="893189"/>
          <a:ext cx="4426554" cy="264017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1229" bIns="0" numCol="1" spcCol="1270" anchor="ctr" anchorCtr="0">
          <a:noAutofit/>
        </a:bodyPr>
        <a:lstStyle/>
        <a:p>
          <a:pPr lvl="0" algn="ctr" defTabSz="1600200">
            <a:lnSpc>
              <a:spcPct val="90000"/>
            </a:lnSpc>
            <a:spcBef>
              <a:spcPct val="0"/>
            </a:spcBef>
            <a:spcAft>
              <a:spcPct val="35000"/>
            </a:spcAft>
          </a:pPr>
          <a:r>
            <a:rPr lang="hu-HU" sz="3600" kern="1200"/>
            <a:t>Praktikum</a:t>
          </a:r>
        </a:p>
      </dsp:txBody>
      <dsp:txXfrm rot="5400000">
        <a:off x="2840879" y="885311"/>
        <a:ext cx="2640175" cy="2655932"/>
      </dsp:txXfrm>
    </dsp:sp>
    <dsp:sp modelId="{1A1305ED-5AF2-4BA1-B19D-533F4DF3A001}">
      <dsp:nvSpPr>
        <dsp:cNvPr id="0" name=""/>
        <dsp:cNvSpPr/>
      </dsp:nvSpPr>
      <dsp:spPr>
        <a:xfrm rot="16200000">
          <a:off x="4785879" y="893189"/>
          <a:ext cx="4426554" cy="264017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1229" bIns="0" numCol="1" spcCol="1270" anchor="ctr" anchorCtr="0">
          <a:noAutofit/>
        </a:bodyPr>
        <a:lstStyle/>
        <a:p>
          <a:pPr lvl="0" algn="ctr" defTabSz="1600200">
            <a:lnSpc>
              <a:spcPct val="90000"/>
            </a:lnSpc>
            <a:spcBef>
              <a:spcPct val="0"/>
            </a:spcBef>
            <a:spcAft>
              <a:spcPct val="35000"/>
            </a:spcAft>
          </a:pPr>
          <a:r>
            <a:rPr lang="hu-HU" sz="3600" kern="1200"/>
            <a:t>Analitikai képesség</a:t>
          </a:r>
        </a:p>
      </dsp:txBody>
      <dsp:txXfrm rot="5400000">
        <a:off x="5679068" y="885311"/>
        <a:ext cx="2640175" cy="2655932"/>
      </dsp:txXfrm>
    </dsp:sp>
    <dsp:sp modelId="{02F359EC-9872-47F1-ACD6-BEDE5EB1A434}">
      <dsp:nvSpPr>
        <dsp:cNvPr id="0" name=""/>
        <dsp:cNvSpPr/>
      </dsp:nvSpPr>
      <dsp:spPr>
        <a:xfrm rot="16200000">
          <a:off x="7624068" y="893189"/>
          <a:ext cx="4426554" cy="2640175"/>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0" rIns="231229" bIns="0" numCol="1" spcCol="1270" anchor="ctr" anchorCtr="0">
          <a:noAutofit/>
        </a:bodyPr>
        <a:lstStyle/>
        <a:p>
          <a:pPr lvl="0" algn="ctr" defTabSz="1600200">
            <a:lnSpc>
              <a:spcPct val="90000"/>
            </a:lnSpc>
            <a:spcBef>
              <a:spcPct val="0"/>
            </a:spcBef>
            <a:spcAft>
              <a:spcPct val="35000"/>
            </a:spcAft>
          </a:pPr>
          <a:r>
            <a:rPr lang="hu-HU" sz="3600" kern="1200"/>
            <a:t>Digitális készségek</a:t>
          </a:r>
        </a:p>
      </dsp:txBody>
      <dsp:txXfrm rot="5400000">
        <a:off x="8517257" y="885311"/>
        <a:ext cx="2640175" cy="2655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80E89-7217-4FE3-A153-0D48687B5485}">
      <dsp:nvSpPr>
        <dsp:cNvPr id="0" name=""/>
        <dsp:cNvSpPr/>
      </dsp:nvSpPr>
      <dsp:spPr>
        <a:xfrm>
          <a:off x="0" y="529140"/>
          <a:ext cx="3487538" cy="20925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a:t>Felkészít a hatékony ügyintézésre</a:t>
          </a:r>
        </a:p>
        <a:p>
          <a:pPr marL="171450" lvl="1" indent="-171450" algn="l" defTabSz="844550">
            <a:lnSpc>
              <a:spcPct val="90000"/>
            </a:lnSpc>
            <a:spcBef>
              <a:spcPct val="0"/>
            </a:spcBef>
            <a:spcAft>
              <a:spcPct val="15000"/>
            </a:spcAft>
            <a:buChar char="••"/>
          </a:pPr>
          <a:r>
            <a:rPr lang="hu-HU" sz="1900" kern="1200" dirty="0"/>
            <a:t>Tárgyi tudás</a:t>
          </a:r>
        </a:p>
        <a:p>
          <a:pPr marL="171450" lvl="1" indent="-171450" algn="l" defTabSz="844550">
            <a:lnSpc>
              <a:spcPct val="90000"/>
            </a:lnSpc>
            <a:spcBef>
              <a:spcPct val="0"/>
            </a:spcBef>
            <a:spcAft>
              <a:spcPct val="15000"/>
            </a:spcAft>
            <a:buChar char="••"/>
          </a:pPr>
          <a:r>
            <a:rPr lang="hu-HU" sz="1900" kern="1200" dirty="0"/>
            <a:t>Kutatás</a:t>
          </a:r>
        </a:p>
        <a:p>
          <a:pPr marL="171450" lvl="1" indent="-171450" algn="l" defTabSz="844550">
            <a:lnSpc>
              <a:spcPct val="90000"/>
            </a:lnSpc>
            <a:spcBef>
              <a:spcPct val="0"/>
            </a:spcBef>
            <a:spcAft>
              <a:spcPct val="15000"/>
            </a:spcAft>
            <a:buChar char="••"/>
          </a:pPr>
          <a:r>
            <a:rPr lang="hu-HU" sz="1900" kern="1200" dirty="0"/>
            <a:t>Analitikai képesség</a:t>
          </a:r>
        </a:p>
        <a:p>
          <a:pPr marL="171450" lvl="1" indent="-171450" algn="l" defTabSz="844550">
            <a:lnSpc>
              <a:spcPct val="90000"/>
            </a:lnSpc>
            <a:spcBef>
              <a:spcPct val="0"/>
            </a:spcBef>
            <a:spcAft>
              <a:spcPct val="15000"/>
            </a:spcAft>
            <a:buChar char="••"/>
          </a:pPr>
          <a:r>
            <a:rPr lang="hu-HU" sz="1900" kern="1200" dirty="0"/>
            <a:t>Digitális készségek</a:t>
          </a:r>
        </a:p>
      </dsp:txBody>
      <dsp:txXfrm>
        <a:off x="0" y="529140"/>
        <a:ext cx="3487538" cy="2092523"/>
      </dsp:txXfrm>
    </dsp:sp>
    <dsp:sp modelId="{5BA01298-AEA4-4C4C-8A8E-2E408F3024EF}">
      <dsp:nvSpPr>
        <dsp:cNvPr id="0" name=""/>
        <dsp:cNvSpPr/>
      </dsp:nvSpPr>
      <dsp:spPr>
        <a:xfrm>
          <a:off x="3836292" y="529140"/>
          <a:ext cx="3487538" cy="20925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a:t>Szolgáltatói </a:t>
          </a:r>
          <a:r>
            <a:rPr lang="hu-HU" sz="2400" kern="1200" dirty="0" err="1"/>
            <a:t>attitüdre</a:t>
          </a:r>
          <a:r>
            <a:rPr lang="hu-HU" sz="2400" kern="1200" dirty="0"/>
            <a:t> tanít</a:t>
          </a:r>
        </a:p>
        <a:p>
          <a:pPr marL="171450" lvl="1" indent="-171450" algn="l" defTabSz="844550">
            <a:lnSpc>
              <a:spcPct val="90000"/>
            </a:lnSpc>
            <a:spcBef>
              <a:spcPct val="0"/>
            </a:spcBef>
            <a:spcAft>
              <a:spcPct val="15000"/>
            </a:spcAft>
            <a:buChar char="••"/>
          </a:pPr>
          <a:r>
            <a:rPr lang="hu-HU" sz="1900" kern="1200" dirty="0"/>
            <a:t>Bizalmi tanácsadó</a:t>
          </a:r>
        </a:p>
        <a:p>
          <a:pPr marL="171450" lvl="1" indent="-171450" algn="l" defTabSz="844550">
            <a:lnSpc>
              <a:spcPct val="90000"/>
            </a:lnSpc>
            <a:spcBef>
              <a:spcPct val="0"/>
            </a:spcBef>
            <a:spcAft>
              <a:spcPct val="15000"/>
            </a:spcAft>
            <a:buChar char="••"/>
          </a:pPr>
          <a:r>
            <a:rPr lang="hu-HU" sz="1900" kern="1200" dirty="0"/>
            <a:t>Empátia</a:t>
          </a:r>
        </a:p>
      </dsp:txBody>
      <dsp:txXfrm>
        <a:off x="3836292" y="529140"/>
        <a:ext cx="3487538" cy="2092523"/>
      </dsp:txXfrm>
    </dsp:sp>
    <dsp:sp modelId="{2AEECD0F-5CE9-4545-A8E2-6CFCE2624E17}">
      <dsp:nvSpPr>
        <dsp:cNvPr id="0" name=""/>
        <dsp:cNvSpPr/>
      </dsp:nvSpPr>
      <dsp:spPr>
        <a:xfrm>
          <a:off x="7672585" y="529140"/>
          <a:ext cx="3487538" cy="209252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hu-HU" sz="2400" kern="1200" dirty="0"/>
            <a:t>Ethoszt ad</a:t>
          </a:r>
        </a:p>
        <a:p>
          <a:pPr marL="171450" lvl="1" indent="-171450" algn="l" defTabSz="844550">
            <a:lnSpc>
              <a:spcPct val="90000"/>
            </a:lnSpc>
            <a:spcBef>
              <a:spcPct val="0"/>
            </a:spcBef>
            <a:spcAft>
              <a:spcPct val="15000"/>
            </a:spcAft>
            <a:buChar char="••"/>
          </a:pPr>
          <a:r>
            <a:rPr lang="hu-HU" sz="1900" kern="1200" dirty="0"/>
            <a:t>Identitás</a:t>
          </a:r>
        </a:p>
        <a:p>
          <a:pPr marL="171450" lvl="1" indent="-171450" algn="l" defTabSz="844550">
            <a:lnSpc>
              <a:spcPct val="90000"/>
            </a:lnSpc>
            <a:spcBef>
              <a:spcPct val="0"/>
            </a:spcBef>
            <a:spcAft>
              <a:spcPct val="15000"/>
            </a:spcAft>
            <a:buChar char="••"/>
          </a:pPr>
          <a:r>
            <a:rPr lang="hu-HU" sz="1900" kern="1200" dirty="0"/>
            <a:t>Életpálya</a:t>
          </a:r>
        </a:p>
        <a:p>
          <a:pPr marL="171450" lvl="1" indent="-171450" algn="l" defTabSz="844550">
            <a:lnSpc>
              <a:spcPct val="90000"/>
            </a:lnSpc>
            <a:spcBef>
              <a:spcPct val="0"/>
            </a:spcBef>
            <a:spcAft>
              <a:spcPct val="15000"/>
            </a:spcAft>
            <a:buChar char="••"/>
          </a:pPr>
          <a:r>
            <a:rPr lang="hu-HU" sz="1900" kern="1200" dirty="0"/>
            <a:t>Jó kormányzás</a:t>
          </a:r>
        </a:p>
      </dsp:txBody>
      <dsp:txXfrm>
        <a:off x="7672585" y="529140"/>
        <a:ext cx="3487538" cy="2092523"/>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33BD8-FDD1-094A-A4E6-EDCD9083168D}"/>
              </a:ext>
            </a:extLst>
          </p:cNvPr>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53DA0C-885C-0247-B3CE-6815DCAC2322}"/>
              </a:ext>
            </a:extLst>
          </p:cNvPr>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E81B6A93-809F-7948-85F3-018E324E55C7}" type="datetimeFigureOut">
              <a:rPr lang="en-US" smtClean="0"/>
              <a:t>11/22/2021</a:t>
            </a:fld>
            <a:endParaRPr lang="en-US"/>
          </a:p>
        </p:txBody>
      </p:sp>
      <p:sp>
        <p:nvSpPr>
          <p:cNvPr id="4" name="Footer Placeholder 3">
            <a:extLst>
              <a:ext uri="{FF2B5EF4-FFF2-40B4-BE49-F238E27FC236}">
                <a16:creationId xmlns:a16="http://schemas.microsoft.com/office/drawing/2014/main" id="{01A38C3D-8117-AE4D-8A82-FFEFFF1BECD1}"/>
              </a:ext>
            </a:extLst>
          </p:cNvPr>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0E9538-AF9A-0149-BBE9-251505EEF4EB}"/>
              </a:ext>
            </a:extLst>
          </p:cNvPr>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CD3909AD-F0A8-B140-AD0A-48C42EB3EE29}" type="slidenum">
              <a:rPr lang="en-US" smtClean="0"/>
              <a:t>‹#›</a:t>
            </a:fld>
            <a:endParaRPr lang="en-US"/>
          </a:p>
        </p:txBody>
      </p:sp>
    </p:spTree>
    <p:extLst>
      <p:ext uri="{BB962C8B-B14F-4D97-AF65-F5344CB8AC3E}">
        <p14:creationId xmlns:p14="http://schemas.microsoft.com/office/powerpoint/2010/main" val="7456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D2DCB935-B14B-9141-A5B7-B65163803703}" type="datetimeFigureOut">
              <a:rPr lang="en-US" smtClean="0"/>
              <a:t>11/22/2021</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E05EC090-49E1-4846-BBB9-5D83CB951608}" type="slidenum">
              <a:rPr lang="en-US" smtClean="0"/>
              <a:t>‹#›</a:t>
            </a:fld>
            <a:endParaRPr lang="en-US"/>
          </a:p>
        </p:txBody>
      </p:sp>
    </p:spTree>
    <p:extLst>
      <p:ext uri="{BB962C8B-B14F-4D97-AF65-F5344CB8AC3E}">
        <p14:creationId xmlns:p14="http://schemas.microsoft.com/office/powerpoint/2010/main" val="3479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indent="0" defTabSz="914400" fontAlgn="auto">
              <a:spcAft>
                <a:spcPts val="0"/>
              </a:spcAft>
              <a:buFont typeface="Arial" panose="020B0604020202020204" pitchFamily="34" charset="0"/>
              <a:buNone/>
              <a:defRPr/>
            </a:pPr>
            <a:r>
              <a:rPr lang="en-US" b="1" dirty="0">
                <a:solidFill>
                  <a:srgbClr val="FF00B1"/>
                </a:solidFill>
              </a:rPr>
              <a:t>Imagery</a:t>
            </a:r>
            <a:r>
              <a:rPr lang="en-US" dirty="0">
                <a:solidFill>
                  <a:srgbClr val="FF00B1"/>
                </a:solidFill>
              </a:rPr>
              <a:t>: Imagery is inserted in the </a:t>
            </a:r>
            <a:r>
              <a:rPr lang="en-US" b="1" dirty="0">
                <a:solidFill>
                  <a:srgbClr val="FF00B1"/>
                </a:solidFill>
              </a:rPr>
              <a:t>slide background</a:t>
            </a:r>
            <a:r>
              <a:rPr lang="en-US" dirty="0">
                <a:solidFill>
                  <a:srgbClr val="FF00B1"/>
                </a:solidFill>
              </a:rPr>
              <a:t>. Imagery should be in widescreen format (16:9 aspect ratio) or cropped to fit. Please do not stretch imagery to fit the background.</a:t>
            </a:r>
          </a:p>
          <a:p>
            <a:pPr marL="9144" indent="0" defTabSz="914377" fontAlgn="auto">
              <a:spcAft>
                <a:spcPts val="0"/>
              </a:spcAft>
              <a:buFont typeface="Arial" panose="020B0604020202020204" pitchFamily="34" charset="0"/>
              <a:buNone/>
              <a:defRPr/>
            </a:pPr>
            <a:endParaRPr lang="en-US" dirty="0">
              <a:solidFill>
                <a:srgbClr val="FF00B1"/>
              </a:solidFill>
            </a:endParaRPr>
          </a:p>
          <a:p>
            <a:pPr marL="9144" indent="0" defTabSz="914377" fontAlgn="auto">
              <a:spcAft>
                <a:spcPts val="0"/>
              </a:spcAft>
              <a:buFont typeface="Arial" panose="020B0604020202020204" pitchFamily="34" charset="0"/>
              <a:buNone/>
              <a:defRPr/>
            </a:pPr>
            <a:r>
              <a:rPr lang="en-US" b="1" dirty="0">
                <a:solidFill>
                  <a:srgbClr val="FF00B1"/>
                </a:solidFill>
              </a:rPr>
              <a:t>Adding a background image. </a:t>
            </a:r>
            <a:r>
              <a:rPr lang="en-US" dirty="0">
                <a:solidFill>
                  <a:srgbClr val="FF00B1"/>
                </a:solidFill>
              </a:rPr>
              <a:t>To insert a background image, go to Format &gt;slide background. In the Format Background pane, choose Picture or texture fill. Under Insert Picture, choose FILE if you know the desktop location of the image or CLIPBOARD if the image has been copied to the clipboard.</a:t>
            </a:r>
          </a:p>
          <a:p>
            <a:endParaRPr lang="en-US" dirty="0"/>
          </a:p>
        </p:txBody>
      </p:sp>
      <p:sp>
        <p:nvSpPr>
          <p:cNvPr id="4" name="Slide Number Placeholder 3"/>
          <p:cNvSpPr>
            <a:spLocks noGrp="1"/>
          </p:cNvSpPr>
          <p:nvPr>
            <p:ph type="sldNum" sz="quarter" idx="10"/>
          </p:nvPr>
        </p:nvSpPr>
        <p:spPr/>
        <p:txBody>
          <a:bodyPr/>
          <a:lstStyle/>
          <a:p>
            <a:fld id="{E05EC090-49E1-4846-BBB9-5D83CB951608}" type="slidenum">
              <a:rPr lang="en-US" smtClean="0"/>
              <a:t>1</a:t>
            </a:fld>
            <a:endParaRPr lang="en-US"/>
          </a:p>
        </p:txBody>
      </p:sp>
    </p:spTree>
    <p:extLst>
      <p:ext uri="{BB962C8B-B14F-4D97-AF65-F5344CB8AC3E}">
        <p14:creationId xmlns:p14="http://schemas.microsoft.com/office/powerpoint/2010/main" val="74992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5EC090-49E1-4846-BBB9-5D83CB951608}" type="slidenum">
              <a:rPr lang="en-US" smtClean="0"/>
              <a:t>8</a:t>
            </a:fld>
            <a:endParaRPr lang="en-US"/>
          </a:p>
        </p:txBody>
      </p:sp>
    </p:spTree>
    <p:extLst>
      <p:ext uri="{BB962C8B-B14F-4D97-AF65-F5344CB8AC3E}">
        <p14:creationId xmlns:p14="http://schemas.microsoft.com/office/powerpoint/2010/main" val="82275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31475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7733CF0D-C394-4B8B-857B-209C98DA3EC0}"/>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4">
            <a:extLst>
              <a:ext uri="{FF2B5EF4-FFF2-40B4-BE49-F238E27FC236}">
                <a16:creationId xmlns:a16="http://schemas.microsoft.com/office/drawing/2014/main" id="{A82B3E76-218E-452D-8705-818098549B23}"/>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8" name="Slide Number Placeholder 6">
            <a:extLst>
              <a:ext uri="{FF2B5EF4-FFF2-40B4-BE49-F238E27FC236}">
                <a16:creationId xmlns:a16="http://schemas.microsoft.com/office/drawing/2014/main" id="{5C28B64A-68EE-45FB-85CF-0B44E491A89A}"/>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9" name="TextBox 18">
            <a:extLst>
              <a:ext uri="{FF2B5EF4-FFF2-40B4-BE49-F238E27FC236}">
                <a16:creationId xmlns:a16="http://schemas.microsoft.com/office/drawing/2014/main" id="{914A60A8-9BD7-4384-9937-B74A21B67021}"/>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0" name="Footer Placeholder 3">
            <a:extLst>
              <a:ext uri="{FF2B5EF4-FFF2-40B4-BE49-F238E27FC236}">
                <a16:creationId xmlns:a16="http://schemas.microsoft.com/office/drawing/2014/main" id="{CB269026-FCC0-4A31-82C1-6897C8DB7D9B}"/>
              </a:ext>
            </a:extLst>
          </p:cNvPr>
          <p:cNvSpPr>
            <a:spLocks noGrp="1"/>
          </p:cNvSpPr>
          <p:nvPr>
            <p:ph type="ftr" sz="quarter" idx="17"/>
          </p:nvPr>
        </p:nvSpPr>
        <p:spPr>
          <a:xfrm>
            <a:off x="2387600" y="6596798"/>
            <a:ext cx="7416800" cy="256092"/>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95767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dirty="0"/>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64461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0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40022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r>
              <a:rPr lang="en-US"/>
              <a:t>Click icon to add picture</a:t>
            </a:r>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r>
              <a:rPr lang="en-US"/>
              <a:t>Click icon to add picture</a:t>
            </a:r>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r>
              <a:rPr lang="en-US"/>
              <a:t>Click icon to add picture</a:t>
            </a:r>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r>
              <a:rPr lang="en-US"/>
              <a:t>Click icon to add picture</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r>
              <a:rPr lang="en-US"/>
              <a:t>Click icon to add picture</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r>
              <a:rPr lang="en-US"/>
              <a:t>Click icon to add picture</a:t>
            </a:r>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r>
              <a:rPr lang="en-US"/>
              <a:t>Click icon to add picture</a:t>
            </a:r>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r>
              <a:rPr lang="en-US"/>
              <a:t>Click icon to add picture</a:t>
            </a:r>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r>
              <a:rPr lang="en-US"/>
              <a:t>Click icon to add picture</a:t>
            </a:r>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pPr/>
              <a:t>‹#›</a:t>
            </a:fld>
            <a:endParaRPr lang="en-US" dirty="0"/>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r>
              <a:rPr lang="en-US"/>
              <a:t>Click icon to add media</a:t>
            </a:r>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dirty="0"/>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17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553E1-B08F-F745-81D2-F26D7718E7AC}"/>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4" name="Rectangle 13">
            <a:extLst>
              <a:ext uri="{FF2B5EF4-FFF2-40B4-BE49-F238E27FC236}">
                <a16:creationId xmlns:a16="http://schemas.microsoft.com/office/drawing/2014/main" id="{AA5AEFF1-2D6F-0C41-9FB6-0ADAB0AAF096}"/>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83158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r>
              <a:rPr lang="en-US"/>
              <a:t>Click icon to add picture</a:t>
            </a:r>
            <a:endParaRPr lang="en-US" dirty="0"/>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r>
              <a:rPr lang="en-US"/>
              <a:t>Click icon to add picture</a:t>
            </a:r>
            <a:endParaRPr lang="en-US" dirty="0"/>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85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55955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bwMode="gray"/>
        <p:txBody>
          <a:bodyPr/>
          <a:lstStyle>
            <a:lvl1pPr>
              <a:defRPr baseline="0"/>
            </a:lvl1pPr>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288805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66F37-6FA9-F145-AD31-68850EA0AB03}"/>
              </a:ext>
            </a:extLst>
          </p:cNvPr>
          <p:cNvPicPr>
            <a:picLocks noChangeAspect="1"/>
          </p:cNvPicPr>
          <p:nvPr userDrawn="1"/>
        </p:nvPicPr>
        <p:blipFill>
          <a:blip r:embed="rId2"/>
          <a:stretch>
            <a:fillRect/>
          </a:stretch>
        </p:blipFill>
        <p:spPr>
          <a:xfrm>
            <a:off x="0" y="1562100"/>
            <a:ext cx="12192000" cy="5295900"/>
          </a:xfrm>
          <a:prstGeom prst="rect">
            <a:avLst/>
          </a:prstGeom>
        </p:spPr>
      </p:pic>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dirty="0"/>
              <a:t>Date</a:t>
            </a:r>
          </a:p>
        </p:txBody>
      </p:sp>
      <p:sp>
        <p:nvSpPr>
          <p:cNvPr id="9" name="Rectangle 8">
            <a:extLst>
              <a:ext uri="{FF2B5EF4-FFF2-40B4-BE49-F238E27FC236}">
                <a16:creationId xmlns:a16="http://schemas.microsoft.com/office/drawing/2014/main" id="{BB9968AB-77DC-3741-8F67-6C51E6D747FE}"/>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3" name="Rectangle 2"/>
          <p:cNvSpPr/>
          <p:nvPr/>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44996"/>
      </p:ext>
    </p:extLst>
  </p:cSld>
  <p:clrMap bg1="lt1" tx1="dk1" bg2="lt2" tx2="dk2" accent1="accent1" accent2="accent2" accent3="accent3" accent4="accent4" accent5="accent5" accent6="accent6" hlink="hlink" folHlink="folHlink"/>
  <p:sldLayoutIdLst>
    <p:sldLayoutId id="2147483785" r:id="rId1"/>
    <p:sldLayoutId id="2147483728" r:id="rId2"/>
    <p:sldLayoutId id="2147483663" r:id="rId3"/>
    <p:sldLayoutId id="2147483759" r:id="rId4"/>
    <p:sldLayoutId id="2147483760" r:id="rId5"/>
    <p:sldLayoutId id="2147483780" r:id="rId6"/>
    <p:sldLayoutId id="2147483782" r:id="rId7"/>
    <p:sldLayoutId id="2147483761" r:id="rId8"/>
    <p:sldLayoutId id="2147483766" r:id="rId9"/>
    <p:sldLayoutId id="2147483779" r:id="rId10"/>
    <p:sldLayoutId id="2147483762" r:id="rId11"/>
    <p:sldLayoutId id="2147483781" r:id="rId12"/>
    <p:sldLayoutId id="2147483765" r:id="rId13"/>
    <p:sldLayoutId id="2147483793" r:id="rId14"/>
    <p:sldLayoutId id="2147483738" r:id="rId15"/>
    <p:sldLayoutId id="2147483787" r:id="rId16"/>
    <p:sldLayoutId id="2147483799" r:id="rId17"/>
    <p:sldLayoutId id="2147483786" r:id="rId18"/>
    <p:sldLayoutId id="2147483769" r:id="rId19"/>
    <p:sldLayoutId id="2147483768" r:id="rId20"/>
    <p:sldLayoutId id="2147483796" r:id="rId21"/>
    <p:sldLayoutId id="2147483797" r:id="rId22"/>
    <p:sldLayoutId id="2147483771" r:id="rId23"/>
    <p:sldLayoutId id="2147483770" r:id="rId24"/>
    <p:sldLayoutId id="2147483775" r:id="rId25"/>
    <p:sldLayoutId id="2147483776" r:id="rId26"/>
    <p:sldLayoutId id="2147483777" r:id="rId27"/>
    <p:sldLayoutId id="2147483778" r:id="rId28"/>
    <p:sldLayoutId id="2147483695" r:id="rId29"/>
    <p:sldLayoutId id="2147483788" r:id="rId30"/>
    <p:sldLayoutId id="2147483789" r:id="rId31"/>
    <p:sldLayoutId id="2147483794" r:id="rId32"/>
    <p:sldLayoutId id="2147483790" r:id="rId33"/>
    <p:sldLayoutId id="2147483791" r:id="rId34"/>
    <p:sldLayoutId id="2147483795" r:id="rId35"/>
    <p:sldLayoutId id="2147483800" r:id="rId36"/>
    <p:sldLayoutId id="2147483801" r:id="rId37"/>
    <p:sldLayoutId id="2147483805" r:id="rId38"/>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88" userDrawn="1">
          <p15:clr>
            <a:srgbClr val="A4A3A4"/>
          </p15:clr>
        </p15:guide>
        <p15:guide id="3" orient="horz" pos="232">
          <p15:clr>
            <a:srgbClr val="F26B43"/>
          </p15:clr>
        </p15:guide>
        <p15:guide id="4" pos="325" userDrawn="1">
          <p15:clr>
            <a:srgbClr val="F26B43"/>
          </p15:clr>
        </p15:guide>
        <p15:guide id="5" pos="7355" userDrawn="1">
          <p15:clr>
            <a:srgbClr val="F26B43"/>
          </p15:clr>
        </p15:guide>
        <p15:guide id="6" pos="1414" userDrawn="1">
          <p15:clr>
            <a:srgbClr val="A4A3A4"/>
          </p15:clr>
        </p15:guide>
        <p15:guide id="7" pos="1512" userDrawn="1">
          <p15:clr>
            <a:srgbClr val="A4A3A4"/>
          </p15:clr>
        </p15:guide>
        <p15:guide id="10" pos="3790" userDrawn="1">
          <p15:clr>
            <a:srgbClr val="A4A3A4"/>
          </p15:clr>
        </p15:guide>
        <p15:guide id="11" pos="4978" userDrawn="1">
          <p15:clr>
            <a:srgbClr val="A4A3A4"/>
          </p15:clr>
        </p15:guide>
        <p15:guide id="12" pos="5076" userDrawn="1">
          <p15:clr>
            <a:srgbClr val="A4A3A4"/>
          </p15:clr>
        </p15:guide>
        <p15:guide id="13" pos="6168" userDrawn="1">
          <p15:clr>
            <a:srgbClr val="A4A3A4"/>
          </p15:clr>
        </p15:guide>
        <p15:guide id="14" pos="6266" userDrawn="1">
          <p15:clr>
            <a:srgbClr val="A4A3A4"/>
          </p15:clr>
        </p15:guide>
        <p15:guide id="15" pos="2602" userDrawn="1">
          <p15:clr>
            <a:srgbClr val="A4A3A4"/>
          </p15:clr>
        </p15:guide>
        <p15:guide id="16" pos="2700" userDrawn="1">
          <p15:clr>
            <a:srgbClr val="A4A3A4"/>
          </p15:clr>
        </p15:guide>
        <p15:guide id="17" orient="horz" pos="3974">
          <p15:clr>
            <a:srgbClr val="F26B43"/>
          </p15:clr>
        </p15:guide>
        <p15:guide id="18" orient="horz" pos="9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29.png"/><Relationship Id="rId12" Type="http://schemas.openxmlformats.org/officeDocument/2006/relationships/image" Target="../media/image33.svg"/><Relationship Id="rId2" Type="http://schemas.openxmlformats.org/officeDocument/2006/relationships/image" Target="../media/image26.png"/><Relationship Id="rId16" Type="http://schemas.openxmlformats.org/officeDocument/2006/relationships/image" Target="../media/image37.svg"/><Relationship Id="rId1" Type="http://schemas.openxmlformats.org/officeDocument/2006/relationships/slideLayout" Target="../slideLayouts/slideLayout8.xml"/><Relationship Id="rId6" Type="http://schemas.openxmlformats.org/officeDocument/2006/relationships/image" Target="../media/image29.svg"/><Relationship Id="rId11" Type="http://schemas.openxmlformats.org/officeDocument/2006/relationships/image" Target="../media/image30.png"/><Relationship Id="rId5"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hyperlink" Target="mailto:develawp@dlapiper.com" TargetMode="External"/><Relationship Id="rId4" Type="http://schemas.openxmlformats.org/officeDocument/2006/relationships/image" Target="../media/image27.png"/><Relationship Id="rId9" Type="http://schemas.openxmlformats.org/officeDocument/2006/relationships/hyperlink" Target="https://develawp.com/" TargetMode="External"/><Relationship Id="rId14" Type="http://schemas.openxmlformats.org/officeDocument/2006/relationships/image" Target="../media/image35.svg"/></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jfif"/><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179763" y="5862187"/>
            <a:ext cx="5832475" cy="887405"/>
          </a:xfrm>
        </p:spPr>
        <p:txBody>
          <a:bodyPr/>
          <a:lstStyle/>
          <a:p>
            <a:r>
              <a:rPr lang="hu-HU" dirty="0"/>
              <a:t>Országos Közigazgatástudományi Találkozó</a:t>
            </a:r>
          </a:p>
          <a:p>
            <a:r>
              <a:rPr lang="hu-HU" dirty="0"/>
              <a:t>2021. november 18.</a:t>
            </a:r>
            <a:endParaRPr lang="en-US" dirty="0"/>
          </a:p>
        </p:txBody>
      </p:sp>
      <p:sp>
        <p:nvSpPr>
          <p:cNvPr id="3" name="Title 2"/>
          <p:cNvSpPr>
            <a:spLocks noGrp="1"/>
          </p:cNvSpPr>
          <p:nvPr>
            <p:ph type="title"/>
          </p:nvPr>
        </p:nvSpPr>
        <p:spPr/>
        <p:txBody>
          <a:bodyPr/>
          <a:lstStyle/>
          <a:p>
            <a:r>
              <a:rPr lang="hu-HU" sz="2800" dirty="0"/>
              <a:t>Oktatási kihívások, „elvárások” a közigazgatási jog oktatásával kapcsolatban a joggyakorlat szemszögéből</a:t>
            </a:r>
            <a:endParaRPr lang="en-US" sz="2800" dirty="0"/>
          </a:p>
        </p:txBody>
      </p:sp>
    </p:spTree>
    <p:extLst>
      <p:ext uri="{BB962C8B-B14F-4D97-AF65-F5344CB8AC3E}">
        <p14:creationId xmlns:p14="http://schemas.microsoft.com/office/powerpoint/2010/main" val="223985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1DE102-3B8A-41ED-BF4A-1B8408A05DDE}"/>
              </a:ext>
            </a:extLst>
          </p:cNvPr>
          <p:cNvSpPr>
            <a:spLocks noGrp="1"/>
          </p:cNvSpPr>
          <p:nvPr>
            <p:ph type="sldNum" sz="quarter" idx="12"/>
          </p:nvPr>
        </p:nvSpPr>
        <p:spPr/>
        <p:txBody>
          <a:bodyPr/>
          <a:lstStyle/>
          <a:p>
            <a:fld id="{F9591D4C-BB8F-AE46-BE73-C616F30BBC5B}" type="slidenum">
              <a:rPr lang="en-US" smtClean="0"/>
              <a:pPr/>
              <a:t>10</a:t>
            </a:fld>
            <a:endParaRPr lang="en-US" dirty="0"/>
          </a:p>
        </p:txBody>
      </p:sp>
      <p:sp>
        <p:nvSpPr>
          <p:cNvPr id="3" name="Text Placeholder 2">
            <a:extLst>
              <a:ext uri="{FF2B5EF4-FFF2-40B4-BE49-F238E27FC236}">
                <a16:creationId xmlns:a16="http://schemas.microsoft.com/office/drawing/2014/main" id="{560073DB-CCD7-4C73-89CB-DC2158D3867A}"/>
              </a:ext>
            </a:extLst>
          </p:cNvPr>
          <p:cNvSpPr>
            <a:spLocks noGrp="1"/>
          </p:cNvSpPr>
          <p:nvPr>
            <p:ph type="body" sz="quarter" idx="15"/>
          </p:nvPr>
        </p:nvSpPr>
        <p:spPr/>
        <p:txBody>
          <a:bodyPr/>
          <a:lstStyle/>
          <a:p>
            <a:endParaRPr lang="hu-HU"/>
          </a:p>
        </p:txBody>
      </p:sp>
      <p:sp>
        <p:nvSpPr>
          <p:cNvPr id="4" name="Title 3">
            <a:extLst>
              <a:ext uri="{FF2B5EF4-FFF2-40B4-BE49-F238E27FC236}">
                <a16:creationId xmlns:a16="http://schemas.microsoft.com/office/drawing/2014/main" id="{D3DAB265-6E0E-4439-A273-856D61E19D2A}"/>
              </a:ext>
            </a:extLst>
          </p:cNvPr>
          <p:cNvSpPr>
            <a:spLocks noGrp="1"/>
          </p:cNvSpPr>
          <p:nvPr>
            <p:ph type="title"/>
          </p:nvPr>
        </p:nvSpPr>
        <p:spPr/>
        <p:txBody>
          <a:bodyPr/>
          <a:lstStyle/>
          <a:p>
            <a:endParaRPr lang="hu-HU"/>
          </a:p>
        </p:txBody>
      </p:sp>
      <p:pic>
        <p:nvPicPr>
          <p:cNvPr id="6" name="Picture 5">
            <a:extLst>
              <a:ext uri="{FF2B5EF4-FFF2-40B4-BE49-F238E27FC236}">
                <a16:creationId xmlns:a16="http://schemas.microsoft.com/office/drawing/2014/main" id="{24F2ED21-5279-42A1-84B9-81CFF8C0F995}"/>
              </a:ext>
            </a:extLst>
          </p:cNvPr>
          <p:cNvPicPr>
            <a:picLocks noChangeAspect="1"/>
          </p:cNvPicPr>
          <p:nvPr/>
        </p:nvPicPr>
        <p:blipFill>
          <a:blip r:embed="rId2"/>
          <a:stretch>
            <a:fillRect/>
          </a:stretch>
        </p:blipFill>
        <p:spPr>
          <a:xfrm>
            <a:off x="0" y="673608"/>
            <a:ext cx="12192000" cy="5510784"/>
          </a:xfrm>
          <a:prstGeom prst="rect">
            <a:avLst/>
          </a:prstGeom>
        </p:spPr>
      </p:pic>
    </p:spTree>
    <p:extLst>
      <p:ext uri="{BB962C8B-B14F-4D97-AF65-F5344CB8AC3E}">
        <p14:creationId xmlns:p14="http://schemas.microsoft.com/office/powerpoint/2010/main" val="164846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90000"/>
            <a:lumOff val="10000"/>
          </a:schemeClr>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86A273D-1E27-4CB2-B277-4957124A7B5E}"/>
              </a:ext>
            </a:extLst>
          </p:cNvPr>
          <p:cNvGraphicFramePr>
            <a:graphicFrameLocks noGrp="1"/>
          </p:cNvGraphicFramePr>
          <p:nvPr>
            <p:ph sz="quarter" idx="18"/>
            <p:extLst>
              <p:ext uri="{D42A27DB-BD31-4B8C-83A1-F6EECF244321}">
                <p14:modId xmlns:p14="http://schemas.microsoft.com/office/powerpoint/2010/main" val="3824944940"/>
              </p:ext>
            </p:extLst>
          </p:nvPr>
        </p:nvGraphicFramePr>
        <p:xfrm>
          <a:off x="515939" y="1882171"/>
          <a:ext cx="11160124" cy="3150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A6A206CF-4C8C-4155-9647-C7C80CA148BD}"/>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DC96053D-FCF8-44A4-9780-111027760A18}"/>
              </a:ext>
            </a:extLst>
          </p:cNvPr>
          <p:cNvSpPr>
            <a:spLocks noGrp="1"/>
          </p:cNvSpPr>
          <p:nvPr>
            <p:ph type="sldNum" sz="quarter" idx="12"/>
          </p:nvPr>
        </p:nvSpPr>
        <p:spPr/>
        <p:txBody>
          <a:bodyPr/>
          <a:lstStyle/>
          <a:p>
            <a:fld id="{F9591D4C-BB8F-AE46-BE73-C616F30BBC5B}" type="slidenum">
              <a:rPr lang="en-US" smtClean="0"/>
              <a:pPr/>
              <a:t>11</a:t>
            </a:fld>
            <a:endParaRPr lang="en-US" dirty="0"/>
          </a:p>
        </p:txBody>
      </p:sp>
      <p:sp>
        <p:nvSpPr>
          <p:cNvPr id="5" name="Text Placeholder 4">
            <a:extLst>
              <a:ext uri="{FF2B5EF4-FFF2-40B4-BE49-F238E27FC236}">
                <a16:creationId xmlns:a16="http://schemas.microsoft.com/office/drawing/2014/main" id="{C8DAE793-55E2-4771-8965-F191BC15DC50}"/>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45858DF4-C1CB-46B5-BA1E-9775912703E1}"/>
              </a:ext>
            </a:extLst>
          </p:cNvPr>
          <p:cNvSpPr>
            <a:spLocks noGrp="1"/>
          </p:cNvSpPr>
          <p:nvPr>
            <p:ph type="title"/>
          </p:nvPr>
        </p:nvSpPr>
        <p:spPr/>
        <p:txBody>
          <a:bodyPr/>
          <a:lstStyle/>
          <a:p>
            <a:r>
              <a:rPr lang="hu-HU" dirty="0">
                <a:solidFill>
                  <a:schemeClr val="bg1"/>
                </a:solidFill>
              </a:rPr>
              <a:t>Az ideális </a:t>
            </a:r>
            <a:r>
              <a:rPr lang="hu-HU">
                <a:solidFill>
                  <a:schemeClr val="bg1"/>
                </a:solidFill>
              </a:rPr>
              <a:t>közigazgatási jogi </a:t>
            </a:r>
            <a:r>
              <a:rPr lang="hu-HU" dirty="0">
                <a:solidFill>
                  <a:schemeClr val="bg1"/>
                </a:solidFill>
              </a:rPr>
              <a:t>oktatás …</a:t>
            </a:r>
          </a:p>
        </p:txBody>
      </p:sp>
      <p:sp>
        <p:nvSpPr>
          <p:cNvPr id="8" name="Speech Bubble: Oval 7">
            <a:extLst>
              <a:ext uri="{FF2B5EF4-FFF2-40B4-BE49-F238E27FC236}">
                <a16:creationId xmlns:a16="http://schemas.microsoft.com/office/drawing/2014/main" id="{FD9725CA-090C-4C4F-BA12-AD42D62E1E7E}"/>
              </a:ext>
            </a:extLst>
          </p:cNvPr>
          <p:cNvSpPr/>
          <p:nvPr/>
        </p:nvSpPr>
        <p:spPr>
          <a:xfrm>
            <a:off x="1004047" y="5223733"/>
            <a:ext cx="2232212" cy="1470212"/>
          </a:xfrm>
          <a:prstGeom prst="wedgeEllipseCallout">
            <a:avLst>
              <a:gd name="adj1" fmla="val 0"/>
              <a:gd name="adj2" fmla="val -91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Ügy / Folyamat</a:t>
            </a:r>
          </a:p>
        </p:txBody>
      </p:sp>
      <p:sp>
        <p:nvSpPr>
          <p:cNvPr id="11" name="Speech Bubble: Oval 10">
            <a:extLst>
              <a:ext uri="{FF2B5EF4-FFF2-40B4-BE49-F238E27FC236}">
                <a16:creationId xmlns:a16="http://schemas.microsoft.com/office/drawing/2014/main" id="{A5787F9D-B84A-434C-95A4-857B5E6FFAC4}"/>
              </a:ext>
            </a:extLst>
          </p:cNvPr>
          <p:cNvSpPr/>
          <p:nvPr/>
        </p:nvSpPr>
        <p:spPr>
          <a:xfrm>
            <a:off x="4858870" y="5223733"/>
            <a:ext cx="2232212" cy="1470212"/>
          </a:xfrm>
          <a:prstGeom prst="wedgeEllipseCallout">
            <a:avLst>
              <a:gd name="adj1" fmla="val 0"/>
              <a:gd name="adj2" fmla="val -91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Ügyfél/ Ember</a:t>
            </a:r>
          </a:p>
        </p:txBody>
      </p:sp>
      <p:sp>
        <p:nvSpPr>
          <p:cNvPr id="12" name="Speech Bubble: Oval 11">
            <a:extLst>
              <a:ext uri="{FF2B5EF4-FFF2-40B4-BE49-F238E27FC236}">
                <a16:creationId xmlns:a16="http://schemas.microsoft.com/office/drawing/2014/main" id="{09B9D392-8B96-4B9C-8DA3-C053B19F3B38}"/>
              </a:ext>
            </a:extLst>
          </p:cNvPr>
          <p:cNvSpPr/>
          <p:nvPr/>
        </p:nvSpPr>
        <p:spPr>
          <a:xfrm>
            <a:off x="8713694" y="5223733"/>
            <a:ext cx="2232212" cy="1470212"/>
          </a:xfrm>
          <a:prstGeom prst="wedgeEllipseCallout">
            <a:avLst>
              <a:gd name="adj1" fmla="val 0"/>
              <a:gd name="adj2" fmla="val -91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Értékek</a:t>
            </a:r>
          </a:p>
        </p:txBody>
      </p:sp>
    </p:spTree>
    <p:extLst>
      <p:ext uri="{BB962C8B-B14F-4D97-AF65-F5344CB8AC3E}">
        <p14:creationId xmlns:p14="http://schemas.microsoft.com/office/powerpoint/2010/main" val="38725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9980E89-7217-4FE3-A153-0D48687B548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BA01298-AEA4-4C4C-8A8E-2E408F3024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AEECD0F-5CE9-4545-A8E2-6CFCE2624E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4FD72-0C35-4DE3-8313-121D87E11AC6}"/>
              </a:ext>
            </a:extLst>
          </p:cNvPr>
          <p:cNvSpPr>
            <a:spLocks noGrp="1"/>
          </p:cNvSpPr>
          <p:nvPr>
            <p:ph type="sldNum" sz="quarter" idx="12"/>
          </p:nvPr>
        </p:nvSpPr>
        <p:spPr/>
        <p:txBody>
          <a:bodyPr/>
          <a:lstStyle/>
          <a:p>
            <a:fld id="{F9591D4C-BB8F-AE46-BE73-C616F30BBC5B}" type="slidenum">
              <a:rPr lang="en-US" smtClean="0"/>
              <a:pPr/>
              <a:t>12</a:t>
            </a:fld>
            <a:endParaRPr lang="en-US" dirty="0"/>
          </a:p>
        </p:txBody>
      </p:sp>
      <p:sp>
        <p:nvSpPr>
          <p:cNvPr id="3" name="Text Placeholder 2">
            <a:extLst>
              <a:ext uri="{FF2B5EF4-FFF2-40B4-BE49-F238E27FC236}">
                <a16:creationId xmlns:a16="http://schemas.microsoft.com/office/drawing/2014/main" id="{CBD3658A-6461-4790-A1C2-58845B2D0E46}"/>
              </a:ext>
            </a:extLst>
          </p:cNvPr>
          <p:cNvSpPr>
            <a:spLocks noGrp="1"/>
          </p:cNvSpPr>
          <p:nvPr>
            <p:ph type="body" sz="quarter" idx="15"/>
          </p:nvPr>
        </p:nvSpPr>
        <p:spPr/>
        <p:txBody>
          <a:bodyPr/>
          <a:lstStyle/>
          <a:p>
            <a:endParaRPr lang="hu-HU"/>
          </a:p>
        </p:txBody>
      </p:sp>
      <p:sp>
        <p:nvSpPr>
          <p:cNvPr id="4" name="Title 3">
            <a:extLst>
              <a:ext uri="{FF2B5EF4-FFF2-40B4-BE49-F238E27FC236}">
                <a16:creationId xmlns:a16="http://schemas.microsoft.com/office/drawing/2014/main" id="{BC8706B1-7272-498B-B7C0-ACF121FA8D4F}"/>
              </a:ext>
            </a:extLst>
          </p:cNvPr>
          <p:cNvSpPr>
            <a:spLocks noGrp="1"/>
          </p:cNvSpPr>
          <p:nvPr>
            <p:ph type="title"/>
          </p:nvPr>
        </p:nvSpPr>
        <p:spPr/>
        <p:txBody>
          <a:bodyPr/>
          <a:lstStyle/>
          <a:p>
            <a:endParaRPr lang="hu-HU"/>
          </a:p>
        </p:txBody>
      </p:sp>
      <p:pic>
        <p:nvPicPr>
          <p:cNvPr id="6" name="Picture 5">
            <a:extLst>
              <a:ext uri="{FF2B5EF4-FFF2-40B4-BE49-F238E27FC236}">
                <a16:creationId xmlns:a16="http://schemas.microsoft.com/office/drawing/2014/main" id="{FC09CB49-4866-489B-8126-798F56707534}"/>
              </a:ext>
            </a:extLst>
          </p:cNvPr>
          <p:cNvPicPr>
            <a:picLocks noChangeAspect="1"/>
          </p:cNvPicPr>
          <p:nvPr/>
        </p:nvPicPr>
        <p:blipFill>
          <a:blip r:embed="rId2"/>
          <a:stretch>
            <a:fillRect/>
          </a:stretch>
        </p:blipFill>
        <p:spPr>
          <a:xfrm>
            <a:off x="8104146" y="1163262"/>
            <a:ext cx="2581275" cy="2857500"/>
          </a:xfrm>
          <a:prstGeom prst="rect">
            <a:avLst/>
          </a:prstGeom>
        </p:spPr>
      </p:pic>
      <p:pic>
        <p:nvPicPr>
          <p:cNvPr id="8" name="Picture 7">
            <a:extLst>
              <a:ext uri="{FF2B5EF4-FFF2-40B4-BE49-F238E27FC236}">
                <a16:creationId xmlns:a16="http://schemas.microsoft.com/office/drawing/2014/main" id="{7776C4B8-DE58-455D-9B58-21AE53EA409B}"/>
              </a:ext>
            </a:extLst>
          </p:cNvPr>
          <p:cNvPicPr>
            <a:picLocks noChangeAspect="1"/>
          </p:cNvPicPr>
          <p:nvPr/>
        </p:nvPicPr>
        <p:blipFill>
          <a:blip r:embed="rId3"/>
          <a:stretch>
            <a:fillRect/>
          </a:stretch>
        </p:blipFill>
        <p:spPr>
          <a:xfrm>
            <a:off x="2286000" y="2581154"/>
            <a:ext cx="4940461" cy="3705346"/>
          </a:xfrm>
          <a:prstGeom prst="rect">
            <a:avLst/>
          </a:prstGeom>
        </p:spPr>
      </p:pic>
      <p:pic>
        <p:nvPicPr>
          <p:cNvPr id="7" name="Picture 2">
            <a:extLst>
              <a:ext uri="{FF2B5EF4-FFF2-40B4-BE49-F238E27FC236}">
                <a16:creationId xmlns:a16="http://schemas.microsoft.com/office/drawing/2014/main" id="{D7D2D5F9-E9A2-49C0-87CF-9F8D1E0BFC5D}"/>
              </a:ext>
            </a:extLst>
          </p:cNvPr>
          <p:cNvPicPr>
            <a:picLocks noChangeAspect="1" noChangeArrowheads="1"/>
          </p:cNvPicPr>
          <p:nvPr/>
        </p:nvPicPr>
        <p:blipFill>
          <a:blip r:embed="rId4"/>
          <a:srcRect/>
          <a:stretch>
            <a:fillRect/>
          </a:stretch>
        </p:blipFill>
        <p:spPr>
          <a:xfrm>
            <a:off x="1" y="-185316"/>
            <a:ext cx="12192000" cy="704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3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6224E-E528-4024-B90C-331D123D61B3}"/>
              </a:ext>
            </a:extLst>
          </p:cNvPr>
          <p:cNvSpPr>
            <a:spLocks noGrp="1"/>
          </p:cNvSpPr>
          <p:nvPr>
            <p:ph type="sldNum" sz="quarter" idx="12"/>
          </p:nvPr>
        </p:nvSpPr>
        <p:spPr>
          <a:xfrm>
            <a:off x="13978180" y="6582424"/>
            <a:ext cx="515935" cy="275573"/>
          </a:xfrm>
        </p:spPr>
        <p:txBody>
          <a:bodyPr/>
          <a:lstStyle/>
          <a:p>
            <a:fld id="{F9591D4C-BB8F-AE46-BE73-C616F30BBC5B}" type="slidenum">
              <a:rPr lang="en-US" smtClean="0"/>
              <a:pPr/>
              <a:t>13</a:t>
            </a:fld>
            <a:endParaRPr lang="en-US" dirty="0"/>
          </a:p>
        </p:txBody>
      </p:sp>
      <p:sp>
        <p:nvSpPr>
          <p:cNvPr id="5" name="Rectangle 4">
            <a:extLst>
              <a:ext uri="{FF2B5EF4-FFF2-40B4-BE49-F238E27FC236}">
                <a16:creationId xmlns:a16="http://schemas.microsoft.com/office/drawing/2014/main" id="{318E53C0-A6CF-4E21-9221-460610377CF3}"/>
              </a:ext>
            </a:extLst>
          </p:cNvPr>
          <p:cNvSpPr/>
          <p:nvPr/>
        </p:nvSpPr>
        <p:spPr>
          <a:xfrm>
            <a:off x="425436" y="1861016"/>
            <a:ext cx="6835323" cy="38547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6" name="Picture 4" descr="shallow focus photography of books">
            <a:extLst>
              <a:ext uri="{FF2B5EF4-FFF2-40B4-BE49-F238E27FC236}">
                <a16:creationId xmlns:a16="http://schemas.microsoft.com/office/drawing/2014/main" id="{BE1612B9-7558-401F-8C2F-2C6161A6728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7507"/>
          <a:stretch/>
        </p:blipFill>
        <p:spPr bwMode="auto">
          <a:xfrm flipH="1">
            <a:off x="7904249" y="-2"/>
            <a:ext cx="4303868" cy="65824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EA4B361D-4FF2-4551-B5D9-8BF83F878A80}"/>
              </a:ext>
            </a:extLst>
          </p:cNvPr>
          <p:cNvSpPr txBox="1">
            <a:spLocks/>
          </p:cNvSpPr>
          <p:nvPr/>
        </p:nvSpPr>
        <p:spPr>
          <a:xfrm>
            <a:off x="11788920" y="6582426"/>
            <a:ext cx="419197" cy="275573"/>
          </a:xfrm>
          <a:prstGeom prst="rect">
            <a:avLst/>
          </a:prstGeom>
        </p:spPr>
        <p:txBody>
          <a:bodyPr vert="horz" lIns="0" tIns="0" rIns="0" bIns="0" rtlCol="0" anchor="ctr"/>
          <a:lstStyle>
            <a:defPPr>
              <a:defRPr lang="en-US"/>
            </a:defPPr>
            <a:lvl1pPr marL="0" algn="ctr" defTabSz="914400" rtl="0" eaLnBrk="1" latinLnBrk="0" hangingPunct="1">
              <a:defRPr sz="1000" b="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9591D4C-BB8F-AE46-BE73-C616F30BBC5B}" type="slidenum">
              <a:rPr lang="en-US" smtClean="0"/>
              <a:pPr/>
              <a:t>13</a:t>
            </a:fld>
            <a:endParaRPr lang="en-US" dirty="0"/>
          </a:p>
        </p:txBody>
      </p:sp>
      <p:sp>
        <p:nvSpPr>
          <p:cNvPr id="8" name="Title 7">
            <a:extLst>
              <a:ext uri="{FF2B5EF4-FFF2-40B4-BE49-F238E27FC236}">
                <a16:creationId xmlns:a16="http://schemas.microsoft.com/office/drawing/2014/main" id="{DA077703-98F9-467F-8EA8-7BAA48A1D761}"/>
              </a:ext>
            </a:extLst>
          </p:cNvPr>
          <p:cNvSpPr>
            <a:spLocks noGrp="1"/>
          </p:cNvSpPr>
          <p:nvPr>
            <p:ph type="title"/>
          </p:nvPr>
        </p:nvSpPr>
        <p:spPr>
          <a:xfrm>
            <a:off x="419201" y="368300"/>
            <a:ext cx="6373486" cy="577153"/>
          </a:xfrm>
        </p:spPr>
        <p:txBody>
          <a:bodyPr/>
          <a:lstStyle/>
          <a:p>
            <a:r>
              <a:rPr lang="hu-HU" dirty="0">
                <a:latin typeface="Roboto" panose="02000000000000000000"/>
              </a:rPr>
              <a:t>Tanulj. Fejlődj. Inspirálj.</a:t>
            </a:r>
            <a:r>
              <a:rPr lang="en-US" dirty="0">
                <a:latin typeface="Roboto" panose="02000000000000000000"/>
              </a:rPr>
              <a:t/>
            </a:r>
            <a:br>
              <a:rPr lang="en-US" dirty="0">
                <a:latin typeface="Roboto" panose="02000000000000000000"/>
              </a:rPr>
            </a:br>
            <a:endParaRPr lang="en-US" dirty="0"/>
          </a:p>
        </p:txBody>
      </p:sp>
      <p:sp>
        <p:nvSpPr>
          <p:cNvPr id="9" name="TextBox 8">
            <a:extLst>
              <a:ext uri="{FF2B5EF4-FFF2-40B4-BE49-F238E27FC236}">
                <a16:creationId xmlns:a16="http://schemas.microsoft.com/office/drawing/2014/main" id="{32CB149C-F5AE-4956-9521-777E8CBD4A70}"/>
              </a:ext>
            </a:extLst>
          </p:cNvPr>
          <p:cNvSpPr txBox="1"/>
          <p:nvPr/>
        </p:nvSpPr>
        <p:spPr>
          <a:xfrm>
            <a:off x="419200" y="1215045"/>
            <a:ext cx="6841571" cy="600164"/>
          </a:xfrm>
          <a:prstGeom prst="rect">
            <a:avLst/>
          </a:prstGeom>
          <a:noFill/>
        </p:spPr>
        <p:txBody>
          <a:bodyPr wrap="square" rtlCol="0">
            <a:spAutoFit/>
          </a:bodyPr>
          <a:lstStyle/>
          <a:p>
            <a:pPr>
              <a:spcAft>
                <a:spcPts val="600"/>
              </a:spcAft>
            </a:pPr>
            <a:r>
              <a:rPr lang="hu-HU" sz="1400" b="1" i="0" u="none" strike="noStrike" baseline="0" dirty="0">
                <a:latin typeface="Roboto" panose="02000000000000000000" pitchFamily="2" charset="0"/>
                <a:ea typeface="Roboto" panose="02000000000000000000" pitchFamily="2" charset="0"/>
              </a:rPr>
              <a:t>Érdeklőds</a:t>
            </a:r>
            <a:r>
              <a:rPr lang="hu-HU" sz="1400" b="1" dirty="0">
                <a:latin typeface="Roboto" panose="02000000000000000000" pitchFamily="2" charset="0"/>
                <a:ea typeface="Roboto" panose="02000000000000000000" pitchFamily="2" charset="0"/>
              </a:rPr>
              <a:t>z </a:t>
            </a:r>
            <a:r>
              <a:rPr lang="hu-HU" sz="1400" dirty="0">
                <a:latin typeface="Roboto" panose="02000000000000000000" pitchFamily="2" charset="0"/>
                <a:ea typeface="Roboto" panose="02000000000000000000" pitchFamily="2" charset="0"/>
              </a:rPr>
              <a:t>a készségeid fejlesztése és tudásod jövőbiztossá tétele iránt?</a:t>
            </a:r>
          </a:p>
          <a:p>
            <a:pPr>
              <a:spcAft>
                <a:spcPts val="600"/>
              </a:spcAft>
            </a:pPr>
            <a:r>
              <a:rPr lang="hu-HU" sz="1400" b="1" i="0" u="none" strike="noStrike" baseline="0" dirty="0">
                <a:latin typeface="Roboto" panose="02000000000000000000" pitchFamily="2" charset="0"/>
                <a:ea typeface="Roboto" panose="02000000000000000000" pitchFamily="2" charset="0"/>
              </a:rPr>
              <a:t>Kíváncsi vagy</a:t>
            </a:r>
            <a:r>
              <a:rPr lang="hu-HU" sz="1400" i="0" u="none" strike="noStrike" baseline="0" dirty="0">
                <a:latin typeface="Roboto" panose="02000000000000000000" pitchFamily="2" charset="0"/>
                <a:ea typeface="Roboto" panose="02000000000000000000" pitchFamily="2" charset="0"/>
              </a:rPr>
              <a:t>, hogyan gondolkodnak szakértőink komplex jogi és üzleti témákról?</a:t>
            </a:r>
            <a:endParaRPr lang="en-US" sz="1400" i="0" u="none" strike="noStrike" baseline="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5FD6072D-11F5-41F9-ABCE-8BC76C9DDF3B}"/>
              </a:ext>
            </a:extLst>
          </p:cNvPr>
          <p:cNvCxnSpPr>
            <a:cxnSpLocks/>
          </p:cNvCxnSpPr>
          <p:nvPr/>
        </p:nvCxnSpPr>
        <p:spPr>
          <a:xfrm>
            <a:off x="419201" y="1114697"/>
            <a:ext cx="684157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A2B4BBB-14F7-407B-B0FD-389D77A26195}"/>
              </a:ext>
            </a:extLst>
          </p:cNvPr>
          <p:cNvSpPr/>
          <p:nvPr/>
        </p:nvSpPr>
        <p:spPr>
          <a:xfrm flipH="1">
            <a:off x="8364935" y="715711"/>
            <a:ext cx="3382497" cy="515099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D2FF99C-AB52-4841-BD57-34FEBA781541}"/>
              </a:ext>
            </a:extLst>
          </p:cNvPr>
          <p:cNvPicPr>
            <a:picLocks noChangeAspect="1"/>
          </p:cNvPicPr>
          <p:nvPr/>
        </p:nvPicPr>
        <p:blipFill>
          <a:blip r:embed="rId4"/>
          <a:stretch>
            <a:fillRect/>
          </a:stretch>
        </p:blipFill>
        <p:spPr>
          <a:xfrm>
            <a:off x="8768470" y="1133908"/>
            <a:ext cx="2609798" cy="753632"/>
          </a:xfrm>
          <a:prstGeom prst="rect">
            <a:avLst/>
          </a:prstGeom>
        </p:spPr>
      </p:pic>
      <p:pic>
        <p:nvPicPr>
          <p:cNvPr id="13" name="Graphic 12" descr="Email outline">
            <a:extLst>
              <a:ext uri="{FF2B5EF4-FFF2-40B4-BE49-F238E27FC236}">
                <a16:creationId xmlns:a16="http://schemas.microsoft.com/office/drawing/2014/main" id="{EFA5FCDA-F1D8-4DA3-AE6C-28DDEA20979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815277" y="3192401"/>
            <a:ext cx="383262" cy="383262"/>
          </a:xfrm>
          <a:prstGeom prst="rect">
            <a:avLst/>
          </a:prstGeom>
        </p:spPr>
      </p:pic>
      <p:pic>
        <p:nvPicPr>
          <p:cNvPr id="14" name="Graphic 13" descr="Internet outline">
            <a:extLst>
              <a:ext uri="{FF2B5EF4-FFF2-40B4-BE49-F238E27FC236}">
                <a16:creationId xmlns:a16="http://schemas.microsoft.com/office/drawing/2014/main" id="{956C79D6-35D9-4587-9BA9-489009BCEDF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791201" y="2417969"/>
            <a:ext cx="414275" cy="414275"/>
          </a:xfrm>
          <a:prstGeom prst="rect">
            <a:avLst/>
          </a:prstGeom>
        </p:spPr>
      </p:pic>
      <p:sp>
        <p:nvSpPr>
          <p:cNvPr id="15" name="TextBox 14">
            <a:extLst>
              <a:ext uri="{FF2B5EF4-FFF2-40B4-BE49-F238E27FC236}">
                <a16:creationId xmlns:a16="http://schemas.microsoft.com/office/drawing/2014/main" id="{FDE80806-46CE-4D27-9A3E-6220C3CA8272}"/>
              </a:ext>
            </a:extLst>
          </p:cNvPr>
          <p:cNvSpPr txBox="1"/>
          <p:nvPr/>
        </p:nvSpPr>
        <p:spPr>
          <a:xfrm>
            <a:off x="9260142" y="2400727"/>
            <a:ext cx="2118126" cy="551946"/>
          </a:xfrm>
          <a:prstGeom prst="rect">
            <a:avLst/>
          </a:prstGeom>
          <a:noFill/>
        </p:spPr>
        <p:txBody>
          <a:bodyPr wrap="square" rtlCol="0">
            <a:spAutoFit/>
          </a:bodyPr>
          <a:lstStyle/>
          <a:p>
            <a:pPr>
              <a:lnSpc>
                <a:spcPct val="110000"/>
              </a:lnSpc>
            </a:pPr>
            <a:r>
              <a:rPr lang="hu-HU" sz="1400" i="0" u="none" strike="noStrike" baseline="0" dirty="0">
                <a:latin typeface="Roboto" panose="02000000000000000000" pitchFamily="2" charset="0"/>
                <a:ea typeface="Roboto" panose="02000000000000000000" pitchFamily="2" charset="0"/>
              </a:rPr>
              <a:t>Keresd fel honlapunkat:</a:t>
            </a:r>
            <a:endParaRPr lang="en-US" sz="1400" i="0" u="none" strike="noStrike" baseline="0" dirty="0">
              <a:latin typeface="Roboto" panose="02000000000000000000" pitchFamily="2" charset="0"/>
              <a:ea typeface="Roboto" panose="02000000000000000000" pitchFamily="2" charset="0"/>
            </a:endParaRPr>
          </a:p>
          <a:p>
            <a:pPr>
              <a:lnSpc>
                <a:spcPct val="110000"/>
              </a:lnSpc>
            </a:pPr>
            <a:r>
              <a:rPr lang="en-US" sz="1400" i="0" strike="noStrike" baseline="0" dirty="0" err="1">
                <a:solidFill>
                  <a:schemeClr val="accent6"/>
                </a:solidFill>
                <a:latin typeface="Roboto" panose="02000000000000000000" pitchFamily="2" charset="0"/>
                <a:ea typeface="Roboto" panose="02000000000000000000" pitchFamily="2" charset="0"/>
                <a:hlinkClick r:id="rId9">
                  <a:extLst>
                    <a:ext uri="{A12FA001-AC4F-418D-AE19-62706E023703}">
                      <ahyp:hlinkClr xmlns:ahyp="http://schemas.microsoft.com/office/drawing/2018/hyperlinkcolor" xmlns="" val="tx"/>
                    </a:ext>
                  </a:extLst>
                </a:hlinkClick>
              </a:rPr>
              <a:t>develawp.com</a:t>
            </a:r>
            <a:endParaRPr lang="en-US" sz="1400" i="0" strike="noStrike" baseline="0" dirty="0">
              <a:solidFill>
                <a:schemeClr val="accent6"/>
              </a:solidFill>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ABC3B281-D4DD-456C-B54C-5ECC05B5E7FF}"/>
              </a:ext>
            </a:extLst>
          </p:cNvPr>
          <p:cNvSpPr txBox="1"/>
          <p:nvPr/>
        </p:nvSpPr>
        <p:spPr>
          <a:xfrm>
            <a:off x="9232809" y="3129179"/>
            <a:ext cx="2305720" cy="547907"/>
          </a:xfrm>
          <a:prstGeom prst="rect">
            <a:avLst/>
          </a:prstGeom>
          <a:noFill/>
        </p:spPr>
        <p:txBody>
          <a:bodyPr wrap="square" rtlCol="0">
            <a:spAutoFit/>
          </a:bodyPr>
          <a:lstStyle/>
          <a:p>
            <a:pPr>
              <a:lnSpc>
                <a:spcPct val="110000"/>
              </a:lnSpc>
            </a:pPr>
            <a:r>
              <a:rPr lang="hu-HU" sz="1400" i="0" u="none" strike="noStrike" baseline="0" dirty="0">
                <a:latin typeface="Roboto" panose="02000000000000000000" pitchFamily="2" charset="0"/>
                <a:ea typeface="Roboto" panose="02000000000000000000" pitchFamily="2" charset="0"/>
              </a:rPr>
              <a:t>Küldj e-mailt:</a:t>
            </a:r>
            <a:r>
              <a:rPr lang="en-US" sz="1400" i="0" u="none" strike="noStrike" baseline="0" dirty="0">
                <a:latin typeface="Roboto" panose="02000000000000000000" pitchFamily="2" charset="0"/>
                <a:ea typeface="Roboto" panose="02000000000000000000" pitchFamily="2" charset="0"/>
              </a:rPr>
              <a:t> </a:t>
            </a:r>
            <a:r>
              <a:rPr lang="en-US" sz="1400" i="0" strike="noStrike" baseline="0" dirty="0" err="1">
                <a:solidFill>
                  <a:schemeClr val="accent6"/>
                </a:solidFill>
                <a:latin typeface="Roboto" panose="02000000000000000000" pitchFamily="2" charset="0"/>
                <a:ea typeface="Roboto" panose="02000000000000000000" pitchFamily="2" charset="0"/>
                <a:hlinkClick r:id="rId10">
                  <a:extLst>
                    <a:ext uri="{A12FA001-AC4F-418D-AE19-62706E023703}">
                      <ahyp:hlinkClr xmlns:ahyp="http://schemas.microsoft.com/office/drawing/2018/hyperlinkcolor" xmlns="" val="tx"/>
                    </a:ext>
                  </a:extLst>
                </a:hlinkClick>
              </a:rPr>
              <a:t>develawp@dlapiper.com</a:t>
            </a:r>
            <a:endParaRPr lang="en-US" sz="1400" i="0" strike="noStrike" baseline="0" dirty="0">
              <a:solidFill>
                <a:schemeClr val="accent6"/>
              </a:solidFill>
              <a:latin typeface="Roboto" panose="02000000000000000000" pitchFamily="2" charset="0"/>
              <a:ea typeface="Roboto" panose="02000000000000000000" pitchFamily="2" charset="0"/>
            </a:endParaRPr>
          </a:p>
        </p:txBody>
      </p:sp>
      <p:cxnSp>
        <p:nvCxnSpPr>
          <p:cNvPr id="17" name="Straight Connector 16">
            <a:extLst>
              <a:ext uri="{FF2B5EF4-FFF2-40B4-BE49-F238E27FC236}">
                <a16:creationId xmlns:a16="http://schemas.microsoft.com/office/drawing/2014/main" id="{A82A06A7-56BC-45F8-9791-358E7D44A269}"/>
              </a:ext>
            </a:extLst>
          </p:cNvPr>
          <p:cNvCxnSpPr/>
          <p:nvPr/>
        </p:nvCxnSpPr>
        <p:spPr>
          <a:xfrm>
            <a:off x="9232809" y="2400727"/>
            <a:ext cx="0" cy="4142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E08D42-4531-4DE1-B4DC-DAC35D5DDFE3}"/>
              </a:ext>
            </a:extLst>
          </p:cNvPr>
          <p:cNvCxnSpPr/>
          <p:nvPr/>
        </p:nvCxnSpPr>
        <p:spPr>
          <a:xfrm>
            <a:off x="9232809" y="3207409"/>
            <a:ext cx="0" cy="4142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5BF678-E1E0-40B5-B1EC-20D1C355D7FF}"/>
              </a:ext>
            </a:extLst>
          </p:cNvPr>
          <p:cNvSpPr txBox="1"/>
          <p:nvPr/>
        </p:nvSpPr>
        <p:spPr>
          <a:xfrm>
            <a:off x="927709" y="3019299"/>
            <a:ext cx="3487537" cy="523220"/>
          </a:xfrm>
          <a:prstGeom prst="rect">
            <a:avLst/>
          </a:prstGeom>
          <a:noFill/>
        </p:spPr>
        <p:txBody>
          <a:bodyPr wrap="square">
            <a:spAutoFit/>
          </a:bodyPr>
          <a:lstStyle>
            <a:defPPr>
              <a:defRPr lang="en-US"/>
            </a:defPPr>
            <a:lvl1pPr>
              <a:defRPr sz="1200">
                <a:latin typeface="Roboto" panose="02000000000000000000" pitchFamily="2" charset="0"/>
                <a:ea typeface="Roboto" panose="02000000000000000000" pitchFamily="2" charset="0"/>
              </a:defRPr>
            </a:lvl1pPr>
          </a:lstStyle>
          <a:p>
            <a:r>
              <a:rPr lang="hu-HU" sz="1400" dirty="0"/>
              <a:t>Tanulj bárhol és bármikor az innovatív online képzési rendszerünkön keresztül</a:t>
            </a:r>
            <a:endParaRPr lang="en-US" sz="1400" dirty="0"/>
          </a:p>
        </p:txBody>
      </p:sp>
      <p:sp>
        <p:nvSpPr>
          <p:cNvPr id="20" name="TextBox 19">
            <a:extLst>
              <a:ext uri="{FF2B5EF4-FFF2-40B4-BE49-F238E27FC236}">
                <a16:creationId xmlns:a16="http://schemas.microsoft.com/office/drawing/2014/main" id="{B915C600-27F2-43A6-A374-805FA33ED0C2}"/>
              </a:ext>
            </a:extLst>
          </p:cNvPr>
          <p:cNvSpPr txBox="1"/>
          <p:nvPr/>
        </p:nvSpPr>
        <p:spPr>
          <a:xfrm>
            <a:off x="927709" y="2403221"/>
            <a:ext cx="2799770" cy="523220"/>
          </a:xfrm>
          <a:prstGeom prst="rect">
            <a:avLst/>
          </a:prstGeom>
          <a:noFill/>
        </p:spPr>
        <p:txBody>
          <a:bodyPr wrap="square">
            <a:spAutoFit/>
          </a:bodyPr>
          <a:lstStyle/>
          <a:p>
            <a:r>
              <a:rPr lang="hu-HU" sz="1400" dirty="0">
                <a:latin typeface="Roboto" panose="02000000000000000000" pitchFamily="2" charset="0"/>
                <a:ea typeface="Roboto" panose="02000000000000000000" pitchFamily="2" charset="0"/>
              </a:rPr>
              <a:t>Találj gyakorlatias válaszokat absztrakt kérdésekre</a:t>
            </a:r>
            <a:endParaRPr lang="en-US" sz="1400" dirty="0">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3548B52E-8F9F-41E9-A55E-E2A98B0D5136}"/>
              </a:ext>
            </a:extLst>
          </p:cNvPr>
          <p:cNvSpPr txBox="1"/>
          <p:nvPr/>
        </p:nvSpPr>
        <p:spPr>
          <a:xfrm>
            <a:off x="927710" y="3635377"/>
            <a:ext cx="4303868" cy="523220"/>
          </a:xfrm>
          <a:prstGeom prst="rect">
            <a:avLst/>
          </a:prstGeom>
          <a:noFill/>
        </p:spPr>
        <p:txBody>
          <a:bodyPr wrap="square">
            <a:spAutoFit/>
          </a:bodyPr>
          <a:lstStyle>
            <a:defPPr>
              <a:defRPr lang="en-US"/>
            </a:defPPr>
            <a:lvl1pPr>
              <a:defRPr sz="1200">
                <a:latin typeface="Roboto" panose="02000000000000000000" pitchFamily="2" charset="0"/>
                <a:ea typeface="Roboto" panose="02000000000000000000" pitchFamily="2" charset="0"/>
              </a:defRPr>
            </a:lvl1pPr>
          </a:lstStyle>
          <a:p>
            <a:r>
              <a:rPr lang="hu-HU" sz="1400" dirty="0"/>
              <a:t>Szerezz a Magyar Ügyvédi Kamara által elfogadott ügyvédi kreditpontokat</a:t>
            </a:r>
            <a:endParaRPr lang="en-US" sz="1400" dirty="0"/>
          </a:p>
        </p:txBody>
      </p:sp>
      <p:pic>
        <p:nvPicPr>
          <p:cNvPr id="22" name="Graphic 21" descr="Cloud Computing outline">
            <a:extLst>
              <a:ext uri="{FF2B5EF4-FFF2-40B4-BE49-F238E27FC236}">
                <a16:creationId xmlns:a16="http://schemas.microsoft.com/office/drawing/2014/main" id="{EE3DC8DF-1631-46E7-90FB-0DB6F7DCBD6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62166" y="3062515"/>
            <a:ext cx="395207" cy="395207"/>
          </a:xfrm>
          <a:prstGeom prst="rect">
            <a:avLst/>
          </a:prstGeom>
        </p:spPr>
      </p:pic>
      <p:pic>
        <p:nvPicPr>
          <p:cNvPr id="23" name="Graphic 22" descr="Diploma roll outline">
            <a:extLst>
              <a:ext uri="{FF2B5EF4-FFF2-40B4-BE49-F238E27FC236}">
                <a16:creationId xmlns:a16="http://schemas.microsoft.com/office/drawing/2014/main" id="{9E07AD21-AA8A-4FAF-AAE5-3F2689A7354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25438" y="3681300"/>
            <a:ext cx="426399" cy="426399"/>
          </a:xfrm>
          <a:prstGeom prst="rect">
            <a:avLst/>
          </a:prstGeom>
        </p:spPr>
      </p:pic>
      <p:pic>
        <p:nvPicPr>
          <p:cNvPr id="24" name="Graphic 23" descr="Puzzle outline">
            <a:extLst>
              <a:ext uri="{FF2B5EF4-FFF2-40B4-BE49-F238E27FC236}">
                <a16:creationId xmlns:a16="http://schemas.microsoft.com/office/drawing/2014/main" id="{55685729-6887-41EE-8E88-F75B4E155DB4}"/>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456147" y="2445163"/>
            <a:ext cx="395207" cy="395207"/>
          </a:xfrm>
          <a:prstGeom prst="rect">
            <a:avLst/>
          </a:prstGeom>
        </p:spPr>
      </p:pic>
      <p:sp>
        <p:nvSpPr>
          <p:cNvPr id="25" name="TextBox 24">
            <a:extLst>
              <a:ext uri="{FF2B5EF4-FFF2-40B4-BE49-F238E27FC236}">
                <a16:creationId xmlns:a16="http://schemas.microsoft.com/office/drawing/2014/main" id="{DABD819E-3E02-4029-8E76-9C0AEA3AC16D}"/>
              </a:ext>
            </a:extLst>
          </p:cNvPr>
          <p:cNvSpPr txBox="1"/>
          <p:nvPr/>
        </p:nvSpPr>
        <p:spPr>
          <a:xfrm>
            <a:off x="462166" y="1902440"/>
            <a:ext cx="6794436" cy="307777"/>
          </a:xfrm>
          <a:prstGeom prst="rect">
            <a:avLst/>
          </a:prstGeom>
          <a:noFill/>
        </p:spPr>
        <p:txBody>
          <a:bodyPr wrap="square">
            <a:spAutoFit/>
          </a:bodyPr>
          <a:lstStyle>
            <a:defPPr>
              <a:defRPr lang="en-US"/>
            </a:defPPr>
            <a:lvl1pPr>
              <a:defRPr sz="1200">
                <a:latin typeface="Roboto" panose="02000000000000000000" pitchFamily="2" charset="0"/>
                <a:ea typeface="Roboto" panose="02000000000000000000" pitchFamily="2" charset="0"/>
              </a:defRPr>
            </a:lvl1pPr>
          </a:lstStyle>
          <a:p>
            <a:r>
              <a:rPr lang="hu-HU" sz="1400" dirty="0">
                <a:solidFill>
                  <a:schemeClr val="bg1"/>
                </a:solidFill>
              </a:rPr>
              <a:t>Mi megtervezzük a Neked és a </a:t>
            </a:r>
            <a:r>
              <a:rPr lang="hu-HU" sz="1400" dirty="0" err="1">
                <a:solidFill>
                  <a:schemeClr val="bg1"/>
                </a:solidFill>
              </a:rPr>
              <a:t>csapatodnak</a:t>
            </a:r>
            <a:r>
              <a:rPr lang="hu-HU" sz="1400" dirty="0">
                <a:solidFill>
                  <a:schemeClr val="bg1"/>
                </a:solidFill>
              </a:rPr>
              <a:t> szóló képzést!</a:t>
            </a:r>
            <a:endParaRPr lang="en-US" sz="1400" dirty="0">
              <a:solidFill>
                <a:schemeClr val="bg1"/>
              </a:solidFill>
            </a:endParaRPr>
          </a:p>
        </p:txBody>
      </p:sp>
      <p:sp>
        <p:nvSpPr>
          <p:cNvPr id="26" name="TextBox 25">
            <a:extLst>
              <a:ext uri="{FF2B5EF4-FFF2-40B4-BE49-F238E27FC236}">
                <a16:creationId xmlns:a16="http://schemas.microsoft.com/office/drawing/2014/main" id="{9B065EBC-0202-49C7-A751-1F17FD1F8A55}"/>
              </a:ext>
            </a:extLst>
          </p:cNvPr>
          <p:cNvSpPr txBox="1"/>
          <p:nvPr/>
        </p:nvSpPr>
        <p:spPr>
          <a:xfrm>
            <a:off x="8417334" y="4262744"/>
            <a:ext cx="3277698" cy="1384995"/>
          </a:xfrm>
          <a:prstGeom prst="rect">
            <a:avLst/>
          </a:prstGeom>
          <a:noFill/>
        </p:spPr>
        <p:txBody>
          <a:bodyPr wrap="square">
            <a:spAutoFit/>
          </a:bodyPr>
          <a:lstStyle/>
          <a:p>
            <a:pPr algn="ctr"/>
            <a:r>
              <a:rPr lang="hu-HU" sz="1400" b="1" dirty="0">
                <a:latin typeface="Roboto" panose="02000000000000000000"/>
              </a:rPr>
              <a:t>„</a:t>
            </a:r>
            <a:r>
              <a:rPr lang="en-US" sz="1400" b="1" dirty="0">
                <a:latin typeface="Roboto" panose="02000000000000000000"/>
              </a:rPr>
              <a:t>Develawp with us</a:t>
            </a:r>
            <a:r>
              <a:rPr lang="hu-HU" sz="1400" b="1" dirty="0">
                <a:latin typeface="Roboto" panose="02000000000000000000"/>
              </a:rPr>
              <a:t>”!</a:t>
            </a:r>
            <a:endParaRPr lang="en-US" sz="1400" b="1" dirty="0">
              <a:latin typeface="Roboto" panose="02000000000000000000"/>
            </a:endParaRPr>
          </a:p>
          <a:p>
            <a:pPr algn="ctr"/>
            <a:r>
              <a:rPr lang="hu-HU" sz="1400" dirty="0">
                <a:latin typeface="Roboto" panose="02000000000000000000"/>
              </a:rPr>
              <a:t>Fejlődj a </a:t>
            </a:r>
            <a:r>
              <a:rPr lang="hu-HU" sz="1400" dirty="0">
                <a:solidFill>
                  <a:schemeClr val="accent6"/>
                </a:solidFill>
                <a:latin typeface="Roboto" panose="02000000000000000000"/>
              </a:rPr>
              <a:t>nemzetközi professzionális tanácsadó irodánk </a:t>
            </a:r>
            <a:r>
              <a:rPr lang="hu-HU" sz="1400" dirty="0">
                <a:latin typeface="Roboto" panose="02000000000000000000"/>
              </a:rPr>
              <a:t>szakértőinek segítségével, és élvezd a </a:t>
            </a:r>
            <a:r>
              <a:rPr lang="hu-HU" sz="1400" dirty="0">
                <a:solidFill>
                  <a:schemeClr val="accent6"/>
                </a:solidFill>
                <a:latin typeface="Roboto" panose="02000000000000000000"/>
              </a:rPr>
              <a:t>tudományos eredményeken alapuló képzési módszertanunk</a:t>
            </a:r>
            <a:r>
              <a:rPr lang="hu-HU" sz="1400" dirty="0">
                <a:latin typeface="Roboto" panose="02000000000000000000"/>
              </a:rPr>
              <a:t> előnyeit!</a:t>
            </a:r>
            <a:endParaRPr lang="en-US" sz="1400" dirty="0">
              <a:latin typeface="Roboto" panose="02000000000000000000"/>
            </a:endParaRPr>
          </a:p>
        </p:txBody>
      </p:sp>
      <p:grpSp>
        <p:nvGrpSpPr>
          <p:cNvPr id="27" name="Group 26">
            <a:extLst>
              <a:ext uri="{FF2B5EF4-FFF2-40B4-BE49-F238E27FC236}">
                <a16:creationId xmlns:a16="http://schemas.microsoft.com/office/drawing/2014/main" id="{80C4A05C-7AB7-43E5-B78E-F7C0CD98AC6E}"/>
              </a:ext>
            </a:extLst>
          </p:cNvPr>
          <p:cNvGrpSpPr/>
          <p:nvPr/>
        </p:nvGrpSpPr>
        <p:grpSpPr>
          <a:xfrm>
            <a:off x="425438" y="2398899"/>
            <a:ext cx="468000" cy="468000"/>
            <a:chOff x="504495" y="2355577"/>
            <a:chExt cx="468000" cy="468000"/>
          </a:xfrm>
        </p:grpSpPr>
        <p:sp>
          <p:nvSpPr>
            <p:cNvPr id="28" name="Rectangle 27">
              <a:extLst>
                <a:ext uri="{FF2B5EF4-FFF2-40B4-BE49-F238E27FC236}">
                  <a16:creationId xmlns:a16="http://schemas.microsoft.com/office/drawing/2014/main" id="{CF7F6C6A-C286-48B7-9DAA-0244CADE0304}"/>
                </a:ext>
              </a:extLst>
            </p:cNvPr>
            <p:cNvSpPr/>
            <p:nvPr/>
          </p:nvSpPr>
          <p:spPr>
            <a:xfrm>
              <a:off x="504495" y="2355577"/>
              <a:ext cx="468000" cy="468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29" name="Straight Connector 28">
              <a:extLst>
                <a:ext uri="{FF2B5EF4-FFF2-40B4-BE49-F238E27FC236}">
                  <a16:creationId xmlns:a16="http://schemas.microsoft.com/office/drawing/2014/main" id="{EFE60F79-3B61-472D-A2FE-E390FFB45DF6}"/>
                </a:ext>
              </a:extLst>
            </p:cNvPr>
            <p:cNvCxnSpPr>
              <a:cxnSpLocks/>
            </p:cNvCxnSpPr>
            <p:nvPr/>
          </p:nvCxnSpPr>
          <p:spPr>
            <a:xfrm>
              <a:off x="972495" y="2355577"/>
              <a:ext cx="0" cy="468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F3D752B-B611-4520-9F37-6CEC86C0E88D}"/>
              </a:ext>
            </a:extLst>
          </p:cNvPr>
          <p:cNvGrpSpPr/>
          <p:nvPr/>
        </p:nvGrpSpPr>
        <p:grpSpPr>
          <a:xfrm>
            <a:off x="423359" y="3019299"/>
            <a:ext cx="468000" cy="468000"/>
            <a:chOff x="504495" y="2355577"/>
            <a:chExt cx="468000" cy="468000"/>
          </a:xfrm>
        </p:grpSpPr>
        <p:sp>
          <p:nvSpPr>
            <p:cNvPr id="31" name="Rectangle 30">
              <a:extLst>
                <a:ext uri="{FF2B5EF4-FFF2-40B4-BE49-F238E27FC236}">
                  <a16:creationId xmlns:a16="http://schemas.microsoft.com/office/drawing/2014/main" id="{A9E8F5A9-EB98-4C35-B572-787CC932951C}"/>
                </a:ext>
              </a:extLst>
            </p:cNvPr>
            <p:cNvSpPr/>
            <p:nvPr/>
          </p:nvSpPr>
          <p:spPr>
            <a:xfrm>
              <a:off x="504495" y="2355577"/>
              <a:ext cx="468000" cy="468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32" name="Straight Connector 31">
              <a:extLst>
                <a:ext uri="{FF2B5EF4-FFF2-40B4-BE49-F238E27FC236}">
                  <a16:creationId xmlns:a16="http://schemas.microsoft.com/office/drawing/2014/main" id="{2336A0AC-6296-4020-9D8D-9D340DFD3B1B}"/>
                </a:ext>
              </a:extLst>
            </p:cNvPr>
            <p:cNvCxnSpPr>
              <a:cxnSpLocks/>
            </p:cNvCxnSpPr>
            <p:nvPr/>
          </p:nvCxnSpPr>
          <p:spPr>
            <a:xfrm>
              <a:off x="972495" y="2355577"/>
              <a:ext cx="0" cy="468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70E0B078-C931-4933-A399-044E5E51B14E}"/>
              </a:ext>
            </a:extLst>
          </p:cNvPr>
          <p:cNvGrpSpPr/>
          <p:nvPr/>
        </p:nvGrpSpPr>
        <p:grpSpPr>
          <a:xfrm>
            <a:off x="421280" y="3639699"/>
            <a:ext cx="468000" cy="468000"/>
            <a:chOff x="504495" y="2355577"/>
            <a:chExt cx="468000" cy="468000"/>
          </a:xfrm>
        </p:grpSpPr>
        <p:sp>
          <p:nvSpPr>
            <p:cNvPr id="34" name="Rectangle 33">
              <a:extLst>
                <a:ext uri="{FF2B5EF4-FFF2-40B4-BE49-F238E27FC236}">
                  <a16:creationId xmlns:a16="http://schemas.microsoft.com/office/drawing/2014/main" id="{CA4485E9-C1A2-4863-96DE-873D23F04F01}"/>
                </a:ext>
              </a:extLst>
            </p:cNvPr>
            <p:cNvSpPr/>
            <p:nvPr/>
          </p:nvSpPr>
          <p:spPr>
            <a:xfrm>
              <a:off x="504495" y="2355577"/>
              <a:ext cx="468000" cy="4680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35" name="Straight Connector 34">
              <a:extLst>
                <a:ext uri="{FF2B5EF4-FFF2-40B4-BE49-F238E27FC236}">
                  <a16:creationId xmlns:a16="http://schemas.microsoft.com/office/drawing/2014/main" id="{B9918D3A-48D0-4B72-BC7F-35B966E3D09F}"/>
                </a:ext>
              </a:extLst>
            </p:cNvPr>
            <p:cNvCxnSpPr>
              <a:cxnSpLocks/>
            </p:cNvCxnSpPr>
            <p:nvPr/>
          </p:nvCxnSpPr>
          <p:spPr>
            <a:xfrm>
              <a:off x="972495" y="2355577"/>
              <a:ext cx="0" cy="468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173213FB-4280-41D1-B98D-94862BAAA422}"/>
              </a:ext>
            </a:extLst>
          </p:cNvPr>
          <p:cNvSpPr/>
          <p:nvPr/>
        </p:nvSpPr>
        <p:spPr>
          <a:xfrm>
            <a:off x="421280" y="4452730"/>
            <a:ext cx="6835322" cy="177314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cxnSp>
        <p:nvCxnSpPr>
          <p:cNvPr id="37" name="Straight Connector 36">
            <a:extLst>
              <a:ext uri="{FF2B5EF4-FFF2-40B4-BE49-F238E27FC236}">
                <a16:creationId xmlns:a16="http://schemas.microsoft.com/office/drawing/2014/main" id="{35635A21-2C6F-4CE0-92C5-FAE983724DDF}"/>
              </a:ext>
            </a:extLst>
          </p:cNvPr>
          <p:cNvCxnSpPr>
            <a:cxnSpLocks/>
          </p:cNvCxnSpPr>
          <p:nvPr/>
        </p:nvCxnSpPr>
        <p:spPr>
          <a:xfrm>
            <a:off x="384778" y="4452730"/>
            <a:ext cx="687182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2FC0D94-4242-4CCF-A63D-AE625A81D98F}"/>
              </a:ext>
            </a:extLst>
          </p:cNvPr>
          <p:cNvSpPr txBox="1"/>
          <p:nvPr/>
        </p:nvSpPr>
        <p:spPr>
          <a:xfrm>
            <a:off x="472349" y="4525667"/>
            <a:ext cx="6320338" cy="1577355"/>
          </a:xfrm>
          <a:prstGeom prst="rect">
            <a:avLst/>
          </a:prstGeom>
          <a:noFill/>
        </p:spPr>
        <p:txBody>
          <a:bodyPr wrap="square">
            <a:spAutoFit/>
          </a:bodyPr>
          <a:lstStyle/>
          <a:p>
            <a:pPr>
              <a:spcAft>
                <a:spcPts val="300"/>
              </a:spcAft>
            </a:pPr>
            <a:r>
              <a:rPr lang="hu-HU" sz="1400" b="1" dirty="0">
                <a:latin typeface="Roboto" panose="02000000000000000000"/>
              </a:rPr>
              <a:t>Képzéseink többek között:</a:t>
            </a:r>
            <a:endParaRPr lang="en-US" sz="1400" b="1"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A társasági jogi tranzakciók („</a:t>
            </a:r>
            <a:r>
              <a:rPr lang="hu-HU" sz="1400" dirty="0" err="1">
                <a:latin typeface="Roboto" panose="02000000000000000000"/>
              </a:rPr>
              <a:t>M&amp;A</a:t>
            </a:r>
            <a:r>
              <a:rPr lang="hu-HU" sz="1400" dirty="0">
                <a:latin typeface="Roboto" panose="02000000000000000000"/>
              </a:rPr>
              <a:t>”) alapjai</a:t>
            </a:r>
            <a:endParaRPr lang="en-US" sz="1400"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Elektronikus aláírás jogászoknak</a:t>
            </a:r>
          </a:p>
          <a:p>
            <a:pPr marL="285750" indent="-285750">
              <a:spcAft>
                <a:spcPts val="300"/>
              </a:spcAft>
              <a:buFont typeface="Arial" panose="020B0604020202020204" pitchFamily="34" charset="0"/>
              <a:buChar char="•"/>
            </a:pPr>
            <a:r>
              <a:rPr lang="hu-HU" sz="1400" dirty="0">
                <a:latin typeface="Roboto" panose="02000000000000000000"/>
              </a:rPr>
              <a:t>Bevezetés a munkajogba</a:t>
            </a:r>
            <a:endParaRPr lang="en-US" sz="1400"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Átminősítési kockázat és kezelése a munkajogban</a:t>
            </a:r>
            <a:endParaRPr lang="en-US" sz="1400" dirty="0">
              <a:latin typeface="Roboto" panose="02000000000000000000"/>
            </a:endParaRPr>
          </a:p>
          <a:p>
            <a:pPr marL="285750" indent="-285750">
              <a:spcAft>
                <a:spcPts val="300"/>
              </a:spcAft>
              <a:buFont typeface="Arial" panose="020B0604020202020204" pitchFamily="34" charset="0"/>
              <a:buChar char="•"/>
            </a:pPr>
            <a:r>
              <a:rPr lang="hu-HU" sz="1400" dirty="0">
                <a:latin typeface="Roboto" panose="02000000000000000000"/>
              </a:rPr>
              <a:t>Bevezetés a beruházásvédelmi választottbíráskodás rendszerébe </a:t>
            </a:r>
            <a:endParaRPr lang="en-US" sz="1400" dirty="0">
              <a:latin typeface="Roboto" panose="02000000000000000000"/>
            </a:endParaRPr>
          </a:p>
        </p:txBody>
      </p:sp>
      <p:cxnSp>
        <p:nvCxnSpPr>
          <p:cNvPr id="40" name="Straight Connector 39">
            <a:extLst>
              <a:ext uri="{FF2B5EF4-FFF2-40B4-BE49-F238E27FC236}">
                <a16:creationId xmlns:a16="http://schemas.microsoft.com/office/drawing/2014/main" id="{3A99AE09-7D4E-4E07-9286-B00437EEC383}"/>
              </a:ext>
            </a:extLst>
          </p:cNvPr>
          <p:cNvCxnSpPr/>
          <p:nvPr/>
        </p:nvCxnSpPr>
        <p:spPr>
          <a:xfrm>
            <a:off x="8983805" y="4093158"/>
            <a:ext cx="214475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3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p:txBody>
          <a:bodyPr/>
          <a:lstStyle/>
          <a:p>
            <a:r>
              <a:rPr lang="hu-HU" dirty="0"/>
              <a:t>Köszönöm a figyelmet!</a:t>
            </a:r>
            <a:endParaRPr lang="en-US" dirty="0"/>
          </a:p>
        </p:txBody>
      </p:sp>
      <p:sp>
        <p:nvSpPr>
          <p:cNvPr id="4" name="Text Placeholder 3"/>
          <p:cNvSpPr>
            <a:spLocks noGrp="1"/>
          </p:cNvSpPr>
          <p:nvPr>
            <p:ph type="body" sz="quarter" idx="13"/>
          </p:nvPr>
        </p:nvSpPr>
        <p:spPr/>
        <p:txBody>
          <a:bodyPr/>
          <a:lstStyle/>
          <a:p>
            <a:endParaRPr lang="en-US"/>
          </a:p>
        </p:txBody>
      </p:sp>
      <p:sp>
        <p:nvSpPr>
          <p:cNvPr id="7" name="Slide Number Placeholder 6"/>
          <p:cNvSpPr>
            <a:spLocks noGrp="1"/>
          </p:cNvSpPr>
          <p:nvPr>
            <p:ph type="sldNum" sz="quarter" idx="4"/>
          </p:nvPr>
        </p:nvSpPr>
        <p:spPr/>
        <p:txBody>
          <a:bodyPr/>
          <a:lstStyle/>
          <a:p>
            <a:fld id="{F9591D4C-BB8F-AE46-BE73-C616F30BBC5B}" type="slidenum">
              <a:rPr lang="en-US" smtClean="0"/>
              <a:pPr/>
              <a:t>14</a:t>
            </a:fld>
            <a:endParaRPr lang="en-US" dirty="0"/>
          </a:p>
        </p:txBody>
      </p:sp>
      <p:pic>
        <p:nvPicPr>
          <p:cNvPr id="5" name="Picture 4">
            <a:extLst>
              <a:ext uri="{FF2B5EF4-FFF2-40B4-BE49-F238E27FC236}">
                <a16:creationId xmlns:a16="http://schemas.microsoft.com/office/drawing/2014/main" id="{D248A8A5-4E62-476E-B841-43D6454D3239}"/>
              </a:ext>
            </a:extLst>
          </p:cNvPr>
          <p:cNvPicPr>
            <a:picLocks noChangeAspect="1"/>
          </p:cNvPicPr>
          <p:nvPr/>
        </p:nvPicPr>
        <p:blipFill>
          <a:blip r:embed="rId2"/>
          <a:stretch>
            <a:fillRect/>
          </a:stretch>
        </p:blipFill>
        <p:spPr>
          <a:xfrm>
            <a:off x="515938" y="2634844"/>
            <a:ext cx="1522587" cy="2283362"/>
          </a:xfrm>
          <a:prstGeom prst="rect">
            <a:avLst/>
          </a:prstGeom>
        </p:spPr>
      </p:pic>
      <p:grpSp>
        <p:nvGrpSpPr>
          <p:cNvPr id="8" name="Group 7">
            <a:extLst>
              <a:ext uri="{FF2B5EF4-FFF2-40B4-BE49-F238E27FC236}">
                <a16:creationId xmlns:a16="http://schemas.microsoft.com/office/drawing/2014/main" id="{B551A9F8-A0CD-4129-A5D3-001E918D30D1}"/>
              </a:ext>
            </a:extLst>
          </p:cNvPr>
          <p:cNvGrpSpPr/>
          <p:nvPr/>
        </p:nvGrpSpPr>
        <p:grpSpPr>
          <a:xfrm>
            <a:off x="2301564" y="2634844"/>
            <a:ext cx="6096000" cy="1731146"/>
            <a:chOff x="3777672" y="2583934"/>
            <a:chExt cx="6096000" cy="1731146"/>
          </a:xfrm>
        </p:grpSpPr>
        <p:sp>
          <p:nvSpPr>
            <p:cNvPr id="9" name="Rectangle 8">
              <a:extLst>
                <a:ext uri="{FF2B5EF4-FFF2-40B4-BE49-F238E27FC236}">
                  <a16:creationId xmlns:a16="http://schemas.microsoft.com/office/drawing/2014/main" id="{85251893-17C3-4F9D-AF19-BF3BD2913607}"/>
                </a:ext>
              </a:extLst>
            </p:cNvPr>
            <p:cNvSpPr/>
            <p:nvPr/>
          </p:nvSpPr>
          <p:spPr>
            <a:xfrm>
              <a:off x="3777672" y="2583934"/>
              <a:ext cx="217283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FBBD04"/>
                  </a:solidFill>
                  <a:effectLst/>
                  <a:uLnTx/>
                  <a:uFillTx/>
                  <a:latin typeface="Arial" panose="020B0604020202020204"/>
                  <a:ea typeface="+mn-ea"/>
                  <a:cs typeface="+mn-cs"/>
                </a:rPr>
                <a:t>PAPP GÁBOR</a:t>
              </a:r>
            </a:p>
          </p:txBody>
        </p:sp>
        <p:sp>
          <p:nvSpPr>
            <p:cNvPr id="10" name="Rectangle 9">
              <a:extLst>
                <a:ext uri="{FF2B5EF4-FFF2-40B4-BE49-F238E27FC236}">
                  <a16:creationId xmlns:a16="http://schemas.microsoft.com/office/drawing/2014/main" id="{E8F063DF-60BE-41FF-A90C-651566637FB2}"/>
                </a:ext>
              </a:extLst>
            </p:cNvPr>
            <p:cNvSpPr/>
            <p:nvPr/>
          </p:nvSpPr>
          <p:spPr>
            <a:xfrm>
              <a:off x="3777672" y="3114751"/>
              <a:ext cx="6096000" cy="1200329"/>
            </a:xfrm>
            <a:prstGeom prst="rect">
              <a:avLst/>
            </a:prstGeom>
          </p:spPr>
          <p:txBody>
            <a:bodyPr>
              <a:spAutoFit/>
            </a:bodyPr>
            <a:lstStyle/>
            <a:p>
              <a:pPr lvl="0">
                <a:defRPr/>
              </a:pPr>
              <a:r>
                <a:rPr lang="hu-HU" dirty="0">
                  <a:solidFill>
                    <a:srgbClr val="FFFFFF"/>
                  </a:solidFill>
                  <a:latin typeface="arial" panose="020B0604020202020204" pitchFamily="34" charset="0"/>
                </a:rPr>
                <a:t>Szakmai fejlesztési vezető, vezető ügyvéd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DLA Piper Hungary</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a:solidFill>
                    <a:srgbClr val="FFFFFF"/>
                  </a:solidFill>
                  <a:latin typeface="Arial" panose="020B0604020202020204"/>
                </a:rPr>
                <a:t>gabor.papp</a:t>
              </a:r>
              <a:r>
                <a:rPr kumimoji="0" lang="hu-HU" sz="1800" b="0" i="0" u="none" strike="noStrike" kern="1200" cap="none" spc="0" normalizeH="0" baseline="0" noProof="0" dirty="0">
                  <a:ln>
                    <a:noFill/>
                  </a:ln>
                  <a:solidFill>
                    <a:srgbClr val="FFFFFF"/>
                  </a:solidFill>
                  <a:effectLst/>
                  <a:uLnTx/>
                  <a:uFillTx/>
                  <a:latin typeface="Arial" panose="020B0604020202020204"/>
                  <a:ea typeface="+mn-ea"/>
                  <a:cs typeface="+mn-cs"/>
                </a:rPr>
                <a:t>@</a:t>
              </a:r>
              <a:r>
                <a:rPr kumimoji="0" lang="hu-HU" sz="1800" b="0" i="0" u="none" strike="noStrike" kern="1200" cap="none" spc="0" normalizeH="0" baseline="0" noProof="0" dirty="0" err="1">
                  <a:ln>
                    <a:noFill/>
                  </a:ln>
                  <a:solidFill>
                    <a:srgbClr val="FFFFFF"/>
                  </a:solidFill>
                  <a:effectLst/>
                  <a:uLnTx/>
                  <a:uFillTx/>
                  <a:latin typeface="Arial" panose="020B0604020202020204"/>
                  <a:ea typeface="+mn-ea"/>
                  <a:cs typeface="+mn-cs"/>
                </a:rPr>
                <a:t>dlapiper.com</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17710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452407B-EC9B-46C4-BBE0-AAE2D1FDD2D7}"/>
              </a:ext>
            </a:extLst>
          </p:cNvPr>
          <p:cNvPicPr>
            <a:picLocks noGrp="1" noChangeAspect="1"/>
          </p:cNvPicPr>
          <p:nvPr>
            <p:ph sz="quarter" idx="18"/>
          </p:nvPr>
        </p:nvPicPr>
        <p:blipFill>
          <a:blip r:embed="rId2"/>
          <a:stretch>
            <a:fillRect/>
          </a:stretch>
        </p:blipFill>
        <p:spPr>
          <a:xfrm>
            <a:off x="-58724" y="-586239"/>
            <a:ext cx="12250722" cy="8167148"/>
          </a:xfrm>
        </p:spPr>
      </p:pic>
      <p:sp>
        <p:nvSpPr>
          <p:cNvPr id="3" name="Text Placeholder 2">
            <a:extLst>
              <a:ext uri="{FF2B5EF4-FFF2-40B4-BE49-F238E27FC236}">
                <a16:creationId xmlns:a16="http://schemas.microsoft.com/office/drawing/2014/main" id="{84DF99A5-3544-4BF1-8C0F-DF812BD16D42}"/>
              </a:ext>
            </a:extLst>
          </p:cNvPr>
          <p:cNvSpPr>
            <a:spLocks noGrp="1"/>
          </p:cNvSpPr>
          <p:nvPr>
            <p:ph type="body" idx="1"/>
          </p:nvPr>
        </p:nvSpPr>
        <p:spPr/>
        <p:txBody>
          <a:bodyPr/>
          <a:lstStyle/>
          <a:p>
            <a:endParaRPr lang="hu-HU"/>
          </a:p>
        </p:txBody>
      </p:sp>
      <p:sp>
        <p:nvSpPr>
          <p:cNvPr id="4" name="Slide Number Placeholder 3">
            <a:extLst>
              <a:ext uri="{FF2B5EF4-FFF2-40B4-BE49-F238E27FC236}">
                <a16:creationId xmlns:a16="http://schemas.microsoft.com/office/drawing/2014/main" id="{77E07054-785C-4475-B68F-389EFA1C621F}"/>
              </a:ext>
            </a:extLst>
          </p:cNvPr>
          <p:cNvSpPr>
            <a:spLocks noGrp="1"/>
          </p:cNvSpPr>
          <p:nvPr>
            <p:ph type="sldNum" sz="quarter" idx="12"/>
          </p:nvPr>
        </p:nvSpPr>
        <p:spPr/>
        <p:txBody>
          <a:bodyPr/>
          <a:lstStyle/>
          <a:p>
            <a:fld id="{F9591D4C-BB8F-AE46-BE73-C616F30BBC5B}" type="slidenum">
              <a:rPr lang="en-US" smtClean="0"/>
              <a:pPr/>
              <a:t>15</a:t>
            </a:fld>
            <a:endParaRPr lang="en-US" dirty="0"/>
          </a:p>
        </p:txBody>
      </p:sp>
      <p:sp>
        <p:nvSpPr>
          <p:cNvPr id="5" name="Text Placeholder 4">
            <a:extLst>
              <a:ext uri="{FF2B5EF4-FFF2-40B4-BE49-F238E27FC236}">
                <a16:creationId xmlns:a16="http://schemas.microsoft.com/office/drawing/2014/main" id="{A515BCC2-0C13-4F87-85B8-9E6962694312}"/>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9A72BC7C-CF0E-421C-9BD1-F4F77A442280}"/>
              </a:ext>
            </a:extLst>
          </p:cNvPr>
          <p:cNvSpPr>
            <a:spLocks noGrp="1"/>
          </p:cNvSpPr>
          <p:nvPr>
            <p:ph type="title"/>
          </p:nvPr>
        </p:nvSpPr>
        <p:spPr/>
        <p:txBody>
          <a:bodyPr/>
          <a:lstStyle/>
          <a:p>
            <a:endParaRPr lang="hu-HU" dirty="0"/>
          </a:p>
        </p:txBody>
      </p:sp>
    </p:spTree>
    <p:extLst>
      <p:ext uri="{BB962C8B-B14F-4D97-AF65-F5344CB8AC3E}">
        <p14:creationId xmlns:p14="http://schemas.microsoft.com/office/powerpoint/2010/main" val="248243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262">
            <a:extLst>
              <a:ext uri="{FF2B5EF4-FFF2-40B4-BE49-F238E27FC236}">
                <a16:creationId xmlns:a16="http://schemas.microsoft.com/office/drawing/2014/main" id="{00BF6A4D-A926-46A8-887D-C3AC0D357A7E}"/>
              </a:ext>
            </a:extLst>
          </p:cNvPr>
          <p:cNvGrpSpPr/>
          <p:nvPr/>
        </p:nvGrpSpPr>
        <p:grpSpPr>
          <a:xfrm>
            <a:off x="1385289" y="924064"/>
            <a:ext cx="6075216" cy="3834631"/>
            <a:chOff x="-8520639" y="1714883"/>
            <a:chExt cx="7811381" cy="4884993"/>
          </a:xfrm>
        </p:grpSpPr>
        <p:sp>
          <p:nvSpPr>
            <p:cNvPr id="242" name="Freeform 5">
              <a:extLst>
                <a:ext uri="{FF2B5EF4-FFF2-40B4-BE49-F238E27FC236}">
                  <a16:creationId xmlns:a16="http://schemas.microsoft.com/office/drawing/2014/main" id="{976233AA-CF31-45C8-88DA-E15A83426AB1}"/>
                </a:ext>
              </a:extLst>
            </p:cNvPr>
            <p:cNvSpPr>
              <a:spLocks noEditPoints="1"/>
            </p:cNvSpPr>
            <p:nvPr/>
          </p:nvSpPr>
          <p:spPr bwMode="auto">
            <a:xfrm>
              <a:off x="-5503522" y="2661062"/>
              <a:ext cx="1634572" cy="1875077"/>
            </a:xfrm>
            <a:custGeom>
              <a:avLst/>
              <a:gdLst>
                <a:gd name="T0" fmla="*/ 1910 w 1985"/>
                <a:gd name="T1" fmla="*/ 1937 h 2277"/>
                <a:gd name="T2" fmla="*/ 1964 w 1985"/>
                <a:gd name="T3" fmla="*/ 1790 h 2277"/>
                <a:gd name="T4" fmla="*/ 1887 w 1985"/>
                <a:gd name="T5" fmla="*/ 1677 h 2277"/>
                <a:gd name="T6" fmla="*/ 1820 w 1985"/>
                <a:gd name="T7" fmla="*/ 1508 h 2277"/>
                <a:gd name="T8" fmla="*/ 1726 w 1985"/>
                <a:gd name="T9" fmla="*/ 1392 h 2277"/>
                <a:gd name="T10" fmla="*/ 1637 w 1985"/>
                <a:gd name="T11" fmla="*/ 1329 h 2277"/>
                <a:gd name="T12" fmla="*/ 1535 w 1985"/>
                <a:gd name="T13" fmla="*/ 1222 h 2277"/>
                <a:gd name="T14" fmla="*/ 1483 w 1985"/>
                <a:gd name="T15" fmla="*/ 1075 h 2277"/>
                <a:gd name="T16" fmla="*/ 1327 w 1985"/>
                <a:gd name="T17" fmla="*/ 1021 h 2277"/>
                <a:gd name="T18" fmla="*/ 1296 w 1985"/>
                <a:gd name="T19" fmla="*/ 843 h 2277"/>
                <a:gd name="T20" fmla="*/ 1254 w 1985"/>
                <a:gd name="T21" fmla="*/ 704 h 2277"/>
                <a:gd name="T22" fmla="*/ 1118 w 1985"/>
                <a:gd name="T23" fmla="*/ 695 h 2277"/>
                <a:gd name="T24" fmla="*/ 1048 w 1985"/>
                <a:gd name="T25" fmla="*/ 704 h 2277"/>
                <a:gd name="T26" fmla="*/ 1000 w 1985"/>
                <a:gd name="T27" fmla="*/ 586 h 2277"/>
                <a:gd name="T28" fmla="*/ 955 w 1985"/>
                <a:gd name="T29" fmla="*/ 490 h 2277"/>
                <a:gd name="T30" fmla="*/ 772 w 1985"/>
                <a:gd name="T31" fmla="*/ 478 h 2277"/>
                <a:gd name="T32" fmla="*/ 576 w 1985"/>
                <a:gd name="T33" fmla="*/ 437 h 2277"/>
                <a:gd name="T34" fmla="*/ 453 w 1985"/>
                <a:gd name="T35" fmla="*/ 348 h 2277"/>
                <a:gd name="T36" fmla="*/ 342 w 1985"/>
                <a:gd name="T37" fmla="*/ 234 h 2277"/>
                <a:gd name="T38" fmla="*/ 424 w 1985"/>
                <a:gd name="T39" fmla="*/ 98 h 2277"/>
                <a:gd name="T40" fmla="*/ 337 w 1985"/>
                <a:gd name="T41" fmla="*/ 27 h 2277"/>
                <a:gd name="T42" fmla="*/ 172 w 1985"/>
                <a:gd name="T43" fmla="*/ 117 h 2277"/>
                <a:gd name="T44" fmla="*/ 157 w 1985"/>
                <a:gd name="T45" fmla="*/ 405 h 2277"/>
                <a:gd name="T46" fmla="*/ 300 w 1985"/>
                <a:gd name="T47" fmla="*/ 567 h 2277"/>
                <a:gd name="T48" fmla="*/ 313 w 1985"/>
                <a:gd name="T49" fmla="*/ 721 h 2277"/>
                <a:gd name="T50" fmla="*/ 240 w 1985"/>
                <a:gd name="T51" fmla="*/ 793 h 2277"/>
                <a:gd name="T52" fmla="*/ 102 w 1985"/>
                <a:gd name="T53" fmla="*/ 813 h 2277"/>
                <a:gd name="T54" fmla="*/ 62 w 1985"/>
                <a:gd name="T55" fmla="*/ 916 h 2277"/>
                <a:gd name="T56" fmla="*/ 0 w 1985"/>
                <a:gd name="T57" fmla="*/ 1050 h 2277"/>
                <a:gd name="T58" fmla="*/ 58 w 1985"/>
                <a:gd name="T59" fmla="*/ 1152 h 2277"/>
                <a:gd name="T60" fmla="*/ 97 w 1985"/>
                <a:gd name="T61" fmla="*/ 1339 h 2277"/>
                <a:gd name="T62" fmla="*/ 185 w 1985"/>
                <a:gd name="T63" fmla="*/ 1458 h 2277"/>
                <a:gd name="T64" fmla="*/ 275 w 1985"/>
                <a:gd name="T65" fmla="*/ 1595 h 2277"/>
                <a:gd name="T66" fmla="*/ 264 w 1985"/>
                <a:gd name="T67" fmla="*/ 1771 h 2277"/>
                <a:gd name="T68" fmla="*/ 292 w 1985"/>
                <a:gd name="T69" fmla="*/ 2007 h 2277"/>
                <a:gd name="T70" fmla="*/ 441 w 1985"/>
                <a:gd name="T71" fmla="*/ 2052 h 2277"/>
                <a:gd name="T72" fmla="*/ 551 w 1985"/>
                <a:gd name="T73" fmla="*/ 2066 h 2277"/>
                <a:gd name="T74" fmla="*/ 818 w 1985"/>
                <a:gd name="T75" fmla="*/ 1899 h 2277"/>
                <a:gd name="T76" fmla="*/ 863 w 1985"/>
                <a:gd name="T77" fmla="*/ 2067 h 2277"/>
                <a:gd name="T78" fmla="*/ 1017 w 1985"/>
                <a:gd name="T79" fmla="*/ 2040 h 2277"/>
                <a:gd name="T80" fmla="*/ 1148 w 1985"/>
                <a:gd name="T81" fmla="*/ 1920 h 2277"/>
                <a:gd name="T82" fmla="*/ 1306 w 1985"/>
                <a:gd name="T83" fmla="*/ 2013 h 2277"/>
                <a:gd name="T84" fmla="*/ 1521 w 1985"/>
                <a:gd name="T85" fmla="*/ 2257 h 2277"/>
                <a:gd name="T86" fmla="*/ 1643 w 1985"/>
                <a:gd name="T87" fmla="*/ 2184 h 2277"/>
                <a:gd name="T88" fmla="*/ 1810 w 1985"/>
                <a:gd name="T89" fmla="*/ 2181 h 2277"/>
                <a:gd name="T90" fmla="*/ 1976 w 1985"/>
                <a:gd name="T91" fmla="*/ 2118 h 2277"/>
                <a:gd name="T92" fmla="*/ 804 w 1985"/>
                <a:gd name="T93" fmla="*/ 1282 h 2277"/>
                <a:gd name="T94" fmla="*/ 753 w 1985"/>
                <a:gd name="T95" fmla="*/ 1342 h 2277"/>
                <a:gd name="T96" fmla="*/ 571 w 1985"/>
                <a:gd name="T97" fmla="*/ 1413 h 2277"/>
                <a:gd name="T98" fmla="*/ 530 w 1985"/>
                <a:gd name="T99" fmla="*/ 1349 h 2277"/>
                <a:gd name="T100" fmla="*/ 404 w 1985"/>
                <a:gd name="T101" fmla="*/ 1392 h 2277"/>
                <a:gd name="T102" fmla="*/ 371 w 1985"/>
                <a:gd name="T103" fmla="*/ 1294 h 2277"/>
                <a:gd name="T104" fmla="*/ 338 w 1985"/>
                <a:gd name="T105" fmla="*/ 1140 h 2277"/>
                <a:gd name="T106" fmla="*/ 321 w 1985"/>
                <a:gd name="T107" fmla="*/ 986 h 2277"/>
                <a:gd name="T108" fmla="*/ 461 w 1985"/>
                <a:gd name="T109" fmla="*/ 935 h 2277"/>
                <a:gd name="T110" fmla="*/ 539 w 1985"/>
                <a:gd name="T111" fmla="*/ 928 h 2277"/>
                <a:gd name="T112" fmla="*/ 614 w 1985"/>
                <a:gd name="T113" fmla="*/ 936 h 2277"/>
                <a:gd name="T114" fmla="*/ 694 w 1985"/>
                <a:gd name="T115" fmla="*/ 1053 h 2277"/>
                <a:gd name="T116" fmla="*/ 803 w 1985"/>
                <a:gd name="T117" fmla="*/ 1115 h 2277"/>
                <a:gd name="T118" fmla="*/ 901 w 1985"/>
                <a:gd name="T119" fmla="*/ 1196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5" h="2277">
                  <a:moveTo>
                    <a:pt x="1984" y="2087"/>
                  </a:moveTo>
                  <a:cubicBezTo>
                    <a:pt x="1982" y="2085"/>
                    <a:pt x="1981" y="2085"/>
                    <a:pt x="1978" y="2085"/>
                  </a:cubicBezTo>
                  <a:cubicBezTo>
                    <a:pt x="1974" y="2084"/>
                    <a:pt x="1968" y="2083"/>
                    <a:pt x="1961" y="2079"/>
                  </a:cubicBezTo>
                  <a:cubicBezTo>
                    <a:pt x="1947" y="2071"/>
                    <a:pt x="1948" y="2061"/>
                    <a:pt x="1948" y="2053"/>
                  </a:cubicBezTo>
                  <a:cubicBezTo>
                    <a:pt x="1948" y="2051"/>
                    <a:pt x="1948" y="2049"/>
                    <a:pt x="1948" y="2046"/>
                  </a:cubicBezTo>
                  <a:cubicBezTo>
                    <a:pt x="1947" y="2040"/>
                    <a:pt x="1948" y="2036"/>
                    <a:pt x="1948" y="2033"/>
                  </a:cubicBezTo>
                  <a:cubicBezTo>
                    <a:pt x="1948" y="2030"/>
                    <a:pt x="1948" y="2027"/>
                    <a:pt x="1948" y="2021"/>
                  </a:cubicBezTo>
                  <a:cubicBezTo>
                    <a:pt x="1947" y="2012"/>
                    <a:pt x="1944" y="2007"/>
                    <a:pt x="1941" y="2000"/>
                  </a:cubicBezTo>
                  <a:cubicBezTo>
                    <a:pt x="1940" y="1998"/>
                    <a:pt x="1939" y="1995"/>
                    <a:pt x="1938" y="1993"/>
                  </a:cubicBezTo>
                  <a:cubicBezTo>
                    <a:pt x="1937" y="1989"/>
                    <a:pt x="1932" y="1986"/>
                    <a:pt x="1927" y="1983"/>
                  </a:cubicBezTo>
                  <a:cubicBezTo>
                    <a:pt x="1923" y="1979"/>
                    <a:pt x="1919" y="1977"/>
                    <a:pt x="1916" y="1973"/>
                  </a:cubicBezTo>
                  <a:cubicBezTo>
                    <a:pt x="1916" y="1972"/>
                    <a:pt x="1916" y="1972"/>
                    <a:pt x="1916" y="1972"/>
                  </a:cubicBezTo>
                  <a:cubicBezTo>
                    <a:pt x="1911" y="1965"/>
                    <a:pt x="1904" y="1955"/>
                    <a:pt x="1909" y="1945"/>
                  </a:cubicBezTo>
                  <a:cubicBezTo>
                    <a:pt x="1912" y="1939"/>
                    <a:pt x="1911" y="1938"/>
                    <a:pt x="1910" y="1937"/>
                  </a:cubicBezTo>
                  <a:cubicBezTo>
                    <a:pt x="1909" y="1935"/>
                    <a:pt x="1908" y="1934"/>
                    <a:pt x="1906" y="1933"/>
                  </a:cubicBezTo>
                  <a:cubicBezTo>
                    <a:pt x="1902" y="1929"/>
                    <a:pt x="1897" y="1924"/>
                    <a:pt x="1893" y="1911"/>
                  </a:cubicBezTo>
                  <a:cubicBezTo>
                    <a:pt x="1889" y="1899"/>
                    <a:pt x="1893" y="1893"/>
                    <a:pt x="1898" y="1889"/>
                  </a:cubicBezTo>
                  <a:cubicBezTo>
                    <a:pt x="1898" y="1889"/>
                    <a:pt x="1899" y="1889"/>
                    <a:pt x="1899" y="1888"/>
                  </a:cubicBezTo>
                  <a:cubicBezTo>
                    <a:pt x="1899" y="1888"/>
                    <a:pt x="1899" y="1888"/>
                    <a:pt x="1899" y="1887"/>
                  </a:cubicBezTo>
                  <a:cubicBezTo>
                    <a:pt x="1899" y="1878"/>
                    <a:pt x="1900" y="1876"/>
                    <a:pt x="1901" y="1870"/>
                  </a:cubicBezTo>
                  <a:cubicBezTo>
                    <a:pt x="1901" y="1867"/>
                    <a:pt x="1902" y="1863"/>
                    <a:pt x="1903" y="1856"/>
                  </a:cubicBezTo>
                  <a:cubicBezTo>
                    <a:pt x="1906" y="1838"/>
                    <a:pt x="1914" y="1835"/>
                    <a:pt x="1923" y="1834"/>
                  </a:cubicBezTo>
                  <a:cubicBezTo>
                    <a:pt x="1924" y="1834"/>
                    <a:pt x="1925" y="1834"/>
                    <a:pt x="1925" y="1833"/>
                  </a:cubicBezTo>
                  <a:cubicBezTo>
                    <a:pt x="1927" y="1831"/>
                    <a:pt x="1929" y="1829"/>
                    <a:pt x="1932" y="1826"/>
                  </a:cubicBezTo>
                  <a:cubicBezTo>
                    <a:pt x="1938" y="1819"/>
                    <a:pt x="1944" y="1812"/>
                    <a:pt x="1951" y="1805"/>
                  </a:cubicBezTo>
                  <a:cubicBezTo>
                    <a:pt x="1953" y="1803"/>
                    <a:pt x="1954" y="1801"/>
                    <a:pt x="1956" y="1800"/>
                  </a:cubicBezTo>
                  <a:cubicBezTo>
                    <a:pt x="1960" y="1795"/>
                    <a:pt x="1963" y="1792"/>
                    <a:pt x="1964" y="1790"/>
                  </a:cubicBezTo>
                  <a:cubicBezTo>
                    <a:pt x="1964" y="1790"/>
                    <a:pt x="1964" y="1790"/>
                    <a:pt x="1964" y="1790"/>
                  </a:cubicBezTo>
                  <a:cubicBezTo>
                    <a:pt x="1962" y="1787"/>
                    <a:pt x="1958" y="1783"/>
                    <a:pt x="1956" y="1777"/>
                  </a:cubicBezTo>
                  <a:cubicBezTo>
                    <a:pt x="1953" y="1769"/>
                    <a:pt x="1953" y="1765"/>
                    <a:pt x="1954" y="1760"/>
                  </a:cubicBezTo>
                  <a:cubicBezTo>
                    <a:pt x="1955" y="1760"/>
                    <a:pt x="1955" y="1760"/>
                    <a:pt x="1955" y="1760"/>
                  </a:cubicBezTo>
                  <a:cubicBezTo>
                    <a:pt x="1955" y="1760"/>
                    <a:pt x="1955" y="1759"/>
                    <a:pt x="1954" y="1757"/>
                  </a:cubicBezTo>
                  <a:cubicBezTo>
                    <a:pt x="1952" y="1753"/>
                    <a:pt x="1951" y="1752"/>
                    <a:pt x="1949" y="1751"/>
                  </a:cubicBezTo>
                  <a:cubicBezTo>
                    <a:pt x="1946" y="1749"/>
                    <a:pt x="1941" y="1747"/>
                    <a:pt x="1939" y="1741"/>
                  </a:cubicBezTo>
                  <a:cubicBezTo>
                    <a:pt x="1936" y="1733"/>
                    <a:pt x="1937" y="1727"/>
                    <a:pt x="1938" y="1720"/>
                  </a:cubicBezTo>
                  <a:cubicBezTo>
                    <a:pt x="1938" y="1719"/>
                    <a:pt x="1938" y="1717"/>
                    <a:pt x="1938" y="1716"/>
                  </a:cubicBezTo>
                  <a:cubicBezTo>
                    <a:pt x="1934" y="1715"/>
                    <a:pt x="1928" y="1712"/>
                    <a:pt x="1920" y="1706"/>
                  </a:cubicBezTo>
                  <a:cubicBezTo>
                    <a:pt x="1915" y="1702"/>
                    <a:pt x="1912" y="1700"/>
                    <a:pt x="1911" y="1700"/>
                  </a:cubicBezTo>
                  <a:cubicBezTo>
                    <a:pt x="1905" y="1697"/>
                    <a:pt x="1904" y="1694"/>
                    <a:pt x="1902" y="1688"/>
                  </a:cubicBezTo>
                  <a:cubicBezTo>
                    <a:pt x="1901" y="1683"/>
                    <a:pt x="1901" y="1683"/>
                    <a:pt x="1894" y="1679"/>
                  </a:cubicBezTo>
                  <a:cubicBezTo>
                    <a:pt x="1894" y="1678"/>
                    <a:pt x="1894" y="1678"/>
                    <a:pt x="1894" y="1678"/>
                  </a:cubicBezTo>
                  <a:cubicBezTo>
                    <a:pt x="1893" y="1678"/>
                    <a:pt x="1890" y="1677"/>
                    <a:pt x="1887" y="1677"/>
                  </a:cubicBezTo>
                  <a:cubicBezTo>
                    <a:pt x="1881" y="1676"/>
                    <a:pt x="1873" y="1675"/>
                    <a:pt x="1866" y="1669"/>
                  </a:cubicBezTo>
                  <a:cubicBezTo>
                    <a:pt x="1863" y="1666"/>
                    <a:pt x="1858" y="1666"/>
                    <a:pt x="1850" y="1665"/>
                  </a:cubicBezTo>
                  <a:cubicBezTo>
                    <a:pt x="1845" y="1665"/>
                    <a:pt x="1839" y="1665"/>
                    <a:pt x="1833" y="1664"/>
                  </a:cubicBezTo>
                  <a:cubicBezTo>
                    <a:pt x="1813" y="1661"/>
                    <a:pt x="1812" y="1646"/>
                    <a:pt x="1812" y="1636"/>
                  </a:cubicBezTo>
                  <a:cubicBezTo>
                    <a:pt x="1812" y="1633"/>
                    <a:pt x="1811" y="1630"/>
                    <a:pt x="1811" y="1628"/>
                  </a:cubicBezTo>
                  <a:cubicBezTo>
                    <a:pt x="1809" y="1615"/>
                    <a:pt x="1812" y="1608"/>
                    <a:pt x="1815" y="1601"/>
                  </a:cubicBezTo>
                  <a:cubicBezTo>
                    <a:pt x="1815" y="1599"/>
                    <a:pt x="1816" y="1597"/>
                    <a:pt x="1817" y="1595"/>
                  </a:cubicBezTo>
                  <a:cubicBezTo>
                    <a:pt x="1819" y="1588"/>
                    <a:pt x="1823" y="1582"/>
                    <a:pt x="1828" y="1575"/>
                  </a:cubicBezTo>
                  <a:cubicBezTo>
                    <a:pt x="1833" y="1568"/>
                    <a:pt x="1838" y="1560"/>
                    <a:pt x="1841" y="1552"/>
                  </a:cubicBezTo>
                  <a:cubicBezTo>
                    <a:pt x="1842" y="1550"/>
                    <a:pt x="1842" y="1549"/>
                    <a:pt x="1842" y="1548"/>
                  </a:cubicBezTo>
                  <a:cubicBezTo>
                    <a:pt x="1842" y="1548"/>
                    <a:pt x="1842" y="1548"/>
                    <a:pt x="1842" y="1548"/>
                  </a:cubicBezTo>
                  <a:cubicBezTo>
                    <a:pt x="1839" y="1545"/>
                    <a:pt x="1836" y="1540"/>
                    <a:pt x="1835" y="1532"/>
                  </a:cubicBezTo>
                  <a:cubicBezTo>
                    <a:pt x="1834" y="1524"/>
                    <a:pt x="1831" y="1521"/>
                    <a:pt x="1826" y="1515"/>
                  </a:cubicBezTo>
                  <a:cubicBezTo>
                    <a:pt x="1824" y="1513"/>
                    <a:pt x="1822" y="1510"/>
                    <a:pt x="1820" y="1508"/>
                  </a:cubicBezTo>
                  <a:cubicBezTo>
                    <a:pt x="1819" y="1507"/>
                    <a:pt x="1819" y="1507"/>
                    <a:pt x="1819" y="1507"/>
                  </a:cubicBezTo>
                  <a:cubicBezTo>
                    <a:pt x="1811" y="1497"/>
                    <a:pt x="1806" y="1491"/>
                    <a:pt x="1804" y="1481"/>
                  </a:cubicBezTo>
                  <a:cubicBezTo>
                    <a:pt x="1803" y="1476"/>
                    <a:pt x="1803" y="1472"/>
                    <a:pt x="1804" y="1468"/>
                  </a:cubicBezTo>
                  <a:cubicBezTo>
                    <a:pt x="1804" y="1464"/>
                    <a:pt x="1804" y="1461"/>
                    <a:pt x="1803" y="1458"/>
                  </a:cubicBezTo>
                  <a:cubicBezTo>
                    <a:pt x="1801" y="1455"/>
                    <a:pt x="1800" y="1455"/>
                    <a:pt x="1797" y="1453"/>
                  </a:cubicBezTo>
                  <a:cubicBezTo>
                    <a:pt x="1793" y="1452"/>
                    <a:pt x="1789" y="1449"/>
                    <a:pt x="1785" y="1445"/>
                  </a:cubicBezTo>
                  <a:cubicBezTo>
                    <a:pt x="1780" y="1436"/>
                    <a:pt x="1784" y="1429"/>
                    <a:pt x="1786" y="1426"/>
                  </a:cubicBezTo>
                  <a:cubicBezTo>
                    <a:pt x="1786" y="1424"/>
                    <a:pt x="1787" y="1422"/>
                    <a:pt x="1788" y="1420"/>
                  </a:cubicBezTo>
                  <a:cubicBezTo>
                    <a:pt x="1786" y="1419"/>
                    <a:pt x="1780" y="1416"/>
                    <a:pt x="1777" y="1414"/>
                  </a:cubicBezTo>
                  <a:cubicBezTo>
                    <a:pt x="1774" y="1412"/>
                    <a:pt x="1770" y="1411"/>
                    <a:pt x="1767" y="1409"/>
                  </a:cubicBezTo>
                  <a:cubicBezTo>
                    <a:pt x="1766" y="1407"/>
                    <a:pt x="1765" y="1407"/>
                    <a:pt x="1765" y="1407"/>
                  </a:cubicBezTo>
                  <a:cubicBezTo>
                    <a:pt x="1765" y="1407"/>
                    <a:pt x="1764" y="1407"/>
                    <a:pt x="1763" y="1408"/>
                  </a:cubicBezTo>
                  <a:cubicBezTo>
                    <a:pt x="1760" y="1408"/>
                    <a:pt x="1756" y="1409"/>
                    <a:pt x="1749" y="1408"/>
                  </a:cubicBezTo>
                  <a:cubicBezTo>
                    <a:pt x="1734" y="1408"/>
                    <a:pt x="1729" y="1402"/>
                    <a:pt x="1726" y="1392"/>
                  </a:cubicBezTo>
                  <a:cubicBezTo>
                    <a:pt x="1726" y="1390"/>
                    <a:pt x="1725" y="1387"/>
                    <a:pt x="1724" y="1385"/>
                  </a:cubicBezTo>
                  <a:cubicBezTo>
                    <a:pt x="1722" y="1382"/>
                    <a:pt x="1721" y="1381"/>
                    <a:pt x="1721" y="1380"/>
                  </a:cubicBezTo>
                  <a:cubicBezTo>
                    <a:pt x="1720" y="1380"/>
                    <a:pt x="1719" y="1380"/>
                    <a:pt x="1718" y="1380"/>
                  </a:cubicBezTo>
                  <a:cubicBezTo>
                    <a:pt x="1716" y="1380"/>
                    <a:pt x="1713" y="1380"/>
                    <a:pt x="1710" y="1380"/>
                  </a:cubicBezTo>
                  <a:cubicBezTo>
                    <a:pt x="1707" y="1380"/>
                    <a:pt x="1705" y="1380"/>
                    <a:pt x="1703" y="1380"/>
                  </a:cubicBezTo>
                  <a:cubicBezTo>
                    <a:pt x="1697" y="1381"/>
                    <a:pt x="1695" y="1380"/>
                    <a:pt x="1690" y="1377"/>
                  </a:cubicBezTo>
                  <a:cubicBezTo>
                    <a:pt x="1689" y="1376"/>
                    <a:pt x="1688" y="1376"/>
                    <a:pt x="1687" y="1375"/>
                  </a:cubicBezTo>
                  <a:cubicBezTo>
                    <a:pt x="1685" y="1374"/>
                    <a:pt x="1684" y="1373"/>
                    <a:pt x="1682" y="1371"/>
                  </a:cubicBezTo>
                  <a:cubicBezTo>
                    <a:pt x="1675" y="1367"/>
                    <a:pt x="1666" y="1361"/>
                    <a:pt x="1655" y="1352"/>
                  </a:cubicBezTo>
                  <a:cubicBezTo>
                    <a:pt x="1646" y="1344"/>
                    <a:pt x="1644" y="1338"/>
                    <a:pt x="1644" y="1332"/>
                  </a:cubicBezTo>
                  <a:cubicBezTo>
                    <a:pt x="1644" y="1332"/>
                    <a:pt x="1644" y="1332"/>
                    <a:pt x="1644" y="1332"/>
                  </a:cubicBezTo>
                  <a:cubicBezTo>
                    <a:pt x="1644" y="1332"/>
                    <a:pt x="1644" y="1331"/>
                    <a:pt x="1644" y="1331"/>
                  </a:cubicBezTo>
                  <a:cubicBezTo>
                    <a:pt x="1643" y="1330"/>
                    <a:pt x="1642" y="1329"/>
                    <a:pt x="1642" y="1329"/>
                  </a:cubicBezTo>
                  <a:cubicBezTo>
                    <a:pt x="1640" y="1329"/>
                    <a:pt x="1639" y="1329"/>
                    <a:pt x="1637" y="1329"/>
                  </a:cubicBezTo>
                  <a:cubicBezTo>
                    <a:pt x="1634" y="1329"/>
                    <a:pt x="1632" y="1329"/>
                    <a:pt x="1631" y="1329"/>
                  </a:cubicBezTo>
                  <a:cubicBezTo>
                    <a:pt x="1623" y="1330"/>
                    <a:pt x="1619" y="1329"/>
                    <a:pt x="1608" y="1323"/>
                  </a:cubicBezTo>
                  <a:cubicBezTo>
                    <a:pt x="1600" y="1317"/>
                    <a:pt x="1597" y="1312"/>
                    <a:pt x="1597" y="1306"/>
                  </a:cubicBezTo>
                  <a:cubicBezTo>
                    <a:pt x="1597" y="1304"/>
                    <a:pt x="1596" y="1303"/>
                    <a:pt x="1593" y="1300"/>
                  </a:cubicBezTo>
                  <a:cubicBezTo>
                    <a:pt x="1593" y="1299"/>
                    <a:pt x="1592" y="1299"/>
                    <a:pt x="1592" y="1299"/>
                  </a:cubicBezTo>
                  <a:cubicBezTo>
                    <a:pt x="1586" y="1303"/>
                    <a:pt x="1579" y="1303"/>
                    <a:pt x="1572" y="1297"/>
                  </a:cubicBezTo>
                  <a:cubicBezTo>
                    <a:pt x="1561" y="1287"/>
                    <a:pt x="1565" y="1277"/>
                    <a:pt x="1567" y="1272"/>
                  </a:cubicBezTo>
                  <a:cubicBezTo>
                    <a:pt x="1567" y="1270"/>
                    <a:pt x="1568" y="1269"/>
                    <a:pt x="1568" y="1268"/>
                  </a:cubicBezTo>
                  <a:cubicBezTo>
                    <a:pt x="1565" y="1267"/>
                    <a:pt x="1561" y="1264"/>
                    <a:pt x="1558" y="1258"/>
                  </a:cubicBezTo>
                  <a:cubicBezTo>
                    <a:pt x="1553" y="1249"/>
                    <a:pt x="1553" y="1244"/>
                    <a:pt x="1553" y="1239"/>
                  </a:cubicBezTo>
                  <a:cubicBezTo>
                    <a:pt x="1553" y="1236"/>
                    <a:pt x="1552" y="1234"/>
                    <a:pt x="1552" y="1230"/>
                  </a:cubicBezTo>
                  <a:cubicBezTo>
                    <a:pt x="1552" y="1230"/>
                    <a:pt x="1552" y="1229"/>
                    <a:pt x="1552" y="1229"/>
                  </a:cubicBezTo>
                  <a:cubicBezTo>
                    <a:pt x="1552" y="1229"/>
                    <a:pt x="1551" y="1229"/>
                    <a:pt x="1551" y="1229"/>
                  </a:cubicBezTo>
                  <a:cubicBezTo>
                    <a:pt x="1548" y="1228"/>
                    <a:pt x="1543" y="1226"/>
                    <a:pt x="1535" y="1222"/>
                  </a:cubicBezTo>
                  <a:cubicBezTo>
                    <a:pt x="1530" y="1219"/>
                    <a:pt x="1530" y="1219"/>
                    <a:pt x="1530" y="1219"/>
                  </a:cubicBezTo>
                  <a:cubicBezTo>
                    <a:pt x="1516" y="1211"/>
                    <a:pt x="1510" y="1208"/>
                    <a:pt x="1502" y="1196"/>
                  </a:cubicBezTo>
                  <a:cubicBezTo>
                    <a:pt x="1497" y="1188"/>
                    <a:pt x="1497" y="1188"/>
                    <a:pt x="1483" y="1185"/>
                  </a:cubicBezTo>
                  <a:cubicBezTo>
                    <a:pt x="1479" y="1185"/>
                    <a:pt x="1476" y="1184"/>
                    <a:pt x="1474" y="1184"/>
                  </a:cubicBezTo>
                  <a:cubicBezTo>
                    <a:pt x="1468" y="1183"/>
                    <a:pt x="1467" y="1182"/>
                    <a:pt x="1461" y="1178"/>
                  </a:cubicBezTo>
                  <a:cubicBezTo>
                    <a:pt x="1458" y="1176"/>
                    <a:pt x="1458" y="1176"/>
                    <a:pt x="1458" y="1176"/>
                  </a:cubicBezTo>
                  <a:cubicBezTo>
                    <a:pt x="1453" y="1172"/>
                    <a:pt x="1450" y="1168"/>
                    <a:pt x="1450" y="1163"/>
                  </a:cubicBezTo>
                  <a:cubicBezTo>
                    <a:pt x="1450" y="1154"/>
                    <a:pt x="1457" y="1150"/>
                    <a:pt x="1463" y="1146"/>
                  </a:cubicBezTo>
                  <a:cubicBezTo>
                    <a:pt x="1466" y="1144"/>
                    <a:pt x="1470" y="1141"/>
                    <a:pt x="1472" y="1138"/>
                  </a:cubicBezTo>
                  <a:cubicBezTo>
                    <a:pt x="1481" y="1128"/>
                    <a:pt x="1502" y="1102"/>
                    <a:pt x="1509" y="1090"/>
                  </a:cubicBezTo>
                  <a:cubicBezTo>
                    <a:pt x="1514" y="1080"/>
                    <a:pt x="1515" y="1079"/>
                    <a:pt x="1515" y="1074"/>
                  </a:cubicBezTo>
                  <a:cubicBezTo>
                    <a:pt x="1513" y="1074"/>
                    <a:pt x="1510" y="1075"/>
                    <a:pt x="1508" y="1076"/>
                  </a:cubicBezTo>
                  <a:cubicBezTo>
                    <a:pt x="1507" y="1076"/>
                    <a:pt x="1507" y="1076"/>
                    <a:pt x="1507" y="1076"/>
                  </a:cubicBezTo>
                  <a:cubicBezTo>
                    <a:pt x="1496" y="1079"/>
                    <a:pt x="1491" y="1078"/>
                    <a:pt x="1483" y="1075"/>
                  </a:cubicBezTo>
                  <a:cubicBezTo>
                    <a:pt x="1481" y="1075"/>
                    <a:pt x="1480" y="1075"/>
                    <a:pt x="1478" y="1074"/>
                  </a:cubicBezTo>
                  <a:cubicBezTo>
                    <a:pt x="1471" y="1072"/>
                    <a:pt x="1466" y="1072"/>
                    <a:pt x="1452" y="1078"/>
                  </a:cubicBezTo>
                  <a:cubicBezTo>
                    <a:pt x="1444" y="1081"/>
                    <a:pt x="1438" y="1089"/>
                    <a:pt x="1432" y="1096"/>
                  </a:cubicBezTo>
                  <a:cubicBezTo>
                    <a:pt x="1428" y="1101"/>
                    <a:pt x="1424" y="1106"/>
                    <a:pt x="1419" y="1109"/>
                  </a:cubicBezTo>
                  <a:cubicBezTo>
                    <a:pt x="1415" y="1112"/>
                    <a:pt x="1410" y="1116"/>
                    <a:pt x="1404" y="1115"/>
                  </a:cubicBezTo>
                  <a:cubicBezTo>
                    <a:pt x="1398" y="1114"/>
                    <a:pt x="1396" y="1110"/>
                    <a:pt x="1394" y="1108"/>
                  </a:cubicBezTo>
                  <a:cubicBezTo>
                    <a:pt x="1394" y="1106"/>
                    <a:pt x="1393" y="1105"/>
                    <a:pt x="1392" y="1104"/>
                  </a:cubicBezTo>
                  <a:cubicBezTo>
                    <a:pt x="1386" y="1097"/>
                    <a:pt x="1379" y="1089"/>
                    <a:pt x="1373" y="1077"/>
                  </a:cubicBezTo>
                  <a:cubicBezTo>
                    <a:pt x="1371" y="1073"/>
                    <a:pt x="1369" y="1073"/>
                    <a:pt x="1363" y="1071"/>
                  </a:cubicBezTo>
                  <a:cubicBezTo>
                    <a:pt x="1360" y="1070"/>
                    <a:pt x="1356" y="1068"/>
                    <a:pt x="1351" y="1066"/>
                  </a:cubicBezTo>
                  <a:cubicBezTo>
                    <a:pt x="1349" y="1064"/>
                    <a:pt x="1347" y="1064"/>
                    <a:pt x="1346" y="1063"/>
                  </a:cubicBezTo>
                  <a:cubicBezTo>
                    <a:pt x="1338" y="1059"/>
                    <a:pt x="1337" y="1056"/>
                    <a:pt x="1334" y="1048"/>
                  </a:cubicBezTo>
                  <a:cubicBezTo>
                    <a:pt x="1332" y="1042"/>
                    <a:pt x="1331" y="1038"/>
                    <a:pt x="1330" y="1034"/>
                  </a:cubicBezTo>
                  <a:cubicBezTo>
                    <a:pt x="1330" y="1031"/>
                    <a:pt x="1329" y="1027"/>
                    <a:pt x="1327" y="1021"/>
                  </a:cubicBezTo>
                  <a:cubicBezTo>
                    <a:pt x="1324" y="1010"/>
                    <a:pt x="1325" y="1005"/>
                    <a:pt x="1329" y="999"/>
                  </a:cubicBezTo>
                  <a:cubicBezTo>
                    <a:pt x="1330" y="998"/>
                    <a:pt x="1330" y="997"/>
                    <a:pt x="1331" y="996"/>
                  </a:cubicBezTo>
                  <a:cubicBezTo>
                    <a:pt x="1332" y="993"/>
                    <a:pt x="1333" y="990"/>
                    <a:pt x="1334" y="987"/>
                  </a:cubicBezTo>
                  <a:cubicBezTo>
                    <a:pt x="1338" y="980"/>
                    <a:pt x="1342" y="971"/>
                    <a:pt x="1343" y="958"/>
                  </a:cubicBezTo>
                  <a:cubicBezTo>
                    <a:pt x="1344" y="949"/>
                    <a:pt x="1342" y="946"/>
                    <a:pt x="1339" y="941"/>
                  </a:cubicBezTo>
                  <a:cubicBezTo>
                    <a:pt x="1337" y="937"/>
                    <a:pt x="1335" y="932"/>
                    <a:pt x="1334" y="926"/>
                  </a:cubicBezTo>
                  <a:cubicBezTo>
                    <a:pt x="1333" y="918"/>
                    <a:pt x="1333" y="915"/>
                    <a:pt x="1333" y="911"/>
                  </a:cubicBezTo>
                  <a:cubicBezTo>
                    <a:pt x="1333" y="909"/>
                    <a:pt x="1334" y="908"/>
                    <a:pt x="1333" y="904"/>
                  </a:cubicBezTo>
                  <a:cubicBezTo>
                    <a:pt x="1333" y="903"/>
                    <a:pt x="1333" y="903"/>
                    <a:pt x="1333" y="903"/>
                  </a:cubicBezTo>
                  <a:cubicBezTo>
                    <a:pt x="1329" y="901"/>
                    <a:pt x="1325" y="898"/>
                    <a:pt x="1319" y="891"/>
                  </a:cubicBezTo>
                  <a:cubicBezTo>
                    <a:pt x="1307" y="875"/>
                    <a:pt x="1305" y="870"/>
                    <a:pt x="1306" y="849"/>
                  </a:cubicBezTo>
                  <a:cubicBezTo>
                    <a:pt x="1306" y="849"/>
                    <a:pt x="1306" y="849"/>
                    <a:pt x="1306" y="849"/>
                  </a:cubicBezTo>
                  <a:cubicBezTo>
                    <a:pt x="1304" y="849"/>
                    <a:pt x="1303" y="848"/>
                    <a:pt x="1302" y="847"/>
                  </a:cubicBezTo>
                  <a:cubicBezTo>
                    <a:pt x="1300" y="846"/>
                    <a:pt x="1298" y="845"/>
                    <a:pt x="1296" y="843"/>
                  </a:cubicBezTo>
                  <a:cubicBezTo>
                    <a:pt x="1290" y="840"/>
                    <a:pt x="1283" y="835"/>
                    <a:pt x="1274" y="825"/>
                  </a:cubicBezTo>
                  <a:cubicBezTo>
                    <a:pt x="1271" y="822"/>
                    <a:pt x="1271" y="822"/>
                    <a:pt x="1271" y="822"/>
                  </a:cubicBezTo>
                  <a:cubicBezTo>
                    <a:pt x="1264" y="815"/>
                    <a:pt x="1261" y="811"/>
                    <a:pt x="1263" y="803"/>
                  </a:cubicBezTo>
                  <a:cubicBezTo>
                    <a:pt x="1263" y="802"/>
                    <a:pt x="1263" y="801"/>
                    <a:pt x="1263" y="799"/>
                  </a:cubicBezTo>
                  <a:cubicBezTo>
                    <a:pt x="1263" y="793"/>
                    <a:pt x="1263" y="793"/>
                    <a:pt x="1256" y="785"/>
                  </a:cubicBezTo>
                  <a:cubicBezTo>
                    <a:pt x="1253" y="783"/>
                    <a:pt x="1252" y="781"/>
                    <a:pt x="1250" y="780"/>
                  </a:cubicBezTo>
                  <a:cubicBezTo>
                    <a:pt x="1245" y="775"/>
                    <a:pt x="1243" y="772"/>
                    <a:pt x="1240" y="761"/>
                  </a:cubicBezTo>
                  <a:cubicBezTo>
                    <a:pt x="1239" y="755"/>
                    <a:pt x="1238" y="749"/>
                    <a:pt x="1241" y="744"/>
                  </a:cubicBezTo>
                  <a:cubicBezTo>
                    <a:pt x="1244" y="740"/>
                    <a:pt x="1248" y="738"/>
                    <a:pt x="1250" y="738"/>
                  </a:cubicBezTo>
                  <a:cubicBezTo>
                    <a:pt x="1250" y="737"/>
                    <a:pt x="1250" y="736"/>
                    <a:pt x="1250" y="736"/>
                  </a:cubicBezTo>
                  <a:cubicBezTo>
                    <a:pt x="1250" y="732"/>
                    <a:pt x="1251" y="727"/>
                    <a:pt x="1252" y="721"/>
                  </a:cubicBezTo>
                  <a:cubicBezTo>
                    <a:pt x="1253" y="714"/>
                    <a:pt x="1254" y="711"/>
                    <a:pt x="1255" y="710"/>
                  </a:cubicBezTo>
                  <a:cubicBezTo>
                    <a:pt x="1254" y="709"/>
                    <a:pt x="1254" y="706"/>
                    <a:pt x="1254" y="705"/>
                  </a:cubicBezTo>
                  <a:cubicBezTo>
                    <a:pt x="1254" y="704"/>
                    <a:pt x="1254" y="704"/>
                    <a:pt x="1254" y="704"/>
                  </a:cubicBezTo>
                  <a:cubicBezTo>
                    <a:pt x="1251" y="703"/>
                    <a:pt x="1248" y="702"/>
                    <a:pt x="1244" y="699"/>
                  </a:cubicBezTo>
                  <a:cubicBezTo>
                    <a:pt x="1236" y="694"/>
                    <a:pt x="1234" y="688"/>
                    <a:pt x="1234" y="682"/>
                  </a:cubicBezTo>
                  <a:cubicBezTo>
                    <a:pt x="1234" y="682"/>
                    <a:pt x="1234" y="681"/>
                    <a:pt x="1234" y="681"/>
                  </a:cubicBezTo>
                  <a:cubicBezTo>
                    <a:pt x="1234" y="681"/>
                    <a:pt x="1234" y="680"/>
                    <a:pt x="1234" y="680"/>
                  </a:cubicBezTo>
                  <a:cubicBezTo>
                    <a:pt x="1229" y="673"/>
                    <a:pt x="1216" y="663"/>
                    <a:pt x="1205" y="657"/>
                  </a:cubicBezTo>
                  <a:cubicBezTo>
                    <a:pt x="1195" y="652"/>
                    <a:pt x="1190" y="652"/>
                    <a:pt x="1179" y="651"/>
                  </a:cubicBezTo>
                  <a:cubicBezTo>
                    <a:pt x="1176" y="651"/>
                    <a:pt x="1176" y="651"/>
                    <a:pt x="1176" y="651"/>
                  </a:cubicBezTo>
                  <a:cubicBezTo>
                    <a:pt x="1176" y="651"/>
                    <a:pt x="1176" y="651"/>
                    <a:pt x="1175" y="651"/>
                  </a:cubicBezTo>
                  <a:cubicBezTo>
                    <a:pt x="1175" y="652"/>
                    <a:pt x="1175" y="653"/>
                    <a:pt x="1174" y="654"/>
                  </a:cubicBezTo>
                  <a:cubicBezTo>
                    <a:pt x="1173" y="657"/>
                    <a:pt x="1171" y="661"/>
                    <a:pt x="1168" y="666"/>
                  </a:cubicBezTo>
                  <a:cubicBezTo>
                    <a:pt x="1161" y="678"/>
                    <a:pt x="1158" y="680"/>
                    <a:pt x="1148" y="684"/>
                  </a:cubicBezTo>
                  <a:cubicBezTo>
                    <a:pt x="1146" y="684"/>
                    <a:pt x="1144" y="685"/>
                    <a:pt x="1140" y="687"/>
                  </a:cubicBezTo>
                  <a:cubicBezTo>
                    <a:pt x="1131" y="691"/>
                    <a:pt x="1127" y="692"/>
                    <a:pt x="1125" y="693"/>
                  </a:cubicBezTo>
                  <a:cubicBezTo>
                    <a:pt x="1123" y="694"/>
                    <a:pt x="1121" y="694"/>
                    <a:pt x="1118" y="695"/>
                  </a:cubicBezTo>
                  <a:cubicBezTo>
                    <a:pt x="1118" y="696"/>
                    <a:pt x="1117" y="696"/>
                    <a:pt x="1117" y="697"/>
                  </a:cubicBezTo>
                  <a:cubicBezTo>
                    <a:pt x="1117" y="697"/>
                    <a:pt x="1117" y="698"/>
                    <a:pt x="1118" y="700"/>
                  </a:cubicBezTo>
                  <a:cubicBezTo>
                    <a:pt x="1119" y="702"/>
                    <a:pt x="1124" y="706"/>
                    <a:pt x="1127" y="709"/>
                  </a:cubicBezTo>
                  <a:cubicBezTo>
                    <a:pt x="1135" y="716"/>
                    <a:pt x="1145" y="725"/>
                    <a:pt x="1144" y="736"/>
                  </a:cubicBezTo>
                  <a:cubicBezTo>
                    <a:pt x="1143" y="751"/>
                    <a:pt x="1130" y="752"/>
                    <a:pt x="1124" y="752"/>
                  </a:cubicBezTo>
                  <a:cubicBezTo>
                    <a:pt x="1121" y="752"/>
                    <a:pt x="1118" y="752"/>
                    <a:pt x="1114" y="753"/>
                  </a:cubicBezTo>
                  <a:cubicBezTo>
                    <a:pt x="1108" y="754"/>
                    <a:pt x="1106" y="755"/>
                    <a:pt x="1104" y="756"/>
                  </a:cubicBezTo>
                  <a:cubicBezTo>
                    <a:pt x="1101" y="757"/>
                    <a:pt x="1098" y="759"/>
                    <a:pt x="1092" y="761"/>
                  </a:cubicBezTo>
                  <a:cubicBezTo>
                    <a:pt x="1080" y="764"/>
                    <a:pt x="1074" y="761"/>
                    <a:pt x="1070" y="750"/>
                  </a:cubicBezTo>
                  <a:cubicBezTo>
                    <a:pt x="1070" y="747"/>
                    <a:pt x="1069" y="745"/>
                    <a:pt x="1066" y="741"/>
                  </a:cubicBezTo>
                  <a:cubicBezTo>
                    <a:pt x="1059" y="730"/>
                    <a:pt x="1057" y="726"/>
                    <a:pt x="1057" y="718"/>
                  </a:cubicBezTo>
                  <a:cubicBezTo>
                    <a:pt x="1057" y="716"/>
                    <a:pt x="1057" y="713"/>
                    <a:pt x="1057" y="710"/>
                  </a:cubicBezTo>
                  <a:cubicBezTo>
                    <a:pt x="1057" y="710"/>
                    <a:pt x="1057" y="710"/>
                    <a:pt x="1057" y="709"/>
                  </a:cubicBezTo>
                  <a:cubicBezTo>
                    <a:pt x="1054" y="709"/>
                    <a:pt x="1051" y="707"/>
                    <a:pt x="1048" y="704"/>
                  </a:cubicBezTo>
                  <a:cubicBezTo>
                    <a:pt x="1043" y="700"/>
                    <a:pt x="1039" y="693"/>
                    <a:pt x="1034" y="686"/>
                  </a:cubicBezTo>
                  <a:cubicBezTo>
                    <a:pt x="1031" y="681"/>
                    <a:pt x="1027" y="676"/>
                    <a:pt x="1023" y="670"/>
                  </a:cubicBezTo>
                  <a:cubicBezTo>
                    <a:pt x="1013" y="657"/>
                    <a:pt x="1015" y="648"/>
                    <a:pt x="1017" y="640"/>
                  </a:cubicBezTo>
                  <a:cubicBezTo>
                    <a:pt x="1018" y="636"/>
                    <a:pt x="1019" y="633"/>
                    <a:pt x="1019" y="628"/>
                  </a:cubicBezTo>
                  <a:cubicBezTo>
                    <a:pt x="1020" y="613"/>
                    <a:pt x="1027" y="609"/>
                    <a:pt x="1033" y="605"/>
                  </a:cubicBezTo>
                  <a:cubicBezTo>
                    <a:pt x="1035" y="604"/>
                    <a:pt x="1036" y="604"/>
                    <a:pt x="1037" y="602"/>
                  </a:cubicBezTo>
                  <a:cubicBezTo>
                    <a:pt x="1037" y="602"/>
                    <a:pt x="1037" y="602"/>
                    <a:pt x="1037" y="602"/>
                  </a:cubicBezTo>
                  <a:cubicBezTo>
                    <a:pt x="1037" y="602"/>
                    <a:pt x="1036" y="601"/>
                    <a:pt x="1035" y="601"/>
                  </a:cubicBezTo>
                  <a:cubicBezTo>
                    <a:pt x="1035" y="601"/>
                    <a:pt x="1035" y="601"/>
                    <a:pt x="1035" y="601"/>
                  </a:cubicBezTo>
                  <a:cubicBezTo>
                    <a:pt x="1032" y="602"/>
                    <a:pt x="1027" y="603"/>
                    <a:pt x="1019" y="601"/>
                  </a:cubicBezTo>
                  <a:cubicBezTo>
                    <a:pt x="1010" y="599"/>
                    <a:pt x="1007" y="595"/>
                    <a:pt x="1004" y="589"/>
                  </a:cubicBezTo>
                  <a:cubicBezTo>
                    <a:pt x="1004" y="588"/>
                    <a:pt x="1004" y="588"/>
                    <a:pt x="1002" y="586"/>
                  </a:cubicBezTo>
                  <a:cubicBezTo>
                    <a:pt x="1002" y="586"/>
                    <a:pt x="1002" y="586"/>
                    <a:pt x="1001" y="586"/>
                  </a:cubicBezTo>
                  <a:cubicBezTo>
                    <a:pt x="1001" y="586"/>
                    <a:pt x="1001" y="586"/>
                    <a:pt x="1000" y="586"/>
                  </a:cubicBezTo>
                  <a:cubicBezTo>
                    <a:pt x="992" y="586"/>
                    <a:pt x="987" y="580"/>
                    <a:pt x="987" y="571"/>
                  </a:cubicBezTo>
                  <a:cubicBezTo>
                    <a:pt x="987" y="562"/>
                    <a:pt x="991" y="558"/>
                    <a:pt x="995" y="554"/>
                  </a:cubicBezTo>
                  <a:cubicBezTo>
                    <a:pt x="996" y="552"/>
                    <a:pt x="998" y="551"/>
                    <a:pt x="1000" y="547"/>
                  </a:cubicBezTo>
                  <a:cubicBezTo>
                    <a:pt x="1001" y="545"/>
                    <a:pt x="1001" y="544"/>
                    <a:pt x="1002" y="544"/>
                  </a:cubicBezTo>
                  <a:cubicBezTo>
                    <a:pt x="1002" y="544"/>
                    <a:pt x="1002" y="544"/>
                    <a:pt x="1002" y="544"/>
                  </a:cubicBezTo>
                  <a:cubicBezTo>
                    <a:pt x="1001" y="540"/>
                    <a:pt x="1000" y="536"/>
                    <a:pt x="1003" y="528"/>
                  </a:cubicBezTo>
                  <a:cubicBezTo>
                    <a:pt x="1007" y="513"/>
                    <a:pt x="1014" y="511"/>
                    <a:pt x="1024" y="511"/>
                  </a:cubicBezTo>
                  <a:cubicBezTo>
                    <a:pt x="1025" y="510"/>
                    <a:pt x="1026" y="510"/>
                    <a:pt x="1027" y="510"/>
                  </a:cubicBezTo>
                  <a:cubicBezTo>
                    <a:pt x="1026" y="510"/>
                    <a:pt x="1026" y="509"/>
                    <a:pt x="1025" y="509"/>
                  </a:cubicBezTo>
                  <a:cubicBezTo>
                    <a:pt x="1022" y="504"/>
                    <a:pt x="1020" y="500"/>
                    <a:pt x="1000" y="501"/>
                  </a:cubicBezTo>
                  <a:cubicBezTo>
                    <a:pt x="986" y="502"/>
                    <a:pt x="979" y="501"/>
                    <a:pt x="974" y="492"/>
                  </a:cubicBezTo>
                  <a:cubicBezTo>
                    <a:pt x="973" y="491"/>
                    <a:pt x="973" y="490"/>
                    <a:pt x="970" y="488"/>
                  </a:cubicBezTo>
                  <a:cubicBezTo>
                    <a:pt x="966" y="485"/>
                    <a:pt x="966" y="485"/>
                    <a:pt x="960" y="488"/>
                  </a:cubicBezTo>
                  <a:cubicBezTo>
                    <a:pt x="958" y="488"/>
                    <a:pt x="957" y="489"/>
                    <a:pt x="955" y="490"/>
                  </a:cubicBezTo>
                  <a:cubicBezTo>
                    <a:pt x="953" y="491"/>
                    <a:pt x="951" y="493"/>
                    <a:pt x="950" y="494"/>
                  </a:cubicBezTo>
                  <a:cubicBezTo>
                    <a:pt x="946" y="498"/>
                    <a:pt x="942" y="501"/>
                    <a:pt x="932" y="500"/>
                  </a:cubicBezTo>
                  <a:cubicBezTo>
                    <a:pt x="923" y="498"/>
                    <a:pt x="919" y="493"/>
                    <a:pt x="917" y="491"/>
                  </a:cubicBezTo>
                  <a:cubicBezTo>
                    <a:pt x="917" y="491"/>
                    <a:pt x="917" y="491"/>
                    <a:pt x="916" y="491"/>
                  </a:cubicBezTo>
                  <a:cubicBezTo>
                    <a:pt x="903" y="490"/>
                    <a:pt x="900" y="487"/>
                    <a:pt x="893" y="476"/>
                  </a:cubicBezTo>
                  <a:cubicBezTo>
                    <a:pt x="892" y="475"/>
                    <a:pt x="891" y="473"/>
                    <a:pt x="890" y="471"/>
                  </a:cubicBezTo>
                  <a:cubicBezTo>
                    <a:pt x="886" y="464"/>
                    <a:pt x="885" y="464"/>
                    <a:pt x="877" y="462"/>
                  </a:cubicBezTo>
                  <a:cubicBezTo>
                    <a:pt x="876" y="462"/>
                    <a:pt x="874" y="462"/>
                    <a:pt x="872" y="461"/>
                  </a:cubicBezTo>
                  <a:cubicBezTo>
                    <a:pt x="863" y="460"/>
                    <a:pt x="863" y="460"/>
                    <a:pt x="856" y="464"/>
                  </a:cubicBezTo>
                  <a:cubicBezTo>
                    <a:pt x="853" y="466"/>
                    <a:pt x="853" y="466"/>
                    <a:pt x="853" y="466"/>
                  </a:cubicBezTo>
                  <a:cubicBezTo>
                    <a:pt x="852" y="466"/>
                    <a:pt x="851" y="467"/>
                    <a:pt x="850" y="468"/>
                  </a:cubicBezTo>
                  <a:cubicBezTo>
                    <a:pt x="841" y="473"/>
                    <a:pt x="834" y="476"/>
                    <a:pt x="813" y="477"/>
                  </a:cubicBezTo>
                  <a:cubicBezTo>
                    <a:pt x="803" y="477"/>
                    <a:pt x="797" y="478"/>
                    <a:pt x="792" y="478"/>
                  </a:cubicBezTo>
                  <a:cubicBezTo>
                    <a:pt x="785" y="478"/>
                    <a:pt x="781" y="478"/>
                    <a:pt x="772" y="478"/>
                  </a:cubicBezTo>
                  <a:cubicBezTo>
                    <a:pt x="767" y="478"/>
                    <a:pt x="764" y="479"/>
                    <a:pt x="761" y="479"/>
                  </a:cubicBezTo>
                  <a:cubicBezTo>
                    <a:pt x="753" y="480"/>
                    <a:pt x="746" y="480"/>
                    <a:pt x="734" y="476"/>
                  </a:cubicBezTo>
                  <a:cubicBezTo>
                    <a:pt x="729" y="474"/>
                    <a:pt x="721" y="471"/>
                    <a:pt x="720" y="463"/>
                  </a:cubicBezTo>
                  <a:cubicBezTo>
                    <a:pt x="720" y="463"/>
                    <a:pt x="720" y="462"/>
                    <a:pt x="719" y="462"/>
                  </a:cubicBezTo>
                  <a:cubicBezTo>
                    <a:pt x="709" y="454"/>
                    <a:pt x="707" y="451"/>
                    <a:pt x="701" y="443"/>
                  </a:cubicBezTo>
                  <a:cubicBezTo>
                    <a:pt x="700" y="442"/>
                    <a:pt x="698" y="440"/>
                    <a:pt x="696" y="437"/>
                  </a:cubicBezTo>
                  <a:cubicBezTo>
                    <a:pt x="694" y="434"/>
                    <a:pt x="692" y="432"/>
                    <a:pt x="691" y="431"/>
                  </a:cubicBezTo>
                  <a:cubicBezTo>
                    <a:pt x="691" y="431"/>
                    <a:pt x="690" y="431"/>
                    <a:pt x="689" y="431"/>
                  </a:cubicBezTo>
                  <a:cubicBezTo>
                    <a:pt x="686" y="431"/>
                    <a:pt x="683" y="431"/>
                    <a:pt x="679" y="430"/>
                  </a:cubicBezTo>
                  <a:cubicBezTo>
                    <a:pt x="678" y="430"/>
                    <a:pt x="677" y="430"/>
                    <a:pt x="677" y="430"/>
                  </a:cubicBezTo>
                  <a:cubicBezTo>
                    <a:pt x="675" y="433"/>
                    <a:pt x="672" y="438"/>
                    <a:pt x="664" y="442"/>
                  </a:cubicBezTo>
                  <a:cubicBezTo>
                    <a:pt x="654" y="448"/>
                    <a:pt x="646" y="447"/>
                    <a:pt x="640" y="438"/>
                  </a:cubicBezTo>
                  <a:cubicBezTo>
                    <a:pt x="638" y="436"/>
                    <a:pt x="638" y="435"/>
                    <a:pt x="635" y="434"/>
                  </a:cubicBezTo>
                  <a:cubicBezTo>
                    <a:pt x="627" y="431"/>
                    <a:pt x="594" y="432"/>
                    <a:pt x="576" y="437"/>
                  </a:cubicBezTo>
                  <a:cubicBezTo>
                    <a:pt x="569" y="439"/>
                    <a:pt x="565" y="440"/>
                    <a:pt x="562" y="442"/>
                  </a:cubicBezTo>
                  <a:cubicBezTo>
                    <a:pt x="557" y="444"/>
                    <a:pt x="553" y="446"/>
                    <a:pt x="543" y="446"/>
                  </a:cubicBezTo>
                  <a:cubicBezTo>
                    <a:pt x="528" y="446"/>
                    <a:pt x="522" y="442"/>
                    <a:pt x="519" y="430"/>
                  </a:cubicBezTo>
                  <a:cubicBezTo>
                    <a:pt x="519" y="429"/>
                    <a:pt x="518" y="428"/>
                    <a:pt x="518" y="427"/>
                  </a:cubicBezTo>
                  <a:cubicBezTo>
                    <a:pt x="517" y="423"/>
                    <a:pt x="517" y="421"/>
                    <a:pt x="517" y="419"/>
                  </a:cubicBezTo>
                  <a:cubicBezTo>
                    <a:pt x="516" y="418"/>
                    <a:pt x="516" y="417"/>
                    <a:pt x="516" y="417"/>
                  </a:cubicBezTo>
                  <a:cubicBezTo>
                    <a:pt x="516" y="417"/>
                    <a:pt x="516" y="416"/>
                    <a:pt x="511" y="412"/>
                  </a:cubicBezTo>
                  <a:cubicBezTo>
                    <a:pt x="508" y="410"/>
                    <a:pt x="507" y="410"/>
                    <a:pt x="504" y="410"/>
                  </a:cubicBezTo>
                  <a:cubicBezTo>
                    <a:pt x="497" y="410"/>
                    <a:pt x="490" y="409"/>
                    <a:pt x="482" y="400"/>
                  </a:cubicBezTo>
                  <a:cubicBezTo>
                    <a:pt x="472" y="389"/>
                    <a:pt x="474" y="379"/>
                    <a:pt x="475" y="373"/>
                  </a:cubicBezTo>
                  <a:cubicBezTo>
                    <a:pt x="476" y="369"/>
                    <a:pt x="476" y="366"/>
                    <a:pt x="475" y="362"/>
                  </a:cubicBezTo>
                  <a:cubicBezTo>
                    <a:pt x="475" y="360"/>
                    <a:pt x="474" y="359"/>
                    <a:pt x="474" y="359"/>
                  </a:cubicBezTo>
                  <a:cubicBezTo>
                    <a:pt x="474" y="359"/>
                    <a:pt x="473" y="359"/>
                    <a:pt x="472" y="358"/>
                  </a:cubicBezTo>
                  <a:cubicBezTo>
                    <a:pt x="468" y="357"/>
                    <a:pt x="461" y="355"/>
                    <a:pt x="453" y="348"/>
                  </a:cubicBezTo>
                  <a:cubicBezTo>
                    <a:pt x="449" y="344"/>
                    <a:pt x="448" y="343"/>
                    <a:pt x="448" y="343"/>
                  </a:cubicBezTo>
                  <a:cubicBezTo>
                    <a:pt x="447" y="343"/>
                    <a:pt x="447" y="343"/>
                    <a:pt x="446" y="343"/>
                  </a:cubicBezTo>
                  <a:cubicBezTo>
                    <a:pt x="441" y="343"/>
                    <a:pt x="436" y="342"/>
                    <a:pt x="426" y="338"/>
                  </a:cubicBezTo>
                  <a:cubicBezTo>
                    <a:pt x="409" y="330"/>
                    <a:pt x="407" y="322"/>
                    <a:pt x="410" y="310"/>
                  </a:cubicBezTo>
                  <a:cubicBezTo>
                    <a:pt x="411" y="307"/>
                    <a:pt x="412" y="305"/>
                    <a:pt x="412" y="301"/>
                  </a:cubicBezTo>
                  <a:cubicBezTo>
                    <a:pt x="412" y="300"/>
                    <a:pt x="412" y="300"/>
                    <a:pt x="411" y="299"/>
                  </a:cubicBezTo>
                  <a:cubicBezTo>
                    <a:pt x="409" y="299"/>
                    <a:pt x="406" y="298"/>
                    <a:pt x="402" y="297"/>
                  </a:cubicBezTo>
                  <a:cubicBezTo>
                    <a:pt x="397" y="294"/>
                    <a:pt x="394" y="291"/>
                    <a:pt x="392" y="289"/>
                  </a:cubicBezTo>
                  <a:cubicBezTo>
                    <a:pt x="390" y="286"/>
                    <a:pt x="388" y="285"/>
                    <a:pt x="383" y="282"/>
                  </a:cubicBezTo>
                  <a:cubicBezTo>
                    <a:pt x="372" y="276"/>
                    <a:pt x="370" y="272"/>
                    <a:pt x="368" y="264"/>
                  </a:cubicBezTo>
                  <a:cubicBezTo>
                    <a:pt x="367" y="261"/>
                    <a:pt x="367" y="259"/>
                    <a:pt x="365" y="255"/>
                  </a:cubicBezTo>
                  <a:cubicBezTo>
                    <a:pt x="365" y="254"/>
                    <a:pt x="365" y="254"/>
                    <a:pt x="364" y="253"/>
                  </a:cubicBezTo>
                  <a:cubicBezTo>
                    <a:pt x="361" y="253"/>
                    <a:pt x="356" y="253"/>
                    <a:pt x="351" y="249"/>
                  </a:cubicBezTo>
                  <a:cubicBezTo>
                    <a:pt x="345" y="244"/>
                    <a:pt x="343" y="238"/>
                    <a:pt x="342" y="234"/>
                  </a:cubicBezTo>
                  <a:cubicBezTo>
                    <a:pt x="341" y="230"/>
                    <a:pt x="340" y="227"/>
                    <a:pt x="336" y="221"/>
                  </a:cubicBezTo>
                  <a:cubicBezTo>
                    <a:pt x="329" y="212"/>
                    <a:pt x="327" y="204"/>
                    <a:pt x="336" y="195"/>
                  </a:cubicBezTo>
                  <a:cubicBezTo>
                    <a:pt x="337" y="194"/>
                    <a:pt x="338" y="192"/>
                    <a:pt x="339" y="190"/>
                  </a:cubicBezTo>
                  <a:cubicBezTo>
                    <a:pt x="344" y="179"/>
                    <a:pt x="352" y="177"/>
                    <a:pt x="358" y="176"/>
                  </a:cubicBezTo>
                  <a:cubicBezTo>
                    <a:pt x="361" y="175"/>
                    <a:pt x="363" y="174"/>
                    <a:pt x="365" y="173"/>
                  </a:cubicBezTo>
                  <a:cubicBezTo>
                    <a:pt x="376" y="163"/>
                    <a:pt x="388" y="157"/>
                    <a:pt x="398" y="156"/>
                  </a:cubicBezTo>
                  <a:cubicBezTo>
                    <a:pt x="402" y="156"/>
                    <a:pt x="404" y="156"/>
                    <a:pt x="406" y="153"/>
                  </a:cubicBezTo>
                  <a:cubicBezTo>
                    <a:pt x="406" y="153"/>
                    <a:pt x="405" y="152"/>
                    <a:pt x="404" y="151"/>
                  </a:cubicBezTo>
                  <a:cubicBezTo>
                    <a:pt x="402" y="149"/>
                    <a:pt x="401" y="144"/>
                    <a:pt x="403" y="137"/>
                  </a:cubicBezTo>
                  <a:cubicBezTo>
                    <a:pt x="407" y="124"/>
                    <a:pt x="418" y="124"/>
                    <a:pt x="422" y="124"/>
                  </a:cubicBezTo>
                  <a:cubicBezTo>
                    <a:pt x="422" y="124"/>
                    <a:pt x="422" y="124"/>
                    <a:pt x="422" y="124"/>
                  </a:cubicBezTo>
                  <a:cubicBezTo>
                    <a:pt x="422" y="123"/>
                    <a:pt x="422" y="122"/>
                    <a:pt x="422" y="121"/>
                  </a:cubicBezTo>
                  <a:cubicBezTo>
                    <a:pt x="422" y="119"/>
                    <a:pt x="422" y="117"/>
                    <a:pt x="422" y="114"/>
                  </a:cubicBezTo>
                  <a:cubicBezTo>
                    <a:pt x="422" y="107"/>
                    <a:pt x="423" y="102"/>
                    <a:pt x="424" y="98"/>
                  </a:cubicBezTo>
                  <a:cubicBezTo>
                    <a:pt x="425" y="95"/>
                    <a:pt x="426" y="92"/>
                    <a:pt x="426" y="89"/>
                  </a:cubicBezTo>
                  <a:cubicBezTo>
                    <a:pt x="427" y="89"/>
                    <a:pt x="427" y="89"/>
                    <a:pt x="427" y="89"/>
                  </a:cubicBezTo>
                  <a:cubicBezTo>
                    <a:pt x="426" y="88"/>
                    <a:pt x="426" y="88"/>
                    <a:pt x="426" y="88"/>
                  </a:cubicBezTo>
                  <a:cubicBezTo>
                    <a:pt x="424" y="86"/>
                    <a:pt x="422" y="84"/>
                    <a:pt x="420" y="79"/>
                  </a:cubicBezTo>
                  <a:cubicBezTo>
                    <a:pt x="417" y="75"/>
                    <a:pt x="415" y="71"/>
                    <a:pt x="416" y="66"/>
                  </a:cubicBezTo>
                  <a:cubicBezTo>
                    <a:pt x="414" y="65"/>
                    <a:pt x="411" y="65"/>
                    <a:pt x="407" y="64"/>
                  </a:cubicBezTo>
                  <a:cubicBezTo>
                    <a:pt x="407" y="64"/>
                    <a:pt x="407" y="64"/>
                    <a:pt x="407" y="64"/>
                  </a:cubicBezTo>
                  <a:cubicBezTo>
                    <a:pt x="405" y="65"/>
                    <a:pt x="403" y="67"/>
                    <a:pt x="399" y="69"/>
                  </a:cubicBezTo>
                  <a:cubicBezTo>
                    <a:pt x="385" y="75"/>
                    <a:pt x="377" y="66"/>
                    <a:pt x="372" y="60"/>
                  </a:cubicBezTo>
                  <a:cubicBezTo>
                    <a:pt x="371" y="59"/>
                    <a:pt x="371" y="59"/>
                    <a:pt x="371" y="58"/>
                  </a:cubicBezTo>
                  <a:cubicBezTo>
                    <a:pt x="368" y="59"/>
                    <a:pt x="363" y="60"/>
                    <a:pt x="357" y="59"/>
                  </a:cubicBezTo>
                  <a:cubicBezTo>
                    <a:pt x="340" y="55"/>
                    <a:pt x="342" y="43"/>
                    <a:pt x="343" y="39"/>
                  </a:cubicBezTo>
                  <a:cubicBezTo>
                    <a:pt x="343" y="37"/>
                    <a:pt x="343" y="36"/>
                    <a:pt x="343" y="35"/>
                  </a:cubicBezTo>
                  <a:cubicBezTo>
                    <a:pt x="343" y="33"/>
                    <a:pt x="343" y="32"/>
                    <a:pt x="337" y="27"/>
                  </a:cubicBezTo>
                  <a:cubicBezTo>
                    <a:pt x="335" y="25"/>
                    <a:pt x="333" y="23"/>
                    <a:pt x="330" y="20"/>
                  </a:cubicBezTo>
                  <a:cubicBezTo>
                    <a:pt x="327" y="16"/>
                    <a:pt x="325" y="15"/>
                    <a:pt x="321" y="14"/>
                  </a:cubicBezTo>
                  <a:cubicBezTo>
                    <a:pt x="317" y="13"/>
                    <a:pt x="311" y="12"/>
                    <a:pt x="304" y="7"/>
                  </a:cubicBezTo>
                  <a:cubicBezTo>
                    <a:pt x="304" y="6"/>
                    <a:pt x="304" y="6"/>
                    <a:pt x="304" y="6"/>
                  </a:cubicBezTo>
                  <a:cubicBezTo>
                    <a:pt x="302" y="7"/>
                    <a:pt x="300" y="8"/>
                    <a:pt x="297" y="8"/>
                  </a:cubicBezTo>
                  <a:cubicBezTo>
                    <a:pt x="288" y="8"/>
                    <a:pt x="278" y="0"/>
                    <a:pt x="273" y="1"/>
                  </a:cubicBezTo>
                  <a:cubicBezTo>
                    <a:pt x="268" y="2"/>
                    <a:pt x="258" y="13"/>
                    <a:pt x="250" y="12"/>
                  </a:cubicBezTo>
                  <a:cubicBezTo>
                    <a:pt x="242" y="10"/>
                    <a:pt x="250" y="12"/>
                    <a:pt x="244" y="6"/>
                  </a:cubicBezTo>
                  <a:cubicBezTo>
                    <a:pt x="237" y="1"/>
                    <a:pt x="224" y="4"/>
                    <a:pt x="212" y="4"/>
                  </a:cubicBezTo>
                  <a:cubicBezTo>
                    <a:pt x="200" y="4"/>
                    <a:pt x="194" y="13"/>
                    <a:pt x="185" y="20"/>
                  </a:cubicBezTo>
                  <a:cubicBezTo>
                    <a:pt x="176" y="26"/>
                    <a:pt x="192" y="32"/>
                    <a:pt x="189" y="45"/>
                  </a:cubicBezTo>
                  <a:cubicBezTo>
                    <a:pt x="186" y="58"/>
                    <a:pt x="177" y="57"/>
                    <a:pt x="172" y="64"/>
                  </a:cubicBezTo>
                  <a:cubicBezTo>
                    <a:pt x="166" y="70"/>
                    <a:pt x="166" y="82"/>
                    <a:pt x="170" y="89"/>
                  </a:cubicBezTo>
                  <a:cubicBezTo>
                    <a:pt x="174" y="96"/>
                    <a:pt x="173" y="109"/>
                    <a:pt x="172" y="117"/>
                  </a:cubicBezTo>
                  <a:cubicBezTo>
                    <a:pt x="170" y="125"/>
                    <a:pt x="160" y="133"/>
                    <a:pt x="153" y="136"/>
                  </a:cubicBezTo>
                  <a:cubicBezTo>
                    <a:pt x="146" y="138"/>
                    <a:pt x="122" y="134"/>
                    <a:pt x="114" y="136"/>
                  </a:cubicBezTo>
                  <a:cubicBezTo>
                    <a:pt x="106" y="137"/>
                    <a:pt x="98" y="150"/>
                    <a:pt x="93" y="156"/>
                  </a:cubicBezTo>
                  <a:cubicBezTo>
                    <a:pt x="88" y="161"/>
                    <a:pt x="85" y="168"/>
                    <a:pt x="86" y="176"/>
                  </a:cubicBezTo>
                  <a:cubicBezTo>
                    <a:pt x="88" y="184"/>
                    <a:pt x="116" y="190"/>
                    <a:pt x="114" y="200"/>
                  </a:cubicBezTo>
                  <a:cubicBezTo>
                    <a:pt x="113" y="209"/>
                    <a:pt x="106" y="214"/>
                    <a:pt x="106" y="221"/>
                  </a:cubicBezTo>
                  <a:cubicBezTo>
                    <a:pt x="106" y="228"/>
                    <a:pt x="114" y="236"/>
                    <a:pt x="113" y="242"/>
                  </a:cubicBezTo>
                  <a:cubicBezTo>
                    <a:pt x="112" y="249"/>
                    <a:pt x="93" y="265"/>
                    <a:pt x="92" y="273"/>
                  </a:cubicBezTo>
                  <a:cubicBezTo>
                    <a:pt x="90" y="281"/>
                    <a:pt x="96" y="297"/>
                    <a:pt x="96" y="297"/>
                  </a:cubicBezTo>
                  <a:cubicBezTo>
                    <a:pt x="96" y="297"/>
                    <a:pt x="88" y="313"/>
                    <a:pt x="84" y="316"/>
                  </a:cubicBezTo>
                  <a:cubicBezTo>
                    <a:pt x="80" y="318"/>
                    <a:pt x="94" y="326"/>
                    <a:pt x="96" y="336"/>
                  </a:cubicBezTo>
                  <a:cubicBezTo>
                    <a:pt x="97" y="345"/>
                    <a:pt x="94" y="362"/>
                    <a:pt x="100" y="372"/>
                  </a:cubicBezTo>
                  <a:cubicBezTo>
                    <a:pt x="105" y="381"/>
                    <a:pt x="132" y="398"/>
                    <a:pt x="132" y="398"/>
                  </a:cubicBezTo>
                  <a:cubicBezTo>
                    <a:pt x="132" y="398"/>
                    <a:pt x="146" y="405"/>
                    <a:pt x="157" y="405"/>
                  </a:cubicBezTo>
                  <a:cubicBezTo>
                    <a:pt x="168" y="405"/>
                    <a:pt x="176" y="412"/>
                    <a:pt x="178" y="418"/>
                  </a:cubicBezTo>
                  <a:cubicBezTo>
                    <a:pt x="181" y="425"/>
                    <a:pt x="184" y="452"/>
                    <a:pt x="193" y="458"/>
                  </a:cubicBezTo>
                  <a:cubicBezTo>
                    <a:pt x="202" y="465"/>
                    <a:pt x="216" y="469"/>
                    <a:pt x="218" y="474"/>
                  </a:cubicBezTo>
                  <a:cubicBezTo>
                    <a:pt x="220" y="477"/>
                    <a:pt x="219" y="480"/>
                    <a:pt x="217" y="483"/>
                  </a:cubicBezTo>
                  <a:cubicBezTo>
                    <a:pt x="221" y="485"/>
                    <a:pt x="224" y="486"/>
                    <a:pt x="227" y="487"/>
                  </a:cubicBezTo>
                  <a:cubicBezTo>
                    <a:pt x="231" y="489"/>
                    <a:pt x="234" y="490"/>
                    <a:pt x="238" y="492"/>
                  </a:cubicBezTo>
                  <a:cubicBezTo>
                    <a:pt x="249" y="497"/>
                    <a:pt x="253" y="497"/>
                    <a:pt x="260" y="498"/>
                  </a:cubicBezTo>
                  <a:cubicBezTo>
                    <a:pt x="261" y="498"/>
                    <a:pt x="263" y="498"/>
                    <a:pt x="265" y="498"/>
                  </a:cubicBezTo>
                  <a:cubicBezTo>
                    <a:pt x="267" y="499"/>
                    <a:pt x="270" y="499"/>
                    <a:pt x="272" y="499"/>
                  </a:cubicBezTo>
                  <a:cubicBezTo>
                    <a:pt x="278" y="499"/>
                    <a:pt x="288" y="499"/>
                    <a:pt x="293" y="510"/>
                  </a:cubicBezTo>
                  <a:cubicBezTo>
                    <a:pt x="293" y="510"/>
                    <a:pt x="293" y="510"/>
                    <a:pt x="293" y="510"/>
                  </a:cubicBezTo>
                  <a:cubicBezTo>
                    <a:pt x="301" y="515"/>
                    <a:pt x="303" y="522"/>
                    <a:pt x="301" y="535"/>
                  </a:cubicBezTo>
                  <a:cubicBezTo>
                    <a:pt x="300" y="538"/>
                    <a:pt x="300" y="541"/>
                    <a:pt x="299" y="544"/>
                  </a:cubicBezTo>
                  <a:cubicBezTo>
                    <a:pt x="297" y="554"/>
                    <a:pt x="297" y="557"/>
                    <a:pt x="300" y="567"/>
                  </a:cubicBezTo>
                  <a:cubicBezTo>
                    <a:pt x="304" y="581"/>
                    <a:pt x="304" y="581"/>
                    <a:pt x="312" y="590"/>
                  </a:cubicBezTo>
                  <a:cubicBezTo>
                    <a:pt x="312" y="591"/>
                    <a:pt x="312" y="591"/>
                    <a:pt x="312" y="591"/>
                  </a:cubicBezTo>
                  <a:cubicBezTo>
                    <a:pt x="314" y="593"/>
                    <a:pt x="317" y="595"/>
                    <a:pt x="320" y="596"/>
                  </a:cubicBezTo>
                  <a:cubicBezTo>
                    <a:pt x="326" y="599"/>
                    <a:pt x="338" y="605"/>
                    <a:pt x="332" y="622"/>
                  </a:cubicBezTo>
                  <a:cubicBezTo>
                    <a:pt x="330" y="631"/>
                    <a:pt x="328" y="635"/>
                    <a:pt x="326" y="638"/>
                  </a:cubicBezTo>
                  <a:cubicBezTo>
                    <a:pt x="326" y="639"/>
                    <a:pt x="326" y="640"/>
                    <a:pt x="325" y="640"/>
                  </a:cubicBezTo>
                  <a:cubicBezTo>
                    <a:pt x="325" y="641"/>
                    <a:pt x="325" y="642"/>
                    <a:pt x="325" y="643"/>
                  </a:cubicBezTo>
                  <a:cubicBezTo>
                    <a:pt x="324" y="646"/>
                    <a:pt x="322" y="652"/>
                    <a:pt x="324" y="658"/>
                  </a:cubicBezTo>
                  <a:cubicBezTo>
                    <a:pt x="325" y="661"/>
                    <a:pt x="328" y="664"/>
                    <a:pt x="332" y="668"/>
                  </a:cubicBezTo>
                  <a:cubicBezTo>
                    <a:pt x="335" y="670"/>
                    <a:pt x="338" y="673"/>
                    <a:pt x="341" y="677"/>
                  </a:cubicBezTo>
                  <a:cubicBezTo>
                    <a:pt x="351" y="689"/>
                    <a:pt x="350" y="698"/>
                    <a:pt x="344" y="708"/>
                  </a:cubicBezTo>
                  <a:cubicBezTo>
                    <a:pt x="344" y="709"/>
                    <a:pt x="343" y="710"/>
                    <a:pt x="343" y="711"/>
                  </a:cubicBezTo>
                  <a:cubicBezTo>
                    <a:pt x="341" y="716"/>
                    <a:pt x="337" y="723"/>
                    <a:pt x="330" y="725"/>
                  </a:cubicBezTo>
                  <a:cubicBezTo>
                    <a:pt x="324" y="727"/>
                    <a:pt x="319" y="725"/>
                    <a:pt x="313" y="721"/>
                  </a:cubicBezTo>
                  <a:cubicBezTo>
                    <a:pt x="309" y="719"/>
                    <a:pt x="306" y="717"/>
                    <a:pt x="303" y="715"/>
                  </a:cubicBezTo>
                  <a:cubicBezTo>
                    <a:pt x="298" y="711"/>
                    <a:pt x="293" y="707"/>
                    <a:pt x="290" y="707"/>
                  </a:cubicBezTo>
                  <a:cubicBezTo>
                    <a:pt x="285" y="707"/>
                    <a:pt x="281" y="706"/>
                    <a:pt x="278" y="705"/>
                  </a:cubicBezTo>
                  <a:cubicBezTo>
                    <a:pt x="274" y="703"/>
                    <a:pt x="272" y="702"/>
                    <a:pt x="265" y="706"/>
                  </a:cubicBezTo>
                  <a:cubicBezTo>
                    <a:pt x="262" y="707"/>
                    <a:pt x="262" y="707"/>
                    <a:pt x="262" y="707"/>
                  </a:cubicBezTo>
                  <a:cubicBezTo>
                    <a:pt x="247" y="715"/>
                    <a:pt x="240" y="718"/>
                    <a:pt x="230" y="720"/>
                  </a:cubicBezTo>
                  <a:cubicBezTo>
                    <a:pt x="229" y="720"/>
                    <a:pt x="227" y="720"/>
                    <a:pt x="226" y="720"/>
                  </a:cubicBezTo>
                  <a:cubicBezTo>
                    <a:pt x="226" y="720"/>
                    <a:pt x="226" y="720"/>
                    <a:pt x="226" y="720"/>
                  </a:cubicBezTo>
                  <a:cubicBezTo>
                    <a:pt x="226" y="730"/>
                    <a:pt x="226" y="737"/>
                    <a:pt x="227" y="741"/>
                  </a:cubicBezTo>
                  <a:cubicBezTo>
                    <a:pt x="227" y="743"/>
                    <a:pt x="227" y="745"/>
                    <a:pt x="227" y="746"/>
                  </a:cubicBezTo>
                  <a:cubicBezTo>
                    <a:pt x="227" y="748"/>
                    <a:pt x="227" y="750"/>
                    <a:pt x="227" y="751"/>
                  </a:cubicBezTo>
                  <a:cubicBezTo>
                    <a:pt x="226" y="754"/>
                    <a:pt x="226" y="756"/>
                    <a:pt x="229" y="762"/>
                  </a:cubicBezTo>
                  <a:cubicBezTo>
                    <a:pt x="231" y="765"/>
                    <a:pt x="232" y="766"/>
                    <a:pt x="233" y="768"/>
                  </a:cubicBezTo>
                  <a:cubicBezTo>
                    <a:pt x="238" y="774"/>
                    <a:pt x="241" y="779"/>
                    <a:pt x="240" y="793"/>
                  </a:cubicBezTo>
                  <a:cubicBezTo>
                    <a:pt x="238" y="808"/>
                    <a:pt x="238" y="811"/>
                    <a:pt x="235" y="821"/>
                  </a:cubicBezTo>
                  <a:cubicBezTo>
                    <a:pt x="235" y="822"/>
                    <a:pt x="235" y="822"/>
                    <a:pt x="235" y="822"/>
                  </a:cubicBezTo>
                  <a:cubicBezTo>
                    <a:pt x="230" y="839"/>
                    <a:pt x="213" y="838"/>
                    <a:pt x="204" y="837"/>
                  </a:cubicBezTo>
                  <a:cubicBezTo>
                    <a:pt x="202" y="837"/>
                    <a:pt x="202" y="837"/>
                    <a:pt x="202" y="837"/>
                  </a:cubicBezTo>
                  <a:cubicBezTo>
                    <a:pt x="200" y="837"/>
                    <a:pt x="197" y="837"/>
                    <a:pt x="195" y="837"/>
                  </a:cubicBezTo>
                  <a:cubicBezTo>
                    <a:pt x="183" y="837"/>
                    <a:pt x="169" y="837"/>
                    <a:pt x="162" y="828"/>
                  </a:cubicBezTo>
                  <a:cubicBezTo>
                    <a:pt x="157" y="823"/>
                    <a:pt x="151" y="817"/>
                    <a:pt x="141" y="814"/>
                  </a:cubicBezTo>
                  <a:cubicBezTo>
                    <a:pt x="139" y="813"/>
                    <a:pt x="136" y="812"/>
                    <a:pt x="134" y="810"/>
                  </a:cubicBezTo>
                  <a:cubicBezTo>
                    <a:pt x="134" y="810"/>
                    <a:pt x="134" y="810"/>
                    <a:pt x="134" y="810"/>
                  </a:cubicBezTo>
                  <a:cubicBezTo>
                    <a:pt x="130" y="810"/>
                    <a:pt x="127" y="809"/>
                    <a:pt x="124" y="808"/>
                  </a:cubicBezTo>
                  <a:cubicBezTo>
                    <a:pt x="119" y="806"/>
                    <a:pt x="116" y="805"/>
                    <a:pt x="110" y="809"/>
                  </a:cubicBezTo>
                  <a:cubicBezTo>
                    <a:pt x="107" y="810"/>
                    <a:pt x="105" y="811"/>
                    <a:pt x="103" y="812"/>
                  </a:cubicBezTo>
                  <a:cubicBezTo>
                    <a:pt x="102" y="812"/>
                    <a:pt x="102" y="812"/>
                    <a:pt x="101" y="813"/>
                  </a:cubicBezTo>
                  <a:cubicBezTo>
                    <a:pt x="101" y="813"/>
                    <a:pt x="102" y="813"/>
                    <a:pt x="102" y="813"/>
                  </a:cubicBezTo>
                  <a:cubicBezTo>
                    <a:pt x="105" y="814"/>
                    <a:pt x="111" y="816"/>
                    <a:pt x="114" y="823"/>
                  </a:cubicBezTo>
                  <a:cubicBezTo>
                    <a:pt x="118" y="828"/>
                    <a:pt x="117" y="833"/>
                    <a:pt x="116" y="836"/>
                  </a:cubicBezTo>
                  <a:cubicBezTo>
                    <a:pt x="118" y="837"/>
                    <a:pt x="120" y="838"/>
                    <a:pt x="122" y="839"/>
                  </a:cubicBezTo>
                  <a:cubicBezTo>
                    <a:pt x="126" y="840"/>
                    <a:pt x="132" y="842"/>
                    <a:pt x="134" y="849"/>
                  </a:cubicBezTo>
                  <a:cubicBezTo>
                    <a:pt x="136" y="853"/>
                    <a:pt x="135" y="856"/>
                    <a:pt x="134" y="858"/>
                  </a:cubicBezTo>
                  <a:cubicBezTo>
                    <a:pt x="132" y="863"/>
                    <a:pt x="127" y="864"/>
                    <a:pt x="124" y="865"/>
                  </a:cubicBezTo>
                  <a:cubicBezTo>
                    <a:pt x="123" y="865"/>
                    <a:pt x="121" y="866"/>
                    <a:pt x="119" y="867"/>
                  </a:cubicBezTo>
                  <a:cubicBezTo>
                    <a:pt x="114" y="870"/>
                    <a:pt x="109" y="870"/>
                    <a:pt x="106" y="870"/>
                  </a:cubicBezTo>
                  <a:cubicBezTo>
                    <a:pt x="103" y="869"/>
                    <a:pt x="103" y="869"/>
                    <a:pt x="101" y="872"/>
                  </a:cubicBezTo>
                  <a:cubicBezTo>
                    <a:pt x="95" y="879"/>
                    <a:pt x="87" y="883"/>
                    <a:pt x="81" y="886"/>
                  </a:cubicBezTo>
                  <a:cubicBezTo>
                    <a:pt x="79" y="887"/>
                    <a:pt x="76" y="888"/>
                    <a:pt x="74" y="889"/>
                  </a:cubicBezTo>
                  <a:cubicBezTo>
                    <a:pt x="74" y="890"/>
                    <a:pt x="75" y="890"/>
                    <a:pt x="75" y="891"/>
                  </a:cubicBezTo>
                  <a:cubicBezTo>
                    <a:pt x="76" y="895"/>
                    <a:pt x="79" y="900"/>
                    <a:pt x="76" y="906"/>
                  </a:cubicBezTo>
                  <a:cubicBezTo>
                    <a:pt x="73" y="912"/>
                    <a:pt x="66" y="915"/>
                    <a:pt x="62" y="916"/>
                  </a:cubicBezTo>
                  <a:cubicBezTo>
                    <a:pt x="56" y="918"/>
                    <a:pt x="50" y="918"/>
                    <a:pt x="46" y="918"/>
                  </a:cubicBezTo>
                  <a:cubicBezTo>
                    <a:pt x="45" y="918"/>
                    <a:pt x="43" y="918"/>
                    <a:pt x="42" y="919"/>
                  </a:cubicBezTo>
                  <a:cubicBezTo>
                    <a:pt x="42" y="921"/>
                    <a:pt x="42" y="924"/>
                    <a:pt x="42" y="926"/>
                  </a:cubicBezTo>
                  <a:cubicBezTo>
                    <a:pt x="43" y="933"/>
                    <a:pt x="43" y="941"/>
                    <a:pt x="38" y="951"/>
                  </a:cubicBezTo>
                  <a:cubicBezTo>
                    <a:pt x="33" y="959"/>
                    <a:pt x="27" y="965"/>
                    <a:pt x="22" y="971"/>
                  </a:cubicBezTo>
                  <a:cubicBezTo>
                    <a:pt x="19" y="974"/>
                    <a:pt x="16" y="976"/>
                    <a:pt x="14" y="979"/>
                  </a:cubicBezTo>
                  <a:cubicBezTo>
                    <a:pt x="12" y="982"/>
                    <a:pt x="9" y="984"/>
                    <a:pt x="7" y="985"/>
                  </a:cubicBezTo>
                  <a:cubicBezTo>
                    <a:pt x="7" y="985"/>
                    <a:pt x="8" y="985"/>
                    <a:pt x="8" y="985"/>
                  </a:cubicBezTo>
                  <a:cubicBezTo>
                    <a:pt x="12" y="989"/>
                    <a:pt x="19" y="996"/>
                    <a:pt x="17" y="1010"/>
                  </a:cubicBezTo>
                  <a:cubicBezTo>
                    <a:pt x="15" y="1020"/>
                    <a:pt x="12" y="1024"/>
                    <a:pt x="7" y="1027"/>
                  </a:cubicBezTo>
                  <a:cubicBezTo>
                    <a:pt x="7" y="1027"/>
                    <a:pt x="6" y="1027"/>
                    <a:pt x="6" y="1028"/>
                  </a:cubicBezTo>
                  <a:cubicBezTo>
                    <a:pt x="6" y="1028"/>
                    <a:pt x="5" y="1029"/>
                    <a:pt x="5" y="1033"/>
                  </a:cubicBezTo>
                  <a:cubicBezTo>
                    <a:pt x="4" y="1041"/>
                    <a:pt x="2" y="1046"/>
                    <a:pt x="1" y="1049"/>
                  </a:cubicBezTo>
                  <a:cubicBezTo>
                    <a:pt x="1" y="1049"/>
                    <a:pt x="0" y="1050"/>
                    <a:pt x="0" y="1050"/>
                  </a:cubicBezTo>
                  <a:cubicBezTo>
                    <a:pt x="1" y="1051"/>
                    <a:pt x="1" y="1052"/>
                    <a:pt x="2" y="1053"/>
                  </a:cubicBezTo>
                  <a:cubicBezTo>
                    <a:pt x="5" y="1056"/>
                    <a:pt x="5" y="1056"/>
                    <a:pt x="5" y="1056"/>
                  </a:cubicBezTo>
                  <a:cubicBezTo>
                    <a:pt x="12" y="1065"/>
                    <a:pt x="14" y="1068"/>
                    <a:pt x="13" y="1080"/>
                  </a:cubicBezTo>
                  <a:cubicBezTo>
                    <a:pt x="13" y="1083"/>
                    <a:pt x="12" y="1085"/>
                    <a:pt x="12" y="1087"/>
                  </a:cubicBezTo>
                  <a:cubicBezTo>
                    <a:pt x="12" y="1088"/>
                    <a:pt x="11" y="1090"/>
                    <a:pt x="12" y="1090"/>
                  </a:cubicBezTo>
                  <a:cubicBezTo>
                    <a:pt x="12" y="1090"/>
                    <a:pt x="12" y="1091"/>
                    <a:pt x="14" y="1093"/>
                  </a:cubicBezTo>
                  <a:cubicBezTo>
                    <a:pt x="14" y="1093"/>
                    <a:pt x="15" y="1094"/>
                    <a:pt x="15" y="1094"/>
                  </a:cubicBezTo>
                  <a:cubicBezTo>
                    <a:pt x="15" y="1094"/>
                    <a:pt x="15" y="1094"/>
                    <a:pt x="16" y="1094"/>
                  </a:cubicBezTo>
                  <a:cubicBezTo>
                    <a:pt x="25" y="1094"/>
                    <a:pt x="31" y="1099"/>
                    <a:pt x="35" y="1111"/>
                  </a:cubicBezTo>
                  <a:cubicBezTo>
                    <a:pt x="36" y="1118"/>
                    <a:pt x="37" y="1122"/>
                    <a:pt x="38" y="1125"/>
                  </a:cubicBezTo>
                  <a:cubicBezTo>
                    <a:pt x="39" y="1131"/>
                    <a:pt x="39" y="1132"/>
                    <a:pt x="45" y="1138"/>
                  </a:cubicBezTo>
                  <a:cubicBezTo>
                    <a:pt x="50" y="1143"/>
                    <a:pt x="52" y="1148"/>
                    <a:pt x="54" y="1151"/>
                  </a:cubicBezTo>
                  <a:cubicBezTo>
                    <a:pt x="54" y="1151"/>
                    <a:pt x="55" y="1152"/>
                    <a:pt x="55" y="1152"/>
                  </a:cubicBezTo>
                  <a:cubicBezTo>
                    <a:pt x="55" y="1152"/>
                    <a:pt x="56" y="1152"/>
                    <a:pt x="58" y="1152"/>
                  </a:cubicBezTo>
                  <a:cubicBezTo>
                    <a:pt x="63" y="1153"/>
                    <a:pt x="66" y="1152"/>
                    <a:pt x="69" y="1151"/>
                  </a:cubicBezTo>
                  <a:cubicBezTo>
                    <a:pt x="73" y="1150"/>
                    <a:pt x="79" y="1149"/>
                    <a:pt x="86" y="1153"/>
                  </a:cubicBezTo>
                  <a:cubicBezTo>
                    <a:pt x="96" y="1159"/>
                    <a:pt x="99" y="1164"/>
                    <a:pt x="99" y="1176"/>
                  </a:cubicBezTo>
                  <a:cubicBezTo>
                    <a:pt x="99" y="1185"/>
                    <a:pt x="103" y="1188"/>
                    <a:pt x="104" y="1189"/>
                  </a:cubicBezTo>
                  <a:cubicBezTo>
                    <a:pt x="106" y="1191"/>
                    <a:pt x="108" y="1192"/>
                    <a:pt x="111" y="1194"/>
                  </a:cubicBezTo>
                  <a:cubicBezTo>
                    <a:pt x="118" y="1198"/>
                    <a:pt x="125" y="1203"/>
                    <a:pt x="130" y="1210"/>
                  </a:cubicBezTo>
                  <a:cubicBezTo>
                    <a:pt x="131" y="1211"/>
                    <a:pt x="131" y="1211"/>
                    <a:pt x="131" y="1211"/>
                  </a:cubicBezTo>
                  <a:cubicBezTo>
                    <a:pt x="137" y="1220"/>
                    <a:pt x="139" y="1225"/>
                    <a:pt x="139" y="1243"/>
                  </a:cubicBezTo>
                  <a:cubicBezTo>
                    <a:pt x="139" y="1247"/>
                    <a:pt x="139" y="1252"/>
                    <a:pt x="139" y="1257"/>
                  </a:cubicBezTo>
                  <a:cubicBezTo>
                    <a:pt x="140" y="1274"/>
                    <a:pt x="140" y="1292"/>
                    <a:pt x="136" y="1302"/>
                  </a:cubicBezTo>
                  <a:cubicBezTo>
                    <a:pt x="131" y="1316"/>
                    <a:pt x="115" y="1325"/>
                    <a:pt x="109" y="1326"/>
                  </a:cubicBezTo>
                  <a:cubicBezTo>
                    <a:pt x="108" y="1327"/>
                    <a:pt x="107" y="1327"/>
                    <a:pt x="106" y="1327"/>
                  </a:cubicBezTo>
                  <a:cubicBezTo>
                    <a:pt x="103" y="1328"/>
                    <a:pt x="102" y="1328"/>
                    <a:pt x="100" y="1333"/>
                  </a:cubicBezTo>
                  <a:cubicBezTo>
                    <a:pt x="99" y="1335"/>
                    <a:pt x="98" y="1338"/>
                    <a:pt x="97" y="1339"/>
                  </a:cubicBezTo>
                  <a:cubicBezTo>
                    <a:pt x="97" y="1340"/>
                    <a:pt x="97" y="1341"/>
                    <a:pt x="96" y="1342"/>
                  </a:cubicBezTo>
                  <a:cubicBezTo>
                    <a:pt x="96" y="1342"/>
                    <a:pt x="97" y="1343"/>
                    <a:pt x="98" y="1345"/>
                  </a:cubicBezTo>
                  <a:cubicBezTo>
                    <a:pt x="100" y="1349"/>
                    <a:pt x="102" y="1350"/>
                    <a:pt x="106" y="1353"/>
                  </a:cubicBezTo>
                  <a:cubicBezTo>
                    <a:pt x="107" y="1354"/>
                    <a:pt x="109" y="1355"/>
                    <a:pt x="112" y="1357"/>
                  </a:cubicBezTo>
                  <a:cubicBezTo>
                    <a:pt x="113" y="1358"/>
                    <a:pt x="115" y="1359"/>
                    <a:pt x="116" y="1360"/>
                  </a:cubicBezTo>
                  <a:cubicBezTo>
                    <a:pt x="123" y="1364"/>
                    <a:pt x="128" y="1369"/>
                    <a:pt x="130" y="1383"/>
                  </a:cubicBezTo>
                  <a:cubicBezTo>
                    <a:pt x="131" y="1394"/>
                    <a:pt x="133" y="1397"/>
                    <a:pt x="139" y="1402"/>
                  </a:cubicBezTo>
                  <a:cubicBezTo>
                    <a:pt x="141" y="1403"/>
                    <a:pt x="142" y="1404"/>
                    <a:pt x="143" y="1405"/>
                  </a:cubicBezTo>
                  <a:cubicBezTo>
                    <a:pt x="150" y="1410"/>
                    <a:pt x="155" y="1414"/>
                    <a:pt x="159" y="1425"/>
                  </a:cubicBezTo>
                  <a:cubicBezTo>
                    <a:pt x="159" y="1425"/>
                    <a:pt x="159" y="1426"/>
                    <a:pt x="159" y="1426"/>
                  </a:cubicBezTo>
                  <a:cubicBezTo>
                    <a:pt x="160" y="1426"/>
                    <a:pt x="160" y="1426"/>
                    <a:pt x="160" y="1426"/>
                  </a:cubicBezTo>
                  <a:cubicBezTo>
                    <a:pt x="164" y="1428"/>
                    <a:pt x="168" y="1432"/>
                    <a:pt x="170" y="1442"/>
                  </a:cubicBezTo>
                  <a:cubicBezTo>
                    <a:pt x="171" y="1447"/>
                    <a:pt x="172" y="1447"/>
                    <a:pt x="176" y="1450"/>
                  </a:cubicBezTo>
                  <a:cubicBezTo>
                    <a:pt x="178" y="1452"/>
                    <a:pt x="181" y="1454"/>
                    <a:pt x="185" y="1458"/>
                  </a:cubicBezTo>
                  <a:cubicBezTo>
                    <a:pt x="188" y="1461"/>
                    <a:pt x="190" y="1464"/>
                    <a:pt x="192" y="1465"/>
                  </a:cubicBezTo>
                  <a:cubicBezTo>
                    <a:pt x="194" y="1468"/>
                    <a:pt x="194" y="1469"/>
                    <a:pt x="202" y="1473"/>
                  </a:cubicBezTo>
                  <a:cubicBezTo>
                    <a:pt x="207" y="1474"/>
                    <a:pt x="209" y="1475"/>
                    <a:pt x="212" y="1475"/>
                  </a:cubicBezTo>
                  <a:cubicBezTo>
                    <a:pt x="220" y="1477"/>
                    <a:pt x="224" y="1479"/>
                    <a:pt x="229" y="1491"/>
                  </a:cubicBezTo>
                  <a:cubicBezTo>
                    <a:pt x="231" y="1494"/>
                    <a:pt x="233" y="1497"/>
                    <a:pt x="235" y="1500"/>
                  </a:cubicBezTo>
                  <a:cubicBezTo>
                    <a:pt x="238" y="1505"/>
                    <a:pt x="242" y="1511"/>
                    <a:pt x="241" y="1522"/>
                  </a:cubicBezTo>
                  <a:cubicBezTo>
                    <a:pt x="240" y="1531"/>
                    <a:pt x="239" y="1535"/>
                    <a:pt x="237" y="1540"/>
                  </a:cubicBezTo>
                  <a:cubicBezTo>
                    <a:pt x="237" y="1540"/>
                    <a:pt x="237" y="1540"/>
                    <a:pt x="237" y="1541"/>
                  </a:cubicBezTo>
                  <a:cubicBezTo>
                    <a:pt x="252" y="1538"/>
                    <a:pt x="258" y="1545"/>
                    <a:pt x="260" y="1551"/>
                  </a:cubicBezTo>
                  <a:cubicBezTo>
                    <a:pt x="261" y="1552"/>
                    <a:pt x="261" y="1552"/>
                    <a:pt x="261" y="1552"/>
                  </a:cubicBezTo>
                  <a:cubicBezTo>
                    <a:pt x="261" y="1552"/>
                    <a:pt x="261" y="1552"/>
                    <a:pt x="261" y="1553"/>
                  </a:cubicBezTo>
                  <a:cubicBezTo>
                    <a:pt x="268" y="1557"/>
                    <a:pt x="270" y="1563"/>
                    <a:pt x="267" y="1574"/>
                  </a:cubicBezTo>
                  <a:cubicBezTo>
                    <a:pt x="266" y="1580"/>
                    <a:pt x="263" y="1585"/>
                    <a:pt x="261" y="1588"/>
                  </a:cubicBezTo>
                  <a:cubicBezTo>
                    <a:pt x="265" y="1592"/>
                    <a:pt x="271" y="1594"/>
                    <a:pt x="275" y="1595"/>
                  </a:cubicBezTo>
                  <a:cubicBezTo>
                    <a:pt x="275" y="1595"/>
                    <a:pt x="275" y="1595"/>
                    <a:pt x="275" y="1596"/>
                  </a:cubicBezTo>
                  <a:cubicBezTo>
                    <a:pt x="276" y="1595"/>
                    <a:pt x="278" y="1595"/>
                    <a:pt x="279" y="1595"/>
                  </a:cubicBezTo>
                  <a:cubicBezTo>
                    <a:pt x="290" y="1592"/>
                    <a:pt x="310" y="1588"/>
                    <a:pt x="318" y="1602"/>
                  </a:cubicBezTo>
                  <a:cubicBezTo>
                    <a:pt x="319" y="1604"/>
                    <a:pt x="320" y="1606"/>
                    <a:pt x="321" y="1607"/>
                  </a:cubicBezTo>
                  <a:cubicBezTo>
                    <a:pt x="326" y="1615"/>
                    <a:pt x="326" y="1619"/>
                    <a:pt x="323" y="1631"/>
                  </a:cubicBezTo>
                  <a:cubicBezTo>
                    <a:pt x="320" y="1639"/>
                    <a:pt x="318" y="1642"/>
                    <a:pt x="316" y="1645"/>
                  </a:cubicBezTo>
                  <a:cubicBezTo>
                    <a:pt x="315" y="1646"/>
                    <a:pt x="314" y="1647"/>
                    <a:pt x="312" y="1655"/>
                  </a:cubicBezTo>
                  <a:cubicBezTo>
                    <a:pt x="310" y="1667"/>
                    <a:pt x="309" y="1673"/>
                    <a:pt x="309" y="1679"/>
                  </a:cubicBezTo>
                  <a:cubicBezTo>
                    <a:pt x="308" y="1681"/>
                    <a:pt x="308" y="1683"/>
                    <a:pt x="308" y="1686"/>
                  </a:cubicBezTo>
                  <a:cubicBezTo>
                    <a:pt x="307" y="1692"/>
                    <a:pt x="305" y="1695"/>
                    <a:pt x="303" y="1698"/>
                  </a:cubicBezTo>
                  <a:cubicBezTo>
                    <a:pt x="302" y="1700"/>
                    <a:pt x="301" y="1701"/>
                    <a:pt x="300" y="1707"/>
                  </a:cubicBezTo>
                  <a:cubicBezTo>
                    <a:pt x="299" y="1723"/>
                    <a:pt x="296" y="1729"/>
                    <a:pt x="284" y="1738"/>
                  </a:cubicBezTo>
                  <a:cubicBezTo>
                    <a:pt x="266" y="1751"/>
                    <a:pt x="263" y="1756"/>
                    <a:pt x="262" y="1758"/>
                  </a:cubicBezTo>
                  <a:cubicBezTo>
                    <a:pt x="262" y="1762"/>
                    <a:pt x="263" y="1767"/>
                    <a:pt x="264" y="1771"/>
                  </a:cubicBezTo>
                  <a:cubicBezTo>
                    <a:pt x="265" y="1777"/>
                    <a:pt x="266" y="1783"/>
                    <a:pt x="266" y="1789"/>
                  </a:cubicBezTo>
                  <a:cubicBezTo>
                    <a:pt x="265" y="1796"/>
                    <a:pt x="261" y="1800"/>
                    <a:pt x="259" y="1803"/>
                  </a:cubicBezTo>
                  <a:cubicBezTo>
                    <a:pt x="256" y="1806"/>
                    <a:pt x="256" y="1807"/>
                    <a:pt x="256" y="1810"/>
                  </a:cubicBezTo>
                  <a:cubicBezTo>
                    <a:pt x="257" y="1816"/>
                    <a:pt x="257" y="1825"/>
                    <a:pt x="257" y="1836"/>
                  </a:cubicBezTo>
                  <a:cubicBezTo>
                    <a:pt x="256" y="1849"/>
                    <a:pt x="255" y="1869"/>
                    <a:pt x="259" y="1876"/>
                  </a:cubicBezTo>
                  <a:cubicBezTo>
                    <a:pt x="261" y="1880"/>
                    <a:pt x="263" y="1881"/>
                    <a:pt x="264" y="1883"/>
                  </a:cubicBezTo>
                  <a:cubicBezTo>
                    <a:pt x="270" y="1889"/>
                    <a:pt x="271" y="1893"/>
                    <a:pt x="271" y="1908"/>
                  </a:cubicBezTo>
                  <a:cubicBezTo>
                    <a:pt x="271" y="1918"/>
                    <a:pt x="269" y="1926"/>
                    <a:pt x="266" y="1932"/>
                  </a:cubicBezTo>
                  <a:cubicBezTo>
                    <a:pt x="264" y="1941"/>
                    <a:pt x="263" y="1945"/>
                    <a:pt x="266" y="1950"/>
                  </a:cubicBezTo>
                  <a:cubicBezTo>
                    <a:pt x="270" y="1957"/>
                    <a:pt x="274" y="1961"/>
                    <a:pt x="276" y="1965"/>
                  </a:cubicBezTo>
                  <a:cubicBezTo>
                    <a:pt x="280" y="1970"/>
                    <a:pt x="284" y="1974"/>
                    <a:pt x="285" y="1981"/>
                  </a:cubicBezTo>
                  <a:cubicBezTo>
                    <a:pt x="286" y="1982"/>
                    <a:pt x="286" y="1982"/>
                    <a:pt x="287" y="1983"/>
                  </a:cubicBezTo>
                  <a:cubicBezTo>
                    <a:pt x="290" y="1987"/>
                    <a:pt x="292" y="1991"/>
                    <a:pt x="292" y="2002"/>
                  </a:cubicBezTo>
                  <a:cubicBezTo>
                    <a:pt x="292" y="2004"/>
                    <a:pt x="292" y="2006"/>
                    <a:pt x="292" y="2007"/>
                  </a:cubicBezTo>
                  <a:cubicBezTo>
                    <a:pt x="292" y="2015"/>
                    <a:pt x="292" y="2015"/>
                    <a:pt x="296" y="2018"/>
                  </a:cubicBezTo>
                  <a:cubicBezTo>
                    <a:pt x="298" y="2020"/>
                    <a:pt x="299" y="2020"/>
                    <a:pt x="302" y="2020"/>
                  </a:cubicBezTo>
                  <a:cubicBezTo>
                    <a:pt x="308" y="2021"/>
                    <a:pt x="313" y="2023"/>
                    <a:pt x="320" y="2033"/>
                  </a:cubicBezTo>
                  <a:cubicBezTo>
                    <a:pt x="322" y="2038"/>
                    <a:pt x="337" y="2054"/>
                    <a:pt x="349" y="2066"/>
                  </a:cubicBezTo>
                  <a:cubicBezTo>
                    <a:pt x="360" y="2078"/>
                    <a:pt x="367" y="2086"/>
                    <a:pt x="372" y="2091"/>
                  </a:cubicBezTo>
                  <a:cubicBezTo>
                    <a:pt x="374" y="2090"/>
                    <a:pt x="376" y="2090"/>
                    <a:pt x="376" y="2089"/>
                  </a:cubicBezTo>
                  <a:cubicBezTo>
                    <a:pt x="376" y="2089"/>
                    <a:pt x="377" y="2086"/>
                    <a:pt x="376" y="2084"/>
                  </a:cubicBezTo>
                  <a:cubicBezTo>
                    <a:pt x="374" y="2083"/>
                    <a:pt x="373" y="2082"/>
                    <a:pt x="372" y="2080"/>
                  </a:cubicBezTo>
                  <a:cubicBezTo>
                    <a:pt x="365" y="2074"/>
                    <a:pt x="357" y="2065"/>
                    <a:pt x="356" y="2056"/>
                  </a:cubicBezTo>
                  <a:cubicBezTo>
                    <a:pt x="355" y="2052"/>
                    <a:pt x="354" y="2045"/>
                    <a:pt x="358" y="2040"/>
                  </a:cubicBezTo>
                  <a:cubicBezTo>
                    <a:pt x="363" y="2035"/>
                    <a:pt x="369" y="2034"/>
                    <a:pt x="375" y="2034"/>
                  </a:cubicBezTo>
                  <a:cubicBezTo>
                    <a:pt x="388" y="2034"/>
                    <a:pt x="398" y="2040"/>
                    <a:pt x="406" y="2046"/>
                  </a:cubicBezTo>
                  <a:cubicBezTo>
                    <a:pt x="412" y="2051"/>
                    <a:pt x="414" y="2052"/>
                    <a:pt x="430" y="2052"/>
                  </a:cubicBezTo>
                  <a:cubicBezTo>
                    <a:pt x="435" y="2053"/>
                    <a:pt x="438" y="2052"/>
                    <a:pt x="441" y="2052"/>
                  </a:cubicBezTo>
                  <a:cubicBezTo>
                    <a:pt x="450" y="2052"/>
                    <a:pt x="457" y="2052"/>
                    <a:pt x="462" y="2060"/>
                  </a:cubicBezTo>
                  <a:cubicBezTo>
                    <a:pt x="469" y="2070"/>
                    <a:pt x="469" y="2070"/>
                    <a:pt x="469" y="2070"/>
                  </a:cubicBezTo>
                  <a:cubicBezTo>
                    <a:pt x="469" y="2070"/>
                    <a:pt x="469" y="2070"/>
                    <a:pt x="469" y="2070"/>
                  </a:cubicBezTo>
                  <a:cubicBezTo>
                    <a:pt x="470" y="2070"/>
                    <a:pt x="470" y="2070"/>
                    <a:pt x="470" y="2070"/>
                  </a:cubicBezTo>
                  <a:cubicBezTo>
                    <a:pt x="473" y="2071"/>
                    <a:pt x="475" y="2071"/>
                    <a:pt x="477" y="2070"/>
                  </a:cubicBezTo>
                  <a:cubicBezTo>
                    <a:pt x="484" y="2069"/>
                    <a:pt x="490" y="2069"/>
                    <a:pt x="501" y="2078"/>
                  </a:cubicBezTo>
                  <a:cubicBezTo>
                    <a:pt x="506" y="2081"/>
                    <a:pt x="508" y="2084"/>
                    <a:pt x="510" y="2086"/>
                  </a:cubicBezTo>
                  <a:cubicBezTo>
                    <a:pt x="511" y="2087"/>
                    <a:pt x="511" y="2087"/>
                    <a:pt x="512" y="2087"/>
                  </a:cubicBezTo>
                  <a:cubicBezTo>
                    <a:pt x="513" y="2087"/>
                    <a:pt x="517" y="2087"/>
                    <a:pt x="518" y="2086"/>
                  </a:cubicBezTo>
                  <a:cubicBezTo>
                    <a:pt x="528" y="2085"/>
                    <a:pt x="529" y="2084"/>
                    <a:pt x="533" y="2082"/>
                  </a:cubicBezTo>
                  <a:cubicBezTo>
                    <a:pt x="534" y="2081"/>
                    <a:pt x="536" y="2080"/>
                    <a:pt x="539" y="2078"/>
                  </a:cubicBezTo>
                  <a:cubicBezTo>
                    <a:pt x="543" y="2076"/>
                    <a:pt x="547" y="2075"/>
                    <a:pt x="550" y="2075"/>
                  </a:cubicBezTo>
                  <a:cubicBezTo>
                    <a:pt x="550" y="2075"/>
                    <a:pt x="551" y="2075"/>
                    <a:pt x="551" y="2075"/>
                  </a:cubicBezTo>
                  <a:cubicBezTo>
                    <a:pt x="552" y="2072"/>
                    <a:pt x="552" y="2070"/>
                    <a:pt x="551" y="2066"/>
                  </a:cubicBezTo>
                  <a:cubicBezTo>
                    <a:pt x="550" y="2060"/>
                    <a:pt x="549" y="2051"/>
                    <a:pt x="557" y="2041"/>
                  </a:cubicBezTo>
                  <a:cubicBezTo>
                    <a:pt x="567" y="2030"/>
                    <a:pt x="576" y="2028"/>
                    <a:pt x="585" y="2026"/>
                  </a:cubicBezTo>
                  <a:cubicBezTo>
                    <a:pt x="588" y="2025"/>
                    <a:pt x="591" y="2024"/>
                    <a:pt x="593" y="2023"/>
                  </a:cubicBezTo>
                  <a:cubicBezTo>
                    <a:pt x="603" y="2021"/>
                    <a:pt x="615" y="2008"/>
                    <a:pt x="626" y="1997"/>
                  </a:cubicBezTo>
                  <a:cubicBezTo>
                    <a:pt x="631" y="1993"/>
                    <a:pt x="631" y="1993"/>
                    <a:pt x="631" y="1993"/>
                  </a:cubicBezTo>
                  <a:cubicBezTo>
                    <a:pt x="634" y="1989"/>
                    <a:pt x="635" y="1986"/>
                    <a:pt x="636" y="1983"/>
                  </a:cubicBezTo>
                  <a:cubicBezTo>
                    <a:pt x="639" y="1975"/>
                    <a:pt x="643" y="1969"/>
                    <a:pt x="658" y="1968"/>
                  </a:cubicBezTo>
                  <a:cubicBezTo>
                    <a:pt x="668" y="1968"/>
                    <a:pt x="679" y="1968"/>
                    <a:pt x="690" y="1967"/>
                  </a:cubicBezTo>
                  <a:cubicBezTo>
                    <a:pt x="700" y="1967"/>
                    <a:pt x="710" y="1967"/>
                    <a:pt x="716" y="1966"/>
                  </a:cubicBezTo>
                  <a:cubicBezTo>
                    <a:pt x="732" y="1965"/>
                    <a:pt x="732" y="1961"/>
                    <a:pt x="732" y="1958"/>
                  </a:cubicBezTo>
                  <a:cubicBezTo>
                    <a:pt x="732" y="1954"/>
                    <a:pt x="731" y="1951"/>
                    <a:pt x="730" y="1947"/>
                  </a:cubicBezTo>
                  <a:cubicBezTo>
                    <a:pt x="729" y="1938"/>
                    <a:pt x="726" y="1924"/>
                    <a:pt x="740" y="1914"/>
                  </a:cubicBezTo>
                  <a:cubicBezTo>
                    <a:pt x="753" y="1904"/>
                    <a:pt x="776" y="1891"/>
                    <a:pt x="785" y="1888"/>
                  </a:cubicBezTo>
                  <a:cubicBezTo>
                    <a:pt x="793" y="1885"/>
                    <a:pt x="805" y="1885"/>
                    <a:pt x="818" y="1899"/>
                  </a:cubicBezTo>
                  <a:cubicBezTo>
                    <a:pt x="824" y="1905"/>
                    <a:pt x="839" y="1910"/>
                    <a:pt x="851" y="1914"/>
                  </a:cubicBezTo>
                  <a:cubicBezTo>
                    <a:pt x="853" y="1915"/>
                    <a:pt x="853" y="1915"/>
                    <a:pt x="853" y="1915"/>
                  </a:cubicBezTo>
                  <a:cubicBezTo>
                    <a:pt x="857" y="1916"/>
                    <a:pt x="861" y="1916"/>
                    <a:pt x="865" y="1916"/>
                  </a:cubicBezTo>
                  <a:cubicBezTo>
                    <a:pt x="871" y="1915"/>
                    <a:pt x="885" y="1915"/>
                    <a:pt x="888" y="1930"/>
                  </a:cubicBezTo>
                  <a:cubicBezTo>
                    <a:pt x="890" y="1941"/>
                    <a:pt x="898" y="1957"/>
                    <a:pt x="903" y="1963"/>
                  </a:cubicBezTo>
                  <a:cubicBezTo>
                    <a:pt x="905" y="1965"/>
                    <a:pt x="907" y="1967"/>
                    <a:pt x="909" y="1968"/>
                  </a:cubicBezTo>
                  <a:cubicBezTo>
                    <a:pt x="914" y="1972"/>
                    <a:pt x="924" y="1980"/>
                    <a:pt x="919" y="1992"/>
                  </a:cubicBezTo>
                  <a:cubicBezTo>
                    <a:pt x="915" y="1999"/>
                    <a:pt x="909" y="2002"/>
                    <a:pt x="903" y="2005"/>
                  </a:cubicBezTo>
                  <a:cubicBezTo>
                    <a:pt x="901" y="2006"/>
                    <a:pt x="899" y="2007"/>
                    <a:pt x="898" y="2008"/>
                  </a:cubicBezTo>
                  <a:cubicBezTo>
                    <a:pt x="896" y="2011"/>
                    <a:pt x="895" y="2013"/>
                    <a:pt x="894" y="2015"/>
                  </a:cubicBezTo>
                  <a:cubicBezTo>
                    <a:pt x="893" y="2017"/>
                    <a:pt x="892" y="2019"/>
                    <a:pt x="890" y="2021"/>
                  </a:cubicBezTo>
                  <a:cubicBezTo>
                    <a:pt x="888" y="2025"/>
                    <a:pt x="884" y="2026"/>
                    <a:pt x="881" y="2026"/>
                  </a:cubicBezTo>
                  <a:cubicBezTo>
                    <a:pt x="879" y="2027"/>
                    <a:pt x="879" y="2027"/>
                    <a:pt x="878" y="2028"/>
                  </a:cubicBezTo>
                  <a:cubicBezTo>
                    <a:pt x="876" y="2032"/>
                    <a:pt x="868" y="2054"/>
                    <a:pt x="863" y="2067"/>
                  </a:cubicBezTo>
                  <a:cubicBezTo>
                    <a:pt x="857" y="2083"/>
                    <a:pt x="855" y="2089"/>
                    <a:pt x="854" y="2091"/>
                  </a:cubicBezTo>
                  <a:cubicBezTo>
                    <a:pt x="853" y="2093"/>
                    <a:pt x="851" y="2095"/>
                    <a:pt x="850" y="2096"/>
                  </a:cubicBezTo>
                  <a:cubicBezTo>
                    <a:pt x="850" y="2097"/>
                    <a:pt x="849" y="2098"/>
                    <a:pt x="848" y="2099"/>
                  </a:cubicBezTo>
                  <a:cubicBezTo>
                    <a:pt x="848" y="2099"/>
                    <a:pt x="848" y="2099"/>
                    <a:pt x="848" y="2099"/>
                  </a:cubicBezTo>
                  <a:cubicBezTo>
                    <a:pt x="850" y="2101"/>
                    <a:pt x="851" y="2103"/>
                    <a:pt x="853" y="2105"/>
                  </a:cubicBezTo>
                  <a:cubicBezTo>
                    <a:pt x="858" y="2112"/>
                    <a:pt x="865" y="2121"/>
                    <a:pt x="871" y="2125"/>
                  </a:cubicBezTo>
                  <a:cubicBezTo>
                    <a:pt x="874" y="2126"/>
                    <a:pt x="874" y="2126"/>
                    <a:pt x="874" y="2126"/>
                  </a:cubicBezTo>
                  <a:cubicBezTo>
                    <a:pt x="875" y="2126"/>
                    <a:pt x="876" y="2127"/>
                    <a:pt x="876" y="2127"/>
                  </a:cubicBezTo>
                  <a:cubicBezTo>
                    <a:pt x="877" y="2126"/>
                    <a:pt x="877" y="2126"/>
                    <a:pt x="878" y="2125"/>
                  </a:cubicBezTo>
                  <a:cubicBezTo>
                    <a:pt x="879" y="2122"/>
                    <a:pt x="880" y="2120"/>
                    <a:pt x="880" y="2118"/>
                  </a:cubicBezTo>
                  <a:cubicBezTo>
                    <a:pt x="882" y="2107"/>
                    <a:pt x="890" y="2106"/>
                    <a:pt x="898" y="2106"/>
                  </a:cubicBezTo>
                  <a:cubicBezTo>
                    <a:pt x="905" y="2106"/>
                    <a:pt x="918" y="2103"/>
                    <a:pt x="933" y="2096"/>
                  </a:cubicBezTo>
                  <a:cubicBezTo>
                    <a:pt x="946" y="2090"/>
                    <a:pt x="967" y="2078"/>
                    <a:pt x="972" y="2073"/>
                  </a:cubicBezTo>
                  <a:cubicBezTo>
                    <a:pt x="979" y="2065"/>
                    <a:pt x="1004" y="2044"/>
                    <a:pt x="1017" y="2040"/>
                  </a:cubicBezTo>
                  <a:cubicBezTo>
                    <a:pt x="1018" y="2039"/>
                    <a:pt x="1018" y="2039"/>
                    <a:pt x="1020" y="2037"/>
                  </a:cubicBezTo>
                  <a:cubicBezTo>
                    <a:pt x="1028" y="2029"/>
                    <a:pt x="1036" y="2032"/>
                    <a:pt x="1045" y="2038"/>
                  </a:cubicBezTo>
                  <a:cubicBezTo>
                    <a:pt x="1053" y="2044"/>
                    <a:pt x="1075" y="2050"/>
                    <a:pt x="1088" y="2053"/>
                  </a:cubicBezTo>
                  <a:cubicBezTo>
                    <a:pt x="1090" y="2052"/>
                    <a:pt x="1091" y="2051"/>
                    <a:pt x="1091" y="2051"/>
                  </a:cubicBezTo>
                  <a:cubicBezTo>
                    <a:pt x="1091" y="2051"/>
                    <a:pt x="1092" y="2050"/>
                    <a:pt x="1092" y="2046"/>
                  </a:cubicBezTo>
                  <a:cubicBezTo>
                    <a:pt x="1092" y="2043"/>
                    <a:pt x="1092" y="2043"/>
                    <a:pt x="1092" y="2043"/>
                  </a:cubicBezTo>
                  <a:cubicBezTo>
                    <a:pt x="1092" y="2033"/>
                    <a:pt x="1092" y="2023"/>
                    <a:pt x="1100" y="2013"/>
                  </a:cubicBezTo>
                  <a:cubicBezTo>
                    <a:pt x="1102" y="2010"/>
                    <a:pt x="1104" y="1996"/>
                    <a:pt x="1104" y="1984"/>
                  </a:cubicBezTo>
                  <a:cubicBezTo>
                    <a:pt x="1104" y="1981"/>
                    <a:pt x="1104" y="1981"/>
                    <a:pt x="1104" y="1981"/>
                  </a:cubicBezTo>
                  <a:cubicBezTo>
                    <a:pt x="1106" y="1979"/>
                    <a:pt x="1106" y="1979"/>
                    <a:pt x="1106" y="1979"/>
                  </a:cubicBezTo>
                  <a:cubicBezTo>
                    <a:pt x="1106" y="1979"/>
                    <a:pt x="1112" y="1968"/>
                    <a:pt x="1114" y="1959"/>
                  </a:cubicBezTo>
                  <a:cubicBezTo>
                    <a:pt x="1115" y="1955"/>
                    <a:pt x="1115" y="1952"/>
                    <a:pt x="1116" y="1948"/>
                  </a:cubicBezTo>
                  <a:cubicBezTo>
                    <a:pt x="1117" y="1942"/>
                    <a:pt x="1118" y="1936"/>
                    <a:pt x="1121" y="1931"/>
                  </a:cubicBezTo>
                  <a:cubicBezTo>
                    <a:pt x="1124" y="1927"/>
                    <a:pt x="1131" y="1916"/>
                    <a:pt x="1148" y="1920"/>
                  </a:cubicBezTo>
                  <a:cubicBezTo>
                    <a:pt x="1150" y="1920"/>
                    <a:pt x="1154" y="1921"/>
                    <a:pt x="1158" y="1921"/>
                  </a:cubicBezTo>
                  <a:cubicBezTo>
                    <a:pt x="1170" y="1923"/>
                    <a:pt x="1187" y="1925"/>
                    <a:pt x="1200" y="1931"/>
                  </a:cubicBezTo>
                  <a:cubicBezTo>
                    <a:pt x="1206" y="1933"/>
                    <a:pt x="1210" y="1936"/>
                    <a:pt x="1213" y="1938"/>
                  </a:cubicBezTo>
                  <a:cubicBezTo>
                    <a:pt x="1215" y="1939"/>
                    <a:pt x="1216" y="1940"/>
                    <a:pt x="1218" y="1941"/>
                  </a:cubicBezTo>
                  <a:cubicBezTo>
                    <a:pt x="1218" y="1941"/>
                    <a:pt x="1218" y="1941"/>
                    <a:pt x="1218" y="1941"/>
                  </a:cubicBezTo>
                  <a:cubicBezTo>
                    <a:pt x="1220" y="1938"/>
                    <a:pt x="1222" y="1936"/>
                    <a:pt x="1224" y="1933"/>
                  </a:cubicBezTo>
                  <a:cubicBezTo>
                    <a:pt x="1231" y="1926"/>
                    <a:pt x="1236" y="1920"/>
                    <a:pt x="1242" y="1918"/>
                  </a:cubicBezTo>
                  <a:cubicBezTo>
                    <a:pt x="1254" y="1913"/>
                    <a:pt x="1264" y="1918"/>
                    <a:pt x="1271" y="1930"/>
                  </a:cubicBezTo>
                  <a:cubicBezTo>
                    <a:pt x="1272" y="1933"/>
                    <a:pt x="1273" y="1934"/>
                    <a:pt x="1276" y="1937"/>
                  </a:cubicBezTo>
                  <a:cubicBezTo>
                    <a:pt x="1279" y="1940"/>
                    <a:pt x="1283" y="1945"/>
                    <a:pt x="1289" y="1955"/>
                  </a:cubicBezTo>
                  <a:cubicBezTo>
                    <a:pt x="1294" y="1961"/>
                    <a:pt x="1297" y="1965"/>
                    <a:pt x="1300" y="1968"/>
                  </a:cubicBezTo>
                  <a:cubicBezTo>
                    <a:pt x="1306" y="1973"/>
                    <a:pt x="1312" y="1979"/>
                    <a:pt x="1309" y="1992"/>
                  </a:cubicBezTo>
                  <a:cubicBezTo>
                    <a:pt x="1309" y="1996"/>
                    <a:pt x="1309" y="1996"/>
                    <a:pt x="1309" y="1996"/>
                  </a:cubicBezTo>
                  <a:cubicBezTo>
                    <a:pt x="1307" y="2003"/>
                    <a:pt x="1305" y="2010"/>
                    <a:pt x="1306" y="2013"/>
                  </a:cubicBezTo>
                  <a:cubicBezTo>
                    <a:pt x="1306" y="2014"/>
                    <a:pt x="1308" y="2017"/>
                    <a:pt x="1309" y="2020"/>
                  </a:cubicBezTo>
                  <a:cubicBezTo>
                    <a:pt x="1315" y="2030"/>
                    <a:pt x="1319" y="2038"/>
                    <a:pt x="1320" y="2046"/>
                  </a:cubicBezTo>
                  <a:cubicBezTo>
                    <a:pt x="1320" y="2049"/>
                    <a:pt x="1321" y="2051"/>
                    <a:pt x="1321" y="2054"/>
                  </a:cubicBezTo>
                  <a:cubicBezTo>
                    <a:pt x="1323" y="2058"/>
                    <a:pt x="1325" y="2064"/>
                    <a:pt x="1325" y="2073"/>
                  </a:cubicBezTo>
                  <a:cubicBezTo>
                    <a:pt x="1326" y="2084"/>
                    <a:pt x="1334" y="2100"/>
                    <a:pt x="1340" y="2108"/>
                  </a:cubicBezTo>
                  <a:cubicBezTo>
                    <a:pt x="1343" y="2111"/>
                    <a:pt x="1347" y="2117"/>
                    <a:pt x="1352" y="2122"/>
                  </a:cubicBezTo>
                  <a:cubicBezTo>
                    <a:pt x="1362" y="2134"/>
                    <a:pt x="1370" y="2143"/>
                    <a:pt x="1373" y="2148"/>
                  </a:cubicBezTo>
                  <a:cubicBezTo>
                    <a:pt x="1376" y="2154"/>
                    <a:pt x="1387" y="2165"/>
                    <a:pt x="1399" y="2173"/>
                  </a:cubicBezTo>
                  <a:cubicBezTo>
                    <a:pt x="1405" y="2178"/>
                    <a:pt x="1417" y="2183"/>
                    <a:pt x="1428" y="2187"/>
                  </a:cubicBezTo>
                  <a:cubicBezTo>
                    <a:pt x="1438" y="2192"/>
                    <a:pt x="1448" y="2196"/>
                    <a:pt x="1454" y="2200"/>
                  </a:cubicBezTo>
                  <a:cubicBezTo>
                    <a:pt x="1455" y="2201"/>
                    <a:pt x="1456" y="2202"/>
                    <a:pt x="1457" y="2202"/>
                  </a:cubicBezTo>
                  <a:cubicBezTo>
                    <a:pt x="1467" y="2209"/>
                    <a:pt x="1472" y="2212"/>
                    <a:pt x="1481" y="2226"/>
                  </a:cubicBezTo>
                  <a:cubicBezTo>
                    <a:pt x="1486" y="2234"/>
                    <a:pt x="1498" y="2241"/>
                    <a:pt x="1507" y="2247"/>
                  </a:cubicBezTo>
                  <a:cubicBezTo>
                    <a:pt x="1512" y="2251"/>
                    <a:pt x="1517" y="2254"/>
                    <a:pt x="1521" y="2257"/>
                  </a:cubicBezTo>
                  <a:cubicBezTo>
                    <a:pt x="1524" y="2259"/>
                    <a:pt x="1524" y="2259"/>
                    <a:pt x="1524" y="2259"/>
                  </a:cubicBezTo>
                  <a:cubicBezTo>
                    <a:pt x="1526" y="2261"/>
                    <a:pt x="1528" y="2263"/>
                    <a:pt x="1529" y="2264"/>
                  </a:cubicBezTo>
                  <a:cubicBezTo>
                    <a:pt x="1530" y="2263"/>
                    <a:pt x="1532" y="2262"/>
                    <a:pt x="1534" y="2261"/>
                  </a:cubicBezTo>
                  <a:cubicBezTo>
                    <a:pt x="1541" y="2256"/>
                    <a:pt x="1549" y="2250"/>
                    <a:pt x="1557" y="2251"/>
                  </a:cubicBezTo>
                  <a:cubicBezTo>
                    <a:pt x="1565" y="2252"/>
                    <a:pt x="1574" y="2258"/>
                    <a:pt x="1581" y="2265"/>
                  </a:cubicBezTo>
                  <a:cubicBezTo>
                    <a:pt x="1582" y="2265"/>
                    <a:pt x="1582" y="2265"/>
                    <a:pt x="1582" y="2265"/>
                  </a:cubicBezTo>
                  <a:cubicBezTo>
                    <a:pt x="1584" y="2266"/>
                    <a:pt x="1585" y="2268"/>
                    <a:pt x="1587" y="2270"/>
                  </a:cubicBezTo>
                  <a:cubicBezTo>
                    <a:pt x="1593" y="2275"/>
                    <a:pt x="1596" y="2277"/>
                    <a:pt x="1597" y="2277"/>
                  </a:cubicBezTo>
                  <a:cubicBezTo>
                    <a:pt x="1598" y="2277"/>
                    <a:pt x="1598" y="2276"/>
                    <a:pt x="1599" y="2276"/>
                  </a:cubicBezTo>
                  <a:cubicBezTo>
                    <a:pt x="1599" y="2276"/>
                    <a:pt x="1599" y="2276"/>
                    <a:pt x="1599" y="2276"/>
                  </a:cubicBezTo>
                  <a:cubicBezTo>
                    <a:pt x="1601" y="2273"/>
                    <a:pt x="1603" y="2270"/>
                    <a:pt x="1610" y="2268"/>
                  </a:cubicBezTo>
                  <a:cubicBezTo>
                    <a:pt x="1612" y="2267"/>
                    <a:pt x="1614" y="2266"/>
                    <a:pt x="1615" y="2266"/>
                  </a:cubicBezTo>
                  <a:cubicBezTo>
                    <a:pt x="1615" y="2266"/>
                    <a:pt x="1615" y="2266"/>
                    <a:pt x="1615" y="2266"/>
                  </a:cubicBezTo>
                  <a:cubicBezTo>
                    <a:pt x="1616" y="2266"/>
                    <a:pt x="1635" y="2195"/>
                    <a:pt x="1643" y="2184"/>
                  </a:cubicBezTo>
                  <a:cubicBezTo>
                    <a:pt x="1644" y="2183"/>
                    <a:pt x="1644" y="2182"/>
                    <a:pt x="1645" y="2180"/>
                  </a:cubicBezTo>
                  <a:cubicBezTo>
                    <a:pt x="1649" y="2174"/>
                    <a:pt x="1657" y="2160"/>
                    <a:pt x="1672" y="2168"/>
                  </a:cubicBezTo>
                  <a:cubicBezTo>
                    <a:pt x="1673" y="2169"/>
                    <a:pt x="1676" y="2170"/>
                    <a:pt x="1678" y="2171"/>
                  </a:cubicBezTo>
                  <a:cubicBezTo>
                    <a:pt x="1686" y="2174"/>
                    <a:pt x="1696" y="2178"/>
                    <a:pt x="1700" y="2188"/>
                  </a:cubicBezTo>
                  <a:cubicBezTo>
                    <a:pt x="1703" y="2195"/>
                    <a:pt x="1704" y="2195"/>
                    <a:pt x="1706" y="2195"/>
                  </a:cubicBezTo>
                  <a:cubicBezTo>
                    <a:pt x="1708" y="2195"/>
                    <a:pt x="1710" y="2195"/>
                    <a:pt x="1712" y="2195"/>
                  </a:cubicBezTo>
                  <a:cubicBezTo>
                    <a:pt x="1716" y="2194"/>
                    <a:pt x="1720" y="2194"/>
                    <a:pt x="1726" y="2196"/>
                  </a:cubicBezTo>
                  <a:cubicBezTo>
                    <a:pt x="1731" y="2199"/>
                    <a:pt x="1735" y="2205"/>
                    <a:pt x="1738" y="2212"/>
                  </a:cubicBezTo>
                  <a:cubicBezTo>
                    <a:pt x="1739" y="2213"/>
                    <a:pt x="1740" y="2215"/>
                    <a:pt x="1741" y="2217"/>
                  </a:cubicBezTo>
                  <a:cubicBezTo>
                    <a:pt x="1745" y="2217"/>
                    <a:pt x="1753" y="2218"/>
                    <a:pt x="1765" y="2218"/>
                  </a:cubicBezTo>
                  <a:cubicBezTo>
                    <a:pt x="1776" y="2218"/>
                    <a:pt x="1790" y="2223"/>
                    <a:pt x="1799" y="2231"/>
                  </a:cubicBezTo>
                  <a:cubicBezTo>
                    <a:pt x="1800" y="2231"/>
                    <a:pt x="1801" y="2232"/>
                    <a:pt x="1801" y="2232"/>
                  </a:cubicBezTo>
                  <a:cubicBezTo>
                    <a:pt x="1799" y="2228"/>
                    <a:pt x="1798" y="2223"/>
                    <a:pt x="1798" y="2215"/>
                  </a:cubicBezTo>
                  <a:cubicBezTo>
                    <a:pt x="1796" y="2194"/>
                    <a:pt x="1799" y="2186"/>
                    <a:pt x="1810" y="2181"/>
                  </a:cubicBezTo>
                  <a:cubicBezTo>
                    <a:pt x="1811" y="2180"/>
                    <a:pt x="1812" y="2180"/>
                    <a:pt x="1813" y="2179"/>
                  </a:cubicBezTo>
                  <a:cubicBezTo>
                    <a:pt x="1816" y="2176"/>
                    <a:pt x="1819" y="2171"/>
                    <a:pt x="1821" y="2167"/>
                  </a:cubicBezTo>
                  <a:cubicBezTo>
                    <a:pt x="1824" y="2163"/>
                    <a:pt x="1826" y="2159"/>
                    <a:pt x="1829" y="2157"/>
                  </a:cubicBezTo>
                  <a:cubicBezTo>
                    <a:pt x="1831" y="2155"/>
                    <a:pt x="1836" y="2151"/>
                    <a:pt x="1862" y="2146"/>
                  </a:cubicBezTo>
                  <a:cubicBezTo>
                    <a:pt x="1865" y="2145"/>
                    <a:pt x="1867" y="2145"/>
                    <a:pt x="1869" y="2145"/>
                  </a:cubicBezTo>
                  <a:cubicBezTo>
                    <a:pt x="1875" y="2144"/>
                    <a:pt x="1877" y="2144"/>
                    <a:pt x="1880" y="2140"/>
                  </a:cubicBezTo>
                  <a:cubicBezTo>
                    <a:pt x="1888" y="2131"/>
                    <a:pt x="1891" y="2129"/>
                    <a:pt x="1901" y="2127"/>
                  </a:cubicBezTo>
                  <a:cubicBezTo>
                    <a:pt x="1902" y="2127"/>
                    <a:pt x="1904" y="2127"/>
                    <a:pt x="1907" y="2126"/>
                  </a:cubicBezTo>
                  <a:cubicBezTo>
                    <a:pt x="1910" y="2125"/>
                    <a:pt x="1911" y="2124"/>
                    <a:pt x="1913" y="2122"/>
                  </a:cubicBezTo>
                  <a:cubicBezTo>
                    <a:pt x="1916" y="2119"/>
                    <a:pt x="1922" y="2112"/>
                    <a:pt x="1935" y="2118"/>
                  </a:cubicBezTo>
                  <a:cubicBezTo>
                    <a:pt x="1947" y="2123"/>
                    <a:pt x="1953" y="2127"/>
                    <a:pt x="1963" y="2134"/>
                  </a:cubicBezTo>
                  <a:cubicBezTo>
                    <a:pt x="1964" y="2135"/>
                    <a:pt x="1965" y="2136"/>
                    <a:pt x="1966" y="2137"/>
                  </a:cubicBezTo>
                  <a:cubicBezTo>
                    <a:pt x="1969" y="2133"/>
                    <a:pt x="1971" y="2130"/>
                    <a:pt x="1972" y="2128"/>
                  </a:cubicBezTo>
                  <a:cubicBezTo>
                    <a:pt x="1973" y="2125"/>
                    <a:pt x="1974" y="2121"/>
                    <a:pt x="1976" y="2118"/>
                  </a:cubicBezTo>
                  <a:cubicBezTo>
                    <a:pt x="1978" y="2111"/>
                    <a:pt x="1982" y="2103"/>
                    <a:pt x="1982" y="2098"/>
                  </a:cubicBezTo>
                  <a:cubicBezTo>
                    <a:pt x="1983" y="2094"/>
                    <a:pt x="1984" y="2091"/>
                    <a:pt x="1985" y="2088"/>
                  </a:cubicBezTo>
                  <a:cubicBezTo>
                    <a:pt x="1985" y="2088"/>
                    <a:pt x="1985" y="2088"/>
                    <a:pt x="1985" y="2088"/>
                  </a:cubicBezTo>
                  <a:cubicBezTo>
                    <a:pt x="1985" y="2088"/>
                    <a:pt x="1985" y="2087"/>
                    <a:pt x="1984" y="2087"/>
                  </a:cubicBezTo>
                  <a:close/>
                  <a:moveTo>
                    <a:pt x="893" y="1236"/>
                  </a:moveTo>
                  <a:cubicBezTo>
                    <a:pt x="885" y="1240"/>
                    <a:pt x="875" y="1240"/>
                    <a:pt x="866" y="1240"/>
                  </a:cubicBezTo>
                  <a:cubicBezTo>
                    <a:pt x="859" y="1240"/>
                    <a:pt x="859" y="1240"/>
                    <a:pt x="859" y="1240"/>
                  </a:cubicBezTo>
                  <a:cubicBezTo>
                    <a:pt x="857" y="1240"/>
                    <a:pt x="856" y="1240"/>
                    <a:pt x="855" y="1240"/>
                  </a:cubicBezTo>
                  <a:cubicBezTo>
                    <a:pt x="849" y="1241"/>
                    <a:pt x="846" y="1242"/>
                    <a:pt x="842" y="1248"/>
                  </a:cubicBezTo>
                  <a:cubicBezTo>
                    <a:pt x="840" y="1252"/>
                    <a:pt x="838" y="1255"/>
                    <a:pt x="837" y="1257"/>
                  </a:cubicBezTo>
                  <a:cubicBezTo>
                    <a:pt x="834" y="1261"/>
                    <a:pt x="833" y="1262"/>
                    <a:pt x="833" y="1265"/>
                  </a:cubicBezTo>
                  <a:cubicBezTo>
                    <a:pt x="832" y="1273"/>
                    <a:pt x="831" y="1289"/>
                    <a:pt x="816" y="1289"/>
                  </a:cubicBezTo>
                  <a:cubicBezTo>
                    <a:pt x="816" y="1289"/>
                    <a:pt x="815" y="1289"/>
                    <a:pt x="815" y="1289"/>
                  </a:cubicBezTo>
                  <a:cubicBezTo>
                    <a:pt x="809" y="1288"/>
                    <a:pt x="806" y="1285"/>
                    <a:pt x="804" y="1282"/>
                  </a:cubicBezTo>
                  <a:cubicBezTo>
                    <a:pt x="800" y="1285"/>
                    <a:pt x="799" y="1288"/>
                    <a:pt x="799" y="1290"/>
                  </a:cubicBezTo>
                  <a:cubicBezTo>
                    <a:pt x="798" y="1291"/>
                    <a:pt x="798" y="1292"/>
                    <a:pt x="798" y="1293"/>
                  </a:cubicBezTo>
                  <a:cubicBezTo>
                    <a:pt x="795" y="1299"/>
                    <a:pt x="790" y="1301"/>
                    <a:pt x="788" y="1302"/>
                  </a:cubicBezTo>
                  <a:cubicBezTo>
                    <a:pt x="786" y="1302"/>
                    <a:pt x="785" y="1303"/>
                    <a:pt x="785" y="1303"/>
                  </a:cubicBezTo>
                  <a:cubicBezTo>
                    <a:pt x="784" y="1304"/>
                    <a:pt x="783" y="1305"/>
                    <a:pt x="783" y="1307"/>
                  </a:cubicBezTo>
                  <a:cubicBezTo>
                    <a:pt x="781" y="1309"/>
                    <a:pt x="779" y="1313"/>
                    <a:pt x="774" y="1316"/>
                  </a:cubicBezTo>
                  <a:cubicBezTo>
                    <a:pt x="772" y="1318"/>
                    <a:pt x="768" y="1319"/>
                    <a:pt x="764" y="1319"/>
                  </a:cubicBezTo>
                  <a:cubicBezTo>
                    <a:pt x="759" y="1319"/>
                    <a:pt x="756" y="1317"/>
                    <a:pt x="750" y="1314"/>
                  </a:cubicBezTo>
                  <a:cubicBezTo>
                    <a:pt x="747" y="1313"/>
                    <a:pt x="744" y="1312"/>
                    <a:pt x="741" y="1312"/>
                  </a:cubicBezTo>
                  <a:cubicBezTo>
                    <a:pt x="741" y="1313"/>
                    <a:pt x="740" y="1314"/>
                    <a:pt x="739" y="1314"/>
                  </a:cubicBezTo>
                  <a:cubicBezTo>
                    <a:pt x="742" y="1317"/>
                    <a:pt x="745" y="1319"/>
                    <a:pt x="748" y="1320"/>
                  </a:cubicBezTo>
                  <a:cubicBezTo>
                    <a:pt x="750" y="1321"/>
                    <a:pt x="750" y="1321"/>
                    <a:pt x="750" y="1321"/>
                  </a:cubicBezTo>
                  <a:cubicBezTo>
                    <a:pt x="751" y="1323"/>
                    <a:pt x="751" y="1323"/>
                    <a:pt x="751" y="1323"/>
                  </a:cubicBezTo>
                  <a:cubicBezTo>
                    <a:pt x="754" y="1327"/>
                    <a:pt x="756" y="1334"/>
                    <a:pt x="753" y="1342"/>
                  </a:cubicBezTo>
                  <a:cubicBezTo>
                    <a:pt x="750" y="1350"/>
                    <a:pt x="740" y="1360"/>
                    <a:pt x="729" y="1360"/>
                  </a:cubicBezTo>
                  <a:cubicBezTo>
                    <a:pt x="728" y="1360"/>
                    <a:pt x="726" y="1360"/>
                    <a:pt x="724" y="1359"/>
                  </a:cubicBezTo>
                  <a:cubicBezTo>
                    <a:pt x="719" y="1372"/>
                    <a:pt x="710" y="1388"/>
                    <a:pt x="706" y="1395"/>
                  </a:cubicBezTo>
                  <a:cubicBezTo>
                    <a:pt x="700" y="1407"/>
                    <a:pt x="688" y="1426"/>
                    <a:pt x="680" y="1433"/>
                  </a:cubicBezTo>
                  <a:cubicBezTo>
                    <a:pt x="675" y="1437"/>
                    <a:pt x="665" y="1441"/>
                    <a:pt x="653" y="1445"/>
                  </a:cubicBezTo>
                  <a:cubicBezTo>
                    <a:pt x="650" y="1446"/>
                    <a:pt x="647" y="1447"/>
                    <a:pt x="645" y="1448"/>
                  </a:cubicBezTo>
                  <a:cubicBezTo>
                    <a:pt x="645" y="1448"/>
                    <a:pt x="645" y="1448"/>
                    <a:pt x="645" y="1448"/>
                  </a:cubicBezTo>
                  <a:cubicBezTo>
                    <a:pt x="643" y="1452"/>
                    <a:pt x="638" y="1461"/>
                    <a:pt x="628" y="1461"/>
                  </a:cubicBezTo>
                  <a:cubicBezTo>
                    <a:pt x="625" y="1461"/>
                    <a:pt x="621" y="1459"/>
                    <a:pt x="618" y="1457"/>
                  </a:cubicBezTo>
                  <a:cubicBezTo>
                    <a:pt x="613" y="1453"/>
                    <a:pt x="610" y="1449"/>
                    <a:pt x="607" y="1446"/>
                  </a:cubicBezTo>
                  <a:cubicBezTo>
                    <a:pt x="605" y="1442"/>
                    <a:pt x="602" y="1439"/>
                    <a:pt x="597" y="1436"/>
                  </a:cubicBezTo>
                  <a:cubicBezTo>
                    <a:pt x="593" y="1433"/>
                    <a:pt x="590" y="1432"/>
                    <a:pt x="587" y="1432"/>
                  </a:cubicBezTo>
                  <a:cubicBezTo>
                    <a:pt x="582" y="1430"/>
                    <a:pt x="574" y="1428"/>
                    <a:pt x="571" y="1416"/>
                  </a:cubicBezTo>
                  <a:cubicBezTo>
                    <a:pt x="571" y="1415"/>
                    <a:pt x="571" y="1414"/>
                    <a:pt x="571" y="1413"/>
                  </a:cubicBezTo>
                  <a:cubicBezTo>
                    <a:pt x="571" y="1413"/>
                    <a:pt x="570" y="1412"/>
                    <a:pt x="570" y="1412"/>
                  </a:cubicBezTo>
                  <a:cubicBezTo>
                    <a:pt x="570" y="1412"/>
                    <a:pt x="570" y="1412"/>
                    <a:pt x="569" y="1412"/>
                  </a:cubicBezTo>
                  <a:cubicBezTo>
                    <a:pt x="567" y="1411"/>
                    <a:pt x="567" y="1411"/>
                    <a:pt x="567" y="1411"/>
                  </a:cubicBezTo>
                  <a:cubicBezTo>
                    <a:pt x="566" y="1410"/>
                    <a:pt x="564" y="1410"/>
                    <a:pt x="563" y="1410"/>
                  </a:cubicBezTo>
                  <a:cubicBezTo>
                    <a:pt x="560" y="1409"/>
                    <a:pt x="555" y="1409"/>
                    <a:pt x="552" y="1403"/>
                  </a:cubicBezTo>
                  <a:cubicBezTo>
                    <a:pt x="549" y="1397"/>
                    <a:pt x="552" y="1391"/>
                    <a:pt x="554" y="1388"/>
                  </a:cubicBezTo>
                  <a:cubicBezTo>
                    <a:pt x="556" y="1385"/>
                    <a:pt x="558" y="1382"/>
                    <a:pt x="560" y="1381"/>
                  </a:cubicBezTo>
                  <a:cubicBezTo>
                    <a:pt x="560" y="1381"/>
                    <a:pt x="560" y="1381"/>
                    <a:pt x="560" y="1381"/>
                  </a:cubicBezTo>
                  <a:cubicBezTo>
                    <a:pt x="559" y="1379"/>
                    <a:pt x="558" y="1378"/>
                    <a:pt x="558" y="1377"/>
                  </a:cubicBezTo>
                  <a:cubicBezTo>
                    <a:pt x="558" y="1377"/>
                    <a:pt x="557" y="1377"/>
                    <a:pt x="557" y="1377"/>
                  </a:cubicBezTo>
                  <a:cubicBezTo>
                    <a:pt x="556" y="1376"/>
                    <a:pt x="553" y="1375"/>
                    <a:pt x="551" y="1373"/>
                  </a:cubicBezTo>
                  <a:cubicBezTo>
                    <a:pt x="544" y="1368"/>
                    <a:pt x="542" y="1365"/>
                    <a:pt x="538" y="1359"/>
                  </a:cubicBezTo>
                  <a:cubicBezTo>
                    <a:pt x="538" y="1357"/>
                    <a:pt x="537" y="1356"/>
                    <a:pt x="536" y="1354"/>
                  </a:cubicBezTo>
                  <a:cubicBezTo>
                    <a:pt x="534" y="1351"/>
                    <a:pt x="532" y="1349"/>
                    <a:pt x="530" y="1349"/>
                  </a:cubicBezTo>
                  <a:cubicBezTo>
                    <a:pt x="529" y="1349"/>
                    <a:pt x="528" y="1349"/>
                    <a:pt x="527" y="1350"/>
                  </a:cubicBezTo>
                  <a:cubicBezTo>
                    <a:pt x="525" y="1351"/>
                    <a:pt x="523" y="1352"/>
                    <a:pt x="522" y="1353"/>
                  </a:cubicBezTo>
                  <a:cubicBezTo>
                    <a:pt x="524" y="1359"/>
                    <a:pt x="524" y="1365"/>
                    <a:pt x="522" y="1369"/>
                  </a:cubicBezTo>
                  <a:cubicBezTo>
                    <a:pt x="519" y="1374"/>
                    <a:pt x="513" y="1376"/>
                    <a:pt x="506" y="1375"/>
                  </a:cubicBezTo>
                  <a:cubicBezTo>
                    <a:pt x="505" y="1380"/>
                    <a:pt x="502" y="1390"/>
                    <a:pt x="492" y="1390"/>
                  </a:cubicBezTo>
                  <a:cubicBezTo>
                    <a:pt x="490" y="1390"/>
                    <a:pt x="488" y="1390"/>
                    <a:pt x="486" y="1389"/>
                  </a:cubicBezTo>
                  <a:cubicBezTo>
                    <a:pt x="486" y="1389"/>
                    <a:pt x="485" y="1389"/>
                    <a:pt x="485" y="1389"/>
                  </a:cubicBezTo>
                  <a:cubicBezTo>
                    <a:pt x="482" y="1392"/>
                    <a:pt x="476" y="1397"/>
                    <a:pt x="471" y="1397"/>
                  </a:cubicBezTo>
                  <a:cubicBezTo>
                    <a:pt x="465" y="1397"/>
                    <a:pt x="459" y="1393"/>
                    <a:pt x="458" y="1385"/>
                  </a:cubicBezTo>
                  <a:cubicBezTo>
                    <a:pt x="458" y="1383"/>
                    <a:pt x="458" y="1382"/>
                    <a:pt x="458" y="1381"/>
                  </a:cubicBezTo>
                  <a:cubicBezTo>
                    <a:pt x="457" y="1381"/>
                    <a:pt x="455" y="1381"/>
                    <a:pt x="454" y="1381"/>
                  </a:cubicBezTo>
                  <a:cubicBezTo>
                    <a:pt x="449" y="1381"/>
                    <a:pt x="442" y="1380"/>
                    <a:pt x="435" y="1380"/>
                  </a:cubicBezTo>
                  <a:cubicBezTo>
                    <a:pt x="423" y="1380"/>
                    <a:pt x="418" y="1381"/>
                    <a:pt x="415" y="1382"/>
                  </a:cubicBezTo>
                  <a:cubicBezTo>
                    <a:pt x="412" y="1386"/>
                    <a:pt x="408" y="1389"/>
                    <a:pt x="404" y="1392"/>
                  </a:cubicBezTo>
                  <a:cubicBezTo>
                    <a:pt x="400" y="1395"/>
                    <a:pt x="397" y="1397"/>
                    <a:pt x="393" y="1400"/>
                  </a:cubicBezTo>
                  <a:cubicBezTo>
                    <a:pt x="392" y="1402"/>
                    <a:pt x="390" y="1403"/>
                    <a:pt x="389" y="1405"/>
                  </a:cubicBezTo>
                  <a:cubicBezTo>
                    <a:pt x="382" y="1411"/>
                    <a:pt x="378" y="1416"/>
                    <a:pt x="371" y="1416"/>
                  </a:cubicBezTo>
                  <a:cubicBezTo>
                    <a:pt x="369" y="1416"/>
                    <a:pt x="361" y="1415"/>
                    <a:pt x="358" y="1404"/>
                  </a:cubicBezTo>
                  <a:cubicBezTo>
                    <a:pt x="358" y="1403"/>
                    <a:pt x="357" y="1401"/>
                    <a:pt x="357" y="1399"/>
                  </a:cubicBezTo>
                  <a:cubicBezTo>
                    <a:pt x="355" y="1392"/>
                    <a:pt x="353" y="1386"/>
                    <a:pt x="351" y="1383"/>
                  </a:cubicBezTo>
                  <a:cubicBezTo>
                    <a:pt x="346" y="1375"/>
                    <a:pt x="346" y="1365"/>
                    <a:pt x="350" y="1358"/>
                  </a:cubicBezTo>
                  <a:cubicBezTo>
                    <a:pt x="352" y="1354"/>
                    <a:pt x="356" y="1351"/>
                    <a:pt x="361" y="1351"/>
                  </a:cubicBezTo>
                  <a:cubicBezTo>
                    <a:pt x="362" y="1351"/>
                    <a:pt x="363" y="1351"/>
                    <a:pt x="364" y="1351"/>
                  </a:cubicBezTo>
                  <a:cubicBezTo>
                    <a:pt x="365" y="1348"/>
                    <a:pt x="364" y="1347"/>
                    <a:pt x="363" y="1343"/>
                  </a:cubicBezTo>
                  <a:cubicBezTo>
                    <a:pt x="362" y="1341"/>
                    <a:pt x="361" y="1339"/>
                    <a:pt x="360" y="1337"/>
                  </a:cubicBezTo>
                  <a:cubicBezTo>
                    <a:pt x="360" y="1335"/>
                    <a:pt x="359" y="1334"/>
                    <a:pt x="359" y="1332"/>
                  </a:cubicBezTo>
                  <a:cubicBezTo>
                    <a:pt x="355" y="1325"/>
                    <a:pt x="351" y="1313"/>
                    <a:pt x="363" y="1301"/>
                  </a:cubicBezTo>
                  <a:cubicBezTo>
                    <a:pt x="366" y="1298"/>
                    <a:pt x="368" y="1296"/>
                    <a:pt x="371" y="1294"/>
                  </a:cubicBezTo>
                  <a:cubicBezTo>
                    <a:pt x="378" y="1288"/>
                    <a:pt x="385" y="1281"/>
                    <a:pt x="385" y="1276"/>
                  </a:cubicBezTo>
                  <a:cubicBezTo>
                    <a:pt x="385" y="1273"/>
                    <a:pt x="385" y="1270"/>
                    <a:pt x="385" y="1268"/>
                  </a:cubicBezTo>
                  <a:cubicBezTo>
                    <a:pt x="385" y="1261"/>
                    <a:pt x="385" y="1257"/>
                    <a:pt x="384" y="1255"/>
                  </a:cubicBezTo>
                  <a:cubicBezTo>
                    <a:pt x="384" y="1254"/>
                    <a:pt x="384" y="1254"/>
                    <a:pt x="383" y="1253"/>
                  </a:cubicBezTo>
                  <a:cubicBezTo>
                    <a:pt x="381" y="1251"/>
                    <a:pt x="377" y="1247"/>
                    <a:pt x="378" y="1239"/>
                  </a:cubicBezTo>
                  <a:cubicBezTo>
                    <a:pt x="379" y="1233"/>
                    <a:pt x="383" y="1225"/>
                    <a:pt x="385" y="1221"/>
                  </a:cubicBezTo>
                  <a:cubicBezTo>
                    <a:pt x="386" y="1218"/>
                    <a:pt x="386" y="1210"/>
                    <a:pt x="383" y="1203"/>
                  </a:cubicBezTo>
                  <a:cubicBezTo>
                    <a:pt x="382" y="1200"/>
                    <a:pt x="381" y="1197"/>
                    <a:pt x="380" y="1195"/>
                  </a:cubicBezTo>
                  <a:cubicBezTo>
                    <a:pt x="378" y="1189"/>
                    <a:pt x="378" y="1189"/>
                    <a:pt x="375" y="1188"/>
                  </a:cubicBezTo>
                  <a:cubicBezTo>
                    <a:pt x="369" y="1185"/>
                    <a:pt x="362" y="1184"/>
                    <a:pt x="357" y="1184"/>
                  </a:cubicBezTo>
                  <a:cubicBezTo>
                    <a:pt x="354" y="1184"/>
                    <a:pt x="354" y="1184"/>
                    <a:pt x="354" y="1184"/>
                  </a:cubicBezTo>
                  <a:cubicBezTo>
                    <a:pt x="348" y="1183"/>
                    <a:pt x="332" y="1176"/>
                    <a:pt x="327" y="1165"/>
                  </a:cubicBezTo>
                  <a:cubicBezTo>
                    <a:pt x="325" y="1160"/>
                    <a:pt x="325" y="1155"/>
                    <a:pt x="328" y="1150"/>
                  </a:cubicBezTo>
                  <a:cubicBezTo>
                    <a:pt x="331" y="1145"/>
                    <a:pt x="335" y="1142"/>
                    <a:pt x="338" y="1140"/>
                  </a:cubicBezTo>
                  <a:cubicBezTo>
                    <a:pt x="337" y="1139"/>
                    <a:pt x="336" y="1138"/>
                    <a:pt x="335" y="1138"/>
                  </a:cubicBezTo>
                  <a:cubicBezTo>
                    <a:pt x="330" y="1134"/>
                    <a:pt x="324" y="1130"/>
                    <a:pt x="324" y="1122"/>
                  </a:cubicBezTo>
                  <a:cubicBezTo>
                    <a:pt x="324" y="1117"/>
                    <a:pt x="326" y="1114"/>
                    <a:pt x="327" y="1111"/>
                  </a:cubicBezTo>
                  <a:cubicBezTo>
                    <a:pt x="324" y="1110"/>
                    <a:pt x="319" y="1109"/>
                    <a:pt x="317" y="1105"/>
                  </a:cubicBezTo>
                  <a:cubicBezTo>
                    <a:pt x="311" y="1096"/>
                    <a:pt x="316" y="1086"/>
                    <a:pt x="317" y="1083"/>
                  </a:cubicBezTo>
                  <a:cubicBezTo>
                    <a:pt x="320" y="1077"/>
                    <a:pt x="320" y="1077"/>
                    <a:pt x="320" y="1077"/>
                  </a:cubicBezTo>
                  <a:cubicBezTo>
                    <a:pt x="327" y="1077"/>
                    <a:pt x="327" y="1077"/>
                    <a:pt x="327" y="1077"/>
                  </a:cubicBezTo>
                  <a:cubicBezTo>
                    <a:pt x="326" y="1071"/>
                    <a:pt x="326" y="1065"/>
                    <a:pt x="326" y="1062"/>
                  </a:cubicBezTo>
                  <a:cubicBezTo>
                    <a:pt x="316" y="1057"/>
                    <a:pt x="317" y="1049"/>
                    <a:pt x="318" y="1047"/>
                  </a:cubicBezTo>
                  <a:cubicBezTo>
                    <a:pt x="320" y="1040"/>
                    <a:pt x="326" y="1034"/>
                    <a:pt x="330" y="1031"/>
                  </a:cubicBezTo>
                  <a:cubicBezTo>
                    <a:pt x="332" y="1028"/>
                    <a:pt x="333" y="1024"/>
                    <a:pt x="334" y="1023"/>
                  </a:cubicBezTo>
                  <a:cubicBezTo>
                    <a:pt x="334" y="1022"/>
                    <a:pt x="333" y="1019"/>
                    <a:pt x="332" y="1017"/>
                  </a:cubicBezTo>
                  <a:cubicBezTo>
                    <a:pt x="325" y="1014"/>
                    <a:pt x="316" y="1009"/>
                    <a:pt x="314" y="1001"/>
                  </a:cubicBezTo>
                  <a:cubicBezTo>
                    <a:pt x="314" y="998"/>
                    <a:pt x="313" y="992"/>
                    <a:pt x="321" y="986"/>
                  </a:cubicBezTo>
                  <a:cubicBezTo>
                    <a:pt x="333" y="977"/>
                    <a:pt x="338" y="973"/>
                    <a:pt x="349" y="973"/>
                  </a:cubicBezTo>
                  <a:cubicBezTo>
                    <a:pt x="351" y="973"/>
                    <a:pt x="353" y="973"/>
                    <a:pt x="356" y="972"/>
                  </a:cubicBezTo>
                  <a:cubicBezTo>
                    <a:pt x="359" y="972"/>
                    <a:pt x="362" y="971"/>
                    <a:pt x="366" y="971"/>
                  </a:cubicBezTo>
                  <a:cubicBezTo>
                    <a:pt x="371" y="971"/>
                    <a:pt x="376" y="972"/>
                    <a:pt x="380" y="975"/>
                  </a:cubicBezTo>
                  <a:cubicBezTo>
                    <a:pt x="382" y="976"/>
                    <a:pt x="385" y="977"/>
                    <a:pt x="388" y="977"/>
                  </a:cubicBezTo>
                  <a:cubicBezTo>
                    <a:pt x="390" y="977"/>
                    <a:pt x="393" y="976"/>
                    <a:pt x="395" y="976"/>
                  </a:cubicBezTo>
                  <a:cubicBezTo>
                    <a:pt x="392" y="973"/>
                    <a:pt x="388" y="969"/>
                    <a:pt x="389" y="964"/>
                  </a:cubicBezTo>
                  <a:cubicBezTo>
                    <a:pt x="390" y="957"/>
                    <a:pt x="396" y="954"/>
                    <a:pt x="398" y="953"/>
                  </a:cubicBezTo>
                  <a:cubicBezTo>
                    <a:pt x="403" y="950"/>
                    <a:pt x="409" y="949"/>
                    <a:pt x="415" y="949"/>
                  </a:cubicBezTo>
                  <a:cubicBezTo>
                    <a:pt x="425" y="949"/>
                    <a:pt x="429" y="954"/>
                    <a:pt x="430" y="958"/>
                  </a:cubicBezTo>
                  <a:cubicBezTo>
                    <a:pt x="433" y="957"/>
                    <a:pt x="436" y="956"/>
                    <a:pt x="437" y="956"/>
                  </a:cubicBezTo>
                  <a:cubicBezTo>
                    <a:pt x="441" y="952"/>
                    <a:pt x="447" y="946"/>
                    <a:pt x="457" y="946"/>
                  </a:cubicBezTo>
                  <a:cubicBezTo>
                    <a:pt x="459" y="946"/>
                    <a:pt x="461" y="946"/>
                    <a:pt x="462" y="946"/>
                  </a:cubicBezTo>
                  <a:cubicBezTo>
                    <a:pt x="461" y="942"/>
                    <a:pt x="460" y="938"/>
                    <a:pt x="461" y="935"/>
                  </a:cubicBezTo>
                  <a:cubicBezTo>
                    <a:pt x="462" y="933"/>
                    <a:pt x="462" y="932"/>
                    <a:pt x="463" y="931"/>
                  </a:cubicBezTo>
                  <a:cubicBezTo>
                    <a:pt x="463" y="930"/>
                    <a:pt x="464" y="929"/>
                    <a:pt x="464" y="929"/>
                  </a:cubicBezTo>
                  <a:cubicBezTo>
                    <a:pt x="464" y="929"/>
                    <a:pt x="464" y="928"/>
                    <a:pt x="463" y="927"/>
                  </a:cubicBezTo>
                  <a:cubicBezTo>
                    <a:pt x="462" y="925"/>
                    <a:pt x="461" y="923"/>
                    <a:pt x="460" y="922"/>
                  </a:cubicBezTo>
                  <a:cubicBezTo>
                    <a:pt x="457" y="916"/>
                    <a:pt x="453" y="910"/>
                    <a:pt x="457" y="903"/>
                  </a:cubicBezTo>
                  <a:cubicBezTo>
                    <a:pt x="458" y="902"/>
                    <a:pt x="461" y="898"/>
                    <a:pt x="468" y="898"/>
                  </a:cubicBezTo>
                  <a:cubicBezTo>
                    <a:pt x="470" y="898"/>
                    <a:pt x="470" y="898"/>
                    <a:pt x="470" y="898"/>
                  </a:cubicBezTo>
                  <a:cubicBezTo>
                    <a:pt x="487" y="898"/>
                    <a:pt x="488" y="909"/>
                    <a:pt x="488" y="914"/>
                  </a:cubicBezTo>
                  <a:cubicBezTo>
                    <a:pt x="488" y="915"/>
                    <a:pt x="488" y="916"/>
                    <a:pt x="488" y="917"/>
                  </a:cubicBezTo>
                  <a:cubicBezTo>
                    <a:pt x="493" y="917"/>
                    <a:pt x="498" y="915"/>
                    <a:pt x="500" y="915"/>
                  </a:cubicBezTo>
                  <a:cubicBezTo>
                    <a:pt x="501" y="914"/>
                    <a:pt x="508" y="913"/>
                    <a:pt x="515" y="913"/>
                  </a:cubicBezTo>
                  <a:cubicBezTo>
                    <a:pt x="526" y="913"/>
                    <a:pt x="531" y="917"/>
                    <a:pt x="533" y="921"/>
                  </a:cubicBezTo>
                  <a:cubicBezTo>
                    <a:pt x="534" y="924"/>
                    <a:pt x="535" y="926"/>
                    <a:pt x="536" y="929"/>
                  </a:cubicBezTo>
                  <a:cubicBezTo>
                    <a:pt x="537" y="928"/>
                    <a:pt x="538" y="928"/>
                    <a:pt x="539" y="928"/>
                  </a:cubicBezTo>
                  <a:cubicBezTo>
                    <a:pt x="540" y="927"/>
                    <a:pt x="540" y="926"/>
                    <a:pt x="540" y="925"/>
                  </a:cubicBezTo>
                  <a:cubicBezTo>
                    <a:pt x="541" y="923"/>
                    <a:pt x="542" y="921"/>
                    <a:pt x="542" y="919"/>
                  </a:cubicBezTo>
                  <a:cubicBezTo>
                    <a:pt x="544" y="913"/>
                    <a:pt x="547" y="903"/>
                    <a:pt x="558" y="903"/>
                  </a:cubicBezTo>
                  <a:cubicBezTo>
                    <a:pt x="560" y="903"/>
                    <a:pt x="560" y="903"/>
                    <a:pt x="560" y="903"/>
                  </a:cubicBezTo>
                  <a:cubicBezTo>
                    <a:pt x="566" y="903"/>
                    <a:pt x="572" y="904"/>
                    <a:pt x="579" y="912"/>
                  </a:cubicBezTo>
                  <a:cubicBezTo>
                    <a:pt x="583" y="916"/>
                    <a:pt x="584" y="919"/>
                    <a:pt x="585" y="921"/>
                  </a:cubicBezTo>
                  <a:cubicBezTo>
                    <a:pt x="585" y="921"/>
                    <a:pt x="585" y="922"/>
                    <a:pt x="585" y="922"/>
                  </a:cubicBezTo>
                  <a:cubicBezTo>
                    <a:pt x="585" y="922"/>
                    <a:pt x="585" y="922"/>
                    <a:pt x="586" y="923"/>
                  </a:cubicBezTo>
                  <a:cubicBezTo>
                    <a:pt x="588" y="924"/>
                    <a:pt x="588" y="924"/>
                    <a:pt x="588" y="924"/>
                  </a:cubicBezTo>
                  <a:cubicBezTo>
                    <a:pt x="589" y="924"/>
                    <a:pt x="589" y="923"/>
                    <a:pt x="589" y="923"/>
                  </a:cubicBezTo>
                  <a:cubicBezTo>
                    <a:pt x="590" y="923"/>
                    <a:pt x="591" y="923"/>
                    <a:pt x="591" y="923"/>
                  </a:cubicBezTo>
                  <a:cubicBezTo>
                    <a:pt x="599" y="923"/>
                    <a:pt x="603" y="929"/>
                    <a:pt x="606" y="933"/>
                  </a:cubicBezTo>
                  <a:cubicBezTo>
                    <a:pt x="608" y="937"/>
                    <a:pt x="609" y="937"/>
                    <a:pt x="612" y="937"/>
                  </a:cubicBezTo>
                  <a:cubicBezTo>
                    <a:pt x="613" y="937"/>
                    <a:pt x="614" y="937"/>
                    <a:pt x="614" y="936"/>
                  </a:cubicBezTo>
                  <a:cubicBezTo>
                    <a:pt x="616" y="936"/>
                    <a:pt x="618" y="935"/>
                    <a:pt x="621" y="935"/>
                  </a:cubicBezTo>
                  <a:cubicBezTo>
                    <a:pt x="631" y="935"/>
                    <a:pt x="635" y="946"/>
                    <a:pt x="636" y="949"/>
                  </a:cubicBezTo>
                  <a:cubicBezTo>
                    <a:pt x="637" y="953"/>
                    <a:pt x="639" y="954"/>
                    <a:pt x="642" y="956"/>
                  </a:cubicBezTo>
                  <a:cubicBezTo>
                    <a:pt x="644" y="957"/>
                    <a:pt x="647" y="959"/>
                    <a:pt x="649" y="963"/>
                  </a:cubicBezTo>
                  <a:cubicBezTo>
                    <a:pt x="653" y="970"/>
                    <a:pt x="650" y="979"/>
                    <a:pt x="645" y="985"/>
                  </a:cubicBezTo>
                  <a:cubicBezTo>
                    <a:pt x="648" y="985"/>
                    <a:pt x="651" y="986"/>
                    <a:pt x="655" y="988"/>
                  </a:cubicBezTo>
                  <a:cubicBezTo>
                    <a:pt x="658" y="989"/>
                    <a:pt x="661" y="990"/>
                    <a:pt x="664" y="991"/>
                  </a:cubicBezTo>
                  <a:cubicBezTo>
                    <a:pt x="670" y="993"/>
                    <a:pt x="677" y="996"/>
                    <a:pt x="679" y="1003"/>
                  </a:cubicBezTo>
                  <a:cubicBezTo>
                    <a:pt x="683" y="1015"/>
                    <a:pt x="672" y="1020"/>
                    <a:pt x="667" y="1022"/>
                  </a:cubicBezTo>
                  <a:cubicBezTo>
                    <a:pt x="668" y="1023"/>
                    <a:pt x="668" y="1023"/>
                    <a:pt x="669" y="1024"/>
                  </a:cubicBezTo>
                  <a:cubicBezTo>
                    <a:pt x="673" y="1026"/>
                    <a:pt x="679" y="1030"/>
                    <a:pt x="681" y="1038"/>
                  </a:cubicBezTo>
                  <a:cubicBezTo>
                    <a:pt x="682" y="1042"/>
                    <a:pt x="681" y="1045"/>
                    <a:pt x="680" y="1048"/>
                  </a:cubicBezTo>
                  <a:cubicBezTo>
                    <a:pt x="685" y="1051"/>
                    <a:pt x="690" y="1052"/>
                    <a:pt x="693" y="1053"/>
                  </a:cubicBezTo>
                  <a:cubicBezTo>
                    <a:pt x="693" y="1053"/>
                    <a:pt x="693" y="1053"/>
                    <a:pt x="694" y="1053"/>
                  </a:cubicBezTo>
                  <a:cubicBezTo>
                    <a:pt x="697" y="1052"/>
                    <a:pt x="701" y="1050"/>
                    <a:pt x="707" y="1050"/>
                  </a:cubicBezTo>
                  <a:cubicBezTo>
                    <a:pt x="711" y="1050"/>
                    <a:pt x="714" y="1051"/>
                    <a:pt x="718" y="1053"/>
                  </a:cubicBezTo>
                  <a:cubicBezTo>
                    <a:pt x="722" y="1055"/>
                    <a:pt x="725" y="1058"/>
                    <a:pt x="727" y="1061"/>
                  </a:cubicBezTo>
                  <a:cubicBezTo>
                    <a:pt x="730" y="1064"/>
                    <a:pt x="730" y="1064"/>
                    <a:pt x="731" y="1064"/>
                  </a:cubicBezTo>
                  <a:cubicBezTo>
                    <a:pt x="734" y="1064"/>
                    <a:pt x="737" y="1064"/>
                    <a:pt x="739" y="1064"/>
                  </a:cubicBezTo>
                  <a:cubicBezTo>
                    <a:pt x="740" y="1064"/>
                    <a:pt x="741" y="1064"/>
                    <a:pt x="741" y="1064"/>
                  </a:cubicBezTo>
                  <a:cubicBezTo>
                    <a:pt x="742" y="1064"/>
                    <a:pt x="743" y="1064"/>
                    <a:pt x="744" y="1063"/>
                  </a:cubicBezTo>
                  <a:cubicBezTo>
                    <a:pt x="746" y="1062"/>
                    <a:pt x="746" y="1061"/>
                    <a:pt x="747" y="1060"/>
                  </a:cubicBezTo>
                  <a:cubicBezTo>
                    <a:pt x="748" y="1058"/>
                    <a:pt x="752" y="1053"/>
                    <a:pt x="759" y="1053"/>
                  </a:cubicBezTo>
                  <a:cubicBezTo>
                    <a:pt x="763" y="1053"/>
                    <a:pt x="767" y="1055"/>
                    <a:pt x="770" y="1058"/>
                  </a:cubicBezTo>
                  <a:cubicBezTo>
                    <a:pt x="778" y="1063"/>
                    <a:pt x="782" y="1070"/>
                    <a:pt x="787" y="1077"/>
                  </a:cubicBezTo>
                  <a:cubicBezTo>
                    <a:pt x="789" y="1079"/>
                    <a:pt x="790" y="1082"/>
                    <a:pt x="793" y="1085"/>
                  </a:cubicBezTo>
                  <a:cubicBezTo>
                    <a:pt x="797" y="1092"/>
                    <a:pt x="798" y="1099"/>
                    <a:pt x="799" y="1105"/>
                  </a:cubicBezTo>
                  <a:cubicBezTo>
                    <a:pt x="800" y="1110"/>
                    <a:pt x="801" y="1112"/>
                    <a:pt x="803" y="1115"/>
                  </a:cubicBezTo>
                  <a:cubicBezTo>
                    <a:pt x="804" y="1116"/>
                    <a:pt x="806" y="1117"/>
                    <a:pt x="807" y="1118"/>
                  </a:cubicBezTo>
                  <a:cubicBezTo>
                    <a:pt x="809" y="1117"/>
                    <a:pt x="812" y="1117"/>
                    <a:pt x="817" y="1116"/>
                  </a:cubicBezTo>
                  <a:cubicBezTo>
                    <a:pt x="817" y="1116"/>
                    <a:pt x="817" y="1116"/>
                    <a:pt x="817" y="1116"/>
                  </a:cubicBezTo>
                  <a:cubicBezTo>
                    <a:pt x="830" y="1116"/>
                    <a:pt x="830" y="1116"/>
                    <a:pt x="839" y="1111"/>
                  </a:cubicBezTo>
                  <a:cubicBezTo>
                    <a:pt x="852" y="1105"/>
                    <a:pt x="865" y="1104"/>
                    <a:pt x="872" y="1109"/>
                  </a:cubicBezTo>
                  <a:cubicBezTo>
                    <a:pt x="873" y="1109"/>
                    <a:pt x="873" y="1109"/>
                    <a:pt x="873" y="1109"/>
                  </a:cubicBezTo>
                  <a:cubicBezTo>
                    <a:pt x="875" y="1109"/>
                    <a:pt x="880" y="1110"/>
                    <a:pt x="883" y="1115"/>
                  </a:cubicBezTo>
                  <a:cubicBezTo>
                    <a:pt x="886" y="1121"/>
                    <a:pt x="883" y="1127"/>
                    <a:pt x="881" y="1130"/>
                  </a:cubicBezTo>
                  <a:cubicBezTo>
                    <a:pt x="879" y="1135"/>
                    <a:pt x="875" y="1139"/>
                    <a:pt x="872" y="1141"/>
                  </a:cubicBezTo>
                  <a:cubicBezTo>
                    <a:pt x="874" y="1144"/>
                    <a:pt x="877" y="1148"/>
                    <a:pt x="879" y="1152"/>
                  </a:cubicBezTo>
                  <a:cubicBezTo>
                    <a:pt x="881" y="1155"/>
                    <a:pt x="883" y="1158"/>
                    <a:pt x="886" y="1161"/>
                  </a:cubicBezTo>
                  <a:cubicBezTo>
                    <a:pt x="887" y="1163"/>
                    <a:pt x="889" y="1166"/>
                    <a:pt x="890" y="1168"/>
                  </a:cubicBezTo>
                  <a:cubicBezTo>
                    <a:pt x="895" y="1175"/>
                    <a:pt x="900" y="1182"/>
                    <a:pt x="900" y="1190"/>
                  </a:cubicBezTo>
                  <a:cubicBezTo>
                    <a:pt x="900" y="1191"/>
                    <a:pt x="901" y="1194"/>
                    <a:pt x="901" y="1196"/>
                  </a:cubicBezTo>
                  <a:cubicBezTo>
                    <a:pt x="903" y="1209"/>
                    <a:pt x="906" y="1229"/>
                    <a:pt x="893" y="123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3" name="Freeform 6">
              <a:extLst>
                <a:ext uri="{FF2B5EF4-FFF2-40B4-BE49-F238E27FC236}">
                  <a16:creationId xmlns:a16="http://schemas.microsoft.com/office/drawing/2014/main" id="{11D326B7-237A-4F6E-B5FF-B7DF68208947}"/>
                </a:ext>
              </a:extLst>
            </p:cNvPr>
            <p:cNvSpPr>
              <a:spLocks/>
            </p:cNvSpPr>
            <p:nvPr/>
          </p:nvSpPr>
          <p:spPr bwMode="auto">
            <a:xfrm>
              <a:off x="-6311447" y="4697436"/>
              <a:ext cx="1163642" cy="1263013"/>
            </a:xfrm>
            <a:custGeom>
              <a:avLst/>
              <a:gdLst>
                <a:gd name="T0" fmla="*/ 1231 w 1414"/>
                <a:gd name="T1" fmla="*/ 10 h 1534"/>
                <a:gd name="T2" fmla="*/ 1206 w 1414"/>
                <a:gd name="T3" fmla="*/ 84 h 1534"/>
                <a:gd name="T4" fmla="*/ 1120 w 1414"/>
                <a:gd name="T5" fmla="*/ 177 h 1534"/>
                <a:gd name="T6" fmla="*/ 1026 w 1414"/>
                <a:gd name="T7" fmla="*/ 202 h 1534"/>
                <a:gd name="T8" fmla="*/ 988 w 1414"/>
                <a:gd name="T9" fmla="*/ 300 h 1534"/>
                <a:gd name="T10" fmla="*/ 924 w 1414"/>
                <a:gd name="T11" fmla="*/ 348 h 1534"/>
                <a:gd name="T12" fmla="*/ 863 w 1414"/>
                <a:gd name="T13" fmla="*/ 271 h 1534"/>
                <a:gd name="T14" fmla="*/ 808 w 1414"/>
                <a:gd name="T15" fmla="*/ 219 h 1534"/>
                <a:gd name="T16" fmla="*/ 765 w 1414"/>
                <a:gd name="T17" fmla="*/ 156 h 1534"/>
                <a:gd name="T18" fmla="*/ 682 w 1414"/>
                <a:gd name="T19" fmla="*/ 234 h 1534"/>
                <a:gd name="T20" fmla="*/ 594 w 1414"/>
                <a:gd name="T21" fmla="*/ 232 h 1534"/>
                <a:gd name="T22" fmla="*/ 544 w 1414"/>
                <a:gd name="T23" fmla="*/ 160 h 1534"/>
                <a:gd name="T24" fmla="*/ 470 w 1414"/>
                <a:gd name="T25" fmla="*/ 146 h 1534"/>
                <a:gd name="T26" fmla="*/ 425 w 1414"/>
                <a:gd name="T27" fmla="*/ 87 h 1534"/>
                <a:gd name="T28" fmla="*/ 363 w 1414"/>
                <a:gd name="T29" fmla="*/ 139 h 1534"/>
                <a:gd name="T30" fmla="*/ 282 w 1414"/>
                <a:gd name="T31" fmla="*/ 162 h 1534"/>
                <a:gd name="T32" fmla="*/ 238 w 1414"/>
                <a:gd name="T33" fmla="*/ 237 h 1534"/>
                <a:gd name="T34" fmla="*/ 170 w 1414"/>
                <a:gd name="T35" fmla="*/ 275 h 1534"/>
                <a:gd name="T36" fmla="*/ 150 w 1414"/>
                <a:gd name="T37" fmla="*/ 414 h 1534"/>
                <a:gd name="T38" fmla="*/ 102 w 1414"/>
                <a:gd name="T39" fmla="*/ 477 h 1534"/>
                <a:gd name="T40" fmla="*/ 116 w 1414"/>
                <a:gd name="T41" fmla="*/ 543 h 1534"/>
                <a:gd name="T42" fmla="*/ 49 w 1414"/>
                <a:gd name="T43" fmla="*/ 615 h 1534"/>
                <a:gd name="T44" fmla="*/ 47 w 1414"/>
                <a:gd name="T45" fmla="*/ 721 h 1534"/>
                <a:gd name="T46" fmla="*/ 69 w 1414"/>
                <a:gd name="T47" fmla="*/ 811 h 1534"/>
                <a:gd name="T48" fmla="*/ 42 w 1414"/>
                <a:gd name="T49" fmla="*/ 902 h 1534"/>
                <a:gd name="T50" fmla="*/ 31 w 1414"/>
                <a:gd name="T51" fmla="*/ 945 h 1534"/>
                <a:gd name="T52" fmla="*/ 103 w 1414"/>
                <a:gd name="T53" fmla="*/ 1016 h 1534"/>
                <a:gd name="T54" fmla="*/ 90 w 1414"/>
                <a:gd name="T55" fmla="*/ 1117 h 1534"/>
                <a:gd name="T56" fmla="*/ 190 w 1414"/>
                <a:gd name="T57" fmla="*/ 1095 h 1534"/>
                <a:gd name="T58" fmla="*/ 247 w 1414"/>
                <a:gd name="T59" fmla="*/ 1020 h 1534"/>
                <a:gd name="T60" fmla="*/ 332 w 1414"/>
                <a:gd name="T61" fmla="*/ 915 h 1534"/>
                <a:gd name="T62" fmla="*/ 404 w 1414"/>
                <a:gd name="T63" fmla="*/ 907 h 1534"/>
                <a:gd name="T64" fmla="*/ 478 w 1414"/>
                <a:gd name="T65" fmla="*/ 1001 h 1534"/>
                <a:gd name="T66" fmla="*/ 519 w 1414"/>
                <a:gd name="T67" fmla="*/ 1091 h 1534"/>
                <a:gd name="T68" fmla="*/ 580 w 1414"/>
                <a:gd name="T69" fmla="*/ 1185 h 1534"/>
                <a:gd name="T70" fmla="*/ 545 w 1414"/>
                <a:gd name="T71" fmla="*/ 1272 h 1534"/>
                <a:gd name="T72" fmla="*/ 520 w 1414"/>
                <a:gd name="T73" fmla="*/ 1305 h 1534"/>
                <a:gd name="T74" fmla="*/ 604 w 1414"/>
                <a:gd name="T75" fmla="*/ 1249 h 1534"/>
                <a:gd name="T76" fmla="*/ 653 w 1414"/>
                <a:gd name="T77" fmla="*/ 1202 h 1534"/>
                <a:gd name="T78" fmla="*/ 684 w 1414"/>
                <a:gd name="T79" fmla="*/ 1152 h 1534"/>
                <a:gd name="T80" fmla="*/ 756 w 1414"/>
                <a:gd name="T81" fmla="*/ 1260 h 1534"/>
                <a:gd name="T82" fmla="*/ 808 w 1414"/>
                <a:gd name="T83" fmla="*/ 1310 h 1534"/>
                <a:gd name="T84" fmla="*/ 830 w 1414"/>
                <a:gd name="T85" fmla="*/ 1368 h 1534"/>
                <a:gd name="T86" fmla="*/ 937 w 1414"/>
                <a:gd name="T87" fmla="*/ 1455 h 1534"/>
                <a:gd name="T88" fmla="*/ 1049 w 1414"/>
                <a:gd name="T89" fmla="*/ 1523 h 1534"/>
                <a:gd name="T90" fmla="*/ 1143 w 1414"/>
                <a:gd name="T91" fmla="*/ 1496 h 1534"/>
                <a:gd name="T92" fmla="*/ 1167 w 1414"/>
                <a:gd name="T93" fmla="*/ 1403 h 1534"/>
                <a:gd name="T94" fmla="*/ 1203 w 1414"/>
                <a:gd name="T95" fmla="*/ 1338 h 1534"/>
                <a:gd name="T96" fmla="*/ 1154 w 1414"/>
                <a:gd name="T97" fmla="*/ 1308 h 1534"/>
                <a:gd name="T98" fmla="*/ 1200 w 1414"/>
                <a:gd name="T99" fmla="*/ 1222 h 1534"/>
                <a:gd name="T100" fmla="*/ 1272 w 1414"/>
                <a:gd name="T101" fmla="*/ 1187 h 1534"/>
                <a:gd name="T102" fmla="*/ 1258 w 1414"/>
                <a:gd name="T103" fmla="*/ 1082 h 1534"/>
                <a:gd name="T104" fmla="*/ 1230 w 1414"/>
                <a:gd name="T105" fmla="*/ 943 h 1534"/>
                <a:gd name="T106" fmla="*/ 1276 w 1414"/>
                <a:gd name="T107" fmla="*/ 843 h 1534"/>
                <a:gd name="T108" fmla="*/ 1261 w 1414"/>
                <a:gd name="T109" fmla="*/ 712 h 1534"/>
                <a:gd name="T110" fmla="*/ 1252 w 1414"/>
                <a:gd name="T111" fmla="*/ 639 h 1534"/>
                <a:gd name="T112" fmla="*/ 1202 w 1414"/>
                <a:gd name="T113" fmla="*/ 535 h 1534"/>
                <a:gd name="T114" fmla="*/ 1247 w 1414"/>
                <a:gd name="T115" fmla="*/ 426 h 1534"/>
                <a:gd name="T116" fmla="*/ 1333 w 1414"/>
                <a:gd name="T117" fmla="*/ 413 h 1534"/>
                <a:gd name="T118" fmla="*/ 1410 w 1414"/>
                <a:gd name="T119" fmla="*/ 307 h 1534"/>
                <a:gd name="T120" fmla="*/ 1352 w 1414"/>
                <a:gd name="T121" fmla="*/ 167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4" h="1534">
                  <a:moveTo>
                    <a:pt x="1284" y="69"/>
                  </a:moveTo>
                  <a:cubicBezTo>
                    <a:pt x="1282" y="65"/>
                    <a:pt x="1282" y="59"/>
                    <a:pt x="1283" y="32"/>
                  </a:cubicBezTo>
                  <a:cubicBezTo>
                    <a:pt x="1284" y="23"/>
                    <a:pt x="1285" y="14"/>
                    <a:pt x="1285" y="9"/>
                  </a:cubicBezTo>
                  <a:cubicBezTo>
                    <a:pt x="1285" y="7"/>
                    <a:pt x="1285" y="6"/>
                    <a:pt x="1285" y="5"/>
                  </a:cubicBezTo>
                  <a:cubicBezTo>
                    <a:pt x="1281" y="3"/>
                    <a:pt x="1277" y="1"/>
                    <a:pt x="1274" y="0"/>
                  </a:cubicBezTo>
                  <a:cubicBezTo>
                    <a:pt x="1271" y="2"/>
                    <a:pt x="1267" y="6"/>
                    <a:pt x="1258" y="10"/>
                  </a:cubicBezTo>
                  <a:cubicBezTo>
                    <a:pt x="1245" y="15"/>
                    <a:pt x="1239" y="13"/>
                    <a:pt x="1233" y="11"/>
                  </a:cubicBezTo>
                  <a:cubicBezTo>
                    <a:pt x="1232" y="11"/>
                    <a:pt x="1231" y="10"/>
                    <a:pt x="1231" y="10"/>
                  </a:cubicBezTo>
                  <a:cubicBezTo>
                    <a:pt x="1230" y="10"/>
                    <a:pt x="1229" y="11"/>
                    <a:pt x="1228" y="11"/>
                  </a:cubicBezTo>
                  <a:cubicBezTo>
                    <a:pt x="1229" y="12"/>
                    <a:pt x="1229" y="12"/>
                    <a:pt x="1229" y="13"/>
                  </a:cubicBezTo>
                  <a:cubicBezTo>
                    <a:pt x="1233" y="19"/>
                    <a:pt x="1237" y="26"/>
                    <a:pt x="1238" y="33"/>
                  </a:cubicBezTo>
                  <a:cubicBezTo>
                    <a:pt x="1239" y="41"/>
                    <a:pt x="1234" y="48"/>
                    <a:pt x="1229" y="54"/>
                  </a:cubicBezTo>
                  <a:cubicBezTo>
                    <a:pt x="1226" y="57"/>
                    <a:pt x="1223" y="60"/>
                    <a:pt x="1223" y="62"/>
                  </a:cubicBezTo>
                  <a:cubicBezTo>
                    <a:pt x="1222" y="64"/>
                    <a:pt x="1222" y="65"/>
                    <a:pt x="1222" y="67"/>
                  </a:cubicBezTo>
                  <a:cubicBezTo>
                    <a:pt x="1220" y="72"/>
                    <a:pt x="1219" y="77"/>
                    <a:pt x="1212" y="81"/>
                  </a:cubicBezTo>
                  <a:cubicBezTo>
                    <a:pt x="1210" y="82"/>
                    <a:pt x="1208" y="83"/>
                    <a:pt x="1206" y="84"/>
                  </a:cubicBezTo>
                  <a:cubicBezTo>
                    <a:pt x="1201" y="86"/>
                    <a:pt x="1196" y="88"/>
                    <a:pt x="1190" y="93"/>
                  </a:cubicBezTo>
                  <a:cubicBezTo>
                    <a:pt x="1183" y="98"/>
                    <a:pt x="1173" y="113"/>
                    <a:pt x="1162" y="132"/>
                  </a:cubicBezTo>
                  <a:cubicBezTo>
                    <a:pt x="1154" y="147"/>
                    <a:pt x="1144" y="146"/>
                    <a:pt x="1137" y="143"/>
                  </a:cubicBezTo>
                  <a:cubicBezTo>
                    <a:pt x="1136" y="143"/>
                    <a:pt x="1135" y="142"/>
                    <a:pt x="1134" y="142"/>
                  </a:cubicBezTo>
                  <a:cubicBezTo>
                    <a:pt x="1127" y="143"/>
                    <a:pt x="1125" y="144"/>
                    <a:pt x="1122" y="150"/>
                  </a:cubicBezTo>
                  <a:cubicBezTo>
                    <a:pt x="1122" y="150"/>
                    <a:pt x="1122" y="150"/>
                    <a:pt x="1122" y="150"/>
                  </a:cubicBezTo>
                  <a:cubicBezTo>
                    <a:pt x="1123" y="152"/>
                    <a:pt x="1124" y="154"/>
                    <a:pt x="1124" y="157"/>
                  </a:cubicBezTo>
                  <a:cubicBezTo>
                    <a:pt x="1126" y="164"/>
                    <a:pt x="1128" y="172"/>
                    <a:pt x="1120" y="177"/>
                  </a:cubicBezTo>
                  <a:cubicBezTo>
                    <a:pt x="1115" y="188"/>
                    <a:pt x="1103" y="187"/>
                    <a:pt x="1096" y="186"/>
                  </a:cubicBezTo>
                  <a:cubicBezTo>
                    <a:pt x="1094" y="186"/>
                    <a:pt x="1091" y="185"/>
                    <a:pt x="1091" y="185"/>
                  </a:cubicBezTo>
                  <a:cubicBezTo>
                    <a:pt x="1087" y="186"/>
                    <a:pt x="1083" y="186"/>
                    <a:pt x="1079" y="186"/>
                  </a:cubicBezTo>
                  <a:cubicBezTo>
                    <a:pt x="1074" y="186"/>
                    <a:pt x="1070" y="187"/>
                    <a:pt x="1065" y="187"/>
                  </a:cubicBezTo>
                  <a:cubicBezTo>
                    <a:pt x="1063" y="188"/>
                    <a:pt x="1062" y="189"/>
                    <a:pt x="1059" y="192"/>
                  </a:cubicBezTo>
                  <a:cubicBezTo>
                    <a:pt x="1056" y="195"/>
                    <a:pt x="1052" y="198"/>
                    <a:pt x="1047" y="202"/>
                  </a:cubicBezTo>
                  <a:cubicBezTo>
                    <a:pt x="1043" y="205"/>
                    <a:pt x="1038" y="207"/>
                    <a:pt x="1033" y="206"/>
                  </a:cubicBezTo>
                  <a:cubicBezTo>
                    <a:pt x="1029" y="205"/>
                    <a:pt x="1027" y="203"/>
                    <a:pt x="1026" y="202"/>
                  </a:cubicBezTo>
                  <a:cubicBezTo>
                    <a:pt x="1024" y="203"/>
                    <a:pt x="1021" y="207"/>
                    <a:pt x="1019" y="213"/>
                  </a:cubicBezTo>
                  <a:cubicBezTo>
                    <a:pt x="1019" y="214"/>
                    <a:pt x="1020" y="215"/>
                    <a:pt x="1020" y="215"/>
                  </a:cubicBezTo>
                  <a:cubicBezTo>
                    <a:pt x="1023" y="219"/>
                    <a:pt x="1027" y="223"/>
                    <a:pt x="1027" y="229"/>
                  </a:cubicBezTo>
                  <a:cubicBezTo>
                    <a:pt x="1028" y="235"/>
                    <a:pt x="1029" y="243"/>
                    <a:pt x="1032" y="254"/>
                  </a:cubicBezTo>
                  <a:cubicBezTo>
                    <a:pt x="1036" y="267"/>
                    <a:pt x="1031" y="273"/>
                    <a:pt x="1025" y="278"/>
                  </a:cubicBezTo>
                  <a:cubicBezTo>
                    <a:pt x="1023" y="279"/>
                    <a:pt x="1022" y="280"/>
                    <a:pt x="1020" y="282"/>
                  </a:cubicBezTo>
                  <a:cubicBezTo>
                    <a:pt x="1012" y="289"/>
                    <a:pt x="1011" y="290"/>
                    <a:pt x="1001" y="294"/>
                  </a:cubicBezTo>
                  <a:cubicBezTo>
                    <a:pt x="998" y="296"/>
                    <a:pt x="994" y="297"/>
                    <a:pt x="988" y="300"/>
                  </a:cubicBezTo>
                  <a:cubicBezTo>
                    <a:pt x="984" y="302"/>
                    <a:pt x="982" y="304"/>
                    <a:pt x="981" y="304"/>
                  </a:cubicBezTo>
                  <a:cubicBezTo>
                    <a:pt x="981" y="305"/>
                    <a:pt x="981" y="305"/>
                    <a:pt x="981" y="305"/>
                  </a:cubicBezTo>
                  <a:cubicBezTo>
                    <a:pt x="981" y="309"/>
                    <a:pt x="982" y="315"/>
                    <a:pt x="977" y="323"/>
                  </a:cubicBezTo>
                  <a:cubicBezTo>
                    <a:pt x="970" y="333"/>
                    <a:pt x="964" y="335"/>
                    <a:pt x="957" y="336"/>
                  </a:cubicBezTo>
                  <a:cubicBezTo>
                    <a:pt x="955" y="336"/>
                    <a:pt x="953" y="337"/>
                    <a:pt x="951" y="338"/>
                  </a:cubicBezTo>
                  <a:cubicBezTo>
                    <a:pt x="945" y="340"/>
                    <a:pt x="942" y="341"/>
                    <a:pt x="939" y="341"/>
                  </a:cubicBezTo>
                  <a:cubicBezTo>
                    <a:pt x="936" y="342"/>
                    <a:pt x="934" y="342"/>
                    <a:pt x="930" y="344"/>
                  </a:cubicBezTo>
                  <a:cubicBezTo>
                    <a:pt x="926" y="346"/>
                    <a:pt x="925" y="346"/>
                    <a:pt x="924" y="348"/>
                  </a:cubicBezTo>
                  <a:cubicBezTo>
                    <a:pt x="922" y="350"/>
                    <a:pt x="919" y="352"/>
                    <a:pt x="913" y="355"/>
                  </a:cubicBezTo>
                  <a:cubicBezTo>
                    <a:pt x="897" y="363"/>
                    <a:pt x="886" y="356"/>
                    <a:pt x="878" y="351"/>
                  </a:cubicBezTo>
                  <a:cubicBezTo>
                    <a:pt x="867" y="343"/>
                    <a:pt x="870" y="334"/>
                    <a:pt x="872" y="329"/>
                  </a:cubicBezTo>
                  <a:cubicBezTo>
                    <a:pt x="872" y="327"/>
                    <a:pt x="873" y="325"/>
                    <a:pt x="873" y="323"/>
                  </a:cubicBezTo>
                  <a:cubicBezTo>
                    <a:pt x="873" y="320"/>
                    <a:pt x="872" y="320"/>
                    <a:pt x="871" y="317"/>
                  </a:cubicBezTo>
                  <a:cubicBezTo>
                    <a:pt x="869" y="314"/>
                    <a:pt x="867" y="310"/>
                    <a:pt x="865" y="304"/>
                  </a:cubicBezTo>
                  <a:cubicBezTo>
                    <a:pt x="864" y="302"/>
                    <a:pt x="863" y="300"/>
                    <a:pt x="863" y="299"/>
                  </a:cubicBezTo>
                  <a:cubicBezTo>
                    <a:pt x="859" y="289"/>
                    <a:pt x="858" y="284"/>
                    <a:pt x="863" y="271"/>
                  </a:cubicBezTo>
                  <a:cubicBezTo>
                    <a:pt x="862" y="270"/>
                    <a:pt x="860" y="269"/>
                    <a:pt x="858" y="267"/>
                  </a:cubicBezTo>
                  <a:cubicBezTo>
                    <a:pt x="852" y="261"/>
                    <a:pt x="849" y="258"/>
                    <a:pt x="850" y="249"/>
                  </a:cubicBezTo>
                  <a:cubicBezTo>
                    <a:pt x="850" y="248"/>
                    <a:pt x="850" y="247"/>
                    <a:pt x="850" y="245"/>
                  </a:cubicBezTo>
                  <a:cubicBezTo>
                    <a:pt x="850" y="242"/>
                    <a:pt x="850" y="242"/>
                    <a:pt x="850" y="242"/>
                  </a:cubicBezTo>
                  <a:cubicBezTo>
                    <a:pt x="850" y="240"/>
                    <a:pt x="850" y="237"/>
                    <a:pt x="850" y="235"/>
                  </a:cubicBezTo>
                  <a:cubicBezTo>
                    <a:pt x="847" y="236"/>
                    <a:pt x="841" y="237"/>
                    <a:pt x="835" y="234"/>
                  </a:cubicBezTo>
                  <a:cubicBezTo>
                    <a:pt x="831" y="232"/>
                    <a:pt x="829" y="230"/>
                    <a:pt x="828" y="228"/>
                  </a:cubicBezTo>
                  <a:cubicBezTo>
                    <a:pt x="820" y="228"/>
                    <a:pt x="814" y="224"/>
                    <a:pt x="808" y="219"/>
                  </a:cubicBezTo>
                  <a:cubicBezTo>
                    <a:pt x="807" y="218"/>
                    <a:pt x="805" y="217"/>
                    <a:pt x="804" y="216"/>
                  </a:cubicBezTo>
                  <a:cubicBezTo>
                    <a:pt x="795" y="210"/>
                    <a:pt x="793" y="205"/>
                    <a:pt x="793" y="199"/>
                  </a:cubicBezTo>
                  <a:cubicBezTo>
                    <a:pt x="793" y="197"/>
                    <a:pt x="793" y="197"/>
                    <a:pt x="793" y="197"/>
                  </a:cubicBezTo>
                  <a:cubicBezTo>
                    <a:pt x="792" y="196"/>
                    <a:pt x="789" y="193"/>
                    <a:pt x="787" y="191"/>
                  </a:cubicBezTo>
                  <a:cubicBezTo>
                    <a:pt x="782" y="185"/>
                    <a:pt x="775" y="179"/>
                    <a:pt x="772" y="170"/>
                  </a:cubicBezTo>
                  <a:cubicBezTo>
                    <a:pt x="770" y="165"/>
                    <a:pt x="769" y="162"/>
                    <a:pt x="769" y="160"/>
                  </a:cubicBezTo>
                  <a:cubicBezTo>
                    <a:pt x="768" y="158"/>
                    <a:pt x="768" y="156"/>
                    <a:pt x="767" y="154"/>
                  </a:cubicBezTo>
                  <a:cubicBezTo>
                    <a:pt x="767" y="155"/>
                    <a:pt x="766" y="156"/>
                    <a:pt x="765" y="156"/>
                  </a:cubicBezTo>
                  <a:cubicBezTo>
                    <a:pt x="761" y="161"/>
                    <a:pt x="753" y="166"/>
                    <a:pt x="742" y="173"/>
                  </a:cubicBezTo>
                  <a:cubicBezTo>
                    <a:pt x="740" y="175"/>
                    <a:pt x="737" y="176"/>
                    <a:pt x="736" y="177"/>
                  </a:cubicBezTo>
                  <a:cubicBezTo>
                    <a:pt x="735" y="178"/>
                    <a:pt x="733" y="179"/>
                    <a:pt x="730" y="181"/>
                  </a:cubicBezTo>
                  <a:cubicBezTo>
                    <a:pt x="719" y="187"/>
                    <a:pt x="717" y="190"/>
                    <a:pt x="716" y="192"/>
                  </a:cubicBezTo>
                  <a:cubicBezTo>
                    <a:pt x="716" y="194"/>
                    <a:pt x="717" y="197"/>
                    <a:pt x="719" y="201"/>
                  </a:cubicBezTo>
                  <a:cubicBezTo>
                    <a:pt x="720" y="206"/>
                    <a:pt x="723" y="212"/>
                    <a:pt x="722" y="220"/>
                  </a:cubicBezTo>
                  <a:cubicBezTo>
                    <a:pt x="720" y="238"/>
                    <a:pt x="698" y="236"/>
                    <a:pt x="688" y="234"/>
                  </a:cubicBezTo>
                  <a:cubicBezTo>
                    <a:pt x="686" y="234"/>
                    <a:pt x="684" y="234"/>
                    <a:pt x="682" y="234"/>
                  </a:cubicBezTo>
                  <a:cubicBezTo>
                    <a:pt x="678" y="233"/>
                    <a:pt x="675" y="233"/>
                    <a:pt x="672" y="232"/>
                  </a:cubicBezTo>
                  <a:cubicBezTo>
                    <a:pt x="668" y="232"/>
                    <a:pt x="668" y="232"/>
                    <a:pt x="666" y="232"/>
                  </a:cubicBezTo>
                  <a:cubicBezTo>
                    <a:pt x="664" y="233"/>
                    <a:pt x="663" y="236"/>
                    <a:pt x="660" y="239"/>
                  </a:cubicBezTo>
                  <a:cubicBezTo>
                    <a:pt x="658" y="242"/>
                    <a:pt x="656" y="245"/>
                    <a:pt x="652" y="248"/>
                  </a:cubicBezTo>
                  <a:cubicBezTo>
                    <a:pt x="641" y="258"/>
                    <a:pt x="631" y="253"/>
                    <a:pt x="624" y="249"/>
                  </a:cubicBezTo>
                  <a:cubicBezTo>
                    <a:pt x="622" y="248"/>
                    <a:pt x="621" y="247"/>
                    <a:pt x="619" y="247"/>
                  </a:cubicBezTo>
                  <a:cubicBezTo>
                    <a:pt x="613" y="244"/>
                    <a:pt x="609" y="241"/>
                    <a:pt x="604" y="238"/>
                  </a:cubicBezTo>
                  <a:cubicBezTo>
                    <a:pt x="601" y="236"/>
                    <a:pt x="598" y="234"/>
                    <a:pt x="594" y="232"/>
                  </a:cubicBezTo>
                  <a:cubicBezTo>
                    <a:pt x="580" y="224"/>
                    <a:pt x="573" y="211"/>
                    <a:pt x="573" y="194"/>
                  </a:cubicBezTo>
                  <a:cubicBezTo>
                    <a:pt x="574" y="182"/>
                    <a:pt x="580" y="176"/>
                    <a:pt x="583" y="172"/>
                  </a:cubicBezTo>
                  <a:cubicBezTo>
                    <a:pt x="585" y="170"/>
                    <a:pt x="586" y="169"/>
                    <a:pt x="587" y="167"/>
                  </a:cubicBezTo>
                  <a:cubicBezTo>
                    <a:pt x="586" y="166"/>
                    <a:pt x="582" y="163"/>
                    <a:pt x="580" y="162"/>
                  </a:cubicBezTo>
                  <a:cubicBezTo>
                    <a:pt x="578" y="161"/>
                    <a:pt x="577" y="160"/>
                    <a:pt x="575" y="158"/>
                  </a:cubicBezTo>
                  <a:cubicBezTo>
                    <a:pt x="574" y="160"/>
                    <a:pt x="572" y="162"/>
                    <a:pt x="569" y="165"/>
                  </a:cubicBezTo>
                  <a:cubicBezTo>
                    <a:pt x="565" y="168"/>
                    <a:pt x="561" y="170"/>
                    <a:pt x="557" y="169"/>
                  </a:cubicBezTo>
                  <a:cubicBezTo>
                    <a:pt x="550" y="168"/>
                    <a:pt x="547" y="164"/>
                    <a:pt x="544" y="160"/>
                  </a:cubicBezTo>
                  <a:cubicBezTo>
                    <a:pt x="542" y="157"/>
                    <a:pt x="540" y="154"/>
                    <a:pt x="537" y="152"/>
                  </a:cubicBezTo>
                  <a:cubicBezTo>
                    <a:pt x="531" y="149"/>
                    <a:pt x="527" y="146"/>
                    <a:pt x="526" y="141"/>
                  </a:cubicBezTo>
                  <a:cubicBezTo>
                    <a:pt x="524" y="143"/>
                    <a:pt x="522" y="144"/>
                    <a:pt x="519" y="146"/>
                  </a:cubicBezTo>
                  <a:cubicBezTo>
                    <a:pt x="519" y="147"/>
                    <a:pt x="518" y="147"/>
                    <a:pt x="518" y="148"/>
                  </a:cubicBezTo>
                  <a:cubicBezTo>
                    <a:pt x="517" y="150"/>
                    <a:pt x="517" y="154"/>
                    <a:pt x="514" y="158"/>
                  </a:cubicBezTo>
                  <a:cubicBezTo>
                    <a:pt x="507" y="167"/>
                    <a:pt x="500" y="169"/>
                    <a:pt x="492" y="164"/>
                  </a:cubicBezTo>
                  <a:cubicBezTo>
                    <a:pt x="490" y="163"/>
                    <a:pt x="489" y="162"/>
                    <a:pt x="486" y="161"/>
                  </a:cubicBezTo>
                  <a:cubicBezTo>
                    <a:pt x="475" y="158"/>
                    <a:pt x="472" y="150"/>
                    <a:pt x="470" y="146"/>
                  </a:cubicBezTo>
                  <a:cubicBezTo>
                    <a:pt x="470" y="145"/>
                    <a:pt x="469" y="144"/>
                    <a:pt x="469" y="143"/>
                  </a:cubicBezTo>
                  <a:cubicBezTo>
                    <a:pt x="468" y="143"/>
                    <a:pt x="467" y="143"/>
                    <a:pt x="466" y="144"/>
                  </a:cubicBezTo>
                  <a:cubicBezTo>
                    <a:pt x="462" y="144"/>
                    <a:pt x="457" y="146"/>
                    <a:pt x="450" y="145"/>
                  </a:cubicBezTo>
                  <a:cubicBezTo>
                    <a:pt x="431" y="143"/>
                    <a:pt x="428" y="128"/>
                    <a:pt x="426" y="118"/>
                  </a:cubicBezTo>
                  <a:cubicBezTo>
                    <a:pt x="425" y="115"/>
                    <a:pt x="425" y="115"/>
                    <a:pt x="425" y="115"/>
                  </a:cubicBezTo>
                  <a:cubicBezTo>
                    <a:pt x="423" y="106"/>
                    <a:pt x="425" y="100"/>
                    <a:pt x="426" y="95"/>
                  </a:cubicBezTo>
                  <a:cubicBezTo>
                    <a:pt x="427" y="92"/>
                    <a:pt x="428" y="91"/>
                    <a:pt x="427" y="89"/>
                  </a:cubicBezTo>
                  <a:cubicBezTo>
                    <a:pt x="427" y="88"/>
                    <a:pt x="426" y="87"/>
                    <a:pt x="425" y="87"/>
                  </a:cubicBezTo>
                  <a:cubicBezTo>
                    <a:pt x="424" y="86"/>
                    <a:pt x="422" y="87"/>
                    <a:pt x="422" y="87"/>
                  </a:cubicBezTo>
                  <a:cubicBezTo>
                    <a:pt x="415" y="90"/>
                    <a:pt x="398" y="99"/>
                    <a:pt x="384" y="106"/>
                  </a:cubicBezTo>
                  <a:cubicBezTo>
                    <a:pt x="382" y="106"/>
                    <a:pt x="381" y="107"/>
                    <a:pt x="381" y="107"/>
                  </a:cubicBezTo>
                  <a:cubicBezTo>
                    <a:pt x="381" y="108"/>
                    <a:pt x="381" y="108"/>
                    <a:pt x="381" y="109"/>
                  </a:cubicBezTo>
                  <a:cubicBezTo>
                    <a:pt x="381" y="110"/>
                    <a:pt x="382" y="112"/>
                    <a:pt x="382" y="115"/>
                  </a:cubicBezTo>
                  <a:cubicBezTo>
                    <a:pt x="383" y="128"/>
                    <a:pt x="372" y="133"/>
                    <a:pt x="367" y="136"/>
                  </a:cubicBezTo>
                  <a:cubicBezTo>
                    <a:pt x="366" y="137"/>
                    <a:pt x="365" y="137"/>
                    <a:pt x="363" y="138"/>
                  </a:cubicBezTo>
                  <a:cubicBezTo>
                    <a:pt x="363" y="138"/>
                    <a:pt x="363" y="139"/>
                    <a:pt x="363" y="139"/>
                  </a:cubicBezTo>
                  <a:cubicBezTo>
                    <a:pt x="363" y="142"/>
                    <a:pt x="363" y="147"/>
                    <a:pt x="358" y="150"/>
                  </a:cubicBezTo>
                  <a:cubicBezTo>
                    <a:pt x="354" y="153"/>
                    <a:pt x="349" y="153"/>
                    <a:pt x="344" y="153"/>
                  </a:cubicBezTo>
                  <a:cubicBezTo>
                    <a:pt x="340" y="153"/>
                    <a:pt x="336" y="153"/>
                    <a:pt x="331" y="154"/>
                  </a:cubicBezTo>
                  <a:cubicBezTo>
                    <a:pt x="329" y="154"/>
                    <a:pt x="328" y="155"/>
                    <a:pt x="326" y="155"/>
                  </a:cubicBezTo>
                  <a:cubicBezTo>
                    <a:pt x="320" y="160"/>
                    <a:pt x="314" y="160"/>
                    <a:pt x="306" y="155"/>
                  </a:cubicBezTo>
                  <a:cubicBezTo>
                    <a:pt x="303" y="152"/>
                    <a:pt x="302" y="153"/>
                    <a:pt x="299" y="153"/>
                  </a:cubicBezTo>
                  <a:cubicBezTo>
                    <a:pt x="299" y="154"/>
                    <a:pt x="298" y="154"/>
                    <a:pt x="297" y="154"/>
                  </a:cubicBezTo>
                  <a:cubicBezTo>
                    <a:pt x="294" y="159"/>
                    <a:pt x="289" y="161"/>
                    <a:pt x="282" y="162"/>
                  </a:cubicBezTo>
                  <a:cubicBezTo>
                    <a:pt x="281" y="162"/>
                    <a:pt x="281" y="162"/>
                    <a:pt x="281" y="162"/>
                  </a:cubicBezTo>
                  <a:cubicBezTo>
                    <a:pt x="274" y="162"/>
                    <a:pt x="272" y="162"/>
                    <a:pt x="263" y="169"/>
                  </a:cubicBezTo>
                  <a:cubicBezTo>
                    <a:pt x="255" y="174"/>
                    <a:pt x="251" y="175"/>
                    <a:pt x="247" y="175"/>
                  </a:cubicBezTo>
                  <a:cubicBezTo>
                    <a:pt x="245" y="176"/>
                    <a:pt x="243" y="176"/>
                    <a:pt x="238" y="178"/>
                  </a:cubicBezTo>
                  <a:cubicBezTo>
                    <a:pt x="234" y="180"/>
                    <a:pt x="234" y="180"/>
                    <a:pt x="239" y="195"/>
                  </a:cubicBezTo>
                  <a:cubicBezTo>
                    <a:pt x="239" y="196"/>
                    <a:pt x="239" y="196"/>
                    <a:pt x="239" y="196"/>
                  </a:cubicBezTo>
                  <a:cubicBezTo>
                    <a:pt x="245" y="212"/>
                    <a:pt x="246" y="215"/>
                    <a:pt x="244" y="226"/>
                  </a:cubicBezTo>
                  <a:cubicBezTo>
                    <a:pt x="243" y="232"/>
                    <a:pt x="240" y="235"/>
                    <a:pt x="238" y="237"/>
                  </a:cubicBezTo>
                  <a:cubicBezTo>
                    <a:pt x="232" y="241"/>
                    <a:pt x="225" y="240"/>
                    <a:pt x="218" y="239"/>
                  </a:cubicBezTo>
                  <a:cubicBezTo>
                    <a:pt x="216" y="238"/>
                    <a:pt x="214" y="238"/>
                    <a:pt x="212" y="238"/>
                  </a:cubicBezTo>
                  <a:cubicBezTo>
                    <a:pt x="205" y="237"/>
                    <a:pt x="202" y="234"/>
                    <a:pt x="199" y="231"/>
                  </a:cubicBezTo>
                  <a:cubicBezTo>
                    <a:pt x="196" y="235"/>
                    <a:pt x="192" y="240"/>
                    <a:pt x="184" y="245"/>
                  </a:cubicBezTo>
                  <a:cubicBezTo>
                    <a:pt x="178" y="249"/>
                    <a:pt x="174" y="250"/>
                    <a:pt x="172" y="251"/>
                  </a:cubicBezTo>
                  <a:cubicBezTo>
                    <a:pt x="170" y="252"/>
                    <a:pt x="168" y="253"/>
                    <a:pt x="164" y="256"/>
                  </a:cubicBezTo>
                  <a:cubicBezTo>
                    <a:pt x="165" y="256"/>
                    <a:pt x="166" y="257"/>
                    <a:pt x="166" y="258"/>
                  </a:cubicBezTo>
                  <a:cubicBezTo>
                    <a:pt x="171" y="265"/>
                    <a:pt x="171" y="270"/>
                    <a:pt x="170" y="275"/>
                  </a:cubicBezTo>
                  <a:cubicBezTo>
                    <a:pt x="169" y="276"/>
                    <a:pt x="169" y="277"/>
                    <a:pt x="169" y="279"/>
                  </a:cubicBezTo>
                  <a:cubicBezTo>
                    <a:pt x="169" y="281"/>
                    <a:pt x="170" y="281"/>
                    <a:pt x="171" y="283"/>
                  </a:cubicBezTo>
                  <a:cubicBezTo>
                    <a:pt x="173" y="285"/>
                    <a:pt x="177" y="289"/>
                    <a:pt x="178" y="296"/>
                  </a:cubicBezTo>
                  <a:cubicBezTo>
                    <a:pt x="180" y="306"/>
                    <a:pt x="185" y="350"/>
                    <a:pt x="173" y="371"/>
                  </a:cubicBezTo>
                  <a:cubicBezTo>
                    <a:pt x="165" y="383"/>
                    <a:pt x="155" y="388"/>
                    <a:pt x="149" y="392"/>
                  </a:cubicBezTo>
                  <a:cubicBezTo>
                    <a:pt x="148" y="392"/>
                    <a:pt x="146" y="393"/>
                    <a:pt x="145" y="394"/>
                  </a:cubicBezTo>
                  <a:cubicBezTo>
                    <a:pt x="145" y="395"/>
                    <a:pt x="146" y="399"/>
                    <a:pt x="147" y="401"/>
                  </a:cubicBezTo>
                  <a:cubicBezTo>
                    <a:pt x="148" y="405"/>
                    <a:pt x="150" y="409"/>
                    <a:pt x="150" y="414"/>
                  </a:cubicBezTo>
                  <a:cubicBezTo>
                    <a:pt x="150" y="425"/>
                    <a:pt x="140" y="429"/>
                    <a:pt x="131" y="433"/>
                  </a:cubicBezTo>
                  <a:cubicBezTo>
                    <a:pt x="127" y="435"/>
                    <a:pt x="124" y="437"/>
                    <a:pt x="120" y="439"/>
                  </a:cubicBezTo>
                  <a:cubicBezTo>
                    <a:pt x="122" y="443"/>
                    <a:pt x="124" y="448"/>
                    <a:pt x="125" y="455"/>
                  </a:cubicBezTo>
                  <a:cubicBezTo>
                    <a:pt x="125" y="460"/>
                    <a:pt x="125" y="465"/>
                    <a:pt x="121" y="470"/>
                  </a:cubicBezTo>
                  <a:cubicBezTo>
                    <a:pt x="116" y="474"/>
                    <a:pt x="111" y="474"/>
                    <a:pt x="108" y="473"/>
                  </a:cubicBezTo>
                  <a:cubicBezTo>
                    <a:pt x="106" y="473"/>
                    <a:pt x="105" y="473"/>
                    <a:pt x="103" y="474"/>
                  </a:cubicBezTo>
                  <a:cubicBezTo>
                    <a:pt x="103" y="474"/>
                    <a:pt x="102" y="474"/>
                    <a:pt x="102" y="474"/>
                  </a:cubicBezTo>
                  <a:cubicBezTo>
                    <a:pt x="102" y="475"/>
                    <a:pt x="102" y="476"/>
                    <a:pt x="102" y="477"/>
                  </a:cubicBezTo>
                  <a:cubicBezTo>
                    <a:pt x="101" y="480"/>
                    <a:pt x="100" y="483"/>
                    <a:pt x="98" y="488"/>
                  </a:cubicBezTo>
                  <a:cubicBezTo>
                    <a:pt x="100" y="489"/>
                    <a:pt x="101" y="491"/>
                    <a:pt x="103" y="493"/>
                  </a:cubicBezTo>
                  <a:cubicBezTo>
                    <a:pt x="104" y="495"/>
                    <a:pt x="105" y="496"/>
                    <a:pt x="105" y="497"/>
                  </a:cubicBezTo>
                  <a:cubicBezTo>
                    <a:pt x="108" y="500"/>
                    <a:pt x="108" y="501"/>
                    <a:pt x="111" y="509"/>
                  </a:cubicBezTo>
                  <a:cubicBezTo>
                    <a:pt x="113" y="514"/>
                    <a:pt x="113" y="514"/>
                    <a:pt x="113" y="514"/>
                  </a:cubicBezTo>
                  <a:cubicBezTo>
                    <a:pt x="114" y="518"/>
                    <a:pt x="115" y="521"/>
                    <a:pt x="116" y="522"/>
                  </a:cubicBezTo>
                  <a:cubicBezTo>
                    <a:pt x="118" y="529"/>
                    <a:pt x="119" y="531"/>
                    <a:pt x="117" y="538"/>
                  </a:cubicBezTo>
                  <a:cubicBezTo>
                    <a:pt x="117" y="539"/>
                    <a:pt x="116" y="541"/>
                    <a:pt x="116" y="543"/>
                  </a:cubicBezTo>
                  <a:cubicBezTo>
                    <a:pt x="114" y="552"/>
                    <a:pt x="110" y="557"/>
                    <a:pt x="107" y="560"/>
                  </a:cubicBezTo>
                  <a:cubicBezTo>
                    <a:pt x="105" y="562"/>
                    <a:pt x="105" y="562"/>
                    <a:pt x="105" y="564"/>
                  </a:cubicBezTo>
                  <a:cubicBezTo>
                    <a:pt x="105" y="566"/>
                    <a:pt x="105" y="568"/>
                    <a:pt x="105" y="569"/>
                  </a:cubicBezTo>
                  <a:cubicBezTo>
                    <a:pt x="106" y="578"/>
                    <a:pt x="105" y="583"/>
                    <a:pt x="98" y="595"/>
                  </a:cubicBezTo>
                  <a:cubicBezTo>
                    <a:pt x="96" y="598"/>
                    <a:pt x="95" y="600"/>
                    <a:pt x="94" y="602"/>
                  </a:cubicBezTo>
                  <a:cubicBezTo>
                    <a:pt x="90" y="609"/>
                    <a:pt x="87" y="612"/>
                    <a:pt x="75" y="617"/>
                  </a:cubicBezTo>
                  <a:cubicBezTo>
                    <a:pt x="63" y="622"/>
                    <a:pt x="55" y="618"/>
                    <a:pt x="50" y="615"/>
                  </a:cubicBezTo>
                  <a:cubicBezTo>
                    <a:pt x="49" y="615"/>
                    <a:pt x="49" y="615"/>
                    <a:pt x="49" y="615"/>
                  </a:cubicBezTo>
                  <a:cubicBezTo>
                    <a:pt x="49" y="617"/>
                    <a:pt x="49" y="619"/>
                    <a:pt x="49" y="622"/>
                  </a:cubicBezTo>
                  <a:cubicBezTo>
                    <a:pt x="49" y="636"/>
                    <a:pt x="42" y="643"/>
                    <a:pt x="34" y="650"/>
                  </a:cubicBezTo>
                  <a:cubicBezTo>
                    <a:pt x="31" y="652"/>
                    <a:pt x="32" y="662"/>
                    <a:pt x="33" y="671"/>
                  </a:cubicBezTo>
                  <a:cubicBezTo>
                    <a:pt x="33" y="674"/>
                    <a:pt x="33" y="678"/>
                    <a:pt x="33" y="681"/>
                  </a:cubicBezTo>
                  <a:cubicBezTo>
                    <a:pt x="33" y="684"/>
                    <a:pt x="34" y="686"/>
                    <a:pt x="34" y="686"/>
                  </a:cubicBezTo>
                  <a:cubicBezTo>
                    <a:pt x="34" y="687"/>
                    <a:pt x="34" y="687"/>
                    <a:pt x="35" y="687"/>
                  </a:cubicBezTo>
                  <a:cubicBezTo>
                    <a:pt x="37" y="688"/>
                    <a:pt x="41" y="691"/>
                    <a:pt x="45" y="697"/>
                  </a:cubicBezTo>
                  <a:cubicBezTo>
                    <a:pt x="52" y="708"/>
                    <a:pt x="49" y="715"/>
                    <a:pt x="47" y="721"/>
                  </a:cubicBezTo>
                  <a:cubicBezTo>
                    <a:pt x="45" y="724"/>
                    <a:pt x="44" y="728"/>
                    <a:pt x="43" y="734"/>
                  </a:cubicBezTo>
                  <a:cubicBezTo>
                    <a:pt x="43" y="735"/>
                    <a:pt x="43" y="736"/>
                    <a:pt x="43" y="737"/>
                  </a:cubicBezTo>
                  <a:cubicBezTo>
                    <a:pt x="45" y="738"/>
                    <a:pt x="48" y="740"/>
                    <a:pt x="50" y="744"/>
                  </a:cubicBezTo>
                  <a:cubicBezTo>
                    <a:pt x="57" y="754"/>
                    <a:pt x="56" y="760"/>
                    <a:pt x="55" y="765"/>
                  </a:cubicBezTo>
                  <a:cubicBezTo>
                    <a:pt x="54" y="767"/>
                    <a:pt x="54" y="768"/>
                    <a:pt x="54" y="770"/>
                  </a:cubicBezTo>
                  <a:cubicBezTo>
                    <a:pt x="54" y="773"/>
                    <a:pt x="56" y="775"/>
                    <a:pt x="59" y="780"/>
                  </a:cubicBezTo>
                  <a:cubicBezTo>
                    <a:pt x="61" y="783"/>
                    <a:pt x="63" y="787"/>
                    <a:pt x="66" y="792"/>
                  </a:cubicBezTo>
                  <a:cubicBezTo>
                    <a:pt x="70" y="801"/>
                    <a:pt x="70" y="806"/>
                    <a:pt x="69" y="811"/>
                  </a:cubicBezTo>
                  <a:cubicBezTo>
                    <a:pt x="69" y="813"/>
                    <a:pt x="68" y="815"/>
                    <a:pt x="69" y="819"/>
                  </a:cubicBezTo>
                  <a:cubicBezTo>
                    <a:pt x="69" y="824"/>
                    <a:pt x="72" y="831"/>
                    <a:pt x="76" y="838"/>
                  </a:cubicBezTo>
                  <a:cubicBezTo>
                    <a:pt x="79" y="845"/>
                    <a:pt x="82" y="851"/>
                    <a:pt x="84" y="857"/>
                  </a:cubicBezTo>
                  <a:cubicBezTo>
                    <a:pt x="87" y="870"/>
                    <a:pt x="84" y="875"/>
                    <a:pt x="79" y="882"/>
                  </a:cubicBezTo>
                  <a:cubicBezTo>
                    <a:pt x="78" y="883"/>
                    <a:pt x="77" y="885"/>
                    <a:pt x="76" y="886"/>
                  </a:cubicBezTo>
                  <a:cubicBezTo>
                    <a:pt x="71" y="894"/>
                    <a:pt x="67" y="896"/>
                    <a:pt x="59" y="897"/>
                  </a:cubicBezTo>
                  <a:cubicBezTo>
                    <a:pt x="57" y="897"/>
                    <a:pt x="54" y="898"/>
                    <a:pt x="50" y="899"/>
                  </a:cubicBezTo>
                  <a:cubicBezTo>
                    <a:pt x="46" y="900"/>
                    <a:pt x="44" y="901"/>
                    <a:pt x="42" y="902"/>
                  </a:cubicBezTo>
                  <a:cubicBezTo>
                    <a:pt x="40" y="902"/>
                    <a:pt x="39" y="902"/>
                    <a:pt x="39" y="903"/>
                  </a:cubicBezTo>
                  <a:cubicBezTo>
                    <a:pt x="38" y="903"/>
                    <a:pt x="37" y="904"/>
                    <a:pt x="36" y="906"/>
                  </a:cubicBezTo>
                  <a:cubicBezTo>
                    <a:pt x="35" y="907"/>
                    <a:pt x="35" y="907"/>
                    <a:pt x="35" y="907"/>
                  </a:cubicBezTo>
                  <a:cubicBezTo>
                    <a:pt x="31" y="911"/>
                    <a:pt x="26" y="915"/>
                    <a:pt x="21" y="918"/>
                  </a:cubicBezTo>
                  <a:cubicBezTo>
                    <a:pt x="15" y="922"/>
                    <a:pt x="9" y="927"/>
                    <a:pt x="2" y="935"/>
                  </a:cubicBezTo>
                  <a:cubicBezTo>
                    <a:pt x="1" y="936"/>
                    <a:pt x="1" y="937"/>
                    <a:pt x="0" y="937"/>
                  </a:cubicBezTo>
                  <a:cubicBezTo>
                    <a:pt x="3" y="939"/>
                    <a:pt x="6" y="942"/>
                    <a:pt x="7" y="946"/>
                  </a:cubicBezTo>
                  <a:cubicBezTo>
                    <a:pt x="12" y="948"/>
                    <a:pt x="25" y="946"/>
                    <a:pt x="31" y="945"/>
                  </a:cubicBezTo>
                  <a:cubicBezTo>
                    <a:pt x="39" y="944"/>
                    <a:pt x="46" y="944"/>
                    <a:pt x="51" y="945"/>
                  </a:cubicBezTo>
                  <a:cubicBezTo>
                    <a:pt x="66" y="947"/>
                    <a:pt x="71" y="958"/>
                    <a:pt x="75" y="968"/>
                  </a:cubicBezTo>
                  <a:cubicBezTo>
                    <a:pt x="76" y="970"/>
                    <a:pt x="76" y="971"/>
                    <a:pt x="77" y="973"/>
                  </a:cubicBezTo>
                  <a:cubicBezTo>
                    <a:pt x="81" y="981"/>
                    <a:pt x="81" y="985"/>
                    <a:pt x="81" y="989"/>
                  </a:cubicBezTo>
                  <a:cubicBezTo>
                    <a:pt x="80" y="990"/>
                    <a:pt x="80" y="991"/>
                    <a:pt x="81" y="993"/>
                  </a:cubicBezTo>
                  <a:cubicBezTo>
                    <a:pt x="84" y="993"/>
                    <a:pt x="89" y="993"/>
                    <a:pt x="94" y="996"/>
                  </a:cubicBezTo>
                  <a:cubicBezTo>
                    <a:pt x="103" y="1002"/>
                    <a:pt x="102" y="1009"/>
                    <a:pt x="102" y="1013"/>
                  </a:cubicBezTo>
                  <a:cubicBezTo>
                    <a:pt x="102" y="1014"/>
                    <a:pt x="102" y="1014"/>
                    <a:pt x="103" y="1016"/>
                  </a:cubicBezTo>
                  <a:cubicBezTo>
                    <a:pt x="110" y="1025"/>
                    <a:pt x="109" y="1037"/>
                    <a:pt x="109" y="1050"/>
                  </a:cubicBezTo>
                  <a:cubicBezTo>
                    <a:pt x="109" y="1054"/>
                    <a:pt x="109" y="1058"/>
                    <a:pt x="109" y="1062"/>
                  </a:cubicBezTo>
                  <a:cubicBezTo>
                    <a:pt x="110" y="1077"/>
                    <a:pt x="107" y="1082"/>
                    <a:pt x="103" y="1088"/>
                  </a:cubicBezTo>
                  <a:cubicBezTo>
                    <a:pt x="102" y="1089"/>
                    <a:pt x="101" y="1090"/>
                    <a:pt x="100" y="1091"/>
                  </a:cubicBezTo>
                  <a:cubicBezTo>
                    <a:pt x="99" y="1093"/>
                    <a:pt x="98" y="1095"/>
                    <a:pt x="96" y="1097"/>
                  </a:cubicBezTo>
                  <a:cubicBezTo>
                    <a:pt x="92" y="1102"/>
                    <a:pt x="89" y="1106"/>
                    <a:pt x="89" y="1112"/>
                  </a:cubicBezTo>
                  <a:cubicBezTo>
                    <a:pt x="89" y="1114"/>
                    <a:pt x="90" y="1116"/>
                    <a:pt x="90" y="1117"/>
                  </a:cubicBezTo>
                  <a:cubicBezTo>
                    <a:pt x="90" y="1117"/>
                    <a:pt x="90" y="1117"/>
                    <a:pt x="90" y="1117"/>
                  </a:cubicBezTo>
                  <a:cubicBezTo>
                    <a:pt x="103" y="1128"/>
                    <a:pt x="103" y="1128"/>
                    <a:pt x="103" y="1128"/>
                  </a:cubicBezTo>
                  <a:cubicBezTo>
                    <a:pt x="110" y="1125"/>
                    <a:pt x="115" y="1126"/>
                    <a:pt x="119" y="1127"/>
                  </a:cubicBezTo>
                  <a:cubicBezTo>
                    <a:pt x="116" y="1119"/>
                    <a:pt x="118" y="1114"/>
                    <a:pt x="122" y="1109"/>
                  </a:cubicBezTo>
                  <a:cubicBezTo>
                    <a:pt x="123" y="1107"/>
                    <a:pt x="124" y="1106"/>
                    <a:pt x="125" y="1104"/>
                  </a:cubicBezTo>
                  <a:cubicBezTo>
                    <a:pt x="130" y="1097"/>
                    <a:pt x="134" y="1095"/>
                    <a:pt x="140" y="1094"/>
                  </a:cubicBezTo>
                  <a:cubicBezTo>
                    <a:pt x="141" y="1094"/>
                    <a:pt x="141" y="1093"/>
                    <a:pt x="143" y="1093"/>
                  </a:cubicBezTo>
                  <a:cubicBezTo>
                    <a:pt x="148" y="1089"/>
                    <a:pt x="159" y="1082"/>
                    <a:pt x="173" y="1090"/>
                  </a:cubicBezTo>
                  <a:cubicBezTo>
                    <a:pt x="179" y="1093"/>
                    <a:pt x="181" y="1094"/>
                    <a:pt x="190" y="1095"/>
                  </a:cubicBezTo>
                  <a:cubicBezTo>
                    <a:pt x="197" y="1096"/>
                    <a:pt x="202" y="1095"/>
                    <a:pt x="208" y="1087"/>
                  </a:cubicBezTo>
                  <a:cubicBezTo>
                    <a:pt x="216" y="1076"/>
                    <a:pt x="219" y="1075"/>
                    <a:pt x="232" y="1070"/>
                  </a:cubicBezTo>
                  <a:cubicBezTo>
                    <a:pt x="235" y="1069"/>
                    <a:pt x="238" y="1068"/>
                    <a:pt x="243" y="1066"/>
                  </a:cubicBezTo>
                  <a:cubicBezTo>
                    <a:pt x="246" y="1065"/>
                    <a:pt x="248" y="1064"/>
                    <a:pt x="249" y="1064"/>
                  </a:cubicBezTo>
                  <a:cubicBezTo>
                    <a:pt x="249" y="1061"/>
                    <a:pt x="249" y="1057"/>
                    <a:pt x="251" y="1052"/>
                  </a:cubicBezTo>
                  <a:cubicBezTo>
                    <a:pt x="251" y="1051"/>
                    <a:pt x="251" y="1051"/>
                    <a:pt x="251" y="1051"/>
                  </a:cubicBezTo>
                  <a:cubicBezTo>
                    <a:pt x="255" y="1041"/>
                    <a:pt x="255" y="1041"/>
                    <a:pt x="252" y="1029"/>
                  </a:cubicBezTo>
                  <a:cubicBezTo>
                    <a:pt x="250" y="1023"/>
                    <a:pt x="249" y="1022"/>
                    <a:pt x="247" y="1020"/>
                  </a:cubicBezTo>
                  <a:cubicBezTo>
                    <a:pt x="244" y="1018"/>
                    <a:pt x="240" y="1015"/>
                    <a:pt x="235" y="1007"/>
                  </a:cubicBezTo>
                  <a:cubicBezTo>
                    <a:pt x="226" y="994"/>
                    <a:pt x="229" y="984"/>
                    <a:pt x="232" y="977"/>
                  </a:cubicBezTo>
                  <a:cubicBezTo>
                    <a:pt x="233" y="973"/>
                    <a:pt x="234" y="969"/>
                    <a:pt x="234" y="964"/>
                  </a:cubicBezTo>
                  <a:cubicBezTo>
                    <a:pt x="234" y="947"/>
                    <a:pt x="236" y="941"/>
                    <a:pt x="244" y="935"/>
                  </a:cubicBezTo>
                  <a:cubicBezTo>
                    <a:pt x="245" y="933"/>
                    <a:pt x="245" y="933"/>
                    <a:pt x="245" y="933"/>
                  </a:cubicBezTo>
                  <a:cubicBezTo>
                    <a:pt x="252" y="926"/>
                    <a:pt x="274" y="916"/>
                    <a:pt x="277" y="914"/>
                  </a:cubicBezTo>
                  <a:cubicBezTo>
                    <a:pt x="285" y="911"/>
                    <a:pt x="294" y="915"/>
                    <a:pt x="299" y="918"/>
                  </a:cubicBezTo>
                  <a:cubicBezTo>
                    <a:pt x="320" y="910"/>
                    <a:pt x="328" y="912"/>
                    <a:pt x="332" y="915"/>
                  </a:cubicBezTo>
                  <a:cubicBezTo>
                    <a:pt x="340" y="918"/>
                    <a:pt x="347" y="920"/>
                    <a:pt x="353" y="919"/>
                  </a:cubicBezTo>
                  <a:cubicBezTo>
                    <a:pt x="354" y="918"/>
                    <a:pt x="354" y="918"/>
                    <a:pt x="354" y="918"/>
                  </a:cubicBezTo>
                  <a:cubicBezTo>
                    <a:pt x="354" y="918"/>
                    <a:pt x="355" y="916"/>
                    <a:pt x="356" y="915"/>
                  </a:cubicBezTo>
                  <a:cubicBezTo>
                    <a:pt x="357" y="912"/>
                    <a:pt x="359" y="907"/>
                    <a:pt x="364" y="903"/>
                  </a:cubicBezTo>
                  <a:cubicBezTo>
                    <a:pt x="375" y="895"/>
                    <a:pt x="385" y="901"/>
                    <a:pt x="392" y="905"/>
                  </a:cubicBezTo>
                  <a:cubicBezTo>
                    <a:pt x="395" y="907"/>
                    <a:pt x="398" y="909"/>
                    <a:pt x="401" y="909"/>
                  </a:cubicBezTo>
                  <a:cubicBezTo>
                    <a:pt x="401" y="910"/>
                    <a:pt x="402" y="910"/>
                    <a:pt x="402" y="910"/>
                  </a:cubicBezTo>
                  <a:cubicBezTo>
                    <a:pt x="402" y="909"/>
                    <a:pt x="403" y="908"/>
                    <a:pt x="404" y="907"/>
                  </a:cubicBezTo>
                  <a:cubicBezTo>
                    <a:pt x="406" y="904"/>
                    <a:pt x="409" y="900"/>
                    <a:pt x="413" y="897"/>
                  </a:cubicBezTo>
                  <a:cubicBezTo>
                    <a:pt x="426" y="889"/>
                    <a:pt x="441" y="899"/>
                    <a:pt x="452" y="907"/>
                  </a:cubicBezTo>
                  <a:cubicBezTo>
                    <a:pt x="454" y="909"/>
                    <a:pt x="454" y="909"/>
                    <a:pt x="454" y="909"/>
                  </a:cubicBezTo>
                  <a:cubicBezTo>
                    <a:pt x="466" y="917"/>
                    <a:pt x="468" y="923"/>
                    <a:pt x="472" y="933"/>
                  </a:cubicBezTo>
                  <a:cubicBezTo>
                    <a:pt x="476" y="945"/>
                    <a:pt x="475" y="957"/>
                    <a:pt x="467" y="974"/>
                  </a:cubicBezTo>
                  <a:cubicBezTo>
                    <a:pt x="466" y="975"/>
                    <a:pt x="466" y="976"/>
                    <a:pt x="466" y="977"/>
                  </a:cubicBezTo>
                  <a:cubicBezTo>
                    <a:pt x="468" y="979"/>
                    <a:pt x="470" y="982"/>
                    <a:pt x="471" y="988"/>
                  </a:cubicBezTo>
                  <a:cubicBezTo>
                    <a:pt x="472" y="994"/>
                    <a:pt x="474" y="997"/>
                    <a:pt x="478" y="1001"/>
                  </a:cubicBezTo>
                  <a:cubicBezTo>
                    <a:pt x="480" y="1003"/>
                    <a:pt x="482" y="1006"/>
                    <a:pt x="484" y="1009"/>
                  </a:cubicBezTo>
                  <a:cubicBezTo>
                    <a:pt x="486" y="1011"/>
                    <a:pt x="487" y="1012"/>
                    <a:pt x="493" y="1012"/>
                  </a:cubicBezTo>
                  <a:cubicBezTo>
                    <a:pt x="497" y="1013"/>
                    <a:pt x="502" y="1013"/>
                    <a:pt x="506" y="1016"/>
                  </a:cubicBezTo>
                  <a:cubicBezTo>
                    <a:pt x="513" y="1019"/>
                    <a:pt x="522" y="1025"/>
                    <a:pt x="533" y="1036"/>
                  </a:cubicBezTo>
                  <a:cubicBezTo>
                    <a:pt x="543" y="1047"/>
                    <a:pt x="541" y="1055"/>
                    <a:pt x="538" y="1064"/>
                  </a:cubicBezTo>
                  <a:cubicBezTo>
                    <a:pt x="538" y="1065"/>
                    <a:pt x="537" y="1067"/>
                    <a:pt x="537" y="1068"/>
                  </a:cubicBezTo>
                  <a:cubicBezTo>
                    <a:pt x="535" y="1076"/>
                    <a:pt x="532" y="1079"/>
                    <a:pt x="528" y="1082"/>
                  </a:cubicBezTo>
                  <a:cubicBezTo>
                    <a:pt x="526" y="1084"/>
                    <a:pt x="523" y="1086"/>
                    <a:pt x="519" y="1091"/>
                  </a:cubicBezTo>
                  <a:cubicBezTo>
                    <a:pt x="514" y="1098"/>
                    <a:pt x="517" y="1119"/>
                    <a:pt x="519" y="1131"/>
                  </a:cubicBezTo>
                  <a:cubicBezTo>
                    <a:pt x="520" y="1135"/>
                    <a:pt x="520" y="1139"/>
                    <a:pt x="520" y="1142"/>
                  </a:cubicBezTo>
                  <a:cubicBezTo>
                    <a:pt x="524" y="1142"/>
                    <a:pt x="528" y="1143"/>
                    <a:pt x="532" y="1146"/>
                  </a:cubicBezTo>
                  <a:cubicBezTo>
                    <a:pt x="540" y="1151"/>
                    <a:pt x="543" y="1156"/>
                    <a:pt x="544" y="1161"/>
                  </a:cubicBezTo>
                  <a:cubicBezTo>
                    <a:pt x="547" y="1161"/>
                    <a:pt x="552" y="1161"/>
                    <a:pt x="554" y="1161"/>
                  </a:cubicBezTo>
                  <a:cubicBezTo>
                    <a:pt x="555" y="1161"/>
                    <a:pt x="556" y="1161"/>
                    <a:pt x="557" y="1161"/>
                  </a:cubicBezTo>
                  <a:cubicBezTo>
                    <a:pt x="565" y="1161"/>
                    <a:pt x="573" y="1168"/>
                    <a:pt x="579" y="1183"/>
                  </a:cubicBezTo>
                  <a:cubicBezTo>
                    <a:pt x="580" y="1185"/>
                    <a:pt x="580" y="1185"/>
                    <a:pt x="580" y="1185"/>
                  </a:cubicBezTo>
                  <a:cubicBezTo>
                    <a:pt x="579" y="1189"/>
                    <a:pt x="579" y="1189"/>
                    <a:pt x="579" y="1189"/>
                  </a:cubicBezTo>
                  <a:cubicBezTo>
                    <a:pt x="579" y="1190"/>
                    <a:pt x="577" y="1197"/>
                    <a:pt x="569" y="1204"/>
                  </a:cubicBezTo>
                  <a:cubicBezTo>
                    <a:pt x="570" y="1206"/>
                    <a:pt x="571" y="1209"/>
                    <a:pt x="571" y="1213"/>
                  </a:cubicBezTo>
                  <a:cubicBezTo>
                    <a:pt x="571" y="1220"/>
                    <a:pt x="568" y="1224"/>
                    <a:pt x="566" y="1229"/>
                  </a:cubicBezTo>
                  <a:cubicBezTo>
                    <a:pt x="564" y="1233"/>
                    <a:pt x="562" y="1238"/>
                    <a:pt x="562" y="1248"/>
                  </a:cubicBezTo>
                  <a:cubicBezTo>
                    <a:pt x="562" y="1257"/>
                    <a:pt x="561" y="1263"/>
                    <a:pt x="557" y="1268"/>
                  </a:cubicBezTo>
                  <a:cubicBezTo>
                    <a:pt x="553" y="1272"/>
                    <a:pt x="548" y="1272"/>
                    <a:pt x="545" y="1272"/>
                  </a:cubicBezTo>
                  <a:cubicBezTo>
                    <a:pt x="545" y="1272"/>
                    <a:pt x="545" y="1272"/>
                    <a:pt x="545" y="1272"/>
                  </a:cubicBezTo>
                  <a:cubicBezTo>
                    <a:pt x="540" y="1276"/>
                    <a:pt x="531" y="1280"/>
                    <a:pt x="522" y="1285"/>
                  </a:cubicBezTo>
                  <a:cubicBezTo>
                    <a:pt x="517" y="1288"/>
                    <a:pt x="517" y="1288"/>
                    <a:pt x="517" y="1288"/>
                  </a:cubicBezTo>
                  <a:cubicBezTo>
                    <a:pt x="508" y="1293"/>
                    <a:pt x="505" y="1295"/>
                    <a:pt x="498" y="1299"/>
                  </a:cubicBezTo>
                  <a:cubicBezTo>
                    <a:pt x="495" y="1301"/>
                    <a:pt x="495" y="1301"/>
                    <a:pt x="495" y="1301"/>
                  </a:cubicBezTo>
                  <a:cubicBezTo>
                    <a:pt x="496" y="1302"/>
                    <a:pt x="496" y="1303"/>
                    <a:pt x="497" y="1304"/>
                  </a:cubicBezTo>
                  <a:cubicBezTo>
                    <a:pt x="498" y="1305"/>
                    <a:pt x="499" y="1307"/>
                    <a:pt x="500" y="1309"/>
                  </a:cubicBezTo>
                  <a:cubicBezTo>
                    <a:pt x="500" y="1310"/>
                    <a:pt x="503" y="1312"/>
                    <a:pt x="512" y="1315"/>
                  </a:cubicBezTo>
                  <a:cubicBezTo>
                    <a:pt x="514" y="1316"/>
                    <a:pt x="518" y="1312"/>
                    <a:pt x="520" y="1305"/>
                  </a:cubicBezTo>
                  <a:cubicBezTo>
                    <a:pt x="524" y="1294"/>
                    <a:pt x="536" y="1291"/>
                    <a:pt x="542" y="1289"/>
                  </a:cubicBezTo>
                  <a:cubicBezTo>
                    <a:pt x="543" y="1289"/>
                    <a:pt x="544" y="1288"/>
                    <a:pt x="544" y="1288"/>
                  </a:cubicBezTo>
                  <a:cubicBezTo>
                    <a:pt x="548" y="1282"/>
                    <a:pt x="556" y="1273"/>
                    <a:pt x="569" y="1269"/>
                  </a:cubicBezTo>
                  <a:cubicBezTo>
                    <a:pt x="571" y="1268"/>
                    <a:pt x="575" y="1267"/>
                    <a:pt x="575" y="1266"/>
                  </a:cubicBezTo>
                  <a:cubicBezTo>
                    <a:pt x="576" y="1266"/>
                    <a:pt x="577" y="1264"/>
                    <a:pt x="577" y="1262"/>
                  </a:cubicBezTo>
                  <a:cubicBezTo>
                    <a:pt x="578" y="1260"/>
                    <a:pt x="578" y="1260"/>
                    <a:pt x="578" y="1260"/>
                  </a:cubicBezTo>
                  <a:cubicBezTo>
                    <a:pt x="584" y="1247"/>
                    <a:pt x="594" y="1248"/>
                    <a:pt x="598" y="1249"/>
                  </a:cubicBezTo>
                  <a:cubicBezTo>
                    <a:pt x="601" y="1249"/>
                    <a:pt x="602" y="1249"/>
                    <a:pt x="604" y="1249"/>
                  </a:cubicBezTo>
                  <a:cubicBezTo>
                    <a:pt x="604" y="1249"/>
                    <a:pt x="604" y="1249"/>
                    <a:pt x="604" y="1249"/>
                  </a:cubicBezTo>
                  <a:cubicBezTo>
                    <a:pt x="605" y="1246"/>
                    <a:pt x="606" y="1244"/>
                    <a:pt x="608" y="1240"/>
                  </a:cubicBezTo>
                  <a:cubicBezTo>
                    <a:pt x="614" y="1233"/>
                    <a:pt x="619" y="1231"/>
                    <a:pt x="623" y="1231"/>
                  </a:cubicBezTo>
                  <a:cubicBezTo>
                    <a:pt x="623" y="1230"/>
                    <a:pt x="623" y="1230"/>
                    <a:pt x="623" y="1230"/>
                  </a:cubicBezTo>
                  <a:cubicBezTo>
                    <a:pt x="623" y="1230"/>
                    <a:pt x="624" y="1230"/>
                    <a:pt x="624" y="1229"/>
                  </a:cubicBezTo>
                  <a:cubicBezTo>
                    <a:pt x="629" y="1221"/>
                    <a:pt x="638" y="1214"/>
                    <a:pt x="646" y="1208"/>
                  </a:cubicBezTo>
                  <a:cubicBezTo>
                    <a:pt x="648" y="1206"/>
                    <a:pt x="651" y="1204"/>
                    <a:pt x="653" y="1203"/>
                  </a:cubicBezTo>
                  <a:cubicBezTo>
                    <a:pt x="653" y="1202"/>
                    <a:pt x="653" y="1202"/>
                    <a:pt x="653" y="1202"/>
                  </a:cubicBezTo>
                  <a:cubicBezTo>
                    <a:pt x="652" y="1201"/>
                    <a:pt x="651" y="1198"/>
                    <a:pt x="651" y="1195"/>
                  </a:cubicBezTo>
                  <a:cubicBezTo>
                    <a:pt x="649" y="1186"/>
                    <a:pt x="651" y="1182"/>
                    <a:pt x="652" y="1178"/>
                  </a:cubicBezTo>
                  <a:cubicBezTo>
                    <a:pt x="653" y="1176"/>
                    <a:pt x="653" y="1175"/>
                    <a:pt x="653" y="1173"/>
                  </a:cubicBezTo>
                  <a:cubicBezTo>
                    <a:pt x="652" y="1163"/>
                    <a:pt x="653" y="1159"/>
                    <a:pt x="659" y="1153"/>
                  </a:cubicBezTo>
                  <a:cubicBezTo>
                    <a:pt x="660" y="1152"/>
                    <a:pt x="660" y="1152"/>
                    <a:pt x="660" y="1152"/>
                  </a:cubicBezTo>
                  <a:cubicBezTo>
                    <a:pt x="661" y="1151"/>
                    <a:pt x="665" y="1147"/>
                    <a:pt x="671" y="1148"/>
                  </a:cubicBezTo>
                  <a:cubicBezTo>
                    <a:pt x="675" y="1148"/>
                    <a:pt x="678" y="1151"/>
                    <a:pt x="679" y="1152"/>
                  </a:cubicBezTo>
                  <a:cubicBezTo>
                    <a:pt x="680" y="1152"/>
                    <a:pt x="682" y="1152"/>
                    <a:pt x="684" y="1152"/>
                  </a:cubicBezTo>
                  <a:cubicBezTo>
                    <a:pt x="689" y="1151"/>
                    <a:pt x="696" y="1150"/>
                    <a:pt x="705" y="1152"/>
                  </a:cubicBezTo>
                  <a:cubicBezTo>
                    <a:pt x="715" y="1154"/>
                    <a:pt x="720" y="1158"/>
                    <a:pt x="721" y="1167"/>
                  </a:cubicBezTo>
                  <a:cubicBezTo>
                    <a:pt x="721" y="1169"/>
                    <a:pt x="721" y="1171"/>
                    <a:pt x="723" y="1174"/>
                  </a:cubicBezTo>
                  <a:cubicBezTo>
                    <a:pt x="729" y="1184"/>
                    <a:pt x="730" y="1188"/>
                    <a:pt x="729" y="1193"/>
                  </a:cubicBezTo>
                  <a:cubicBezTo>
                    <a:pt x="729" y="1194"/>
                    <a:pt x="729" y="1194"/>
                    <a:pt x="729" y="1194"/>
                  </a:cubicBezTo>
                  <a:cubicBezTo>
                    <a:pt x="731" y="1195"/>
                    <a:pt x="733" y="1196"/>
                    <a:pt x="734" y="1197"/>
                  </a:cubicBezTo>
                  <a:cubicBezTo>
                    <a:pt x="740" y="1200"/>
                    <a:pt x="748" y="1203"/>
                    <a:pt x="752" y="1211"/>
                  </a:cubicBezTo>
                  <a:cubicBezTo>
                    <a:pt x="758" y="1223"/>
                    <a:pt x="759" y="1247"/>
                    <a:pt x="756" y="1260"/>
                  </a:cubicBezTo>
                  <a:cubicBezTo>
                    <a:pt x="753" y="1271"/>
                    <a:pt x="747" y="1274"/>
                    <a:pt x="743" y="1277"/>
                  </a:cubicBezTo>
                  <a:cubicBezTo>
                    <a:pt x="741" y="1278"/>
                    <a:pt x="740" y="1279"/>
                    <a:pt x="738" y="1281"/>
                  </a:cubicBezTo>
                  <a:cubicBezTo>
                    <a:pt x="740" y="1282"/>
                    <a:pt x="742" y="1284"/>
                    <a:pt x="744" y="1286"/>
                  </a:cubicBezTo>
                  <a:cubicBezTo>
                    <a:pt x="745" y="1287"/>
                    <a:pt x="745" y="1287"/>
                    <a:pt x="749" y="1288"/>
                  </a:cubicBezTo>
                  <a:cubicBezTo>
                    <a:pt x="753" y="1289"/>
                    <a:pt x="758" y="1289"/>
                    <a:pt x="764" y="1293"/>
                  </a:cubicBezTo>
                  <a:cubicBezTo>
                    <a:pt x="768" y="1296"/>
                    <a:pt x="771" y="1299"/>
                    <a:pt x="773" y="1301"/>
                  </a:cubicBezTo>
                  <a:cubicBezTo>
                    <a:pt x="782" y="1298"/>
                    <a:pt x="793" y="1294"/>
                    <a:pt x="801" y="1299"/>
                  </a:cubicBezTo>
                  <a:cubicBezTo>
                    <a:pt x="806" y="1303"/>
                    <a:pt x="807" y="1307"/>
                    <a:pt x="808" y="1310"/>
                  </a:cubicBezTo>
                  <a:cubicBezTo>
                    <a:pt x="808" y="1317"/>
                    <a:pt x="803" y="1322"/>
                    <a:pt x="798" y="1327"/>
                  </a:cubicBezTo>
                  <a:cubicBezTo>
                    <a:pt x="796" y="1329"/>
                    <a:pt x="794" y="1331"/>
                    <a:pt x="792" y="1334"/>
                  </a:cubicBezTo>
                  <a:cubicBezTo>
                    <a:pt x="791" y="1334"/>
                    <a:pt x="791" y="1334"/>
                    <a:pt x="791" y="1334"/>
                  </a:cubicBezTo>
                  <a:cubicBezTo>
                    <a:pt x="792" y="1335"/>
                    <a:pt x="793" y="1336"/>
                    <a:pt x="793" y="1337"/>
                  </a:cubicBezTo>
                  <a:cubicBezTo>
                    <a:pt x="795" y="1339"/>
                    <a:pt x="797" y="1341"/>
                    <a:pt x="799" y="1343"/>
                  </a:cubicBezTo>
                  <a:cubicBezTo>
                    <a:pt x="799" y="1344"/>
                    <a:pt x="799" y="1344"/>
                    <a:pt x="799" y="1344"/>
                  </a:cubicBezTo>
                  <a:cubicBezTo>
                    <a:pt x="804" y="1344"/>
                    <a:pt x="810" y="1344"/>
                    <a:pt x="819" y="1351"/>
                  </a:cubicBezTo>
                  <a:cubicBezTo>
                    <a:pt x="827" y="1357"/>
                    <a:pt x="830" y="1362"/>
                    <a:pt x="830" y="1368"/>
                  </a:cubicBezTo>
                  <a:cubicBezTo>
                    <a:pt x="834" y="1366"/>
                    <a:pt x="838" y="1366"/>
                    <a:pt x="842" y="1366"/>
                  </a:cubicBezTo>
                  <a:cubicBezTo>
                    <a:pt x="848" y="1368"/>
                    <a:pt x="854" y="1371"/>
                    <a:pt x="857" y="1376"/>
                  </a:cubicBezTo>
                  <a:cubicBezTo>
                    <a:pt x="857" y="1377"/>
                    <a:pt x="858" y="1378"/>
                    <a:pt x="858" y="1380"/>
                  </a:cubicBezTo>
                  <a:cubicBezTo>
                    <a:pt x="860" y="1383"/>
                    <a:pt x="860" y="1384"/>
                    <a:pt x="867" y="1384"/>
                  </a:cubicBezTo>
                  <a:cubicBezTo>
                    <a:pt x="883" y="1382"/>
                    <a:pt x="888" y="1388"/>
                    <a:pt x="894" y="1396"/>
                  </a:cubicBezTo>
                  <a:cubicBezTo>
                    <a:pt x="896" y="1399"/>
                    <a:pt x="898" y="1402"/>
                    <a:pt x="902" y="1406"/>
                  </a:cubicBezTo>
                  <a:cubicBezTo>
                    <a:pt x="912" y="1415"/>
                    <a:pt x="922" y="1432"/>
                    <a:pt x="930" y="1444"/>
                  </a:cubicBezTo>
                  <a:cubicBezTo>
                    <a:pt x="932" y="1449"/>
                    <a:pt x="935" y="1453"/>
                    <a:pt x="937" y="1455"/>
                  </a:cubicBezTo>
                  <a:cubicBezTo>
                    <a:pt x="940" y="1459"/>
                    <a:pt x="942" y="1464"/>
                    <a:pt x="945" y="1469"/>
                  </a:cubicBezTo>
                  <a:cubicBezTo>
                    <a:pt x="948" y="1474"/>
                    <a:pt x="951" y="1480"/>
                    <a:pt x="956" y="1487"/>
                  </a:cubicBezTo>
                  <a:cubicBezTo>
                    <a:pt x="959" y="1493"/>
                    <a:pt x="961" y="1492"/>
                    <a:pt x="969" y="1492"/>
                  </a:cubicBezTo>
                  <a:cubicBezTo>
                    <a:pt x="973" y="1492"/>
                    <a:pt x="978" y="1492"/>
                    <a:pt x="984" y="1494"/>
                  </a:cubicBezTo>
                  <a:cubicBezTo>
                    <a:pt x="988" y="1495"/>
                    <a:pt x="991" y="1497"/>
                    <a:pt x="993" y="1498"/>
                  </a:cubicBezTo>
                  <a:cubicBezTo>
                    <a:pt x="1005" y="1492"/>
                    <a:pt x="1014" y="1501"/>
                    <a:pt x="1026" y="1511"/>
                  </a:cubicBezTo>
                  <a:cubicBezTo>
                    <a:pt x="1027" y="1512"/>
                    <a:pt x="1027" y="1512"/>
                    <a:pt x="1027" y="1512"/>
                  </a:cubicBezTo>
                  <a:cubicBezTo>
                    <a:pt x="1036" y="1521"/>
                    <a:pt x="1045" y="1524"/>
                    <a:pt x="1049" y="1523"/>
                  </a:cubicBezTo>
                  <a:cubicBezTo>
                    <a:pt x="1062" y="1521"/>
                    <a:pt x="1078" y="1521"/>
                    <a:pt x="1088" y="1530"/>
                  </a:cubicBezTo>
                  <a:cubicBezTo>
                    <a:pt x="1090" y="1533"/>
                    <a:pt x="1091" y="1533"/>
                    <a:pt x="1096" y="1533"/>
                  </a:cubicBezTo>
                  <a:cubicBezTo>
                    <a:pt x="1098" y="1533"/>
                    <a:pt x="1099" y="1533"/>
                    <a:pt x="1101" y="1533"/>
                  </a:cubicBezTo>
                  <a:cubicBezTo>
                    <a:pt x="1107" y="1534"/>
                    <a:pt x="1110" y="1533"/>
                    <a:pt x="1130" y="1527"/>
                  </a:cubicBezTo>
                  <a:cubicBezTo>
                    <a:pt x="1127" y="1523"/>
                    <a:pt x="1123" y="1513"/>
                    <a:pt x="1132" y="1506"/>
                  </a:cubicBezTo>
                  <a:cubicBezTo>
                    <a:pt x="1135" y="1503"/>
                    <a:pt x="1138" y="1501"/>
                    <a:pt x="1140" y="1499"/>
                  </a:cubicBezTo>
                  <a:cubicBezTo>
                    <a:pt x="1141" y="1499"/>
                    <a:pt x="1142" y="1498"/>
                    <a:pt x="1142" y="1497"/>
                  </a:cubicBezTo>
                  <a:cubicBezTo>
                    <a:pt x="1142" y="1497"/>
                    <a:pt x="1143" y="1497"/>
                    <a:pt x="1143" y="1496"/>
                  </a:cubicBezTo>
                  <a:cubicBezTo>
                    <a:pt x="1143" y="1485"/>
                    <a:pt x="1146" y="1481"/>
                    <a:pt x="1154" y="1472"/>
                  </a:cubicBezTo>
                  <a:cubicBezTo>
                    <a:pt x="1155" y="1470"/>
                    <a:pt x="1157" y="1468"/>
                    <a:pt x="1159" y="1466"/>
                  </a:cubicBezTo>
                  <a:cubicBezTo>
                    <a:pt x="1163" y="1459"/>
                    <a:pt x="1164" y="1457"/>
                    <a:pt x="1164" y="1457"/>
                  </a:cubicBezTo>
                  <a:cubicBezTo>
                    <a:pt x="1164" y="1457"/>
                    <a:pt x="1163" y="1456"/>
                    <a:pt x="1163" y="1456"/>
                  </a:cubicBezTo>
                  <a:cubicBezTo>
                    <a:pt x="1163" y="1454"/>
                    <a:pt x="1162" y="1452"/>
                    <a:pt x="1162" y="1449"/>
                  </a:cubicBezTo>
                  <a:cubicBezTo>
                    <a:pt x="1162" y="1445"/>
                    <a:pt x="1162" y="1439"/>
                    <a:pt x="1163" y="1431"/>
                  </a:cubicBezTo>
                  <a:cubicBezTo>
                    <a:pt x="1163" y="1427"/>
                    <a:pt x="1163" y="1423"/>
                    <a:pt x="1163" y="1419"/>
                  </a:cubicBezTo>
                  <a:cubicBezTo>
                    <a:pt x="1164" y="1410"/>
                    <a:pt x="1166" y="1406"/>
                    <a:pt x="1167" y="1403"/>
                  </a:cubicBezTo>
                  <a:cubicBezTo>
                    <a:pt x="1168" y="1401"/>
                    <a:pt x="1168" y="1401"/>
                    <a:pt x="1167" y="1398"/>
                  </a:cubicBezTo>
                  <a:cubicBezTo>
                    <a:pt x="1166" y="1385"/>
                    <a:pt x="1171" y="1380"/>
                    <a:pt x="1177" y="1376"/>
                  </a:cubicBezTo>
                  <a:cubicBezTo>
                    <a:pt x="1180" y="1375"/>
                    <a:pt x="1182" y="1373"/>
                    <a:pt x="1185" y="1370"/>
                  </a:cubicBezTo>
                  <a:cubicBezTo>
                    <a:pt x="1191" y="1363"/>
                    <a:pt x="1195" y="1361"/>
                    <a:pt x="1198" y="1360"/>
                  </a:cubicBezTo>
                  <a:cubicBezTo>
                    <a:pt x="1199" y="1359"/>
                    <a:pt x="1199" y="1359"/>
                    <a:pt x="1199" y="1359"/>
                  </a:cubicBezTo>
                  <a:cubicBezTo>
                    <a:pt x="1199" y="1359"/>
                    <a:pt x="1199" y="1359"/>
                    <a:pt x="1200" y="1358"/>
                  </a:cubicBezTo>
                  <a:cubicBezTo>
                    <a:pt x="1202" y="1356"/>
                    <a:pt x="1204" y="1348"/>
                    <a:pt x="1203" y="1338"/>
                  </a:cubicBezTo>
                  <a:cubicBezTo>
                    <a:pt x="1203" y="1338"/>
                    <a:pt x="1203" y="1338"/>
                    <a:pt x="1203" y="1338"/>
                  </a:cubicBezTo>
                  <a:cubicBezTo>
                    <a:pt x="1203" y="1338"/>
                    <a:pt x="1202" y="1338"/>
                    <a:pt x="1202" y="1338"/>
                  </a:cubicBezTo>
                  <a:cubicBezTo>
                    <a:pt x="1201" y="1338"/>
                    <a:pt x="1201" y="1338"/>
                    <a:pt x="1201" y="1338"/>
                  </a:cubicBezTo>
                  <a:cubicBezTo>
                    <a:pt x="1196" y="1339"/>
                    <a:pt x="1192" y="1341"/>
                    <a:pt x="1188" y="1344"/>
                  </a:cubicBezTo>
                  <a:cubicBezTo>
                    <a:pt x="1184" y="1346"/>
                    <a:pt x="1180" y="1349"/>
                    <a:pt x="1176" y="1350"/>
                  </a:cubicBezTo>
                  <a:cubicBezTo>
                    <a:pt x="1166" y="1353"/>
                    <a:pt x="1162" y="1350"/>
                    <a:pt x="1155" y="1346"/>
                  </a:cubicBezTo>
                  <a:cubicBezTo>
                    <a:pt x="1154" y="1345"/>
                    <a:pt x="1153" y="1344"/>
                    <a:pt x="1152" y="1343"/>
                  </a:cubicBezTo>
                  <a:cubicBezTo>
                    <a:pt x="1138" y="1334"/>
                    <a:pt x="1146" y="1321"/>
                    <a:pt x="1150" y="1315"/>
                  </a:cubicBezTo>
                  <a:cubicBezTo>
                    <a:pt x="1151" y="1313"/>
                    <a:pt x="1152" y="1311"/>
                    <a:pt x="1154" y="1308"/>
                  </a:cubicBezTo>
                  <a:cubicBezTo>
                    <a:pt x="1158" y="1298"/>
                    <a:pt x="1166" y="1292"/>
                    <a:pt x="1176" y="1285"/>
                  </a:cubicBezTo>
                  <a:cubicBezTo>
                    <a:pt x="1179" y="1283"/>
                    <a:pt x="1182" y="1281"/>
                    <a:pt x="1185" y="1278"/>
                  </a:cubicBezTo>
                  <a:cubicBezTo>
                    <a:pt x="1194" y="1271"/>
                    <a:pt x="1200" y="1269"/>
                    <a:pt x="1204" y="1268"/>
                  </a:cubicBezTo>
                  <a:cubicBezTo>
                    <a:pt x="1207" y="1267"/>
                    <a:pt x="1207" y="1267"/>
                    <a:pt x="1208" y="1266"/>
                  </a:cubicBezTo>
                  <a:cubicBezTo>
                    <a:pt x="1211" y="1263"/>
                    <a:pt x="1211" y="1263"/>
                    <a:pt x="1210" y="1257"/>
                  </a:cubicBezTo>
                  <a:cubicBezTo>
                    <a:pt x="1209" y="1255"/>
                    <a:pt x="1209" y="1252"/>
                    <a:pt x="1209" y="1249"/>
                  </a:cubicBezTo>
                  <a:cubicBezTo>
                    <a:pt x="1208" y="1245"/>
                    <a:pt x="1207" y="1242"/>
                    <a:pt x="1205" y="1239"/>
                  </a:cubicBezTo>
                  <a:cubicBezTo>
                    <a:pt x="1203" y="1235"/>
                    <a:pt x="1200" y="1230"/>
                    <a:pt x="1200" y="1222"/>
                  </a:cubicBezTo>
                  <a:cubicBezTo>
                    <a:pt x="1200" y="1210"/>
                    <a:pt x="1205" y="1206"/>
                    <a:pt x="1215" y="1204"/>
                  </a:cubicBezTo>
                  <a:cubicBezTo>
                    <a:pt x="1217" y="1203"/>
                    <a:pt x="1219" y="1203"/>
                    <a:pt x="1223" y="1202"/>
                  </a:cubicBezTo>
                  <a:cubicBezTo>
                    <a:pt x="1239" y="1196"/>
                    <a:pt x="1250" y="1213"/>
                    <a:pt x="1255" y="1222"/>
                  </a:cubicBezTo>
                  <a:cubicBezTo>
                    <a:pt x="1255" y="1222"/>
                    <a:pt x="1255" y="1222"/>
                    <a:pt x="1255" y="1222"/>
                  </a:cubicBezTo>
                  <a:cubicBezTo>
                    <a:pt x="1258" y="1217"/>
                    <a:pt x="1263" y="1210"/>
                    <a:pt x="1269" y="1203"/>
                  </a:cubicBezTo>
                  <a:cubicBezTo>
                    <a:pt x="1271" y="1201"/>
                    <a:pt x="1272" y="1200"/>
                    <a:pt x="1272" y="1199"/>
                  </a:cubicBezTo>
                  <a:cubicBezTo>
                    <a:pt x="1272" y="1197"/>
                    <a:pt x="1271" y="1195"/>
                    <a:pt x="1271" y="1192"/>
                  </a:cubicBezTo>
                  <a:cubicBezTo>
                    <a:pt x="1271" y="1190"/>
                    <a:pt x="1272" y="1189"/>
                    <a:pt x="1272" y="1187"/>
                  </a:cubicBezTo>
                  <a:cubicBezTo>
                    <a:pt x="1272" y="1177"/>
                    <a:pt x="1273" y="1163"/>
                    <a:pt x="1278" y="1152"/>
                  </a:cubicBezTo>
                  <a:cubicBezTo>
                    <a:pt x="1279" y="1150"/>
                    <a:pt x="1280" y="1148"/>
                    <a:pt x="1281" y="1146"/>
                  </a:cubicBezTo>
                  <a:cubicBezTo>
                    <a:pt x="1285" y="1139"/>
                    <a:pt x="1287" y="1135"/>
                    <a:pt x="1287" y="1126"/>
                  </a:cubicBezTo>
                  <a:cubicBezTo>
                    <a:pt x="1287" y="1117"/>
                    <a:pt x="1283" y="1114"/>
                    <a:pt x="1280" y="1112"/>
                  </a:cubicBezTo>
                  <a:cubicBezTo>
                    <a:pt x="1278" y="1111"/>
                    <a:pt x="1278" y="1111"/>
                    <a:pt x="1278" y="1111"/>
                  </a:cubicBezTo>
                  <a:cubicBezTo>
                    <a:pt x="1278" y="1111"/>
                    <a:pt x="1276" y="1110"/>
                    <a:pt x="1275" y="1109"/>
                  </a:cubicBezTo>
                  <a:cubicBezTo>
                    <a:pt x="1271" y="1108"/>
                    <a:pt x="1266" y="1106"/>
                    <a:pt x="1262" y="1101"/>
                  </a:cubicBezTo>
                  <a:cubicBezTo>
                    <a:pt x="1255" y="1095"/>
                    <a:pt x="1257" y="1087"/>
                    <a:pt x="1258" y="1082"/>
                  </a:cubicBezTo>
                  <a:cubicBezTo>
                    <a:pt x="1258" y="1080"/>
                    <a:pt x="1259" y="1078"/>
                    <a:pt x="1258" y="1077"/>
                  </a:cubicBezTo>
                  <a:cubicBezTo>
                    <a:pt x="1258" y="1074"/>
                    <a:pt x="1255" y="1071"/>
                    <a:pt x="1253" y="1068"/>
                  </a:cubicBezTo>
                  <a:cubicBezTo>
                    <a:pt x="1250" y="1065"/>
                    <a:pt x="1247" y="1061"/>
                    <a:pt x="1246" y="1056"/>
                  </a:cubicBezTo>
                  <a:cubicBezTo>
                    <a:pt x="1243" y="1046"/>
                    <a:pt x="1244" y="1007"/>
                    <a:pt x="1245" y="995"/>
                  </a:cubicBezTo>
                  <a:cubicBezTo>
                    <a:pt x="1245" y="993"/>
                    <a:pt x="1245" y="992"/>
                    <a:pt x="1245" y="992"/>
                  </a:cubicBezTo>
                  <a:cubicBezTo>
                    <a:pt x="1245" y="992"/>
                    <a:pt x="1245" y="992"/>
                    <a:pt x="1245" y="992"/>
                  </a:cubicBezTo>
                  <a:cubicBezTo>
                    <a:pt x="1242" y="990"/>
                    <a:pt x="1238" y="987"/>
                    <a:pt x="1234" y="981"/>
                  </a:cubicBezTo>
                  <a:cubicBezTo>
                    <a:pt x="1228" y="971"/>
                    <a:pt x="1229" y="956"/>
                    <a:pt x="1230" y="943"/>
                  </a:cubicBezTo>
                  <a:cubicBezTo>
                    <a:pt x="1230" y="937"/>
                    <a:pt x="1231" y="931"/>
                    <a:pt x="1230" y="927"/>
                  </a:cubicBezTo>
                  <a:cubicBezTo>
                    <a:pt x="1228" y="915"/>
                    <a:pt x="1233" y="905"/>
                    <a:pt x="1238" y="897"/>
                  </a:cubicBezTo>
                  <a:cubicBezTo>
                    <a:pt x="1240" y="895"/>
                    <a:pt x="1241" y="892"/>
                    <a:pt x="1242" y="889"/>
                  </a:cubicBezTo>
                  <a:cubicBezTo>
                    <a:pt x="1247" y="880"/>
                    <a:pt x="1255" y="877"/>
                    <a:pt x="1260" y="875"/>
                  </a:cubicBezTo>
                  <a:cubicBezTo>
                    <a:pt x="1264" y="874"/>
                    <a:pt x="1267" y="873"/>
                    <a:pt x="1270" y="870"/>
                  </a:cubicBezTo>
                  <a:cubicBezTo>
                    <a:pt x="1274" y="865"/>
                    <a:pt x="1274" y="864"/>
                    <a:pt x="1273" y="862"/>
                  </a:cubicBezTo>
                  <a:cubicBezTo>
                    <a:pt x="1273" y="860"/>
                    <a:pt x="1272" y="858"/>
                    <a:pt x="1272" y="856"/>
                  </a:cubicBezTo>
                  <a:cubicBezTo>
                    <a:pt x="1272" y="851"/>
                    <a:pt x="1274" y="847"/>
                    <a:pt x="1276" y="843"/>
                  </a:cubicBezTo>
                  <a:cubicBezTo>
                    <a:pt x="1277" y="840"/>
                    <a:pt x="1280" y="836"/>
                    <a:pt x="1282" y="829"/>
                  </a:cubicBezTo>
                  <a:cubicBezTo>
                    <a:pt x="1285" y="821"/>
                    <a:pt x="1283" y="808"/>
                    <a:pt x="1283" y="799"/>
                  </a:cubicBezTo>
                  <a:cubicBezTo>
                    <a:pt x="1282" y="792"/>
                    <a:pt x="1281" y="787"/>
                    <a:pt x="1282" y="783"/>
                  </a:cubicBezTo>
                  <a:cubicBezTo>
                    <a:pt x="1283" y="777"/>
                    <a:pt x="1283" y="765"/>
                    <a:pt x="1281" y="755"/>
                  </a:cubicBezTo>
                  <a:cubicBezTo>
                    <a:pt x="1280" y="753"/>
                    <a:pt x="1280" y="753"/>
                    <a:pt x="1277" y="752"/>
                  </a:cubicBezTo>
                  <a:cubicBezTo>
                    <a:pt x="1273" y="750"/>
                    <a:pt x="1268" y="747"/>
                    <a:pt x="1263" y="741"/>
                  </a:cubicBezTo>
                  <a:cubicBezTo>
                    <a:pt x="1256" y="733"/>
                    <a:pt x="1255" y="727"/>
                    <a:pt x="1259" y="719"/>
                  </a:cubicBezTo>
                  <a:cubicBezTo>
                    <a:pt x="1260" y="717"/>
                    <a:pt x="1261" y="715"/>
                    <a:pt x="1261" y="712"/>
                  </a:cubicBezTo>
                  <a:cubicBezTo>
                    <a:pt x="1261" y="708"/>
                    <a:pt x="1260" y="707"/>
                    <a:pt x="1256" y="704"/>
                  </a:cubicBezTo>
                  <a:cubicBezTo>
                    <a:pt x="1253" y="701"/>
                    <a:pt x="1249" y="698"/>
                    <a:pt x="1245" y="691"/>
                  </a:cubicBezTo>
                  <a:cubicBezTo>
                    <a:pt x="1238" y="677"/>
                    <a:pt x="1243" y="668"/>
                    <a:pt x="1247" y="661"/>
                  </a:cubicBezTo>
                  <a:cubicBezTo>
                    <a:pt x="1248" y="659"/>
                    <a:pt x="1249" y="657"/>
                    <a:pt x="1250" y="655"/>
                  </a:cubicBezTo>
                  <a:cubicBezTo>
                    <a:pt x="1252" y="652"/>
                    <a:pt x="1253" y="649"/>
                    <a:pt x="1254" y="647"/>
                  </a:cubicBezTo>
                  <a:cubicBezTo>
                    <a:pt x="1255" y="646"/>
                    <a:pt x="1256" y="644"/>
                    <a:pt x="1256" y="644"/>
                  </a:cubicBezTo>
                  <a:cubicBezTo>
                    <a:pt x="1256" y="643"/>
                    <a:pt x="1256" y="643"/>
                    <a:pt x="1255" y="643"/>
                  </a:cubicBezTo>
                  <a:cubicBezTo>
                    <a:pt x="1255" y="641"/>
                    <a:pt x="1254" y="640"/>
                    <a:pt x="1252" y="639"/>
                  </a:cubicBezTo>
                  <a:cubicBezTo>
                    <a:pt x="1248" y="632"/>
                    <a:pt x="1244" y="626"/>
                    <a:pt x="1244" y="612"/>
                  </a:cubicBezTo>
                  <a:cubicBezTo>
                    <a:pt x="1244" y="597"/>
                    <a:pt x="1244" y="597"/>
                    <a:pt x="1241" y="587"/>
                  </a:cubicBezTo>
                  <a:cubicBezTo>
                    <a:pt x="1241" y="586"/>
                    <a:pt x="1241" y="586"/>
                    <a:pt x="1241" y="586"/>
                  </a:cubicBezTo>
                  <a:cubicBezTo>
                    <a:pt x="1239" y="579"/>
                    <a:pt x="1237" y="578"/>
                    <a:pt x="1234" y="577"/>
                  </a:cubicBezTo>
                  <a:cubicBezTo>
                    <a:pt x="1234" y="576"/>
                    <a:pt x="1233" y="576"/>
                    <a:pt x="1233" y="576"/>
                  </a:cubicBezTo>
                  <a:cubicBezTo>
                    <a:pt x="1233" y="576"/>
                    <a:pt x="1232" y="576"/>
                    <a:pt x="1232" y="576"/>
                  </a:cubicBezTo>
                  <a:cubicBezTo>
                    <a:pt x="1228" y="574"/>
                    <a:pt x="1222" y="572"/>
                    <a:pt x="1210" y="563"/>
                  </a:cubicBezTo>
                  <a:cubicBezTo>
                    <a:pt x="1195" y="552"/>
                    <a:pt x="1200" y="540"/>
                    <a:pt x="1202" y="535"/>
                  </a:cubicBezTo>
                  <a:cubicBezTo>
                    <a:pt x="1203" y="533"/>
                    <a:pt x="1204" y="532"/>
                    <a:pt x="1204" y="531"/>
                  </a:cubicBezTo>
                  <a:cubicBezTo>
                    <a:pt x="1203" y="529"/>
                    <a:pt x="1203" y="528"/>
                    <a:pt x="1200" y="526"/>
                  </a:cubicBezTo>
                  <a:cubicBezTo>
                    <a:pt x="1197" y="523"/>
                    <a:pt x="1193" y="520"/>
                    <a:pt x="1190" y="512"/>
                  </a:cubicBezTo>
                  <a:cubicBezTo>
                    <a:pt x="1184" y="496"/>
                    <a:pt x="1195" y="491"/>
                    <a:pt x="1199" y="490"/>
                  </a:cubicBezTo>
                  <a:cubicBezTo>
                    <a:pt x="1202" y="489"/>
                    <a:pt x="1204" y="487"/>
                    <a:pt x="1207" y="484"/>
                  </a:cubicBezTo>
                  <a:cubicBezTo>
                    <a:pt x="1216" y="474"/>
                    <a:pt x="1216" y="474"/>
                    <a:pt x="1218" y="467"/>
                  </a:cubicBezTo>
                  <a:cubicBezTo>
                    <a:pt x="1220" y="459"/>
                    <a:pt x="1223" y="449"/>
                    <a:pt x="1233" y="435"/>
                  </a:cubicBezTo>
                  <a:cubicBezTo>
                    <a:pt x="1235" y="433"/>
                    <a:pt x="1240" y="427"/>
                    <a:pt x="1247" y="426"/>
                  </a:cubicBezTo>
                  <a:cubicBezTo>
                    <a:pt x="1255" y="426"/>
                    <a:pt x="1260" y="431"/>
                    <a:pt x="1264" y="436"/>
                  </a:cubicBezTo>
                  <a:cubicBezTo>
                    <a:pt x="1266" y="438"/>
                    <a:pt x="1268" y="440"/>
                    <a:pt x="1271" y="442"/>
                  </a:cubicBezTo>
                  <a:cubicBezTo>
                    <a:pt x="1272" y="443"/>
                    <a:pt x="1274" y="443"/>
                    <a:pt x="1281" y="436"/>
                  </a:cubicBezTo>
                  <a:cubicBezTo>
                    <a:pt x="1282" y="435"/>
                    <a:pt x="1283" y="434"/>
                    <a:pt x="1284" y="433"/>
                  </a:cubicBezTo>
                  <a:cubicBezTo>
                    <a:pt x="1290" y="428"/>
                    <a:pt x="1296" y="427"/>
                    <a:pt x="1299" y="427"/>
                  </a:cubicBezTo>
                  <a:cubicBezTo>
                    <a:pt x="1300" y="427"/>
                    <a:pt x="1300" y="427"/>
                    <a:pt x="1301" y="427"/>
                  </a:cubicBezTo>
                  <a:cubicBezTo>
                    <a:pt x="1301" y="427"/>
                    <a:pt x="1301" y="427"/>
                    <a:pt x="1301" y="427"/>
                  </a:cubicBezTo>
                  <a:cubicBezTo>
                    <a:pt x="1307" y="422"/>
                    <a:pt x="1317" y="413"/>
                    <a:pt x="1333" y="413"/>
                  </a:cubicBezTo>
                  <a:cubicBezTo>
                    <a:pt x="1344" y="413"/>
                    <a:pt x="1345" y="413"/>
                    <a:pt x="1354" y="404"/>
                  </a:cubicBezTo>
                  <a:cubicBezTo>
                    <a:pt x="1363" y="396"/>
                    <a:pt x="1363" y="394"/>
                    <a:pt x="1367" y="387"/>
                  </a:cubicBezTo>
                  <a:cubicBezTo>
                    <a:pt x="1369" y="383"/>
                    <a:pt x="1369" y="383"/>
                    <a:pt x="1369" y="383"/>
                  </a:cubicBezTo>
                  <a:cubicBezTo>
                    <a:pt x="1374" y="373"/>
                    <a:pt x="1380" y="362"/>
                    <a:pt x="1384" y="351"/>
                  </a:cubicBezTo>
                  <a:cubicBezTo>
                    <a:pt x="1387" y="342"/>
                    <a:pt x="1395" y="339"/>
                    <a:pt x="1400" y="336"/>
                  </a:cubicBezTo>
                  <a:cubicBezTo>
                    <a:pt x="1404" y="334"/>
                    <a:pt x="1407" y="333"/>
                    <a:pt x="1410" y="329"/>
                  </a:cubicBezTo>
                  <a:cubicBezTo>
                    <a:pt x="1414" y="323"/>
                    <a:pt x="1413" y="318"/>
                    <a:pt x="1411" y="310"/>
                  </a:cubicBezTo>
                  <a:cubicBezTo>
                    <a:pt x="1410" y="309"/>
                    <a:pt x="1410" y="308"/>
                    <a:pt x="1410" y="307"/>
                  </a:cubicBezTo>
                  <a:cubicBezTo>
                    <a:pt x="1406" y="305"/>
                    <a:pt x="1401" y="302"/>
                    <a:pt x="1396" y="295"/>
                  </a:cubicBezTo>
                  <a:cubicBezTo>
                    <a:pt x="1392" y="288"/>
                    <a:pt x="1390" y="283"/>
                    <a:pt x="1388" y="280"/>
                  </a:cubicBezTo>
                  <a:cubicBezTo>
                    <a:pt x="1387" y="277"/>
                    <a:pt x="1386" y="275"/>
                    <a:pt x="1384" y="272"/>
                  </a:cubicBezTo>
                  <a:cubicBezTo>
                    <a:pt x="1379" y="265"/>
                    <a:pt x="1379" y="258"/>
                    <a:pt x="1380" y="252"/>
                  </a:cubicBezTo>
                  <a:cubicBezTo>
                    <a:pt x="1380" y="250"/>
                    <a:pt x="1380" y="247"/>
                    <a:pt x="1380" y="246"/>
                  </a:cubicBezTo>
                  <a:cubicBezTo>
                    <a:pt x="1369" y="224"/>
                    <a:pt x="1368" y="216"/>
                    <a:pt x="1368" y="212"/>
                  </a:cubicBezTo>
                  <a:cubicBezTo>
                    <a:pt x="1368" y="206"/>
                    <a:pt x="1368" y="202"/>
                    <a:pt x="1362" y="194"/>
                  </a:cubicBezTo>
                  <a:cubicBezTo>
                    <a:pt x="1355" y="182"/>
                    <a:pt x="1352" y="175"/>
                    <a:pt x="1352" y="167"/>
                  </a:cubicBezTo>
                  <a:cubicBezTo>
                    <a:pt x="1352" y="166"/>
                    <a:pt x="1350" y="161"/>
                    <a:pt x="1339" y="146"/>
                  </a:cubicBezTo>
                  <a:cubicBezTo>
                    <a:pt x="1334" y="140"/>
                    <a:pt x="1333" y="136"/>
                    <a:pt x="1331" y="132"/>
                  </a:cubicBezTo>
                  <a:cubicBezTo>
                    <a:pt x="1329" y="129"/>
                    <a:pt x="1327" y="125"/>
                    <a:pt x="1322" y="116"/>
                  </a:cubicBezTo>
                  <a:cubicBezTo>
                    <a:pt x="1315" y="105"/>
                    <a:pt x="1312" y="103"/>
                    <a:pt x="1309" y="100"/>
                  </a:cubicBezTo>
                  <a:cubicBezTo>
                    <a:pt x="1307" y="99"/>
                    <a:pt x="1304" y="97"/>
                    <a:pt x="1301" y="94"/>
                  </a:cubicBezTo>
                  <a:cubicBezTo>
                    <a:pt x="1293" y="85"/>
                    <a:pt x="1286" y="73"/>
                    <a:pt x="1284" y="69"/>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4" name="Freeform 7">
              <a:extLst>
                <a:ext uri="{FF2B5EF4-FFF2-40B4-BE49-F238E27FC236}">
                  <a16:creationId xmlns:a16="http://schemas.microsoft.com/office/drawing/2014/main" id="{45D25111-66A3-4CD9-8092-8BEBA56EE712}"/>
                </a:ext>
              </a:extLst>
            </p:cNvPr>
            <p:cNvSpPr>
              <a:spLocks/>
            </p:cNvSpPr>
            <p:nvPr/>
          </p:nvSpPr>
          <p:spPr bwMode="auto">
            <a:xfrm>
              <a:off x="-7384359" y="3615883"/>
              <a:ext cx="1337900" cy="1229889"/>
            </a:xfrm>
            <a:custGeom>
              <a:avLst/>
              <a:gdLst>
                <a:gd name="T0" fmla="*/ 1587 w 1626"/>
                <a:gd name="T1" fmla="*/ 1027 h 1493"/>
                <a:gd name="T2" fmla="*/ 1605 w 1626"/>
                <a:gd name="T3" fmla="*/ 933 h 1493"/>
                <a:gd name="T4" fmla="*/ 1600 w 1626"/>
                <a:gd name="T5" fmla="*/ 818 h 1493"/>
                <a:gd name="T6" fmla="*/ 1600 w 1626"/>
                <a:gd name="T7" fmla="*/ 739 h 1493"/>
                <a:gd name="T8" fmla="*/ 1609 w 1626"/>
                <a:gd name="T9" fmla="*/ 646 h 1493"/>
                <a:gd name="T10" fmla="*/ 1604 w 1626"/>
                <a:gd name="T11" fmla="*/ 551 h 1493"/>
                <a:gd name="T12" fmla="*/ 1538 w 1626"/>
                <a:gd name="T13" fmla="*/ 502 h 1493"/>
                <a:gd name="T14" fmla="*/ 1465 w 1626"/>
                <a:gd name="T15" fmla="*/ 502 h 1493"/>
                <a:gd name="T16" fmla="*/ 1402 w 1626"/>
                <a:gd name="T17" fmla="*/ 435 h 1493"/>
                <a:gd name="T18" fmla="*/ 1357 w 1626"/>
                <a:gd name="T19" fmla="*/ 345 h 1493"/>
                <a:gd name="T20" fmla="*/ 1274 w 1626"/>
                <a:gd name="T21" fmla="*/ 315 h 1493"/>
                <a:gd name="T22" fmla="*/ 1219 w 1626"/>
                <a:gd name="T23" fmla="*/ 233 h 1493"/>
                <a:gd name="T24" fmla="*/ 1152 w 1626"/>
                <a:gd name="T25" fmla="*/ 216 h 1493"/>
                <a:gd name="T26" fmla="*/ 1074 w 1626"/>
                <a:gd name="T27" fmla="*/ 255 h 1493"/>
                <a:gd name="T28" fmla="*/ 1060 w 1626"/>
                <a:gd name="T29" fmla="*/ 328 h 1493"/>
                <a:gd name="T30" fmla="*/ 999 w 1626"/>
                <a:gd name="T31" fmla="*/ 347 h 1493"/>
                <a:gd name="T32" fmla="*/ 967 w 1626"/>
                <a:gd name="T33" fmla="*/ 448 h 1493"/>
                <a:gd name="T34" fmla="*/ 913 w 1626"/>
                <a:gd name="T35" fmla="*/ 320 h 1493"/>
                <a:gd name="T36" fmla="*/ 967 w 1626"/>
                <a:gd name="T37" fmla="*/ 222 h 1493"/>
                <a:gd name="T38" fmla="*/ 1002 w 1626"/>
                <a:gd name="T39" fmla="*/ 156 h 1493"/>
                <a:gd name="T40" fmla="*/ 976 w 1626"/>
                <a:gd name="T41" fmla="*/ 65 h 1493"/>
                <a:gd name="T42" fmla="*/ 937 w 1626"/>
                <a:gd name="T43" fmla="*/ 35 h 1493"/>
                <a:gd name="T44" fmla="*/ 898 w 1626"/>
                <a:gd name="T45" fmla="*/ 50 h 1493"/>
                <a:gd name="T46" fmla="*/ 836 w 1626"/>
                <a:gd name="T47" fmla="*/ 64 h 1493"/>
                <a:gd name="T48" fmla="*/ 720 w 1626"/>
                <a:gd name="T49" fmla="*/ 38 h 1493"/>
                <a:gd name="T50" fmla="*/ 649 w 1626"/>
                <a:gd name="T51" fmla="*/ 51 h 1493"/>
                <a:gd name="T52" fmla="*/ 608 w 1626"/>
                <a:gd name="T53" fmla="*/ 106 h 1493"/>
                <a:gd name="T54" fmla="*/ 528 w 1626"/>
                <a:gd name="T55" fmla="*/ 114 h 1493"/>
                <a:gd name="T56" fmla="*/ 478 w 1626"/>
                <a:gd name="T57" fmla="*/ 4 h 1493"/>
                <a:gd name="T58" fmla="*/ 433 w 1626"/>
                <a:gd name="T59" fmla="*/ 71 h 1493"/>
                <a:gd name="T60" fmla="*/ 304 w 1626"/>
                <a:gd name="T61" fmla="*/ 108 h 1493"/>
                <a:gd name="T62" fmla="*/ 175 w 1626"/>
                <a:gd name="T63" fmla="*/ 82 h 1493"/>
                <a:gd name="T64" fmla="*/ 183 w 1626"/>
                <a:gd name="T65" fmla="*/ 187 h 1493"/>
                <a:gd name="T66" fmla="*/ 256 w 1626"/>
                <a:gd name="T67" fmla="*/ 258 h 1493"/>
                <a:gd name="T68" fmla="*/ 306 w 1626"/>
                <a:gd name="T69" fmla="*/ 325 h 1493"/>
                <a:gd name="T70" fmla="*/ 218 w 1626"/>
                <a:gd name="T71" fmla="*/ 369 h 1493"/>
                <a:gd name="T72" fmla="*/ 187 w 1626"/>
                <a:gd name="T73" fmla="*/ 429 h 1493"/>
                <a:gd name="T74" fmla="*/ 206 w 1626"/>
                <a:gd name="T75" fmla="*/ 521 h 1493"/>
                <a:gd name="T76" fmla="*/ 200 w 1626"/>
                <a:gd name="T77" fmla="*/ 601 h 1493"/>
                <a:gd name="T78" fmla="*/ 180 w 1626"/>
                <a:gd name="T79" fmla="*/ 663 h 1493"/>
                <a:gd name="T80" fmla="*/ 200 w 1626"/>
                <a:gd name="T81" fmla="*/ 759 h 1493"/>
                <a:gd name="T82" fmla="*/ 157 w 1626"/>
                <a:gd name="T83" fmla="*/ 861 h 1493"/>
                <a:gd name="T84" fmla="*/ 94 w 1626"/>
                <a:gd name="T85" fmla="*/ 821 h 1493"/>
                <a:gd name="T86" fmla="*/ 16 w 1626"/>
                <a:gd name="T87" fmla="*/ 860 h 1493"/>
                <a:gd name="T88" fmla="*/ 35 w 1626"/>
                <a:gd name="T89" fmla="*/ 910 h 1493"/>
                <a:gd name="T90" fmla="*/ 95 w 1626"/>
                <a:gd name="T91" fmla="*/ 974 h 1493"/>
                <a:gd name="T92" fmla="*/ 175 w 1626"/>
                <a:gd name="T93" fmla="*/ 967 h 1493"/>
                <a:gd name="T94" fmla="*/ 238 w 1626"/>
                <a:gd name="T95" fmla="*/ 1040 h 1493"/>
                <a:gd name="T96" fmla="*/ 218 w 1626"/>
                <a:gd name="T97" fmla="*/ 1111 h 1493"/>
                <a:gd name="T98" fmla="*/ 298 w 1626"/>
                <a:gd name="T99" fmla="*/ 1153 h 1493"/>
                <a:gd name="T100" fmla="*/ 343 w 1626"/>
                <a:gd name="T101" fmla="*/ 1242 h 1493"/>
                <a:gd name="T102" fmla="*/ 351 w 1626"/>
                <a:gd name="T103" fmla="*/ 1300 h 1493"/>
                <a:gd name="T104" fmla="*/ 377 w 1626"/>
                <a:gd name="T105" fmla="*/ 1359 h 1493"/>
                <a:gd name="T106" fmla="*/ 433 w 1626"/>
                <a:gd name="T107" fmla="*/ 1446 h 1493"/>
                <a:gd name="T108" fmla="*/ 548 w 1626"/>
                <a:gd name="T109" fmla="*/ 1484 h 1493"/>
                <a:gd name="T110" fmla="*/ 673 w 1626"/>
                <a:gd name="T111" fmla="*/ 1437 h 1493"/>
                <a:gd name="T112" fmla="*/ 884 w 1626"/>
                <a:gd name="T113" fmla="*/ 1333 h 1493"/>
                <a:gd name="T114" fmla="*/ 1041 w 1626"/>
                <a:gd name="T115" fmla="*/ 1260 h 1493"/>
                <a:gd name="T116" fmla="*/ 1140 w 1626"/>
                <a:gd name="T117" fmla="*/ 1244 h 1493"/>
                <a:gd name="T118" fmla="*/ 1243 w 1626"/>
                <a:gd name="T119" fmla="*/ 1124 h 1493"/>
                <a:gd name="T120" fmla="*/ 1373 w 1626"/>
                <a:gd name="T121" fmla="*/ 1067 h 1493"/>
                <a:gd name="T122" fmla="*/ 1522 w 1626"/>
                <a:gd name="T123" fmla="*/ 108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6" h="1493">
                  <a:moveTo>
                    <a:pt x="1566" y="1086"/>
                  </a:moveTo>
                  <a:cubicBezTo>
                    <a:pt x="1567" y="1085"/>
                    <a:pt x="1569" y="1084"/>
                    <a:pt x="1570" y="1084"/>
                  </a:cubicBezTo>
                  <a:cubicBezTo>
                    <a:pt x="1570" y="1084"/>
                    <a:pt x="1570" y="1083"/>
                    <a:pt x="1570" y="1082"/>
                  </a:cubicBezTo>
                  <a:cubicBezTo>
                    <a:pt x="1571" y="1079"/>
                    <a:pt x="1571" y="1076"/>
                    <a:pt x="1571" y="1074"/>
                  </a:cubicBezTo>
                  <a:cubicBezTo>
                    <a:pt x="1571" y="1067"/>
                    <a:pt x="1572" y="1062"/>
                    <a:pt x="1575" y="1055"/>
                  </a:cubicBezTo>
                  <a:cubicBezTo>
                    <a:pt x="1577" y="1052"/>
                    <a:pt x="1577" y="1051"/>
                    <a:pt x="1578" y="1049"/>
                  </a:cubicBezTo>
                  <a:cubicBezTo>
                    <a:pt x="1579" y="1046"/>
                    <a:pt x="1580" y="1042"/>
                    <a:pt x="1584" y="1033"/>
                  </a:cubicBezTo>
                  <a:cubicBezTo>
                    <a:pt x="1585" y="1031"/>
                    <a:pt x="1586" y="1029"/>
                    <a:pt x="1587" y="1027"/>
                  </a:cubicBezTo>
                  <a:cubicBezTo>
                    <a:pt x="1592" y="1019"/>
                    <a:pt x="1594" y="1015"/>
                    <a:pt x="1595" y="1009"/>
                  </a:cubicBezTo>
                  <a:cubicBezTo>
                    <a:pt x="1597" y="997"/>
                    <a:pt x="1604" y="994"/>
                    <a:pt x="1609" y="993"/>
                  </a:cubicBezTo>
                  <a:cubicBezTo>
                    <a:pt x="1611" y="992"/>
                    <a:pt x="1613" y="991"/>
                    <a:pt x="1615" y="989"/>
                  </a:cubicBezTo>
                  <a:cubicBezTo>
                    <a:pt x="1622" y="984"/>
                    <a:pt x="1624" y="976"/>
                    <a:pt x="1624" y="972"/>
                  </a:cubicBezTo>
                  <a:cubicBezTo>
                    <a:pt x="1624" y="969"/>
                    <a:pt x="1625" y="967"/>
                    <a:pt x="1626" y="965"/>
                  </a:cubicBezTo>
                  <a:cubicBezTo>
                    <a:pt x="1625" y="964"/>
                    <a:pt x="1624" y="962"/>
                    <a:pt x="1623" y="960"/>
                  </a:cubicBezTo>
                  <a:cubicBezTo>
                    <a:pt x="1614" y="949"/>
                    <a:pt x="1611" y="944"/>
                    <a:pt x="1609" y="939"/>
                  </a:cubicBezTo>
                  <a:cubicBezTo>
                    <a:pt x="1608" y="937"/>
                    <a:pt x="1607" y="935"/>
                    <a:pt x="1605" y="933"/>
                  </a:cubicBezTo>
                  <a:cubicBezTo>
                    <a:pt x="1604" y="931"/>
                    <a:pt x="1602" y="930"/>
                    <a:pt x="1600" y="929"/>
                  </a:cubicBezTo>
                  <a:cubicBezTo>
                    <a:pt x="1595" y="926"/>
                    <a:pt x="1587" y="922"/>
                    <a:pt x="1586" y="911"/>
                  </a:cubicBezTo>
                  <a:cubicBezTo>
                    <a:pt x="1585" y="906"/>
                    <a:pt x="1586" y="900"/>
                    <a:pt x="1586" y="894"/>
                  </a:cubicBezTo>
                  <a:cubicBezTo>
                    <a:pt x="1587" y="888"/>
                    <a:pt x="1587" y="880"/>
                    <a:pt x="1586" y="877"/>
                  </a:cubicBezTo>
                  <a:cubicBezTo>
                    <a:pt x="1586" y="876"/>
                    <a:pt x="1585" y="875"/>
                    <a:pt x="1583" y="873"/>
                  </a:cubicBezTo>
                  <a:cubicBezTo>
                    <a:pt x="1579" y="868"/>
                    <a:pt x="1572" y="860"/>
                    <a:pt x="1580" y="845"/>
                  </a:cubicBezTo>
                  <a:cubicBezTo>
                    <a:pt x="1582" y="841"/>
                    <a:pt x="1583" y="839"/>
                    <a:pt x="1584" y="837"/>
                  </a:cubicBezTo>
                  <a:cubicBezTo>
                    <a:pt x="1588" y="829"/>
                    <a:pt x="1591" y="824"/>
                    <a:pt x="1600" y="818"/>
                  </a:cubicBezTo>
                  <a:cubicBezTo>
                    <a:pt x="1602" y="816"/>
                    <a:pt x="1604" y="815"/>
                    <a:pt x="1606" y="814"/>
                  </a:cubicBezTo>
                  <a:cubicBezTo>
                    <a:pt x="1610" y="811"/>
                    <a:pt x="1612" y="810"/>
                    <a:pt x="1613" y="809"/>
                  </a:cubicBezTo>
                  <a:cubicBezTo>
                    <a:pt x="1613" y="807"/>
                    <a:pt x="1614" y="805"/>
                    <a:pt x="1615" y="804"/>
                  </a:cubicBezTo>
                  <a:cubicBezTo>
                    <a:pt x="1616" y="802"/>
                    <a:pt x="1617" y="801"/>
                    <a:pt x="1613" y="792"/>
                  </a:cubicBezTo>
                  <a:cubicBezTo>
                    <a:pt x="1607" y="776"/>
                    <a:pt x="1606" y="767"/>
                    <a:pt x="1606" y="759"/>
                  </a:cubicBezTo>
                  <a:cubicBezTo>
                    <a:pt x="1606" y="758"/>
                    <a:pt x="1606" y="757"/>
                    <a:pt x="1606" y="756"/>
                  </a:cubicBezTo>
                  <a:cubicBezTo>
                    <a:pt x="1605" y="752"/>
                    <a:pt x="1604" y="750"/>
                    <a:pt x="1603" y="746"/>
                  </a:cubicBezTo>
                  <a:cubicBezTo>
                    <a:pt x="1602" y="744"/>
                    <a:pt x="1601" y="742"/>
                    <a:pt x="1600" y="739"/>
                  </a:cubicBezTo>
                  <a:cubicBezTo>
                    <a:pt x="1598" y="734"/>
                    <a:pt x="1599" y="728"/>
                    <a:pt x="1600" y="724"/>
                  </a:cubicBezTo>
                  <a:cubicBezTo>
                    <a:pt x="1601" y="718"/>
                    <a:pt x="1602" y="715"/>
                    <a:pt x="1600" y="712"/>
                  </a:cubicBezTo>
                  <a:cubicBezTo>
                    <a:pt x="1598" y="709"/>
                    <a:pt x="1597" y="708"/>
                    <a:pt x="1596" y="707"/>
                  </a:cubicBezTo>
                  <a:cubicBezTo>
                    <a:pt x="1592" y="703"/>
                    <a:pt x="1591" y="699"/>
                    <a:pt x="1590" y="691"/>
                  </a:cubicBezTo>
                  <a:cubicBezTo>
                    <a:pt x="1590" y="689"/>
                    <a:pt x="1590" y="687"/>
                    <a:pt x="1589" y="685"/>
                  </a:cubicBezTo>
                  <a:cubicBezTo>
                    <a:pt x="1588" y="678"/>
                    <a:pt x="1586" y="668"/>
                    <a:pt x="1596" y="658"/>
                  </a:cubicBezTo>
                  <a:cubicBezTo>
                    <a:pt x="1599" y="656"/>
                    <a:pt x="1601" y="653"/>
                    <a:pt x="1603" y="651"/>
                  </a:cubicBezTo>
                  <a:cubicBezTo>
                    <a:pt x="1605" y="649"/>
                    <a:pt x="1608" y="647"/>
                    <a:pt x="1609" y="646"/>
                  </a:cubicBezTo>
                  <a:cubicBezTo>
                    <a:pt x="1609" y="644"/>
                    <a:pt x="1609" y="638"/>
                    <a:pt x="1605" y="631"/>
                  </a:cubicBezTo>
                  <a:cubicBezTo>
                    <a:pt x="1599" y="618"/>
                    <a:pt x="1602" y="611"/>
                    <a:pt x="1605" y="603"/>
                  </a:cubicBezTo>
                  <a:cubicBezTo>
                    <a:pt x="1606" y="602"/>
                    <a:pt x="1606" y="601"/>
                    <a:pt x="1607" y="599"/>
                  </a:cubicBezTo>
                  <a:cubicBezTo>
                    <a:pt x="1609" y="593"/>
                    <a:pt x="1609" y="589"/>
                    <a:pt x="1609" y="584"/>
                  </a:cubicBezTo>
                  <a:cubicBezTo>
                    <a:pt x="1608" y="582"/>
                    <a:pt x="1608" y="580"/>
                    <a:pt x="1608" y="578"/>
                  </a:cubicBezTo>
                  <a:cubicBezTo>
                    <a:pt x="1608" y="575"/>
                    <a:pt x="1609" y="573"/>
                    <a:pt x="1609" y="572"/>
                  </a:cubicBezTo>
                  <a:cubicBezTo>
                    <a:pt x="1609" y="571"/>
                    <a:pt x="1609" y="567"/>
                    <a:pt x="1606" y="557"/>
                  </a:cubicBezTo>
                  <a:cubicBezTo>
                    <a:pt x="1605" y="554"/>
                    <a:pt x="1605" y="552"/>
                    <a:pt x="1604" y="551"/>
                  </a:cubicBezTo>
                  <a:cubicBezTo>
                    <a:pt x="1602" y="551"/>
                    <a:pt x="1599" y="552"/>
                    <a:pt x="1596" y="551"/>
                  </a:cubicBezTo>
                  <a:cubicBezTo>
                    <a:pt x="1594" y="551"/>
                    <a:pt x="1593" y="551"/>
                    <a:pt x="1592" y="551"/>
                  </a:cubicBezTo>
                  <a:cubicBezTo>
                    <a:pt x="1576" y="550"/>
                    <a:pt x="1559" y="550"/>
                    <a:pt x="1553" y="538"/>
                  </a:cubicBezTo>
                  <a:cubicBezTo>
                    <a:pt x="1552" y="537"/>
                    <a:pt x="1552" y="537"/>
                    <a:pt x="1550" y="536"/>
                  </a:cubicBezTo>
                  <a:cubicBezTo>
                    <a:pt x="1548" y="534"/>
                    <a:pt x="1544" y="531"/>
                    <a:pt x="1540" y="523"/>
                  </a:cubicBezTo>
                  <a:cubicBezTo>
                    <a:pt x="1535" y="515"/>
                    <a:pt x="1537" y="508"/>
                    <a:pt x="1538" y="504"/>
                  </a:cubicBezTo>
                  <a:cubicBezTo>
                    <a:pt x="1538" y="503"/>
                    <a:pt x="1539" y="503"/>
                    <a:pt x="1539" y="502"/>
                  </a:cubicBezTo>
                  <a:cubicBezTo>
                    <a:pt x="1539" y="502"/>
                    <a:pt x="1539" y="502"/>
                    <a:pt x="1538" y="502"/>
                  </a:cubicBezTo>
                  <a:cubicBezTo>
                    <a:pt x="1537" y="500"/>
                    <a:pt x="1537" y="500"/>
                    <a:pt x="1536" y="499"/>
                  </a:cubicBezTo>
                  <a:cubicBezTo>
                    <a:pt x="1532" y="496"/>
                    <a:pt x="1529" y="493"/>
                    <a:pt x="1526" y="484"/>
                  </a:cubicBezTo>
                  <a:cubicBezTo>
                    <a:pt x="1524" y="478"/>
                    <a:pt x="1524" y="474"/>
                    <a:pt x="1523" y="471"/>
                  </a:cubicBezTo>
                  <a:cubicBezTo>
                    <a:pt x="1523" y="471"/>
                    <a:pt x="1523" y="471"/>
                    <a:pt x="1523" y="471"/>
                  </a:cubicBezTo>
                  <a:cubicBezTo>
                    <a:pt x="1519" y="468"/>
                    <a:pt x="1509" y="467"/>
                    <a:pt x="1501" y="473"/>
                  </a:cubicBezTo>
                  <a:cubicBezTo>
                    <a:pt x="1497" y="476"/>
                    <a:pt x="1493" y="481"/>
                    <a:pt x="1489" y="485"/>
                  </a:cubicBezTo>
                  <a:cubicBezTo>
                    <a:pt x="1482" y="493"/>
                    <a:pt x="1475" y="501"/>
                    <a:pt x="1466" y="502"/>
                  </a:cubicBezTo>
                  <a:cubicBezTo>
                    <a:pt x="1465" y="502"/>
                    <a:pt x="1465" y="502"/>
                    <a:pt x="1465" y="502"/>
                  </a:cubicBezTo>
                  <a:cubicBezTo>
                    <a:pt x="1455" y="503"/>
                    <a:pt x="1447" y="504"/>
                    <a:pt x="1439" y="496"/>
                  </a:cubicBezTo>
                  <a:cubicBezTo>
                    <a:pt x="1434" y="496"/>
                    <a:pt x="1430" y="494"/>
                    <a:pt x="1425" y="487"/>
                  </a:cubicBezTo>
                  <a:cubicBezTo>
                    <a:pt x="1420" y="479"/>
                    <a:pt x="1422" y="472"/>
                    <a:pt x="1423" y="468"/>
                  </a:cubicBezTo>
                  <a:cubicBezTo>
                    <a:pt x="1423" y="467"/>
                    <a:pt x="1423" y="467"/>
                    <a:pt x="1423" y="466"/>
                  </a:cubicBezTo>
                  <a:cubicBezTo>
                    <a:pt x="1420" y="466"/>
                    <a:pt x="1415" y="464"/>
                    <a:pt x="1411" y="458"/>
                  </a:cubicBezTo>
                  <a:cubicBezTo>
                    <a:pt x="1410" y="457"/>
                    <a:pt x="1410" y="457"/>
                    <a:pt x="1410" y="457"/>
                  </a:cubicBezTo>
                  <a:cubicBezTo>
                    <a:pt x="1407" y="454"/>
                    <a:pt x="1406" y="453"/>
                    <a:pt x="1406" y="449"/>
                  </a:cubicBezTo>
                  <a:cubicBezTo>
                    <a:pt x="1405" y="447"/>
                    <a:pt x="1405" y="444"/>
                    <a:pt x="1402" y="435"/>
                  </a:cubicBezTo>
                  <a:cubicBezTo>
                    <a:pt x="1400" y="436"/>
                    <a:pt x="1399" y="438"/>
                    <a:pt x="1397" y="439"/>
                  </a:cubicBezTo>
                  <a:cubicBezTo>
                    <a:pt x="1396" y="440"/>
                    <a:pt x="1396" y="440"/>
                    <a:pt x="1396" y="440"/>
                  </a:cubicBezTo>
                  <a:cubicBezTo>
                    <a:pt x="1390" y="444"/>
                    <a:pt x="1384" y="448"/>
                    <a:pt x="1377" y="446"/>
                  </a:cubicBezTo>
                  <a:cubicBezTo>
                    <a:pt x="1370" y="443"/>
                    <a:pt x="1369" y="435"/>
                    <a:pt x="1368" y="430"/>
                  </a:cubicBezTo>
                  <a:cubicBezTo>
                    <a:pt x="1366" y="422"/>
                    <a:pt x="1362" y="381"/>
                    <a:pt x="1364" y="372"/>
                  </a:cubicBezTo>
                  <a:cubicBezTo>
                    <a:pt x="1366" y="364"/>
                    <a:pt x="1371" y="358"/>
                    <a:pt x="1376" y="353"/>
                  </a:cubicBezTo>
                  <a:cubicBezTo>
                    <a:pt x="1375" y="353"/>
                    <a:pt x="1375" y="353"/>
                    <a:pt x="1374" y="353"/>
                  </a:cubicBezTo>
                  <a:cubicBezTo>
                    <a:pt x="1364" y="350"/>
                    <a:pt x="1360" y="349"/>
                    <a:pt x="1357" y="345"/>
                  </a:cubicBezTo>
                  <a:cubicBezTo>
                    <a:pt x="1355" y="341"/>
                    <a:pt x="1355" y="338"/>
                    <a:pt x="1355" y="329"/>
                  </a:cubicBezTo>
                  <a:cubicBezTo>
                    <a:pt x="1356" y="326"/>
                    <a:pt x="1356" y="321"/>
                    <a:pt x="1356" y="318"/>
                  </a:cubicBezTo>
                  <a:cubicBezTo>
                    <a:pt x="1353" y="316"/>
                    <a:pt x="1348" y="315"/>
                    <a:pt x="1343" y="313"/>
                  </a:cubicBezTo>
                  <a:cubicBezTo>
                    <a:pt x="1332" y="313"/>
                    <a:pt x="1319" y="313"/>
                    <a:pt x="1315" y="314"/>
                  </a:cubicBezTo>
                  <a:cubicBezTo>
                    <a:pt x="1315" y="315"/>
                    <a:pt x="1315" y="315"/>
                    <a:pt x="1315" y="315"/>
                  </a:cubicBezTo>
                  <a:cubicBezTo>
                    <a:pt x="1308" y="320"/>
                    <a:pt x="1297" y="330"/>
                    <a:pt x="1287" y="323"/>
                  </a:cubicBezTo>
                  <a:cubicBezTo>
                    <a:pt x="1283" y="320"/>
                    <a:pt x="1281" y="317"/>
                    <a:pt x="1281" y="314"/>
                  </a:cubicBezTo>
                  <a:cubicBezTo>
                    <a:pt x="1279" y="314"/>
                    <a:pt x="1276" y="315"/>
                    <a:pt x="1274" y="315"/>
                  </a:cubicBezTo>
                  <a:cubicBezTo>
                    <a:pt x="1269" y="316"/>
                    <a:pt x="1263" y="317"/>
                    <a:pt x="1257" y="316"/>
                  </a:cubicBezTo>
                  <a:cubicBezTo>
                    <a:pt x="1257" y="315"/>
                    <a:pt x="1256" y="315"/>
                    <a:pt x="1255" y="315"/>
                  </a:cubicBezTo>
                  <a:cubicBezTo>
                    <a:pt x="1244" y="314"/>
                    <a:pt x="1242" y="306"/>
                    <a:pt x="1242" y="299"/>
                  </a:cubicBezTo>
                  <a:cubicBezTo>
                    <a:pt x="1241" y="296"/>
                    <a:pt x="1242" y="292"/>
                    <a:pt x="1243" y="289"/>
                  </a:cubicBezTo>
                  <a:cubicBezTo>
                    <a:pt x="1244" y="283"/>
                    <a:pt x="1244" y="283"/>
                    <a:pt x="1240" y="280"/>
                  </a:cubicBezTo>
                  <a:cubicBezTo>
                    <a:pt x="1236" y="278"/>
                    <a:pt x="1232" y="276"/>
                    <a:pt x="1229" y="275"/>
                  </a:cubicBezTo>
                  <a:cubicBezTo>
                    <a:pt x="1223" y="274"/>
                    <a:pt x="1216" y="272"/>
                    <a:pt x="1212" y="261"/>
                  </a:cubicBezTo>
                  <a:cubicBezTo>
                    <a:pt x="1208" y="250"/>
                    <a:pt x="1211" y="239"/>
                    <a:pt x="1219" y="233"/>
                  </a:cubicBezTo>
                  <a:cubicBezTo>
                    <a:pt x="1220" y="232"/>
                    <a:pt x="1222" y="231"/>
                    <a:pt x="1224" y="230"/>
                  </a:cubicBezTo>
                  <a:cubicBezTo>
                    <a:pt x="1224" y="230"/>
                    <a:pt x="1224" y="230"/>
                    <a:pt x="1224" y="230"/>
                  </a:cubicBezTo>
                  <a:cubicBezTo>
                    <a:pt x="1223" y="225"/>
                    <a:pt x="1220" y="217"/>
                    <a:pt x="1218" y="214"/>
                  </a:cubicBezTo>
                  <a:cubicBezTo>
                    <a:pt x="1217" y="213"/>
                    <a:pt x="1215" y="213"/>
                    <a:pt x="1214" y="212"/>
                  </a:cubicBezTo>
                  <a:cubicBezTo>
                    <a:pt x="1211" y="210"/>
                    <a:pt x="1210" y="209"/>
                    <a:pt x="1202" y="209"/>
                  </a:cubicBezTo>
                  <a:cubicBezTo>
                    <a:pt x="1198" y="209"/>
                    <a:pt x="1196" y="211"/>
                    <a:pt x="1193" y="213"/>
                  </a:cubicBezTo>
                  <a:cubicBezTo>
                    <a:pt x="1190" y="215"/>
                    <a:pt x="1185" y="218"/>
                    <a:pt x="1178" y="219"/>
                  </a:cubicBezTo>
                  <a:cubicBezTo>
                    <a:pt x="1170" y="221"/>
                    <a:pt x="1160" y="221"/>
                    <a:pt x="1152" y="216"/>
                  </a:cubicBezTo>
                  <a:cubicBezTo>
                    <a:pt x="1152" y="216"/>
                    <a:pt x="1152" y="217"/>
                    <a:pt x="1151" y="217"/>
                  </a:cubicBezTo>
                  <a:cubicBezTo>
                    <a:pt x="1151" y="218"/>
                    <a:pt x="1151" y="219"/>
                    <a:pt x="1150" y="220"/>
                  </a:cubicBezTo>
                  <a:cubicBezTo>
                    <a:pt x="1149" y="225"/>
                    <a:pt x="1145" y="235"/>
                    <a:pt x="1131" y="235"/>
                  </a:cubicBezTo>
                  <a:cubicBezTo>
                    <a:pt x="1126" y="235"/>
                    <a:pt x="1121" y="234"/>
                    <a:pt x="1117" y="232"/>
                  </a:cubicBezTo>
                  <a:cubicBezTo>
                    <a:pt x="1113" y="231"/>
                    <a:pt x="1108" y="229"/>
                    <a:pt x="1107" y="230"/>
                  </a:cubicBezTo>
                  <a:cubicBezTo>
                    <a:pt x="1103" y="234"/>
                    <a:pt x="1098" y="238"/>
                    <a:pt x="1092" y="241"/>
                  </a:cubicBezTo>
                  <a:cubicBezTo>
                    <a:pt x="1089" y="244"/>
                    <a:pt x="1083" y="248"/>
                    <a:pt x="1081" y="250"/>
                  </a:cubicBezTo>
                  <a:cubicBezTo>
                    <a:pt x="1080" y="251"/>
                    <a:pt x="1078" y="254"/>
                    <a:pt x="1074" y="255"/>
                  </a:cubicBezTo>
                  <a:cubicBezTo>
                    <a:pt x="1073" y="258"/>
                    <a:pt x="1073" y="261"/>
                    <a:pt x="1073" y="262"/>
                  </a:cubicBezTo>
                  <a:cubicBezTo>
                    <a:pt x="1074" y="262"/>
                    <a:pt x="1074" y="263"/>
                    <a:pt x="1075" y="264"/>
                  </a:cubicBezTo>
                  <a:cubicBezTo>
                    <a:pt x="1076" y="265"/>
                    <a:pt x="1077" y="266"/>
                    <a:pt x="1078" y="268"/>
                  </a:cubicBezTo>
                  <a:cubicBezTo>
                    <a:pt x="1079" y="270"/>
                    <a:pt x="1081" y="271"/>
                    <a:pt x="1082" y="272"/>
                  </a:cubicBezTo>
                  <a:cubicBezTo>
                    <a:pt x="1087" y="279"/>
                    <a:pt x="1090" y="284"/>
                    <a:pt x="1084" y="294"/>
                  </a:cubicBezTo>
                  <a:cubicBezTo>
                    <a:pt x="1081" y="299"/>
                    <a:pt x="1076" y="303"/>
                    <a:pt x="1072" y="307"/>
                  </a:cubicBezTo>
                  <a:cubicBezTo>
                    <a:pt x="1068" y="311"/>
                    <a:pt x="1064" y="314"/>
                    <a:pt x="1062" y="318"/>
                  </a:cubicBezTo>
                  <a:cubicBezTo>
                    <a:pt x="1061" y="322"/>
                    <a:pt x="1060" y="325"/>
                    <a:pt x="1060" y="328"/>
                  </a:cubicBezTo>
                  <a:cubicBezTo>
                    <a:pt x="1059" y="329"/>
                    <a:pt x="1059" y="331"/>
                    <a:pt x="1058" y="333"/>
                  </a:cubicBezTo>
                  <a:cubicBezTo>
                    <a:pt x="1059" y="334"/>
                    <a:pt x="1059" y="334"/>
                    <a:pt x="1059" y="335"/>
                  </a:cubicBezTo>
                  <a:cubicBezTo>
                    <a:pt x="1059" y="343"/>
                    <a:pt x="1052" y="345"/>
                    <a:pt x="1047" y="346"/>
                  </a:cubicBezTo>
                  <a:cubicBezTo>
                    <a:pt x="1036" y="349"/>
                    <a:pt x="1026" y="349"/>
                    <a:pt x="1016" y="346"/>
                  </a:cubicBezTo>
                  <a:cubicBezTo>
                    <a:pt x="1012" y="345"/>
                    <a:pt x="1009" y="343"/>
                    <a:pt x="1007" y="341"/>
                  </a:cubicBezTo>
                  <a:cubicBezTo>
                    <a:pt x="1006" y="341"/>
                    <a:pt x="1005" y="342"/>
                    <a:pt x="1004" y="342"/>
                  </a:cubicBezTo>
                  <a:cubicBezTo>
                    <a:pt x="1002" y="344"/>
                    <a:pt x="999" y="345"/>
                    <a:pt x="999" y="346"/>
                  </a:cubicBezTo>
                  <a:cubicBezTo>
                    <a:pt x="999" y="346"/>
                    <a:pt x="999" y="346"/>
                    <a:pt x="999" y="347"/>
                  </a:cubicBezTo>
                  <a:cubicBezTo>
                    <a:pt x="1000" y="352"/>
                    <a:pt x="1001" y="358"/>
                    <a:pt x="1001" y="363"/>
                  </a:cubicBezTo>
                  <a:cubicBezTo>
                    <a:pt x="1002" y="368"/>
                    <a:pt x="1003" y="371"/>
                    <a:pt x="1003" y="373"/>
                  </a:cubicBezTo>
                  <a:cubicBezTo>
                    <a:pt x="1003" y="373"/>
                    <a:pt x="1004" y="375"/>
                    <a:pt x="1004" y="377"/>
                  </a:cubicBezTo>
                  <a:cubicBezTo>
                    <a:pt x="1010" y="403"/>
                    <a:pt x="1013" y="421"/>
                    <a:pt x="1007" y="430"/>
                  </a:cubicBezTo>
                  <a:cubicBezTo>
                    <a:pt x="1001" y="439"/>
                    <a:pt x="995" y="441"/>
                    <a:pt x="990" y="442"/>
                  </a:cubicBezTo>
                  <a:cubicBezTo>
                    <a:pt x="990" y="442"/>
                    <a:pt x="990" y="442"/>
                    <a:pt x="989" y="442"/>
                  </a:cubicBezTo>
                  <a:cubicBezTo>
                    <a:pt x="986" y="446"/>
                    <a:pt x="979" y="449"/>
                    <a:pt x="973" y="449"/>
                  </a:cubicBezTo>
                  <a:cubicBezTo>
                    <a:pt x="971" y="449"/>
                    <a:pt x="969" y="449"/>
                    <a:pt x="967" y="448"/>
                  </a:cubicBezTo>
                  <a:cubicBezTo>
                    <a:pt x="963" y="446"/>
                    <a:pt x="960" y="442"/>
                    <a:pt x="960" y="437"/>
                  </a:cubicBezTo>
                  <a:cubicBezTo>
                    <a:pt x="960" y="435"/>
                    <a:pt x="960" y="432"/>
                    <a:pt x="969" y="420"/>
                  </a:cubicBezTo>
                  <a:cubicBezTo>
                    <a:pt x="964" y="413"/>
                    <a:pt x="963" y="410"/>
                    <a:pt x="963" y="409"/>
                  </a:cubicBezTo>
                  <a:cubicBezTo>
                    <a:pt x="962" y="407"/>
                    <a:pt x="962" y="406"/>
                    <a:pt x="962" y="396"/>
                  </a:cubicBezTo>
                  <a:cubicBezTo>
                    <a:pt x="961" y="388"/>
                    <a:pt x="960" y="369"/>
                    <a:pt x="959" y="364"/>
                  </a:cubicBezTo>
                  <a:cubicBezTo>
                    <a:pt x="957" y="362"/>
                    <a:pt x="948" y="356"/>
                    <a:pt x="940" y="353"/>
                  </a:cubicBezTo>
                  <a:cubicBezTo>
                    <a:pt x="935" y="352"/>
                    <a:pt x="924" y="351"/>
                    <a:pt x="917" y="345"/>
                  </a:cubicBezTo>
                  <a:cubicBezTo>
                    <a:pt x="910" y="338"/>
                    <a:pt x="910" y="328"/>
                    <a:pt x="913" y="320"/>
                  </a:cubicBezTo>
                  <a:cubicBezTo>
                    <a:pt x="911" y="316"/>
                    <a:pt x="908" y="311"/>
                    <a:pt x="906" y="305"/>
                  </a:cubicBezTo>
                  <a:cubicBezTo>
                    <a:pt x="902" y="299"/>
                    <a:pt x="894" y="283"/>
                    <a:pt x="907" y="275"/>
                  </a:cubicBezTo>
                  <a:cubicBezTo>
                    <a:pt x="908" y="275"/>
                    <a:pt x="909" y="274"/>
                    <a:pt x="910" y="274"/>
                  </a:cubicBezTo>
                  <a:cubicBezTo>
                    <a:pt x="911" y="261"/>
                    <a:pt x="916" y="253"/>
                    <a:pt x="925" y="251"/>
                  </a:cubicBezTo>
                  <a:cubicBezTo>
                    <a:pt x="928" y="250"/>
                    <a:pt x="932" y="250"/>
                    <a:pt x="935" y="250"/>
                  </a:cubicBezTo>
                  <a:cubicBezTo>
                    <a:pt x="938" y="250"/>
                    <a:pt x="939" y="250"/>
                    <a:pt x="941" y="250"/>
                  </a:cubicBezTo>
                  <a:cubicBezTo>
                    <a:pt x="946" y="247"/>
                    <a:pt x="963" y="233"/>
                    <a:pt x="965" y="228"/>
                  </a:cubicBezTo>
                  <a:cubicBezTo>
                    <a:pt x="966" y="226"/>
                    <a:pt x="967" y="224"/>
                    <a:pt x="967" y="222"/>
                  </a:cubicBezTo>
                  <a:cubicBezTo>
                    <a:pt x="973" y="208"/>
                    <a:pt x="975" y="202"/>
                    <a:pt x="981" y="200"/>
                  </a:cubicBezTo>
                  <a:cubicBezTo>
                    <a:pt x="983" y="199"/>
                    <a:pt x="990" y="196"/>
                    <a:pt x="996" y="194"/>
                  </a:cubicBezTo>
                  <a:cubicBezTo>
                    <a:pt x="995" y="191"/>
                    <a:pt x="994" y="190"/>
                    <a:pt x="994" y="189"/>
                  </a:cubicBezTo>
                  <a:cubicBezTo>
                    <a:pt x="990" y="180"/>
                    <a:pt x="992" y="176"/>
                    <a:pt x="997" y="169"/>
                  </a:cubicBezTo>
                  <a:cubicBezTo>
                    <a:pt x="998" y="167"/>
                    <a:pt x="1000" y="165"/>
                    <a:pt x="1001" y="163"/>
                  </a:cubicBezTo>
                  <a:cubicBezTo>
                    <a:pt x="1002" y="162"/>
                    <a:pt x="1003" y="161"/>
                    <a:pt x="1003" y="161"/>
                  </a:cubicBezTo>
                  <a:cubicBezTo>
                    <a:pt x="1003" y="161"/>
                    <a:pt x="1003" y="161"/>
                    <a:pt x="1003" y="161"/>
                  </a:cubicBezTo>
                  <a:cubicBezTo>
                    <a:pt x="1003" y="161"/>
                    <a:pt x="1003" y="160"/>
                    <a:pt x="1002" y="156"/>
                  </a:cubicBezTo>
                  <a:cubicBezTo>
                    <a:pt x="1000" y="148"/>
                    <a:pt x="1001" y="143"/>
                    <a:pt x="1002" y="140"/>
                  </a:cubicBezTo>
                  <a:cubicBezTo>
                    <a:pt x="1002" y="140"/>
                    <a:pt x="1002" y="140"/>
                    <a:pt x="1002" y="140"/>
                  </a:cubicBezTo>
                  <a:cubicBezTo>
                    <a:pt x="1001" y="139"/>
                    <a:pt x="1000" y="138"/>
                    <a:pt x="997" y="136"/>
                  </a:cubicBezTo>
                  <a:cubicBezTo>
                    <a:pt x="994" y="133"/>
                    <a:pt x="990" y="130"/>
                    <a:pt x="987" y="127"/>
                  </a:cubicBezTo>
                  <a:cubicBezTo>
                    <a:pt x="976" y="120"/>
                    <a:pt x="968" y="114"/>
                    <a:pt x="965" y="104"/>
                  </a:cubicBezTo>
                  <a:cubicBezTo>
                    <a:pt x="962" y="96"/>
                    <a:pt x="964" y="88"/>
                    <a:pt x="965" y="83"/>
                  </a:cubicBezTo>
                  <a:cubicBezTo>
                    <a:pt x="961" y="78"/>
                    <a:pt x="961" y="78"/>
                    <a:pt x="961" y="78"/>
                  </a:cubicBezTo>
                  <a:cubicBezTo>
                    <a:pt x="976" y="65"/>
                    <a:pt x="976" y="65"/>
                    <a:pt x="976" y="65"/>
                  </a:cubicBezTo>
                  <a:cubicBezTo>
                    <a:pt x="976" y="64"/>
                    <a:pt x="973" y="63"/>
                    <a:pt x="969" y="64"/>
                  </a:cubicBezTo>
                  <a:cubicBezTo>
                    <a:pt x="966" y="65"/>
                    <a:pt x="964" y="68"/>
                    <a:pt x="964" y="69"/>
                  </a:cubicBezTo>
                  <a:cubicBezTo>
                    <a:pt x="964" y="69"/>
                    <a:pt x="964" y="67"/>
                    <a:pt x="963" y="60"/>
                  </a:cubicBezTo>
                  <a:cubicBezTo>
                    <a:pt x="960" y="49"/>
                    <a:pt x="957" y="49"/>
                    <a:pt x="953" y="48"/>
                  </a:cubicBezTo>
                  <a:cubicBezTo>
                    <a:pt x="950" y="48"/>
                    <a:pt x="945" y="48"/>
                    <a:pt x="942" y="43"/>
                  </a:cubicBezTo>
                  <a:cubicBezTo>
                    <a:pt x="940" y="41"/>
                    <a:pt x="940" y="38"/>
                    <a:pt x="939" y="35"/>
                  </a:cubicBezTo>
                  <a:cubicBezTo>
                    <a:pt x="939" y="35"/>
                    <a:pt x="939" y="35"/>
                    <a:pt x="939" y="35"/>
                  </a:cubicBezTo>
                  <a:cubicBezTo>
                    <a:pt x="938" y="35"/>
                    <a:pt x="937" y="35"/>
                    <a:pt x="937" y="35"/>
                  </a:cubicBezTo>
                  <a:cubicBezTo>
                    <a:pt x="935" y="37"/>
                    <a:pt x="933" y="39"/>
                    <a:pt x="931" y="40"/>
                  </a:cubicBezTo>
                  <a:cubicBezTo>
                    <a:pt x="931" y="40"/>
                    <a:pt x="931" y="40"/>
                    <a:pt x="931" y="40"/>
                  </a:cubicBezTo>
                  <a:cubicBezTo>
                    <a:pt x="934" y="50"/>
                    <a:pt x="934" y="62"/>
                    <a:pt x="930" y="68"/>
                  </a:cubicBezTo>
                  <a:cubicBezTo>
                    <a:pt x="927" y="71"/>
                    <a:pt x="924" y="73"/>
                    <a:pt x="920" y="73"/>
                  </a:cubicBezTo>
                  <a:cubicBezTo>
                    <a:pt x="919" y="73"/>
                    <a:pt x="919" y="73"/>
                    <a:pt x="919" y="73"/>
                  </a:cubicBezTo>
                  <a:cubicBezTo>
                    <a:pt x="912" y="74"/>
                    <a:pt x="904" y="73"/>
                    <a:pt x="899" y="68"/>
                  </a:cubicBezTo>
                  <a:cubicBezTo>
                    <a:pt x="897" y="66"/>
                    <a:pt x="896" y="63"/>
                    <a:pt x="896" y="59"/>
                  </a:cubicBezTo>
                  <a:cubicBezTo>
                    <a:pt x="896" y="56"/>
                    <a:pt x="897" y="53"/>
                    <a:pt x="898" y="50"/>
                  </a:cubicBezTo>
                  <a:cubicBezTo>
                    <a:pt x="898" y="49"/>
                    <a:pt x="899" y="46"/>
                    <a:pt x="899" y="45"/>
                  </a:cubicBezTo>
                  <a:cubicBezTo>
                    <a:pt x="897" y="43"/>
                    <a:pt x="889" y="40"/>
                    <a:pt x="886" y="41"/>
                  </a:cubicBezTo>
                  <a:cubicBezTo>
                    <a:pt x="880" y="44"/>
                    <a:pt x="869" y="50"/>
                    <a:pt x="858" y="42"/>
                  </a:cubicBezTo>
                  <a:cubicBezTo>
                    <a:pt x="857" y="40"/>
                    <a:pt x="855" y="39"/>
                    <a:pt x="854" y="37"/>
                  </a:cubicBezTo>
                  <a:cubicBezTo>
                    <a:pt x="853" y="36"/>
                    <a:pt x="851" y="34"/>
                    <a:pt x="850" y="33"/>
                  </a:cubicBezTo>
                  <a:cubicBezTo>
                    <a:pt x="849" y="33"/>
                    <a:pt x="849" y="33"/>
                    <a:pt x="848" y="33"/>
                  </a:cubicBezTo>
                  <a:cubicBezTo>
                    <a:pt x="848" y="34"/>
                    <a:pt x="848" y="35"/>
                    <a:pt x="848" y="36"/>
                  </a:cubicBezTo>
                  <a:cubicBezTo>
                    <a:pt x="850" y="43"/>
                    <a:pt x="853" y="59"/>
                    <a:pt x="836" y="64"/>
                  </a:cubicBezTo>
                  <a:cubicBezTo>
                    <a:pt x="827" y="67"/>
                    <a:pt x="821" y="69"/>
                    <a:pt x="818" y="71"/>
                  </a:cubicBezTo>
                  <a:cubicBezTo>
                    <a:pt x="816" y="71"/>
                    <a:pt x="816" y="71"/>
                    <a:pt x="816" y="71"/>
                  </a:cubicBezTo>
                  <a:cubicBezTo>
                    <a:pt x="805" y="76"/>
                    <a:pt x="793" y="63"/>
                    <a:pt x="789" y="59"/>
                  </a:cubicBezTo>
                  <a:cubicBezTo>
                    <a:pt x="785" y="54"/>
                    <a:pt x="779" y="50"/>
                    <a:pt x="777" y="49"/>
                  </a:cubicBezTo>
                  <a:cubicBezTo>
                    <a:pt x="776" y="49"/>
                    <a:pt x="775" y="50"/>
                    <a:pt x="774" y="50"/>
                  </a:cubicBezTo>
                  <a:cubicBezTo>
                    <a:pt x="769" y="53"/>
                    <a:pt x="757" y="61"/>
                    <a:pt x="744" y="49"/>
                  </a:cubicBezTo>
                  <a:cubicBezTo>
                    <a:pt x="739" y="45"/>
                    <a:pt x="736" y="39"/>
                    <a:pt x="735" y="36"/>
                  </a:cubicBezTo>
                  <a:cubicBezTo>
                    <a:pt x="729" y="38"/>
                    <a:pt x="724" y="38"/>
                    <a:pt x="720" y="38"/>
                  </a:cubicBezTo>
                  <a:cubicBezTo>
                    <a:pt x="720" y="42"/>
                    <a:pt x="720" y="44"/>
                    <a:pt x="719" y="47"/>
                  </a:cubicBezTo>
                  <a:cubicBezTo>
                    <a:pt x="719" y="50"/>
                    <a:pt x="719" y="52"/>
                    <a:pt x="718" y="57"/>
                  </a:cubicBezTo>
                  <a:cubicBezTo>
                    <a:pt x="718" y="67"/>
                    <a:pt x="711" y="80"/>
                    <a:pt x="703" y="86"/>
                  </a:cubicBezTo>
                  <a:cubicBezTo>
                    <a:pt x="697" y="89"/>
                    <a:pt x="692" y="88"/>
                    <a:pt x="689" y="87"/>
                  </a:cubicBezTo>
                  <a:cubicBezTo>
                    <a:pt x="683" y="85"/>
                    <a:pt x="676" y="80"/>
                    <a:pt x="667" y="73"/>
                  </a:cubicBezTo>
                  <a:cubicBezTo>
                    <a:pt x="665" y="72"/>
                    <a:pt x="664" y="72"/>
                    <a:pt x="662" y="71"/>
                  </a:cubicBezTo>
                  <a:cubicBezTo>
                    <a:pt x="659" y="70"/>
                    <a:pt x="653" y="69"/>
                    <a:pt x="650" y="60"/>
                  </a:cubicBezTo>
                  <a:cubicBezTo>
                    <a:pt x="649" y="56"/>
                    <a:pt x="649" y="53"/>
                    <a:pt x="649" y="51"/>
                  </a:cubicBezTo>
                  <a:cubicBezTo>
                    <a:pt x="649" y="47"/>
                    <a:pt x="649" y="46"/>
                    <a:pt x="647" y="44"/>
                  </a:cubicBezTo>
                  <a:cubicBezTo>
                    <a:pt x="645" y="43"/>
                    <a:pt x="643" y="41"/>
                    <a:pt x="641" y="40"/>
                  </a:cubicBezTo>
                  <a:cubicBezTo>
                    <a:pt x="641" y="39"/>
                    <a:pt x="641" y="39"/>
                    <a:pt x="640" y="38"/>
                  </a:cubicBezTo>
                  <a:cubicBezTo>
                    <a:pt x="637" y="43"/>
                    <a:pt x="633" y="46"/>
                    <a:pt x="630" y="48"/>
                  </a:cubicBezTo>
                  <a:cubicBezTo>
                    <a:pt x="626" y="51"/>
                    <a:pt x="625" y="52"/>
                    <a:pt x="625" y="55"/>
                  </a:cubicBezTo>
                  <a:cubicBezTo>
                    <a:pt x="623" y="65"/>
                    <a:pt x="624" y="68"/>
                    <a:pt x="624" y="74"/>
                  </a:cubicBezTo>
                  <a:cubicBezTo>
                    <a:pt x="624" y="78"/>
                    <a:pt x="624" y="78"/>
                    <a:pt x="624" y="78"/>
                  </a:cubicBezTo>
                  <a:cubicBezTo>
                    <a:pt x="625" y="85"/>
                    <a:pt x="627" y="102"/>
                    <a:pt x="608" y="106"/>
                  </a:cubicBezTo>
                  <a:cubicBezTo>
                    <a:pt x="604" y="107"/>
                    <a:pt x="600" y="106"/>
                    <a:pt x="597" y="105"/>
                  </a:cubicBezTo>
                  <a:cubicBezTo>
                    <a:pt x="597" y="106"/>
                    <a:pt x="597" y="107"/>
                    <a:pt x="597" y="108"/>
                  </a:cubicBezTo>
                  <a:cubicBezTo>
                    <a:pt x="595" y="115"/>
                    <a:pt x="592" y="127"/>
                    <a:pt x="578" y="127"/>
                  </a:cubicBezTo>
                  <a:cubicBezTo>
                    <a:pt x="572" y="127"/>
                    <a:pt x="568" y="125"/>
                    <a:pt x="565" y="124"/>
                  </a:cubicBezTo>
                  <a:cubicBezTo>
                    <a:pt x="564" y="122"/>
                    <a:pt x="563" y="122"/>
                    <a:pt x="558" y="122"/>
                  </a:cubicBezTo>
                  <a:cubicBezTo>
                    <a:pt x="554" y="122"/>
                    <a:pt x="552" y="123"/>
                    <a:pt x="550" y="123"/>
                  </a:cubicBezTo>
                  <a:cubicBezTo>
                    <a:pt x="542" y="125"/>
                    <a:pt x="536" y="125"/>
                    <a:pt x="530" y="116"/>
                  </a:cubicBezTo>
                  <a:cubicBezTo>
                    <a:pt x="529" y="114"/>
                    <a:pt x="529" y="114"/>
                    <a:pt x="528" y="114"/>
                  </a:cubicBezTo>
                  <a:cubicBezTo>
                    <a:pt x="523" y="111"/>
                    <a:pt x="521" y="106"/>
                    <a:pt x="520" y="99"/>
                  </a:cubicBezTo>
                  <a:cubicBezTo>
                    <a:pt x="519" y="95"/>
                    <a:pt x="519" y="92"/>
                    <a:pt x="518" y="89"/>
                  </a:cubicBezTo>
                  <a:cubicBezTo>
                    <a:pt x="518" y="84"/>
                    <a:pt x="518" y="81"/>
                    <a:pt x="516" y="76"/>
                  </a:cubicBezTo>
                  <a:cubicBezTo>
                    <a:pt x="513" y="70"/>
                    <a:pt x="506" y="61"/>
                    <a:pt x="501" y="53"/>
                  </a:cubicBezTo>
                  <a:cubicBezTo>
                    <a:pt x="500" y="51"/>
                    <a:pt x="498" y="49"/>
                    <a:pt x="497" y="47"/>
                  </a:cubicBezTo>
                  <a:cubicBezTo>
                    <a:pt x="490" y="37"/>
                    <a:pt x="487" y="30"/>
                    <a:pt x="486" y="19"/>
                  </a:cubicBezTo>
                  <a:cubicBezTo>
                    <a:pt x="486" y="15"/>
                    <a:pt x="487" y="12"/>
                    <a:pt x="488" y="9"/>
                  </a:cubicBezTo>
                  <a:cubicBezTo>
                    <a:pt x="484" y="8"/>
                    <a:pt x="481" y="5"/>
                    <a:pt x="478" y="4"/>
                  </a:cubicBezTo>
                  <a:cubicBezTo>
                    <a:pt x="476" y="2"/>
                    <a:pt x="473" y="0"/>
                    <a:pt x="471" y="0"/>
                  </a:cubicBezTo>
                  <a:cubicBezTo>
                    <a:pt x="471" y="0"/>
                    <a:pt x="471" y="0"/>
                    <a:pt x="470" y="1"/>
                  </a:cubicBezTo>
                  <a:cubicBezTo>
                    <a:pt x="466" y="5"/>
                    <a:pt x="462" y="7"/>
                    <a:pt x="458" y="8"/>
                  </a:cubicBezTo>
                  <a:cubicBezTo>
                    <a:pt x="458" y="12"/>
                    <a:pt x="459" y="14"/>
                    <a:pt x="459" y="17"/>
                  </a:cubicBezTo>
                  <a:cubicBezTo>
                    <a:pt x="461" y="23"/>
                    <a:pt x="461" y="28"/>
                    <a:pt x="456" y="37"/>
                  </a:cubicBezTo>
                  <a:cubicBezTo>
                    <a:pt x="450" y="48"/>
                    <a:pt x="449" y="52"/>
                    <a:pt x="449" y="53"/>
                  </a:cubicBezTo>
                  <a:cubicBezTo>
                    <a:pt x="449" y="59"/>
                    <a:pt x="444" y="62"/>
                    <a:pt x="441" y="65"/>
                  </a:cubicBezTo>
                  <a:cubicBezTo>
                    <a:pt x="439" y="66"/>
                    <a:pt x="436" y="68"/>
                    <a:pt x="433" y="71"/>
                  </a:cubicBezTo>
                  <a:cubicBezTo>
                    <a:pt x="432" y="72"/>
                    <a:pt x="432" y="72"/>
                    <a:pt x="432" y="74"/>
                  </a:cubicBezTo>
                  <a:cubicBezTo>
                    <a:pt x="429" y="83"/>
                    <a:pt x="424" y="87"/>
                    <a:pt x="412" y="88"/>
                  </a:cubicBezTo>
                  <a:cubicBezTo>
                    <a:pt x="399" y="89"/>
                    <a:pt x="376" y="90"/>
                    <a:pt x="368" y="90"/>
                  </a:cubicBezTo>
                  <a:cubicBezTo>
                    <a:pt x="366" y="92"/>
                    <a:pt x="361" y="95"/>
                    <a:pt x="357" y="97"/>
                  </a:cubicBezTo>
                  <a:cubicBezTo>
                    <a:pt x="351" y="100"/>
                    <a:pt x="343" y="100"/>
                    <a:pt x="336" y="99"/>
                  </a:cubicBezTo>
                  <a:cubicBezTo>
                    <a:pt x="335" y="99"/>
                    <a:pt x="334" y="99"/>
                    <a:pt x="333" y="99"/>
                  </a:cubicBezTo>
                  <a:cubicBezTo>
                    <a:pt x="328" y="103"/>
                    <a:pt x="321" y="110"/>
                    <a:pt x="312" y="108"/>
                  </a:cubicBezTo>
                  <a:cubicBezTo>
                    <a:pt x="311" y="108"/>
                    <a:pt x="307" y="108"/>
                    <a:pt x="304" y="108"/>
                  </a:cubicBezTo>
                  <a:cubicBezTo>
                    <a:pt x="285" y="110"/>
                    <a:pt x="269" y="111"/>
                    <a:pt x="261" y="102"/>
                  </a:cubicBezTo>
                  <a:cubicBezTo>
                    <a:pt x="255" y="96"/>
                    <a:pt x="255" y="96"/>
                    <a:pt x="245" y="97"/>
                  </a:cubicBezTo>
                  <a:cubicBezTo>
                    <a:pt x="240" y="97"/>
                    <a:pt x="236" y="98"/>
                    <a:pt x="232" y="99"/>
                  </a:cubicBezTo>
                  <a:cubicBezTo>
                    <a:pt x="224" y="101"/>
                    <a:pt x="216" y="103"/>
                    <a:pt x="209" y="98"/>
                  </a:cubicBezTo>
                  <a:cubicBezTo>
                    <a:pt x="205" y="95"/>
                    <a:pt x="193" y="91"/>
                    <a:pt x="186" y="88"/>
                  </a:cubicBezTo>
                  <a:cubicBezTo>
                    <a:pt x="184" y="88"/>
                    <a:pt x="184" y="88"/>
                    <a:pt x="184" y="88"/>
                  </a:cubicBezTo>
                  <a:cubicBezTo>
                    <a:pt x="183" y="87"/>
                    <a:pt x="183" y="87"/>
                    <a:pt x="183" y="87"/>
                  </a:cubicBezTo>
                  <a:cubicBezTo>
                    <a:pt x="180" y="85"/>
                    <a:pt x="177" y="83"/>
                    <a:pt x="175" y="82"/>
                  </a:cubicBezTo>
                  <a:cubicBezTo>
                    <a:pt x="172" y="84"/>
                    <a:pt x="167" y="86"/>
                    <a:pt x="162" y="88"/>
                  </a:cubicBezTo>
                  <a:cubicBezTo>
                    <a:pt x="164" y="95"/>
                    <a:pt x="166" y="104"/>
                    <a:pt x="166" y="110"/>
                  </a:cubicBezTo>
                  <a:cubicBezTo>
                    <a:pt x="166" y="112"/>
                    <a:pt x="167" y="118"/>
                    <a:pt x="177" y="136"/>
                  </a:cubicBezTo>
                  <a:cubicBezTo>
                    <a:pt x="178" y="137"/>
                    <a:pt x="178" y="137"/>
                    <a:pt x="178" y="137"/>
                  </a:cubicBezTo>
                  <a:cubicBezTo>
                    <a:pt x="180" y="141"/>
                    <a:pt x="188" y="150"/>
                    <a:pt x="192" y="153"/>
                  </a:cubicBezTo>
                  <a:cubicBezTo>
                    <a:pt x="199" y="159"/>
                    <a:pt x="198" y="168"/>
                    <a:pt x="191" y="179"/>
                  </a:cubicBezTo>
                  <a:cubicBezTo>
                    <a:pt x="191" y="180"/>
                    <a:pt x="190" y="180"/>
                    <a:pt x="190" y="181"/>
                  </a:cubicBezTo>
                  <a:cubicBezTo>
                    <a:pt x="188" y="184"/>
                    <a:pt x="185" y="186"/>
                    <a:pt x="183" y="187"/>
                  </a:cubicBezTo>
                  <a:cubicBezTo>
                    <a:pt x="182" y="187"/>
                    <a:pt x="181" y="188"/>
                    <a:pt x="180" y="188"/>
                  </a:cubicBezTo>
                  <a:cubicBezTo>
                    <a:pt x="181" y="192"/>
                    <a:pt x="185" y="195"/>
                    <a:pt x="189" y="199"/>
                  </a:cubicBezTo>
                  <a:cubicBezTo>
                    <a:pt x="193" y="202"/>
                    <a:pt x="196" y="207"/>
                    <a:pt x="199" y="212"/>
                  </a:cubicBezTo>
                  <a:cubicBezTo>
                    <a:pt x="202" y="217"/>
                    <a:pt x="206" y="223"/>
                    <a:pt x="210" y="227"/>
                  </a:cubicBezTo>
                  <a:cubicBezTo>
                    <a:pt x="213" y="231"/>
                    <a:pt x="215" y="234"/>
                    <a:pt x="217" y="237"/>
                  </a:cubicBezTo>
                  <a:cubicBezTo>
                    <a:pt x="219" y="240"/>
                    <a:pt x="220" y="241"/>
                    <a:pt x="225" y="243"/>
                  </a:cubicBezTo>
                  <a:cubicBezTo>
                    <a:pt x="228" y="244"/>
                    <a:pt x="231" y="244"/>
                    <a:pt x="233" y="245"/>
                  </a:cubicBezTo>
                  <a:cubicBezTo>
                    <a:pt x="241" y="246"/>
                    <a:pt x="248" y="247"/>
                    <a:pt x="256" y="258"/>
                  </a:cubicBezTo>
                  <a:cubicBezTo>
                    <a:pt x="262" y="267"/>
                    <a:pt x="266" y="267"/>
                    <a:pt x="268" y="267"/>
                  </a:cubicBezTo>
                  <a:cubicBezTo>
                    <a:pt x="268" y="267"/>
                    <a:pt x="269" y="267"/>
                    <a:pt x="269" y="267"/>
                  </a:cubicBezTo>
                  <a:cubicBezTo>
                    <a:pt x="276" y="265"/>
                    <a:pt x="285" y="264"/>
                    <a:pt x="294" y="276"/>
                  </a:cubicBezTo>
                  <a:cubicBezTo>
                    <a:pt x="296" y="279"/>
                    <a:pt x="299" y="281"/>
                    <a:pt x="302" y="283"/>
                  </a:cubicBezTo>
                  <a:cubicBezTo>
                    <a:pt x="307" y="285"/>
                    <a:pt x="314" y="289"/>
                    <a:pt x="316" y="299"/>
                  </a:cubicBezTo>
                  <a:cubicBezTo>
                    <a:pt x="318" y="311"/>
                    <a:pt x="311" y="318"/>
                    <a:pt x="307" y="323"/>
                  </a:cubicBezTo>
                  <a:cubicBezTo>
                    <a:pt x="307" y="324"/>
                    <a:pt x="307" y="324"/>
                    <a:pt x="307" y="324"/>
                  </a:cubicBezTo>
                  <a:cubicBezTo>
                    <a:pt x="306" y="324"/>
                    <a:pt x="306" y="325"/>
                    <a:pt x="306" y="325"/>
                  </a:cubicBezTo>
                  <a:cubicBezTo>
                    <a:pt x="301" y="335"/>
                    <a:pt x="293" y="338"/>
                    <a:pt x="280" y="335"/>
                  </a:cubicBezTo>
                  <a:cubicBezTo>
                    <a:pt x="264" y="332"/>
                    <a:pt x="255" y="333"/>
                    <a:pt x="253" y="334"/>
                  </a:cubicBezTo>
                  <a:cubicBezTo>
                    <a:pt x="252" y="334"/>
                    <a:pt x="251" y="334"/>
                    <a:pt x="251" y="335"/>
                  </a:cubicBezTo>
                  <a:cubicBezTo>
                    <a:pt x="246" y="337"/>
                    <a:pt x="239" y="340"/>
                    <a:pt x="235" y="346"/>
                  </a:cubicBezTo>
                  <a:cubicBezTo>
                    <a:pt x="233" y="349"/>
                    <a:pt x="233" y="350"/>
                    <a:pt x="233" y="352"/>
                  </a:cubicBezTo>
                  <a:cubicBezTo>
                    <a:pt x="232" y="355"/>
                    <a:pt x="232" y="359"/>
                    <a:pt x="229" y="363"/>
                  </a:cubicBezTo>
                  <a:cubicBezTo>
                    <a:pt x="225" y="368"/>
                    <a:pt x="220" y="368"/>
                    <a:pt x="218" y="369"/>
                  </a:cubicBezTo>
                  <a:cubicBezTo>
                    <a:pt x="218" y="369"/>
                    <a:pt x="218" y="369"/>
                    <a:pt x="218" y="369"/>
                  </a:cubicBezTo>
                  <a:cubicBezTo>
                    <a:pt x="217" y="369"/>
                    <a:pt x="217" y="369"/>
                    <a:pt x="216" y="370"/>
                  </a:cubicBezTo>
                  <a:cubicBezTo>
                    <a:pt x="214" y="373"/>
                    <a:pt x="214" y="377"/>
                    <a:pt x="215" y="382"/>
                  </a:cubicBezTo>
                  <a:cubicBezTo>
                    <a:pt x="215" y="384"/>
                    <a:pt x="216" y="386"/>
                    <a:pt x="216" y="388"/>
                  </a:cubicBezTo>
                  <a:cubicBezTo>
                    <a:pt x="216" y="399"/>
                    <a:pt x="201" y="414"/>
                    <a:pt x="199" y="416"/>
                  </a:cubicBezTo>
                  <a:cubicBezTo>
                    <a:pt x="195" y="418"/>
                    <a:pt x="192" y="418"/>
                    <a:pt x="190" y="418"/>
                  </a:cubicBezTo>
                  <a:cubicBezTo>
                    <a:pt x="189" y="418"/>
                    <a:pt x="189" y="418"/>
                    <a:pt x="188" y="418"/>
                  </a:cubicBezTo>
                  <a:cubicBezTo>
                    <a:pt x="188" y="421"/>
                    <a:pt x="188" y="424"/>
                    <a:pt x="187" y="426"/>
                  </a:cubicBezTo>
                  <a:cubicBezTo>
                    <a:pt x="187" y="427"/>
                    <a:pt x="187" y="429"/>
                    <a:pt x="187" y="429"/>
                  </a:cubicBezTo>
                  <a:cubicBezTo>
                    <a:pt x="187" y="429"/>
                    <a:pt x="187" y="430"/>
                    <a:pt x="189" y="431"/>
                  </a:cubicBezTo>
                  <a:cubicBezTo>
                    <a:pt x="190" y="432"/>
                    <a:pt x="190" y="432"/>
                    <a:pt x="190" y="432"/>
                  </a:cubicBezTo>
                  <a:cubicBezTo>
                    <a:pt x="197" y="438"/>
                    <a:pt x="198" y="440"/>
                    <a:pt x="199" y="449"/>
                  </a:cubicBezTo>
                  <a:cubicBezTo>
                    <a:pt x="200" y="451"/>
                    <a:pt x="200" y="454"/>
                    <a:pt x="201" y="459"/>
                  </a:cubicBezTo>
                  <a:cubicBezTo>
                    <a:pt x="203" y="469"/>
                    <a:pt x="206" y="478"/>
                    <a:pt x="208" y="483"/>
                  </a:cubicBezTo>
                  <a:cubicBezTo>
                    <a:pt x="210" y="488"/>
                    <a:pt x="211" y="491"/>
                    <a:pt x="211" y="493"/>
                  </a:cubicBezTo>
                  <a:cubicBezTo>
                    <a:pt x="211" y="496"/>
                    <a:pt x="210" y="498"/>
                    <a:pt x="210" y="501"/>
                  </a:cubicBezTo>
                  <a:cubicBezTo>
                    <a:pt x="208" y="506"/>
                    <a:pt x="206" y="514"/>
                    <a:pt x="206" y="521"/>
                  </a:cubicBezTo>
                  <a:cubicBezTo>
                    <a:pt x="206" y="530"/>
                    <a:pt x="203" y="536"/>
                    <a:pt x="201" y="541"/>
                  </a:cubicBezTo>
                  <a:cubicBezTo>
                    <a:pt x="201" y="541"/>
                    <a:pt x="201" y="542"/>
                    <a:pt x="201" y="542"/>
                  </a:cubicBezTo>
                  <a:cubicBezTo>
                    <a:pt x="207" y="546"/>
                    <a:pt x="213" y="551"/>
                    <a:pt x="211" y="559"/>
                  </a:cubicBezTo>
                  <a:cubicBezTo>
                    <a:pt x="210" y="565"/>
                    <a:pt x="205" y="568"/>
                    <a:pt x="201" y="570"/>
                  </a:cubicBezTo>
                  <a:cubicBezTo>
                    <a:pt x="200" y="570"/>
                    <a:pt x="199" y="571"/>
                    <a:pt x="198" y="571"/>
                  </a:cubicBezTo>
                  <a:cubicBezTo>
                    <a:pt x="198" y="572"/>
                    <a:pt x="198" y="572"/>
                    <a:pt x="198" y="572"/>
                  </a:cubicBezTo>
                  <a:cubicBezTo>
                    <a:pt x="196" y="575"/>
                    <a:pt x="196" y="575"/>
                    <a:pt x="196" y="579"/>
                  </a:cubicBezTo>
                  <a:cubicBezTo>
                    <a:pt x="196" y="586"/>
                    <a:pt x="198" y="596"/>
                    <a:pt x="200" y="601"/>
                  </a:cubicBezTo>
                  <a:cubicBezTo>
                    <a:pt x="201" y="602"/>
                    <a:pt x="201" y="603"/>
                    <a:pt x="202" y="604"/>
                  </a:cubicBezTo>
                  <a:cubicBezTo>
                    <a:pt x="205" y="611"/>
                    <a:pt x="208" y="618"/>
                    <a:pt x="199" y="629"/>
                  </a:cubicBezTo>
                  <a:cubicBezTo>
                    <a:pt x="194" y="636"/>
                    <a:pt x="188" y="638"/>
                    <a:pt x="183" y="640"/>
                  </a:cubicBezTo>
                  <a:cubicBezTo>
                    <a:pt x="179" y="641"/>
                    <a:pt x="179" y="642"/>
                    <a:pt x="178" y="643"/>
                  </a:cubicBezTo>
                  <a:cubicBezTo>
                    <a:pt x="177" y="647"/>
                    <a:pt x="175" y="650"/>
                    <a:pt x="174" y="652"/>
                  </a:cubicBezTo>
                  <a:cubicBezTo>
                    <a:pt x="173" y="653"/>
                    <a:pt x="173" y="653"/>
                    <a:pt x="173" y="654"/>
                  </a:cubicBezTo>
                  <a:cubicBezTo>
                    <a:pt x="173" y="654"/>
                    <a:pt x="173" y="655"/>
                    <a:pt x="174" y="656"/>
                  </a:cubicBezTo>
                  <a:cubicBezTo>
                    <a:pt x="176" y="659"/>
                    <a:pt x="178" y="661"/>
                    <a:pt x="180" y="663"/>
                  </a:cubicBezTo>
                  <a:cubicBezTo>
                    <a:pt x="183" y="667"/>
                    <a:pt x="187" y="671"/>
                    <a:pt x="190" y="681"/>
                  </a:cubicBezTo>
                  <a:cubicBezTo>
                    <a:pt x="192" y="689"/>
                    <a:pt x="191" y="693"/>
                    <a:pt x="190" y="697"/>
                  </a:cubicBezTo>
                  <a:cubicBezTo>
                    <a:pt x="189" y="699"/>
                    <a:pt x="189" y="701"/>
                    <a:pt x="190" y="707"/>
                  </a:cubicBezTo>
                  <a:cubicBezTo>
                    <a:pt x="193" y="719"/>
                    <a:pt x="195" y="723"/>
                    <a:pt x="197" y="727"/>
                  </a:cubicBezTo>
                  <a:cubicBezTo>
                    <a:pt x="197" y="727"/>
                    <a:pt x="198" y="728"/>
                    <a:pt x="198" y="729"/>
                  </a:cubicBezTo>
                  <a:cubicBezTo>
                    <a:pt x="198" y="729"/>
                    <a:pt x="198" y="730"/>
                    <a:pt x="199" y="730"/>
                  </a:cubicBezTo>
                  <a:cubicBezTo>
                    <a:pt x="201" y="735"/>
                    <a:pt x="206" y="744"/>
                    <a:pt x="201" y="756"/>
                  </a:cubicBezTo>
                  <a:cubicBezTo>
                    <a:pt x="200" y="759"/>
                    <a:pt x="200" y="759"/>
                    <a:pt x="200" y="759"/>
                  </a:cubicBezTo>
                  <a:cubicBezTo>
                    <a:pt x="197" y="765"/>
                    <a:pt x="195" y="769"/>
                    <a:pt x="196" y="771"/>
                  </a:cubicBezTo>
                  <a:cubicBezTo>
                    <a:pt x="197" y="773"/>
                    <a:pt x="200" y="774"/>
                    <a:pt x="202" y="776"/>
                  </a:cubicBezTo>
                  <a:cubicBezTo>
                    <a:pt x="207" y="780"/>
                    <a:pt x="213" y="784"/>
                    <a:pt x="213" y="792"/>
                  </a:cubicBezTo>
                  <a:cubicBezTo>
                    <a:pt x="213" y="800"/>
                    <a:pt x="207" y="815"/>
                    <a:pt x="205" y="819"/>
                  </a:cubicBezTo>
                  <a:cubicBezTo>
                    <a:pt x="203" y="821"/>
                    <a:pt x="201" y="823"/>
                    <a:pt x="195" y="827"/>
                  </a:cubicBezTo>
                  <a:cubicBezTo>
                    <a:pt x="189" y="831"/>
                    <a:pt x="177" y="839"/>
                    <a:pt x="173" y="845"/>
                  </a:cubicBezTo>
                  <a:cubicBezTo>
                    <a:pt x="172" y="847"/>
                    <a:pt x="170" y="849"/>
                    <a:pt x="169" y="851"/>
                  </a:cubicBezTo>
                  <a:cubicBezTo>
                    <a:pt x="167" y="855"/>
                    <a:pt x="163" y="861"/>
                    <a:pt x="157" y="861"/>
                  </a:cubicBezTo>
                  <a:cubicBezTo>
                    <a:pt x="150" y="862"/>
                    <a:pt x="145" y="857"/>
                    <a:pt x="143" y="855"/>
                  </a:cubicBezTo>
                  <a:cubicBezTo>
                    <a:pt x="139" y="851"/>
                    <a:pt x="137" y="848"/>
                    <a:pt x="136" y="845"/>
                  </a:cubicBezTo>
                  <a:cubicBezTo>
                    <a:pt x="136" y="845"/>
                    <a:pt x="136" y="845"/>
                    <a:pt x="136" y="845"/>
                  </a:cubicBezTo>
                  <a:cubicBezTo>
                    <a:pt x="123" y="844"/>
                    <a:pt x="110" y="830"/>
                    <a:pt x="107" y="828"/>
                  </a:cubicBezTo>
                  <a:cubicBezTo>
                    <a:pt x="106" y="826"/>
                    <a:pt x="106" y="826"/>
                    <a:pt x="106" y="826"/>
                  </a:cubicBezTo>
                  <a:cubicBezTo>
                    <a:pt x="105" y="824"/>
                    <a:pt x="105" y="824"/>
                    <a:pt x="105" y="824"/>
                  </a:cubicBezTo>
                  <a:cubicBezTo>
                    <a:pt x="104" y="822"/>
                    <a:pt x="103" y="821"/>
                    <a:pt x="103" y="819"/>
                  </a:cubicBezTo>
                  <a:cubicBezTo>
                    <a:pt x="99" y="821"/>
                    <a:pt x="96" y="821"/>
                    <a:pt x="94" y="821"/>
                  </a:cubicBezTo>
                  <a:cubicBezTo>
                    <a:pt x="90" y="821"/>
                    <a:pt x="89" y="821"/>
                    <a:pt x="87" y="824"/>
                  </a:cubicBezTo>
                  <a:cubicBezTo>
                    <a:pt x="79" y="834"/>
                    <a:pt x="70" y="838"/>
                    <a:pt x="65" y="840"/>
                  </a:cubicBezTo>
                  <a:cubicBezTo>
                    <a:pt x="63" y="840"/>
                    <a:pt x="56" y="845"/>
                    <a:pt x="52" y="848"/>
                  </a:cubicBezTo>
                  <a:cubicBezTo>
                    <a:pt x="46" y="853"/>
                    <a:pt x="40" y="850"/>
                    <a:pt x="37" y="849"/>
                  </a:cubicBezTo>
                  <a:cubicBezTo>
                    <a:pt x="36" y="849"/>
                    <a:pt x="35" y="849"/>
                    <a:pt x="35" y="848"/>
                  </a:cubicBezTo>
                  <a:cubicBezTo>
                    <a:pt x="35" y="848"/>
                    <a:pt x="35" y="849"/>
                    <a:pt x="35" y="849"/>
                  </a:cubicBezTo>
                  <a:cubicBezTo>
                    <a:pt x="33" y="850"/>
                    <a:pt x="32" y="851"/>
                    <a:pt x="31" y="852"/>
                  </a:cubicBezTo>
                  <a:cubicBezTo>
                    <a:pt x="28" y="855"/>
                    <a:pt x="24" y="859"/>
                    <a:pt x="16" y="860"/>
                  </a:cubicBezTo>
                  <a:cubicBezTo>
                    <a:pt x="11" y="861"/>
                    <a:pt x="5" y="860"/>
                    <a:pt x="1" y="859"/>
                  </a:cubicBezTo>
                  <a:cubicBezTo>
                    <a:pt x="1" y="859"/>
                    <a:pt x="1" y="859"/>
                    <a:pt x="1" y="859"/>
                  </a:cubicBezTo>
                  <a:cubicBezTo>
                    <a:pt x="0" y="864"/>
                    <a:pt x="0" y="869"/>
                    <a:pt x="3" y="875"/>
                  </a:cubicBezTo>
                  <a:cubicBezTo>
                    <a:pt x="4" y="876"/>
                    <a:pt x="4" y="878"/>
                    <a:pt x="5" y="880"/>
                  </a:cubicBezTo>
                  <a:cubicBezTo>
                    <a:pt x="6" y="880"/>
                    <a:pt x="8" y="881"/>
                    <a:pt x="10" y="882"/>
                  </a:cubicBezTo>
                  <a:cubicBezTo>
                    <a:pt x="11" y="882"/>
                    <a:pt x="12" y="883"/>
                    <a:pt x="13" y="883"/>
                  </a:cubicBezTo>
                  <a:cubicBezTo>
                    <a:pt x="17" y="885"/>
                    <a:pt x="23" y="887"/>
                    <a:pt x="27" y="895"/>
                  </a:cubicBezTo>
                  <a:cubicBezTo>
                    <a:pt x="29" y="902"/>
                    <a:pt x="31" y="907"/>
                    <a:pt x="35" y="910"/>
                  </a:cubicBezTo>
                  <a:cubicBezTo>
                    <a:pt x="37" y="911"/>
                    <a:pt x="40" y="914"/>
                    <a:pt x="44" y="916"/>
                  </a:cubicBezTo>
                  <a:cubicBezTo>
                    <a:pt x="50" y="921"/>
                    <a:pt x="57" y="926"/>
                    <a:pt x="61" y="930"/>
                  </a:cubicBezTo>
                  <a:cubicBezTo>
                    <a:pt x="63" y="933"/>
                    <a:pt x="65" y="935"/>
                    <a:pt x="66" y="938"/>
                  </a:cubicBezTo>
                  <a:cubicBezTo>
                    <a:pt x="67" y="939"/>
                    <a:pt x="68" y="942"/>
                    <a:pt x="69" y="942"/>
                  </a:cubicBezTo>
                  <a:cubicBezTo>
                    <a:pt x="70" y="943"/>
                    <a:pt x="72" y="943"/>
                    <a:pt x="74" y="943"/>
                  </a:cubicBezTo>
                  <a:cubicBezTo>
                    <a:pt x="80" y="944"/>
                    <a:pt x="86" y="944"/>
                    <a:pt x="90" y="950"/>
                  </a:cubicBezTo>
                  <a:cubicBezTo>
                    <a:pt x="95" y="956"/>
                    <a:pt x="96" y="967"/>
                    <a:pt x="96" y="973"/>
                  </a:cubicBezTo>
                  <a:cubicBezTo>
                    <a:pt x="96" y="974"/>
                    <a:pt x="95" y="974"/>
                    <a:pt x="95" y="974"/>
                  </a:cubicBezTo>
                  <a:cubicBezTo>
                    <a:pt x="102" y="976"/>
                    <a:pt x="114" y="976"/>
                    <a:pt x="117" y="975"/>
                  </a:cubicBezTo>
                  <a:cubicBezTo>
                    <a:pt x="121" y="972"/>
                    <a:pt x="125" y="971"/>
                    <a:pt x="130" y="972"/>
                  </a:cubicBezTo>
                  <a:cubicBezTo>
                    <a:pt x="136" y="973"/>
                    <a:pt x="139" y="979"/>
                    <a:pt x="140" y="982"/>
                  </a:cubicBezTo>
                  <a:cubicBezTo>
                    <a:pt x="141" y="983"/>
                    <a:pt x="141" y="984"/>
                    <a:pt x="142" y="985"/>
                  </a:cubicBezTo>
                  <a:cubicBezTo>
                    <a:pt x="142" y="984"/>
                    <a:pt x="142" y="984"/>
                    <a:pt x="143" y="984"/>
                  </a:cubicBezTo>
                  <a:cubicBezTo>
                    <a:pt x="145" y="983"/>
                    <a:pt x="146" y="983"/>
                    <a:pt x="148" y="979"/>
                  </a:cubicBezTo>
                  <a:cubicBezTo>
                    <a:pt x="149" y="979"/>
                    <a:pt x="150" y="978"/>
                    <a:pt x="151" y="977"/>
                  </a:cubicBezTo>
                  <a:cubicBezTo>
                    <a:pt x="154" y="973"/>
                    <a:pt x="163" y="964"/>
                    <a:pt x="175" y="967"/>
                  </a:cubicBezTo>
                  <a:cubicBezTo>
                    <a:pt x="182" y="968"/>
                    <a:pt x="190" y="971"/>
                    <a:pt x="198" y="982"/>
                  </a:cubicBezTo>
                  <a:cubicBezTo>
                    <a:pt x="201" y="985"/>
                    <a:pt x="204" y="988"/>
                    <a:pt x="207" y="991"/>
                  </a:cubicBezTo>
                  <a:cubicBezTo>
                    <a:pt x="212" y="995"/>
                    <a:pt x="216" y="999"/>
                    <a:pt x="218" y="1004"/>
                  </a:cubicBezTo>
                  <a:cubicBezTo>
                    <a:pt x="220" y="1008"/>
                    <a:pt x="220" y="1012"/>
                    <a:pt x="220" y="1014"/>
                  </a:cubicBezTo>
                  <a:cubicBezTo>
                    <a:pt x="220" y="1016"/>
                    <a:pt x="220" y="1017"/>
                    <a:pt x="221" y="1020"/>
                  </a:cubicBezTo>
                  <a:cubicBezTo>
                    <a:pt x="222" y="1023"/>
                    <a:pt x="227" y="1028"/>
                    <a:pt x="230" y="1031"/>
                  </a:cubicBezTo>
                  <a:cubicBezTo>
                    <a:pt x="233" y="1034"/>
                    <a:pt x="235" y="1036"/>
                    <a:pt x="237" y="1038"/>
                  </a:cubicBezTo>
                  <a:cubicBezTo>
                    <a:pt x="237" y="1039"/>
                    <a:pt x="237" y="1039"/>
                    <a:pt x="238" y="1040"/>
                  </a:cubicBezTo>
                  <a:cubicBezTo>
                    <a:pt x="240" y="1044"/>
                    <a:pt x="242" y="1047"/>
                    <a:pt x="242" y="1056"/>
                  </a:cubicBezTo>
                  <a:cubicBezTo>
                    <a:pt x="242" y="1063"/>
                    <a:pt x="238" y="1068"/>
                    <a:pt x="236" y="1071"/>
                  </a:cubicBezTo>
                  <a:cubicBezTo>
                    <a:pt x="235" y="1073"/>
                    <a:pt x="233" y="1075"/>
                    <a:pt x="233" y="1076"/>
                  </a:cubicBezTo>
                  <a:cubicBezTo>
                    <a:pt x="233" y="1079"/>
                    <a:pt x="232" y="1082"/>
                    <a:pt x="232" y="1084"/>
                  </a:cubicBezTo>
                  <a:cubicBezTo>
                    <a:pt x="232" y="1087"/>
                    <a:pt x="231" y="1089"/>
                    <a:pt x="231" y="1092"/>
                  </a:cubicBezTo>
                  <a:cubicBezTo>
                    <a:pt x="230" y="1098"/>
                    <a:pt x="226" y="1101"/>
                    <a:pt x="223" y="1104"/>
                  </a:cubicBezTo>
                  <a:cubicBezTo>
                    <a:pt x="221" y="1106"/>
                    <a:pt x="219" y="1107"/>
                    <a:pt x="218" y="1110"/>
                  </a:cubicBezTo>
                  <a:cubicBezTo>
                    <a:pt x="218" y="1111"/>
                    <a:pt x="218" y="1111"/>
                    <a:pt x="218" y="1111"/>
                  </a:cubicBezTo>
                  <a:cubicBezTo>
                    <a:pt x="214" y="1119"/>
                    <a:pt x="212" y="1123"/>
                    <a:pt x="213" y="1127"/>
                  </a:cubicBezTo>
                  <a:cubicBezTo>
                    <a:pt x="214" y="1130"/>
                    <a:pt x="223" y="1142"/>
                    <a:pt x="229" y="1145"/>
                  </a:cubicBezTo>
                  <a:cubicBezTo>
                    <a:pt x="235" y="1148"/>
                    <a:pt x="240" y="1147"/>
                    <a:pt x="247" y="1147"/>
                  </a:cubicBezTo>
                  <a:cubicBezTo>
                    <a:pt x="248" y="1147"/>
                    <a:pt x="248" y="1147"/>
                    <a:pt x="248" y="1147"/>
                  </a:cubicBezTo>
                  <a:cubicBezTo>
                    <a:pt x="251" y="1146"/>
                    <a:pt x="252" y="1146"/>
                    <a:pt x="254" y="1146"/>
                  </a:cubicBezTo>
                  <a:cubicBezTo>
                    <a:pt x="256" y="1145"/>
                    <a:pt x="259" y="1145"/>
                    <a:pt x="264" y="1144"/>
                  </a:cubicBezTo>
                  <a:cubicBezTo>
                    <a:pt x="277" y="1142"/>
                    <a:pt x="289" y="1145"/>
                    <a:pt x="295" y="1150"/>
                  </a:cubicBezTo>
                  <a:cubicBezTo>
                    <a:pt x="295" y="1151"/>
                    <a:pt x="297" y="1152"/>
                    <a:pt x="298" y="1153"/>
                  </a:cubicBezTo>
                  <a:cubicBezTo>
                    <a:pt x="305" y="1157"/>
                    <a:pt x="313" y="1163"/>
                    <a:pt x="317" y="1171"/>
                  </a:cubicBezTo>
                  <a:cubicBezTo>
                    <a:pt x="321" y="1179"/>
                    <a:pt x="321" y="1186"/>
                    <a:pt x="321" y="1191"/>
                  </a:cubicBezTo>
                  <a:cubicBezTo>
                    <a:pt x="321" y="1192"/>
                    <a:pt x="321" y="1192"/>
                    <a:pt x="321" y="1193"/>
                  </a:cubicBezTo>
                  <a:cubicBezTo>
                    <a:pt x="322" y="1193"/>
                    <a:pt x="322" y="1193"/>
                    <a:pt x="322" y="1193"/>
                  </a:cubicBezTo>
                  <a:cubicBezTo>
                    <a:pt x="324" y="1194"/>
                    <a:pt x="326" y="1194"/>
                    <a:pt x="328" y="1195"/>
                  </a:cubicBezTo>
                  <a:cubicBezTo>
                    <a:pt x="338" y="1199"/>
                    <a:pt x="347" y="1208"/>
                    <a:pt x="349" y="1217"/>
                  </a:cubicBezTo>
                  <a:cubicBezTo>
                    <a:pt x="352" y="1227"/>
                    <a:pt x="350" y="1232"/>
                    <a:pt x="345" y="1239"/>
                  </a:cubicBezTo>
                  <a:cubicBezTo>
                    <a:pt x="344" y="1240"/>
                    <a:pt x="343" y="1242"/>
                    <a:pt x="343" y="1242"/>
                  </a:cubicBezTo>
                  <a:cubicBezTo>
                    <a:pt x="343" y="1242"/>
                    <a:pt x="343" y="1244"/>
                    <a:pt x="346" y="1248"/>
                  </a:cubicBezTo>
                  <a:cubicBezTo>
                    <a:pt x="347" y="1250"/>
                    <a:pt x="348" y="1251"/>
                    <a:pt x="350" y="1252"/>
                  </a:cubicBezTo>
                  <a:cubicBezTo>
                    <a:pt x="353" y="1255"/>
                    <a:pt x="357" y="1258"/>
                    <a:pt x="359" y="1266"/>
                  </a:cubicBezTo>
                  <a:cubicBezTo>
                    <a:pt x="359" y="1269"/>
                    <a:pt x="360" y="1271"/>
                    <a:pt x="361" y="1273"/>
                  </a:cubicBezTo>
                  <a:cubicBezTo>
                    <a:pt x="363" y="1277"/>
                    <a:pt x="366" y="1286"/>
                    <a:pt x="359" y="1294"/>
                  </a:cubicBezTo>
                  <a:cubicBezTo>
                    <a:pt x="356" y="1296"/>
                    <a:pt x="353" y="1298"/>
                    <a:pt x="352" y="1299"/>
                  </a:cubicBezTo>
                  <a:cubicBezTo>
                    <a:pt x="352" y="1299"/>
                    <a:pt x="352" y="1299"/>
                    <a:pt x="351" y="1299"/>
                  </a:cubicBezTo>
                  <a:cubicBezTo>
                    <a:pt x="351" y="1299"/>
                    <a:pt x="351" y="1300"/>
                    <a:pt x="351" y="1300"/>
                  </a:cubicBezTo>
                  <a:cubicBezTo>
                    <a:pt x="351" y="1306"/>
                    <a:pt x="350" y="1311"/>
                    <a:pt x="349" y="1316"/>
                  </a:cubicBezTo>
                  <a:cubicBezTo>
                    <a:pt x="348" y="1320"/>
                    <a:pt x="347" y="1325"/>
                    <a:pt x="347" y="1328"/>
                  </a:cubicBezTo>
                  <a:cubicBezTo>
                    <a:pt x="348" y="1330"/>
                    <a:pt x="348" y="1332"/>
                    <a:pt x="348" y="1334"/>
                  </a:cubicBezTo>
                  <a:cubicBezTo>
                    <a:pt x="348" y="1334"/>
                    <a:pt x="348" y="1334"/>
                    <a:pt x="349" y="1334"/>
                  </a:cubicBezTo>
                  <a:cubicBezTo>
                    <a:pt x="349" y="1335"/>
                    <a:pt x="350" y="1335"/>
                    <a:pt x="352" y="1337"/>
                  </a:cubicBezTo>
                  <a:cubicBezTo>
                    <a:pt x="354" y="1338"/>
                    <a:pt x="354" y="1338"/>
                    <a:pt x="354" y="1338"/>
                  </a:cubicBezTo>
                  <a:cubicBezTo>
                    <a:pt x="362" y="1343"/>
                    <a:pt x="365" y="1345"/>
                    <a:pt x="372" y="1353"/>
                  </a:cubicBezTo>
                  <a:cubicBezTo>
                    <a:pt x="373" y="1355"/>
                    <a:pt x="375" y="1357"/>
                    <a:pt x="377" y="1359"/>
                  </a:cubicBezTo>
                  <a:cubicBezTo>
                    <a:pt x="381" y="1361"/>
                    <a:pt x="385" y="1365"/>
                    <a:pt x="389" y="1372"/>
                  </a:cubicBezTo>
                  <a:cubicBezTo>
                    <a:pt x="392" y="1380"/>
                    <a:pt x="392" y="1386"/>
                    <a:pt x="392" y="1390"/>
                  </a:cubicBezTo>
                  <a:cubicBezTo>
                    <a:pt x="392" y="1393"/>
                    <a:pt x="392" y="1395"/>
                    <a:pt x="392" y="1398"/>
                  </a:cubicBezTo>
                  <a:cubicBezTo>
                    <a:pt x="393" y="1401"/>
                    <a:pt x="393" y="1401"/>
                    <a:pt x="393" y="1401"/>
                  </a:cubicBezTo>
                  <a:cubicBezTo>
                    <a:pt x="394" y="1409"/>
                    <a:pt x="394" y="1410"/>
                    <a:pt x="398" y="1415"/>
                  </a:cubicBezTo>
                  <a:cubicBezTo>
                    <a:pt x="403" y="1421"/>
                    <a:pt x="408" y="1425"/>
                    <a:pt x="416" y="1432"/>
                  </a:cubicBezTo>
                  <a:cubicBezTo>
                    <a:pt x="422" y="1437"/>
                    <a:pt x="422" y="1437"/>
                    <a:pt x="422" y="1437"/>
                  </a:cubicBezTo>
                  <a:cubicBezTo>
                    <a:pt x="426" y="1441"/>
                    <a:pt x="430" y="1443"/>
                    <a:pt x="433" y="1446"/>
                  </a:cubicBezTo>
                  <a:cubicBezTo>
                    <a:pt x="439" y="1450"/>
                    <a:pt x="444" y="1453"/>
                    <a:pt x="451" y="1461"/>
                  </a:cubicBezTo>
                  <a:cubicBezTo>
                    <a:pt x="456" y="1467"/>
                    <a:pt x="459" y="1470"/>
                    <a:pt x="462" y="1473"/>
                  </a:cubicBezTo>
                  <a:cubicBezTo>
                    <a:pt x="464" y="1474"/>
                    <a:pt x="466" y="1476"/>
                    <a:pt x="468" y="1479"/>
                  </a:cubicBezTo>
                  <a:cubicBezTo>
                    <a:pt x="472" y="1483"/>
                    <a:pt x="474" y="1488"/>
                    <a:pt x="476" y="1493"/>
                  </a:cubicBezTo>
                  <a:cubicBezTo>
                    <a:pt x="482" y="1492"/>
                    <a:pt x="490" y="1492"/>
                    <a:pt x="500" y="1492"/>
                  </a:cubicBezTo>
                  <a:cubicBezTo>
                    <a:pt x="507" y="1492"/>
                    <a:pt x="508" y="1491"/>
                    <a:pt x="509" y="1490"/>
                  </a:cubicBezTo>
                  <a:cubicBezTo>
                    <a:pt x="513" y="1488"/>
                    <a:pt x="517" y="1485"/>
                    <a:pt x="525" y="1484"/>
                  </a:cubicBezTo>
                  <a:cubicBezTo>
                    <a:pt x="533" y="1483"/>
                    <a:pt x="541" y="1484"/>
                    <a:pt x="548" y="1484"/>
                  </a:cubicBezTo>
                  <a:cubicBezTo>
                    <a:pt x="556" y="1485"/>
                    <a:pt x="564" y="1485"/>
                    <a:pt x="569" y="1484"/>
                  </a:cubicBezTo>
                  <a:cubicBezTo>
                    <a:pt x="574" y="1483"/>
                    <a:pt x="575" y="1483"/>
                    <a:pt x="576" y="1481"/>
                  </a:cubicBezTo>
                  <a:cubicBezTo>
                    <a:pt x="579" y="1479"/>
                    <a:pt x="583" y="1477"/>
                    <a:pt x="589" y="1475"/>
                  </a:cubicBezTo>
                  <a:cubicBezTo>
                    <a:pt x="594" y="1474"/>
                    <a:pt x="599" y="1474"/>
                    <a:pt x="603" y="1477"/>
                  </a:cubicBezTo>
                  <a:cubicBezTo>
                    <a:pt x="604" y="1474"/>
                    <a:pt x="606" y="1472"/>
                    <a:pt x="607" y="1469"/>
                  </a:cubicBezTo>
                  <a:cubicBezTo>
                    <a:pt x="609" y="1464"/>
                    <a:pt x="613" y="1457"/>
                    <a:pt x="624" y="1450"/>
                  </a:cubicBezTo>
                  <a:cubicBezTo>
                    <a:pt x="634" y="1443"/>
                    <a:pt x="649" y="1441"/>
                    <a:pt x="660" y="1439"/>
                  </a:cubicBezTo>
                  <a:cubicBezTo>
                    <a:pt x="665" y="1439"/>
                    <a:pt x="671" y="1438"/>
                    <a:pt x="673" y="1437"/>
                  </a:cubicBezTo>
                  <a:cubicBezTo>
                    <a:pt x="674" y="1436"/>
                    <a:pt x="680" y="1434"/>
                    <a:pt x="688" y="1430"/>
                  </a:cubicBezTo>
                  <a:cubicBezTo>
                    <a:pt x="714" y="1418"/>
                    <a:pt x="790" y="1381"/>
                    <a:pt x="798" y="1375"/>
                  </a:cubicBezTo>
                  <a:cubicBezTo>
                    <a:pt x="800" y="1374"/>
                    <a:pt x="803" y="1371"/>
                    <a:pt x="805" y="1370"/>
                  </a:cubicBezTo>
                  <a:cubicBezTo>
                    <a:pt x="805" y="1370"/>
                    <a:pt x="805" y="1370"/>
                    <a:pt x="805" y="1369"/>
                  </a:cubicBezTo>
                  <a:cubicBezTo>
                    <a:pt x="803" y="1362"/>
                    <a:pt x="807" y="1358"/>
                    <a:pt x="810" y="1357"/>
                  </a:cubicBezTo>
                  <a:cubicBezTo>
                    <a:pt x="817" y="1354"/>
                    <a:pt x="822" y="1357"/>
                    <a:pt x="826" y="1363"/>
                  </a:cubicBezTo>
                  <a:cubicBezTo>
                    <a:pt x="829" y="1361"/>
                    <a:pt x="832" y="1360"/>
                    <a:pt x="836" y="1358"/>
                  </a:cubicBezTo>
                  <a:cubicBezTo>
                    <a:pt x="871" y="1342"/>
                    <a:pt x="881" y="1335"/>
                    <a:pt x="884" y="1333"/>
                  </a:cubicBezTo>
                  <a:cubicBezTo>
                    <a:pt x="891" y="1327"/>
                    <a:pt x="897" y="1322"/>
                    <a:pt x="903" y="1319"/>
                  </a:cubicBezTo>
                  <a:cubicBezTo>
                    <a:pt x="904" y="1317"/>
                    <a:pt x="906" y="1316"/>
                    <a:pt x="907" y="1315"/>
                  </a:cubicBezTo>
                  <a:cubicBezTo>
                    <a:pt x="913" y="1311"/>
                    <a:pt x="920" y="1311"/>
                    <a:pt x="926" y="1312"/>
                  </a:cubicBezTo>
                  <a:cubicBezTo>
                    <a:pt x="927" y="1312"/>
                    <a:pt x="929" y="1312"/>
                    <a:pt x="930" y="1312"/>
                  </a:cubicBezTo>
                  <a:cubicBezTo>
                    <a:pt x="935" y="1308"/>
                    <a:pt x="946" y="1301"/>
                    <a:pt x="966" y="1300"/>
                  </a:cubicBezTo>
                  <a:cubicBezTo>
                    <a:pt x="969" y="1300"/>
                    <a:pt x="972" y="1300"/>
                    <a:pt x="975" y="1300"/>
                  </a:cubicBezTo>
                  <a:cubicBezTo>
                    <a:pt x="986" y="1299"/>
                    <a:pt x="988" y="1299"/>
                    <a:pt x="999" y="1290"/>
                  </a:cubicBezTo>
                  <a:cubicBezTo>
                    <a:pt x="1015" y="1277"/>
                    <a:pt x="1022" y="1271"/>
                    <a:pt x="1041" y="1260"/>
                  </a:cubicBezTo>
                  <a:cubicBezTo>
                    <a:pt x="1047" y="1257"/>
                    <a:pt x="1052" y="1253"/>
                    <a:pt x="1057" y="1250"/>
                  </a:cubicBezTo>
                  <a:cubicBezTo>
                    <a:pt x="1067" y="1243"/>
                    <a:pt x="1076" y="1236"/>
                    <a:pt x="1087" y="1239"/>
                  </a:cubicBezTo>
                  <a:cubicBezTo>
                    <a:pt x="1096" y="1241"/>
                    <a:pt x="1099" y="1247"/>
                    <a:pt x="1101" y="1250"/>
                  </a:cubicBezTo>
                  <a:cubicBezTo>
                    <a:pt x="1101" y="1250"/>
                    <a:pt x="1101" y="1250"/>
                    <a:pt x="1101" y="1250"/>
                  </a:cubicBezTo>
                  <a:cubicBezTo>
                    <a:pt x="1102" y="1251"/>
                    <a:pt x="1103" y="1251"/>
                    <a:pt x="1105" y="1251"/>
                  </a:cubicBezTo>
                  <a:cubicBezTo>
                    <a:pt x="1112" y="1251"/>
                    <a:pt x="1116" y="1251"/>
                    <a:pt x="1118" y="1252"/>
                  </a:cubicBezTo>
                  <a:cubicBezTo>
                    <a:pt x="1120" y="1251"/>
                    <a:pt x="1122" y="1249"/>
                    <a:pt x="1123" y="1249"/>
                  </a:cubicBezTo>
                  <a:cubicBezTo>
                    <a:pt x="1130" y="1244"/>
                    <a:pt x="1135" y="1243"/>
                    <a:pt x="1140" y="1244"/>
                  </a:cubicBezTo>
                  <a:cubicBezTo>
                    <a:pt x="1140" y="1243"/>
                    <a:pt x="1142" y="1242"/>
                    <a:pt x="1143" y="1240"/>
                  </a:cubicBezTo>
                  <a:cubicBezTo>
                    <a:pt x="1156" y="1227"/>
                    <a:pt x="1165" y="1217"/>
                    <a:pt x="1166" y="1205"/>
                  </a:cubicBezTo>
                  <a:cubicBezTo>
                    <a:pt x="1166" y="1199"/>
                    <a:pt x="1165" y="1196"/>
                    <a:pt x="1162" y="1192"/>
                  </a:cubicBezTo>
                  <a:cubicBezTo>
                    <a:pt x="1161" y="1189"/>
                    <a:pt x="1159" y="1185"/>
                    <a:pt x="1158" y="1179"/>
                  </a:cubicBezTo>
                  <a:cubicBezTo>
                    <a:pt x="1157" y="1171"/>
                    <a:pt x="1158" y="1156"/>
                    <a:pt x="1185" y="1148"/>
                  </a:cubicBezTo>
                  <a:cubicBezTo>
                    <a:pt x="1193" y="1146"/>
                    <a:pt x="1196" y="1145"/>
                    <a:pt x="1202" y="1143"/>
                  </a:cubicBezTo>
                  <a:cubicBezTo>
                    <a:pt x="1205" y="1141"/>
                    <a:pt x="1210" y="1139"/>
                    <a:pt x="1218" y="1137"/>
                  </a:cubicBezTo>
                  <a:cubicBezTo>
                    <a:pt x="1230" y="1132"/>
                    <a:pt x="1236" y="1128"/>
                    <a:pt x="1243" y="1124"/>
                  </a:cubicBezTo>
                  <a:cubicBezTo>
                    <a:pt x="1245" y="1122"/>
                    <a:pt x="1248" y="1120"/>
                    <a:pt x="1251" y="1119"/>
                  </a:cubicBezTo>
                  <a:cubicBezTo>
                    <a:pt x="1260" y="1113"/>
                    <a:pt x="1266" y="1110"/>
                    <a:pt x="1288" y="1102"/>
                  </a:cubicBezTo>
                  <a:cubicBezTo>
                    <a:pt x="1292" y="1100"/>
                    <a:pt x="1296" y="1099"/>
                    <a:pt x="1299" y="1098"/>
                  </a:cubicBezTo>
                  <a:cubicBezTo>
                    <a:pt x="1315" y="1092"/>
                    <a:pt x="1325" y="1088"/>
                    <a:pt x="1333" y="1088"/>
                  </a:cubicBezTo>
                  <a:cubicBezTo>
                    <a:pt x="1336" y="1088"/>
                    <a:pt x="1338" y="1088"/>
                    <a:pt x="1341" y="1089"/>
                  </a:cubicBezTo>
                  <a:cubicBezTo>
                    <a:pt x="1346" y="1090"/>
                    <a:pt x="1348" y="1090"/>
                    <a:pt x="1353" y="1086"/>
                  </a:cubicBezTo>
                  <a:cubicBezTo>
                    <a:pt x="1356" y="1082"/>
                    <a:pt x="1357" y="1080"/>
                    <a:pt x="1358" y="1078"/>
                  </a:cubicBezTo>
                  <a:cubicBezTo>
                    <a:pt x="1361" y="1073"/>
                    <a:pt x="1364" y="1069"/>
                    <a:pt x="1373" y="1067"/>
                  </a:cubicBezTo>
                  <a:cubicBezTo>
                    <a:pt x="1382" y="1065"/>
                    <a:pt x="1393" y="1059"/>
                    <a:pt x="1393" y="1059"/>
                  </a:cubicBezTo>
                  <a:cubicBezTo>
                    <a:pt x="1395" y="1058"/>
                    <a:pt x="1395" y="1058"/>
                    <a:pt x="1395" y="1058"/>
                  </a:cubicBezTo>
                  <a:cubicBezTo>
                    <a:pt x="1397" y="1057"/>
                    <a:pt x="1397" y="1057"/>
                    <a:pt x="1397" y="1057"/>
                  </a:cubicBezTo>
                  <a:cubicBezTo>
                    <a:pt x="1398" y="1057"/>
                    <a:pt x="1411" y="1056"/>
                    <a:pt x="1432" y="1063"/>
                  </a:cubicBezTo>
                  <a:cubicBezTo>
                    <a:pt x="1439" y="1065"/>
                    <a:pt x="1446" y="1068"/>
                    <a:pt x="1454" y="1071"/>
                  </a:cubicBezTo>
                  <a:cubicBezTo>
                    <a:pt x="1469" y="1076"/>
                    <a:pt x="1486" y="1083"/>
                    <a:pt x="1495" y="1084"/>
                  </a:cubicBezTo>
                  <a:cubicBezTo>
                    <a:pt x="1500" y="1085"/>
                    <a:pt x="1502" y="1084"/>
                    <a:pt x="1506" y="1082"/>
                  </a:cubicBezTo>
                  <a:cubicBezTo>
                    <a:pt x="1509" y="1081"/>
                    <a:pt x="1515" y="1078"/>
                    <a:pt x="1522" y="1081"/>
                  </a:cubicBezTo>
                  <a:cubicBezTo>
                    <a:pt x="1529" y="1084"/>
                    <a:pt x="1536" y="1090"/>
                    <a:pt x="1541" y="1099"/>
                  </a:cubicBezTo>
                  <a:cubicBezTo>
                    <a:pt x="1542" y="1098"/>
                    <a:pt x="1544" y="1097"/>
                    <a:pt x="1545" y="1095"/>
                  </a:cubicBezTo>
                  <a:cubicBezTo>
                    <a:pt x="1551" y="1090"/>
                    <a:pt x="1557" y="1088"/>
                    <a:pt x="1561" y="1087"/>
                  </a:cubicBezTo>
                  <a:cubicBezTo>
                    <a:pt x="1563" y="1087"/>
                    <a:pt x="1564" y="1086"/>
                    <a:pt x="1566" y="108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5" name="Freeform 8">
              <a:extLst>
                <a:ext uri="{FF2B5EF4-FFF2-40B4-BE49-F238E27FC236}">
                  <a16:creationId xmlns:a16="http://schemas.microsoft.com/office/drawing/2014/main" id="{5C655492-A7B6-4207-A188-AA68E6DA97BD}"/>
                </a:ext>
              </a:extLst>
            </p:cNvPr>
            <p:cNvSpPr>
              <a:spLocks/>
            </p:cNvSpPr>
            <p:nvPr/>
          </p:nvSpPr>
          <p:spPr bwMode="auto">
            <a:xfrm>
              <a:off x="-3059586" y="2789236"/>
              <a:ext cx="1503518" cy="1705139"/>
            </a:xfrm>
            <a:custGeom>
              <a:avLst/>
              <a:gdLst>
                <a:gd name="T0" fmla="*/ 1785 w 1825"/>
                <a:gd name="T1" fmla="*/ 625 h 2069"/>
                <a:gd name="T2" fmla="*/ 1737 w 1825"/>
                <a:gd name="T3" fmla="*/ 573 h 2069"/>
                <a:gd name="T4" fmla="*/ 1677 w 1825"/>
                <a:gd name="T5" fmla="*/ 664 h 2069"/>
                <a:gd name="T6" fmla="*/ 1642 w 1825"/>
                <a:gd name="T7" fmla="*/ 583 h 2069"/>
                <a:gd name="T8" fmla="*/ 1603 w 1825"/>
                <a:gd name="T9" fmla="*/ 505 h 2069"/>
                <a:gd name="T10" fmla="*/ 1545 w 1825"/>
                <a:gd name="T11" fmla="*/ 458 h 2069"/>
                <a:gd name="T12" fmla="*/ 1480 w 1825"/>
                <a:gd name="T13" fmla="*/ 511 h 2069"/>
                <a:gd name="T14" fmla="*/ 1409 w 1825"/>
                <a:gd name="T15" fmla="*/ 577 h 2069"/>
                <a:gd name="T16" fmla="*/ 1306 w 1825"/>
                <a:gd name="T17" fmla="*/ 536 h 2069"/>
                <a:gd name="T18" fmla="*/ 1222 w 1825"/>
                <a:gd name="T19" fmla="*/ 474 h 2069"/>
                <a:gd name="T20" fmla="*/ 1150 w 1825"/>
                <a:gd name="T21" fmla="*/ 465 h 2069"/>
                <a:gd name="T22" fmla="*/ 1080 w 1825"/>
                <a:gd name="T23" fmla="*/ 399 h 2069"/>
                <a:gd name="T24" fmla="*/ 978 w 1825"/>
                <a:gd name="T25" fmla="*/ 283 h 2069"/>
                <a:gd name="T26" fmla="*/ 998 w 1825"/>
                <a:gd name="T27" fmla="*/ 156 h 2069"/>
                <a:gd name="T28" fmla="*/ 994 w 1825"/>
                <a:gd name="T29" fmla="*/ 66 h 2069"/>
                <a:gd name="T30" fmla="*/ 949 w 1825"/>
                <a:gd name="T31" fmla="*/ 32 h 2069"/>
                <a:gd name="T32" fmla="*/ 831 w 1825"/>
                <a:gd name="T33" fmla="*/ 63 h 2069"/>
                <a:gd name="T34" fmla="*/ 670 w 1825"/>
                <a:gd name="T35" fmla="*/ 89 h 2069"/>
                <a:gd name="T36" fmla="*/ 580 w 1825"/>
                <a:gd name="T37" fmla="*/ 77 h 2069"/>
                <a:gd name="T38" fmla="*/ 511 w 1825"/>
                <a:gd name="T39" fmla="*/ 31 h 2069"/>
                <a:gd name="T40" fmla="*/ 442 w 1825"/>
                <a:gd name="T41" fmla="*/ 5 h 2069"/>
                <a:gd name="T42" fmla="*/ 374 w 1825"/>
                <a:gd name="T43" fmla="*/ 72 h 2069"/>
                <a:gd name="T44" fmla="*/ 394 w 1825"/>
                <a:gd name="T45" fmla="*/ 116 h 2069"/>
                <a:gd name="T46" fmla="*/ 350 w 1825"/>
                <a:gd name="T47" fmla="*/ 209 h 2069"/>
                <a:gd name="T48" fmla="*/ 327 w 1825"/>
                <a:gd name="T49" fmla="*/ 249 h 2069"/>
                <a:gd name="T50" fmla="*/ 337 w 1825"/>
                <a:gd name="T51" fmla="*/ 327 h 2069"/>
                <a:gd name="T52" fmla="*/ 294 w 1825"/>
                <a:gd name="T53" fmla="*/ 449 h 2069"/>
                <a:gd name="T54" fmla="*/ 241 w 1825"/>
                <a:gd name="T55" fmla="*/ 501 h 2069"/>
                <a:gd name="T56" fmla="*/ 157 w 1825"/>
                <a:gd name="T57" fmla="*/ 551 h 2069"/>
                <a:gd name="T58" fmla="*/ 54 w 1825"/>
                <a:gd name="T59" fmla="*/ 608 h 2069"/>
                <a:gd name="T60" fmla="*/ 77 w 1825"/>
                <a:gd name="T61" fmla="*/ 644 h 2069"/>
                <a:gd name="T62" fmla="*/ 23 w 1825"/>
                <a:gd name="T63" fmla="*/ 639 h 2069"/>
                <a:gd name="T64" fmla="*/ 10 w 1825"/>
                <a:gd name="T65" fmla="*/ 699 h 2069"/>
                <a:gd name="T66" fmla="*/ 64 w 1825"/>
                <a:gd name="T67" fmla="*/ 766 h 2069"/>
                <a:gd name="T68" fmla="*/ 146 w 1825"/>
                <a:gd name="T69" fmla="*/ 760 h 2069"/>
                <a:gd name="T70" fmla="*/ 250 w 1825"/>
                <a:gd name="T71" fmla="*/ 834 h 2069"/>
                <a:gd name="T72" fmla="*/ 241 w 1825"/>
                <a:gd name="T73" fmla="*/ 931 h 2069"/>
                <a:gd name="T74" fmla="*/ 255 w 1825"/>
                <a:gd name="T75" fmla="*/ 1030 h 2069"/>
                <a:gd name="T76" fmla="*/ 280 w 1825"/>
                <a:gd name="T77" fmla="*/ 1131 h 2069"/>
                <a:gd name="T78" fmla="*/ 293 w 1825"/>
                <a:gd name="T79" fmla="*/ 1208 h 2069"/>
                <a:gd name="T80" fmla="*/ 293 w 1825"/>
                <a:gd name="T81" fmla="*/ 1481 h 2069"/>
                <a:gd name="T82" fmla="*/ 353 w 1825"/>
                <a:gd name="T83" fmla="*/ 1566 h 2069"/>
                <a:gd name="T84" fmla="*/ 560 w 1825"/>
                <a:gd name="T85" fmla="*/ 1626 h 2069"/>
                <a:gd name="T86" fmla="*/ 675 w 1825"/>
                <a:gd name="T87" fmla="*/ 1654 h 2069"/>
                <a:gd name="T88" fmla="*/ 694 w 1825"/>
                <a:gd name="T89" fmla="*/ 1760 h 2069"/>
                <a:gd name="T90" fmla="*/ 607 w 1825"/>
                <a:gd name="T91" fmla="*/ 1852 h 2069"/>
                <a:gd name="T92" fmla="*/ 617 w 1825"/>
                <a:gd name="T93" fmla="*/ 1920 h 2069"/>
                <a:gd name="T94" fmla="*/ 677 w 1825"/>
                <a:gd name="T95" fmla="*/ 1959 h 2069"/>
                <a:gd name="T96" fmla="*/ 863 w 1825"/>
                <a:gd name="T97" fmla="*/ 2008 h 2069"/>
                <a:gd name="T98" fmla="*/ 943 w 1825"/>
                <a:gd name="T99" fmla="*/ 2065 h 2069"/>
                <a:gd name="T100" fmla="*/ 1063 w 1825"/>
                <a:gd name="T101" fmla="*/ 2039 h 2069"/>
                <a:gd name="T102" fmla="*/ 1074 w 1825"/>
                <a:gd name="T103" fmla="*/ 1969 h 2069"/>
                <a:gd name="T104" fmla="*/ 1190 w 1825"/>
                <a:gd name="T105" fmla="*/ 1900 h 2069"/>
                <a:gd name="T106" fmla="*/ 1280 w 1825"/>
                <a:gd name="T107" fmla="*/ 1778 h 2069"/>
                <a:gd name="T108" fmla="*/ 1468 w 1825"/>
                <a:gd name="T109" fmla="*/ 1506 h 2069"/>
                <a:gd name="T110" fmla="*/ 1508 w 1825"/>
                <a:gd name="T111" fmla="*/ 1333 h 2069"/>
                <a:gd name="T112" fmla="*/ 1572 w 1825"/>
                <a:gd name="T113" fmla="*/ 1194 h 2069"/>
                <a:gd name="T114" fmla="*/ 1701 w 1825"/>
                <a:gd name="T115" fmla="*/ 1065 h 2069"/>
                <a:gd name="T116" fmla="*/ 1676 w 1825"/>
                <a:gd name="T117" fmla="*/ 885 h 2069"/>
                <a:gd name="T118" fmla="*/ 1780 w 1825"/>
                <a:gd name="T119" fmla="*/ 774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5" h="2069">
                  <a:moveTo>
                    <a:pt x="1809" y="702"/>
                  </a:moveTo>
                  <a:cubicBezTo>
                    <a:pt x="1806" y="700"/>
                    <a:pt x="1802" y="697"/>
                    <a:pt x="1799" y="692"/>
                  </a:cubicBezTo>
                  <a:cubicBezTo>
                    <a:pt x="1797" y="688"/>
                    <a:pt x="1798" y="683"/>
                    <a:pt x="1798" y="679"/>
                  </a:cubicBezTo>
                  <a:cubicBezTo>
                    <a:pt x="1799" y="678"/>
                    <a:pt x="1799" y="676"/>
                    <a:pt x="1799" y="676"/>
                  </a:cubicBezTo>
                  <a:cubicBezTo>
                    <a:pt x="1799" y="676"/>
                    <a:pt x="1798" y="675"/>
                    <a:pt x="1798" y="675"/>
                  </a:cubicBezTo>
                  <a:cubicBezTo>
                    <a:pt x="1795" y="672"/>
                    <a:pt x="1791" y="668"/>
                    <a:pt x="1786" y="655"/>
                  </a:cubicBezTo>
                  <a:cubicBezTo>
                    <a:pt x="1780" y="642"/>
                    <a:pt x="1780" y="635"/>
                    <a:pt x="1784" y="628"/>
                  </a:cubicBezTo>
                  <a:cubicBezTo>
                    <a:pt x="1785" y="626"/>
                    <a:pt x="1785" y="626"/>
                    <a:pt x="1785" y="625"/>
                  </a:cubicBezTo>
                  <a:cubicBezTo>
                    <a:pt x="1785" y="624"/>
                    <a:pt x="1785" y="624"/>
                    <a:pt x="1785" y="624"/>
                  </a:cubicBezTo>
                  <a:cubicBezTo>
                    <a:pt x="1784" y="623"/>
                    <a:pt x="1782" y="622"/>
                    <a:pt x="1781" y="621"/>
                  </a:cubicBezTo>
                  <a:cubicBezTo>
                    <a:pt x="1779" y="620"/>
                    <a:pt x="1777" y="619"/>
                    <a:pt x="1774" y="617"/>
                  </a:cubicBezTo>
                  <a:cubicBezTo>
                    <a:pt x="1766" y="610"/>
                    <a:pt x="1764" y="601"/>
                    <a:pt x="1763" y="591"/>
                  </a:cubicBezTo>
                  <a:cubicBezTo>
                    <a:pt x="1763" y="589"/>
                    <a:pt x="1762" y="586"/>
                    <a:pt x="1762" y="583"/>
                  </a:cubicBezTo>
                  <a:cubicBezTo>
                    <a:pt x="1760" y="575"/>
                    <a:pt x="1756" y="573"/>
                    <a:pt x="1751" y="571"/>
                  </a:cubicBezTo>
                  <a:cubicBezTo>
                    <a:pt x="1749" y="570"/>
                    <a:pt x="1743" y="570"/>
                    <a:pt x="1737" y="571"/>
                  </a:cubicBezTo>
                  <a:cubicBezTo>
                    <a:pt x="1737" y="572"/>
                    <a:pt x="1737" y="572"/>
                    <a:pt x="1737" y="573"/>
                  </a:cubicBezTo>
                  <a:cubicBezTo>
                    <a:pt x="1737" y="575"/>
                    <a:pt x="1737" y="578"/>
                    <a:pt x="1737" y="581"/>
                  </a:cubicBezTo>
                  <a:cubicBezTo>
                    <a:pt x="1736" y="592"/>
                    <a:pt x="1730" y="597"/>
                    <a:pt x="1726" y="601"/>
                  </a:cubicBezTo>
                  <a:cubicBezTo>
                    <a:pt x="1725" y="602"/>
                    <a:pt x="1724" y="602"/>
                    <a:pt x="1724" y="603"/>
                  </a:cubicBezTo>
                  <a:cubicBezTo>
                    <a:pt x="1722" y="605"/>
                    <a:pt x="1717" y="615"/>
                    <a:pt x="1715" y="623"/>
                  </a:cubicBezTo>
                  <a:cubicBezTo>
                    <a:pt x="1712" y="635"/>
                    <a:pt x="1697" y="644"/>
                    <a:pt x="1688" y="648"/>
                  </a:cubicBezTo>
                  <a:cubicBezTo>
                    <a:pt x="1688" y="648"/>
                    <a:pt x="1688" y="648"/>
                    <a:pt x="1688" y="648"/>
                  </a:cubicBezTo>
                  <a:cubicBezTo>
                    <a:pt x="1688" y="650"/>
                    <a:pt x="1688" y="652"/>
                    <a:pt x="1687" y="654"/>
                  </a:cubicBezTo>
                  <a:cubicBezTo>
                    <a:pt x="1686" y="657"/>
                    <a:pt x="1683" y="663"/>
                    <a:pt x="1677" y="664"/>
                  </a:cubicBezTo>
                  <a:cubicBezTo>
                    <a:pt x="1671" y="665"/>
                    <a:pt x="1667" y="662"/>
                    <a:pt x="1665" y="660"/>
                  </a:cubicBezTo>
                  <a:cubicBezTo>
                    <a:pt x="1664" y="660"/>
                    <a:pt x="1664" y="659"/>
                    <a:pt x="1663" y="659"/>
                  </a:cubicBezTo>
                  <a:cubicBezTo>
                    <a:pt x="1662" y="658"/>
                    <a:pt x="1661" y="658"/>
                    <a:pt x="1660" y="657"/>
                  </a:cubicBezTo>
                  <a:cubicBezTo>
                    <a:pt x="1654" y="656"/>
                    <a:pt x="1646" y="652"/>
                    <a:pt x="1644" y="643"/>
                  </a:cubicBezTo>
                  <a:cubicBezTo>
                    <a:pt x="1643" y="642"/>
                    <a:pt x="1643" y="642"/>
                    <a:pt x="1643" y="642"/>
                  </a:cubicBezTo>
                  <a:cubicBezTo>
                    <a:pt x="1642" y="637"/>
                    <a:pt x="1641" y="632"/>
                    <a:pt x="1638" y="627"/>
                  </a:cubicBezTo>
                  <a:cubicBezTo>
                    <a:pt x="1631" y="619"/>
                    <a:pt x="1629" y="610"/>
                    <a:pt x="1631" y="600"/>
                  </a:cubicBezTo>
                  <a:cubicBezTo>
                    <a:pt x="1632" y="594"/>
                    <a:pt x="1637" y="588"/>
                    <a:pt x="1642" y="583"/>
                  </a:cubicBezTo>
                  <a:cubicBezTo>
                    <a:pt x="1643" y="581"/>
                    <a:pt x="1645" y="579"/>
                    <a:pt x="1646" y="577"/>
                  </a:cubicBezTo>
                  <a:cubicBezTo>
                    <a:pt x="1640" y="577"/>
                    <a:pt x="1632" y="576"/>
                    <a:pt x="1627" y="570"/>
                  </a:cubicBezTo>
                  <a:cubicBezTo>
                    <a:pt x="1623" y="565"/>
                    <a:pt x="1621" y="562"/>
                    <a:pt x="1621" y="559"/>
                  </a:cubicBezTo>
                  <a:cubicBezTo>
                    <a:pt x="1620" y="558"/>
                    <a:pt x="1619" y="558"/>
                    <a:pt x="1619" y="558"/>
                  </a:cubicBezTo>
                  <a:cubicBezTo>
                    <a:pt x="1617" y="557"/>
                    <a:pt x="1614" y="556"/>
                    <a:pt x="1611" y="555"/>
                  </a:cubicBezTo>
                  <a:cubicBezTo>
                    <a:pt x="1601" y="550"/>
                    <a:pt x="1599" y="542"/>
                    <a:pt x="1597" y="534"/>
                  </a:cubicBezTo>
                  <a:cubicBezTo>
                    <a:pt x="1596" y="533"/>
                    <a:pt x="1596" y="532"/>
                    <a:pt x="1596" y="530"/>
                  </a:cubicBezTo>
                  <a:cubicBezTo>
                    <a:pt x="1592" y="517"/>
                    <a:pt x="1599" y="509"/>
                    <a:pt x="1603" y="505"/>
                  </a:cubicBezTo>
                  <a:cubicBezTo>
                    <a:pt x="1603" y="505"/>
                    <a:pt x="1604" y="504"/>
                    <a:pt x="1604" y="503"/>
                  </a:cubicBezTo>
                  <a:cubicBezTo>
                    <a:pt x="1605" y="502"/>
                    <a:pt x="1607" y="499"/>
                    <a:pt x="1608" y="496"/>
                  </a:cubicBezTo>
                  <a:cubicBezTo>
                    <a:pt x="1607" y="496"/>
                    <a:pt x="1607" y="496"/>
                    <a:pt x="1606" y="496"/>
                  </a:cubicBezTo>
                  <a:cubicBezTo>
                    <a:pt x="1605" y="496"/>
                    <a:pt x="1602" y="497"/>
                    <a:pt x="1600" y="497"/>
                  </a:cubicBezTo>
                  <a:cubicBezTo>
                    <a:pt x="1589" y="498"/>
                    <a:pt x="1582" y="498"/>
                    <a:pt x="1577" y="496"/>
                  </a:cubicBezTo>
                  <a:cubicBezTo>
                    <a:pt x="1568" y="492"/>
                    <a:pt x="1564" y="478"/>
                    <a:pt x="1563" y="465"/>
                  </a:cubicBezTo>
                  <a:cubicBezTo>
                    <a:pt x="1561" y="465"/>
                    <a:pt x="1559" y="464"/>
                    <a:pt x="1557" y="463"/>
                  </a:cubicBezTo>
                  <a:cubicBezTo>
                    <a:pt x="1553" y="462"/>
                    <a:pt x="1548" y="461"/>
                    <a:pt x="1545" y="458"/>
                  </a:cubicBezTo>
                  <a:cubicBezTo>
                    <a:pt x="1540" y="455"/>
                    <a:pt x="1531" y="449"/>
                    <a:pt x="1524" y="446"/>
                  </a:cubicBezTo>
                  <a:cubicBezTo>
                    <a:pt x="1522" y="445"/>
                    <a:pt x="1513" y="450"/>
                    <a:pt x="1510" y="452"/>
                  </a:cubicBezTo>
                  <a:cubicBezTo>
                    <a:pt x="1500" y="457"/>
                    <a:pt x="1493" y="457"/>
                    <a:pt x="1487" y="457"/>
                  </a:cubicBezTo>
                  <a:cubicBezTo>
                    <a:pt x="1487" y="457"/>
                    <a:pt x="1486" y="457"/>
                    <a:pt x="1485" y="457"/>
                  </a:cubicBezTo>
                  <a:cubicBezTo>
                    <a:pt x="1485" y="459"/>
                    <a:pt x="1485" y="461"/>
                    <a:pt x="1484" y="463"/>
                  </a:cubicBezTo>
                  <a:cubicBezTo>
                    <a:pt x="1484" y="465"/>
                    <a:pt x="1484" y="467"/>
                    <a:pt x="1483" y="469"/>
                  </a:cubicBezTo>
                  <a:cubicBezTo>
                    <a:pt x="1482" y="475"/>
                    <a:pt x="1481" y="491"/>
                    <a:pt x="1480" y="502"/>
                  </a:cubicBezTo>
                  <a:cubicBezTo>
                    <a:pt x="1480" y="505"/>
                    <a:pt x="1480" y="508"/>
                    <a:pt x="1480" y="511"/>
                  </a:cubicBezTo>
                  <a:cubicBezTo>
                    <a:pt x="1479" y="523"/>
                    <a:pt x="1470" y="529"/>
                    <a:pt x="1464" y="534"/>
                  </a:cubicBezTo>
                  <a:cubicBezTo>
                    <a:pt x="1462" y="535"/>
                    <a:pt x="1459" y="537"/>
                    <a:pt x="1457" y="538"/>
                  </a:cubicBezTo>
                  <a:cubicBezTo>
                    <a:pt x="1450" y="546"/>
                    <a:pt x="1445" y="547"/>
                    <a:pt x="1437" y="550"/>
                  </a:cubicBezTo>
                  <a:cubicBezTo>
                    <a:pt x="1436" y="550"/>
                    <a:pt x="1435" y="551"/>
                    <a:pt x="1433" y="551"/>
                  </a:cubicBezTo>
                  <a:cubicBezTo>
                    <a:pt x="1434" y="554"/>
                    <a:pt x="1434" y="557"/>
                    <a:pt x="1433" y="561"/>
                  </a:cubicBezTo>
                  <a:cubicBezTo>
                    <a:pt x="1432" y="567"/>
                    <a:pt x="1431" y="572"/>
                    <a:pt x="1426" y="576"/>
                  </a:cubicBezTo>
                  <a:cubicBezTo>
                    <a:pt x="1422" y="579"/>
                    <a:pt x="1417" y="578"/>
                    <a:pt x="1414" y="578"/>
                  </a:cubicBezTo>
                  <a:cubicBezTo>
                    <a:pt x="1412" y="577"/>
                    <a:pt x="1410" y="577"/>
                    <a:pt x="1409" y="577"/>
                  </a:cubicBezTo>
                  <a:cubicBezTo>
                    <a:pt x="1397" y="580"/>
                    <a:pt x="1392" y="577"/>
                    <a:pt x="1386" y="574"/>
                  </a:cubicBezTo>
                  <a:cubicBezTo>
                    <a:pt x="1386" y="574"/>
                    <a:pt x="1385" y="573"/>
                    <a:pt x="1384" y="573"/>
                  </a:cubicBezTo>
                  <a:cubicBezTo>
                    <a:pt x="1382" y="572"/>
                    <a:pt x="1380" y="572"/>
                    <a:pt x="1377" y="572"/>
                  </a:cubicBezTo>
                  <a:cubicBezTo>
                    <a:pt x="1373" y="571"/>
                    <a:pt x="1367" y="571"/>
                    <a:pt x="1361" y="568"/>
                  </a:cubicBezTo>
                  <a:cubicBezTo>
                    <a:pt x="1350" y="563"/>
                    <a:pt x="1347" y="557"/>
                    <a:pt x="1347" y="548"/>
                  </a:cubicBezTo>
                  <a:cubicBezTo>
                    <a:pt x="1344" y="548"/>
                    <a:pt x="1340" y="547"/>
                    <a:pt x="1336" y="546"/>
                  </a:cubicBezTo>
                  <a:cubicBezTo>
                    <a:pt x="1332" y="545"/>
                    <a:pt x="1329" y="544"/>
                    <a:pt x="1327" y="544"/>
                  </a:cubicBezTo>
                  <a:cubicBezTo>
                    <a:pt x="1319" y="542"/>
                    <a:pt x="1314" y="541"/>
                    <a:pt x="1306" y="536"/>
                  </a:cubicBezTo>
                  <a:cubicBezTo>
                    <a:pt x="1292" y="528"/>
                    <a:pt x="1296" y="515"/>
                    <a:pt x="1298" y="510"/>
                  </a:cubicBezTo>
                  <a:cubicBezTo>
                    <a:pt x="1299" y="507"/>
                    <a:pt x="1300" y="505"/>
                    <a:pt x="1300" y="504"/>
                  </a:cubicBezTo>
                  <a:cubicBezTo>
                    <a:pt x="1298" y="503"/>
                    <a:pt x="1296" y="502"/>
                    <a:pt x="1293" y="501"/>
                  </a:cubicBezTo>
                  <a:cubicBezTo>
                    <a:pt x="1291" y="500"/>
                    <a:pt x="1286" y="501"/>
                    <a:pt x="1280" y="502"/>
                  </a:cubicBezTo>
                  <a:cubicBezTo>
                    <a:pt x="1274" y="503"/>
                    <a:pt x="1265" y="504"/>
                    <a:pt x="1256" y="504"/>
                  </a:cubicBezTo>
                  <a:cubicBezTo>
                    <a:pt x="1245" y="503"/>
                    <a:pt x="1233" y="503"/>
                    <a:pt x="1231" y="490"/>
                  </a:cubicBezTo>
                  <a:cubicBezTo>
                    <a:pt x="1231" y="490"/>
                    <a:pt x="1231" y="490"/>
                    <a:pt x="1231" y="490"/>
                  </a:cubicBezTo>
                  <a:cubicBezTo>
                    <a:pt x="1229" y="487"/>
                    <a:pt x="1225" y="481"/>
                    <a:pt x="1222" y="474"/>
                  </a:cubicBezTo>
                  <a:cubicBezTo>
                    <a:pt x="1218" y="469"/>
                    <a:pt x="1214" y="463"/>
                    <a:pt x="1212" y="458"/>
                  </a:cubicBezTo>
                  <a:cubicBezTo>
                    <a:pt x="1210" y="458"/>
                    <a:pt x="1209" y="459"/>
                    <a:pt x="1207" y="459"/>
                  </a:cubicBezTo>
                  <a:cubicBezTo>
                    <a:pt x="1202" y="461"/>
                    <a:pt x="1197" y="463"/>
                    <a:pt x="1190" y="462"/>
                  </a:cubicBezTo>
                  <a:cubicBezTo>
                    <a:pt x="1189" y="462"/>
                    <a:pt x="1189" y="462"/>
                    <a:pt x="1189" y="462"/>
                  </a:cubicBezTo>
                  <a:cubicBezTo>
                    <a:pt x="1189" y="462"/>
                    <a:pt x="1188" y="463"/>
                    <a:pt x="1188" y="464"/>
                  </a:cubicBezTo>
                  <a:cubicBezTo>
                    <a:pt x="1186" y="466"/>
                    <a:pt x="1184" y="469"/>
                    <a:pt x="1180" y="471"/>
                  </a:cubicBezTo>
                  <a:cubicBezTo>
                    <a:pt x="1179" y="471"/>
                    <a:pt x="1179" y="471"/>
                    <a:pt x="1179" y="471"/>
                  </a:cubicBezTo>
                  <a:cubicBezTo>
                    <a:pt x="1172" y="475"/>
                    <a:pt x="1163" y="478"/>
                    <a:pt x="1150" y="465"/>
                  </a:cubicBezTo>
                  <a:cubicBezTo>
                    <a:pt x="1146" y="461"/>
                    <a:pt x="1142" y="461"/>
                    <a:pt x="1135" y="461"/>
                  </a:cubicBezTo>
                  <a:cubicBezTo>
                    <a:pt x="1134" y="461"/>
                    <a:pt x="1133" y="461"/>
                    <a:pt x="1132" y="461"/>
                  </a:cubicBezTo>
                  <a:cubicBezTo>
                    <a:pt x="1124" y="461"/>
                    <a:pt x="1106" y="461"/>
                    <a:pt x="1103" y="443"/>
                  </a:cubicBezTo>
                  <a:cubicBezTo>
                    <a:pt x="1103" y="439"/>
                    <a:pt x="1103" y="439"/>
                    <a:pt x="1101" y="437"/>
                  </a:cubicBezTo>
                  <a:cubicBezTo>
                    <a:pt x="1100" y="436"/>
                    <a:pt x="1099" y="435"/>
                    <a:pt x="1098" y="434"/>
                  </a:cubicBezTo>
                  <a:cubicBezTo>
                    <a:pt x="1097" y="433"/>
                    <a:pt x="1095" y="432"/>
                    <a:pt x="1094" y="431"/>
                  </a:cubicBezTo>
                  <a:cubicBezTo>
                    <a:pt x="1089" y="426"/>
                    <a:pt x="1081" y="419"/>
                    <a:pt x="1080" y="408"/>
                  </a:cubicBezTo>
                  <a:cubicBezTo>
                    <a:pt x="1080" y="404"/>
                    <a:pt x="1080" y="401"/>
                    <a:pt x="1080" y="399"/>
                  </a:cubicBezTo>
                  <a:cubicBezTo>
                    <a:pt x="1080" y="395"/>
                    <a:pt x="1080" y="392"/>
                    <a:pt x="1079" y="389"/>
                  </a:cubicBezTo>
                  <a:cubicBezTo>
                    <a:pt x="1077" y="387"/>
                    <a:pt x="1071" y="384"/>
                    <a:pt x="1067" y="382"/>
                  </a:cubicBezTo>
                  <a:cubicBezTo>
                    <a:pt x="1063" y="379"/>
                    <a:pt x="1059" y="377"/>
                    <a:pt x="1056" y="374"/>
                  </a:cubicBezTo>
                  <a:cubicBezTo>
                    <a:pt x="1053" y="372"/>
                    <a:pt x="1041" y="367"/>
                    <a:pt x="1033" y="364"/>
                  </a:cubicBezTo>
                  <a:cubicBezTo>
                    <a:pt x="1017" y="356"/>
                    <a:pt x="1007" y="352"/>
                    <a:pt x="1002" y="348"/>
                  </a:cubicBezTo>
                  <a:cubicBezTo>
                    <a:pt x="1000" y="346"/>
                    <a:pt x="998" y="345"/>
                    <a:pt x="995" y="344"/>
                  </a:cubicBezTo>
                  <a:cubicBezTo>
                    <a:pt x="991" y="342"/>
                    <a:pt x="985" y="340"/>
                    <a:pt x="980" y="334"/>
                  </a:cubicBezTo>
                  <a:cubicBezTo>
                    <a:pt x="973" y="327"/>
                    <a:pt x="974" y="314"/>
                    <a:pt x="978" y="283"/>
                  </a:cubicBezTo>
                  <a:cubicBezTo>
                    <a:pt x="979" y="273"/>
                    <a:pt x="980" y="261"/>
                    <a:pt x="980" y="257"/>
                  </a:cubicBezTo>
                  <a:cubicBezTo>
                    <a:pt x="979" y="245"/>
                    <a:pt x="982" y="238"/>
                    <a:pt x="984" y="232"/>
                  </a:cubicBezTo>
                  <a:cubicBezTo>
                    <a:pt x="985" y="229"/>
                    <a:pt x="986" y="226"/>
                    <a:pt x="987" y="223"/>
                  </a:cubicBezTo>
                  <a:cubicBezTo>
                    <a:pt x="988" y="216"/>
                    <a:pt x="987" y="210"/>
                    <a:pt x="987" y="201"/>
                  </a:cubicBezTo>
                  <a:cubicBezTo>
                    <a:pt x="986" y="197"/>
                    <a:pt x="986" y="193"/>
                    <a:pt x="985" y="188"/>
                  </a:cubicBezTo>
                  <a:cubicBezTo>
                    <a:pt x="985" y="183"/>
                    <a:pt x="985" y="176"/>
                    <a:pt x="989" y="171"/>
                  </a:cubicBezTo>
                  <a:cubicBezTo>
                    <a:pt x="992" y="168"/>
                    <a:pt x="995" y="167"/>
                    <a:pt x="997" y="167"/>
                  </a:cubicBezTo>
                  <a:cubicBezTo>
                    <a:pt x="998" y="164"/>
                    <a:pt x="998" y="159"/>
                    <a:pt x="998" y="156"/>
                  </a:cubicBezTo>
                  <a:cubicBezTo>
                    <a:pt x="998" y="151"/>
                    <a:pt x="999" y="146"/>
                    <a:pt x="1000" y="142"/>
                  </a:cubicBezTo>
                  <a:cubicBezTo>
                    <a:pt x="1000" y="141"/>
                    <a:pt x="1001" y="138"/>
                    <a:pt x="1001" y="136"/>
                  </a:cubicBezTo>
                  <a:cubicBezTo>
                    <a:pt x="997" y="134"/>
                    <a:pt x="993" y="131"/>
                    <a:pt x="990" y="124"/>
                  </a:cubicBezTo>
                  <a:cubicBezTo>
                    <a:pt x="987" y="118"/>
                    <a:pt x="987" y="111"/>
                    <a:pt x="988" y="104"/>
                  </a:cubicBezTo>
                  <a:cubicBezTo>
                    <a:pt x="988" y="101"/>
                    <a:pt x="989" y="97"/>
                    <a:pt x="989" y="94"/>
                  </a:cubicBezTo>
                  <a:cubicBezTo>
                    <a:pt x="989" y="85"/>
                    <a:pt x="989" y="81"/>
                    <a:pt x="991" y="77"/>
                  </a:cubicBezTo>
                  <a:cubicBezTo>
                    <a:pt x="991" y="76"/>
                    <a:pt x="991" y="76"/>
                    <a:pt x="992" y="74"/>
                  </a:cubicBezTo>
                  <a:cubicBezTo>
                    <a:pt x="992" y="72"/>
                    <a:pt x="993" y="69"/>
                    <a:pt x="994" y="66"/>
                  </a:cubicBezTo>
                  <a:cubicBezTo>
                    <a:pt x="995" y="61"/>
                    <a:pt x="997" y="55"/>
                    <a:pt x="997" y="51"/>
                  </a:cubicBezTo>
                  <a:cubicBezTo>
                    <a:pt x="998" y="47"/>
                    <a:pt x="997" y="46"/>
                    <a:pt x="997" y="45"/>
                  </a:cubicBezTo>
                  <a:cubicBezTo>
                    <a:pt x="997" y="45"/>
                    <a:pt x="997" y="44"/>
                    <a:pt x="997" y="43"/>
                  </a:cubicBezTo>
                  <a:cubicBezTo>
                    <a:pt x="995" y="42"/>
                    <a:pt x="992" y="41"/>
                    <a:pt x="988" y="41"/>
                  </a:cubicBezTo>
                  <a:cubicBezTo>
                    <a:pt x="987" y="41"/>
                    <a:pt x="986" y="41"/>
                    <a:pt x="984" y="41"/>
                  </a:cubicBezTo>
                  <a:cubicBezTo>
                    <a:pt x="979" y="41"/>
                    <a:pt x="973" y="42"/>
                    <a:pt x="964" y="39"/>
                  </a:cubicBezTo>
                  <a:cubicBezTo>
                    <a:pt x="956" y="37"/>
                    <a:pt x="952" y="35"/>
                    <a:pt x="950" y="33"/>
                  </a:cubicBezTo>
                  <a:cubicBezTo>
                    <a:pt x="949" y="32"/>
                    <a:pt x="949" y="32"/>
                    <a:pt x="949" y="32"/>
                  </a:cubicBezTo>
                  <a:cubicBezTo>
                    <a:pt x="948" y="32"/>
                    <a:pt x="947" y="33"/>
                    <a:pt x="946" y="35"/>
                  </a:cubicBezTo>
                  <a:cubicBezTo>
                    <a:pt x="945" y="37"/>
                    <a:pt x="944" y="38"/>
                    <a:pt x="943" y="40"/>
                  </a:cubicBezTo>
                  <a:cubicBezTo>
                    <a:pt x="941" y="44"/>
                    <a:pt x="938" y="51"/>
                    <a:pt x="929" y="53"/>
                  </a:cubicBezTo>
                  <a:cubicBezTo>
                    <a:pt x="926" y="53"/>
                    <a:pt x="924" y="54"/>
                    <a:pt x="922" y="54"/>
                  </a:cubicBezTo>
                  <a:cubicBezTo>
                    <a:pt x="917" y="55"/>
                    <a:pt x="913" y="55"/>
                    <a:pt x="909" y="57"/>
                  </a:cubicBezTo>
                  <a:cubicBezTo>
                    <a:pt x="901" y="60"/>
                    <a:pt x="884" y="61"/>
                    <a:pt x="857" y="60"/>
                  </a:cubicBezTo>
                  <a:cubicBezTo>
                    <a:pt x="852" y="60"/>
                    <a:pt x="852" y="60"/>
                    <a:pt x="852" y="60"/>
                  </a:cubicBezTo>
                  <a:cubicBezTo>
                    <a:pt x="841" y="60"/>
                    <a:pt x="834" y="62"/>
                    <a:pt x="831" y="63"/>
                  </a:cubicBezTo>
                  <a:cubicBezTo>
                    <a:pt x="830" y="63"/>
                    <a:pt x="830" y="63"/>
                    <a:pt x="830" y="64"/>
                  </a:cubicBezTo>
                  <a:cubicBezTo>
                    <a:pt x="829" y="66"/>
                    <a:pt x="827" y="69"/>
                    <a:pt x="823" y="71"/>
                  </a:cubicBezTo>
                  <a:cubicBezTo>
                    <a:pt x="821" y="72"/>
                    <a:pt x="820" y="73"/>
                    <a:pt x="819" y="73"/>
                  </a:cubicBezTo>
                  <a:cubicBezTo>
                    <a:pt x="819" y="73"/>
                    <a:pt x="818" y="73"/>
                    <a:pt x="818" y="74"/>
                  </a:cubicBezTo>
                  <a:cubicBezTo>
                    <a:pt x="810" y="84"/>
                    <a:pt x="797" y="84"/>
                    <a:pt x="790" y="84"/>
                  </a:cubicBezTo>
                  <a:cubicBezTo>
                    <a:pt x="785" y="84"/>
                    <a:pt x="760" y="84"/>
                    <a:pt x="733" y="83"/>
                  </a:cubicBezTo>
                  <a:cubicBezTo>
                    <a:pt x="709" y="83"/>
                    <a:pt x="684" y="82"/>
                    <a:pt x="681" y="82"/>
                  </a:cubicBezTo>
                  <a:cubicBezTo>
                    <a:pt x="678" y="82"/>
                    <a:pt x="674" y="86"/>
                    <a:pt x="670" y="89"/>
                  </a:cubicBezTo>
                  <a:cubicBezTo>
                    <a:pt x="669" y="90"/>
                    <a:pt x="668" y="91"/>
                    <a:pt x="666" y="92"/>
                  </a:cubicBezTo>
                  <a:cubicBezTo>
                    <a:pt x="658" y="99"/>
                    <a:pt x="644" y="104"/>
                    <a:pt x="636" y="105"/>
                  </a:cubicBezTo>
                  <a:cubicBezTo>
                    <a:pt x="635" y="105"/>
                    <a:pt x="634" y="105"/>
                    <a:pt x="631" y="108"/>
                  </a:cubicBezTo>
                  <a:cubicBezTo>
                    <a:pt x="629" y="109"/>
                    <a:pt x="626" y="110"/>
                    <a:pt x="623" y="112"/>
                  </a:cubicBezTo>
                  <a:cubicBezTo>
                    <a:pt x="609" y="120"/>
                    <a:pt x="599" y="113"/>
                    <a:pt x="593" y="109"/>
                  </a:cubicBezTo>
                  <a:cubicBezTo>
                    <a:pt x="583" y="102"/>
                    <a:pt x="585" y="91"/>
                    <a:pt x="585" y="84"/>
                  </a:cubicBezTo>
                  <a:cubicBezTo>
                    <a:pt x="586" y="82"/>
                    <a:pt x="586" y="81"/>
                    <a:pt x="586" y="79"/>
                  </a:cubicBezTo>
                  <a:cubicBezTo>
                    <a:pt x="584" y="78"/>
                    <a:pt x="582" y="78"/>
                    <a:pt x="580" y="77"/>
                  </a:cubicBezTo>
                  <a:cubicBezTo>
                    <a:pt x="574" y="74"/>
                    <a:pt x="572" y="70"/>
                    <a:pt x="571" y="68"/>
                  </a:cubicBezTo>
                  <a:cubicBezTo>
                    <a:pt x="571" y="68"/>
                    <a:pt x="571" y="68"/>
                    <a:pt x="571" y="67"/>
                  </a:cubicBezTo>
                  <a:cubicBezTo>
                    <a:pt x="569" y="67"/>
                    <a:pt x="567" y="67"/>
                    <a:pt x="566" y="66"/>
                  </a:cubicBezTo>
                  <a:cubicBezTo>
                    <a:pt x="560" y="65"/>
                    <a:pt x="553" y="64"/>
                    <a:pt x="547" y="58"/>
                  </a:cubicBezTo>
                  <a:cubicBezTo>
                    <a:pt x="542" y="52"/>
                    <a:pt x="542" y="46"/>
                    <a:pt x="542" y="43"/>
                  </a:cubicBezTo>
                  <a:cubicBezTo>
                    <a:pt x="541" y="43"/>
                    <a:pt x="539" y="43"/>
                    <a:pt x="537" y="42"/>
                  </a:cubicBezTo>
                  <a:cubicBezTo>
                    <a:pt x="535" y="42"/>
                    <a:pt x="535" y="42"/>
                    <a:pt x="535" y="42"/>
                  </a:cubicBezTo>
                  <a:cubicBezTo>
                    <a:pt x="524" y="41"/>
                    <a:pt x="517" y="36"/>
                    <a:pt x="511" y="31"/>
                  </a:cubicBezTo>
                  <a:cubicBezTo>
                    <a:pt x="509" y="30"/>
                    <a:pt x="509" y="30"/>
                    <a:pt x="509" y="30"/>
                  </a:cubicBezTo>
                  <a:cubicBezTo>
                    <a:pt x="507" y="28"/>
                    <a:pt x="504" y="25"/>
                    <a:pt x="502" y="23"/>
                  </a:cubicBezTo>
                  <a:cubicBezTo>
                    <a:pt x="498" y="19"/>
                    <a:pt x="495" y="16"/>
                    <a:pt x="490" y="13"/>
                  </a:cubicBezTo>
                  <a:cubicBezTo>
                    <a:pt x="486" y="12"/>
                    <a:pt x="484" y="12"/>
                    <a:pt x="480" y="12"/>
                  </a:cubicBezTo>
                  <a:cubicBezTo>
                    <a:pt x="477" y="12"/>
                    <a:pt x="474" y="12"/>
                    <a:pt x="470" y="12"/>
                  </a:cubicBezTo>
                  <a:cubicBezTo>
                    <a:pt x="462" y="10"/>
                    <a:pt x="458" y="4"/>
                    <a:pt x="456" y="0"/>
                  </a:cubicBezTo>
                  <a:cubicBezTo>
                    <a:pt x="453" y="0"/>
                    <a:pt x="448" y="0"/>
                    <a:pt x="444" y="2"/>
                  </a:cubicBezTo>
                  <a:cubicBezTo>
                    <a:pt x="442" y="3"/>
                    <a:pt x="442" y="3"/>
                    <a:pt x="442" y="5"/>
                  </a:cubicBezTo>
                  <a:cubicBezTo>
                    <a:pt x="441" y="8"/>
                    <a:pt x="439" y="12"/>
                    <a:pt x="435" y="16"/>
                  </a:cubicBezTo>
                  <a:cubicBezTo>
                    <a:pt x="429" y="21"/>
                    <a:pt x="420" y="24"/>
                    <a:pt x="409" y="12"/>
                  </a:cubicBezTo>
                  <a:cubicBezTo>
                    <a:pt x="409" y="12"/>
                    <a:pt x="408" y="11"/>
                    <a:pt x="408" y="11"/>
                  </a:cubicBezTo>
                  <a:cubicBezTo>
                    <a:pt x="405" y="9"/>
                    <a:pt x="403" y="8"/>
                    <a:pt x="402" y="8"/>
                  </a:cubicBezTo>
                  <a:cubicBezTo>
                    <a:pt x="401" y="10"/>
                    <a:pt x="400" y="17"/>
                    <a:pt x="399" y="21"/>
                  </a:cubicBezTo>
                  <a:cubicBezTo>
                    <a:pt x="399" y="22"/>
                    <a:pt x="398" y="24"/>
                    <a:pt x="398" y="26"/>
                  </a:cubicBezTo>
                  <a:cubicBezTo>
                    <a:pt x="395" y="36"/>
                    <a:pt x="387" y="54"/>
                    <a:pt x="379" y="65"/>
                  </a:cubicBezTo>
                  <a:cubicBezTo>
                    <a:pt x="377" y="69"/>
                    <a:pt x="375" y="71"/>
                    <a:pt x="374" y="72"/>
                  </a:cubicBezTo>
                  <a:cubicBezTo>
                    <a:pt x="373" y="73"/>
                    <a:pt x="373" y="74"/>
                    <a:pt x="372" y="74"/>
                  </a:cubicBezTo>
                  <a:cubicBezTo>
                    <a:pt x="372" y="74"/>
                    <a:pt x="372" y="75"/>
                    <a:pt x="372" y="75"/>
                  </a:cubicBezTo>
                  <a:cubicBezTo>
                    <a:pt x="376" y="76"/>
                    <a:pt x="382" y="76"/>
                    <a:pt x="386" y="76"/>
                  </a:cubicBezTo>
                  <a:cubicBezTo>
                    <a:pt x="389" y="76"/>
                    <a:pt x="392" y="76"/>
                    <a:pt x="394" y="76"/>
                  </a:cubicBezTo>
                  <a:cubicBezTo>
                    <a:pt x="401" y="77"/>
                    <a:pt x="408" y="77"/>
                    <a:pt x="411" y="84"/>
                  </a:cubicBezTo>
                  <a:cubicBezTo>
                    <a:pt x="413" y="90"/>
                    <a:pt x="409" y="95"/>
                    <a:pt x="408" y="96"/>
                  </a:cubicBezTo>
                  <a:cubicBezTo>
                    <a:pt x="408" y="97"/>
                    <a:pt x="408" y="97"/>
                    <a:pt x="407" y="97"/>
                  </a:cubicBezTo>
                  <a:cubicBezTo>
                    <a:pt x="408" y="109"/>
                    <a:pt x="400" y="113"/>
                    <a:pt x="394" y="116"/>
                  </a:cubicBezTo>
                  <a:cubicBezTo>
                    <a:pt x="392" y="117"/>
                    <a:pt x="389" y="118"/>
                    <a:pt x="387" y="119"/>
                  </a:cubicBezTo>
                  <a:cubicBezTo>
                    <a:pt x="380" y="124"/>
                    <a:pt x="374" y="126"/>
                    <a:pt x="368" y="123"/>
                  </a:cubicBezTo>
                  <a:cubicBezTo>
                    <a:pt x="368" y="123"/>
                    <a:pt x="368" y="123"/>
                    <a:pt x="368" y="123"/>
                  </a:cubicBezTo>
                  <a:cubicBezTo>
                    <a:pt x="367" y="123"/>
                    <a:pt x="365" y="126"/>
                    <a:pt x="363" y="130"/>
                  </a:cubicBezTo>
                  <a:cubicBezTo>
                    <a:pt x="361" y="132"/>
                    <a:pt x="360" y="135"/>
                    <a:pt x="358" y="138"/>
                  </a:cubicBezTo>
                  <a:cubicBezTo>
                    <a:pt x="354" y="143"/>
                    <a:pt x="356" y="171"/>
                    <a:pt x="356" y="181"/>
                  </a:cubicBezTo>
                  <a:cubicBezTo>
                    <a:pt x="356" y="186"/>
                    <a:pt x="357" y="191"/>
                    <a:pt x="357" y="194"/>
                  </a:cubicBezTo>
                  <a:cubicBezTo>
                    <a:pt x="357" y="200"/>
                    <a:pt x="357" y="206"/>
                    <a:pt x="350" y="209"/>
                  </a:cubicBezTo>
                  <a:cubicBezTo>
                    <a:pt x="349" y="209"/>
                    <a:pt x="345" y="211"/>
                    <a:pt x="341" y="208"/>
                  </a:cubicBezTo>
                  <a:cubicBezTo>
                    <a:pt x="340" y="208"/>
                    <a:pt x="340" y="208"/>
                    <a:pt x="340" y="208"/>
                  </a:cubicBezTo>
                  <a:cubicBezTo>
                    <a:pt x="340" y="208"/>
                    <a:pt x="340" y="208"/>
                    <a:pt x="340" y="208"/>
                  </a:cubicBezTo>
                  <a:cubicBezTo>
                    <a:pt x="339" y="217"/>
                    <a:pt x="332" y="218"/>
                    <a:pt x="330" y="218"/>
                  </a:cubicBezTo>
                  <a:cubicBezTo>
                    <a:pt x="329" y="218"/>
                    <a:pt x="326" y="219"/>
                    <a:pt x="323" y="224"/>
                  </a:cubicBezTo>
                  <a:cubicBezTo>
                    <a:pt x="319" y="229"/>
                    <a:pt x="325" y="243"/>
                    <a:pt x="327" y="248"/>
                  </a:cubicBezTo>
                  <a:cubicBezTo>
                    <a:pt x="327" y="248"/>
                    <a:pt x="327" y="249"/>
                    <a:pt x="327" y="249"/>
                  </a:cubicBezTo>
                  <a:cubicBezTo>
                    <a:pt x="327" y="249"/>
                    <a:pt x="327" y="249"/>
                    <a:pt x="327" y="249"/>
                  </a:cubicBezTo>
                  <a:cubicBezTo>
                    <a:pt x="330" y="249"/>
                    <a:pt x="335" y="250"/>
                    <a:pt x="339" y="253"/>
                  </a:cubicBezTo>
                  <a:cubicBezTo>
                    <a:pt x="347" y="260"/>
                    <a:pt x="345" y="268"/>
                    <a:pt x="344" y="272"/>
                  </a:cubicBezTo>
                  <a:cubicBezTo>
                    <a:pt x="344" y="272"/>
                    <a:pt x="344" y="273"/>
                    <a:pt x="344" y="273"/>
                  </a:cubicBezTo>
                  <a:cubicBezTo>
                    <a:pt x="347" y="275"/>
                    <a:pt x="349" y="278"/>
                    <a:pt x="351" y="282"/>
                  </a:cubicBezTo>
                  <a:cubicBezTo>
                    <a:pt x="354" y="289"/>
                    <a:pt x="356" y="293"/>
                    <a:pt x="354" y="298"/>
                  </a:cubicBezTo>
                  <a:cubicBezTo>
                    <a:pt x="354" y="298"/>
                    <a:pt x="354" y="298"/>
                    <a:pt x="354" y="298"/>
                  </a:cubicBezTo>
                  <a:cubicBezTo>
                    <a:pt x="356" y="308"/>
                    <a:pt x="349" y="314"/>
                    <a:pt x="344" y="320"/>
                  </a:cubicBezTo>
                  <a:cubicBezTo>
                    <a:pt x="342" y="322"/>
                    <a:pt x="339" y="324"/>
                    <a:pt x="337" y="327"/>
                  </a:cubicBezTo>
                  <a:cubicBezTo>
                    <a:pt x="335" y="330"/>
                    <a:pt x="335" y="331"/>
                    <a:pt x="337" y="337"/>
                  </a:cubicBezTo>
                  <a:cubicBezTo>
                    <a:pt x="337" y="340"/>
                    <a:pt x="338" y="343"/>
                    <a:pt x="338" y="347"/>
                  </a:cubicBezTo>
                  <a:cubicBezTo>
                    <a:pt x="339" y="358"/>
                    <a:pt x="331" y="364"/>
                    <a:pt x="327" y="368"/>
                  </a:cubicBezTo>
                  <a:cubicBezTo>
                    <a:pt x="325" y="369"/>
                    <a:pt x="323" y="371"/>
                    <a:pt x="323" y="372"/>
                  </a:cubicBezTo>
                  <a:cubicBezTo>
                    <a:pt x="322" y="375"/>
                    <a:pt x="321" y="378"/>
                    <a:pt x="319" y="383"/>
                  </a:cubicBezTo>
                  <a:cubicBezTo>
                    <a:pt x="314" y="394"/>
                    <a:pt x="305" y="415"/>
                    <a:pt x="307" y="424"/>
                  </a:cubicBezTo>
                  <a:cubicBezTo>
                    <a:pt x="308" y="432"/>
                    <a:pt x="309" y="444"/>
                    <a:pt x="296" y="448"/>
                  </a:cubicBezTo>
                  <a:cubicBezTo>
                    <a:pt x="295" y="448"/>
                    <a:pt x="294" y="448"/>
                    <a:pt x="294" y="449"/>
                  </a:cubicBezTo>
                  <a:cubicBezTo>
                    <a:pt x="292" y="450"/>
                    <a:pt x="287" y="453"/>
                    <a:pt x="281" y="452"/>
                  </a:cubicBezTo>
                  <a:cubicBezTo>
                    <a:pt x="275" y="451"/>
                    <a:pt x="272" y="446"/>
                    <a:pt x="270" y="443"/>
                  </a:cubicBezTo>
                  <a:cubicBezTo>
                    <a:pt x="270" y="443"/>
                    <a:pt x="270" y="442"/>
                    <a:pt x="269" y="441"/>
                  </a:cubicBezTo>
                  <a:cubicBezTo>
                    <a:pt x="267" y="438"/>
                    <a:pt x="263" y="433"/>
                    <a:pt x="261" y="433"/>
                  </a:cubicBezTo>
                  <a:cubicBezTo>
                    <a:pt x="256" y="432"/>
                    <a:pt x="248" y="432"/>
                    <a:pt x="242" y="434"/>
                  </a:cubicBezTo>
                  <a:cubicBezTo>
                    <a:pt x="241" y="436"/>
                    <a:pt x="242" y="441"/>
                    <a:pt x="242" y="444"/>
                  </a:cubicBezTo>
                  <a:cubicBezTo>
                    <a:pt x="242" y="446"/>
                    <a:pt x="242" y="446"/>
                    <a:pt x="242" y="446"/>
                  </a:cubicBezTo>
                  <a:cubicBezTo>
                    <a:pt x="243" y="459"/>
                    <a:pt x="243" y="489"/>
                    <a:pt x="241" y="501"/>
                  </a:cubicBezTo>
                  <a:cubicBezTo>
                    <a:pt x="241" y="505"/>
                    <a:pt x="240" y="510"/>
                    <a:pt x="235" y="513"/>
                  </a:cubicBezTo>
                  <a:cubicBezTo>
                    <a:pt x="231" y="517"/>
                    <a:pt x="226" y="516"/>
                    <a:pt x="222" y="515"/>
                  </a:cubicBezTo>
                  <a:cubicBezTo>
                    <a:pt x="220" y="515"/>
                    <a:pt x="217" y="514"/>
                    <a:pt x="214" y="515"/>
                  </a:cubicBezTo>
                  <a:cubicBezTo>
                    <a:pt x="201" y="517"/>
                    <a:pt x="195" y="514"/>
                    <a:pt x="190" y="510"/>
                  </a:cubicBezTo>
                  <a:cubicBezTo>
                    <a:pt x="190" y="510"/>
                    <a:pt x="189" y="510"/>
                    <a:pt x="189" y="509"/>
                  </a:cubicBezTo>
                  <a:cubicBezTo>
                    <a:pt x="188" y="510"/>
                    <a:pt x="188" y="510"/>
                    <a:pt x="188" y="510"/>
                  </a:cubicBezTo>
                  <a:cubicBezTo>
                    <a:pt x="186" y="511"/>
                    <a:pt x="184" y="513"/>
                    <a:pt x="182" y="514"/>
                  </a:cubicBezTo>
                  <a:cubicBezTo>
                    <a:pt x="177" y="517"/>
                    <a:pt x="164" y="536"/>
                    <a:pt x="157" y="551"/>
                  </a:cubicBezTo>
                  <a:cubicBezTo>
                    <a:pt x="151" y="563"/>
                    <a:pt x="139" y="566"/>
                    <a:pt x="132" y="568"/>
                  </a:cubicBezTo>
                  <a:cubicBezTo>
                    <a:pt x="129" y="568"/>
                    <a:pt x="126" y="569"/>
                    <a:pt x="124" y="570"/>
                  </a:cubicBezTo>
                  <a:cubicBezTo>
                    <a:pt x="122" y="572"/>
                    <a:pt x="122" y="572"/>
                    <a:pt x="122" y="572"/>
                  </a:cubicBezTo>
                  <a:cubicBezTo>
                    <a:pt x="115" y="576"/>
                    <a:pt x="112" y="579"/>
                    <a:pt x="104" y="586"/>
                  </a:cubicBezTo>
                  <a:cubicBezTo>
                    <a:pt x="101" y="589"/>
                    <a:pt x="100" y="591"/>
                    <a:pt x="98" y="594"/>
                  </a:cubicBezTo>
                  <a:cubicBezTo>
                    <a:pt x="97" y="598"/>
                    <a:pt x="95" y="603"/>
                    <a:pt x="89" y="606"/>
                  </a:cubicBezTo>
                  <a:cubicBezTo>
                    <a:pt x="83" y="609"/>
                    <a:pt x="75" y="609"/>
                    <a:pt x="67" y="608"/>
                  </a:cubicBezTo>
                  <a:cubicBezTo>
                    <a:pt x="63" y="608"/>
                    <a:pt x="57" y="607"/>
                    <a:pt x="54" y="608"/>
                  </a:cubicBezTo>
                  <a:cubicBezTo>
                    <a:pt x="53" y="608"/>
                    <a:pt x="52" y="609"/>
                    <a:pt x="52" y="609"/>
                  </a:cubicBezTo>
                  <a:cubicBezTo>
                    <a:pt x="51" y="610"/>
                    <a:pt x="51" y="615"/>
                    <a:pt x="51" y="616"/>
                  </a:cubicBezTo>
                  <a:cubicBezTo>
                    <a:pt x="51" y="618"/>
                    <a:pt x="51" y="619"/>
                    <a:pt x="52" y="620"/>
                  </a:cubicBezTo>
                  <a:cubicBezTo>
                    <a:pt x="52" y="620"/>
                    <a:pt x="53" y="621"/>
                    <a:pt x="53" y="621"/>
                  </a:cubicBezTo>
                  <a:cubicBezTo>
                    <a:pt x="55" y="622"/>
                    <a:pt x="57" y="623"/>
                    <a:pt x="59" y="625"/>
                  </a:cubicBezTo>
                  <a:cubicBezTo>
                    <a:pt x="60" y="626"/>
                    <a:pt x="60" y="626"/>
                    <a:pt x="60" y="626"/>
                  </a:cubicBezTo>
                  <a:cubicBezTo>
                    <a:pt x="68" y="632"/>
                    <a:pt x="68" y="633"/>
                    <a:pt x="75" y="641"/>
                  </a:cubicBezTo>
                  <a:cubicBezTo>
                    <a:pt x="77" y="644"/>
                    <a:pt x="77" y="644"/>
                    <a:pt x="77" y="644"/>
                  </a:cubicBezTo>
                  <a:cubicBezTo>
                    <a:pt x="79" y="647"/>
                    <a:pt x="84" y="653"/>
                    <a:pt x="81" y="660"/>
                  </a:cubicBezTo>
                  <a:cubicBezTo>
                    <a:pt x="79" y="667"/>
                    <a:pt x="72" y="668"/>
                    <a:pt x="69" y="668"/>
                  </a:cubicBezTo>
                  <a:cubicBezTo>
                    <a:pt x="68" y="669"/>
                    <a:pt x="66" y="669"/>
                    <a:pt x="66" y="669"/>
                  </a:cubicBezTo>
                  <a:cubicBezTo>
                    <a:pt x="57" y="676"/>
                    <a:pt x="51" y="673"/>
                    <a:pt x="45" y="669"/>
                  </a:cubicBezTo>
                  <a:cubicBezTo>
                    <a:pt x="43" y="668"/>
                    <a:pt x="41" y="666"/>
                    <a:pt x="37" y="665"/>
                  </a:cubicBezTo>
                  <a:cubicBezTo>
                    <a:pt x="25" y="659"/>
                    <a:pt x="23" y="653"/>
                    <a:pt x="24" y="644"/>
                  </a:cubicBezTo>
                  <a:cubicBezTo>
                    <a:pt x="24" y="642"/>
                    <a:pt x="24" y="641"/>
                    <a:pt x="23" y="639"/>
                  </a:cubicBezTo>
                  <a:cubicBezTo>
                    <a:pt x="23" y="639"/>
                    <a:pt x="23" y="639"/>
                    <a:pt x="23" y="639"/>
                  </a:cubicBezTo>
                  <a:cubicBezTo>
                    <a:pt x="23" y="639"/>
                    <a:pt x="23" y="639"/>
                    <a:pt x="23" y="639"/>
                  </a:cubicBezTo>
                  <a:cubicBezTo>
                    <a:pt x="20" y="639"/>
                    <a:pt x="16" y="639"/>
                    <a:pt x="12" y="639"/>
                  </a:cubicBezTo>
                  <a:cubicBezTo>
                    <a:pt x="9" y="639"/>
                    <a:pt x="9" y="639"/>
                    <a:pt x="5" y="644"/>
                  </a:cubicBezTo>
                  <a:cubicBezTo>
                    <a:pt x="4" y="645"/>
                    <a:pt x="3" y="647"/>
                    <a:pt x="2" y="648"/>
                  </a:cubicBezTo>
                  <a:cubicBezTo>
                    <a:pt x="0" y="650"/>
                    <a:pt x="1" y="661"/>
                    <a:pt x="1" y="667"/>
                  </a:cubicBezTo>
                  <a:cubicBezTo>
                    <a:pt x="1" y="675"/>
                    <a:pt x="1" y="684"/>
                    <a:pt x="0" y="691"/>
                  </a:cubicBezTo>
                  <a:cubicBezTo>
                    <a:pt x="0" y="691"/>
                    <a:pt x="0" y="691"/>
                    <a:pt x="0" y="691"/>
                  </a:cubicBezTo>
                  <a:cubicBezTo>
                    <a:pt x="3" y="692"/>
                    <a:pt x="8" y="694"/>
                    <a:pt x="10" y="699"/>
                  </a:cubicBezTo>
                  <a:cubicBezTo>
                    <a:pt x="13" y="704"/>
                    <a:pt x="12" y="709"/>
                    <a:pt x="12" y="713"/>
                  </a:cubicBezTo>
                  <a:cubicBezTo>
                    <a:pt x="12" y="717"/>
                    <a:pt x="11" y="719"/>
                    <a:pt x="12" y="722"/>
                  </a:cubicBezTo>
                  <a:cubicBezTo>
                    <a:pt x="13" y="724"/>
                    <a:pt x="13" y="724"/>
                    <a:pt x="15" y="726"/>
                  </a:cubicBezTo>
                  <a:cubicBezTo>
                    <a:pt x="17" y="727"/>
                    <a:pt x="20" y="729"/>
                    <a:pt x="24" y="733"/>
                  </a:cubicBezTo>
                  <a:cubicBezTo>
                    <a:pt x="31" y="740"/>
                    <a:pt x="32" y="748"/>
                    <a:pt x="32" y="753"/>
                  </a:cubicBezTo>
                  <a:cubicBezTo>
                    <a:pt x="32" y="753"/>
                    <a:pt x="33" y="754"/>
                    <a:pt x="33" y="754"/>
                  </a:cubicBezTo>
                  <a:cubicBezTo>
                    <a:pt x="34" y="755"/>
                    <a:pt x="36" y="755"/>
                    <a:pt x="38" y="756"/>
                  </a:cubicBezTo>
                  <a:cubicBezTo>
                    <a:pt x="45" y="758"/>
                    <a:pt x="54" y="760"/>
                    <a:pt x="64" y="766"/>
                  </a:cubicBezTo>
                  <a:cubicBezTo>
                    <a:pt x="73" y="771"/>
                    <a:pt x="77" y="774"/>
                    <a:pt x="79" y="778"/>
                  </a:cubicBezTo>
                  <a:cubicBezTo>
                    <a:pt x="79" y="779"/>
                    <a:pt x="79" y="779"/>
                    <a:pt x="80" y="779"/>
                  </a:cubicBezTo>
                  <a:cubicBezTo>
                    <a:pt x="82" y="781"/>
                    <a:pt x="92" y="780"/>
                    <a:pt x="107" y="776"/>
                  </a:cubicBezTo>
                  <a:cubicBezTo>
                    <a:pt x="109" y="776"/>
                    <a:pt x="111" y="775"/>
                    <a:pt x="113" y="775"/>
                  </a:cubicBezTo>
                  <a:cubicBezTo>
                    <a:pt x="117" y="774"/>
                    <a:pt x="119" y="773"/>
                    <a:pt x="122" y="770"/>
                  </a:cubicBezTo>
                  <a:cubicBezTo>
                    <a:pt x="123" y="769"/>
                    <a:pt x="123" y="769"/>
                    <a:pt x="124" y="768"/>
                  </a:cubicBezTo>
                  <a:cubicBezTo>
                    <a:pt x="128" y="765"/>
                    <a:pt x="134" y="763"/>
                    <a:pt x="139" y="762"/>
                  </a:cubicBezTo>
                  <a:cubicBezTo>
                    <a:pt x="141" y="762"/>
                    <a:pt x="144" y="761"/>
                    <a:pt x="146" y="760"/>
                  </a:cubicBezTo>
                  <a:cubicBezTo>
                    <a:pt x="152" y="753"/>
                    <a:pt x="163" y="748"/>
                    <a:pt x="171" y="749"/>
                  </a:cubicBezTo>
                  <a:cubicBezTo>
                    <a:pt x="175" y="750"/>
                    <a:pt x="178" y="752"/>
                    <a:pt x="181" y="753"/>
                  </a:cubicBezTo>
                  <a:cubicBezTo>
                    <a:pt x="183" y="754"/>
                    <a:pt x="183" y="754"/>
                    <a:pt x="184" y="754"/>
                  </a:cubicBezTo>
                  <a:cubicBezTo>
                    <a:pt x="195" y="753"/>
                    <a:pt x="208" y="761"/>
                    <a:pt x="215" y="769"/>
                  </a:cubicBezTo>
                  <a:cubicBezTo>
                    <a:pt x="221" y="776"/>
                    <a:pt x="234" y="791"/>
                    <a:pt x="242" y="804"/>
                  </a:cubicBezTo>
                  <a:cubicBezTo>
                    <a:pt x="243" y="806"/>
                    <a:pt x="244" y="808"/>
                    <a:pt x="245" y="809"/>
                  </a:cubicBezTo>
                  <a:cubicBezTo>
                    <a:pt x="250" y="818"/>
                    <a:pt x="252" y="820"/>
                    <a:pt x="251" y="828"/>
                  </a:cubicBezTo>
                  <a:cubicBezTo>
                    <a:pt x="250" y="830"/>
                    <a:pt x="250" y="832"/>
                    <a:pt x="250" y="834"/>
                  </a:cubicBezTo>
                  <a:cubicBezTo>
                    <a:pt x="249" y="839"/>
                    <a:pt x="248" y="844"/>
                    <a:pt x="247" y="855"/>
                  </a:cubicBezTo>
                  <a:cubicBezTo>
                    <a:pt x="247" y="861"/>
                    <a:pt x="249" y="864"/>
                    <a:pt x="251" y="868"/>
                  </a:cubicBezTo>
                  <a:cubicBezTo>
                    <a:pt x="253" y="871"/>
                    <a:pt x="255" y="875"/>
                    <a:pt x="256" y="881"/>
                  </a:cubicBezTo>
                  <a:cubicBezTo>
                    <a:pt x="259" y="894"/>
                    <a:pt x="249" y="901"/>
                    <a:pt x="243" y="907"/>
                  </a:cubicBezTo>
                  <a:cubicBezTo>
                    <a:pt x="239" y="909"/>
                    <a:pt x="236" y="912"/>
                    <a:pt x="233" y="915"/>
                  </a:cubicBezTo>
                  <a:cubicBezTo>
                    <a:pt x="233" y="916"/>
                    <a:pt x="232" y="916"/>
                    <a:pt x="232" y="917"/>
                  </a:cubicBezTo>
                  <a:cubicBezTo>
                    <a:pt x="233" y="919"/>
                    <a:pt x="236" y="922"/>
                    <a:pt x="237" y="926"/>
                  </a:cubicBezTo>
                  <a:cubicBezTo>
                    <a:pt x="238" y="928"/>
                    <a:pt x="239" y="929"/>
                    <a:pt x="241" y="931"/>
                  </a:cubicBezTo>
                  <a:cubicBezTo>
                    <a:pt x="243" y="933"/>
                    <a:pt x="246" y="936"/>
                    <a:pt x="248" y="941"/>
                  </a:cubicBezTo>
                  <a:cubicBezTo>
                    <a:pt x="249" y="944"/>
                    <a:pt x="249" y="948"/>
                    <a:pt x="250" y="951"/>
                  </a:cubicBezTo>
                  <a:cubicBezTo>
                    <a:pt x="250" y="952"/>
                    <a:pt x="250" y="954"/>
                    <a:pt x="250" y="954"/>
                  </a:cubicBezTo>
                  <a:cubicBezTo>
                    <a:pt x="250" y="954"/>
                    <a:pt x="252" y="955"/>
                    <a:pt x="253" y="955"/>
                  </a:cubicBezTo>
                  <a:cubicBezTo>
                    <a:pt x="257" y="957"/>
                    <a:pt x="263" y="959"/>
                    <a:pt x="267" y="965"/>
                  </a:cubicBezTo>
                  <a:cubicBezTo>
                    <a:pt x="272" y="975"/>
                    <a:pt x="265" y="984"/>
                    <a:pt x="259" y="992"/>
                  </a:cubicBezTo>
                  <a:cubicBezTo>
                    <a:pt x="256" y="995"/>
                    <a:pt x="253" y="998"/>
                    <a:pt x="252" y="1001"/>
                  </a:cubicBezTo>
                  <a:cubicBezTo>
                    <a:pt x="249" y="1007"/>
                    <a:pt x="252" y="1023"/>
                    <a:pt x="255" y="1030"/>
                  </a:cubicBezTo>
                  <a:cubicBezTo>
                    <a:pt x="256" y="1032"/>
                    <a:pt x="256" y="1032"/>
                    <a:pt x="257" y="1033"/>
                  </a:cubicBezTo>
                  <a:cubicBezTo>
                    <a:pt x="259" y="1036"/>
                    <a:pt x="261" y="1039"/>
                    <a:pt x="263" y="1046"/>
                  </a:cubicBezTo>
                  <a:cubicBezTo>
                    <a:pt x="266" y="1055"/>
                    <a:pt x="265" y="1061"/>
                    <a:pt x="264" y="1067"/>
                  </a:cubicBezTo>
                  <a:cubicBezTo>
                    <a:pt x="264" y="1071"/>
                    <a:pt x="263" y="1074"/>
                    <a:pt x="263" y="1079"/>
                  </a:cubicBezTo>
                  <a:cubicBezTo>
                    <a:pt x="263" y="1081"/>
                    <a:pt x="263" y="1083"/>
                    <a:pt x="264" y="1083"/>
                  </a:cubicBezTo>
                  <a:cubicBezTo>
                    <a:pt x="266" y="1085"/>
                    <a:pt x="268" y="1088"/>
                    <a:pt x="271" y="1093"/>
                  </a:cubicBezTo>
                  <a:cubicBezTo>
                    <a:pt x="276" y="1103"/>
                    <a:pt x="277" y="1108"/>
                    <a:pt x="277" y="1120"/>
                  </a:cubicBezTo>
                  <a:cubicBezTo>
                    <a:pt x="276" y="1124"/>
                    <a:pt x="277" y="1125"/>
                    <a:pt x="280" y="1131"/>
                  </a:cubicBezTo>
                  <a:cubicBezTo>
                    <a:pt x="281" y="1132"/>
                    <a:pt x="282" y="1135"/>
                    <a:pt x="283" y="1137"/>
                  </a:cubicBezTo>
                  <a:cubicBezTo>
                    <a:pt x="288" y="1147"/>
                    <a:pt x="288" y="1150"/>
                    <a:pt x="288" y="1158"/>
                  </a:cubicBezTo>
                  <a:cubicBezTo>
                    <a:pt x="288" y="1159"/>
                    <a:pt x="288" y="1160"/>
                    <a:pt x="288" y="1162"/>
                  </a:cubicBezTo>
                  <a:cubicBezTo>
                    <a:pt x="288" y="1167"/>
                    <a:pt x="288" y="1170"/>
                    <a:pt x="287" y="1172"/>
                  </a:cubicBezTo>
                  <a:cubicBezTo>
                    <a:pt x="287" y="1176"/>
                    <a:pt x="287" y="1176"/>
                    <a:pt x="288" y="1178"/>
                  </a:cubicBezTo>
                  <a:cubicBezTo>
                    <a:pt x="289" y="1180"/>
                    <a:pt x="289" y="1181"/>
                    <a:pt x="290" y="1182"/>
                  </a:cubicBezTo>
                  <a:cubicBezTo>
                    <a:pt x="292" y="1186"/>
                    <a:pt x="293" y="1188"/>
                    <a:pt x="293" y="1195"/>
                  </a:cubicBezTo>
                  <a:cubicBezTo>
                    <a:pt x="294" y="1198"/>
                    <a:pt x="294" y="1203"/>
                    <a:pt x="293" y="1208"/>
                  </a:cubicBezTo>
                  <a:cubicBezTo>
                    <a:pt x="293" y="1213"/>
                    <a:pt x="293" y="1219"/>
                    <a:pt x="294" y="1222"/>
                  </a:cubicBezTo>
                  <a:cubicBezTo>
                    <a:pt x="294" y="1223"/>
                    <a:pt x="295" y="1224"/>
                    <a:pt x="299" y="1227"/>
                  </a:cubicBezTo>
                  <a:cubicBezTo>
                    <a:pt x="301" y="1230"/>
                    <a:pt x="304" y="1232"/>
                    <a:pt x="307" y="1236"/>
                  </a:cubicBezTo>
                  <a:cubicBezTo>
                    <a:pt x="314" y="1244"/>
                    <a:pt x="313" y="1261"/>
                    <a:pt x="306" y="1314"/>
                  </a:cubicBezTo>
                  <a:cubicBezTo>
                    <a:pt x="306" y="1321"/>
                    <a:pt x="305" y="1326"/>
                    <a:pt x="305" y="1328"/>
                  </a:cubicBezTo>
                  <a:cubicBezTo>
                    <a:pt x="304" y="1339"/>
                    <a:pt x="302" y="1446"/>
                    <a:pt x="302" y="1458"/>
                  </a:cubicBezTo>
                  <a:cubicBezTo>
                    <a:pt x="302" y="1470"/>
                    <a:pt x="302" y="1474"/>
                    <a:pt x="295" y="1480"/>
                  </a:cubicBezTo>
                  <a:cubicBezTo>
                    <a:pt x="294" y="1480"/>
                    <a:pt x="294" y="1481"/>
                    <a:pt x="293" y="1481"/>
                  </a:cubicBezTo>
                  <a:cubicBezTo>
                    <a:pt x="289" y="1485"/>
                    <a:pt x="283" y="1487"/>
                    <a:pt x="274" y="1491"/>
                  </a:cubicBezTo>
                  <a:cubicBezTo>
                    <a:pt x="274" y="1491"/>
                    <a:pt x="273" y="1491"/>
                    <a:pt x="273" y="1491"/>
                  </a:cubicBezTo>
                  <a:cubicBezTo>
                    <a:pt x="283" y="1494"/>
                    <a:pt x="293" y="1503"/>
                    <a:pt x="297" y="1511"/>
                  </a:cubicBezTo>
                  <a:cubicBezTo>
                    <a:pt x="300" y="1516"/>
                    <a:pt x="302" y="1518"/>
                    <a:pt x="306" y="1522"/>
                  </a:cubicBezTo>
                  <a:cubicBezTo>
                    <a:pt x="308" y="1524"/>
                    <a:pt x="310" y="1525"/>
                    <a:pt x="312" y="1528"/>
                  </a:cubicBezTo>
                  <a:cubicBezTo>
                    <a:pt x="326" y="1542"/>
                    <a:pt x="334" y="1554"/>
                    <a:pt x="336" y="1564"/>
                  </a:cubicBezTo>
                  <a:cubicBezTo>
                    <a:pt x="336" y="1568"/>
                    <a:pt x="337" y="1570"/>
                    <a:pt x="337" y="1573"/>
                  </a:cubicBezTo>
                  <a:cubicBezTo>
                    <a:pt x="344" y="1571"/>
                    <a:pt x="351" y="1568"/>
                    <a:pt x="353" y="1566"/>
                  </a:cubicBezTo>
                  <a:cubicBezTo>
                    <a:pt x="353" y="1565"/>
                    <a:pt x="354" y="1564"/>
                    <a:pt x="354" y="1564"/>
                  </a:cubicBezTo>
                  <a:cubicBezTo>
                    <a:pt x="361" y="1554"/>
                    <a:pt x="368" y="1553"/>
                    <a:pt x="379" y="1560"/>
                  </a:cubicBezTo>
                  <a:cubicBezTo>
                    <a:pt x="383" y="1562"/>
                    <a:pt x="390" y="1567"/>
                    <a:pt x="402" y="1576"/>
                  </a:cubicBezTo>
                  <a:cubicBezTo>
                    <a:pt x="415" y="1586"/>
                    <a:pt x="434" y="1599"/>
                    <a:pt x="440" y="1602"/>
                  </a:cubicBezTo>
                  <a:cubicBezTo>
                    <a:pt x="448" y="1606"/>
                    <a:pt x="477" y="1611"/>
                    <a:pt x="494" y="1614"/>
                  </a:cubicBezTo>
                  <a:cubicBezTo>
                    <a:pt x="503" y="1615"/>
                    <a:pt x="510" y="1616"/>
                    <a:pt x="514" y="1617"/>
                  </a:cubicBezTo>
                  <a:cubicBezTo>
                    <a:pt x="522" y="1619"/>
                    <a:pt x="541" y="1623"/>
                    <a:pt x="552" y="1624"/>
                  </a:cubicBezTo>
                  <a:cubicBezTo>
                    <a:pt x="555" y="1625"/>
                    <a:pt x="558" y="1626"/>
                    <a:pt x="560" y="1626"/>
                  </a:cubicBezTo>
                  <a:cubicBezTo>
                    <a:pt x="571" y="1628"/>
                    <a:pt x="576" y="1633"/>
                    <a:pt x="582" y="1641"/>
                  </a:cubicBezTo>
                  <a:cubicBezTo>
                    <a:pt x="584" y="1644"/>
                    <a:pt x="584" y="1644"/>
                    <a:pt x="584" y="1644"/>
                  </a:cubicBezTo>
                  <a:cubicBezTo>
                    <a:pt x="586" y="1646"/>
                    <a:pt x="589" y="1651"/>
                    <a:pt x="592" y="1654"/>
                  </a:cubicBezTo>
                  <a:cubicBezTo>
                    <a:pt x="595" y="1649"/>
                    <a:pt x="601" y="1647"/>
                    <a:pt x="607" y="1648"/>
                  </a:cubicBezTo>
                  <a:cubicBezTo>
                    <a:pt x="613" y="1649"/>
                    <a:pt x="616" y="1651"/>
                    <a:pt x="619" y="1653"/>
                  </a:cubicBezTo>
                  <a:cubicBezTo>
                    <a:pt x="620" y="1654"/>
                    <a:pt x="621" y="1655"/>
                    <a:pt x="625" y="1656"/>
                  </a:cubicBezTo>
                  <a:cubicBezTo>
                    <a:pt x="629" y="1657"/>
                    <a:pt x="640" y="1658"/>
                    <a:pt x="672" y="1655"/>
                  </a:cubicBezTo>
                  <a:cubicBezTo>
                    <a:pt x="675" y="1654"/>
                    <a:pt x="675" y="1654"/>
                    <a:pt x="675" y="1654"/>
                  </a:cubicBezTo>
                  <a:cubicBezTo>
                    <a:pt x="680" y="1654"/>
                    <a:pt x="693" y="1655"/>
                    <a:pt x="695" y="1672"/>
                  </a:cubicBezTo>
                  <a:cubicBezTo>
                    <a:pt x="696" y="1675"/>
                    <a:pt x="696" y="1678"/>
                    <a:pt x="695" y="1682"/>
                  </a:cubicBezTo>
                  <a:cubicBezTo>
                    <a:pt x="695" y="1685"/>
                    <a:pt x="695" y="1690"/>
                    <a:pt x="696" y="1693"/>
                  </a:cubicBezTo>
                  <a:cubicBezTo>
                    <a:pt x="696" y="1697"/>
                    <a:pt x="699" y="1700"/>
                    <a:pt x="701" y="1704"/>
                  </a:cubicBezTo>
                  <a:cubicBezTo>
                    <a:pt x="702" y="1705"/>
                    <a:pt x="704" y="1707"/>
                    <a:pt x="704" y="1708"/>
                  </a:cubicBezTo>
                  <a:cubicBezTo>
                    <a:pt x="710" y="1717"/>
                    <a:pt x="711" y="1728"/>
                    <a:pt x="709" y="1738"/>
                  </a:cubicBezTo>
                  <a:cubicBezTo>
                    <a:pt x="707" y="1744"/>
                    <a:pt x="703" y="1749"/>
                    <a:pt x="700" y="1752"/>
                  </a:cubicBezTo>
                  <a:cubicBezTo>
                    <a:pt x="696" y="1755"/>
                    <a:pt x="694" y="1757"/>
                    <a:pt x="694" y="1760"/>
                  </a:cubicBezTo>
                  <a:cubicBezTo>
                    <a:pt x="693" y="1764"/>
                    <a:pt x="694" y="1765"/>
                    <a:pt x="696" y="1768"/>
                  </a:cubicBezTo>
                  <a:cubicBezTo>
                    <a:pt x="697" y="1771"/>
                    <a:pt x="698" y="1774"/>
                    <a:pt x="699" y="1779"/>
                  </a:cubicBezTo>
                  <a:cubicBezTo>
                    <a:pt x="699" y="1788"/>
                    <a:pt x="694" y="1801"/>
                    <a:pt x="693" y="1805"/>
                  </a:cubicBezTo>
                  <a:cubicBezTo>
                    <a:pt x="691" y="1808"/>
                    <a:pt x="691" y="1808"/>
                    <a:pt x="691" y="1808"/>
                  </a:cubicBezTo>
                  <a:cubicBezTo>
                    <a:pt x="689" y="1809"/>
                    <a:pt x="689" y="1809"/>
                    <a:pt x="689" y="1809"/>
                  </a:cubicBezTo>
                  <a:cubicBezTo>
                    <a:pt x="688" y="1810"/>
                    <a:pt x="687" y="1811"/>
                    <a:pt x="670" y="1819"/>
                  </a:cubicBezTo>
                  <a:cubicBezTo>
                    <a:pt x="654" y="1828"/>
                    <a:pt x="622" y="1843"/>
                    <a:pt x="618" y="1847"/>
                  </a:cubicBezTo>
                  <a:cubicBezTo>
                    <a:pt x="614" y="1849"/>
                    <a:pt x="610" y="1851"/>
                    <a:pt x="607" y="1852"/>
                  </a:cubicBezTo>
                  <a:cubicBezTo>
                    <a:pt x="609" y="1855"/>
                    <a:pt x="612" y="1859"/>
                    <a:pt x="615" y="1862"/>
                  </a:cubicBezTo>
                  <a:cubicBezTo>
                    <a:pt x="619" y="1866"/>
                    <a:pt x="619" y="1866"/>
                    <a:pt x="619" y="1866"/>
                  </a:cubicBezTo>
                  <a:cubicBezTo>
                    <a:pt x="618" y="1871"/>
                    <a:pt x="618" y="1871"/>
                    <a:pt x="618" y="1871"/>
                  </a:cubicBezTo>
                  <a:cubicBezTo>
                    <a:pt x="618" y="1871"/>
                    <a:pt x="616" y="1878"/>
                    <a:pt x="615" y="1883"/>
                  </a:cubicBezTo>
                  <a:cubicBezTo>
                    <a:pt x="616" y="1883"/>
                    <a:pt x="616" y="1883"/>
                    <a:pt x="616" y="1884"/>
                  </a:cubicBezTo>
                  <a:cubicBezTo>
                    <a:pt x="618" y="1886"/>
                    <a:pt x="621" y="1891"/>
                    <a:pt x="622" y="1898"/>
                  </a:cubicBezTo>
                  <a:cubicBezTo>
                    <a:pt x="623" y="1905"/>
                    <a:pt x="620" y="1910"/>
                    <a:pt x="619" y="1914"/>
                  </a:cubicBezTo>
                  <a:cubicBezTo>
                    <a:pt x="617" y="1916"/>
                    <a:pt x="617" y="1917"/>
                    <a:pt x="617" y="1920"/>
                  </a:cubicBezTo>
                  <a:cubicBezTo>
                    <a:pt x="617" y="1923"/>
                    <a:pt x="616" y="1926"/>
                    <a:pt x="616" y="1928"/>
                  </a:cubicBezTo>
                  <a:cubicBezTo>
                    <a:pt x="615" y="1932"/>
                    <a:pt x="615" y="1932"/>
                    <a:pt x="617" y="1935"/>
                  </a:cubicBezTo>
                  <a:cubicBezTo>
                    <a:pt x="619" y="1938"/>
                    <a:pt x="621" y="1942"/>
                    <a:pt x="622" y="1945"/>
                  </a:cubicBezTo>
                  <a:cubicBezTo>
                    <a:pt x="623" y="1949"/>
                    <a:pt x="623" y="1949"/>
                    <a:pt x="626" y="1950"/>
                  </a:cubicBezTo>
                  <a:cubicBezTo>
                    <a:pt x="631" y="1951"/>
                    <a:pt x="634" y="1951"/>
                    <a:pt x="638" y="1950"/>
                  </a:cubicBezTo>
                  <a:cubicBezTo>
                    <a:pt x="641" y="1950"/>
                    <a:pt x="645" y="1950"/>
                    <a:pt x="650" y="1950"/>
                  </a:cubicBezTo>
                  <a:cubicBezTo>
                    <a:pt x="658" y="1952"/>
                    <a:pt x="662" y="1956"/>
                    <a:pt x="664" y="1959"/>
                  </a:cubicBezTo>
                  <a:cubicBezTo>
                    <a:pt x="667" y="1958"/>
                    <a:pt x="672" y="1957"/>
                    <a:pt x="677" y="1959"/>
                  </a:cubicBezTo>
                  <a:cubicBezTo>
                    <a:pt x="683" y="1960"/>
                    <a:pt x="688" y="1965"/>
                    <a:pt x="694" y="1971"/>
                  </a:cubicBezTo>
                  <a:cubicBezTo>
                    <a:pt x="696" y="1974"/>
                    <a:pt x="702" y="1979"/>
                    <a:pt x="704" y="1980"/>
                  </a:cubicBezTo>
                  <a:cubicBezTo>
                    <a:pt x="705" y="1980"/>
                    <a:pt x="707" y="1979"/>
                    <a:pt x="709" y="1978"/>
                  </a:cubicBezTo>
                  <a:cubicBezTo>
                    <a:pt x="714" y="1976"/>
                    <a:pt x="721" y="1972"/>
                    <a:pt x="729" y="1976"/>
                  </a:cubicBezTo>
                  <a:cubicBezTo>
                    <a:pt x="735" y="1979"/>
                    <a:pt x="758" y="1991"/>
                    <a:pt x="780" y="2003"/>
                  </a:cubicBezTo>
                  <a:cubicBezTo>
                    <a:pt x="784" y="2005"/>
                    <a:pt x="784" y="2005"/>
                    <a:pt x="784" y="2005"/>
                  </a:cubicBezTo>
                  <a:cubicBezTo>
                    <a:pt x="786" y="2006"/>
                    <a:pt x="798" y="2008"/>
                    <a:pt x="860" y="2008"/>
                  </a:cubicBezTo>
                  <a:cubicBezTo>
                    <a:pt x="863" y="2008"/>
                    <a:pt x="863" y="2008"/>
                    <a:pt x="863" y="2008"/>
                  </a:cubicBezTo>
                  <a:cubicBezTo>
                    <a:pt x="870" y="2008"/>
                    <a:pt x="874" y="2011"/>
                    <a:pt x="878" y="2014"/>
                  </a:cubicBezTo>
                  <a:cubicBezTo>
                    <a:pt x="879" y="2015"/>
                    <a:pt x="880" y="2017"/>
                    <a:pt x="881" y="2018"/>
                  </a:cubicBezTo>
                  <a:cubicBezTo>
                    <a:pt x="882" y="2018"/>
                    <a:pt x="883" y="2018"/>
                    <a:pt x="884" y="2018"/>
                  </a:cubicBezTo>
                  <a:cubicBezTo>
                    <a:pt x="888" y="2018"/>
                    <a:pt x="895" y="2017"/>
                    <a:pt x="901" y="2023"/>
                  </a:cubicBezTo>
                  <a:cubicBezTo>
                    <a:pt x="909" y="2032"/>
                    <a:pt x="909" y="2043"/>
                    <a:pt x="908" y="2051"/>
                  </a:cubicBezTo>
                  <a:cubicBezTo>
                    <a:pt x="909" y="2051"/>
                    <a:pt x="910" y="2051"/>
                    <a:pt x="911" y="2051"/>
                  </a:cubicBezTo>
                  <a:cubicBezTo>
                    <a:pt x="918" y="2050"/>
                    <a:pt x="925" y="2050"/>
                    <a:pt x="935" y="2058"/>
                  </a:cubicBezTo>
                  <a:cubicBezTo>
                    <a:pt x="939" y="2061"/>
                    <a:pt x="941" y="2063"/>
                    <a:pt x="943" y="2065"/>
                  </a:cubicBezTo>
                  <a:cubicBezTo>
                    <a:pt x="947" y="2069"/>
                    <a:pt x="947" y="2069"/>
                    <a:pt x="951" y="2068"/>
                  </a:cubicBezTo>
                  <a:cubicBezTo>
                    <a:pt x="958" y="2067"/>
                    <a:pt x="961" y="2066"/>
                    <a:pt x="965" y="2064"/>
                  </a:cubicBezTo>
                  <a:cubicBezTo>
                    <a:pt x="967" y="2063"/>
                    <a:pt x="970" y="2061"/>
                    <a:pt x="973" y="2060"/>
                  </a:cubicBezTo>
                  <a:cubicBezTo>
                    <a:pt x="982" y="2056"/>
                    <a:pt x="993" y="2053"/>
                    <a:pt x="1002" y="2051"/>
                  </a:cubicBezTo>
                  <a:cubicBezTo>
                    <a:pt x="1005" y="2050"/>
                    <a:pt x="1009" y="2049"/>
                    <a:pt x="1011" y="2048"/>
                  </a:cubicBezTo>
                  <a:cubicBezTo>
                    <a:pt x="1014" y="2047"/>
                    <a:pt x="1016" y="2046"/>
                    <a:pt x="1018" y="2045"/>
                  </a:cubicBezTo>
                  <a:cubicBezTo>
                    <a:pt x="1024" y="2042"/>
                    <a:pt x="1030" y="2039"/>
                    <a:pt x="1038" y="2039"/>
                  </a:cubicBezTo>
                  <a:cubicBezTo>
                    <a:pt x="1045" y="2039"/>
                    <a:pt x="1057" y="2039"/>
                    <a:pt x="1063" y="2039"/>
                  </a:cubicBezTo>
                  <a:cubicBezTo>
                    <a:pt x="1063" y="2038"/>
                    <a:pt x="1064" y="2036"/>
                    <a:pt x="1063" y="2034"/>
                  </a:cubicBezTo>
                  <a:cubicBezTo>
                    <a:pt x="1063" y="2034"/>
                    <a:pt x="1063" y="2033"/>
                    <a:pt x="1063" y="2033"/>
                  </a:cubicBezTo>
                  <a:cubicBezTo>
                    <a:pt x="1063" y="2033"/>
                    <a:pt x="1062" y="2032"/>
                    <a:pt x="1062" y="2032"/>
                  </a:cubicBezTo>
                  <a:cubicBezTo>
                    <a:pt x="1059" y="2029"/>
                    <a:pt x="1056" y="2026"/>
                    <a:pt x="1054" y="2019"/>
                  </a:cubicBezTo>
                  <a:cubicBezTo>
                    <a:pt x="1054" y="2019"/>
                    <a:pt x="1054" y="2018"/>
                    <a:pt x="1053" y="2017"/>
                  </a:cubicBezTo>
                  <a:cubicBezTo>
                    <a:pt x="1044" y="2008"/>
                    <a:pt x="1049" y="2000"/>
                    <a:pt x="1053" y="1996"/>
                  </a:cubicBezTo>
                  <a:cubicBezTo>
                    <a:pt x="1056" y="1993"/>
                    <a:pt x="1061" y="1986"/>
                    <a:pt x="1065" y="1980"/>
                  </a:cubicBezTo>
                  <a:cubicBezTo>
                    <a:pt x="1069" y="1976"/>
                    <a:pt x="1072" y="1972"/>
                    <a:pt x="1074" y="1969"/>
                  </a:cubicBezTo>
                  <a:cubicBezTo>
                    <a:pt x="1081" y="1960"/>
                    <a:pt x="1091" y="1959"/>
                    <a:pt x="1100" y="1958"/>
                  </a:cubicBezTo>
                  <a:cubicBezTo>
                    <a:pt x="1104" y="1958"/>
                    <a:pt x="1108" y="1959"/>
                    <a:pt x="1112" y="1959"/>
                  </a:cubicBezTo>
                  <a:cubicBezTo>
                    <a:pt x="1117" y="1960"/>
                    <a:pt x="1123" y="1960"/>
                    <a:pt x="1125" y="1958"/>
                  </a:cubicBezTo>
                  <a:cubicBezTo>
                    <a:pt x="1133" y="1953"/>
                    <a:pt x="1138" y="1946"/>
                    <a:pt x="1145" y="1935"/>
                  </a:cubicBezTo>
                  <a:cubicBezTo>
                    <a:pt x="1147" y="1932"/>
                    <a:pt x="1147" y="1930"/>
                    <a:pt x="1147" y="1927"/>
                  </a:cubicBezTo>
                  <a:cubicBezTo>
                    <a:pt x="1148" y="1920"/>
                    <a:pt x="1151" y="1913"/>
                    <a:pt x="1164" y="1908"/>
                  </a:cubicBezTo>
                  <a:cubicBezTo>
                    <a:pt x="1170" y="1906"/>
                    <a:pt x="1172" y="1905"/>
                    <a:pt x="1175" y="1904"/>
                  </a:cubicBezTo>
                  <a:cubicBezTo>
                    <a:pt x="1179" y="1902"/>
                    <a:pt x="1182" y="1901"/>
                    <a:pt x="1190" y="1900"/>
                  </a:cubicBezTo>
                  <a:cubicBezTo>
                    <a:pt x="1191" y="1900"/>
                    <a:pt x="1193" y="1899"/>
                    <a:pt x="1194" y="1899"/>
                  </a:cubicBezTo>
                  <a:cubicBezTo>
                    <a:pt x="1194" y="1898"/>
                    <a:pt x="1194" y="1898"/>
                    <a:pt x="1193" y="1897"/>
                  </a:cubicBezTo>
                  <a:cubicBezTo>
                    <a:pt x="1189" y="1889"/>
                    <a:pt x="1196" y="1886"/>
                    <a:pt x="1203" y="1876"/>
                  </a:cubicBezTo>
                  <a:cubicBezTo>
                    <a:pt x="1209" y="1865"/>
                    <a:pt x="1217" y="1866"/>
                    <a:pt x="1232" y="1866"/>
                  </a:cubicBezTo>
                  <a:cubicBezTo>
                    <a:pt x="1247" y="1866"/>
                    <a:pt x="1239" y="1860"/>
                    <a:pt x="1248" y="1849"/>
                  </a:cubicBezTo>
                  <a:cubicBezTo>
                    <a:pt x="1257" y="1838"/>
                    <a:pt x="1260" y="1837"/>
                    <a:pt x="1260" y="1833"/>
                  </a:cubicBezTo>
                  <a:cubicBezTo>
                    <a:pt x="1260" y="1829"/>
                    <a:pt x="1257" y="1813"/>
                    <a:pt x="1269" y="1805"/>
                  </a:cubicBezTo>
                  <a:cubicBezTo>
                    <a:pt x="1281" y="1797"/>
                    <a:pt x="1273" y="1792"/>
                    <a:pt x="1280" y="1778"/>
                  </a:cubicBezTo>
                  <a:cubicBezTo>
                    <a:pt x="1287" y="1765"/>
                    <a:pt x="1319" y="1741"/>
                    <a:pt x="1329" y="1732"/>
                  </a:cubicBezTo>
                  <a:cubicBezTo>
                    <a:pt x="1340" y="1722"/>
                    <a:pt x="1371" y="1729"/>
                    <a:pt x="1380" y="1725"/>
                  </a:cubicBezTo>
                  <a:cubicBezTo>
                    <a:pt x="1389" y="1721"/>
                    <a:pt x="1389" y="1714"/>
                    <a:pt x="1395" y="1700"/>
                  </a:cubicBezTo>
                  <a:cubicBezTo>
                    <a:pt x="1400" y="1685"/>
                    <a:pt x="1401" y="1678"/>
                    <a:pt x="1401" y="1662"/>
                  </a:cubicBezTo>
                  <a:cubicBezTo>
                    <a:pt x="1401" y="1646"/>
                    <a:pt x="1403" y="1649"/>
                    <a:pt x="1404" y="1634"/>
                  </a:cubicBezTo>
                  <a:cubicBezTo>
                    <a:pt x="1405" y="1620"/>
                    <a:pt x="1413" y="1608"/>
                    <a:pt x="1423" y="1600"/>
                  </a:cubicBezTo>
                  <a:cubicBezTo>
                    <a:pt x="1432" y="1592"/>
                    <a:pt x="1464" y="1577"/>
                    <a:pt x="1471" y="1564"/>
                  </a:cubicBezTo>
                  <a:cubicBezTo>
                    <a:pt x="1477" y="1550"/>
                    <a:pt x="1477" y="1526"/>
                    <a:pt x="1468" y="1506"/>
                  </a:cubicBezTo>
                  <a:cubicBezTo>
                    <a:pt x="1459" y="1486"/>
                    <a:pt x="1468" y="1506"/>
                    <a:pt x="1459" y="1490"/>
                  </a:cubicBezTo>
                  <a:cubicBezTo>
                    <a:pt x="1449" y="1474"/>
                    <a:pt x="1464" y="1481"/>
                    <a:pt x="1463" y="1464"/>
                  </a:cubicBezTo>
                  <a:cubicBezTo>
                    <a:pt x="1461" y="1446"/>
                    <a:pt x="1467" y="1452"/>
                    <a:pt x="1471" y="1440"/>
                  </a:cubicBezTo>
                  <a:cubicBezTo>
                    <a:pt x="1475" y="1428"/>
                    <a:pt x="1483" y="1417"/>
                    <a:pt x="1488" y="1409"/>
                  </a:cubicBezTo>
                  <a:cubicBezTo>
                    <a:pt x="1493" y="1401"/>
                    <a:pt x="1500" y="1402"/>
                    <a:pt x="1508" y="1396"/>
                  </a:cubicBezTo>
                  <a:cubicBezTo>
                    <a:pt x="1516" y="1389"/>
                    <a:pt x="1509" y="1385"/>
                    <a:pt x="1507" y="1374"/>
                  </a:cubicBezTo>
                  <a:cubicBezTo>
                    <a:pt x="1504" y="1364"/>
                    <a:pt x="1500" y="1364"/>
                    <a:pt x="1493" y="1349"/>
                  </a:cubicBezTo>
                  <a:cubicBezTo>
                    <a:pt x="1487" y="1334"/>
                    <a:pt x="1501" y="1341"/>
                    <a:pt x="1508" y="1333"/>
                  </a:cubicBezTo>
                  <a:cubicBezTo>
                    <a:pt x="1515" y="1325"/>
                    <a:pt x="1515" y="1332"/>
                    <a:pt x="1512" y="1317"/>
                  </a:cubicBezTo>
                  <a:cubicBezTo>
                    <a:pt x="1511" y="1312"/>
                    <a:pt x="1509" y="1310"/>
                    <a:pt x="1509" y="1310"/>
                  </a:cubicBezTo>
                  <a:cubicBezTo>
                    <a:pt x="1508" y="1310"/>
                    <a:pt x="1508" y="1309"/>
                    <a:pt x="1509" y="1310"/>
                  </a:cubicBezTo>
                  <a:cubicBezTo>
                    <a:pt x="1510" y="1310"/>
                    <a:pt x="1512" y="1309"/>
                    <a:pt x="1517" y="1305"/>
                  </a:cubicBezTo>
                  <a:cubicBezTo>
                    <a:pt x="1532" y="1294"/>
                    <a:pt x="1524" y="1297"/>
                    <a:pt x="1531" y="1280"/>
                  </a:cubicBezTo>
                  <a:cubicBezTo>
                    <a:pt x="1537" y="1262"/>
                    <a:pt x="1541" y="1266"/>
                    <a:pt x="1549" y="1252"/>
                  </a:cubicBezTo>
                  <a:cubicBezTo>
                    <a:pt x="1557" y="1237"/>
                    <a:pt x="1552" y="1237"/>
                    <a:pt x="1555" y="1221"/>
                  </a:cubicBezTo>
                  <a:cubicBezTo>
                    <a:pt x="1557" y="1205"/>
                    <a:pt x="1568" y="1204"/>
                    <a:pt x="1572" y="1194"/>
                  </a:cubicBezTo>
                  <a:cubicBezTo>
                    <a:pt x="1576" y="1185"/>
                    <a:pt x="1575" y="1177"/>
                    <a:pt x="1584" y="1177"/>
                  </a:cubicBezTo>
                  <a:cubicBezTo>
                    <a:pt x="1593" y="1177"/>
                    <a:pt x="1601" y="1168"/>
                    <a:pt x="1611" y="1157"/>
                  </a:cubicBezTo>
                  <a:cubicBezTo>
                    <a:pt x="1620" y="1146"/>
                    <a:pt x="1627" y="1154"/>
                    <a:pt x="1639" y="1152"/>
                  </a:cubicBezTo>
                  <a:cubicBezTo>
                    <a:pt x="1651" y="1149"/>
                    <a:pt x="1647" y="1150"/>
                    <a:pt x="1652" y="1162"/>
                  </a:cubicBezTo>
                  <a:cubicBezTo>
                    <a:pt x="1657" y="1174"/>
                    <a:pt x="1665" y="1162"/>
                    <a:pt x="1677" y="1162"/>
                  </a:cubicBezTo>
                  <a:cubicBezTo>
                    <a:pt x="1689" y="1162"/>
                    <a:pt x="1685" y="1153"/>
                    <a:pt x="1688" y="1141"/>
                  </a:cubicBezTo>
                  <a:cubicBezTo>
                    <a:pt x="1691" y="1129"/>
                    <a:pt x="1700" y="1124"/>
                    <a:pt x="1700" y="1108"/>
                  </a:cubicBezTo>
                  <a:cubicBezTo>
                    <a:pt x="1700" y="1092"/>
                    <a:pt x="1701" y="1077"/>
                    <a:pt x="1701" y="1065"/>
                  </a:cubicBezTo>
                  <a:cubicBezTo>
                    <a:pt x="1701" y="1053"/>
                    <a:pt x="1700" y="1045"/>
                    <a:pt x="1696" y="1026"/>
                  </a:cubicBezTo>
                  <a:cubicBezTo>
                    <a:pt x="1692" y="1008"/>
                    <a:pt x="1696" y="1026"/>
                    <a:pt x="1697" y="1017"/>
                  </a:cubicBezTo>
                  <a:cubicBezTo>
                    <a:pt x="1699" y="1008"/>
                    <a:pt x="1688" y="1008"/>
                    <a:pt x="1683" y="1004"/>
                  </a:cubicBezTo>
                  <a:cubicBezTo>
                    <a:pt x="1677" y="1000"/>
                    <a:pt x="1679" y="994"/>
                    <a:pt x="1671" y="984"/>
                  </a:cubicBezTo>
                  <a:cubicBezTo>
                    <a:pt x="1663" y="973"/>
                    <a:pt x="1663" y="964"/>
                    <a:pt x="1660" y="952"/>
                  </a:cubicBezTo>
                  <a:cubicBezTo>
                    <a:pt x="1657" y="940"/>
                    <a:pt x="1663" y="942"/>
                    <a:pt x="1667" y="934"/>
                  </a:cubicBezTo>
                  <a:cubicBezTo>
                    <a:pt x="1671" y="926"/>
                    <a:pt x="1657" y="908"/>
                    <a:pt x="1660" y="900"/>
                  </a:cubicBezTo>
                  <a:cubicBezTo>
                    <a:pt x="1663" y="892"/>
                    <a:pt x="1675" y="893"/>
                    <a:pt x="1676" y="885"/>
                  </a:cubicBezTo>
                  <a:cubicBezTo>
                    <a:pt x="1677" y="877"/>
                    <a:pt x="1679" y="869"/>
                    <a:pt x="1687" y="860"/>
                  </a:cubicBezTo>
                  <a:cubicBezTo>
                    <a:pt x="1695" y="850"/>
                    <a:pt x="1700" y="844"/>
                    <a:pt x="1709" y="836"/>
                  </a:cubicBezTo>
                  <a:cubicBezTo>
                    <a:pt x="1719" y="828"/>
                    <a:pt x="1724" y="842"/>
                    <a:pt x="1731" y="844"/>
                  </a:cubicBezTo>
                  <a:cubicBezTo>
                    <a:pt x="1737" y="845"/>
                    <a:pt x="1740" y="836"/>
                    <a:pt x="1747" y="826"/>
                  </a:cubicBezTo>
                  <a:cubicBezTo>
                    <a:pt x="1753" y="817"/>
                    <a:pt x="1747" y="826"/>
                    <a:pt x="1733" y="813"/>
                  </a:cubicBezTo>
                  <a:cubicBezTo>
                    <a:pt x="1720" y="800"/>
                    <a:pt x="1735" y="802"/>
                    <a:pt x="1740" y="794"/>
                  </a:cubicBezTo>
                  <a:cubicBezTo>
                    <a:pt x="1745" y="786"/>
                    <a:pt x="1759" y="785"/>
                    <a:pt x="1767" y="785"/>
                  </a:cubicBezTo>
                  <a:cubicBezTo>
                    <a:pt x="1775" y="785"/>
                    <a:pt x="1779" y="782"/>
                    <a:pt x="1780" y="774"/>
                  </a:cubicBezTo>
                  <a:cubicBezTo>
                    <a:pt x="1781" y="766"/>
                    <a:pt x="1789" y="764"/>
                    <a:pt x="1797" y="753"/>
                  </a:cubicBezTo>
                  <a:cubicBezTo>
                    <a:pt x="1805" y="742"/>
                    <a:pt x="1817" y="733"/>
                    <a:pt x="1823" y="724"/>
                  </a:cubicBezTo>
                  <a:cubicBezTo>
                    <a:pt x="1824" y="722"/>
                    <a:pt x="1824" y="720"/>
                    <a:pt x="1825" y="719"/>
                  </a:cubicBezTo>
                  <a:cubicBezTo>
                    <a:pt x="1822" y="715"/>
                    <a:pt x="1820" y="712"/>
                    <a:pt x="1817" y="709"/>
                  </a:cubicBezTo>
                  <a:cubicBezTo>
                    <a:pt x="1815" y="705"/>
                    <a:pt x="1812" y="704"/>
                    <a:pt x="1809" y="70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6" name="Freeform 9">
              <a:extLst>
                <a:ext uri="{FF2B5EF4-FFF2-40B4-BE49-F238E27FC236}">
                  <a16:creationId xmlns:a16="http://schemas.microsoft.com/office/drawing/2014/main" id="{CA820C07-BD9D-4D8E-844A-27047694F02F}"/>
                </a:ext>
              </a:extLst>
            </p:cNvPr>
            <p:cNvSpPr>
              <a:spLocks/>
            </p:cNvSpPr>
            <p:nvPr/>
          </p:nvSpPr>
          <p:spPr bwMode="auto">
            <a:xfrm>
              <a:off x="-6256721" y="3481948"/>
              <a:ext cx="1059951" cy="1494877"/>
            </a:xfrm>
            <a:custGeom>
              <a:avLst/>
              <a:gdLst>
                <a:gd name="T0" fmla="*/ 1198 w 1286"/>
                <a:gd name="T1" fmla="*/ 1039 h 1815"/>
                <a:gd name="T2" fmla="*/ 1164 w 1286"/>
                <a:gd name="T3" fmla="*/ 912 h 1815"/>
                <a:gd name="T4" fmla="*/ 1157 w 1286"/>
                <a:gd name="T5" fmla="*/ 779 h 1815"/>
                <a:gd name="T6" fmla="*/ 1213 w 1286"/>
                <a:gd name="T7" fmla="*/ 636 h 1815"/>
                <a:gd name="T8" fmla="*/ 1158 w 1286"/>
                <a:gd name="T9" fmla="*/ 603 h 1815"/>
                <a:gd name="T10" fmla="*/ 1129 w 1286"/>
                <a:gd name="T11" fmla="*/ 545 h 1815"/>
                <a:gd name="T12" fmla="*/ 1089 w 1286"/>
                <a:gd name="T13" fmla="*/ 482 h 1815"/>
                <a:gd name="T14" fmla="*/ 1023 w 1286"/>
                <a:gd name="T15" fmla="*/ 389 h 1815"/>
                <a:gd name="T16" fmla="*/ 1016 w 1286"/>
                <a:gd name="T17" fmla="*/ 312 h 1815"/>
                <a:gd name="T18" fmla="*/ 992 w 1286"/>
                <a:gd name="T19" fmla="*/ 180 h 1815"/>
                <a:gd name="T20" fmla="*/ 931 w 1286"/>
                <a:gd name="T21" fmla="*/ 133 h 1815"/>
                <a:gd name="T22" fmla="*/ 900 w 1286"/>
                <a:gd name="T23" fmla="*/ 69 h 1815"/>
                <a:gd name="T24" fmla="*/ 870 w 1286"/>
                <a:gd name="T25" fmla="*/ 4 h 1815"/>
                <a:gd name="T26" fmla="*/ 762 w 1286"/>
                <a:gd name="T27" fmla="*/ 6 h 1815"/>
                <a:gd name="T28" fmla="*/ 666 w 1286"/>
                <a:gd name="T29" fmla="*/ 44 h 1815"/>
                <a:gd name="T30" fmla="*/ 638 w 1286"/>
                <a:gd name="T31" fmla="*/ 58 h 1815"/>
                <a:gd name="T32" fmla="*/ 689 w 1286"/>
                <a:gd name="T33" fmla="*/ 154 h 1815"/>
                <a:gd name="T34" fmla="*/ 651 w 1286"/>
                <a:gd name="T35" fmla="*/ 163 h 1815"/>
                <a:gd name="T36" fmla="*/ 592 w 1286"/>
                <a:gd name="T37" fmla="*/ 207 h 1815"/>
                <a:gd name="T38" fmla="*/ 541 w 1286"/>
                <a:gd name="T39" fmla="*/ 178 h 1815"/>
                <a:gd name="T40" fmla="*/ 472 w 1286"/>
                <a:gd name="T41" fmla="*/ 248 h 1815"/>
                <a:gd name="T42" fmla="*/ 443 w 1286"/>
                <a:gd name="T43" fmla="*/ 278 h 1815"/>
                <a:gd name="T44" fmla="*/ 395 w 1286"/>
                <a:gd name="T45" fmla="*/ 338 h 1815"/>
                <a:gd name="T46" fmla="*/ 290 w 1286"/>
                <a:gd name="T47" fmla="*/ 287 h 1815"/>
                <a:gd name="T48" fmla="*/ 262 w 1286"/>
                <a:gd name="T49" fmla="*/ 232 h 1815"/>
                <a:gd name="T50" fmla="*/ 185 w 1286"/>
                <a:gd name="T51" fmla="*/ 257 h 1815"/>
                <a:gd name="T52" fmla="*/ 104 w 1286"/>
                <a:gd name="T53" fmla="*/ 258 h 1815"/>
                <a:gd name="T54" fmla="*/ 66 w 1286"/>
                <a:gd name="T55" fmla="*/ 372 h 1815"/>
                <a:gd name="T56" fmla="*/ 40 w 1286"/>
                <a:gd name="T57" fmla="*/ 448 h 1815"/>
                <a:gd name="T58" fmla="*/ 8 w 1286"/>
                <a:gd name="T59" fmla="*/ 498 h 1815"/>
                <a:gd name="T60" fmla="*/ 35 w 1286"/>
                <a:gd name="T61" fmla="*/ 575 h 1815"/>
                <a:gd name="T62" fmla="*/ 71 w 1286"/>
                <a:gd name="T63" fmla="*/ 640 h 1815"/>
                <a:gd name="T64" fmla="*/ 164 w 1286"/>
                <a:gd name="T65" fmla="*/ 619 h 1815"/>
                <a:gd name="T66" fmla="*/ 191 w 1286"/>
                <a:gd name="T67" fmla="*/ 683 h 1815"/>
                <a:gd name="T68" fmla="*/ 257 w 1286"/>
                <a:gd name="T69" fmla="*/ 742 h 1815"/>
                <a:gd name="T70" fmla="*/ 239 w 1286"/>
                <a:gd name="T71" fmla="*/ 837 h 1815"/>
                <a:gd name="T72" fmla="*/ 255 w 1286"/>
                <a:gd name="T73" fmla="*/ 918 h 1815"/>
                <a:gd name="T74" fmla="*/ 227 w 1286"/>
                <a:gd name="T75" fmla="*/ 1018 h 1815"/>
                <a:gd name="T76" fmla="*/ 256 w 1286"/>
                <a:gd name="T77" fmla="*/ 1095 h 1815"/>
                <a:gd name="T78" fmla="*/ 226 w 1286"/>
                <a:gd name="T79" fmla="*/ 1219 h 1815"/>
                <a:gd name="T80" fmla="*/ 181 w 1286"/>
                <a:gd name="T81" fmla="*/ 1282 h 1815"/>
                <a:gd name="T82" fmla="*/ 230 w 1286"/>
                <a:gd name="T83" fmla="*/ 1375 h 1815"/>
                <a:gd name="T84" fmla="*/ 212 w 1286"/>
                <a:gd name="T85" fmla="*/ 1495 h 1815"/>
                <a:gd name="T86" fmla="*/ 249 w 1286"/>
                <a:gd name="T87" fmla="*/ 1614 h 1815"/>
                <a:gd name="T88" fmla="*/ 344 w 1286"/>
                <a:gd name="T89" fmla="*/ 1546 h 1815"/>
                <a:gd name="T90" fmla="*/ 414 w 1286"/>
                <a:gd name="T91" fmla="*/ 1604 h 1815"/>
                <a:gd name="T92" fmla="*/ 471 w 1286"/>
                <a:gd name="T93" fmla="*/ 1600 h 1815"/>
                <a:gd name="T94" fmla="*/ 538 w 1286"/>
                <a:gd name="T95" fmla="*/ 1648 h 1815"/>
                <a:gd name="T96" fmla="*/ 571 w 1286"/>
                <a:gd name="T97" fmla="*/ 1710 h 1815"/>
                <a:gd name="T98" fmla="*/ 629 w 1286"/>
                <a:gd name="T99" fmla="*/ 1664 h 1815"/>
                <a:gd name="T100" fmla="*/ 720 w 1286"/>
                <a:gd name="T101" fmla="*/ 1631 h 1815"/>
                <a:gd name="T102" fmla="*/ 761 w 1286"/>
                <a:gd name="T103" fmla="*/ 1684 h 1815"/>
                <a:gd name="T104" fmla="*/ 802 w 1286"/>
                <a:gd name="T105" fmla="*/ 1727 h 1815"/>
                <a:gd name="T106" fmla="*/ 825 w 1286"/>
                <a:gd name="T107" fmla="*/ 1799 h 1815"/>
                <a:gd name="T108" fmla="*/ 892 w 1286"/>
                <a:gd name="T109" fmla="*/ 1787 h 1815"/>
                <a:gd name="T110" fmla="*/ 939 w 1286"/>
                <a:gd name="T111" fmla="*/ 1707 h 1815"/>
                <a:gd name="T112" fmla="*/ 1019 w 1286"/>
                <a:gd name="T113" fmla="*/ 1642 h 1815"/>
                <a:gd name="T114" fmla="*/ 1063 w 1286"/>
                <a:gd name="T115" fmla="*/ 1598 h 1815"/>
                <a:gd name="T116" fmla="*/ 1145 w 1286"/>
                <a:gd name="T117" fmla="*/ 1517 h 1815"/>
                <a:gd name="T118" fmla="*/ 1193 w 1286"/>
                <a:gd name="T119" fmla="*/ 1461 h 1815"/>
                <a:gd name="T120" fmla="*/ 1256 w 1286"/>
                <a:gd name="T121" fmla="*/ 1396 h 1815"/>
                <a:gd name="T122" fmla="*/ 1267 w 1286"/>
                <a:gd name="T123" fmla="*/ 1252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6" h="1815">
                  <a:moveTo>
                    <a:pt x="1280" y="1141"/>
                  </a:moveTo>
                  <a:cubicBezTo>
                    <a:pt x="1275" y="1134"/>
                    <a:pt x="1276" y="1127"/>
                    <a:pt x="1276" y="1122"/>
                  </a:cubicBezTo>
                  <a:cubicBezTo>
                    <a:pt x="1276" y="1120"/>
                    <a:pt x="1277" y="1118"/>
                    <a:pt x="1276" y="1116"/>
                  </a:cubicBezTo>
                  <a:cubicBezTo>
                    <a:pt x="1273" y="1111"/>
                    <a:pt x="1258" y="1095"/>
                    <a:pt x="1247" y="1084"/>
                  </a:cubicBezTo>
                  <a:cubicBezTo>
                    <a:pt x="1230" y="1065"/>
                    <a:pt x="1219" y="1054"/>
                    <a:pt x="1215" y="1048"/>
                  </a:cubicBezTo>
                  <a:cubicBezTo>
                    <a:pt x="1214" y="1045"/>
                    <a:pt x="1213" y="1044"/>
                    <a:pt x="1213" y="1044"/>
                  </a:cubicBezTo>
                  <a:cubicBezTo>
                    <a:pt x="1213" y="1044"/>
                    <a:pt x="1212" y="1044"/>
                    <a:pt x="1211" y="1044"/>
                  </a:cubicBezTo>
                  <a:cubicBezTo>
                    <a:pt x="1208" y="1043"/>
                    <a:pt x="1204" y="1043"/>
                    <a:pt x="1198" y="1039"/>
                  </a:cubicBezTo>
                  <a:cubicBezTo>
                    <a:pt x="1185" y="1030"/>
                    <a:pt x="1185" y="1020"/>
                    <a:pt x="1185" y="1011"/>
                  </a:cubicBezTo>
                  <a:cubicBezTo>
                    <a:pt x="1185" y="1009"/>
                    <a:pt x="1185" y="1008"/>
                    <a:pt x="1185" y="1006"/>
                  </a:cubicBezTo>
                  <a:cubicBezTo>
                    <a:pt x="1185" y="1001"/>
                    <a:pt x="1185" y="1001"/>
                    <a:pt x="1184" y="999"/>
                  </a:cubicBezTo>
                  <a:cubicBezTo>
                    <a:pt x="1182" y="997"/>
                    <a:pt x="1180" y="995"/>
                    <a:pt x="1179" y="989"/>
                  </a:cubicBezTo>
                  <a:cubicBezTo>
                    <a:pt x="1178" y="987"/>
                    <a:pt x="1177" y="985"/>
                    <a:pt x="1174" y="981"/>
                  </a:cubicBezTo>
                  <a:cubicBezTo>
                    <a:pt x="1171" y="977"/>
                    <a:pt x="1167" y="972"/>
                    <a:pt x="1162" y="965"/>
                  </a:cubicBezTo>
                  <a:cubicBezTo>
                    <a:pt x="1154" y="951"/>
                    <a:pt x="1157" y="940"/>
                    <a:pt x="1160" y="930"/>
                  </a:cubicBezTo>
                  <a:cubicBezTo>
                    <a:pt x="1162" y="925"/>
                    <a:pt x="1164" y="919"/>
                    <a:pt x="1164" y="912"/>
                  </a:cubicBezTo>
                  <a:cubicBezTo>
                    <a:pt x="1164" y="904"/>
                    <a:pt x="1164" y="902"/>
                    <a:pt x="1163" y="901"/>
                  </a:cubicBezTo>
                  <a:cubicBezTo>
                    <a:pt x="1163" y="901"/>
                    <a:pt x="1163" y="901"/>
                    <a:pt x="1163" y="900"/>
                  </a:cubicBezTo>
                  <a:cubicBezTo>
                    <a:pt x="1161" y="898"/>
                    <a:pt x="1158" y="895"/>
                    <a:pt x="1155" y="889"/>
                  </a:cubicBezTo>
                  <a:cubicBezTo>
                    <a:pt x="1148" y="878"/>
                    <a:pt x="1149" y="858"/>
                    <a:pt x="1150" y="839"/>
                  </a:cubicBezTo>
                  <a:cubicBezTo>
                    <a:pt x="1150" y="831"/>
                    <a:pt x="1150" y="822"/>
                    <a:pt x="1150" y="818"/>
                  </a:cubicBezTo>
                  <a:cubicBezTo>
                    <a:pt x="1147" y="805"/>
                    <a:pt x="1153" y="798"/>
                    <a:pt x="1157" y="794"/>
                  </a:cubicBezTo>
                  <a:cubicBezTo>
                    <a:pt x="1157" y="793"/>
                    <a:pt x="1159" y="792"/>
                    <a:pt x="1159" y="791"/>
                  </a:cubicBezTo>
                  <a:cubicBezTo>
                    <a:pt x="1159" y="788"/>
                    <a:pt x="1158" y="784"/>
                    <a:pt x="1157" y="779"/>
                  </a:cubicBezTo>
                  <a:cubicBezTo>
                    <a:pt x="1156" y="773"/>
                    <a:pt x="1155" y="768"/>
                    <a:pt x="1155" y="762"/>
                  </a:cubicBezTo>
                  <a:cubicBezTo>
                    <a:pt x="1155" y="748"/>
                    <a:pt x="1170" y="736"/>
                    <a:pt x="1186" y="726"/>
                  </a:cubicBezTo>
                  <a:cubicBezTo>
                    <a:pt x="1192" y="721"/>
                    <a:pt x="1192" y="721"/>
                    <a:pt x="1193" y="709"/>
                  </a:cubicBezTo>
                  <a:cubicBezTo>
                    <a:pt x="1194" y="699"/>
                    <a:pt x="1197" y="695"/>
                    <a:pt x="1199" y="691"/>
                  </a:cubicBezTo>
                  <a:cubicBezTo>
                    <a:pt x="1200" y="690"/>
                    <a:pt x="1201" y="689"/>
                    <a:pt x="1201" y="688"/>
                  </a:cubicBezTo>
                  <a:cubicBezTo>
                    <a:pt x="1201" y="685"/>
                    <a:pt x="1201" y="683"/>
                    <a:pt x="1202" y="680"/>
                  </a:cubicBezTo>
                  <a:cubicBezTo>
                    <a:pt x="1202" y="675"/>
                    <a:pt x="1203" y="668"/>
                    <a:pt x="1205" y="655"/>
                  </a:cubicBezTo>
                  <a:cubicBezTo>
                    <a:pt x="1208" y="643"/>
                    <a:pt x="1210" y="639"/>
                    <a:pt x="1213" y="636"/>
                  </a:cubicBezTo>
                  <a:cubicBezTo>
                    <a:pt x="1215" y="634"/>
                    <a:pt x="1215" y="634"/>
                    <a:pt x="1216" y="630"/>
                  </a:cubicBezTo>
                  <a:cubicBezTo>
                    <a:pt x="1217" y="627"/>
                    <a:pt x="1218" y="624"/>
                    <a:pt x="1218" y="623"/>
                  </a:cubicBezTo>
                  <a:cubicBezTo>
                    <a:pt x="1218" y="623"/>
                    <a:pt x="1218" y="623"/>
                    <a:pt x="1217" y="622"/>
                  </a:cubicBezTo>
                  <a:cubicBezTo>
                    <a:pt x="1216" y="621"/>
                    <a:pt x="1215" y="619"/>
                    <a:pt x="1214" y="617"/>
                  </a:cubicBezTo>
                  <a:cubicBezTo>
                    <a:pt x="1210" y="615"/>
                    <a:pt x="1200" y="618"/>
                    <a:pt x="1196" y="618"/>
                  </a:cubicBezTo>
                  <a:cubicBezTo>
                    <a:pt x="1190" y="620"/>
                    <a:pt x="1186" y="621"/>
                    <a:pt x="1182" y="619"/>
                  </a:cubicBezTo>
                  <a:cubicBezTo>
                    <a:pt x="1182" y="619"/>
                    <a:pt x="1181" y="618"/>
                    <a:pt x="1181" y="618"/>
                  </a:cubicBezTo>
                  <a:cubicBezTo>
                    <a:pt x="1176" y="616"/>
                    <a:pt x="1165" y="612"/>
                    <a:pt x="1158" y="603"/>
                  </a:cubicBezTo>
                  <a:cubicBezTo>
                    <a:pt x="1148" y="592"/>
                    <a:pt x="1155" y="584"/>
                    <a:pt x="1157" y="581"/>
                  </a:cubicBezTo>
                  <a:cubicBezTo>
                    <a:pt x="1159" y="579"/>
                    <a:pt x="1160" y="577"/>
                    <a:pt x="1161" y="574"/>
                  </a:cubicBezTo>
                  <a:cubicBezTo>
                    <a:pt x="1161" y="573"/>
                    <a:pt x="1161" y="572"/>
                    <a:pt x="1161" y="572"/>
                  </a:cubicBezTo>
                  <a:cubicBezTo>
                    <a:pt x="1159" y="570"/>
                    <a:pt x="1157" y="568"/>
                    <a:pt x="1155" y="564"/>
                  </a:cubicBezTo>
                  <a:cubicBezTo>
                    <a:pt x="1155" y="564"/>
                    <a:pt x="1154" y="564"/>
                    <a:pt x="1153" y="564"/>
                  </a:cubicBezTo>
                  <a:cubicBezTo>
                    <a:pt x="1152" y="565"/>
                    <a:pt x="1150" y="565"/>
                    <a:pt x="1149" y="565"/>
                  </a:cubicBezTo>
                  <a:cubicBezTo>
                    <a:pt x="1146" y="565"/>
                    <a:pt x="1137" y="565"/>
                    <a:pt x="1132" y="558"/>
                  </a:cubicBezTo>
                  <a:cubicBezTo>
                    <a:pt x="1129" y="555"/>
                    <a:pt x="1128" y="550"/>
                    <a:pt x="1129" y="545"/>
                  </a:cubicBezTo>
                  <a:cubicBezTo>
                    <a:pt x="1130" y="541"/>
                    <a:pt x="1131" y="539"/>
                    <a:pt x="1131" y="537"/>
                  </a:cubicBezTo>
                  <a:cubicBezTo>
                    <a:pt x="1133" y="533"/>
                    <a:pt x="1134" y="531"/>
                    <a:pt x="1134" y="524"/>
                  </a:cubicBezTo>
                  <a:cubicBezTo>
                    <a:pt x="1134" y="520"/>
                    <a:pt x="1134" y="519"/>
                    <a:pt x="1131" y="514"/>
                  </a:cubicBezTo>
                  <a:cubicBezTo>
                    <a:pt x="1129" y="512"/>
                    <a:pt x="1127" y="508"/>
                    <a:pt x="1124" y="503"/>
                  </a:cubicBezTo>
                  <a:cubicBezTo>
                    <a:pt x="1123" y="501"/>
                    <a:pt x="1122" y="500"/>
                    <a:pt x="1122" y="499"/>
                  </a:cubicBezTo>
                  <a:cubicBezTo>
                    <a:pt x="1122" y="499"/>
                    <a:pt x="1121" y="499"/>
                    <a:pt x="1121" y="499"/>
                  </a:cubicBezTo>
                  <a:cubicBezTo>
                    <a:pt x="1118" y="499"/>
                    <a:pt x="1114" y="498"/>
                    <a:pt x="1107" y="495"/>
                  </a:cubicBezTo>
                  <a:cubicBezTo>
                    <a:pt x="1096" y="490"/>
                    <a:pt x="1093" y="487"/>
                    <a:pt x="1089" y="482"/>
                  </a:cubicBezTo>
                  <a:cubicBezTo>
                    <a:pt x="1088" y="481"/>
                    <a:pt x="1086" y="479"/>
                    <a:pt x="1084" y="476"/>
                  </a:cubicBezTo>
                  <a:cubicBezTo>
                    <a:pt x="1081" y="473"/>
                    <a:pt x="1079" y="472"/>
                    <a:pt x="1077" y="470"/>
                  </a:cubicBezTo>
                  <a:cubicBezTo>
                    <a:pt x="1070" y="465"/>
                    <a:pt x="1066" y="461"/>
                    <a:pt x="1064" y="450"/>
                  </a:cubicBezTo>
                  <a:cubicBezTo>
                    <a:pt x="1063" y="449"/>
                    <a:pt x="1063" y="448"/>
                    <a:pt x="1063" y="447"/>
                  </a:cubicBezTo>
                  <a:cubicBezTo>
                    <a:pt x="1060" y="446"/>
                    <a:pt x="1056" y="443"/>
                    <a:pt x="1053" y="436"/>
                  </a:cubicBezTo>
                  <a:cubicBezTo>
                    <a:pt x="1051" y="430"/>
                    <a:pt x="1050" y="429"/>
                    <a:pt x="1044" y="425"/>
                  </a:cubicBezTo>
                  <a:cubicBezTo>
                    <a:pt x="1043" y="424"/>
                    <a:pt x="1041" y="423"/>
                    <a:pt x="1040" y="422"/>
                  </a:cubicBezTo>
                  <a:cubicBezTo>
                    <a:pt x="1028" y="413"/>
                    <a:pt x="1024" y="405"/>
                    <a:pt x="1023" y="389"/>
                  </a:cubicBezTo>
                  <a:cubicBezTo>
                    <a:pt x="1022" y="383"/>
                    <a:pt x="1022" y="383"/>
                    <a:pt x="1018" y="381"/>
                  </a:cubicBezTo>
                  <a:cubicBezTo>
                    <a:pt x="1017" y="380"/>
                    <a:pt x="1015" y="379"/>
                    <a:pt x="1013" y="377"/>
                  </a:cubicBezTo>
                  <a:cubicBezTo>
                    <a:pt x="1011" y="376"/>
                    <a:pt x="1009" y="374"/>
                    <a:pt x="1008" y="374"/>
                  </a:cubicBezTo>
                  <a:cubicBezTo>
                    <a:pt x="1003" y="370"/>
                    <a:pt x="998" y="368"/>
                    <a:pt x="993" y="359"/>
                  </a:cubicBezTo>
                  <a:cubicBezTo>
                    <a:pt x="987" y="348"/>
                    <a:pt x="989" y="342"/>
                    <a:pt x="992" y="335"/>
                  </a:cubicBezTo>
                  <a:cubicBezTo>
                    <a:pt x="993" y="333"/>
                    <a:pt x="994" y="332"/>
                    <a:pt x="995" y="329"/>
                  </a:cubicBezTo>
                  <a:cubicBezTo>
                    <a:pt x="1000" y="316"/>
                    <a:pt x="1010" y="313"/>
                    <a:pt x="1014" y="312"/>
                  </a:cubicBezTo>
                  <a:cubicBezTo>
                    <a:pt x="1015" y="312"/>
                    <a:pt x="1015" y="312"/>
                    <a:pt x="1016" y="312"/>
                  </a:cubicBezTo>
                  <a:cubicBezTo>
                    <a:pt x="1019" y="310"/>
                    <a:pt x="1028" y="305"/>
                    <a:pt x="1031" y="299"/>
                  </a:cubicBezTo>
                  <a:cubicBezTo>
                    <a:pt x="1033" y="293"/>
                    <a:pt x="1033" y="274"/>
                    <a:pt x="1032" y="261"/>
                  </a:cubicBezTo>
                  <a:cubicBezTo>
                    <a:pt x="1032" y="256"/>
                    <a:pt x="1032" y="251"/>
                    <a:pt x="1032" y="247"/>
                  </a:cubicBezTo>
                  <a:cubicBezTo>
                    <a:pt x="1032" y="234"/>
                    <a:pt x="1031" y="232"/>
                    <a:pt x="1027" y="226"/>
                  </a:cubicBezTo>
                  <a:cubicBezTo>
                    <a:pt x="1026" y="225"/>
                    <a:pt x="1026" y="225"/>
                    <a:pt x="1026" y="225"/>
                  </a:cubicBezTo>
                  <a:cubicBezTo>
                    <a:pt x="1024" y="222"/>
                    <a:pt x="1018" y="218"/>
                    <a:pt x="1013" y="215"/>
                  </a:cubicBezTo>
                  <a:cubicBezTo>
                    <a:pt x="1010" y="213"/>
                    <a:pt x="1007" y="211"/>
                    <a:pt x="1004" y="209"/>
                  </a:cubicBezTo>
                  <a:cubicBezTo>
                    <a:pt x="996" y="202"/>
                    <a:pt x="992" y="192"/>
                    <a:pt x="992" y="180"/>
                  </a:cubicBezTo>
                  <a:cubicBezTo>
                    <a:pt x="992" y="178"/>
                    <a:pt x="992" y="177"/>
                    <a:pt x="992" y="176"/>
                  </a:cubicBezTo>
                  <a:cubicBezTo>
                    <a:pt x="991" y="176"/>
                    <a:pt x="991" y="175"/>
                    <a:pt x="989" y="174"/>
                  </a:cubicBezTo>
                  <a:cubicBezTo>
                    <a:pt x="989" y="174"/>
                    <a:pt x="989" y="174"/>
                    <a:pt x="989" y="174"/>
                  </a:cubicBezTo>
                  <a:cubicBezTo>
                    <a:pt x="988" y="174"/>
                    <a:pt x="987" y="174"/>
                    <a:pt x="987" y="175"/>
                  </a:cubicBezTo>
                  <a:cubicBezTo>
                    <a:pt x="983" y="175"/>
                    <a:pt x="978" y="177"/>
                    <a:pt x="970" y="176"/>
                  </a:cubicBezTo>
                  <a:cubicBezTo>
                    <a:pt x="958" y="176"/>
                    <a:pt x="954" y="172"/>
                    <a:pt x="949" y="164"/>
                  </a:cubicBezTo>
                  <a:cubicBezTo>
                    <a:pt x="948" y="162"/>
                    <a:pt x="947" y="159"/>
                    <a:pt x="943" y="156"/>
                  </a:cubicBezTo>
                  <a:cubicBezTo>
                    <a:pt x="934" y="146"/>
                    <a:pt x="933" y="141"/>
                    <a:pt x="931" y="133"/>
                  </a:cubicBezTo>
                  <a:cubicBezTo>
                    <a:pt x="931" y="130"/>
                    <a:pt x="930" y="126"/>
                    <a:pt x="928" y="121"/>
                  </a:cubicBezTo>
                  <a:cubicBezTo>
                    <a:pt x="928" y="119"/>
                    <a:pt x="927" y="118"/>
                    <a:pt x="927" y="118"/>
                  </a:cubicBezTo>
                  <a:cubicBezTo>
                    <a:pt x="924" y="117"/>
                    <a:pt x="919" y="117"/>
                    <a:pt x="913" y="112"/>
                  </a:cubicBezTo>
                  <a:cubicBezTo>
                    <a:pt x="903" y="103"/>
                    <a:pt x="904" y="96"/>
                    <a:pt x="905" y="88"/>
                  </a:cubicBezTo>
                  <a:cubicBezTo>
                    <a:pt x="906" y="86"/>
                    <a:pt x="906" y="84"/>
                    <a:pt x="906" y="82"/>
                  </a:cubicBezTo>
                  <a:cubicBezTo>
                    <a:pt x="906" y="81"/>
                    <a:pt x="906" y="78"/>
                    <a:pt x="906" y="78"/>
                  </a:cubicBezTo>
                  <a:cubicBezTo>
                    <a:pt x="906" y="77"/>
                    <a:pt x="904" y="75"/>
                    <a:pt x="902" y="73"/>
                  </a:cubicBezTo>
                  <a:cubicBezTo>
                    <a:pt x="902" y="72"/>
                    <a:pt x="901" y="71"/>
                    <a:pt x="900" y="69"/>
                  </a:cubicBezTo>
                  <a:cubicBezTo>
                    <a:pt x="892" y="60"/>
                    <a:pt x="892" y="54"/>
                    <a:pt x="895" y="46"/>
                  </a:cubicBezTo>
                  <a:cubicBezTo>
                    <a:pt x="896" y="43"/>
                    <a:pt x="897" y="40"/>
                    <a:pt x="898" y="34"/>
                  </a:cubicBezTo>
                  <a:cubicBezTo>
                    <a:pt x="900" y="22"/>
                    <a:pt x="904" y="18"/>
                    <a:pt x="909" y="14"/>
                  </a:cubicBezTo>
                  <a:cubicBezTo>
                    <a:pt x="909" y="14"/>
                    <a:pt x="909" y="14"/>
                    <a:pt x="909" y="14"/>
                  </a:cubicBezTo>
                  <a:cubicBezTo>
                    <a:pt x="909" y="14"/>
                    <a:pt x="910" y="13"/>
                    <a:pt x="910" y="11"/>
                  </a:cubicBezTo>
                  <a:cubicBezTo>
                    <a:pt x="911" y="7"/>
                    <a:pt x="910" y="7"/>
                    <a:pt x="907" y="4"/>
                  </a:cubicBezTo>
                  <a:cubicBezTo>
                    <a:pt x="907" y="3"/>
                    <a:pt x="906" y="3"/>
                    <a:pt x="906" y="2"/>
                  </a:cubicBezTo>
                  <a:cubicBezTo>
                    <a:pt x="893" y="2"/>
                    <a:pt x="876" y="3"/>
                    <a:pt x="870" y="4"/>
                  </a:cubicBezTo>
                  <a:cubicBezTo>
                    <a:pt x="864" y="5"/>
                    <a:pt x="857" y="4"/>
                    <a:pt x="848" y="3"/>
                  </a:cubicBezTo>
                  <a:cubicBezTo>
                    <a:pt x="842" y="2"/>
                    <a:pt x="830" y="0"/>
                    <a:pt x="827" y="2"/>
                  </a:cubicBezTo>
                  <a:cubicBezTo>
                    <a:pt x="825" y="3"/>
                    <a:pt x="824" y="5"/>
                    <a:pt x="822" y="7"/>
                  </a:cubicBezTo>
                  <a:cubicBezTo>
                    <a:pt x="818" y="13"/>
                    <a:pt x="811" y="23"/>
                    <a:pt x="798" y="19"/>
                  </a:cubicBezTo>
                  <a:cubicBezTo>
                    <a:pt x="796" y="19"/>
                    <a:pt x="794" y="18"/>
                    <a:pt x="792" y="18"/>
                  </a:cubicBezTo>
                  <a:cubicBezTo>
                    <a:pt x="786" y="16"/>
                    <a:pt x="782" y="15"/>
                    <a:pt x="776" y="14"/>
                  </a:cubicBezTo>
                  <a:cubicBezTo>
                    <a:pt x="769" y="14"/>
                    <a:pt x="765" y="9"/>
                    <a:pt x="763" y="6"/>
                  </a:cubicBezTo>
                  <a:cubicBezTo>
                    <a:pt x="763" y="6"/>
                    <a:pt x="763" y="6"/>
                    <a:pt x="762" y="6"/>
                  </a:cubicBezTo>
                  <a:cubicBezTo>
                    <a:pt x="747" y="12"/>
                    <a:pt x="740" y="13"/>
                    <a:pt x="733" y="14"/>
                  </a:cubicBezTo>
                  <a:cubicBezTo>
                    <a:pt x="731" y="14"/>
                    <a:pt x="730" y="14"/>
                    <a:pt x="728" y="14"/>
                  </a:cubicBezTo>
                  <a:cubicBezTo>
                    <a:pt x="726" y="15"/>
                    <a:pt x="724" y="15"/>
                    <a:pt x="722" y="15"/>
                  </a:cubicBezTo>
                  <a:cubicBezTo>
                    <a:pt x="715" y="16"/>
                    <a:pt x="712" y="16"/>
                    <a:pt x="709" y="19"/>
                  </a:cubicBezTo>
                  <a:cubicBezTo>
                    <a:pt x="706" y="25"/>
                    <a:pt x="701" y="28"/>
                    <a:pt x="698" y="30"/>
                  </a:cubicBezTo>
                  <a:cubicBezTo>
                    <a:pt x="698" y="30"/>
                    <a:pt x="697" y="31"/>
                    <a:pt x="697" y="31"/>
                  </a:cubicBezTo>
                  <a:cubicBezTo>
                    <a:pt x="696" y="37"/>
                    <a:pt x="693" y="42"/>
                    <a:pt x="688" y="45"/>
                  </a:cubicBezTo>
                  <a:cubicBezTo>
                    <a:pt x="681" y="50"/>
                    <a:pt x="672" y="47"/>
                    <a:pt x="666" y="44"/>
                  </a:cubicBezTo>
                  <a:cubicBezTo>
                    <a:pt x="662" y="42"/>
                    <a:pt x="660" y="39"/>
                    <a:pt x="658" y="37"/>
                  </a:cubicBezTo>
                  <a:cubicBezTo>
                    <a:pt x="654" y="34"/>
                    <a:pt x="653" y="33"/>
                    <a:pt x="651" y="33"/>
                  </a:cubicBezTo>
                  <a:cubicBezTo>
                    <a:pt x="647" y="33"/>
                    <a:pt x="644" y="33"/>
                    <a:pt x="642" y="33"/>
                  </a:cubicBezTo>
                  <a:cubicBezTo>
                    <a:pt x="640" y="34"/>
                    <a:pt x="638" y="34"/>
                    <a:pt x="637" y="34"/>
                  </a:cubicBezTo>
                  <a:cubicBezTo>
                    <a:pt x="634" y="38"/>
                    <a:pt x="631" y="40"/>
                    <a:pt x="629" y="41"/>
                  </a:cubicBezTo>
                  <a:cubicBezTo>
                    <a:pt x="629" y="42"/>
                    <a:pt x="629" y="42"/>
                    <a:pt x="629" y="43"/>
                  </a:cubicBezTo>
                  <a:cubicBezTo>
                    <a:pt x="631" y="53"/>
                    <a:pt x="632" y="54"/>
                    <a:pt x="637" y="57"/>
                  </a:cubicBezTo>
                  <a:cubicBezTo>
                    <a:pt x="638" y="58"/>
                    <a:pt x="638" y="58"/>
                    <a:pt x="638" y="58"/>
                  </a:cubicBezTo>
                  <a:cubicBezTo>
                    <a:pt x="649" y="65"/>
                    <a:pt x="649" y="70"/>
                    <a:pt x="649" y="84"/>
                  </a:cubicBezTo>
                  <a:cubicBezTo>
                    <a:pt x="649" y="92"/>
                    <a:pt x="647" y="97"/>
                    <a:pt x="646" y="100"/>
                  </a:cubicBezTo>
                  <a:cubicBezTo>
                    <a:pt x="645" y="100"/>
                    <a:pt x="645" y="100"/>
                    <a:pt x="645" y="100"/>
                  </a:cubicBezTo>
                  <a:cubicBezTo>
                    <a:pt x="646" y="101"/>
                    <a:pt x="646" y="101"/>
                    <a:pt x="647" y="102"/>
                  </a:cubicBezTo>
                  <a:cubicBezTo>
                    <a:pt x="651" y="107"/>
                    <a:pt x="654" y="110"/>
                    <a:pt x="657" y="113"/>
                  </a:cubicBezTo>
                  <a:cubicBezTo>
                    <a:pt x="660" y="116"/>
                    <a:pt x="663" y="118"/>
                    <a:pt x="667" y="124"/>
                  </a:cubicBezTo>
                  <a:cubicBezTo>
                    <a:pt x="673" y="132"/>
                    <a:pt x="676" y="134"/>
                    <a:pt x="680" y="135"/>
                  </a:cubicBezTo>
                  <a:cubicBezTo>
                    <a:pt x="685" y="136"/>
                    <a:pt x="692" y="141"/>
                    <a:pt x="689" y="154"/>
                  </a:cubicBezTo>
                  <a:cubicBezTo>
                    <a:pt x="688" y="155"/>
                    <a:pt x="688" y="157"/>
                    <a:pt x="688" y="157"/>
                  </a:cubicBezTo>
                  <a:cubicBezTo>
                    <a:pt x="690" y="160"/>
                    <a:pt x="693" y="162"/>
                    <a:pt x="696" y="164"/>
                  </a:cubicBezTo>
                  <a:cubicBezTo>
                    <a:pt x="699" y="166"/>
                    <a:pt x="702" y="168"/>
                    <a:pt x="704" y="171"/>
                  </a:cubicBezTo>
                  <a:cubicBezTo>
                    <a:pt x="706" y="176"/>
                    <a:pt x="705" y="181"/>
                    <a:pt x="701" y="185"/>
                  </a:cubicBezTo>
                  <a:cubicBezTo>
                    <a:pt x="696" y="191"/>
                    <a:pt x="685" y="195"/>
                    <a:pt x="676" y="192"/>
                  </a:cubicBezTo>
                  <a:cubicBezTo>
                    <a:pt x="668" y="189"/>
                    <a:pt x="663" y="182"/>
                    <a:pt x="659" y="176"/>
                  </a:cubicBezTo>
                  <a:cubicBezTo>
                    <a:pt x="658" y="174"/>
                    <a:pt x="657" y="172"/>
                    <a:pt x="656" y="171"/>
                  </a:cubicBezTo>
                  <a:cubicBezTo>
                    <a:pt x="654" y="168"/>
                    <a:pt x="652" y="166"/>
                    <a:pt x="651" y="163"/>
                  </a:cubicBezTo>
                  <a:cubicBezTo>
                    <a:pt x="651" y="162"/>
                    <a:pt x="650" y="161"/>
                    <a:pt x="650" y="160"/>
                  </a:cubicBezTo>
                  <a:cubicBezTo>
                    <a:pt x="646" y="162"/>
                    <a:pt x="646" y="162"/>
                    <a:pt x="646" y="162"/>
                  </a:cubicBezTo>
                  <a:cubicBezTo>
                    <a:pt x="639" y="167"/>
                    <a:pt x="629" y="173"/>
                    <a:pt x="628" y="175"/>
                  </a:cubicBezTo>
                  <a:cubicBezTo>
                    <a:pt x="627" y="176"/>
                    <a:pt x="627" y="178"/>
                    <a:pt x="627" y="179"/>
                  </a:cubicBezTo>
                  <a:cubicBezTo>
                    <a:pt x="626" y="183"/>
                    <a:pt x="625" y="187"/>
                    <a:pt x="622" y="193"/>
                  </a:cubicBezTo>
                  <a:cubicBezTo>
                    <a:pt x="622" y="194"/>
                    <a:pt x="621" y="196"/>
                    <a:pt x="620" y="197"/>
                  </a:cubicBezTo>
                  <a:cubicBezTo>
                    <a:pt x="619" y="203"/>
                    <a:pt x="616" y="210"/>
                    <a:pt x="608" y="212"/>
                  </a:cubicBezTo>
                  <a:cubicBezTo>
                    <a:pt x="600" y="215"/>
                    <a:pt x="594" y="209"/>
                    <a:pt x="592" y="207"/>
                  </a:cubicBezTo>
                  <a:cubicBezTo>
                    <a:pt x="585" y="202"/>
                    <a:pt x="581" y="198"/>
                    <a:pt x="578" y="194"/>
                  </a:cubicBezTo>
                  <a:cubicBezTo>
                    <a:pt x="575" y="192"/>
                    <a:pt x="573" y="189"/>
                    <a:pt x="570" y="187"/>
                  </a:cubicBezTo>
                  <a:cubicBezTo>
                    <a:pt x="566" y="184"/>
                    <a:pt x="565" y="183"/>
                    <a:pt x="564" y="183"/>
                  </a:cubicBezTo>
                  <a:cubicBezTo>
                    <a:pt x="562" y="182"/>
                    <a:pt x="560" y="181"/>
                    <a:pt x="557" y="179"/>
                  </a:cubicBezTo>
                  <a:cubicBezTo>
                    <a:pt x="554" y="177"/>
                    <a:pt x="552" y="174"/>
                    <a:pt x="550" y="172"/>
                  </a:cubicBezTo>
                  <a:cubicBezTo>
                    <a:pt x="549" y="172"/>
                    <a:pt x="549" y="173"/>
                    <a:pt x="548" y="173"/>
                  </a:cubicBezTo>
                  <a:cubicBezTo>
                    <a:pt x="546" y="174"/>
                    <a:pt x="542" y="176"/>
                    <a:pt x="541" y="177"/>
                  </a:cubicBezTo>
                  <a:cubicBezTo>
                    <a:pt x="541" y="177"/>
                    <a:pt x="541" y="178"/>
                    <a:pt x="541" y="178"/>
                  </a:cubicBezTo>
                  <a:cubicBezTo>
                    <a:pt x="541" y="179"/>
                    <a:pt x="541" y="180"/>
                    <a:pt x="541" y="181"/>
                  </a:cubicBezTo>
                  <a:cubicBezTo>
                    <a:pt x="542" y="188"/>
                    <a:pt x="541" y="194"/>
                    <a:pt x="531" y="204"/>
                  </a:cubicBezTo>
                  <a:cubicBezTo>
                    <a:pt x="527" y="207"/>
                    <a:pt x="523" y="210"/>
                    <a:pt x="521" y="211"/>
                  </a:cubicBezTo>
                  <a:cubicBezTo>
                    <a:pt x="520" y="212"/>
                    <a:pt x="519" y="212"/>
                    <a:pt x="519" y="213"/>
                  </a:cubicBezTo>
                  <a:cubicBezTo>
                    <a:pt x="519" y="213"/>
                    <a:pt x="519" y="214"/>
                    <a:pt x="519" y="214"/>
                  </a:cubicBezTo>
                  <a:cubicBezTo>
                    <a:pt x="519" y="216"/>
                    <a:pt x="519" y="218"/>
                    <a:pt x="519" y="220"/>
                  </a:cubicBezTo>
                  <a:cubicBezTo>
                    <a:pt x="522" y="230"/>
                    <a:pt x="520" y="238"/>
                    <a:pt x="506" y="247"/>
                  </a:cubicBezTo>
                  <a:cubicBezTo>
                    <a:pt x="490" y="256"/>
                    <a:pt x="482" y="259"/>
                    <a:pt x="472" y="248"/>
                  </a:cubicBezTo>
                  <a:cubicBezTo>
                    <a:pt x="468" y="244"/>
                    <a:pt x="468" y="239"/>
                    <a:pt x="467" y="235"/>
                  </a:cubicBezTo>
                  <a:cubicBezTo>
                    <a:pt x="465" y="236"/>
                    <a:pt x="465" y="236"/>
                    <a:pt x="465" y="236"/>
                  </a:cubicBezTo>
                  <a:cubicBezTo>
                    <a:pt x="461" y="237"/>
                    <a:pt x="457" y="238"/>
                    <a:pt x="456" y="239"/>
                  </a:cubicBezTo>
                  <a:cubicBezTo>
                    <a:pt x="456" y="239"/>
                    <a:pt x="456" y="239"/>
                    <a:pt x="455" y="241"/>
                  </a:cubicBezTo>
                  <a:cubicBezTo>
                    <a:pt x="453" y="245"/>
                    <a:pt x="450" y="247"/>
                    <a:pt x="448" y="248"/>
                  </a:cubicBezTo>
                  <a:cubicBezTo>
                    <a:pt x="445" y="250"/>
                    <a:pt x="445" y="250"/>
                    <a:pt x="445" y="253"/>
                  </a:cubicBezTo>
                  <a:cubicBezTo>
                    <a:pt x="445" y="258"/>
                    <a:pt x="445" y="262"/>
                    <a:pt x="444" y="267"/>
                  </a:cubicBezTo>
                  <a:cubicBezTo>
                    <a:pt x="444" y="270"/>
                    <a:pt x="443" y="276"/>
                    <a:pt x="443" y="278"/>
                  </a:cubicBezTo>
                  <a:cubicBezTo>
                    <a:pt x="445" y="280"/>
                    <a:pt x="447" y="281"/>
                    <a:pt x="449" y="282"/>
                  </a:cubicBezTo>
                  <a:cubicBezTo>
                    <a:pt x="452" y="283"/>
                    <a:pt x="455" y="284"/>
                    <a:pt x="459" y="287"/>
                  </a:cubicBezTo>
                  <a:cubicBezTo>
                    <a:pt x="463" y="291"/>
                    <a:pt x="469" y="296"/>
                    <a:pt x="469" y="304"/>
                  </a:cubicBezTo>
                  <a:cubicBezTo>
                    <a:pt x="470" y="309"/>
                    <a:pt x="468" y="314"/>
                    <a:pt x="464" y="318"/>
                  </a:cubicBezTo>
                  <a:cubicBezTo>
                    <a:pt x="456" y="327"/>
                    <a:pt x="451" y="329"/>
                    <a:pt x="434" y="332"/>
                  </a:cubicBezTo>
                  <a:cubicBezTo>
                    <a:pt x="419" y="334"/>
                    <a:pt x="410" y="335"/>
                    <a:pt x="403" y="333"/>
                  </a:cubicBezTo>
                  <a:cubicBezTo>
                    <a:pt x="402" y="332"/>
                    <a:pt x="401" y="332"/>
                    <a:pt x="400" y="331"/>
                  </a:cubicBezTo>
                  <a:cubicBezTo>
                    <a:pt x="398" y="334"/>
                    <a:pt x="396" y="336"/>
                    <a:pt x="395" y="338"/>
                  </a:cubicBezTo>
                  <a:cubicBezTo>
                    <a:pt x="389" y="347"/>
                    <a:pt x="382" y="356"/>
                    <a:pt x="365" y="351"/>
                  </a:cubicBezTo>
                  <a:cubicBezTo>
                    <a:pt x="362" y="350"/>
                    <a:pt x="362" y="350"/>
                    <a:pt x="362" y="350"/>
                  </a:cubicBezTo>
                  <a:cubicBezTo>
                    <a:pt x="351" y="348"/>
                    <a:pt x="345" y="346"/>
                    <a:pt x="337" y="339"/>
                  </a:cubicBezTo>
                  <a:cubicBezTo>
                    <a:pt x="333" y="335"/>
                    <a:pt x="329" y="329"/>
                    <a:pt x="325" y="322"/>
                  </a:cubicBezTo>
                  <a:cubicBezTo>
                    <a:pt x="324" y="319"/>
                    <a:pt x="321" y="314"/>
                    <a:pt x="319" y="313"/>
                  </a:cubicBezTo>
                  <a:cubicBezTo>
                    <a:pt x="318" y="312"/>
                    <a:pt x="315" y="309"/>
                    <a:pt x="313" y="307"/>
                  </a:cubicBezTo>
                  <a:cubicBezTo>
                    <a:pt x="310" y="305"/>
                    <a:pt x="306" y="300"/>
                    <a:pt x="304" y="299"/>
                  </a:cubicBezTo>
                  <a:cubicBezTo>
                    <a:pt x="301" y="298"/>
                    <a:pt x="298" y="295"/>
                    <a:pt x="290" y="287"/>
                  </a:cubicBezTo>
                  <a:cubicBezTo>
                    <a:pt x="288" y="286"/>
                    <a:pt x="286" y="284"/>
                    <a:pt x="285" y="283"/>
                  </a:cubicBezTo>
                  <a:cubicBezTo>
                    <a:pt x="282" y="283"/>
                    <a:pt x="277" y="283"/>
                    <a:pt x="273" y="280"/>
                  </a:cubicBezTo>
                  <a:cubicBezTo>
                    <a:pt x="270" y="278"/>
                    <a:pt x="268" y="274"/>
                    <a:pt x="267" y="269"/>
                  </a:cubicBezTo>
                  <a:cubicBezTo>
                    <a:pt x="266" y="264"/>
                    <a:pt x="267" y="261"/>
                    <a:pt x="268" y="258"/>
                  </a:cubicBezTo>
                  <a:cubicBezTo>
                    <a:pt x="267" y="258"/>
                    <a:pt x="266" y="257"/>
                    <a:pt x="265" y="256"/>
                  </a:cubicBezTo>
                  <a:cubicBezTo>
                    <a:pt x="262" y="255"/>
                    <a:pt x="258" y="252"/>
                    <a:pt x="257" y="247"/>
                  </a:cubicBezTo>
                  <a:cubicBezTo>
                    <a:pt x="256" y="241"/>
                    <a:pt x="258" y="236"/>
                    <a:pt x="261" y="233"/>
                  </a:cubicBezTo>
                  <a:cubicBezTo>
                    <a:pt x="261" y="232"/>
                    <a:pt x="262" y="232"/>
                    <a:pt x="262" y="232"/>
                  </a:cubicBezTo>
                  <a:cubicBezTo>
                    <a:pt x="254" y="229"/>
                    <a:pt x="237" y="222"/>
                    <a:pt x="232" y="217"/>
                  </a:cubicBezTo>
                  <a:cubicBezTo>
                    <a:pt x="227" y="212"/>
                    <a:pt x="227" y="207"/>
                    <a:pt x="226" y="204"/>
                  </a:cubicBezTo>
                  <a:cubicBezTo>
                    <a:pt x="226" y="203"/>
                    <a:pt x="226" y="202"/>
                    <a:pt x="226" y="201"/>
                  </a:cubicBezTo>
                  <a:cubicBezTo>
                    <a:pt x="226" y="201"/>
                    <a:pt x="226" y="201"/>
                    <a:pt x="226" y="201"/>
                  </a:cubicBezTo>
                  <a:cubicBezTo>
                    <a:pt x="221" y="200"/>
                    <a:pt x="214" y="200"/>
                    <a:pt x="209" y="200"/>
                  </a:cubicBezTo>
                  <a:cubicBezTo>
                    <a:pt x="210" y="208"/>
                    <a:pt x="212" y="222"/>
                    <a:pt x="213" y="227"/>
                  </a:cubicBezTo>
                  <a:cubicBezTo>
                    <a:pt x="215" y="240"/>
                    <a:pt x="212" y="250"/>
                    <a:pt x="205" y="254"/>
                  </a:cubicBezTo>
                  <a:cubicBezTo>
                    <a:pt x="198" y="258"/>
                    <a:pt x="191" y="257"/>
                    <a:pt x="185" y="257"/>
                  </a:cubicBezTo>
                  <a:cubicBezTo>
                    <a:pt x="183" y="257"/>
                    <a:pt x="182" y="256"/>
                    <a:pt x="181" y="256"/>
                  </a:cubicBezTo>
                  <a:cubicBezTo>
                    <a:pt x="179" y="256"/>
                    <a:pt x="175" y="259"/>
                    <a:pt x="174" y="261"/>
                  </a:cubicBezTo>
                  <a:cubicBezTo>
                    <a:pt x="170" y="269"/>
                    <a:pt x="157" y="275"/>
                    <a:pt x="146" y="272"/>
                  </a:cubicBezTo>
                  <a:cubicBezTo>
                    <a:pt x="138" y="270"/>
                    <a:pt x="134" y="263"/>
                    <a:pt x="132" y="257"/>
                  </a:cubicBezTo>
                  <a:cubicBezTo>
                    <a:pt x="131" y="256"/>
                    <a:pt x="130" y="255"/>
                    <a:pt x="130" y="254"/>
                  </a:cubicBezTo>
                  <a:cubicBezTo>
                    <a:pt x="129" y="254"/>
                    <a:pt x="129" y="253"/>
                    <a:pt x="128" y="253"/>
                  </a:cubicBezTo>
                  <a:cubicBezTo>
                    <a:pt x="125" y="251"/>
                    <a:pt x="125" y="251"/>
                    <a:pt x="122" y="253"/>
                  </a:cubicBezTo>
                  <a:cubicBezTo>
                    <a:pt x="114" y="258"/>
                    <a:pt x="108" y="259"/>
                    <a:pt x="104" y="258"/>
                  </a:cubicBezTo>
                  <a:cubicBezTo>
                    <a:pt x="103" y="260"/>
                    <a:pt x="103" y="262"/>
                    <a:pt x="102" y="265"/>
                  </a:cubicBezTo>
                  <a:cubicBezTo>
                    <a:pt x="107" y="270"/>
                    <a:pt x="114" y="279"/>
                    <a:pt x="113" y="288"/>
                  </a:cubicBezTo>
                  <a:cubicBezTo>
                    <a:pt x="113" y="296"/>
                    <a:pt x="109" y="301"/>
                    <a:pt x="105" y="304"/>
                  </a:cubicBezTo>
                  <a:cubicBezTo>
                    <a:pt x="102" y="308"/>
                    <a:pt x="101" y="310"/>
                    <a:pt x="101" y="312"/>
                  </a:cubicBezTo>
                  <a:cubicBezTo>
                    <a:pt x="100" y="316"/>
                    <a:pt x="101" y="321"/>
                    <a:pt x="102" y="327"/>
                  </a:cubicBezTo>
                  <a:cubicBezTo>
                    <a:pt x="103" y="337"/>
                    <a:pt x="104" y="346"/>
                    <a:pt x="100" y="353"/>
                  </a:cubicBezTo>
                  <a:cubicBezTo>
                    <a:pt x="96" y="364"/>
                    <a:pt x="88" y="369"/>
                    <a:pt x="77" y="372"/>
                  </a:cubicBezTo>
                  <a:cubicBezTo>
                    <a:pt x="73" y="373"/>
                    <a:pt x="69" y="373"/>
                    <a:pt x="66" y="372"/>
                  </a:cubicBezTo>
                  <a:cubicBezTo>
                    <a:pt x="65" y="372"/>
                    <a:pt x="63" y="372"/>
                    <a:pt x="63" y="372"/>
                  </a:cubicBezTo>
                  <a:cubicBezTo>
                    <a:pt x="62" y="372"/>
                    <a:pt x="62" y="373"/>
                    <a:pt x="61" y="376"/>
                  </a:cubicBezTo>
                  <a:cubicBezTo>
                    <a:pt x="58" y="383"/>
                    <a:pt x="59" y="386"/>
                    <a:pt x="59" y="389"/>
                  </a:cubicBezTo>
                  <a:cubicBezTo>
                    <a:pt x="60" y="392"/>
                    <a:pt x="60" y="397"/>
                    <a:pt x="58" y="403"/>
                  </a:cubicBezTo>
                  <a:cubicBezTo>
                    <a:pt x="57" y="406"/>
                    <a:pt x="55" y="408"/>
                    <a:pt x="53" y="410"/>
                  </a:cubicBezTo>
                  <a:cubicBezTo>
                    <a:pt x="56" y="410"/>
                    <a:pt x="59" y="412"/>
                    <a:pt x="62" y="415"/>
                  </a:cubicBezTo>
                  <a:cubicBezTo>
                    <a:pt x="64" y="417"/>
                    <a:pt x="67" y="422"/>
                    <a:pt x="64" y="431"/>
                  </a:cubicBezTo>
                  <a:cubicBezTo>
                    <a:pt x="59" y="445"/>
                    <a:pt x="48" y="447"/>
                    <a:pt x="40" y="448"/>
                  </a:cubicBezTo>
                  <a:cubicBezTo>
                    <a:pt x="39" y="448"/>
                    <a:pt x="37" y="449"/>
                    <a:pt x="36" y="449"/>
                  </a:cubicBezTo>
                  <a:cubicBezTo>
                    <a:pt x="33" y="449"/>
                    <a:pt x="33" y="449"/>
                    <a:pt x="33" y="449"/>
                  </a:cubicBezTo>
                  <a:cubicBezTo>
                    <a:pt x="27" y="450"/>
                    <a:pt x="27" y="450"/>
                    <a:pt x="17" y="457"/>
                  </a:cubicBezTo>
                  <a:cubicBezTo>
                    <a:pt x="12" y="460"/>
                    <a:pt x="6" y="464"/>
                    <a:pt x="0" y="468"/>
                  </a:cubicBezTo>
                  <a:cubicBezTo>
                    <a:pt x="1" y="469"/>
                    <a:pt x="1" y="469"/>
                    <a:pt x="1" y="469"/>
                  </a:cubicBezTo>
                  <a:cubicBezTo>
                    <a:pt x="5" y="474"/>
                    <a:pt x="5" y="481"/>
                    <a:pt x="4" y="494"/>
                  </a:cubicBezTo>
                  <a:cubicBezTo>
                    <a:pt x="4" y="495"/>
                    <a:pt x="4" y="496"/>
                    <a:pt x="4" y="497"/>
                  </a:cubicBezTo>
                  <a:cubicBezTo>
                    <a:pt x="6" y="497"/>
                    <a:pt x="7" y="497"/>
                    <a:pt x="8" y="498"/>
                  </a:cubicBezTo>
                  <a:cubicBezTo>
                    <a:pt x="17" y="500"/>
                    <a:pt x="23" y="502"/>
                    <a:pt x="26" y="504"/>
                  </a:cubicBezTo>
                  <a:cubicBezTo>
                    <a:pt x="31" y="508"/>
                    <a:pt x="32" y="512"/>
                    <a:pt x="32" y="515"/>
                  </a:cubicBezTo>
                  <a:cubicBezTo>
                    <a:pt x="32" y="521"/>
                    <a:pt x="27" y="525"/>
                    <a:pt x="24" y="528"/>
                  </a:cubicBezTo>
                  <a:cubicBezTo>
                    <a:pt x="23" y="529"/>
                    <a:pt x="22" y="530"/>
                    <a:pt x="21" y="531"/>
                  </a:cubicBezTo>
                  <a:cubicBezTo>
                    <a:pt x="16" y="534"/>
                    <a:pt x="13" y="538"/>
                    <a:pt x="12" y="541"/>
                  </a:cubicBezTo>
                  <a:cubicBezTo>
                    <a:pt x="12" y="545"/>
                    <a:pt x="14" y="572"/>
                    <a:pt x="16" y="586"/>
                  </a:cubicBezTo>
                  <a:cubicBezTo>
                    <a:pt x="17" y="585"/>
                    <a:pt x="18" y="584"/>
                    <a:pt x="19" y="582"/>
                  </a:cubicBezTo>
                  <a:cubicBezTo>
                    <a:pt x="23" y="579"/>
                    <a:pt x="28" y="573"/>
                    <a:pt x="35" y="575"/>
                  </a:cubicBezTo>
                  <a:cubicBezTo>
                    <a:pt x="43" y="576"/>
                    <a:pt x="47" y="585"/>
                    <a:pt x="49" y="592"/>
                  </a:cubicBezTo>
                  <a:cubicBezTo>
                    <a:pt x="53" y="602"/>
                    <a:pt x="54" y="606"/>
                    <a:pt x="54" y="609"/>
                  </a:cubicBezTo>
                  <a:cubicBezTo>
                    <a:pt x="54" y="609"/>
                    <a:pt x="54" y="609"/>
                    <a:pt x="54" y="609"/>
                  </a:cubicBezTo>
                  <a:cubicBezTo>
                    <a:pt x="55" y="610"/>
                    <a:pt x="55" y="610"/>
                    <a:pt x="55" y="610"/>
                  </a:cubicBezTo>
                  <a:cubicBezTo>
                    <a:pt x="56" y="611"/>
                    <a:pt x="56" y="611"/>
                    <a:pt x="57" y="611"/>
                  </a:cubicBezTo>
                  <a:cubicBezTo>
                    <a:pt x="60" y="612"/>
                    <a:pt x="65" y="613"/>
                    <a:pt x="69" y="619"/>
                  </a:cubicBezTo>
                  <a:cubicBezTo>
                    <a:pt x="73" y="626"/>
                    <a:pt x="72" y="632"/>
                    <a:pt x="71" y="636"/>
                  </a:cubicBezTo>
                  <a:cubicBezTo>
                    <a:pt x="70" y="639"/>
                    <a:pt x="71" y="639"/>
                    <a:pt x="71" y="640"/>
                  </a:cubicBezTo>
                  <a:cubicBezTo>
                    <a:pt x="71" y="640"/>
                    <a:pt x="71" y="640"/>
                    <a:pt x="71" y="641"/>
                  </a:cubicBezTo>
                  <a:cubicBezTo>
                    <a:pt x="75" y="641"/>
                    <a:pt x="78" y="642"/>
                    <a:pt x="82" y="646"/>
                  </a:cubicBezTo>
                  <a:cubicBezTo>
                    <a:pt x="83" y="647"/>
                    <a:pt x="83" y="647"/>
                    <a:pt x="83" y="647"/>
                  </a:cubicBezTo>
                  <a:cubicBezTo>
                    <a:pt x="84" y="647"/>
                    <a:pt x="88" y="647"/>
                    <a:pt x="91" y="647"/>
                  </a:cubicBezTo>
                  <a:cubicBezTo>
                    <a:pt x="92" y="646"/>
                    <a:pt x="92" y="646"/>
                    <a:pt x="92" y="646"/>
                  </a:cubicBezTo>
                  <a:cubicBezTo>
                    <a:pt x="94" y="646"/>
                    <a:pt x="100" y="640"/>
                    <a:pt x="103" y="636"/>
                  </a:cubicBezTo>
                  <a:cubicBezTo>
                    <a:pt x="107" y="631"/>
                    <a:pt x="112" y="626"/>
                    <a:pt x="118" y="622"/>
                  </a:cubicBezTo>
                  <a:cubicBezTo>
                    <a:pt x="134" y="610"/>
                    <a:pt x="154" y="612"/>
                    <a:pt x="164" y="619"/>
                  </a:cubicBezTo>
                  <a:cubicBezTo>
                    <a:pt x="171" y="624"/>
                    <a:pt x="172" y="628"/>
                    <a:pt x="172" y="634"/>
                  </a:cubicBezTo>
                  <a:cubicBezTo>
                    <a:pt x="172" y="636"/>
                    <a:pt x="173" y="638"/>
                    <a:pt x="174" y="642"/>
                  </a:cubicBezTo>
                  <a:cubicBezTo>
                    <a:pt x="176" y="646"/>
                    <a:pt x="176" y="647"/>
                    <a:pt x="176" y="647"/>
                  </a:cubicBezTo>
                  <a:cubicBezTo>
                    <a:pt x="177" y="647"/>
                    <a:pt x="177" y="647"/>
                    <a:pt x="177" y="647"/>
                  </a:cubicBezTo>
                  <a:cubicBezTo>
                    <a:pt x="179" y="649"/>
                    <a:pt x="182" y="651"/>
                    <a:pt x="185" y="656"/>
                  </a:cubicBezTo>
                  <a:cubicBezTo>
                    <a:pt x="190" y="664"/>
                    <a:pt x="187" y="671"/>
                    <a:pt x="186" y="674"/>
                  </a:cubicBezTo>
                  <a:cubicBezTo>
                    <a:pt x="185" y="677"/>
                    <a:pt x="185" y="677"/>
                    <a:pt x="186" y="678"/>
                  </a:cubicBezTo>
                  <a:cubicBezTo>
                    <a:pt x="188" y="682"/>
                    <a:pt x="189" y="682"/>
                    <a:pt x="191" y="683"/>
                  </a:cubicBezTo>
                  <a:cubicBezTo>
                    <a:pt x="193" y="685"/>
                    <a:pt x="196" y="687"/>
                    <a:pt x="199" y="692"/>
                  </a:cubicBezTo>
                  <a:cubicBezTo>
                    <a:pt x="203" y="695"/>
                    <a:pt x="216" y="695"/>
                    <a:pt x="222" y="695"/>
                  </a:cubicBezTo>
                  <a:cubicBezTo>
                    <a:pt x="223" y="696"/>
                    <a:pt x="225" y="696"/>
                    <a:pt x="226" y="696"/>
                  </a:cubicBezTo>
                  <a:cubicBezTo>
                    <a:pt x="227" y="696"/>
                    <a:pt x="229" y="695"/>
                    <a:pt x="230" y="695"/>
                  </a:cubicBezTo>
                  <a:cubicBezTo>
                    <a:pt x="233" y="694"/>
                    <a:pt x="238" y="693"/>
                    <a:pt x="243" y="696"/>
                  </a:cubicBezTo>
                  <a:cubicBezTo>
                    <a:pt x="249" y="699"/>
                    <a:pt x="251" y="705"/>
                    <a:pt x="254" y="717"/>
                  </a:cubicBezTo>
                  <a:cubicBezTo>
                    <a:pt x="259" y="734"/>
                    <a:pt x="259" y="737"/>
                    <a:pt x="257" y="742"/>
                  </a:cubicBezTo>
                  <a:cubicBezTo>
                    <a:pt x="257" y="742"/>
                    <a:pt x="257" y="742"/>
                    <a:pt x="257" y="742"/>
                  </a:cubicBezTo>
                  <a:cubicBezTo>
                    <a:pt x="257" y="742"/>
                    <a:pt x="257" y="742"/>
                    <a:pt x="257" y="742"/>
                  </a:cubicBezTo>
                  <a:cubicBezTo>
                    <a:pt x="257" y="744"/>
                    <a:pt x="257" y="745"/>
                    <a:pt x="258" y="747"/>
                  </a:cubicBezTo>
                  <a:cubicBezTo>
                    <a:pt x="258" y="752"/>
                    <a:pt x="259" y="760"/>
                    <a:pt x="255" y="771"/>
                  </a:cubicBezTo>
                  <a:cubicBezTo>
                    <a:pt x="254" y="772"/>
                    <a:pt x="254" y="773"/>
                    <a:pt x="253" y="775"/>
                  </a:cubicBezTo>
                  <a:cubicBezTo>
                    <a:pt x="250" y="782"/>
                    <a:pt x="250" y="782"/>
                    <a:pt x="252" y="787"/>
                  </a:cubicBezTo>
                  <a:cubicBezTo>
                    <a:pt x="259" y="800"/>
                    <a:pt x="258" y="811"/>
                    <a:pt x="257" y="815"/>
                  </a:cubicBezTo>
                  <a:cubicBezTo>
                    <a:pt x="256" y="821"/>
                    <a:pt x="252" y="825"/>
                    <a:pt x="246" y="830"/>
                  </a:cubicBezTo>
                  <a:cubicBezTo>
                    <a:pt x="244" y="832"/>
                    <a:pt x="242" y="834"/>
                    <a:pt x="239" y="837"/>
                  </a:cubicBezTo>
                  <a:cubicBezTo>
                    <a:pt x="237" y="839"/>
                    <a:pt x="237" y="839"/>
                    <a:pt x="238" y="845"/>
                  </a:cubicBezTo>
                  <a:cubicBezTo>
                    <a:pt x="238" y="847"/>
                    <a:pt x="239" y="851"/>
                    <a:pt x="239" y="854"/>
                  </a:cubicBezTo>
                  <a:cubicBezTo>
                    <a:pt x="239" y="856"/>
                    <a:pt x="239" y="856"/>
                    <a:pt x="240" y="857"/>
                  </a:cubicBezTo>
                  <a:cubicBezTo>
                    <a:pt x="242" y="859"/>
                    <a:pt x="244" y="861"/>
                    <a:pt x="247" y="867"/>
                  </a:cubicBezTo>
                  <a:cubicBezTo>
                    <a:pt x="252" y="877"/>
                    <a:pt x="250" y="886"/>
                    <a:pt x="249" y="892"/>
                  </a:cubicBezTo>
                  <a:cubicBezTo>
                    <a:pt x="249" y="894"/>
                    <a:pt x="248" y="896"/>
                    <a:pt x="248" y="897"/>
                  </a:cubicBezTo>
                  <a:cubicBezTo>
                    <a:pt x="249" y="899"/>
                    <a:pt x="249" y="901"/>
                    <a:pt x="250" y="902"/>
                  </a:cubicBezTo>
                  <a:cubicBezTo>
                    <a:pt x="252" y="907"/>
                    <a:pt x="254" y="911"/>
                    <a:pt x="255" y="918"/>
                  </a:cubicBezTo>
                  <a:cubicBezTo>
                    <a:pt x="255" y="919"/>
                    <a:pt x="255" y="921"/>
                    <a:pt x="255" y="922"/>
                  </a:cubicBezTo>
                  <a:cubicBezTo>
                    <a:pt x="255" y="929"/>
                    <a:pt x="256" y="936"/>
                    <a:pt x="261" y="949"/>
                  </a:cubicBezTo>
                  <a:cubicBezTo>
                    <a:pt x="266" y="963"/>
                    <a:pt x="266" y="970"/>
                    <a:pt x="262" y="978"/>
                  </a:cubicBezTo>
                  <a:cubicBezTo>
                    <a:pt x="261" y="978"/>
                    <a:pt x="261" y="979"/>
                    <a:pt x="261" y="979"/>
                  </a:cubicBezTo>
                  <a:cubicBezTo>
                    <a:pt x="258" y="988"/>
                    <a:pt x="252" y="991"/>
                    <a:pt x="245" y="996"/>
                  </a:cubicBezTo>
                  <a:cubicBezTo>
                    <a:pt x="244" y="997"/>
                    <a:pt x="242" y="998"/>
                    <a:pt x="240" y="999"/>
                  </a:cubicBezTo>
                  <a:cubicBezTo>
                    <a:pt x="235" y="1002"/>
                    <a:pt x="235" y="1003"/>
                    <a:pt x="231" y="1010"/>
                  </a:cubicBezTo>
                  <a:cubicBezTo>
                    <a:pt x="230" y="1012"/>
                    <a:pt x="229" y="1015"/>
                    <a:pt x="227" y="1018"/>
                  </a:cubicBezTo>
                  <a:cubicBezTo>
                    <a:pt x="225" y="1021"/>
                    <a:pt x="225" y="1022"/>
                    <a:pt x="225" y="1022"/>
                  </a:cubicBezTo>
                  <a:cubicBezTo>
                    <a:pt x="226" y="1022"/>
                    <a:pt x="227" y="1023"/>
                    <a:pt x="228" y="1024"/>
                  </a:cubicBezTo>
                  <a:cubicBezTo>
                    <a:pt x="230" y="1027"/>
                    <a:pt x="232" y="1030"/>
                    <a:pt x="234" y="1034"/>
                  </a:cubicBezTo>
                  <a:cubicBezTo>
                    <a:pt x="237" y="1041"/>
                    <a:pt x="236" y="1051"/>
                    <a:pt x="235" y="1060"/>
                  </a:cubicBezTo>
                  <a:cubicBezTo>
                    <a:pt x="235" y="1065"/>
                    <a:pt x="234" y="1070"/>
                    <a:pt x="235" y="1073"/>
                  </a:cubicBezTo>
                  <a:cubicBezTo>
                    <a:pt x="235" y="1074"/>
                    <a:pt x="237" y="1075"/>
                    <a:pt x="239" y="1076"/>
                  </a:cubicBezTo>
                  <a:cubicBezTo>
                    <a:pt x="242" y="1078"/>
                    <a:pt x="247" y="1081"/>
                    <a:pt x="251" y="1086"/>
                  </a:cubicBezTo>
                  <a:cubicBezTo>
                    <a:pt x="253" y="1090"/>
                    <a:pt x="255" y="1092"/>
                    <a:pt x="256" y="1095"/>
                  </a:cubicBezTo>
                  <a:cubicBezTo>
                    <a:pt x="258" y="1099"/>
                    <a:pt x="260" y="1103"/>
                    <a:pt x="267" y="1112"/>
                  </a:cubicBezTo>
                  <a:cubicBezTo>
                    <a:pt x="273" y="1119"/>
                    <a:pt x="280" y="1128"/>
                    <a:pt x="273" y="1138"/>
                  </a:cubicBezTo>
                  <a:cubicBezTo>
                    <a:pt x="273" y="1148"/>
                    <a:pt x="267" y="1161"/>
                    <a:pt x="256" y="1170"/>
                  </a:cubicBezTo>
                  <a:cubicBezTo>
                    <a:pt x="251" y="1173"/>
                    <a:pt x="247" y="1175"/>
                    <a:pt x="245" y="1176"/>
                  </a:cubicBezTo>
                  <a:cubicBezTo>
                    <a:pt x="244" y="1176"/>
                    <a:pt x="244" y="1176"/>
                    <a:pt x="244" y="1176"/>
                  </a:cubicBezTo>
                  <a:cubicBezTo>
                    <a:pt x="243" y="1185"/>
                    <a:pt x="239" y="1192"/>
                    <a:pt x="234" y="1201"/>
                  </a:cubicBezTo>
                  <a:cubicBezTo>
                    <a:pt x="233" y="1203"/>
                    <a:pt x="232" y="1205"/>
                    <a:pt x="231" y="1207"/>
                  </a:cubicBezTo>
                  <a:cubicBezTo>
                    <a:pt x="227" y="1213"/>
                    <a:pt x="227" y="1216"/>
                    <a:pt x="226" y="1219"/>
                  </a:cubicBezTo>
                  <a:cubicBezTo>
                    <a:pt x="225" y="1221"/>
                    <a:pt x="224" y="1224"/>
                    <a:pt x="222" y="1228"/>
                  </a:cubicBezTo>
                  <a:cubicBezTo>
                    <a:pt x="220" y="1232"/>
                    <a:pt x="220" y="1234"/>
                    <a:pt x="220" y="1239"/>
                  </a:cubicBezTo>
                  <a:cubicBezTo>
                    <a:pt x="220" y="1242"/>
                    <a:pt x="220" y="1245"/>
                    <a:pt x="219" y="1249"/>
                  </a:cubicBezTo>
                  <a:cubicBezTo>
                    <a:pt x="218" y="1259"/>
                    <a:pt x="215" y="1266"/>
                    <a:pt x="205" y="1268"/>
                  </a:cubicBezTo>
                  <a:cubicBezTo>
                    <a:pt x="204" y="1268"/>
                    <a:pt x="203" y="1268"/>
                    <a:pt x="203" y="1268"/>
                  </a:cubicBezTo>
                  <a:cubicBezTo>
                    <a:pt x="200" y="1269"/>
                    <a:pt x="198" y="1270"/>
                    <a:pt x="195" y="1271"/>
                  </a:cubicBezTo>
                  <a:cubicBezTo>
                    <a:pt x="192" y="1271"/>
                    <a:pt x="190" y="1272"/>
                    <a:pt x="187" y="1274"/>
                  </a:cubicBezTo>
                  <a:cubicBezTo>
                    <a:pt x="185" y="1277"/>
                    <a:pt x="183" y="1280"/>
                    <a:pt x="181" y="1282"/>
                  </a:cubicBezTo>
                  <a:cubicBezTo>
                    <a:pt x="183" y="1284"/>
                    <a:pt x="186" y="1287"/>
                    <a:pt x="188" y="1290"/>
                  </a:cubicBezTo>
                  <a:cubicBezTo>
                    <a:pt x="189" y="1291"/>
                    <a:pt x="191" y="1293"/>
                    <a:pt x="192" y="1294"/>
                  </a:cubicBezTo>
                  <a:cubicBezTo>
                    <a:pt x="194" y="1296"/>
                    <a:pt x="194" y="1296"/>
                    <a:pt x="194" y="1296"/>
                  </a:cubicBezTo>
                  <a:cubicBezTo>
                    <a:pt x="202" y="1299"/>
                    <a:pt x="202" y="1305"/>
                    <a:pt x="203" y="1315"/>
                  </a:cubicBezTo>
                  <a:cubicBezTo>
                    <a:pt x="203" y="1317"/>
                    <a:pt x="204" y="1320"/>
                    <a:pt x="204" y="1324"/>
                  </a:cubicBezTo>
                  <a:cubicBezTo>
                    <a:pt x="206" y="1341"/>
                    <a:pt x="211" y="1349"/>
                    <a:pt x="217" y="1357"/>
                  </a:cubicBezTo>
                  <a:cubicBezTo>
                    <a:pt x="220" y="1360"/>
                    <a:pt x="222" y="1364"/>
                    <a:pt x="224" y="1369"/>
                  </a:cubicBezTo>
                  <a:cubicBezTo>
                    <a:pt x="226" y="1372"/>
                    <a:pt x="227" y="1373"/>
                    <a:pt x="230" y="1375"/>
                  </a:cubicBezTo>
                  <a:cubicBezTo>
                    <a:pt x="234" y="1380"/>
                    <a:pt x="243" y="1388"/>
                    <a:pt x="233" y="1403"/>
                  </a:cubicBezTo>
                  <a:cubicBezTo>
                    <a:pt x="229" y="1409"/>
                    <a:pt x="225" y="1413"/>
                    <a:pt x="221" y="1416"/>
                  </a:cubicBezTo>
                  <a:cubicBezTo>
                    <a:pt x="217" y="1420"/>
                    <a:pt x="214" y="1422"/>
                    <a:pt x="213" y="1427"/>
                  </a:cubicBezTo>
                  <a:cubicBezTo>
                    <a:pt x="212" y="1429"/>
                    <a:pt x="212" y="1429"/>
                    <a:pt x="215" y="1432"/>
                  </a:cubicBezTo>
                  <a:cubicBezTo>
                    <a:pt x="217" y="1435"/>
                    <a:pt x="220" y="1439"/>
                    <a:pt x="221" y="1445"/>
                  </a:cubicBezTo>
                  <a:cubicBezTo>
                    <a:pt x="222" y="1452"/>
                    <a:pt x="220" y="1456"/>
                    <a:pt x="218" y="1460"/>
                  </a:cubicBezTo>
                  <a:cubicBezTo>
                    <a:pt x="217" y="1461"/>
                    <a:pt x="216" y="1462"/>
                    <a:pt x="216" y="1465"/>
                  </a:cubicBezTo>
                  <a:cubicBezTo>
                    <a:pt x="213" y="1475"/>
                    <a:pt x="212" y="1491"/>
                    <a:pt x="212" y="1495"/>
                  </a:cubicBezTo>
                  <a:cubicBezTo>
                    <a:pt x="213" y="1496"/>
                    <a:pt x="214" y="1497"/>
                    <a:pt x="215" y="1498"/>
                  </a:cubicBezTo>
                  <a:cubicBezTo>
                    <a:pt x="219" y="1501"/>
                    <a:pt x="228" y="1509"/>
                    <a:pt x="223" y="1519"/>
                  </a:cubicBezTo>
                  <a:cubicBezTo>
                    <a:pt x="221" y="1524"/>
                    <a:pt x="218" y="1527"/>
                    <a:pt x="212" y="1528"/>
                  </a:cubicBezTo>
                  <a:cubicBezTo>
                    <a:pt x="212" y="1528"/>
                    <a:pt x="212" y="1528"/>
                    <a:pt x="212" y="1528"/>
                  </a:cubicBezTo>
                  <a:cubicBezTo>
                    <a:pt x="212" y="1534"/>
                    <a:pt x="213" y="1541"/>
                    <a:pt x="213" y="1550"/>
                  </a:cubicBezTo>
                  <a:cubicBezTo>
                    <a:pt x="213" y="1563"/>
                    <a:pt x="214" y="1588"/>
                    <a:pt x="216" y="1594"/>
                  </a:cubicBezTo>
                  <a:cubicBezTo>
                    <a:pt x="219" y="1599"/>
                    <a:pt x="223" y="1606"/>
                    <a:pt x="227" y="1610"/>
                  </a:cubicBezTo>
                  <a:cubicBezTo>
                    <a:pt x="231" y="1609"/>
                    <a:pt x="239" y="1607"/>
                    <a:pt x="249" y="1614"/>
                  </a:cubicBezTo>
                  <a:cubicBezTo>
                    <a:pt x="251" y="1612"/>
                    <a:pt x="255" y="1611"/>
                    <a:pt x="260" y="1610"/>
                  </a:cubicBezTo>
                  <a:cubicBezTo>
                    <a:pt x="266" y="1609"/>
                    <a:pt x="272" y="1609"/>
                    <a:pt x="276" y="1609"/>
                  </a:cubicBezTo>
                  <a:cubicBezTo>
                    <a:pt x="277" y="1605"/>
                    <a:pt x="279" y="1601"/>
                    <a:pt x="285" y="1597"/>
                  </a:cubicBezTo>
                  <a:cubicBezTo>
                    <a:pt x="286" y="1596"/>
                    <a:pt x="288" y="1595"/>
                    <a:pt x="290" y="1595"/>
                  </a:cubicBezTo>
                  <a:cubicBezTo>
                    <a:pt x="291" y="1594"/>
                    <a:pt x="293" y="1593"/>
                    <a:pt x="294" y="1592"/>
                  </a:cubicBezTo>
                  <a:cubicBezTo>
                    <a:pt x="294" y="1591"/>
                    <a:pt x="294" y="1590"/>
                    <a:pt x="293" y="1589"/>
                  </a:cubicBezTo>
                  <a:cubicBezTo>
                    <a:pt x="291" y="1580"/>
                    <a:pt x="292" y="1570"/>
                    <a:pt x="308" y="1563"/>
                  </a:cubicBezTo>
                  <a:cubicBezTo>
                    <a:pt x="322" y="1557"/>
                    <a:pt x="338" y="1549"/>
                    <a:pt x="344" y="1546"/>
                  </a:cubicBezTo>
                  <a:cubicBezTo>
                    <a:pt x="350" y="1542"/>
                    <a:pt x="358" y="1542"/>
                    <a:pt x="365" y="1545"/>
                  </a:cubicBezTo>
                  <a:cubicBezTo>
                    <a:pt x="372" y="1547"/>
                    <a:pt x="376" y="1553"/>
                    <a:pt x="378" y="1560"/>
                  </a:cubicBezTo>
                  <a:cubicBezTo>
                    <a:pt x="380" y="1567"/>
                    <a:pt x="379" y="1573"/>
                    <a:pt x="377" y="1577"/>
                  </a:cubicBezTo>
                  <a:cubicBezTo>
                    <a:pt x="376" y="1581"/>
                    <a:pt x="376" y="1583"/>
                    <a:pt x="376" y="1586"/>
                  </a:cubicBezTo>
                  <a:cubicBezTo>
                    <a:pt x="377" y="1590"/>
                    <a:pt x="377" y="1590"/>
                    <a:pt x="377" y="1590"/>
                  </a:cubicBezTo>
                  <a:cubicBezTo>
                    <a:pt x="379" y="1601"/>
                    <a:pt x="380" y="1601"/>
                    <a:pt x="384" y="1601"/>
                  </a:cubicBezTo>
                  <a:cubicBezTo>
                    <a:pt x="388" y="1601"/>
                    <a:pt x="391" y="1601"/>
                    <a:pt x="394" y="1600"/>
                  </a:cubicBezTo>
                  <a:cubicBezTo>
                    <a:pt x="399" y="1599"/>
                    <a:pt x="407" y="1597"/>
                    <a:pt x="414" y="1604"/>
                  </a:cubicBezTo>
                  <a:cubicBezTo>
                    <a:pt x="418" y="1607"/>
                    <a:pt x="420" y="1612"/>
                    <a:pt x="421" y="1615"/>
                  </a:cubicBezTo>
                  <a:cubicBezTo>
                    <a:pt x="421" y="1616"/>
                    <a:pt x="422" y="1617"/>
                    <a:pt x="422" y="1618"/>
                  </a:cubicBezTo>
                  <a:cubicBezTo>
                    <a:pt x="422" y="1618"/>
                    <a:pt x="422" y="1618"/>
                    <a:pt x="423" y="1618"/>
                  </a:cubicBezTo>
                  <a:cubicBezTo>
                    <a:pt x="426" y="1619"/>
                    <a:pt x="428" y="1619"/>
                    <a:pt x="430" y="1620"/>
                  </a:cubicBezTo>
                  <a:cubicBezTo>
                    <a:pt x="430" y="1614"/>
                    <a:pt x="434" y="1610"/>
                    <a:pt x="439" y="1606"/>
                  </a:cubicBezTo>
                  <a:cubicBezTo>
                    <a:pt x="442" y="1604"/>
                    <a:pt x="444" y="1602"/>
                    <a:pt x="446" y="1601"/>
                  </a:cubicBezTo>
                  <a:cubicBezTo>
                    <a:pt x="450" y="1597"/>
                    <a:pt x="454" y="1593"/>
                    <a:pt x="460" y="1594"/>
                  </a:cubicBezTo>
                  <a:cubicBezTo>
                    <a:pt x="466" y="1594"/>
                    <a:pt x="470" y="1598"/>
                    <a:pt x="471" y="1600"/>
                  </a:cubicBezTo>
                  <a:cubicBezTo>
                    <a:pt x="475" y="1603"/>
                    <a:pt x="476" y="1607"/>
                    <a:pt x="476" y="1609"/>
                  </a:cubicBezTo>
                  <a:cubicBezTo>
                    <a:pt x="477" y="1610"/>
                    <a:pt x="478" y="1610"/>
                    <a:pt x="479" y="1611"/>
                  </a:cubicBezTo>
                  <a:cubicBezTo>
                    <a:pt x="485" y="1615"/>
                    <a:pt x="489" y="1619"/>
                    <a:pt x="491" y="1622"/>
                  </a:cubicBezTo>
                  <a:cubicBezTo>
                    <a:pt x="492" y="1622"/>
                    <a:pt x="492" y="1621"/>
                    <a:pt x="493" y="1620"/>
                  </a:cubicBezTo>
                  <a:cubicBezTo>
                    <a:pt x="495" y="1617"/>
                    <a:pt x="499" y="1613"/>
                    <a:pt x="505" y="1612"/>
                  </a:cubicBezTo>
                  <a:cubicBezTo>
                    <a:pt x="511" y="1612"/>
                    <a:pt x="515" y="1615"/>
                    <a:pt x="518" y="1617"/>
                  </a:cubicBezTo>
                  <a:cubicBezTo>
                    <a:pt x="519" y="1619"/>
                    <a:pt x="521" y="1620"/>
                    <a:pt x="523" y="1621"/>
                  </a:cubicBezTo>
                  <a:cubicBezTo>
                    <a:pt x="530" y="1626"/>
                    <a:pt x="542" y="1634"/>
                    <a:pt x="538" y="1648"/>
                  </a:cubicBezTo>
                  <a:cubicBezTo>
                    <a:pt x="537" y="1655"/>
                    <a:pt x="533" y="1658"/>
                    <a:pt x="530" y="1662"/>
                  </a:cubicBezTo>
                  <a:cubicBezTo>
                    <a:pt x="527" y="1665"/>
                    <a:pt x="526" y="1667"/>
                    <a:pt x="525" y="1671"/>
                  </a:cubicBezTo>
                  <a:cubicBezTo>
                    <a:pt x="525" y="1680"/>
                    <a:pt x="528" y="1686"/>
                    <a:pt x="535" y="1690"/>
                  </a:cubicBezTo>
                  <a:cubicBezTo>
                    <a:pt x="540" y="1693"/>
                    <a:pt x="544" y="1695"/>
                    <a:pt x="547" y="1697"/>
                  </a:cubicBezTo>
                  <a:cubicBezTo>
                    <a:pt x="551" y="1700"/>
                    <a:pt x="555" y="1702"/>
                    <a:pt x="560" y="1705"/>
                  </a:cubicBezTo>
                  <a:cubicBezTo>
                    <a:pt x="561" y="1705"/>
                    <a:pt x="563" y="1706"/>
                    <a:pt x="565" y="1707"/>
                  </a:cubicBezTo>
                  <a:cubicBezTo>
                    <a:pt x="567" y="1708"/>
                    <a:pt x="569" y="1709"/>
                    <a:pt x="570" y="1710"/>
                  </a:cubicBezTo>
                  <a:cubicBezTo>
                    <a:pt x="570" y="1710"/>
                    <a:pt x="571" y="1710"/>
                    <a:pt x="571" y="1710"/>
                  </a:cubicBezTo>
                  <a:cubicBezTo>
                    <a:pt x="573" y="1708"/>
                    <a:pt x="575" y="1705"/>
                    <a:pt x="576" y="1703"/>
                  </a:cubicBezTo>
                  <a:cubicBezTo>
                    <a:pt x="579" y="1699"/>
                    <a:pt x="583" y="1694"/>
                    <a:pt x="588" y="1691"/>
                  </a:cubicBezTo>
                  <a:cubicBezTo>
                    <a:pt x="596" y="1686"/>
                    <a:pt x="602" y="1688"/>
                    <a:pt x="608" y="1689"/>
                  </a:cubicBezTo>
                  <a:cubicBezTo>
                    <a:pt x="610" y="1689"/>
                    <a:pt x="612" y="1690"/>
                    <a:pt x="615" y="1690"/>
                  </a:cubicBezTo>
                  <a:cubicBezTo>
                    <a:pt x="618" y="1690"/>
                    <a:pt x="620" y="1690"/>
                    <a:pt x="623" y="1690"/>
                  </a:cubicBezTo>
                  <a:cubicBezTo>
                    <a:pt x="626" y="1691"/>
                    <a:pt x="631" y="1691"/>
                    <a:pt x="634" y="1691"/>
                  </a:cubicBezTo>
                  <a:cubicBezTo>
                    <a:pt x="634" y="1689"/>
                    <a:pt x="633" y="1687"/>
                    <a:pt x="632" y="1684"/>
                  </a:cubicBezTo>
                  <a:cubicBezTo>
                    <a:pt x="630" y="1679"/>
                    <a:pt x="627" y="1672"/>
                    <a:pt x="629" y="1664"/>
                  </a:cubicBezTo>
                  <a:cubicBezTo>
                    <a:pt x="631" y="1651"/>
                    <a:pt x="645" y="1643"/>
                    <a:pt x="653" y="1639"/>
                  </a:cubicBezTo>
                  <a:cubicBezTo>
                    <a:pt x="654" y="1639"/>
                    <a:pt x="654" y="1638"/>
                    <a:pt x="655" y="1638"/>
                  </a:cubicBezTo>
                  <a:cubicBezTo>
                    <a:pt x="656" y="1637"/>
                    <a:pt x="659" y="1635"/>
                    <a:pt x="664" y="1632"/>
                  </a:cubicBezTo>
                  <a:cubicBezTo>
                    <a:pt x="669" y="1629"/>
                    <a:pt x="680" y="1622"/>
                    <a:pt x="683" y="1619"/>
                  </a:cubicBezTo>
                  <a:cubicBezTo>
                    <a:pt x="684" y="1617"/>
                    <a:pt x="684" y="1617"/>
                    <a:pt x="684" y="1617"/>
                  </a:cubicBezTo>
                  <a:cubicBezTo>
                    <a:pt x="688" y="1613"/>
                    <a:pt x="694" y="1606"/>
                    <a:pt x="702" y="1607"/>
                  </a:cubicBezTo>
                  <a:cubicBezTo>
                    <a:pt x="707" y="1608"/>
                    <a:pt x="712" y="1611"/>
                    <a:pt x="715" y="1617"/>
                  </a:cubicBezTo>
                  <a:cubicBezTo>
                    <a:pt x="718" y="1624"/>
                    <a:pt x="719" y="1627"/>
                    <a:pt x="720" y="1631"/>
                  </a:cubicBezTo>
                  <a:cubicBezTo>
                    <a:pt x="721" y="1633"/>
                    <a:pt x="721" y="1635"/>
                    <a:pt x="723" y="1639"/>
                  </a:cubicBezTo>
                  <a:cubicBezTo>
                    <a:pt x="724" y="1644"/>
                    <a:pt x="729" y="1648"/>
                    <a:pt x="733" y="1652"/>
                  </a:cubicBezTo>
                  <a:cubicBezTo>
                    <a:pt x="737" y="1656"/>
                    <a:pt x="741" y="1660"/>
                    <a:pt x="743" y="1664"/>
                  </a:cubicBezTo>
                  <a:cubicBezTo>
                    <a:pt x="745" y="1668"/>
                    <a:pt x="745" y="1672"/>
                    <a:pt x="745" y="1674"/>
                  </a:cubicBezTo>
                  <a:cubicBezTo>
                    <a:pt x="745" y="1674"/>
                    <a:pt x="745" y="1674"/>
                    <a:pt x="745" y="1674"/>
                  </a:cubicBezTo>
                  <a:cubicBezTo>
                    <a:pt x="746" y="1674"/>
                    <a:pt x="746" y="1675"/>
                    <a:pt x="747" y="1676"/>
                  </a:cubicBezTo>
                  <a:cubicBezTo>
                    <a:pt x="749" y="1677"/>
                    <a:pt x="751" y="1678"/>
                    <a:pt x="753" y="1680"/>
                  </a:cubicBezTo>
                  <a:cubicBezTo>
                    <a:pt x="758" y="1684"/>
                    <a:pt x="759" y="1684"/>
                    <a:pt x="761" y="1684"/>
                  </a:cubicBezTo>
                  <a:cubicBezTo>
                    <a:pt x="768" y="1684"/>
                    <a:pt x="772" y="1687"/>
                    <a:pt x="775" y="1692"/>
                  </a:cubicBezTo>
                  <a:cubicBezTo>
                    <a:pt x="775" y="1692"/>
                    <a:pt x="775" y="1692"/>
                    <a:pt x="775" y="1692"/>
                  </a:cubicBezTo>
                  <a:cubicBezTo>
                    <a:pt x="775" y="1692"/>
                    <a:pt x="776" y="1692"/>
                    <a:pt x="776" y="1692"/>
                  </a:cubicBezTo>
                  <a:cubicBezTo>
                    <a:pt x="776" y="1692"/>
                    <a:pt x="776" y="1692"/>
                    <a:pt x="777" y="1692"/>
                  </a:cubicBezTo>
                  <a:cubicBezTo>
                    <a:pt x="779" y="1691"/>
                    <a:pt x="785" y="1689"/>
                    <a:pt x="792" y="1693"/>
                  </a:cubicBezTo>
                  <a:cubicBezTo>
                    <a:pt x="802" y="1699"/>
                    <a:pt x="802" y="1710"/>
                    <a:pt x="802" y="1719"/>
                  </a:cubicBezTo>
                  <a:cubicBezTo>
                    <a:pt x="802" y="1721"/>
                    <a:pt x="802" y="1721"/>
                    <a:pt x="802" y="1721"/>
                  </a:cubicBezTo>
                  <a:cubicBezTo>
                    <a:pt x="802" y="1723"/>
                    <a:pt x="802" y="1725"/>
                    <a:pt x="802" y="1727"/>
                  </a:cubicBezTo>
                  <a:cubicBezTo>
                    <a:pt x="802" y="1727"/>
                    <a:pt x="803" y="1728"/>
                    <a:pt x="803" y="1728"/>
                  </a:cubicBezTo>
                  <a:cubicBezTo>
                    <a:pt x="804" y="1729"/>
                    <a:pt x="804" y="1729"/>
                    <a:pt x="806" y="1729"/>
                  </a:cubicBezTo>
                  <a:cubicBezTo>
                    <a:pt x="808" y="1729"/>
                    <a:pt x="814" y="1730"/>
                    <a:pt x="816" y="1736"/>
                  </a:cubicBezTo>
                  <a:cubicBezTo>
                    <a:pt x="819" y="1741"/>
                    <a:pt x="817" y="1747"/>
                    <a:pt x="814" y="1753"/>
                  </a:cubicBezTo>
                  <a:cubicBezTo>
                    <a:pt x="811" y="1761"/>
                    <a:pt x="811" y="1762"/>
                    <a:pt x="813" y="1768"/>
                  </a:cubicBezTo>
                  <a:cubicBezTo>
                    <a:pt x="814" y="1769"/>
                    <a:pt x="815" y="1771"/>
                    <a:pt x="815" y="1774"/>
                  </a:cubicBezTo>
                  <a:cubicBezTo>
                    <a:pt x="817" y="1778"/>
                    <a:pt x="818" y="1780"/>
                    <a:pt x="820" y="1782"/>
                  </a:cubicBezTo>
                  <a:cubicBezTo>
                    <a:pt x="822" y="1786"/>
                    <a:pt x="825" y="1790"/>
                    <a:pt x="825" y="1799"/>
                  </a:cubicBezTo>
                  <a:cubicBezTo>
                    <a:pt x="825" y="1804"/>
                    <a:pt x="823" y="1808"/>
                    <a:pt x="823" y="1811"/>
                  </a:cubicBezTo>
                  <a:cubicBezTo>
                    <a:pt x="829" y="1815"/>
                    <a:pt x="831" y="1815"/>
                    <a:pt x="836" y="1813"/>
                  </a:cubicBezTo>
                  <a:cubicBezTo>
                    <a:pt x="841" y="1811"/>
                    <a:pt x="842" y="1809"/>
                    <a:pt x="843" y="1808"/>
                  </a:cubicBezTo>
                  <a:cubicBezTo>
                    <a:pt x="845" y="1806"/>
                    <a:pt x="848" y="1805"/>
                    <a:pt x="853" y="1802"/>
                  </a:cubicBezTo>
                  <a:cubicBezTo>
                    <a:pt x="859" y="1799"/>
                    <a:pt x="863" y="1798"/>
                    <a:pt x="867" y="1797"/>
                  </a:cubicBezTo>
                  <a:cubicBezTo>
                    <a:pt x="869" y="1797"/>
                    <a:pt x="872" y="1796"/>
                    <a:pt x="876" y="1795"/>
                  </a:cubicBezTo>
                  <a:cubicBezTo>
                    <a:pt x="880" y="1793"/>
                    <a:pt x="883" y="1793"/>
                    <a:pt x="886" y="1792"/>
                  </a:cubicBezTo>
                  <a:cubicBezTo>
                    <a:pt x="889" y="1792"/>
                    <a:pt x="889" y="1792"/>
                    <a:pt x="892" y="1787"/>
                  </a:cubicBezTo>
                  <a:cubicBezTo>
                    <a:pt x="893" y="1786"/>
                    <a:pt x="893" y="1785"/>
                    <a:pt x="893" y="1783"/>
                  </a:cubicBezTo>
                  <a:cubicBezTo>
                    <a:pt x="892" y="1773"/>
                    <a:pt x="895" y="1765"/>
                    <a:pt x="912" y="1758"/>
                  </a:cubicBezTo>
                  <a:cubicBezTo>
                    <a:pt x="918" y="1755"/>
                    <a:pt x="922" y="1753"/>
                    <a:pt x="925" y="1752"/>
                  </a:cubicBezTo>
                  <a:cubicBezTo>
                    <a:pt x="933" y="1749"/>
                    <a:pt x="933" y="1749"/>
                    <a:pt x="938" y="1744"/>
                  </a:cubicBezTo>
                  <a:cubicBezTo>
                    <a:pt x="940" y="1741"/>
                    <a:pt x="943" y="1739"/>
                    <a:pt x="945" y="1738"/>
                  </a:cubicBezTo>
                  <a:cubicBezTo>
                    <a:pt x="945" y="1738"/>
                    <a:pt x="945" y="1737"/>
                    <a:pt x="945" y="1737"/>
                  </a:cubicBezTo>
                  <a:cubicBezTo>
                    <a:pt x="945" y="1737"/>
                    <a:pt x="945" y="1736"/>
                    <a:pt x="945" y="1736"/>
                  </a:cubicBezTo>
                  <a:cubicBezTo>
                    <a:pt x="942" y="1726"/>
                    <a:pt x="940" y="1717"/>
                    <a:pt x="939" y="1707"/>
                  </a:cubicBezTo>
                  <a:cubicBezTo>
                    <a:pt x="939" y="1707"/>
                    <a:pt x="938" y="1705"/>
                    <a:pt x="937" y="1704"/>
                  </a:cubicBezTo>
                  <a:cubicBezTo>
                    <a:pt x="934" y="1700"/>
                    <a:pt x="928" y="1693"/>
                    <a:pt x="931" y="1684"/>
                  </a:cubicBezTo>
                  <a:cubicBezTo>
                    <a:pt x="935" y="1674"/>
                    <a:pt x="943" y="1658"/>
                    <a:pt x="958" y="1657"/>
                  </a:cubicBezTo>
                  <a:cubicBezTo>
                    <a:pt x="963" y="1657"/>
                    <a:pt x="967" y="1658"/>
                    <a:pt x="969" y="1660"/>
                  </a:cubicBezTo>
                  <a:cubicBezTo>
                    <a:pt x="972" y="1658"/>
                    <a:pt x="974" y="1656"/>
                    <a:pt x="976" y="1654"/>
                  </a:cubicBezTo>
                  <a:cubicBezTo>
                    <a:pt x="980" y="1650"/>
                    <a:pt x="985" y="1646"/>
                    <a:pt x="993" y="1644"/>
                  </a:cubicBezTo>
                  <a:cubicBezTo>
                    <a:pt x="1000" y="1643"/>
                    <a:pt x="1006" y="1642"/>
                    <a:pt x="1010" y="1642"/>
                  </a:cubicBezTo>
                  <a:cubicBezTo>
                    <a:pt x="1014" y="1642"/>
                    <a:pt x="1017" y="1642"/>
                    <a:pt x="1019" y="1642"/>
                  </a:cubicBezTo>
                  <a:cubicBezTo>
                    <a:pt x="1022" y="1641"/>
                    <a:pt x="1026" y="1642"/>
                    <a:pt x="1030" y="1642"/>
                  </a:cubicBezTo>
                  <a:cubicBezTo>
                    <a:pt x="1032" y="1642"/>
                    <a:pt x="1034" y="1642"/>
                    <a:pt x="1035" y="1642"/>
                  </a:cubicBezTo>
                  <a:cubicBezTo>
                    <a:pt x="1036" y="1641"/>
                    <a:pt x="1037" y="1640"/>
                    <a:pt x="1037" y="1639"/>
                  </a:cubicBezTo>
                  <a:cubicBezTo>
                    <a:pt x="1037" y="1639"/>
                    <a:pt x="1037" y="1639"/>
                    <a:pt x="1037" y="1638"/>
                  </a:cubicBezTo>
                  <a:cubicBezTo>
                    <a:pt x="1036" y="1635"/>
                    <a:pt x="1035" y="1633"/>
                    <a:pt x="1035" y="1633"/>
                  </a:cubicBezTo>
                  <a:cubicBezTo>
                    <a:pt x="1030" y="1626"/>
                    <a:pt x="1033" y="1621"/>
                    <a:pt x="1036" y="1616"/>
                  </a:cubicBezTo>
                  <a:cubicBezTo>
                    <a:pt x="1037" y="1615"/>
                    <a:pt x="1037" y="1615"/>
                    <a:pt x="1037" y="1615"/>
                  </a:cubicBezTo>
                  <a:cubicBezTo>
                    <a:pt x="1044" y="1604"/>
                    <a:pt x="1052" y="1600"/>
                    <a:pt x="1063" y="1598"/>
                  </a:cubicBezTo>
                  <a:cubicBezTo>
                    <a:pt x="1068" y="1598"/>
                    <a:pt x="1073" y="1599"/>
                    <a:pt x="1075" y="1600"/>
                  </a:cubicBezTo>
                  <a:cubicBezTo>
                    <a:pt x="1076" y="1600"/>
                    <a:pt x="1076" y="1599"/>
                    <a:pt x="1077" y="1598"/>
                  </a:cubicBezTo>
                  <a:cubicBezTo>
                    <a:pt x="1084" y="1585"/>
                    <a:pt x="1098" y="1563"/>
                    <a:pt x="1110" y="1553"/>
                  </a:cubicBezTo>
                  <a:cubicBezTo>
                    <a:pt x="1118" y="1547"/>
                    <a:pt x="1125" y="1544"/>
                    <a:pt x="1130" y="1542"/>
                  </a:cubicBezTo>
                  <a:cubicBezTo>
                    <a:pt x="1131" y="1541"/>
                    <a:pt x="1133" y="1540"/>
                    <a:pt x="1134" y="1540"/>
                  </a:cubicBezTo>
                  <a:cubicBezTo>
                    <a:pt x="1134" y="1539"/>
                    <a:pt x="1134" y="1538"/>
                    <a:pt x="1134" y="1537"/>
                  </a:cubicBezTo>
                  <a:cubicBezTo>
                    <a:pt x="1135" y="1536"/>
                    <a:pt x="1135" y="1534"/>
                    <a:pt x="1136" y="1532"/>
                  </a:cubicBezTo>
                  <a:cubicBezTo>
                    <a:pt x="1138" y="1526"/>
                    <a:pt x="1142" y="1521"/>
                    <a:pt x="1145" y="1517"/>
                  </a:cubicBezTo>
                  <a:cubicBezTo>
                    <a:pt x="1147" y="1515"/>
                    <a:pt x="1149" y="1513"/>
                    <a:pt x="1150" y="1511"/>
                  </a:cubicBezTo>
                  <a:cubicBezTo>
                    <a:pt x="1149" y="1508"/>
                    <a:pt x="1146" y="1502"/>
                    <a:pt x="1144" y="1499"/>
                  </a:cubicBezTo>
                  <a:cubicBezTo>
                    <a:pt x="1142" y="1496"/>
                    <a:pt x="1141" y="1494"/>
                    <a:pt x="1140" y="1492"/>
                  </a:cubicBezTo>
                  <a:cubicBezTo>
                    <a:pt x="1138" y="1487"/>
                    <a:pt x="1139" y="1482"/>
                    <a:pt x="1142" y="1478"/>
                  </a:cubicBezTo>
                  <a:cubicBezTo>
                    <a:pt x="1146" y="1471"/>
                    <a:pt x="1155" y="1466"/>
                    <a:pt x="1163" y="1466"/>
                  </a:cubicBezTo>
                  <a:cubicBezTo>
                    <a:pt x="1167" y="1466"/>
                    <a:pt x="1169" y="1467"/>
                    <a:pt x="1172" y="1468"/>
                  </a:cubicBezTo>
                  <a:cubicBezTo>
                    <a:pt x="1174" y="1469"/>
                    <a:pt x="1176" y="1470"/>
                    <a:pt x="1183" y="1467"/>
                  </a:cubicBezTo>
                  <a:cubicBezTo>
                    <a:pt x="1188" y="1465"/>
                    <a:pt x="1191" y="1463"/>
                    <a:pt x="1193" y="1461"/>
                  </a:cubicBezTo>
                  <a:cubicBezTo>
                    <a:pt x="1196" y="1458"/>
                    <a:pt x="1201" y="1454"/>
                    <a:pt x="1211" y="1457"/>
                  </a:cubicBezTo>
                  <a:cubicBezTo>
                    <a:pt x="1216" y="1458"/>
                    <a:pt x="1222" y="1461"/>
                    <a:pt x="1227" y="1463"/>
                  </a:cubicBezTo>
                  <a:cubicBezTo>
                    <a:pt x="1227" y="1463"/>
                    <a:pt x="1227" y="1463"/>
                    <a:pt x="1227" y="1462"/>
                  </a:cubicBezTo>
                  <a:cubicBezTo>
                    <a:pt x="1230" y="1455"/>
                    <a:pt x="1230" y="1452"/>
                    <a:pt x="1229" y="1446"/>
                  </a:cubicBezTo>
                  <a:cubicBezTo>
                    <a:pt x="1228" y="1443"/>
                    <a:pt x="1228" y="1440"/>
                    <a:pt x="1228" y="1436"/>
                  </a:cubicBezTo>
                  <a:cubicBezTo>
                    <a:pt x="1228" y="1425"/>
                    <a:pt x="1234" y="1420"/>
                    <a:pt x="1238" y="1416"/>
                  </a:cubicBezTo>
                  <a:cubicBezTo>
                    <a:pt x="1240" y="1414"/>
                    <a:pt x="1242" y="1413"/>
                    <a:pt x="1243" y="1410"/>
                  </a:cubicBezTo>
                  <a:cubicBezTo>
                    <a:pt x="1247" y="1401"/>
                    <a:pt x="1252" y="1398"/>
                    <a:pt x="1256" y="1396"/>
                  </a:cubicBezTo>
                  <a:cubicBezTo>
                    <a:pt x="1257" y="1395"/>
                    <a:pt x="1258" y="1392"/>
                    <a:pt x="1258" y="1390"/>
                  </a:cubicBezTo>
                  <a:cubicBezTo>
                    <a:pt x="1260" y="1386"/>
                    <a:pt x="1261" y="1380"/>
                    <a:pt x="1264" y="1373"/>
                  </a:cubicBezTo>
                  <a:cubicBezTo>
                    <a:pt x="1266" y="1367"/>
                    <a:pt x="1269" y="1362"/>
                    <a:pt x="1271" y="1358"/>
                  </a:cubicBezTo>
                  <a:cubicBezTo>
                    <a:pt x="1273" y="1352"/>
                    <a:pt x="1276" y="1348"/>
                    <a:pt x="1277" y="1343"/>
                  </a:cubicBezTo>
                  <a:cubicBezTo>
                    <a:pt x="1278" y="1339"/>
                    <a:pt x="1279" y="1325"/>
                    <a:pt x="1279" y="1298"/>
                  </a:cubicBezTo>
                  <a:cubicBezTo>
                    <a:pt x="1279" y="1295"/>
                    <a:pt x="1279" y="1293"/>
                    <a:pt x="1272" y="1283"/>
                  </a:cubicBezTo>
                  <a:cubicBezTo>
                    <a:pt x="1266" y="1274"/>
                    <a:pt x="1266" y="1269"/>
                    <a:pt x="1267" y="1262"/>
                  </a:cubicBezTo>
                  <a:cubicBezTo>
                    <a:pt x="1267" y="1260"/>
                    <a:pt x="1268" y="1257"/>
                    <a:pt x="1267" y="1252"/>
                  </a:cubicBezTo>
                  <a:cubicBezTo>
                    <a:pt x="1267" y="1250"/>
                    <a:pt x="1267" y="1249"/>
                    <a:pt x="1267" y="1248"/>
                  </a:cubicBezTo>
                  <a:cubicBezTo>
                    <a:pt x="1267" y="1248"/>
                    <a:pt x="1266" y="1248"/>
                    <a:pt x="1266" y="1248"/>
                  </a:cubicBezTo>
                  <a:cubicBezTo>
                    <a:pt x="1263" y="1246"/>
                    <a:pt x="1258" y="1243"/>
                    <a:pt x="1254" y="1235"/>
                  </a:cubicBezTo>
                  <a:cubicBezTo>
                    <a:pt x="1245" y="1219"/>
                    <a:pt x="1253" y="1192"/>
                    <a:pt x="1259" y="1177"/>
                  </a:cubicBezTo>
                  <a:cubicBezTo>
                    <a:pt x="1263" y="1169"/>
                    <a:pt x="1269" y="1163"/>
                    <a:pt x="1276" y="1158"/>
                  </a:cubicBezTo>
                  <a:cubicBezTo>
                    <a:pt x="1280" y="1154"/>
                    <a:pt x="1284" y="1151"/>
                    <a:pt x="1286" y="1147"/>
                  </a:cubicBezTo>
                  <a:cubicBezTo>
                    <a:pt x="1284" y="1146"/>
                    <a:pt x="1282" y="1144"/>
                    <a:pt x="1280" y="1141"/>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7" name="Freeform 10">
              <a:extLst>
                <a:ext uri="{FF2B5EF4-FFF2-40B4-BE49-F238E27FC236}">
                  <a16:creationId xmlns:a16="http://schemas.microsoft.com/office/drawing/2014/main" id="{D3B2A9A4-A4C9-4DA3-99FE-AAB84FB6E439}"/>
                </a:ext>
              </a:extLst>
            </p:cNvPr>
            <p:cNvSpPr>
              <a:spLocks/>
            </p:cNvSpPr>
            <p:nvPr/>
          </p:nvSpPr>
          <p:spPr bwMode="auto">
            <a:xfrm>
              <a:off x="-2772995" y="1956828"/>
              <a:ext cx="2063737" cy="1418549"/>
            </a:xfrm>
            <a:custGeom>
              <a:avLst/>
              <a:gdLst>
                <a:gd name="T0" fmla="*/ 2467 w 2505"/>
                <a:gd name="T1" fmla="*/ 784 h 1723"/>
                <a:gd name="T2" fmla="*/ 2397 w 2505"/>
                <a:gd name="T3" fmla="*/ 608 h 1723"/>
                <a:gd name="T4" fmla="*/ 2215 w 2505"/>
                <a:gd name="T5" fmla="*/ 640 h 1723"/>
                <a:gd name="T6" fmla="*/ 2063 w 2505"/>
                <a:gd name="T7" fmla="*/ 551 h 1723"/>
                <a:gd name="T8" fmla="*/ 1975 w 2505"/>
                <a:gd name="T9" fmla="*/ 420 h 1723"/>
                <a:gd name="T10" fmla="*/ 1864 w 2505"/>
                <a:gd name="T11" fmla="*/ 372 h 1723"/>
                <a:gd name="T12" fmla="*/ 1732 w 2505"/>
                <a:gd name="T13" fmla="*/ 323 h 1723"/>
                <a:gd name="T14" fmla="*/ 1653 w 2505"/>
                <a:gd name="T15" fmla="*/ 147 h 1723"/>
                <a:gd name="T16" fmla="*/ 1589 w 2505"/>
                <a:gd name="T17" fmla="*/ 32 h 1723"/>
                <a:gd name="T18" fmla="*/ 1435 w 2505"/>
                <a:gd name="T19" fmla="*/ 65 h 1723"/>
                <a:gd name="T20" fmla="*/ 1394 w 2505"/>
                <a:gd name="T21" fmla="*/ 163 h 1723"/>
                <a:gd name="T22" fmla="*/ 1336 w 2505"/>
                <a:gd name="T23" fmla="*/ 253 h 1723"/>
                <a:gd name="T24" fmla="*/ 1293 w 2505"/>
                <a:gd name="T25" fmla="*/ 277 h 1723"/>
                <a:gd name="T26" fmla="*/ 1223 w 2505"/>
                <a:gd name="T27" fmla="*/ 296 h 1723"/>
                <a:gd name="T28" fmla="*/ 1161 w 2505"/>
                <a:gd name="T29" fmla="*/ 366 h 1723"/>
                <a:gd name="T30" fmla="*/ 1072 w 2505"/>
                <a:gd name="T31" fmla="*/ 409 h 1723"/>
                <a:gd name="T32" fmla="*/ 979 w 2505"/>
                <a:gd name="T33" fmla="*/ 446 h 1723"/>
                <a:gd name="T34" fmla="*/ 957 w 2505"/>
                <a:gd name="T35" fmla="*/ 481 h 1723"/>
                <a:gd name="T36" fmla="*/ 857 w 2505"/>
                <a:gd name="T37" fmla="*/ 512 h 1723"/>
                <a:gd name="T38" fmla="*/ 693 w 2505"/>
                <a:gd name="T39" fmla="*/ 504 h 1723"/>
                <a:gd name="T40" fmla="*/ 587 w 2505"/>
                <a:gd name="T41" fmla="*/ 540 h 1723"/>
                <a:gd name="T42" fmla="*/ 520 w 2505"/>
                <a:gd name="T43" fmla="*/ 575 h 1723"/>
                <a:gd name="T44" fmla="*/ 462 w 2505"/>
                <a:gd name="T45" fmla="*/ 590 h 1723"/>
                <a:gd name="T46" fmla="*/ 455 w 2505"/>
                <a:gd name="T47" fmla="*/ 684 h 1723"/>
                <a:gd name="T48" fmla="*/ 491 w 2505"/>
                <a:gd name="T49" fmla="*/ 744 h 1723"/>
                <a:gd name="T50" fmla="*/ 450 w 2505"/>
                <a:gd name="T51" fmla="*/ 822 h 1723"/>
                <a:gd name="T52" fmla="*/ 377 w 2505"/>
                <a:gd name="T53" fmla="*/ 860 h 1723"/>
                <a:gd name="T54" fmla="*/ 307 w 2505"/>
                <a:gd name="T55" fmla="*/ 865 h 1723"/>
                <a:gd name="T56" fmla="*/ 216 w 2505"/>
                <a:gd name="T57" fmla="*/ 826 h 1723"/>
                <a:gd name="T58" fmla="*/ 175 w 2505"/>
                <a:gd name="T59" fmla="*/ 889 h 1723"/>
                <a:gd name="T60" fmla="*/ 99 w 2505"/>
                <a:gd name="T61" fmla="*/ 850 h 1723"/>
                <a:gd name="T62" fmla="*/ 39 w 2505"/>
                <a:gd name="T63" fmla="*/ 875 h 1723"/>
                <a:gd name="T64" fmla="*/ 19 w 2505"/>
                <a:gd name="T65" fmla="*/ 949 h 1723"/>
                <a:gd name="T66" fmla="*/ 88 w 2505"/>
                <a:gd name="T67" fmla="*/ 995 h 1723"/>
                <a:gd name="T68" fmla="*/ 189 w 2505"/>
                <a:gd name="T69" fmla="*/ 1033 h 1723"/>
                <a:gd name="T70" fmla="*/ 241 w 2505"/>
                <a:gd name="T71" fmla="*/ 1070 h 1723"/>
                <a:gd name="T72" fmla="*/ 309 w 2505"/>
                <a:gd name="T73" fmla="*/ 1085 h 1723"/>
                <a:gd name="T74" fmla="*/ 553 w 2505"/>
                <a:gd name="T75" fmla="*/ 1049 h 1723"/>
                <a:gd name="T76" fmla="*/ 642 w 2505"/>
                <a:gd name="T77" fmla="*/ 1032 h 1723"/>
                <a:gd name="T78" fmla="*/ 660 w 2505"/>
                <a:gd name="T79" fmla="*/ 1127 h 1723"/>
                <a:gd name="T80" fmla="*/ 659 w 2505"/>
                <a:gd name="T81" fmla="*/ 1238 h 1723"/>
                <a:gd name="T82" fmla="*/ 729 w 2505"/>
                <a:gd name="T83" fmla="*/ 1375 h 1723"/>
                <a:gd name="T84" fmla="*/ 784 w 2505"/>
                <a:gd name="T85" fmla="*/ 1452 h 1723"/>
                <a:gd name="T86" fmla="*/ 880 w 2505"/>
                <a:gd name="T87" fmla="*/ 1457 h 1723"/>
                <a:gd name="T88" fmla="*/ 972 w 2505"/>
                <a:gd name="T89" fmla="*/ 1511 h 1723"/>
                <a:gd name="T90" fmla="*/ 1022 w 2505"/>
                <a:gd name="T91" fmla="*/ 1561 h 1723"/>
                <a:gd name="T92" fmla="*/ 1096 w 2505"/>
                <a:gd name="T93" fmla="*/ 1535 h 1723"/>
                <a:gd name="T94" fmla="*/ 1185 w 2505"/>
                <a:gd name="T95" fmla="*/ 1439 h 1723"/>
                <a:gd name="T96" fmla="*/ 1283 w 2505"/>
                <a:gd name="T97" fmla="*/ 1501 h 1723"/>
                <a:gd name="T98" fmla="*/ 1293 w 2505"/>
                <a:gd name="T99" fmla="*/ 1567 h 1723"/>
                <a:gd name="T100" fmla="*/ 1322 w 2505"/>
                <a:gd name="T101" fmla="*/ 1651 h 1723"/>
                <a:gd name="T102" fmla="*/ 1433 w 2505"/>
                <a:gd name="T103" fmla="*/ 1590 h 1723"/>
                <a:gd name="T104" fmla="*/ 1470 w 2505"/>
                <a:gd name="T105" fmla="*/ 1692 h 1723"/>
                <a:gd name="T106" fmla="*/ 1553 w 2505"/>
                <a:gd name="T107" fmla="*/ 1663 h 1723"/>
                <a:gd name="T108" fmla="*/ 1648 w 2505"/>
                <a:gd name="T109" fmla="*/ 1440 h 1723"/>
                <a:gd name="T110" fmla="*/ 1791 w 2505"/>
                <a:gd name="T111" fmla="*/ 1392 h 1723"/>
                <a:gd name="T112" fmla="*/ 1893 w 2505"/>
                <a:gd name="T113" fmla="*/ 1267 h 1723"/>
                <a:gd name="T114" fmla="*/ 2135 w 2505"/>
                <a:gd name="T115" fmla="*/ 1311 h 1723"/>
                <a:gd name="T116" fmla="*/ 2257 w 2505"/>
                <a:gd name="T117" fmla="*/ 1197 h 1723"/>
                <a:gd name="T118" fmla="*/ 2329 w 2505"/>
                <a:gd name="T119" fmla="*/ 1065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05" h="1723">
                  <a:moveTo>
                    <a:pt x="2504" y="916"/>
                  </a:moveTo>
                  <a:cubicBezTo>
                    <a:pt x="2504" y="908"/>
                    <a:pt x="2496" y="904"/>
                    <a:pt x="2491" y="903"/>
                  </a:cubicBezTo>
                  <a:cubicBezTo>
                    <a:pt x="2485" y="901"/>
                    <a:pt x="2469" y="895"/>
                    <a:pt x="2465" y="881"/>
                  </a:cubicBezTo>
                  <a:cubicBezTo>
                    <a:pt x="2461" y="868"/>
                    <a:pt x="2452" y="887"/>
                    <a:pt x="2444" y="883"/>
                  </a:cubicBezTo>
                  <a:cubicBezTo>
                    <a:pt x="2436" y="879"/>
                    <a:pt x="2435" y="871"/>
                    <a:pt x="2428" y="863"/>
                  </a:cubicBezTo>
                  <a:cubicBezTo>
                    <a:pt x="2421" y="855"/>
                    <a:pt x="2427" y="847"/>
                    <a:pt x="2431" y="833"/>
                  </a:cubicBezTo>
                  <a:cubicBezTo>
                    <a:pt x="2435" y="820"/>
                    <a:pt x="2443" y="821"/>
                    <a:pt x="2451" y="819"/>
                  </a:cubicBezTo>
                  <a:cubicBezTo>
                    <a:pt x="2459" y="816"/>
                    <a:pt x="2460" y="812"/>
                    <a:pt x="2461" y="808"/>
                  </a:cubicBezTo>
                  <a:cubicBezTo>
                    <a:pt x="2463" y="804"/>
                    <a:pt x="2461" y="796"/>
                    <a:pt x="2467" y="784"/>
                  </a:cubicBezTo>
                  <a:cubicBezTo>
                    <a:pt x="2472" y="772"/>
                    <a:pt x="2468" y="776"/>
                    <a:pt x="2471" y="761"/>
                  </a:cubicBezTo>
                  <a:cubicBezTo>
                    <a:pt x="2473" y="747"/>
                    <a:pt x="2468" y="740"/>
                    <a:pt x="2468" y="729"/>
                  </a:cubicBezTo>
                  <a:cubicBezTo>
                    <a:pt x="2468" y="719"/>
                    <a:pt x="2455" y="719"/>
                    <a:pt x="2448" y="712"/>
                  </a:cubicBezTo>
                  <a:cubicBezTo>
                    <a:pt x="2441" y="705"/>
                    <a:pt x="2443" y="693"/>
                    <a:pt x="2441" y="679"/>
                  </a:cubicBezTo>
                  <a:cubicBezTo>
                    <a:pt x="2440" y="664"/>
                    <a:pt x="2431" y="673"/>
                    <a:pt x="2425" y="671"/>
                  </a:cubicBezTo>
                  <a:cubicBezTo>
                    <a:pt x="2420" y="668"/>
                    <a:pt x="2411" y="669"/>
                    <a:pt x="2409" y="664"/>
                  </a:cubicBezTo>
                  <a:cubicBezTo>
                    <a:pt x="2408" y="659"/>
                    <a:pt x="2408" y="649"/>
                    <a:pt x="2404" y="648"/>
                  </a:cubicBezTo>
                  <a:cubicBezTo>
                    <a:pt x="2400" y="647"/>
                    <a:pt x="2395" y="645"/>
                    <a:pt x="2395" y="635"/>
                  </a:cubicBezTo>
                  <a:cubicBezTo>
                    <a:pt x="2395" y="624"/>
                    <a:pt x="2397" y="616"/>
                    <a:pt x="2397" y="608"/>
                  </a:cubicBezTo>
                  <a:cubicBezTo>
                    <a:pt x="2397" y="600"/>
                    <a:pt x="2383" y="604"/>
                    <a:pt x="2379" y="604"/>
                  </a:cubicBezTo>
                  <a:cubicBezTo>
                    <a:pt x="2375" y="604"/>
                    <a:pt x="2371" y="615"/>
                    <a:pt x="2367" y="615"/>
                  </a:cubicBezTo>
                  <a:cubicBezTo>
                    <a:pt x="2363" y="615"/>
                    <a:pt x="2361" y="607"/>
                    <a:pt x="2360" y="603"/>
                  </a:cubicBezTo>
                  <a:cubicBezTo>
                    <a:pt x="2359" y="599"/>
                    <a:pt x="2351" y="595"/>
                    <a:pt x="2341" y="595"/>
                  </a:cubicBezTo>
                  <a:cubicBezTo>
                    <a:pt x="2332" y="595"/>
                    <a:pt x="2323" y="617"/>
                    <a:pt x="2317" y="619"/>
                  </a:cubicBezTo>
                  <a:cubicBezTo>
                    <a:pt x="2312" y="620"/>
                    <a:pt x="2307" y="611"/>
                    <a:pt x="2295" y="605"/>
                  </a:cubicBezTo>
                  <a:cubicBezTo>
                    <a:pt x="2283" y="600"/>
                    <a:pt x="2277" y="600"/>
                    <a:pt x="2268" y="607"/>
                  </a:cubicBezTo>
                  <a:cubicBezTo>
                    <a:pt x="2259" y="613"/>
                    <a:pt x="2263" y="615"/>
                    <a:pt x="2241" y="621"/>
                  </a:cubicBezTo>
                  <a:cubicBezTo>
                    <a:pt x="2220" y="628"/>
                    <a:pt x="2221" y="636"/>
                    <a:pt x="2215" y="640"/>
                  </a:cubicBezTo>
                  <a:cubicBezTo>
                    <a:pt x="2208" y="644"/>
                    <a:pt x="2205" y="641"/>
                    <a:pt x="2197" y="648"/>
                  </a:cubicBezTo>
                  <a:cubicBezTo>
                    <a:pt x="2189" y="655"/>
                    <a:pt x="2187" y="664"/>
                    <a:pt x="2175" y="661"/>
                  </a:cubicBezTo>
                  <a:cubicBezTo>
                    <a:pt x="2163" y="659"/>
                    <a:pt x="2172" y="653"/>
                    <a:pt x="2157" y="652"/>
                  </a:cubicBezTo>
                  <a:cubicBezTo>
                    <a:pt x="2143" y="651"/>
                    <a:pt x="2128" y="660"/>
                    <a:pt x="2115" y="648"/>
                  </a:cubicBezTo>
                  <a:cubicBezTo>
                    <a:pt x="2101" y="636"/>
                    <a:pt x="2104" y="643"/>
                    <a:pt x="2095" y="643"/>
                  </a:cubicBezTo>
                  <a:cubicBezTo>
                    <a:pt x="2085" y="643"/>
                    <a:pt x="2081" y="640"/>
                    <a:pt x="2075" y="628"/>
                  </a:cubicBezTo>
                  <a:cubicBezTo>
                    <a:pt x="2068" y="616"/>
                    <a:pt x="2073" y="605"/>
                    <a:pt x="2072" y="593"/>
                  </a:cubicBezTo>
                  <a:cubicBezTo>
                    <a:pt x="2071" y="581"/>
                    <a:pt x="2065" y="581"/>
                    <a:pt x="2064" y="576"/>
                  </a:cubicBezTo>
                  <a:cubicBezTo>
                    <a:pt x="2063" y="571"/>
                    <a:pt x="2061" y="564"/>
                    <a:pt x="2063" y="551"/>
                  </a:cubicBezTo>
                  <a:cubicBezTo>
                    <a:pt x="2064" y="537"/>
                    <a:pt x="2057" y="543"/>
                    <a:pt x="2049" y="535"/>
                  </a:cubicBezTo>
                  <a:cubicBezTo>
                    <a:pt x="2041" y="527"/>
                    <a:pt x="2039" y="529"/>
                    <a:pt x="2039" y="520"/>
                  </a:cubicBezTo>
                  <a:cubicBezTo>
                    <a:pt x="2039" y="511"/>
                    <a:pt x="2035" y="507"/>
                    <a:pt x="2029" y="501"/>
                  </a:cubicBezTo>
                  <a:cubicBezTo>
                    <a:pt x="2024" y="496"/>
                    <a:pt x="2021" y="491"/>
                    <a:pt x="2020" y="483"/>
                  </a:cubicBezTo>
                  <a:cubicBezTo>
                    <a:pt x="2019" y="475"/>
                    <a:pt x="2028" y="473"/>
                    <a:pt x="2032" y="467"/>
                  </a:cubicBezTo>
                  <a:cubicBezTo>
                    <a:pt x="2036" y="460"/>
                    <a:pt x="2033" y="456"/>
                    <a:pt x="2029" y="448"/>
                  </a:cubicBezTo>
                  <a:cubicBezTo>
                    <a:pt x="2025" y="440"/>
                    <a:pt x="2013" y="455"/>
                    <a:pt x="2004" y="448"/>
                  </a:cubicBezTo>
                  <a:cubicBezTo>
                    <a:pt x="1995" y="441"/>
                    <a:pt x="2005" y="433"/>
                    <a:pt x="1999" y="431"/>
                  </a:cubicBezTo>
                  <a:cubicBezTo>
                    <a:pt x="1992" y="428"/>
                    <a:pt x="1984" y="425"/>
                    <a:pt x="1975" y="420"/>
                  </a:cubicBezTo>
                  <a:cubicBezTo>
                    <a:pt x="1965" y="415"/>
                    <a:pt x="1967" y="412"/>
                    <a:pt x="1963" y="408"/>
                  </a:cubicBezTo>
                  <a:cubicBezTo>
                    <a:pt x="1959" y="404"/>
                    <a:pt x="1951" y="397"/>
                    <a:pt x="1951" y="393"/>
                  </a:cubicBezTo>
                  <a:cubicBezTo>
                    <a:pt x="1951" y="389"/>
                    <a:pt x="1955" y="379"/>
                    <a:pt x="1949" y="376"/>
                  </a:cubicBezTo>
                  <a:cubicBezTo>
                    <a:pt x="1944" y="373"/>
                    <a:pt x="1941" y="368"/>
                    <a:pt x="1931" y="365"/>
                  </a:cubicBezTo>
                  <a:cubicBezTo>
                    <a:pt x="1920" y="363"/>
                    <a:pt x="1933" y="351"/>
                    <a:pt x="1932" y="345"/>
                  </a:cubicBezTo>
                  <a:cubicBezTo>
                    <a:pt x="1931" y="340"/>
                    <a:pt x="1924" y="336"/>
                    <a:pt x="1920" y="336"/>
                  </a:cubicBezTo>
                  <a:cubicBezTo>
                    <a:pt x="1916" y="336"/>
                    <a:pt x="1905" y="349"/>
                    <a:pt x="1900" y="349"/>
                  </a:cubicBezTo>
                  <a:cubicBezTo>
                    <a:pt x="1895" y="349"/>
                    <a:pt x="1885" y="353"/>
                    <a:pt x="1883" y="361"/>
                  </a:cubicBezTo>
                  <a:cubicBezTo>
                    <a:pt x="1880" y="369"/>
                    <a:pt x="1875" y="371"/>
                    <a:pt x="1864" y="372"/>
                  </a:cubicBezTo>
                  <a:cubicBezTo>
                    <a:pt x="1853" y="373"/>
                    <a:pt x="1861" y="364"/>
                    <a:pt x="1857" y="356"/>
                  </a:cubicBezTo>
                  <a:cubicBezTo>
                    <a:pt x="1853" y="348"/>
                    <a:pt x="1844" y="349"/>
                    <a:pt x="1833" y="352"/>
                  </a:cubicBezTo>
                  <a:cubicBezTo>
                    <a:pt x="1823" y="355"/>
                    <a:pt x="1815" y="347"/>
                    <a:pt x="1807" y="345"/>
                  </a:cubicBezTo>
                  <a:cubicBezTo>
                    <a:pt x="1799" y="344"/>
                    <a:pt x="1793" y="360"/>
                    <a:pt x="1793" y="360"/>
                  </a:cubicBezTo>
                  <a:cubicBezTo>
                    <a:pt x="1793" y="360"/>
                    <a:pt x="1783" y="379"/>
                    <a:pt x="1775" y="381"/>
                  </a:cubicBezTo>
                  <a:cubicBezTo>
                    <a:pt x="1767" y="384"/>
                    <a:pt x="1764" y="380"/>
                    <a:pt x="1755" y="371"/>
                  </a:cubicBezTo>
                  <a:cubicBezTo>
                    <a:pt x="1745" y="361"/>
                    <a:pt x="1759" y="361"/>
                    <a:pt x="1753" y="355"/>
                  </a:cubicBezTo>
                  <a:cubicBezTo>
                    <a:pt x="1748" y="348"/>
                    <a:pt x="1741" y="345"/>
                    <a:pt x="1740" y="333"/>
                  </a:cubicBezTo>
                  <a:cubicBezTo>
                    <a:pt x="1739" y="321"/>
                    <a:pt x="1740" y="333"/>
                    <a:pt x="1732" y="323"/>
                  </a:cubicBezTo>
                  <a:cubicBezTo>
                    <a:pt x="1724" y="312"/>
                    <a:pt x="1716" y="309"/>
                    <a:pt x="1716" y="297"/>
                  </a:cubicBezTo>
                  <a:cubicBezTo>
                    <a:pt x="1716" y="285"/>
                    <a:pt x="1711" y="281"/>
                    <a:pt x="1707" y="265"/>
                  </a:cubicBezTo>
                  <a:cubicBezTo>
                    <a:pt x="1703" y="249"/>
                    <a:pt x="1705" y="251"/>
                    <a:pt x="1703" y="239"/>
                  </a:cubicBezTo>
                  <a:cubicBezTo>
                    <a:pt x="1700" y="227"/>
                    <a:pt x="1691" y="227"/>
                    <a:pt x="1684" y="219"/>
                  </a:cubicBezTo>
                  <a:cubicBezTo>
                    <a:pt x="1677" y="211"/>
                    <a:pt x="1672" y="207"/>
                    <a:pt x="1668" y="200"/>
                  </a:cubicBezTo>
                  <a:cubicBezTo>
                    <a:pt x="1668" y="200"/>
                    <a:pt x="1669" y="189"/>
                    <a:pt x="1668" y="175"/>
                  </a:cubicBezTo>
                  <a:cubicBezTo>
                    <a:pt x="1667" y="160"/>
                    <a:pt x="1676" y="164"/>
                    <a:pt x="1677" y="155"/>
                  </a:cubicBezTo>
                  <a:cubicBezTo>
                    <a:pt x="1679" y="145"/>
                    <a:pt x="1675" y="143"/>
                    <a:pt x="1667" y="140"/>
                  </a:cubicBezTo>
                  <a:cubicBezTo>
                    <a:pt x="1659" y="137"/>
                    <a:pt x="1660" y="144"/>
                    <a:pt x="1653" y="147"/>
                  </a:cubicBezTo>
                  <a:cubicBezTo>
                    <a:pt x="1647" y="149"/>
                    <a:pt x="1653" y="147"/>
                    <a:pt x="1647" y="139"/>
                  </a:cubicBezTo>
                  <a:cubicBezTo>
                    <a:pt x="1640" y="131"/>
                    <a:pt x="1636" y="140"/>
                    <a:pt x="1628" y="136"/>
                  </a:cubicBezTo>
                  <a:cubicBezTo>
                    <a:pt x="1620" y="132"/>
                    <a:pt x="1621" y="133"/>
                    <a:pt x="1611" y="131"/>
                  </a:cubicBezTo>
                  <a:cubicBezTo>
                    <a:pt x="1600" y="128"/>
                    <a:pt x="1603" y="136"/>
                    <a:pt x="1596" y="131"/>
                  </a:cubicBezTo>
                  <a:cubicBezTo>
                    <a:pt x="1589" y="125"/>
                    <a:pt x="1587" y="123"/>
                    <a:pt x="1585" y="116"/>
                  </a:cubicBezTo>
                  <a:cubicBezTo>
                    <a:pt x="1584" y="109"/>
                    <a:pt x="1583" y="103"/>
                    <a:pt x="1576" y="95"/>
                  </a:cubicBezTo>
                  <a:cubicBezTo>
                    <a:pt x="1569" y="87"/>
                    <a:pt x="1569" y="87"/>
                    <a:pt x="1572" y="69"/>
                  </a:cubicBezTo>
                  <a:cubicBezTo>
                    <a:pt x="1574" y="54"/>
                    <a:pt x="1585" y="38"/>
                    <a:pt x="1587" y="47"/>
                  </a:cubicBezTo>
                  <a:cubicBezTo>
                    <a:pt x="1588" y="41"/>
                    <a:pt x="1588" y="35"/>
                    <a:pt x="1589" y="32"/>
                  </a:cubicBezTo>
                  <a:cubicBezTo>
                    <a:pt x="1592" y="23"/>
                    <a:pt x="1597" y="23"/>
                    <a:pt x="1584" y="25"/>
                  </a:cubicBezTo>
                  <a:cubicBezTo>
                    <a:pt x="1571" y="28"/>
                    <a:pt x="1569" y="32"/>
                    <a:pt x="1560" y="33"/>
                  </a:cubicBezTo>
                  <a:cubicBezTo>
                    <a:pt x="1551" y="35"/>
                    <a:pt x="1549" y="21"/>
                    <a:pt x="1545" y="19"/>
                  </a:cubicBezTo>
                  <a:cubicBezTo>
                    <a:pt x="1541" y="16"/>
                    <a:pt x="1533" y="21"/>
                    <a:pt x="1527" y="16"/>
                  </a:cubicBezTo>
                  <a:cubicBezTo>
                    <a:pt x="1520" y="11"/>
                    <a:pt x="1523" y="8"/>
                    <a:pt x="1508" y="4"/>
                  </a:cubicBezTo>
                  <a:cubicBezTo>
                    <a:pt x="1493" y="0"/>
                    <a:pt x="1497" y="16"/>
                    <a:pt x="1485" y="17"/>
                  </a:cubicBezTo>
                  <a:cubicBezTo>
                    <a:pt x="1473" y="19"/>
                    <a:pt x="1485" y="17"/>
                    <a:pt x="1473" y="20"/>
                  </a:cubicBezTo>
                  <a:cubicBezTo>
                    <a:pt x="1461" y="23"/>
                    <a:pt x="1457" y="29"/>
                    <a:pt x="1448" y="32"/>
                  </a:cubicBezTo>
                  <a:cubicBezTo>
                    <a:pt x="1439" y="35"/>
                    <a:pt x="1447" y="59"/>
                    <a:pt x="1435" y="65"/>
                  </a:cubicBezTo>
                  <a:cubicBezTo>
                    <a:pt x="1423" y="72"/>
                    <a:pt x="1421" y="75"/>
                    <a:pt x="1420" y="85"/>
                  </a:cubicBezTo>
                  <a:cubicBezTo>
                    <a:pt x="1419" y="95"/>
                    <a:pt x="1413" y="96"/>
                    <a:pt x="1403" y="96"/>
                  </a:cubicBezTo>
                  <a:cubicBezTo>
                    <a:pt x="1404" y="100"/>
                    <a:pt x="1405" y="103"/>
                    <a:pt x="1405" y="104"/>
                  </a:cubicBezTo>
                  <a:cubicBezTo>
                    <a:pt x="1406" y="107"/>
                    <a:pt x="1406" y="109"/>
                    <a:pt x="1405" y="112"/>
                  </a:cubicBezTo>
                  <a:cubicBezTo>
                    <a:pt x="1405" y="114"/>
                    <a:pt x="1405" y="114"/>
                    <a:pt x="1405" y="114"/>
                  </a:cubicBezTo>
                  <a:cubicBezTo>
                    <a:pt x="1405" y="117"/>
                    <a:pt x="1404" y="120"/>
                    <a:pt x="1404" y="123"/>
                  </a:cubicBezTo>
                  <a:cubicBezTo>
                    <a:pt x="1403" y="124"/>
                    <a:pt x="1403" y="126"/>
                    <a:pt x="1402" y="128"/>
                  </a:cubicBezTo>
                  <a:cubicBezTo>
                    <a:pt x="1404" y="133"/>
                    <a:pt x="1405" y="142"/>
                    <a:pt x="1404" y="149"/>
                  </a:cubicBezTo>
                  <a:cubicBezTo>
                    <a:pt x="1402" y="155"/>
                    <a:pt x="1398" y="160"/>
                    <a:pt x="1394" y="163"/>
                  </a:cubicBezTo>
                  <a:cubicBezTo>
                    <a:pt x="1393" y="175"/>
                    <a:pt x="1390" y="191"/>
                    <a:pt x="1384" y="198"/>
                  </a:cubicBezTo>
                  <a:cubicBezTo>
                    <a:pt x="1381" y="200"/>
                    <a:pt x="1379" y="202"/>
                    <a:pt x="1377" y="204"/>
                  </a:cubicBezTo>
                  <a:cubicBezTo>
                    <a:pt x="1372" y="207"/>
                    <a:pt x="1368" y="210"/>
                    <a:pt x="1366" y="216"/>
                  </a:cubicBezTo>
                  <a:cubicBezTo>
                    <a:pt x="1366" y="216"/>
                    <a:pt x="1366" y="217"/>
                    <a:pt x="1365" y="217"/>
                  </a:cubicBezTo>
                  <a:cubicBezTo>
                    <a:pt x="1368" y="220"/>
                    <a:pt x="1370" y="225"/>
                    <a:pt x="1371" y="233"/>
                  </a:cubicBezTo>
                  <a:cubicBezTo>
                    <a:pt x="1371" y="243"/>
                    <a:pt x="1371" y="253"/>
                    <a:pt x="1359" y="256"/>
                  </a:cubicBezTo>
                  <a:cubicBezTo>
                    <a:pt x="1358" y="256"/>
                    <a:pt x="1358" y="256"/>
                    <a:pt x="1358" y="256"/>
                  </a:cubicBezTo>
                  <a:cubicBezTo>
                    <a:pt x="1351" y="261"/>
                    <a:pt x="1345" y="260"/>
                    <a:pt x="1338" y="255"/>
                  </a:cubicBezTo>
                  <a:cubicBezTo>
                    <a:pt x="1337" y="253"/>
                    <a:pt x="1337" y="253"/>
                    <a:pt x="1336" y="253"/>
                  </a:cubicBezTo>
                  <a:cubicBezTo>
                    <a:pt x="1336" y="253"/>
                    <a:pt x="1336" y="253"/>
                    <a:pt x="1336" y="253"/>
                  </a:cubicBezTo>
                  <a:cubicBezTo>
                    <a:pt x="1336" y="253"/>
                    <a:pt x="1335" y="254"/>
                    <a:pt x="1335" y="254"/>
                  </a:cubicBezTo>
                  <a:cubicBezTo>
                    <a:pt x="1334" y="255"/>
                    <a:pt x="1334" y="256"/>
                    <a:pt x="1333" y="257"/>
                  </a:cubicBezTo>
                  <a:cubicBezTo>
                    <a:pt x="1333" y="258"/>
                    <a:pt x="1334" y="260"/>
                    <a:pt x="1334" y="261"/>
                  </a:cubicBezTo>
                  <a:cubicBezTo>
                    <a:pt x="1335" y="264"/>
                    <a:pt x="1336" y="267"/>
                    <a:pt x="1337" y="270"/>
                  </a:cubicBezTo>
                  <a:cubicBezTo>
                    <a:pt x="1339" y="287"/>
                    <a:pt x="1326" y="290"/>
                    <a:pt x="1319" y="292"/>
                  </a:cubicBezTo>
                  <a:cubicBezTo>
                    <a:pt x="1318" y="292"/>
                    <a:pt x="1316" y="293"/>
                    <a:pt x="1315" y="293"/>
                  </a:cubicBezTo>
                  <a:cubicBezTo>
                    <a:pt x="1310" y="294"/>
                    <a:pt x="1306" y="294"/>
                    <a:pt x="1302" y="292"/>
                  </a:cubicBezTo>
                  <a:cubicBezTo>
                    <a:pt x="1296" y="288"/>
                    <a:pt x="1295" y="282"/>
                    <a:pt x="1293" y="277"/>
                  </a:cubicBezTo>
                  <a:cubicBezTo>
                    <a:pt x="1293" y="274"/>
                    <a:pt x="1292" y="272"/>
                    <a:pt x="1291" y="271"/>
                  </a:cubicBezTo>
                  <a:cubicBezTo>
                    <a:pt x="1291" y="271"/>
                    <a:pt x="1291" y="271"/>
                    <a:pt x="1291" y="271"/>
                  </a:cubicBezTo>
                  <a:cubicBezTo>
                    <a:pt x="1289" y="271"/>
                    <a:pt x="1286" y="272"/>
                    <a:pt x="1282" y="272"/>
                  </a:cubicBezTo>
                  <a:cubicBezTo>
                    <a:pt x="1276" y="272"/>
                    <a:pt x="1268" y="272"/>
                    <a:pt x="1265" y="261"/>
                  </a:cubicBezTo>
                  <a:cubicBezTo>
                    <a:pt x="1265" y="261"/>
                    <a:pt x="1265" y="261"/>
                    <a:pt x="1265" y="261"/>
                  </a:cubicBezTo>
                  <a:cubicBezTo>
                    <a:pt x="1263" y="263"/>
                    <a:pt x="1261" y="265"/>
                    <a:pt x="1258" y="267"/>
                  </a:cubicBezTo>
                  <a:cubicBezTo>
                    <a:pt x="1254" y="269"/>
                    <a:pt x="1253" y="272"/>
                    <a:pt x="1250" y="276"/>
                  </a:cubicBezTo>
                  <a:cubicBezTo>
                    <a:pt x="1248" y="280"/>
                    <a:pt x="1245" y="285"/>
                    <a:pt x="1240" y="289"/>
                  </a:cubicBezTo>
                  <a:cubicBezTo>
                    <a:pt x="1233" y="295"/>
                    <a:pt x="1229" y="297"/>
                    <a:pt x="1223" y="296"/>
                  </a:cubicBezTo>
                  <a:cubicBezTo>
                    <a:pt x="1222" y="296"/>
                    <a:pt x="1221" y="296"/>
                    <a:pt x="1219" y="297"/>
                  </a:cubicBezTo>
                  <a:cubicBezTo>
                    <a:pt x="1219" y="297"/>
                    <a:pt x="1219" y="297"/>
                    <a:pt x="1219" y="297"/>
                  </a:cubicBezTo>
                  <a:cubicBezTo>
                    <a:pt x="1219" y="298"/>
                    <a:pt x="1219" y="298"/>
                    <a:pt x="1219" y="298"/>
                  </a:cubicBezTo>
                  <a:cubicBezTo>
                    <a:pt x="1219" y="301"/>
                    <a:pt x="1219" y="305"/>
                    <a:pt x="1217" y="309"/>
                  </a:cubicBezTo>
                  <a:cubicBezTo>
                    <a:pt x="1214" y="320"/>
                    <a:pt x="1185" y="348"/>
                    <a:pt x="1176" y="353"/>
                  </a:cubicBezTo>
                  <a:cubicBezTo>
                    <a:pt x="1173" y="354"/>
                    <a:pt x="1171" y="355"/>
                    <a:pt x="1169" y="356"/>
                  </a:cubicBezTo>
                  <a:cubicBezTo>
                    <a:pt x="1166" y="358"/>
                    <a:pt x="1165" y="358"/>
                    <a:pt x="1162" y="363"/>
                  </a:cubicBezTo>
                  <a:cubicBezTo>
                    <a:pt x="1161" y="364"/>
                    <a:pt x="1161" y="365"/>
                    <a:pt x="1161" y="365"/>
                  </a:cubicBezTo>
                  <a:cubicBezTo>
                    <a:pt x="1161" y="365"/>
                    <a:pt x="1161" y="366"/>
                    <a:pt x="1161" y="366"/>
                  </a:cubicBezTo>
                  <a:cubicBezTo>
                    <a:pt x="1164" y="374"/>
                    <a:pt x="1161" y="379"/>
                    <a:pt x="1158" y="382"/>
                  </a:cubicBezTo>
                  <a:cubicBezTo>
                    <a:pt x="1156" y="383"/>
                    <a:pt x="1154" y="384"/>
                    <a:pt x="1153" y="385"/>
                  </a:cubicBezTo>
                  <a:cubicBezTo>
                    <a:pt x="1151" y="387"/>
                    <a:pt x="1149" y="387"/>
                    <a:pt x="1147" y="391"/>
                  </a:cubicBezTo>
                  <a:cubicBezTo>
                    <a:pt x="1142" y="399"/>
                    <a:pt x="1138" y="403"/>
                    <a:pt x="1129" y="407"/>
                  </a:cubicBezTo>
                  <a:cubicBezTo>
                    <a:pt x="1119" y="411"/>
                    <a:pt x="1113" y="407"/>
                    <a:pt x="1108" y="403"/>
                  </a:cubicBezTo>
                  <a:cubicBezTo>
                    <a:pt x="1107" y="402"/>
                    <a:pt x="1105" y="401"/>
                    <a:pt x="1104" y="400"/>
                  </a:cubicBezTo>
                  <a:cubicBezTo>
                    <a:pt x="1098" y="396"/>
                    <a:pt x="1098" y="396"/>
                    <a:pt x="1093" y="398"/>
                  </a:cubicBezTo>
                  <a:cubicBezTo>
                    <a:pt x="1091" y="399"/>
                    <a:pt x="1090" y="400"/>
                    <a:pt x="1088" y="402"/>
                  </a:cubicBezTo>
                  <a:cubicBezTo>
                    <a:pt x="1085" y="405"/>
                    <a:pt x="1081" y="409"/>
                    <a:pt x="1072" y="409"/>
                  </a:cubicBezTo>
                  <a:cubicBezTo>
                    <a:pt x="1064" y="410"/>
                    <a:pt x="1058" y="410"/>
                    <a:pt x="1046" y="416"/>
                  </a:cubicBezTo>
                  <a:cubicBezTo>
                    <a:pt x="1043" y="418"/>
                    <a:pt x="1043" y="418"/>
                    <a:pt x="1043" y="420"/>
                  </a:cubicBezTo>
                  <a:cubicBezTo>
                    <a:pt x="1041" y="424"/>
                    <a:pt x="1039" y="431"/>
                    <a:pt x="1029" y="433"/>
                  </a:cubicBezTo>
                  <a:cubicBezTo>
                    <a:pt x="1014" y="436"/>
                    <a:pt x="1009" y="423"/>
                    <a:pt x="1007" y="418"/>
                  </a:cubicBezTo>
                  <a:cubicBezTo>
                    <a:pt x="1007" y="417"/>
                    <a:pt x="1006" y="416"/>
                    <a:pt x="1006" y="415"/>
                  </a:cubicBezTo>
                  <a:cubicBezTo>
                    <a:pt x="1004" y="416"/>
                    <a:pt x="1000" y="417"/>
                    <a:pt x="997" y="420"/>
                  </a:cubicBezTo>
                  <a:cubicBezTo>
                    <a:pt x="996" y="421"/>
                    <a:pt x="996" y="421"/>
                    <a:pt x="996" y="423"/>
                  </a:cubicBezTo>
                  <a:cubicBezTo>
                    <a:pt x="995" y="427"/>
                    <a:pt x="995" y="433"/>
                    <a:pt x="989" y="439"/>
                  </a:cubicBezTo>
                  <a:cubicBezTo>
                    <a:pt x="985" y="443"/>
                    <a:pt x="982" y="445"/>
                    <a:pt x="979" y="446"/>
                  </a:cubicBezTo>
                  <a:cubicBezTo>
                    <a:pt x="979" y="446"/>
                    <a:pt x="979" y="446"/>
                    <a:pt x="978" y="446"/>
                  </a:cubicBezTo>
                  <a:cubicBezTo>
                    <a:pt x="978" y="446"/>
                    <a:pt x="978" y="447"/>
                    <a:pt x="978" y="447"/>
                  </a:cubicBezTo>
                  <a:cubicBezTo>
                    <a:pt x="977" y="448"/>
                    <a:pt x="977" y="450"/>
                    <a:pt x="977" y="452"/>
                  </a:cubicBezTo>
                  <a:cubicBezTo>
                    <a:pt x="976" y="456"/>
                    <a:pt x="976" y="463"/>
                    <a:pt x="969" y="468"/>
                  </a:cubicBezTo>
                  <a:cubicBezTo>
                    <a:pt x="966" y="470"/>
                    <a:pt x="964" y="471"/>
                    <a:pt x="962" y="472"/>
                  </a:cubicBezTo>
                  <a:cubicBezTo>
                    <a:pt x="962" y="472"/>
                    <a:pt x="962" y="472"/>
                    <a:pt x="961" y="472"/>
                  </a:cubicBezTo>
                  <a:cubicBezTo>
                    <a:pt x="961" y="472"/>
                    <a:pt x="961" y="472"/>
                    <a:pt x="961" y="472"/>
                  </a:cubicBezTo>
                  <a:cubicBezTo>
                    <a:pt x="961" y="472"/>
                    <a:pt x="961" y="473"/>
                    <a:pt x="960" y="475"/>
                  </a:cubicBezTo>
                  <a:cubicBezTo>
                    <a:pt x="959" y="477"/>
                    <a:pt x="958" y="479"/>
                    <a:pt x="957" y="481"/>
                  </a:cubicBezTo>
                  <a:cubicBezTo>
                    <a:pt x="954" y="487"/>
                    <a:pt x="952" y="492"/>
                    <a:pt x="945" y="495"/>
                  </a:cubicBezTo>
                  <a:cubicBezTo>
                    <a:pt x="939" y="497"/>
                    <a:pt x="935" y="496"/>
                    <a:pt x="931" y="495"/>
                  </a:cubicBezTo>
                  <a:cubicBezTo>
                    <a:pt x="928" y="494"/>
                    <a:pt x="927" y="494"/>
                    <a:pt x="925" y="495"/>
                  </a:cubicBezTo>
                  <a:cubicBezTo>
                    <a:pt x="922" y="496"/>
                    <a:pt x="920" y="497"/>
                    <a:pt x="919" y="497"/>
                  </a:cubicBezTo>
                  <a:cubicBezTo>
                    <a:pt x="914" y="499"/>
                    <a:pt x="910" y="501"/>
                    <a:pt x="902" y="501"/>
                  </a:cubicBezTo>
                  <a:cubicBezTo>
                    <a:pt x="898" y="502"/>
                    <a:pt x="895" y="501"/>
                    <a:pt x="892" y="501"/>
                  </a:cubicBezTo>
                  <a:cubicBezTo>
                    <a:pt x="887" y="501"/>
                    <a:pt x="884" y="501"/>
                    <a:pt x="878" y="503"/>
                  </a:cubicBezTo>
                  <a:cubicBezTo>
                    <a:pt x="873" y="504"/>
                    <a:pt x="871" y="506"/>
                    <a:pt x="868" y="507"/>
                  </a:cubicBezTo>
                  <a:cubicBezTo>
                    <a:pt x="865" y="509"/>
                    <a:pt x="862" y="510"/>
                    <a:pt x="857" y="512"/>
                  </a:cubicBezTo>
                  <a:cubicBezTo>
                    <a:pt x="849" y="514"/>
                    <a:pt x="841" y="512"/>
                    <a:pt x="835" y="509"/>
                  </a:cubicBezTo>
                  <a:cubicBezTo>
                    <a:pt x="833" y="508"/>
                    <a:pt x="830" y="507"/>
                    <a:pt x="827" y="507"/>
                  </a:cubicBezTo>
                  <a:cubicBezTo>
                    <a:pt x="827" y="507"/>
                    <a:pt x="827" y="507"/>
                    <a:pt x="827" y="507"/>
                  </a:cubicBezTo>
                  <a:cubicBezTo>
                    <a:pt x="826" y="507"/>
                    <a:pt x="825" y="509"/>
                    <a:pt x="824" y="509"/>
                  </a:cubicBezTo>
                  <a:cubicBezTo>
                    <a:pt x="822" y="512"/>
                    <a:pt x="818" y="515"/>
                    <a:pt x="812" y="517"/>
                  </a:cubicBezTo>
                  <a:cubicBezTo>
                    <a:pt x="802" y="521"/>
                    <a:pt x="780" y="525"/>
                    <a:pt x="771" y="525"/>
                  </a:cubicBezTo>
                  <a:cubicBezTo>
                    <a:pt x="766" y="525"/>
                    <a:pt x="724" y="524"/>
                    <a:pt x="710" y="518"/>
                  </a:cubicBezTo>
                  <a:cubicBezTo>
                    <a:pt x="702" y="514"/>
                    <a:pt x="699" y="510"/>
                    <a:pt x="698" y="505"/>
                  </a:cubicBezTo>
                  <a:cubicBezTo>
                    <a:pt x="696" y="505"/>
                    <a:pt x="694" y="504"/>
                    <a:pt x="693" y="504"/>
                  </a:cubicBezTo>
                  <a:cubicBezTo>
                    <a:pt x="688" y="502"/>
                    <a:pt x="682" y="500"/>
                    <a:pt x="677" y="495"/>
                  </a:cubicBezTo>
                  <a:cubicBezTo>
                    <a:pt x="674" y="493"/>
                    <a:pt x="668" y="491"/>
                    <a:pt x="661" y="491"/>
                  </a:cubicBezTo>
                  <a:cubicBezTo>
                    <a:pt x="660" y="493"/>
                    <a:pt x="659" y="496"/>
                    <a:pt x="658" y="499"/>
                  </a:cubicBezTo>
                  <a:cubicBezTo>
                    <a:pt x="657" y="500"/>
                    <a:pt x="657" y="500"/>
                    <a:pt x="657" y="500"/>
                  </a:cubicBezTo>
                  <a:cubicBezTo>
                    <a:pt x="653" y="513"/>
                    <a:pt x="636" y="513"/>
                    <a:pt x="626" y="513"/>
                  </a:cubicBezTo>
                  <a:cubicBezTo>
                    <a:pt x="625" y="513"/>
                    <a:pt x="623" y="513"/>
                    <a:pt x="623" y="513"/>
                  </a:cubicBezTo>
                  <a:cubicBezTo>
                    <a:pt x="620" y="514"/>
                    <a:pt x="613" y="518"/>
                    <a:pt x="608" y="523"/>
                  </a:cubicBezTo>
                  <a:cubicBezTo>
                    <a:pt x="604" y="526"/>
                    <a:pt x="601" y="529"/>
                    <a:pt x="598" y="531"/>
                  </a:cubicBezTo>
                  <a:cubicBezTo>
                    <a:pt x="595" y="533"/>
                    <a:pt x="591" y="536"/>
                    <a:pt x="587" y="540"/>
                  </a:cubicBezTo>
                  <a:cubicBezTo>
                    <a:pt x="584" y="543"/>
                    <a:pt x="581" y="547"/>
                    <a:pt x="578" y="551"/>
                  </a:cubicBezTo>
                  <a:cubicBezTo>
                    <a:pt x="575" y="556"/>
                    <a:pt x="572" y="560"/>
                    <a:pt x="567" y="564"/>
                  </a:cubicBezTo>
                  <a:cubicBezTo>
                    <a:pt x="561" y="567"/>
                    <a:pt x="556" y="567"/>
                    <a:pt x="553" y="566"/>
                  </a:cubicBezTo>
                  <a:cubicBezTo>
                    <a:pt x="545" y="563"/>
                    <a:pt x="542" y="555"/>
                    <a:pt x="541" y="550"/>
                  </a:cubicBezTo>
                  <a:cubicBezTo>
                    <a:pt x="541" y="550"/>
                    <a:pt x="540" y="550"/>
                    <a:pt x="540" y="550"/>
                  </a:cubicBezTo>
                  <a:cubicBezTo>
                    <a:pt x="540" y="550"/>
                    <a:pt x="540" y="550"/>
                    <a:pt x="540" y="550"/>
                  </a:cubicBezTo>
                  <a:cubicBezTo>
                    <a:pt x="540" y="552"/>
                    <a:pt x="540" y="554"/>
                    <a:pt x="541" y="558"/>
                  </a:cubicBezTo>
                  <a:cubicBezTo>
                    <a:pt x="541" y="564"/>
                    <a:pt x="540" y="569"/>
                    <a:pt x="536" y="572"/>
                  </a:cubicBezTo>
                  <a:cubicBezTo>
                    <a:pt x="531" y="577"/>
                    <a:pt x="524" y="576"/>
                    <a:pt x="520" y="575"/>
                  </a:cubicBezTo>
                  <a:cubicBezTo>
                    <a:pt x="518" y="575"/>
                    <a:pt x="516" y="574"/>
                    <a:pt x="515" y="575"/>
                  </a:cubicBezTo>
                  <a:cubicBezTo>
                    <a:pt x="508" y="576"/>
                    <a:pt x="503" y="573"/>
                    <a:pt x="501" y="571"/>
                  </a:cubicBezTo>
                  <a:cubicBezTo>
                    <a:pt x="495" y="566"/>
                    <a:pt x="494" y="560"/>
                    <a:pt x="494" y="556"/>
                  </a:cubicBezTo>
                  <a:cubicBezTo>
                    <a:pt x="493" y="555"/>
                    <a:pt x="492" y="553"/>
                    <a:pt x="491" y="552"/>
                  </a:cubicBezTo>
                  <a:cubicBezTo>
                    <a:pt x="489" y="554"/>
                    <a:pt x="485" y="558"/>
                    <a:pt x="484" y="561"/>
                  </a:cubicBezTo>
                  <a:cubicBezTo>
                    <a:pt x="483" y="563"/>
                    <a:pt x="483" y="566"/>
                    <a:pt x="483" y="569"/>
                  </a:cubicBezTo>
                  <a:cubicBezTo>
                    <a:pt x="484" y="572"/>
                    <a:pt x="484" y="575"/>
                    <a:pt x="483" y="579"/>
                  </a:cubicBezTo>
                  <a:cubicBezTo>
                    <a:pt x="480" y="586"/>
                    <a:pt x="473" y="587"/>
                    <a:pt x="468" y="588"/>
                  </a:cubicBezTo>
                  <a:cubicBezTo>
                    <a:pt x="466" y="589"/>
                    <a:pt x="464" y="589"/>
                    <a:pt x="462" y="590"/>
                  </a:cubicBezTo>
                  <a:cubicBezTo>
                    <a:pt x="462" y="592"/>
                    <a:pt x="462" y="595"/>
                    <a:pt x="462" y="597"/>
                  </a:cubicBezTo>
                  <a:cubicBezTo>
                    <a:pt x="462" y="602"/>
                    <a:pt x="462" y="608"/>
                    <a:pt x="460" y="614"/>
                  </a:cubicBezTo>
                  <a:cubicBezTo>
                    <a:pt x="459" y="617"/>
                    <a:pt x="459" y="618"/>
                    <a:pt x="462" y="622"/>
                  </a:cubicBezTo>
                  <a:cubicBezTo>
                    <a:pt x="464" y="626"/>
                    <a:pt x="467" y="630"/>
                    <a:pt x="469" y="636"/>
                  </a:cubicBezTo>
                  <a:cubicBezTo>
                    <a:pt x="473" y="647"/>
                    <a:pt x="475" y="656"/>
                    <a:pt x="462" y="662"/>
                  </a:cubicBezTo>
                  <a:cubicBezTo>
                    <a:pt x="460" y="663"/>
                    <a:pt x="459" y="664"/>
                    <a:pt x="457" y="665"/>
                  </a:cubicBezTo>
                  <a:cubicBezTo>
                    <a:pt x="452" y="669"/>
                    <a:pt x="451" y="673"/>
                    <a:pt x="451" y="677"/>
                  </a:cubicBezTo>
                  <a:cubicBezTo>
                    <a:pt x="451" y="678"/>
                    <a:pt x="451" y="678"/>
                    <a:pt x="451" y="678"/>
                  </a:cubicBezTo>
                  <a:cubicBezTo>
                    <a:pt x="452" y="680"/>
                    <a:pt x="454" y="683"/>
                    <a:pt x="455" y="684"/>
                  </a:cubicBezTo>
                  <a:cubicBezTo>
                    <a:pt x="458" y="687"/>
                    <a:pt x="460" y="690"/>
                    <a:pt x="462" y="693"/>
                  </a:cubicBezTo>
                  <a:cubicBezTo>
                    <a:pt x="462" y="693"/>
                    <a:pt x="463" y="693"/>
                    <a:pt x="463" y="693"/>
                  </a:cubicBezTo>
                  <a:cubicBezTo>
                    <a:pt x="465" y="692"/>
                    <a:pt x="469" y="692"/>
                    <a:pt x="474" y="692"/>
                  </a:cubicBezTo>
                  <a:cubicBezTo>
                    <a:pt x="489" y="693"/>
                    <a:pt x="492" y="704"/>
                    <a:pt x="493" y="709"/>
                  </a:cubicBezTo>
                  <a:cubicBezTo>
                    <a:pt x="493" y="710"/>
                    <a:pt x="494" y="711"/>
                    <a:pt x="494" y="711"/>
                  </a:cubicBezTo>
                  <a:cubicBezTo>
                    <a:pt x="498" y="718"/>
                    <a:pt x="500" y="729"/>
                    <a:pt x="500" y="731"/>
                  </a:cubicBezTo>
                  <a:cubicBezTo>
                    <a:pt x="501" y="738"/>
                    <a:pt x="501" y="738"/>
                    <a:pt x="501" y="738"/>
                  </a:cubicBezTo>
                  <a:cubicBezTo>
                    <a:pt x="495" y="741"/>
                    <a:pt x="495" y="741"/>
                    <a:pt x="495" y="741"/>
                  </a:cubicBezTo>
                  <a:cubicBezTo>
                    <a:pt x="494" y="742"/>
                    <a:pt x="492" y="743"/>
                    <a:pt x="491" y="744"/>
                  </a:cubicBezTo>
                  <a:cubicBezTo>
                    <a:pt x="495" y="747"/>
                    <a:pt x="500" y="751"/>
                    <a:pt x="503" y="757"/>
                  </a:cubicBezTo>
                  <a:cubicBezTo>
                    <a:pt x="507" y="766"/>
                    <a:pt x="506" y="770"/>
                    <a:pt x="503" y="776"/>
                  </a:cubicBezTo>
                  <a:cubicBezTo>
                    <a:pt x="502" y="777"/>
                    <a:pt x="501" y="778"/>
                    <a:pt x="501" y="780"/>
                  </a:cubicBezTo>
                  <a:cubicBezTo>
                    <a:pt x="498" y="786"/>
                    <a:pt x="494" y="792"/>
                    <a:pt x="485" y="791"/>
                  </a:cubicBezTo>
                  <a:cubicBezTo>
                    <a:pt x="485" y="793"/>
                    <a:pt x="485" y="794"/>
                    <a:pt x="485" y="796"/>
                  </a:cubicBezTo>
                  <a:cubicBezTo>
                    <a:pt x="486" y="808"/>
                    <a:pt x="479" y="814"/>
                    <a:pt x="475" y="817"/>
                  </a:cubicBezTo>
                  <a:cubicBezTo>
                    <a:pt x="474" y="818"/>
                    <a:pt x="473" y="819"/>
                    <a:pt x="473" y="819"/>
                  </a:cubicBezTo>
                  <a:cubicBezTo>
                    <a:pt x="466" y="828"/>
                    <a:pt x="455" y="823"/>
                    <a:pt x="450" y="821"/>
                  </a:cubicBezTo>
                  <a:cubicBezTo>
                    <a:pt x="450" y="821"/>
                    <a:pt x="450" y="821"/>
                    <a:pt x="450" y="822"/>
                  </a:cubicBezTo>
                  <a:cubicBezTo>
                    <a:pt x="451" y="825"/>
                    <a:pt x="452" y="826"/>
                    <a:pt x="452" y="827"/>
                  </a:cubicBezTo>
                  <a:cubicBezTo>
                    <a:pt x="454" y="830"/>
                    <a:pt x="455" y="833"/>
                    <a:pt x="457" y="841"/>
                  </a:cubicBezTo>
                  <a:cubicBezTo>
                    <a:pt x="458" y="845"/>
                    <a:pt x="459" y="851"/>
                    <a:pt x="456" y="857"/>
                  </a:cubicBezTo>
                  <a:cubicBezTo>
                    <a:pt x="452" y="862"/>
                    <a:pt x="446" y="863"/>
                    <a:pt x="443" y="863"/>
                  </a:cubicBezTo>
                  <a:cubicBezTo>
                    <a:pt x="441" y="863"/>
                    <a:pt x="440" y="863"/>
                    <a:pt x="439" y="864"/>
                  </a:cubicBezTo>
                  <a:cubicBezTo>
                    <a:pt x="425" y="873"/>
                    <a:pt x="416" y="863"/>
                    <a:pt x="412" y="859"/>
                  </a:cubicBezTo>
                  <a:cubicBezTo>
                    <a:pt x="411" y="858"/>
                    <a:pt x="409" y="858"/>
                    <a:pt x="402" y="857"/>
                  </a:cubicBezTo>
                  <a:cubicBezTo>
                    <a:pt x="400" y="857"/>
                    <a:pt x="400" y="857"/>
                    <a:pt x="400" y="857"/>
                  </a:cubicBezTo>
                  <a:cubicBezTo>
                    <a:pt x="395" y="857"/>
                    <a:pt x="385" y="859"/>
                    <a:pt x="377" y="860"/>
                  </a:cubicBezTo>
                  <a:cubicBezTo>
                    <a:pt x="374" y="861"/>
                    <a:pt x="371" y="862"/>
                    <a:pt x="369" y="862"/>
                  </a:cubicBezTo>
                  <a:cubicBezTo>
                    <a:pt x="369" y="863"/>
                    <a:pt x="369" y="864"/>
                    <a:pt x="369" y="865"/>
                  </a:cubicBezTo>
                  <a:cubicBezTo>
                    <a:pt x="368" y="875"/>
                    <a:pt x="363" y="881"/>
                    <a:pt x="354" y="881"/>
                  </a:cubicBezTo>
                  <a:cubicBezTo>
                    <a:pt x="354" y="881"/>
                    <a:pt x="354" y="881"/>
                    <a:pt x="354" y="881"/>
                  </a:cubicBezTo>
                  <a:cubicBezTo>
                    <a:pt x="348" y="885"/>
                    <a:pt x="342" y="888"/>
                    <a:pt x="329" y="887"/>
                  </a:cubicBezTo>
                  <a:cubicBezTo>
                    <a:pt x="319" y="885"/>
                    <a:pt x="316" y="880"/>
                    <a:pt x="316" y="877"/>
                  </a:cubicBezTo>
                  <a:cubicBezTo>
                    <a:pt x="314" y="873"/>
                    <a:pt x="315" y="869"/>
                    <a:pt x="317" y="866"/>
                  </a:cubicBezTo>
                  <a:cubicBezTo>
                    <a:pt x="316" y="865"/>
                    <a:pt x="315" y="864"/>
                    <a:pt x="314" y="863"/>
                  </a:cubicBezTo>
                  <a:cubicBezTo>
                    <a:pt x="312" y="863"/>
                    <a:pt x="309" y="865"/>
                    <a:pt x="307" y="865"/>
                  </a:cubicBezTo>
                  <a:cubicBezTo>
                    <a:pt x="302" y="868"/>
                    <a:pt x="295" y="871"/>
                    <a:pt x="288" y="871"/>
                  </a:cubicBezTo>
                  <a:cubicBezTo>
                    <a:pt x="285" y="871"/>
                    <a:pt x="278" y="871"/>
                    <a:pt x="274" y="865"/>
                  </a:cubicBezTo>
                  <a:cubicBezTo>
                    <a:pt x="273" y="863"/>
                    <a:pt x="272" y="861"/>
                    <a:pt x="272" y="859"/>
                  </a:cubicBezTo>
                  <a:cubicBezTo>
                    <a:pt x="267" y="860"/>
                    <a:pt x="261" y="859"/>
                    <a:pt x="250" y="856"/>
                  </a:cubicBezTo>
                  <a:cubicBezTo>
                    <a:pt x="236" y="852"/>
                    <a:pt x="232" y="848"/>
                    <a:pt x="227" y="843"/>
                  </a:cubicBezTo>
                  <a:cubicBezTo>
                    <a:pt x="227" y="842"/>
                    <a:pt x="227" y="842"/>
                    <a:pt x="227" y="842"/>
                  </a:cubicBezTo>
                  <a:cubicBezTo>
                    <a:pt x="225" y="840"/>
                    <a:pt x="224" y="837"/>
                    <a:pt x="221" y="832"/>
                  </a:cubicBezTo>
                  <a:cubicBezTo>
                    <a:pt x="220" y="830"/>
                    <a:pt x="219" y="827"/>
                    <a:pt x="217" y="825"/>
                  </a:cubicBezTo>
                  <a:cubicBezTo>
                    <a:pt x="217" y="825"/>
                    <a:pt x="217" y="825"/>
                    <a:pt x="216" y="826"/>
                  </a:cubicBezTo>
                  <a:cubicBezTo>
                    <a:pt x="216" y="826"/>
                    <a:pt x="214" y="828"/>
                    <a:pt x="213" y="830"/>
                  </a:cubicBezTo>
                  <a:cubicBezTo>
                    <a:pt x="209" y="833"/>
                    <a:pt x="204" y="839"/>
                    <a:pt x="196" y="846"/>
                  </a:cubicBezTo>
                  <a:cubicBezTo>
                    <a:pt x="196" y="846"/>
                    <a:pt x="196" y="846"/>
                    <a:pt x="195" y="847"/>
                  </a:cubicBezTo>
                  <a:cubicBezTo>
                    <a:pt x="196" y="849"/>
                    <a:pt x="197" y="853"/>
                    <a:pt x="197" y="858"/>
                  </a:cubicBezTo>
                  <a:cubicBezTo>
                    <a:pt x="198" y="863"/>
                    <a:pt x="198" y="865"/>
                    <a:pt x="198" y="866"/>
                  </a:cubicBezTo>
                  <a:cubicBezTo>
                    <a:pt x="198" y="867"/>
                    <a:pt x="198" y="868"/>
                    <a:pt x="198" y="873"/>
                  </a:cubicBezTo>
                  <a:cubicBezTo>
                    <a:pt x="198" y="876"/>
                    <a:pt x="198" y="881"/>
                    <a:pt x="194" y="885"/>
                  </a:cubicBezTo>
                  <a:cubicBezTo>
                    <a:pt x="190" y="889"/>
                    <a:pt x="185" y="889"/>
                    <a:pt x="182" y="889"/>
                  </a:cubicBezTo>
                  <a:cubicBezTo>
                    <a:pt x="180" y="888"/>
                    <a:pt x="178" y="888"/>
                    <a:pt x="175" y="889"/>
                  </a:cubicBezTo>
                  <a:cubicBezTo>
                    <a:pt x="160" y="893"/>
                    <a:pt x="155" y="886"/>
                    <a:pt x="152" y="879"/>
                  </a:cubicBezTo>
                  <a:cubicBezTo>
                    <a:pt x="152" y="879"/>
                    <a:pt x="151" y="878"/>
                    <a:pt x="151" y="878"/>
                  </a:cubicBezTo>
                  <a:cubicBezTo>
                    <a:pt x="151" y="877"/>
                    <a:pt x="151" y="877"/>
                    <a:pt x="151" y="877"/>
                  </a:cubicBezTo>
                  <a:cubicBezTo>
                    <a:pt x="151" y="877"/>
                    <a:pt x="150" y="877"/>
                    <a:pt x="150" y="876"/>
                  </a:cubicBezTo>
                  <a:cubicBezTo>
                    <a:pt x="149" y="876"/>
                    <a:pt x="148" y="876"/>
                    <a:pt x="144" y="876"/>
                  </a:cubicBezTo>
                  <a:cubicBezTo>
                    <a:pt x="141" y="876"/>
                    <a:pt x="138" y="876"/>
                    <a:pt x="135" y="876"/>
                  </a:cubicBezTo>
                  <a:cubicBezTo>
                    <a:pt x="127" y="877"/>
                    <a:pt x="119" y="878"/>
                    <a:pt x="109" y="874"/>
                  </a:cubicBezTo>
                  <a:cubicBezTo>
                    <a:pt x="103" y="872"/>
                    <a:pt x="100" y="869"/>
                    <a:pt x="98" y="865"/>
                  </a:cubicBezTo>
                  <a:cubicBezTo>
                    <a:pt x="95" y="859"/>
                    <a:pt x="97" y="853"/>
                    <a:pt x="99" y="850"/>
                  </a:cubicBezTo>
                  <a:cubicBezTo>
                    <a:pt x="99" y="850"/>
                    <a:pt x="99" y="850"/>
                    <a:pt x="99" y="849"/>
                  </a:cubicBezTo>
                  <a:cubicBezTo>
                    <a:pt x="98" y="849"/>
                    <a:pt x="98" y="849"/>
                    <a:pt x="97" y="849"/>
                  </a:cubicBezTo>
                  <a:cubicBezTo>
                    <a:pt x="97" y="849"/>
                    <a:pt x="96" y="849"/>
                    <a:pt x="95" y="848"/>
                  </a:cubicBezTo>
                  <a:cubicBezTo>
                    <a:pt x="94" y="849"/>
                    <a:pt x="92" y="850"/>
                    <a:pt x="90" y="851"/>
                  </a:cubicBezTo>
                  <a:cubicBezTo>
                    <a:pt x="88" y="852"/>
                    <a:pt x="86" y="853"/>
                    <a:pt x="83" y="854"/>
                  </a:cubicBezTo>
                  <a:cubicBezTo>
                    <a:pt x="74" y="858"/>
                    <a:pt x="67" y="854"/>
                    <a:pt x="62" y="851"/>
                  </a:cubicBezTo>
                  <a:cubicBezTo>
                    <a:pt x="60" y="857"/>
                    <a:pt x="56" y="863"/>
                    <a:pt x="45" y="867"/>
                  </a:cubicBezTo>
                  <a:cubicBezTo>
                    <a:pt x="44" y="868"/>
                    <a:pt x="43" y="868"/>
                    <a:pt x="43" y="868"/>
                  </a:cubicBezTo>
                  <a:cubicBezTo>
                    <a:pt x="42" y="870"/>
                    <a:pt x="41" y="872"/>
                    <a:pt x="39" y="875"/>
                  </a:cubicBezTo>
                  <a:cubicBezTo>
                    <a:pt x="35" y="881"/>
                    <a:pt x="33" y="885"/>
                    <a:pt x="26" y="886"/>
                  </a:cubicBezTo>
                  <a:cubicBezTo>
                    <a:pt x="26" y="886"/>
                    <a:pt x="24" y="886"/>
                    <a:pt x="20" y="888"/>
                  </a:cubicBezTo>
                  <a:cubicBezTo>
                    <a:pt x="15" y="890"/>
                    <a:pt x="15" y="891"/>
                    <a:pt x="13" y="894"/>
                  </a:cubicBezTo>
                  <a:cubicBezTo>
                    <a:pt x="12" y="896"/>
                    <a:pt x="10" y="900"/>
                    <a:pt x="6" y="904"/>
                  </a:cubicBezTo>
                  <a:cubicBezTo>
                    <a:pt x="3" y="908"/>
                    <a:pt x="3" y="908"/>
                    <a:pt x="2" y="913"/>
                  </a:cubicBezTo>
                  <a:cubicBezTo>
                    <a:pt x="2" y="916"/>
                    <a:pt x="2" y="921"/>
                    <a:pt x="0" y="927"/>
                  </a:cubicBezTo>
                  <a:cubicBezTo>
                    <a:pt x="0" y="927"/>
                    <a:pt x="0" y="928"/>
                    <a:pt x="0" y="929"/>
                  </a:cubicBezTo>
                  <a:cubicBezTo>
                    <a:pt x="3" y="930"/>
                    <a:pt x="6" y="932"/>
                    <a:pt x="10" y="936"/>
                  </a:cubicBezTo>
                  <a:cubicBezTo>
                    <a:pt x="15" y="942"/>
                    <a:pt x="17" y="946"/>
                    <a:pt x="19" y="949"/>
                  </a:cubicBezTo>
                  <a:cubicBezTo>
                    <a:pt x="21" y="951"/>
                    <a:pt x="22" y="954"/>
                    <a:pt x="25" y="957"/>
                  </a:cubicBezTo>
                  <a:cubicBezTo>
                    <a:pt x="33" y="967"/>
                    <a:pt x="30" y="976"/>
                    <a:pt x="29" y="982"/>
                  </a:cubicBezTo>
                  <a:cubicBezTo>
                    <a:pt x="29" y="982"/>
                    <a:pt x="30" y="982"/>
                    <a:pt x="31" y="982"/>
                  </a:cubicBezTo>
                  <a:cubicBezTo>
                    <a:pt x="34" y="982"/>
                    <a:pt x="37" y="982"/>
                    <a:pt x="39" y="982"/>
                  </a:cubicBezTo>
                  <a:cubicBezTo>
                    <a:pt x="54" y="983"/>
                    <a:pt x="57" y="991"/>
                    <a:pt x="58" y="998"/>
                  </a:cubicBezTo>
                  <a:cubicBezTo>
                    <a:pt x="58" y="998"/>
                    <a:pt x="58" y="999"/>
                    <a:pt x="58" y="999"/>
                  </a:cubicBezTo>
                  <a:cubicBezTo>
                    <a:pt x="63" y="1000"/>
                    <a:pt x="68" y="1002"/>
                    <a:pt x="72" y="1006"/>
                  </a:cubicBezTo>
                  <a:cubicBezTo>
                    <a:pt x="73" y="1007"/>
                    <a:pt x="74" y="1008"/>
                    <a:pt x="75" y="1009"/>
                  </a:cubicBezTo>
                  <a:cubicBezTo>
                    <a:pt x="76" y="1005"/>
                    <a:pt x="79" y="999"/>
                    <a:pt x="88" y="995"/>
                  </a:cubicBezTo>
                  <a:cubicBezTo>
                    <a:pt x="100" y="990"/>
                    <a:pt x="113" y="991"/>
                    <a:pt x="117" y="992"/>
                  </a:cubicBezTo>
                  <a:cubicBezTo>
                    <a:pt x="123" y="993"/>
                    <a:pt x="125" y="999"/>
                    <a:pt x="126" y="1001"/>
                  </a:cubicBezTo>
                  <a:cubicBezTo>
                    <a:pt x="126" y="1002"/>
                    <a:pt x="127" y="1002"/>
                    <a:pt x="127" y="1003"/>
                  </a:cubicBezTo>
                  <a:cubicBezTo>
                    <a:pt x="128" y="1003"/>
                    <a:pt x="129" y="1003"/>
                    <a:pt x="131" y="1003"/>
                  </a:cubicBezTo>
                  <a:cubicBezTo>
                    <a:pt x="135" y="1003"/>
                    <a:pt x="142" y="1002"/>
                    <a:pt x="150" y="1006"/>
                  </a:cubicBezTo>
                  <a:cubicBezTo>
                    <a:pt x="158" y="1010"/>
                    <a:pt x="164" y="1016"/>
                    <a:pt x="168" y="1020"/>
                  </a:cubicBezTo>
                  <a:cubicBezTo>
                    <a:pt x="170" y="1022"/>
                    <a:pt x="172" y="1024"/>
                    <a:pt x="173" y="1025"/>
                  </a:cubicBezTo>
                  <a:cubicBezTo>
                    <a:pt x="175" y="1026"/>
                    <a:pt x="175" y="1026"/>
                    <a:pt x="175" y="1026"/>
                  </a:cubicBezTo>
                  <a:cubicBezTo>
                    <a:pt x="180" y="1030"/>
                    <a:pt x="184" y="1033"/>
                    <a:pt x="189" y="1033"/>
                  </a:cubicBezTo>
                  <a:cubicBezTo>
                    <a:pt x="190" y="1033"/>
                    <a:pt x="190" y="1033"/>
                    <a:pt x="190" y="1033"/>
                  </a:cubicBezTo>
                  <a:cubicBezTo>
                    <a:pt x="199" y="1034"/>
                    <a:pt x="205" y="1035"/>
                    <a:pt x="211" y="1042"/>
                  </a:cubicBezTo>
                  <a:cubicBezTo>
                    <a:pt x="215" y="1047"/>
                    <a:pt x="215" y="1052"/>
                    <a:pt x="214" y="1055"/>
                  </a:cubicBezTo>
                  <a:cubicBezTo>
                    <a:pt x="214" y="1055"/>
                    <a:pt x="214" y="1055"/>
                    <a:pt x="214" y="1055"/>
                  </a:cubicBezTo>
                  <a:cubicBezTo>
                    <a:pt x="215" y="1057"/>
                    <a:pt x="218" y="1057"/>
                    <a:pt x="221" y="1058"/>
                  </a:cubicBezTo>
                  <a:cubicBezTo>
                    <a:pt x="224" y="1058"/>
                    <a:pt x="227" y="1059"/>
                    <a:pt x="231" y="1060"/>
                  </a:cubicBezTo>
                  <a:cubicBezTo>
                    <a:pt x="237" y="1063"/>
                    <a:pt x="239" y="1067"/>
                    <a:pt x="240" y="1069"/>
                  </a:cubicBezTo>
                  <a:cubicBezTo>
                    <a:pt x="240" y="1069"/>
                    <a:pt x="240" y="1069"/>
                    <a:pt x="240" y="1069"/>
                  </a:cubicBezTo>
                  <a:cubicBezTo>
                    <a:pt x="240" y="1069"/>
                    <a:pt x="241" y="1069"/>
                    <a:pt x="241" y="1070"/>
                  </a:cubicBezTo>
                  <a:cubicBezTo>
                    <a:pt x="242" y="1070"/>
                    <a:pt x="243" y="1071"/>
                    <a:pt x="245" y="1071"/>
                  </a:cubicBezTo>
                  <a:cubicBezTo>
                    <a:pt x="249" y="1073"/>
                    <a:pt x="258" y="1076"/>
                    <a:pt x="258" y="1089"/>
                  </a:cubicBezTo>
                  <a:cubicBezTo>
                    <a:pt x="258" y="1092"/>
                    <a:pt x="258" y="1095"/>
                    <a:pt x="257" y="1098"/>
                  </a:cubicBezTo>
                  <a:cubicBezTo>
                    <a:pt x="257" y="1100"/>
                    <a:pt x="257" y="1102"/>
                    <a:pt x="257" y="1103"/>
                  </a:cubicBezTo>
                  <a:cubicBezTo>
                    <a:pt x="262" y="1107"/>
                    <a:pt x="262" y="1107"/>
                    <a:pt x="266" y="1105"/>
                  </a:cubicBezTo>
                  <a:cubicBezTo>
                    <a:pt x="269" y="1104"/>
                    <a:pt x="270" y="1103"/>
                    <a:pt x="272" y="1102"/>
                  </a:cubicBezTo>
                  <a:cubicBezTo>
                    <a:pt x="276" y="1099"/>
                    <a:pt x="280" y="1097"/>
                    <a:pt x="286" y="1096"/>
                  </a:cubicBezTo>
                  <a:cubicBezTo>
                    <a:pt x="290" y="1096"/>
                    <a:pt x="300" y="1092"/>
                    <a:pt x="306" y="1088"/>
                  </a:cubicBezTo>
                  <a:cubicBezTo>
                    <a:pt x="307" y="1087"/>
                    <a:pt x="308" y="1086"/>
                    <a:pt x="309" y="1085"/>
                  </a:cubicBezTo>
                  <a:cubicBezTo>
                    <a:pt x="315" y="1080"/>
                    <a:pt x="322" y="1073"/>
                    <a:pt x="333" y="1073"/>
                  </a:cubicBezTo>
                  <a:cubicBezTo>
                    <a:pt x="337" y="1073"/>
                    <a:pt x="361" y="1074"/>
                    <a:pt x="386" y="1074"/>
                  </a:cubicBezTo>
                  <a:cubicBezTo>
                    <a:pt x="411" y="1075"/>
                    <a:pt x="438" y="1075"/>
                    <a:pt x="442" y="1075"/>
                  </a:cubicBezTo>
                  <a:cubicBezTo>
                    <a:pt x="450" y="1075"/>
                    <a:pt x="453" y="1074"/>
                    <a:pt x="454" y="1073"/>
                  </a:cubicBezTo>
                  <a:cubicBezTo>
                    <a:pt x="458" y="1067"/>
                    <a:pt x="461" y="1065"/>
                    <a:pt x="465" y="1065"/>
                  </a:cubicBezTo>
                  <a:cubicBezTo>
                    <a:pt x="466" y="1062"/>
                    <a:pt x="469" y="1058"/>
                    <a:pt x="474" y="1055"/>
                  </a:cubicBezTo>
                  <a:cubicBezTo>
                    <a:pt x="480" y="1053"/>
                    <a:pt x="491" y="1051"/>
                    <a:pt x="504" y="1051"/>
                  </a:cubicBezTo>
                  <a:cubicBezTo>
                    <a:pt x="509" y="1051"/>
                    <a:pt x="509" y="1051"/>
                    <a:pt x="509" y="1051"/>
                  </a:cubicBezTo>
                  <a:cubicBezTo>
                    <a:pt x="534" y="1052"/>
                    <a:pt x="549" y="1051"/>
                    <a:pt x="553" y="1049"/>
                  </a:cubicBezTo>
                  <a:cubicBezTo>
                    <a:pt x="560" y="1047"/>
                    <a:pt x="566" y="1046"/>
                    <a:pt x="571" y="1045"/>
                  </a:cubicBezTo>
                  <a:cubicBezTo>
                    <a:pt x="573" y="1045"/>
                    <a:pt x="574" y="1045"/>
                    <a:pt x="576" y="1044"/>
                  </a:cubicBezTo>
                  <a:cubicBezTo>
                    <a:pt x="576" y="1044"/>
                    <a:pt x="577" y="1043"/>
                    <a:pt x="577" y="1043"/>
                  </a:cubicBezTo>
                  <a:cubicBezTo>
                    <a:pt x="578" y="1040"/>
                    <a:pt x="580" y="1037"/>
                    <a:pt x="582" y="1034"/>
                  </a:cubicBezTo>
                  <a:cubicBezTo>
                    <a:pt x="588" y="1027"/>
                    <a:pt x="595" y="1020"/>
                    <a:pt x="606" y="1024"/>
                  </a:cubicBezTo>
                  <a:cubicBezTo>
                    <a:pt x="610" y="1025"/>
                    <a:pt x="612" y="1026"/>
                    <a:pt x="613" y="1027"/>
                  </a:cubicBezTo>
                  <a:cubicBezTo>
                    <a:pt x="615" y="1028"/>
                    <a:pt x="616" y="1030"/>
                    <a:pt x="621" y="1031"/>
                  </a:cubicBezTo>
                  <a:cubicBezTo>
                    <a:pt x="627" y="1033"/>
                    <a:pt x="630" y="1032"/>
                    <a:pt x="634" y="1032"/>
                  </a:cubicBezTo>
                  <a:cubicBezTo>
                    <a:pt x="637" y="1032"/>
                    <a:pt x="639" y="1032"/>
                    <a:pt x="642" y="1032"/>
                  </a:cubicBezTo>
                  <a:cubicBezTo>
                    <a:pt x="648" y="1033"/>
                    <a:pt x="666" y="1036"/>
                    <a:pt x="668" y="1049"/>
                  </a:cubicBezTo>
                  <a:cubicBezTo>
                    <a:pt x="668" y="1050"/>
                    <a:pt x="668" y="1050"/>
                    <a:pt x="668" y="1051"/>
                  </a:cubicBezTo>
                  <a:cubicBezTo>
                    <a:pt x="669" y="1054"/>
                    <a:pt x="670" y="1057"/>
                    <a:pt x="669" y="1063"/>
                  </a:cubicBezTo>
                  <a:cubicBezTo>
                    <a:pt x="669" y="1070"/>
                    <a:pt x="667" y="1077"/>
                    <a:pt x="665" y="1083"/>
                  </a:cubicBezTo>
                  <a:cubicBezTo>
                    <a:pt x="664" y="1085"/>
                    <a:pt x="664" y="1088"/>
                    <a:pt x="663" y="1090"/>
                  </a:cubicBezTo>
                  <a:cubicBezTo>
                    <a:pt x="663" y="1091"/>
                    <a:pt x="662" y="1093"/>
                    <a:pt x="662" y="1094"/>
                  </a:cubicBezTo>
                  <a:cubicBezTo>
                    <a:pt x="661" y="1097"/>
                    <a:pt x="661" y="1098"/>
                    <a:pt x="661" y="1105"/>
                  </a:cubicBezTo>
                  <a:cubicBezTo>
                    <a:pt x="661" y="1109"/>
                    <a:pt x="660" y="1113"/>
                    <a:pt x="660" y="1117"/>
                  </a:cubicBezTo>
                  <a:cubicBezTo>
                    <a:pt x="660" y="1121"/>
                    <a:pt x="659" y="1126"/>
                    <a:pt x="660" y="1127"/>
                  </a:cubicBezTo>
                  <a:cubicBezTo>
                    <a:pt x="661" y="1129"/>
                    <a:pt x="661" y="1129"/>
                    <a:pt x="664" y="1130"/>
                  </a:cubicBezTo>
                  <a:cubicBezTo>
                    <a:pt x="665" y="1131"/>
                    <a:pt x="665" y="1131"/>
                    <a:pt x="665" y="1131"/>
                  </a:cubicBezTo>
                  <a:cubicBezTo>
                    <a:pt x="677" y="1135"/>
                    <a:pt x="673" y="1149"/>
                    <a:pt x="671" y="1158"/>
                  </a:cubicBezTo>
                  <a:cubicBezTo>
                    <a:pt x="670" y="1160"/>
                    <a:pt x="670" y="1164"/>
                    <a:pt x="670" y="1168"/>
                  </a:cubicBezTo>
                  <a:cubicBezTo>
                    <a:pt x="670" y="1176"/>
                    <a:pt x="669" y="1183"/>
                    <a:pt x="666" y="1189"/>
                  </a:cubicBezTo>
                  <a:cubicBezTo>
                    <a:pt x="664" y="1194"/>
                    <a:pt x="660" y="1196"/>
                    <a:pt x="657" y="1197"/>
                  </a:cubicBezTo>
                  <a:cubicBezTo>
                    <a:pt x="657" y="1197"/>
                    <a:pt x="657" y="1197"/>
                    <a:pt x="657" y="1198"/>
                  </a:cubicBezTo>
                  <a:cubicBezTo>
                    <a:pt x="658" y="1202"/>
                    <a:pt x="658" y="1206"/>
                    <a:pt x="658" y="1210"/>
                  </a:cubicBezTo>
                  <a:cubicBezTo>
                    <a:pt x="659" y="1220"/>
                    <a:pt x="660" y="1228"/>
                    <a:pt x="659" y="1238"/>
                  </a:cubicBezTo>
                  <a:cubicBezTo>
                    <a:pt x="658" y="1243"/>
                    <a:pt x="656" y="1247"/>
                    <a:pt x="655" y="1250"/>
                  </a:cubicBezTo>
                  <a:cubicBezTo>
                    <a:pt x="653" y="1255"/>
                    <a:pt x="651" y="1259"/>
                    <a:pt x="652" y="1266"/>
                  </a:cubicBezTo>
                  <a:cubicBezTo>
                    <a:pt x="653" y="1273"/>
                    <a:pt x="651" y="1284"/>
                    <a:pt x="650" y="1296"/>
                  </a:cubicBezTo>
                  <a:cubicBezTo>
                    <a:pt x="648" y="1308"/>
                    <a:pt x="646" y="1327"/>
                    <a:pt x="647" y="1333"/>
                  </a:cubicBezTo>
                  <a:cubicBezTo>
                    <a:pt x="649" y="1335"/>
                    <a:pt x="652" y="1335"/>
                    <a:pt x="655" y="1337"/>
                  </a:cubicBezTo>
                  <a:cubicBezTo>
                    <a:pt x="658" y="1338"/>
                    <a:pt x="663" y="1340"/>
                    <a:pt x="667" y="1344"/>
                  </a:cubicBezTo>
                  <a:cubicBezTo>
                    <a:pt x="670" y="1346"/>
                    <a:pt x="684" y="1352"/>
                    <a:pt x="693" y="1356"/>
                  </a:cubicBezTo>
                  <a:cubicBezTo>
                    <a:pt x="711" y="1364"/>
                    <a:pt x="718" y="1368"/>
                    <a:pt x="722" y="1371"/>
                  </a:cubicBezTo>
                  <a:cubicBezTo>
                    <a:pt x="723" y="1372"/>
                    <a:pt x="726" y="1374"/>
                    <a:pt x="729" y="1375"/>
                  </a:cubicBezTo>
                  <a:cubicBezTo>
                    <a:pt x="737" y="1380"/>
                    <a:pt x="746" y="1385"/>
                    <a:pt x="749" y="1393"/>
                  </a:cubicBezTo>
                  <a:cubicBezTo>
                    <a:pt x="752" y="1400"/>
                    <a:pt x="752" y="1405"/>
                    <a:pt x="752" y="1410"/>
                  </a:cubicBezTo>
                  <a:cubicBezTo>
                    <a:pt x="752" y="1412"/>
                    <a:pt x="752" y="1415"/>
                    <a:pt x="752" y="1417"/>
                  </a:cubicBezTo>
                  <a:cubicBezTo>
                    <a:pt x="752" y="1420"/>
                    <a:pt x="755" y="1423"/>
                    <a:pt x="760" y="1427"/>
                  </a:cubicBezTo>
                  <a:cubicBezTo>
                    <a:pt x="761" y="1428"/>
                    <a:pt x="762" y="1430"/>
                    <a:pt x="764" y="1431"/>
                  </a:cubicBezTo>
                  <a:cubicBezTo>
                    <a:pt x="765" y="1432"/>
                    <a:pt x="765" y="1433"/>
                    <a:pt x="766" y="1433"/>
                  </a:cubicBezTo>
                  <a:cubicBezTo>
                    <a:pt x="771" y="1437"/>
                    <a:pt x="774" y="1441"/>
                    <a:pt x="775" y="1451"/>
                  </a:cubicBezTo>
                  <a:cubicBezTo>
                    <a:pt x="775" y="1451"/>
                    <a:pt x="775" y="1451"/>
                    <a:pt x="775" y="1451"/>
                  </a:cubicBezTo>
                  <a:cubicBezTo>
                    <a:pt x="777" y="1452"/>
                    <a:pt x="781" y="1452"/>
                    <a:pt x="784" y="1452"/>
                  </a:cubicBezTo>
                  <a:cubicBezTo>
                    <a:pt x="785" y="1452"/>
                    <a:pt x="786" y="1452"/>
                    <a:pt x="787" y="1452"/>
                  </a:cubicBezTo>
                  <a:cubicBezTo>
                    <a:pt x="795" y="1452"/>
                    <a:pt x="806" y="1452"/>
                    <a:pt x="816" y="1462"/>
                  </a:cubicBezTo>
                  <a:cubicBezTo>
                    <a:pt x="818" y="1464"/>
                    <a:pt x="819" y="1465"/>
                    <a:pt x="820" y="1465"/>
                  </a:cubicBezTo>
                  <a:cubicBezTo>
                    <a:pt x="820" y="1465"/>
                    <a:pt x="821" y="1464"/>
                    <a:pt x="822" y="1464"/>
                  </a:cubicBezTo>
                  <a:cubicBezTo>
                    <a:pt x="823" y="1464"/>
                    <a:pt x="823" y="1464"/>
                    <a:pt x="823" y="1464"/>
                  </a:cubicBezTo>
                  <a:cubicBezTo>
                    <a:pt x="823" y="1464"/>
                    <a:pt x="823" y="1463"/>
                    <a:pt x="824" y="1462"/>
                  </a:cubicBezTo>
                  <a:cubicBezTo>
                    <a:pt x="826" y="1459"/>
                    <a:pt x="832" y="1452"/>
                    <a:pt x="845" y="1453"/>
                  </a:cubicBezTo>
                  <a:cubicBezTo>
                    <a:pt x="847" y="1454"/>
                    <a:pt x="850" y="1453"/>
                    <a:pt x="853" y="1452"/>
                  </a:cubicBezTo>
                  <a:cubicBezTo>
                    <a:pt x="859" y="1449"/>
                    <a:pt x="872" y="1445"/>
                    <a:pt x="880" y="1457"/>
                  </a:cubicBezTo>
                  <a:cubicBezTo>
                    <a:pt x="883" y="1462"/>
                    <a:pt x="887" y="1469"/>
                    <a:pt x="891" y="1475"/>
                  </a:cubicBezTo>
                  <a:cubicBezTo>
                    <a:pt x="894" y="1481"/>
                    <a:pt x="898" y="1487"/>
                    <a:pt x="900" y="1490"/>
                  </a:cubicBezTo>
                  <a:cubicBezTo>
                    <a:pt x="901" y="1491"/>
                    <a:pt x="901" y="1493"/>
                    <a:pt x="902" y="1494"/>
                  </a:cubicBezTo>
                  <a:cubicBezTo>
                    <a:pt x="903" y="1494"/>
                    <a:pt x="905" y="1495"/>
                    <a:pt x="908" y="1495"/>
                  </a:cubicBezTo>
                  <a:cubicBezTo>
                    <a:pt x="916" y="1495"/>
                    <a:pt x="923" y="1494"/>
                    <a:pt x="929" y="1493"/>
                  </a:cubicBezTo>
                  <a:cubicBezTo>
                    <a:pt x="938" y="1492"/>
                    <a:pt x="947" y="1490"/>
                    <a:pt x="955" y="1495"/>
                  </a:cubicBezTo>
                  <a:cubicBezTo>
                    <a:pt x="956" y="1495"/>
                    <a:pt x="956" y="1495"/>
                    <a:pt x="958" y="1495"/>
                  </a:cubicBezTo>
                  <a:cubicBezTo>
                    <a:pt x="958" y="1495"/>
                    <a:pt x="958" y="1495"/>
                    <a:pt x="958" y="1495"/>
                  </a:cubicBezTo>
                  <a:cubicBezTo>
                    <a:pt x="971" y="1495"/>
                    <a:pt x="972" y="1507"/>
                    <a:pt x="972" y="1511"/>
                  </a:cubicBezTo>
                  <a:cubicBezTo>
                    <a:pt x="972" y="1518"/>
                    <a:pt x="971" y="1523"/>
                    <a:pt x="969" y="1527"/>
                  </a:cubicBezTo>
                  <a:cubicBezTo>
                    <a:pt x="969" y="1528"/>
                    <a:pt x="969" y="1529"/>
                    <a:pt x="968" y="1530"/>
                  </a:cubicBezTo>
                  <a:cubicBezTo>
                    <a:pt x="974" y="1533"/>
                    <a:pt x="976" y="1534"/>
                    <a:pt x="983" y="1535"/>
                  </a:cubicBezTo>
                  <a:cubicBezTo>
                    <a:pt x="986" y="1536"/>
                    <a:pt x="989" y="1537"/>
                    <a:pt x="993" y="1538"/>
                  </a:cubicBezTo>
                  <a:cubicBezTo>
                    <a:pt x="998" y="1539"/>
                    <a:pt x="1001" y="1539"/>
                    <a:pt x="1003" y="1539"/>
                  </a:cubicBezTo>
                  <a:cubicBezTo>
                    <a:pt x="1006" y="1539"/>
                    <a:pt x="1011" y="1538"/>
                    <a:pt x="1015" y="1542"/>
                  </a:cubicBezTo>
                  <a:cubicBezTo>
                    <a:pt x="1019" y="1546"/>
                    <a:pt x="1019" y="1551"/>
                    <a:pt x="1019" y="1554"/>
                  </a:cubicBezTo>
                  <a:cubicBezTo>
                    <a:pt x="1019" y="1557"/>
                    <a:pt x="1019" y="1559"/>
                    <a:pt x="1019" y="1559"/>
                  </a:cubicBezTo>
                  <a:cubicBezTo>
                    <a:pt x="1019" y="1560"/>
                    <a:pt x="1020" y="1560"/>
                    <a:pt x="1022" y="1561"/>
                  </a:cubicBezTo>
                  <a:cubicBezTo>
                    <a:pt x="1024" y="1562"/>
                    <a:pt x="1027" y="1562"/>
                    <a:pt x="1030" y="1563"/>
                  </a:cubicBezTo>
                  <a:cubicBezTo>
                    <a:pt x="1035" y="1563"/>
                    <a:pt x="1039" y="1563"/>
                    <a:pt x="1044" y="1566"/>
                  </a:cubicBezTo>
                  <a:cubicBezTo>
                    <a:pt x="1046" y="1566"/>
                    <a:pt x="1047" y="1567"/>
                    <a:pt x="1048" y="1568"/>
                  </a:cubicBezTo>
                  <a:cubicBezTo>
                    <a:pt x="1051" y="1570"/>
                    <a:pt x="1052" y="1570"/>
                    <a:pt x="1057" y="1569"/>
                  </a:cubicBezTo>
                  <a:cubicBezTo>
                    <a:pt x="1060" y="1568"/>
                    <a:pt x="1063" y="1568"/>
                    <a:pt x="1066" y="1568"/>
                  </a:cubicBezTo>
                  <a:cubicBezTo>
                    <a:pt x="1066" y="1565"/>
                    <a:pt x="1065" y="1564"/>
                    <a:pt x="1065" y="1562"/>
                  </a:cubicBezTo>
                  <a:cubicBezTo>
                    <a:pt x="1062" y="1549"/>
                    <a:pt x="1072" y="1546"/>
                    <a:pt x="1077" y="1544"/>
                  </a:cubicBezTo>
                  <a:cubicBezTo>
                    <a:pt x="1079" y="1543"/>
                    <a:pt x="1081" y="1543"/>
                    <a:pt x="1082" y="1542"/>
                  </a:cubicBezTo>
                  <a:cubicBezTo>
                    <a:pt x="1089" y="1540"/>
                    <a:pt x="1091" y="1539"/>
                    <a:pt x="1096" y="1535"/>
                  </a:cubicBezTo>
                  <a:cubicBezTo>
                    <a:pt x="1099" y="1532"/>
                    <a:pt x="1102" y="1530"/>
                    <a:pt x="1105" y="1528"/>
                  </a:cubicBezTo>
                  <a:cubicBezTo>
                    <a:pt x="1111" y="1524"/>
                    <a:pt x="1112" y="1523"/>
                    <a:pt x="1112" y="1521"/>
                  </a:cubicBezTo>
                  <a:cubicBezTo>
                    <a:pt x="1112" y="1518"/>
                    <a:pt x="1112" y="1515"/>
                    <a:pt x="1113" y="1512"/>
                  </a:cubicBezTo>
                  <a:cubicBezTo>
                    <a:pt x="1113" y="1499"/>
                    <a:pt x="1114" y="1484"/>
                    <a:pt x="1116" y="1476"/>
                  </a:cubicBezTo>
                  <a:cubicBezTo>
                    <a:pt x="1116" y="1474"/>
                    <a:pt x="1116" y="1472"/>
                    <a:pt x="1117" y="1471"/>
                  </a:cubicBezTo>
                  <a:cubicBezTo>
                    <a:pt x="1118" y="1463"/>
                    <a:pt x="1120" y="1449"/>
                    <a:pt x="1133" y="1448"/>
                  </a:cubicBezTo>
                  <a:cubicBezTo>
                    <a:pt x="1135" y="1448"/>
                    <a:pt x="1137" y="1448"/>
                    <a:pt x="1139" y="1448"/>
                  </a:cubicBezTo>
                  <a:cubicBezTo>
                    <a:pt x="1144" y="1448"/>
                    <a:pt x="1147" y="1448"/>
                    <a:pt x="1152" y="1445"/>
                  </a:cubicBezTo>
                  <a:cubicBezTo>
                    <a:pt x="1161" y="1440"/>
                    <a:pt x="1173" y="1433"/>
                    <a:pt x="1185" y="1439"/>
                  </a:cubicBezTo>
                  <a:cubicBezTo>
                    <a:pt x="1193" y="1443"/>
                    <a:pt x="1203" y="1449"/>
                    <a:pt x="1209" y="1453"/>
                  </a:cubicBezTo>
                  <a:cubicBezTo>
                    <a:pt x="1209" y="1454"/>
                    <a:pt x="1212" y="1455"/>
                    <a:pt x="1214" y="1455"/>
                  </a:cubicBezTo>
                  <a:cubicBezTo>
                    <a:pt x="1221" y="1457"/>
                    <a:pt x="1234" y="1460"/>
                    <a:pt x="1235" y="1473"/>
                  </a:cubicBezTo>
                  <a:cubicBezTo>
                    <a:pt x="1235" y="1479"/>
                    <a:pt x="1237" y="1486"/>
                    <a:pt x="1238" y="1489"/>
                  </a:cubicBezTo>
                  <a:cubicBezTo>
                    <a:pt x="1241" y="1489"/>
                    <a:pt x="1247" y="1488"/>
                    <a:pt x="1250" y="1488"/>
                  </a:cubicBezTo>
                  <a:cubicBezTo>
                    <a:pt x="1253" y="1488"/>
                    <a:pt x="1256" y="1487"/>
                    <a:pt x="1258" y="1487"/>
                  </a:cubicBezTo>
                  <a:cubicBezTo>
                    <a:pt x="1259" y="1487"/>
                    <a:pt x="1260" y="1487"/>
                    <a:pt x="1262" y="1487"/>
                  </a:cubicBezTo>
                  <a:cubicBezTo>
                    <a:pt x="1268" y="1486"/>
                    <a:pt x="1275" y="1485"/>
                    <a:pt x="1280" y="1490"/>
                  </a:cubicBezTo>
                  <a:cubicBezTo>
                    <a:pt x="1282" y="1493"/>
                    <a:pt x="1284" y="1497"/>
                    <a:pt x="1283" y="1501"/>
                  </a:cubicBezTo>
                  <a:cubicBezTo>
                    <a:pt x="1282" y="1508"/>
                    <a:pt x="1276" y="1521"/>
                    <a:pt x="1273" y="1526"/>
                  </a:cubicBezTo>
                  <a:cubicBezTo>
                    <a:pt x="1272" y="1527"/>
                    <a:pt x="1271" y="1528"/>
                    <a:pt x="1270" y="1529"/>
                  </a:cubicBezTo>
                  <a:cubicBezTo>
                    <a:pt x="1267" y="1533"/>
                    <a:pt x="1266" y="1534"/>
                    <a:pt x="1267" y="1536"/>
                  </a:cubicBezTo>
                  <a:cubicBezTo>
                    <a:pt x="1267" y="1538"/>
                    <a:pt x="1268" y="1539"/>
                    <a:pt x="1268" y="1540"/>
                  </a:cubicBezTo>
                  <a:cubicBezTo>
                    <a:pt x="1270" y="1547"/>
                    <a:pt x="1270" y="1547"/>
                    <a:pt x="1271" y="1548"/>
                  </a:cubicBezTo>
                  <a:cubicBezTo>
                    <a:pt x="1274" y="1549"/>
                    <a:pt x="1276" y="1550"/>
                    <a:pt x="1278" y="1550"/>
                  </a:cubicBezTo>
                  <a:cubicBezTo>
                    <a:pt x="1281" y="1552"/>
                    <a:pt x="1284" y="1553"/>
                    <a:pt x="1287" y="1555"/>
                  </a:cubicBezTo>
                  <a:cubicBezTo>
                    <a:pt x="1291" y="1558"/>
                    <a:pt x="1292" y="1563"/>
                    <a:pt x="1292" y="1565"/>
                  </a:cubicBezTo>
                  <a:cubicBezTo>
                    <a:pt x="1292" y="1565"/>
                    <a:pt x="1292" y="1566"/>
                    <a:pt x="1293" y="1567"/>
                  </a:cubicBezTo>
                  <a:cubicBezTo>
                    <a:pt x="1294" y="1568"/>
                    <a:pt x="1299" y="1568"/>
                    <a:pt x="1301" y="1568"/>
                  </a:cubicBezTo>
                  <a:cubicBezTo>
                    <a:pt x="1304" y="1568"/>
                    <a:pt x="1307" y="1568"/>
                    <a:pt x="1310" y="1570"/>
                  </a:cubicBezTo>
                  <a:cubicBezTo>
                    <a:pt x="1321" y="1575"/>
                    <a:pt x="1320" y="1586"/>
                    <a:pt x="1319" y="1589"/>
                  </a:cubicBezTo>
                  <a:cubicBezTo>
                    <a:pt x="1319" y="1595"/>
                    <a:pt x="1314" y="1600"/>
                    <a:pt x="1309" y="1607"/>
                  </a:cubicBezTo>
                  <a:cubicBezTo>
                    <a:pt x="1307" y="1609"/>
                    <a:pt x="1303" y="1613"/>
                    <a:pt x="1302" y="1615"/>
                  </a:cubicBezTo>
                  <a:cubicBezTo>
                    <a:pt x="1302" y="1619"/>
                    <a:pt x="1302" y="1622"/>
                    <a:pt x="1305" y="1626"/>
                  </a:cubicBezTo>
                  <a:cubicBezTo>
                    <a:pt x="1312" y="1634"/>
                    <a:pt x="1313" y="1642"/>
                    <a:pt x="1315" y="1648"/>
                  </a:cubicBezTo>
                  <a:cubicBezTo>
                    <a:pt x="1316" y="1649"/>
                    <a:pt x="1317" y="1649"/>
                    <a:pt x="1318" y="1650"/>
                  </a:cubicBezTo>
                  <a:cubicBezTo>
                    <a:pt x="1319" y="1650"/>
                    <a:pt x="1320" y="1650"/>
                    <a:pt x="1322" y="1651"/>
                  </a:cubicBezTo>
                  <a:cubicBezTo>
                    <a:pt x="1323" y="1646"/>
                    <a:pt x="1327" y="1643"/>
                    <a:pt x="1332" y="1641"/>
                  </a:cubicBezTo>
                  <a:cubicBezTo>
                    <a:pt x="1342" y="1636"/>
                    <a:pt x="1347" y="1630"/>
                    <a:pt x="1348" y="1629"/>
                  </a:cubicBezTo>
                  <a:cubicBezTo>
                    <a:pt x="1349" y="1624"/>
                    <a:pt x="1355" y="1606"/>
                    <a:pt x="1362" y="1600"/>
                  </a:cubicBezTo>
                  <a:cubicBezTo>
                    <a:pt x="1362" y="1599"/>
                    <a:pt x="1363" y="1598"/>
                    <a:pt x="1364" y="1597"/>
                  </a:cubicBezTo>
                  <a:cubicBezTo>
                    <a:pt x="1367" y="1594"/>
                    <a:pt x="1368" y="1593"/>
                    <a:pt x="1369" y="1591"/>
                  </a:cubicBezTo>
                  <a:cubicBezTo>
                    <a:pt x="1369" y="1589"/>
                    <a:pt x="1369" y="1587"/>
                    <a:pt x="1369" y="1585"/>
                  </a:cubicBezTo>
                  <a:cubicBezTo>
                    <a:pt x="1368" y="1580"/>
                    <a:pt x="1368" y="1565"/>
                    <a:pt x="1382" y="1563"/>
                  </a:cubicBezTo>
                  <a:cubicBezTo>
                    <a:pt x="1385" y="1562"/>
                    <a:pt x="1400" y="1560"/>
                    <a:pt x="1410" y="1563"/>
                  </a:cubicBezTo>
                  <a:cubicBezTo>
                    <a:pt x="1415" y="1565"/>
                    <a:pt x="1429" y="1570"/>
                    <a:pt x="1433" y="1590"/>
                  </a:cubicBezTo>
                  <a:cubicBezTo>
                    <a:pt x="1434" y="1593"/>
                    <a:pt x="1434" y="1596"/>
                    <a:pt x="1435" y="1599"/>
                  </a:cubicBezTo>
                  <a:cubicBezTo>
                    <a:pt x="1436" y="1607"/>
                    <a:pt x="1437" y="1610"/>
                    <a:pt x="1439" y="1612"/>
                  </a:cubicBezTo>
                  <a:cubicBezTo>
                    <a:pt x="1441" y="1614"/>
                    <a:pt x="1442" y="1615"/>
                    <a:pt x="1444" y="1616"/>
                  </a:cubicBezTo>
                  <a:cubicBezTo>
                    <a:pt x="1449" y="1619"/>
                    <a:pt x="1457" y="1624"/>
                    <a:pt x="1457" y="1636"/>
                  </a:cubicBezTo>
                  <a:cubicBezTo>
                    <a:pt x="1457" y="1641"/>
                    <a:pt x="1455" y="1645"/>
                    <a:pt x="1454" y="1647"/>
                  </a:cubicBezTo>
                  <a:cubicBezTo>
                    <a:pt x="1453" y="1649"/>
                    <a:pt x="1452" y="1650"/>
                    <a:pt x="1456" y="1658"/>
                  </a:cubicBezTo>
                  <a:cubicBezTo>
                    <a:pt x="1460" y="1668"/>
                    <a:pt x="1463" y="1670"/>
                    <a:pt x="1464" y="1672"/>
                  </a:cubicBezTo>
                  <a:cubicBezTo>
                    <a:pt x="1466" y="1673"/>
                    <a:pt x="1468" y="1675"/>
                    <a:pt x="1469" y="1679"/>
                  </a:cubicBezTo>
                  <a:cubicBezTo>
                    <a:pt x="1471" y="1683"/>
                    <a:pt x="1471" y="1688"/>
                    <a:pt x="1470" y="1692"/>
                  </a:cubicBezTo>
                  <a:cubicBezTo>
                    <a:pt x="1470" y="1693"/>
                    <a:pt x="1470" y="1694"/>
                    <a:pt x="1470" y="1695"/>
                  </a:cubicBezTo>
                  <a:cubicBezTo>
                    <a:pt x="1471" y="1695"/>
                    <a:pt x="1471" y="1696"/>
                    <a:pt x="1472" y="1696"/>
                  </a:cubicBezTo>
                  <a:cubicBezTo>
                    <a:pt x="1475" y="1698"/>
                    <a:pt x="1480" y="1701"/>
                    <a:pt x="1485" y="1708"/>
                  </a:cubicBezTo>
                  <a:cubicBezTo>
                    <a:pt x="1486" y="1709"/>
                    <a:pt x="1487" y="1710"/>
                    <a:pt x="1488" y="1712"/>
                  </a:cubicBezTo>
                  <a:cubicBezTo>
                    <a:pt x="1495" y="1708"/>
                    <a:pt x="1499" y="1719"/>
                    <a:pt x="1504" y="1720"/>
                  </a:cubicBezTo>
                  <a:cubicBezTo>
                    <a:pt x="1509" y="1721"/>
                    <a:pt x="1523" y="1723"/>
                    <a:pt x="1532" y="1721"/>
                  </a:cubicBezTo>
                  <a:cubicBezTo>
                    <a:pt x="1541" y="1720"/>
                    <a:pt x="1540" y="1709"/>
                    <a:pt x="1540" y="1699"/>
                  </a:cubicBezTo>
                  <a:cubicBezTo>
                    <a:pt x="1540" y="1688"/>
                    <a:pt x="1549" y="1689"/>
                    <a:pt x="1552" y="1685"/>
                  </a:cubicBezTo>
                  <a:cubicBezTo>
                    <a:pt x="1553" y="1683"/>
                    <a:pt x="1554" y="1671"/>
                    <a:pt x="1553" y="1663"/>
                  </a:cubicBezTo>
                  <a:cubicBezTo>
                    <a:pt x="1552" y="1665"/>
                    <a:pt x="1552" y="1665"/>
                    <a:pt x="1552" y="1659"/>
                  </a:cubicBezTo>
                  <a:cubicBezTo>
                    <a:pt x="1553" y="1650"/>
                    <a:pt x="1553" y="1655"/>
                    <a:pt x="1553" y="1663"/>
                  </a:cubicBezTo>
                  <a:cubicBezTo>
                    <a:pt x="1556" y="1659"/>
                    <a:pt x="1561" y="1645"/>
                    <a:pt x="1564" y="1640"/>
                  </a:cubicBezTo>
                  <a:cubicBezTo>
                    <a:pt x="1569" y="1632"/>
                    <a:pt x="1567" y="1619"/>
                    <a:pt x="1568" y="1603"/>
                  </a:cubicBezTo>
                  <a:cubicBezTo>
                    <a:pt x="1569" y="1587"/>
                    <a:pt x="1591" y="1591"/>
                    <a:pt x="1596" y="1577"/>
                  </a:cubicBezTo>
                  <a:cubicBezTo>
                    <a:pt x="1601" y="1564"/>
                    <a:pt x="1599" y="1524"/>
                    <a:pt x="1597" y="1543"/>
                  </a:cubicBezTo>
                  <a:cubicBezTo>
                    <a:pt x="1596" y="1561"/>
                    <a:pt x="1595" y="1524"/>
                    <a:pt x="1601" y="1512"/>
                  </a:cubicBezTo>
                  <a:cubicBezTo>
                    <a:pt x="1608" y="1500"/>
                    <a:pt x="1632" y="1509"/>
                    <a:pt x="1643" y="1500"/>
                  </a:cubicBezTo>
                  <a:cubicBezTo>
                    <a:pt x="1653" y="1491"/>
                    <a:pt x="1648" y="1455"/>
                    <a:pt x="1648" y="1440"/>
                  </a:cubicBezTo>
                  <a:cubicBezTo>
                    <a:pt x="1648" y="1425"/>
                    <a:pt x="1648" y="1428"/>
                    <a:pt x="1659" y="1427"/>
                  </a:cubicBezTo>
                  <a:cubicBezTo>
                    <a:pt x="1669" y="1425"/>
                    <a:pt x="1659" y="1427"/>
                    <a:pt x="1673" y="1432"/>
                  </a:cubicBezTo>
                  <a:cubicBezTo>
                    <a:pt x="1688" y="1437"/>
                    <a:pt x="1681" y="1432"/>
                    <a:pt x="1685" y="1419"/>
                  </a:cubicBezTo>
                  <a:cubicBezTo>
                    <a:pt x="1689" y="1405"/>
                    <a:pt x="1689" y="1413"/>
                    <a:pt x="1703" y="1409"/>
                  </a:cubicBezTo>
                  <a:cubicBezTo>
                    <a:pt x="1716" y="1405"/>
                    <a:pt x="1721" y="1401"/>
                    <a:pt x="1728" y="1393"/>
                  </a:cubicBezTo>
                  <a:cubicBezTo>
                    <a:pt x="1735" y="1385"/>
                    <a:pt x="1736" y="1371"/>
                    <a:pt x="1744" y="1361"/>
                  </a:cubicBezTo>
                  <a:cubicBezTo>
                    <a:pt x="1752" y="1352"/>
                    <a:pt x="1755" y="1373"/>
                    <a:pt x="1760" y="1376"/>
                  </a:cubicBezTo>
                  <a:cubicBezTo>
                    <a:pt x="1765" y="1379"/>
                    <a:pt x="1768" y="1377"/>
                    <a:pt x="1776" y="1377"/>
                  </a:cubicBezTo>
                  <a:cubicBezTo>
                    <a:pt x="1784" y="1377"/>
                    <a:pt x="1787" y="1391"/>
                    <a:pt x="1791" y="1392"/>
                  </a:cubicBezTo>
                  <a:cubicBezTo>
                    <a:pt x="1795" y="1393"/>
                    <a:pt x="1811" y="1393"/>
                    <a:pt x="1817" y="1396"/>
                  </a:cubicBezTo>
                  <a:cubicBezTo>
                    <a:pt x="1824" y="1399"/>
                    <a:pt x="1827" y="1388"/>
                    <a:pt x="1832" y="1381"/>
                  </a:cubicBezTo>
                  <a:cubicBezTo>
                    <a:pt x="1837" y="1375"/>
                    <a:pt x="1848" y="1391"/>
                    <a:pt x="1868" y="1388"/>
                  </a:cubicBezTo>
                  <a:cubicBezTo>
                    <a:pt x="1888" y="1385"/>
                    <a:pt x="1877" y="1381"/>
                    <a:pt x="1877" y="1381"/>
                  </a:cubicBezTo>
                  <a:cubicBezTo>
                    <a:pt x="1877" y="1381"/>
                    <a:pt x="1876" y="1365"/>
                    <a:pt x="1879" y="1357"/>
                  </a:cubicBezTo>
                  <a:cubicBezTo>
                    <a:pt x="1881" y="1349"/>
                    <a:pt x="1884" y="1341"/>
                    <a:pt x="1885" y="1337"/>
                  </a:cubicBezTo>
                  <a:cubicBezTo>
                    <a:pt x="1887" y="1333"/>
                    <a:pt x="1884" y="1315"/>
                    <a:pt x="1883" y="1309"/>
                  </a:cubicBezTo>
                  <a:cubicBezTo>
                    <a:pt x="1881" y="1304"/>
                    <a:pt x="1881" y="1297"/>
                    <a:pt x="1889" y="1289"/>
                  </a:cubicBezTo>
                  <a:cubicBezTo>
                    <a:pt x="1897" y="1281"/>
                    <a:pt x="1893" y="1275"/>
                    <a:pt x="1893" y="1267"/>
                  </a:cubicBezTo>
                  <a:cubicBezTo>
                    <a:pt x="1893" y="1259"/>
                    <a:pt x="1900" y="1263"/>
                    <a:pt x="1900" y="1263"/>
                  </a:cubicBezTo>
                  <a:cubicBezTo>
                    <a:pt x="1919" y="1263"/>
                    <a:pt x="1919" y="1263"/>
                    <a:pt x="1919" y="1263"/>
                  </a:cubicBezTo>
                  <a:cubicBezTo>
                    <a:pt x="1919" y="1263"/>
                    <a:pt x="1932" y="1252"/>
                    <a:pt x="1944" y="1251"/>
                  </a:cubicBezTo>
                  <a:cubicBezTo>
                    <a:pt x="1956" y="1249"/>
                    <a:pt x="1956" y="1261"/>
                    <a:pt x="1963" y="1267"/>
                  </a:cubicBezTo>
                  <a:cubicBezTo>
                    <a:pt x="1969" y="1272"/>
                    <a:pt x="1979" y="1281"/>
                    <a:pt x="1997" y="1292"/>
                  </a:cubicBezTo>
                  <a:cubicBezTo>
                    <a:pt x="2016" y="1303"/>
                    <a:pt x="2036" y="1320"/>
                    <a:pt x="2036" y="1320"/>
                  </a:cubicBezTo>
                  <a:cubicBezTo>
                    <a:pt x="2036" y="1320"/>
                    <a:pt x="2089" y="1319"/>
                    <a:pt x="2095" y="1319"/>
                  </a:cubicBezTo>
                  <a:cubicBezTo>
                    <a:pt x="2100" y="1319"/>
                    <a:pt x="2121" y="1321"/>
                    <a:pt x="2127" y="1317"/>
                  </a:cubicBezTo>
                  <a:cubicBezTo>
                    <a:pt x="2132" y="1313"/>
                    <a:pt x="2135" y="1311"/>
                    <a:pt x="2135" y="1311"/>
                  </a:cubicBezTo>
                  <a:cubicBezTo>
                    <a:pt x="2135" y="1311"/>
                    <a:pt x="2148" y="1319"/>
                    <a:pt x="2151" y="1307"/>
                  </a:cubicBezTo>
                  <a:cubicBezTo>
                    <a:pt x="2153" y="1295"/>
                    <a:pt x="2171" y="1308"/>
                    <a:pt x="2171" y="1308"/>
                  </a:cubicBezTo>
                  <a:cubicBezTo>
                    <a:pt x="2171" y="1308"/>
                    <a:pt x="2180" y="1305"/>
                    <a:pt x="2183" y="1300"/>
                  </a:cubicBezTo>
                  <a:cubicBezTo>
                    <a:pt x="2185" y="1295"/>
                    <a:pt x="2189" y="1297"/>
                    <a:pt x="2197" y="1301"/>
                  </a:cubicBezTo>
                  <a:cubicBezTo>
                    <a:pt x="2205" y="1305"/>
                    <a:pt x="2201" y="1295"/>
                    <a:pt x="2205" y="1289"/>
                  </a:cubicBezTo>
                  <a:cubicBezTo>
                    <a:pt x="2209" y="1284"/>
                    <a:pt x="2225" y="1285"/>
                    <a:pt x="2231" y="1276"/>
                  </a:cubicBezTo>
                  <a:cubicBezTo>
                    <a:pt x="2236" y="1267"/>
                    <a:pt x="2231" y="1264"/>
                    <a:pt x="2232" y="1256"/>
                  </a:cubicBezTo>
                  <a:cubicBezTo>
                    <a:pt x="2233" y="1248"/>
                    <a:pt x="2248" y="1241"/>
                    <a:pt x="2248" y="1223"/>
                  </a:cubicBezTo>
                  <a:cubicBezTo>
                    <a:pt x="2248" y="1204"/>
                    <a:pt x="2255" y="1205"/>
                    <a:pt x="2257" y="1197"/>
                  </a:cubicBezTo>
                  <a:cubicBezTo>
                    <a:pt x="2260" y="1189"/>
                    <a:pt x="2272" y="1185"/>
                    <a:pt x="2279" y="1176"/>
                  </a:cubicBezTo>
                  <a:cubicBezTo>
                    <a:pt x="2285" y="1167"/>
                    <a:pt x="2287" y="1179"/>
                    <a:pt x="2291" y="1183"/>
                  </a:cubicBezTo>
                  <a:cubicBezTo>
                    <a:pt x="2295" y="1187"/>
                    <a:pt x="2307" y="1191"/>
                    <a:pt x="2317" y="1191"/>
                  </a:cubicBezTo>
                  <a:cubicBezTo>
                    <a:pt x="2328" y="1191"/>
                    <a:pt x="2327" y="1181"/>
                    <a:pt x="2336" y="1172"/>
                  </a:cubicBezTo>
                  <a:cubicBezTo>
                    <a:pt x="2345" y="1163"/>
                    <a:pt x="2347" y="1161"/>
                    <a:pt x="2348" y="1152"/>
                  </a:cubicBezTo>
                  <a:cubicBezTo>
                    <a:pt x="2349" y="1143"/>
                    <a:pt x="2353" y="1135"/>
                    <a:pt x="2344" y="1128"/>
                  </a:cubicBezTo>
                  <a:cubicBezTo>
                    <a:pt x="2335" y="1121"/>
                    <a:pt x="2333" y="1124"/>
                    <a:pt x="2329" y="1120"/>
                  </a:cubicBezTo>
                  <a:cubicBezTo>
                    <a:pt x="2325" y="1116"/>
                    <a:pt x="2329" y="1105"/>
                    <a:pt x="2340" y="1088"/>
                  </a:cubicBezTo>
                  <a:cubicBezTo>
                    <a:pt x="2351" y="1071"/>
                    <a:pt x="2335" y="1077"/>
                    <a:pt x="2329" y="1065"/>
                  </a:cubicBezTo>
                  <a:cubicBezTo>
                    <a:pt x="2324" y="1053"/>
                    <a:pt x="2353" y="1064"/>
                    <a:pt x="2369" y="1065"/>
                  </a:cubicBezTo>
                  <a:cubicBezTo>
                    <a:pt x="2385" y="1067"/>
                    <a:pt x="2385" y="1060"/>
                    <a:pt x="2392" y="1048"/>
                  </a:cubicBezTo>
                  <a:cubicBezTo>
                    <a:pt x="2399" y="1036"/>
                    <a:pt x="2413" y="1032"/>
                    <a:pt x="2421" y="1029"/>
                  </a:cubicBezTo>
                  <a:cubicBezTo>
                    <a:pt x="2429" y="1027"/>
                    <a:pt x="2444" y="1028"/>
                    <a:pt x="2448" y="1025"/>
                  </a:cubicBezTo>
                  <a:cubicBezTo>
                    <a:pt x="2452" y="1023"/>
                    <a:pt x="2448" y="1013"/>
                    <a:pt x="2456" y="1004"/>
                  </a:cubicBezTo>
                  <a:cubicBezTo>
                    <a:pt x="2464" y="995"/>
                    <a:pt x="2476" y="976"/>
                    <a:pt x="2479" y="965"/>
                  </a:cubicBezTo>
                  <a:cubicBezTo>
                    <a:pt x="2481" y="955"/>
                    <a:pt x="2484" y="949"/>
                    <a:pt x="2495" y="937"/>
                  </a:cubicBezTo>
                  <a:cubicBezTo>
                    <a:pt x="2505" y="925"/>
                    <a:pt x="2504" y="924"/>
                    <a:pt x="2504" y="91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8" name="Freeform 11">
              <a:extLst>
                <a:ext uri="{FF2B5EF4-FFF2-40B4-BE49-F238E27FC236}">
                  <a16:creationId xmlns:a16="http://schemas.microsoft.com/office/drawing/2014/main" id="{2A3923B7-8DF0-4421-916E-7CA412A78D76}"/>
                </a:ext>
              </a:extLst>
            </p:cNvPr>
            <p:cNvSpPr>
              <a:spLocks/>
            </p:cNvSpPr>
            <p:nvPr/>
          </p:nvSpPr>
          <p:spPr bwMode="auto">
            <a:xfrm>
              <a:off x="-4491096" y="2486804"/>
              <a:ext cx="1358063" cy="1229889"/>
            </a:xfrm>
            <a:custGeom>
              <a:avLst/>
              <a:gdLst>
                <a:gd name="T0" fmla="*/ 164 w 1649"/>
                <a:gd name="T1" fmla="*/ 1158 h 1493"/>
                <a:gd name="T2" fmla="*/ 235 w 1649"/>
                <a:gd name="T3" fmla="*/ 1093 h 1493"/>
                <a:gd name="T4" fmla="*/ 350 w 1649"/>
                <a:gd name="T5" fmla="*/ 1114 h 1493"/>
                <a:gd name="T6" fmla="*/ 397 w 1649"/>
                <a:gd name="T7" fmla="*/ 1014 h 1493"/>
                <a:gd name="T8" fmla="*/ 470 w 1649"/>
                <a:gd name="T9" fmla="*/ 1019 h 1493"/>
                <a:gd name="T10" fmla="*/ 556 w 1649"/>
                <a:gd name="T11" fmla="*/ 980 h 1493"/>
                <a:gd name="T12" fmla="*/ 603 w 1649"/>
                <a:gd name="T13" fmla="*/ 1081 h 1493"/>
                <a:gd name="T14" fmla="*/ 609 w 1649"/>
                <a:gd name="T15" fmla="*/ 1143 h 1493"/>
                <a:gd name="T16" fmla="*/ 659 w 1649"/>
                <a:gd name="T17" fmla="*/ 1199 h 1493"/>
                <a:gd name="T18" fmla="*/ 759 w 1649"/>
                <a:gd name="T19" fmla="*/ 1205 h 1493"/>
                <a:gd name="T20" fmla="*/ 761 w 1649"/>
                <a:gd name="T21" fmla="*/ 1141 h 1493"/>
                <a:gd name="T22" fmla="*/ 898 w 1649"/>
                <a:gd name="T23" fmla="*/ 1153 h 1493"/>
                <a:gd name="T24" fmla="*/ 993 w 1649"/>
                <a:gd name="T25" fmla="*/ 1247 h 1493"/>
                <a:gd name="T26" fmla="*/ 1000 w 1649"/>
                <a:gd name="T27" fmla="*/ 1363 h 1493"/>
                <a:gd name="T28" fmla="*/ 1080 w 1649"/>
                <a:gd name="T29" fmla="*/ 1451 h 1493"/>
                <a:gd name="T30" fmla="*/ 1147 w 1649"/>
                <a:gd name="T31" fmla="*/ 1490 h 1493"/>
                <a:gd name="T32" fmla="*/ 1215 w 1649"/>
                <a:gd name="T33" fmla="*/ 1425 h 1493"/>
                <a:gd name="T34" fmla="*/ 1291 w 1649"/>
                <a:gd name="T35" fmla="*/ 1397 h 1493"/>
                <a:gd name="T36" fmla="*/ 1334 w 1649"/>
                <a:gd name="T37" fmla="*/ 1323 h 1493"/>
                <a:gd name="T38" fmla="*/ 1473 w 1649"/>
                <a:gd name="T39" fmla="*/ 1240 h 1493"/>
                <a:gd name="T40" fmla="*/ 1567 w 1649"/>
                <a:gd name="T41" fmla="*/ 1166 h 1493"/>
                <a:gd name="T42" fmla="*/ 1583 w 1649"/>
                <a:gd name="T43" fmla="*/ 1082 h 1493"/>
                <a:gd name="T44" fmla="*/ 1638 w 1649"/>
                <a:gd name="T45" fmla="*/ 1030 h 1493"/>
                <a:gd name="T46" fmla="*/ 1570 w 1649"/>
                <a:gd name="T47" fmla="*/ 948 h 1493"/>
                <a:gd name="T48" fmla="*/ 1465 w 1649"/>
                <a:gd name="T49" fmla="*/ 948 h 1493"/>
                <a:gd name="T50" fmla="*/ 1374 w 1649"/>
                <a:gd name="T51" fmla="*/ 883 h 1493"/>
                <a:gd name="T52" fmla="*/ 1360 w 1649"/>
                <a:gd name="T53" fmla="*/ 812 h 1493"/>
                <a:gd name="T54" fmla="*/ 1278 w 1649"/>
                <a:gd name="T55" fmla="*/ 716 h 1493"/>
                <a:gd name="T56" fmla="*/ 1274 w 1649"/>
                <a:gd name="T57" fmla="*/ 614 h 1493"/>
                <a:gd name="T58" fmla="*/ 1198 w 1649"/>
                <a:gd name="T59" fmla="*/ 542 h 1493"/>
                <a:gd name="T60" fmla="*/ 1265 w 1649"/>
                <a:gd name="T61" fmla="*/ 463 h 1493"/>
                <a:gd name="T62" fmla="*/ 1191 w 1649"/>
                <a:gd name="T63" fmla="*/ 375 h 1493"/>
                <a:gd name="T64" fmla="*/ 1235 w 1649"/>
                <a:gd name="T65" fmla="*/ 281 h 1493"/>
                <a:gd name="T66" fmla="*/ 1240 w 1649"/>
                <a:gd name="T67" fmla="*/ 173 h 1493"/>
                <a:gd name="T68" fmla="*/ 1231 w 1649"/>
                <a:gd name="T69" fmla="*/ 76 h 1493"/>
                <a:gd name="T70" fmla="*/ 1196 w 1649"/>
                <a:gd name="T71" fmla="*/ 2 h 1493"/>
                <a:gd name="T72" fmla="*/ 1126 w 1649"/>
                <a:gd name="T73" fmla="*/ 11 h 1493"/>
                <a:gd name="T74" fmla="*/ 1087 w 1649"/>
                <a:gd name="T75" fmla="*/ 74 h 1493"/>
                <a:gd name="T76" fmla="*/ 1020 w 1649"/>
                <a:gd name="T77" fmla="*/ 84 h 1493"/>
                <a:gd name="T78" fmla="*/ 954 w 1649"/>
                <a:gd name="T79" fmla="*/ 118 h 1493"/>
                <a:gd name="T80" fmla="*/ 839 w 1649"/>
                <a:gd name="T81" fmla="*/ 102 h 1493"/>
                <a:gd name="T82" fmla="*/ 796 w 1649"/>
                <a:gd name="T83" fmla="*/ 35 h 1493"/>
                <a:gd name="T84" fmla="*/ 674 w 1649"/>
                <a:gd name="T85" fmla="*/ 65 h 1493"/>
                <a:gd name="T86" fmla="*/ 588 w 1649"/>
                <a:gd name="T87" fmla="*/ 114 h 1493"/>
                <a:gd name="T88" fmla="*/ 587 w 1649"/>
                <a:gd name="T89" fmla="*/ 182 h 1493"/>
                <a:gd name="T90" fmla="*/ 555 w 1649"/>
                <a:gd name="T91" fmla="*/ 338 h 1493"/>
                <a:gd name="T92" fmla="*/ 520 w 1649"/>
                <a:gd name="T93" fmla="*/ 432 h 1493"/>
                <a:gd name="T94" fmla="*/ 417 w 1649"/>
                <a:gd name="T95" fmla="*/ 485 h 1493"/>
                <a:gd name="T96" fmla="*/ 321 w 1649"/>
                <a:gd name="T97" fmla="*/ 476 h 1493"/>
                <a:gd name="T98" fmla="*/ 381 w 1649"/>
                <a:gd name="T99" fmla="*/ 537 h 1493"/>
                <a:gd name="T100" fmla="*/ 291 w 1649"/>
                <a:gd name="T101" fmla="*/ 548 h 1493"/>
                <a:gd name="T102" fmla="*/ 250 w 1649"/>
                <a:gd name="T103" fmla="*/ 601 h 1493"/>
                <a:gd name="T104" fmla="*/ 200 w 1649"/>
                <a:gd name="T105" fmla="*/ 679 h 1493"/>
                <a:gd name="T106" fmla="*/ 136 w 1649"/>
                <a:gd name="T107" fmla="*/ 722 h 1493"/>
                <a:gd name="T108" fmla="*/ 85 w 1649"/>
                <a:gd name="T109" fmla="*/ 727 h 1493"/>
                <a:gd name="T110" fmla="*/ 58 w 1649"/>
                <a:gd name="T111" fmla="*/ 835 h 1493"/>
                <a:gd name="T112" fmla="*/ 24 w 1649"/>
                <a:gd name="T113" fmla="*/ 894 h 1493"/>
                <a:gd name="T114" fmla="*/ 33 w 1649"/>
                <a:gd name="T115" fmla="*/ 976 h 1493"/>
                <a:gd name="T116" fmla="*/ 90 w 1649"/>
                <a:gd name="T117" fmla="*/ 1042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9" h="1493">
                  <a:moveTo>
                    <a:pt x="122" y="1112"/>
                  </a:moveTo>
                  <a:cubicBezTo>
                    <a:pt x="123" y="1119"/>
                    <a:pt x="122" y="1122"/>
                    <a:pt x="122" y="1124"/>
                  </a:cubicBezTo>
                  <a:cubicBezTo>
                    <a:pt x="122" y="1127"/>
                    <a:pt x="122" y="1128"/>
                    <a:pt x="123" y="1134"/>
                  </a:cubicBezTo>
                  <a:cubicBezTo>
                    <a:pt x="123" y="1137"/>
                    <a:pt x="124" y="1139"/>
                    <a:pt x="126" y="1143"/>
                  </a:cubicBezTo>
                  <a:cubicBezTo>
                    <a:pt x="127" y="1145"/>
                    <a:pt x="128" y="1147"/>
                    <a:pt x="129" y="1150"/>
                  </a:cubicBezTo>
                  <a:cubicBezTo>
                    <a:pt x="135" y="1151"/>
                    <a:pt x="141" y="1151"/>
                    <a:pt x="147" y="1151"/>
                  </a:cubicBezTo>
                  <a:cubicBezTo>
                    <a:pt x="158" y="1151"/>
                    <a:pt x="163" y="1157"/>
                    <a:pt x="165" y="1162"/>
                  </a:cubicBezTo>
                  <a:cubicBezTo>
                    <a:pt x="165" y="1161"/>
                    <a:pt x="164" y="1160"/>
                    <a:pt x="164" y="1158"/>
                  </a:cubicBezTo>
                  <a:cubicBezTo>
                    <a:pt x="163" y="1154"/>
                    <a:pt x="162" y="1148"/>
                    <a:pt x="162" y="1143"/>
                  </a:cubicBezTo>
                  <a:cubicBezTo>
                    <a:pt x="162" y="1142"/>
                    <a:pt x="162" y="1140"/>
                    <a:pt x="162" y="1139"/>
                  </a:cubicBezTo>
                  <a:cubicBezTo>
                    <a:pt x="162" y="1130"/>
                    <a:pt x="162" y="1125"/>
                    <a:pt x="172" y="1114"/>
                  </a:cubicBezTo>
                  <a:cubicBezTo>
                    <a:pt x="182" y="1101"/>
                    <a:pt x="194" y="1105"/>
                    <a:pt x="199" y="1108"/>
                  </a:cubicBezTo>
                  <a:cubicBezTo>
                    <a:pt x="201" y="1108"/>
                    <a:pt x="203" y="1109"/>
                    <a:pt x="203" y="1109"/>
                  </a:cubicBezTo>
                  <a:cubicBezTo>
                    <a:pt x="203" y="1109"/>
                    <a:pt x="203" y="1109"/>
                    <a:pt x="203" y="1109"/>
                  </a:cubicBezTo>
                  <a:cubicBezTo>
                    <a:pt x="206" y="1108"/>
                    <a:pt x="211" y="1106"/>
                    <a:pt x="215" y="1103"/>
                  </a:cubicBezTo>
                  <a:cubicBezTo>
                    <a:pt x="221" y="1100"/>
                    <a:pt x="227" y="1096"/>
                    <a:pt x="235" y="1093"/>
                  </a:cubicBezTo>
                  <a:cubicBezTo>
                    <a:pt x="252" y="1087"/>
                    <a:pt x="261" y="1090"/>
                    <a:pt x="274" y="1098"/>
                  </a:cubicBezTo>
                  <a:cubicBezTo>
                    <a:pt x="276" y="1100"/>
                    <a:pt x="279" y="1101"/>
                    <a:pt x="281" y="1103"/>
                  </a:cubicBezTo>
                  <a:cubicBezTo>
                    <a:pt x="293" y="1110"/>
                    <a:pt x="307" y="1119"/>
                    <a:pt x="315" y="1127"/>
                  </a:cubicBezTo>
                  <a:cubicBezTo>
                    <a:pt x="322" y="1135"/>
                    <a:pt x="328" y="1139"/>
                    <a:pt x="335" y="1142"/>
                  </a:cubicBezTo>
                  <a:cubicBezTo>
                    <a:pt x="335" y="1142"/>
                    <a:pt x="335" y="1142"/>
                    <a:pt x="335" y="1142"/>
                  </a:cubicBezTo>
                  <a:cubicBezTo>
                    <a:pt x="336" y="1141"/>
                    <a:pt x="337" y="1140"/>
                    <a:pt x="337" y="1140"/>
                  </a:cubicBezTo>
                  <a:cubicBezTo>
                    <a:pt x="338" y="1138"/>
                    <a:pt x="339" y="1137"/>
                    <a:pt x="340" y="1136"/>
                  </a:cubicBezTo>
                  <a:cubicBezTo>
                    <a:pt x="342" y="1134"/>
                    <a:pt x="347" y="1122"/>
                    <a:pt x="350" y="1114"/>
                  </a:cubicBezTo>
                  <a:cubicBezTo>
                    <a:pt x="353" y="1107"/>
                    <a:pt x="356" y="1100"/>
                    <a:pt x="359" y="1094"/>
                  </a:cubicBezTo>
                  <a:cubicBezTo>
                    <a:pt x="362" y="1089"/>
                    <a:pt x="365" y="1083"/>
                    <a:pt x="371" y="1082"/>
                  </a:cubicBezTo>
                  <a:cubicBezTo>
                    <a:pt x="375" y="1081"/>
                    <a:pt x="378" y="1083"/>
                    <a:pt x="380" y="1084"/>
                  </a:cubicBezTo>
                  <a:cubicBezTo>
                    <a:pt x="385" y="1081"/>
                    <a:pt x="386" y="1080"/>
                    <a:pt x="389" y="1076"/>
                  </a:cubicBezTo>
                  <a:cubicBezTo>
                    <a:pt x="391" y="1074"/>
                    <a:pt x="392" y="1072"/>
                    <a:pt x="394" y="1070"/>
                  </a:cubicBezTo>
                  <a:cubicBezTo>
                    <a:pt x="398" y="1065"/>
                    <a:pt x="398" y="1062"/>
                    <a:pt x="398" y="1057"/>
                  </a:cubicBezTo>
                  <a:cubicBezTo>
                    <a:pt x="398" y="1056"/>
                    <a:pt x="398" y="1056"/>
                    <a:pt x="398" y="1055"/>
                  </a:cubicBezTo>
                  <a:cubicBezTo>
                    <a:pt x="398" y="1048"/>
                    <a:pt x="398" y="1030"/>
                    <a:pt x="397" y="1014"/>
                  </a:cubicBezTo>
                  <a:cubicBezTo>
                    <a:pt x="397" y="1008"/>
                    <a:pt x="397" y="1002"/>
                    <a:pt x="402" y="997"/>
                  </a:cubicBezTo>
                  <a:cubicBezTo>
                    <a:pt x="406" y="993"/>
                    <a:pt x="412" y="993"/>
                    <a:pt x="415" y="994"/>
                  </a:cubicBezTo>
                  <a:cubicBezTo>
                    <a:pt x="415" y="994"/>
                    <a:pt x="416" y="994"/>
                    <a:pt x="417" y="994"/>
                  </a:cubicBezTo>
                  <a:cubicBezTo>
                    <a:pt x="428" y="990"/>
                    <a:pt x="435" y="999"/>
                    <a:pt x="440" y="1006"/>
                  </a:cubicBezTo>
                  <a:cubicBezTo>
                    <a:pt x="441" y="1008"/>
                    <a:pt x="443" y="1010"/>
                    <a:pt x="444" y="1012"/>
                  </a:cubicBezTo>
                  <a:cubicBezTo>
                    <a:pt x="447" y="1015"/>
                    <a:pt x="449" y="1016"/>
                    <a:pt x="457" y="1017"/>
                  </a:cubicBezTo>
                  <a:cubicBezTo>
                    <a:pt x="460" y="1017"/>
                    <a:pt x="463" y="1018"/>
                    <a:pt x="466" y="1018"/>
                  </a:cubicBezTo>
                  <a:cubicBezTo>
                    <a:pt x="468" y="1019"/>
                    <a:pt x="469" y="1019"/>
                    <a:pt x="470" y="1019"/>
                  </a:cubicBezTo>
                  <a:cubicBezTo>
                    <a:pt x="470" y="1018"/>
                    <a:pt x="471" y="1018"/>
                    <a:pt x="471" y="1018"/>
                  </a:cubicBezTo>
                  <a:cubicBezTo>
                    <a:pt x="473" y="1015"/>
                    <a:pt x="476" y="1012"/>
                    <a:pt x="483" y="1010"/>
                  </a:cubicBezTo>
                  <a:cubicBezTo>
                    <a:pt x="487" y="1008"/>
                    <a:pt x="491" y="1006"/>
                    <a:pt x="495" y="1005"/>
                  </a:cubicBezTo>
                  <a:cubicBezTo>
                    <a:pt x="502" y="1003"/>
                    <a:pt x="508" y="1000"/>
                    <a:pt x="510" y="998"/>
                  </a:cubicBezTo>
                  <a:cubicBezTo>
                    <a:pt x="511" y="997"/>
                    <a:pt x="513" y="994"/>
                    <a:pt x="514" y="992"/>
                  </a:cubicBezTo>
                  <a:cubicBezTo>
                    <a:pt x="525" y="977"/>
                    <a:pt x="533" y="967"/>
                    <a:pt x="543" y="968"/>
                  </a:cubicBezTo>
                  <a:cubicBezTo>
                    <a:pt x="546" y="968"/>
                    <a:pt x="552" y="970"/>
                    <a:pt x="555" y="978"/>
                  </a:cubicBezTo>
                  <a:cubicBezTo>
                    <a:pt x="555" y="979"/>
                    <a:pt x="555" y="980"/>
                    <a:pt x="556" y="980"/>
                  </a:cubicBezTo>
                  <a:cubicBezTo>
                    <a:pt x="558" y="981"/>
                    <a:pt x="561" y="981"/>
                    <a:pt x="564" y="982"/>
                  </a:cubicBezTo>
                  <a:cubicBezTo>
                    <a:pt x="566" y="981"/>
                    <a:pt x="569" y="980"/>
                    <a:pt x="573" y="979"/>
                  </a:cubicBezTo>
                  <a:cubicBezTo>
                    <a:pt x="585" y="977"/>
                    <a:pt x="591" y="988"/>
                    <a:pt x="595" y="996"/>
                  </a:cubicBezTo>
                  <a:cubicBezTo>
                    <a:pt x="597" y="998"/>
                    <a:pt x="598" y="1001"/>
                    <a:pt x="599" y="1002"/>
                  </a:cubicBezTo>
                  <a:cubicBezTo>
                    <a:pt x="604" y="1010"/>
                    <a:pt x="604" y="1018"/>
                    <a:pt x="603" y="1026"/>
                  </a:cubicBezTo>
                  <a:cubicBezTo>
                    <a:pt x="603" y="1030"/>
                    <a:pt x="603" y="1034"/>
                    <a:pt x="603" y="1039"/>
                  </a:cubicBezTo>
                  <a:cubicBezTo>
                    <a:pt x="605" y="1054"/>
                    <a:pt x="605" y="1067"/>
                    <a:pt x="603" y="1080"/>
                  </a:cubicBezTo>
                  <a:cubicBezTo>
                    <a:pt x="603" y="1081"/>
                    <a:pt x="603" y="1081"/>
                    <a:pt x="603" y="1081"/>
                  </a:cubicBezTo>
                  <a:cubicBezTo>
                    <a:pt x="604" y="1082"/>
                    <a:pt x="605" y="1083"/>
                    <a:pt x="606" y="1083"/>
                  </a:cubicBezTo>
                  <a:cubicBezTo>
                    <a:pt x="608" y="1085"/>
                    <a:pt x="612" y="1087"/>
                    <a:pt x="615" y="1091"/>
                  </a:cubicBezTo>
                  <a:cubicBezTo>
                    <a:pt x="621" y="1100"/>
                    <a:pt x="623" y="1110"/>
                    <a:pt x="625" y="1118"/>
                  </a:cubicBezTo>
                  <a:cubicBezTo>
                    <a:pt x="626" y="1120"/>
                    <a:pt x="626" y="1120"/>
                    <a:pt x="626" y="1120"/>
                  </a:cubicBezTo>
                  <a:cubicBezTo>
                    <a:pt x="626" y="1122"/>
                    <a:pt x="628" y="1128"/>
                    <a:pt x="624" y="1133"/>
                  </a:cubicBezTo>
                  <a:cubicBezTo>
                    <a:pt x="620" y="1137"/>
                    <a:pt x="615" y="1137"/>
                    <a:pt x="612" y="1138"/>
                  </a:cubicBezTo>
                  <a:cubicBezTo>
                    <a:pt x="611" y="1138"/>
                    <a:pt x="610" y="1138"/>
                    <a:pt x="609" y="1138"/>
                  </a:cubicBezTo>
                  <a:cubicBezTo>
                    <a:pt x="609" y="1139"/>
                    <a:pt x="609" y="1141"/>
                    <a:pt x="609" y="1143"/>
                  </a:cubicBezTo>
                  <a:cubicBezTo>
                    <a:pt x="609" y="1144"/>
                    <a:pt x="610" y="1145"/>
                    <a:pt x="610" y="1145"/>
                  </a:cubicBezTo>
                  <a:cubicBezTo>
                    <a:pt x="610" y="1145"/>
                    <a:pt x="610" y="1146"/>
                    <a:pt x="611" y="1146"/>
                  </a:cubicBezTo>
                  <a:cubicBezTo>
                    <a:pt x="613" y="1148"/>
                    <a:pt x="615" y="1151"/>
                    <a:pt x="618" y="1156"/>
                  </a:cubicBezTo>
                  <a:cubicBezTo>
                    <a:pt x="623" y="1162"/>
                    <a:pt x="624" y="1166"/>
                    <a:pt x="625" y="1169"/>
                  </a:cubicBezTo>
                  <a:cubicBezTo>
                    <a:pt x="626" y="1171"/>
                    <a:pt x="626" y="1173"/>
                    <a:pt x="628" y="1176"/>
                  </a:cubicBezTo>
                  <a:cubicBezTo>
                    <a:pt x="633" y="1182"/>
                    <a:pt x="634" y="1184"/>
                    <a:pt x="645" y="1185"/>
                  </a:cubicBezTo>
                  <a:cubicBezTo>
                    <a:pt x="652" y="1185"/>
                    <a:pt x="657" y="1185"/>
                    <a:pt x="659" y="1191"/>
                  </a:cubicBezTo>
                  <a:cubicBezTo>
                    <a:pt x="660" y="1193"/>
                    <a:pt x="661" y="1196"/>
                    <a:pt x="659" y="1199"/>
                  </a:cubicBezTo>
                  <a:cubicBezTo>
                    <a:pt x="661" y="1200"/>
                    <a:pt x="664" y="1200"/>
                    <a:pt x="668" y="1200"/>
                  </a:cubicBezTo>
                  <a:cubicBezTo>
                    <a:pt x="673" y="1201"/>
                    <a:pt x="680" y="1201"/>
                    <a:pt x="687" y="1204"/>
                  </a:cubicBezTo>
                  <a:cubicBezTo>
                    <a:pt x="693" y="1207"/>
                    <a:pt x="709" y="1209"/>
                    <a:pt x="721" y="1210"/>
                  </a:cubicBezTo>
                  <a:cubicBezTo>
                    <a:pt x="734" y="1212"/>
                    <a:pt x="743" y="1213"/>
                    <a:pt x="747" y="1215"/>
                  </a:cubicBezTo>
                  <a:cubicBezTo>
                    <a:pt x="750" y="1216"/>
                    <a:pt x="750" y="1216"/>
                    <a:pt x="757" y="1210"/>
                  </a:cubicBezTo>
                  <a:cubicBezTo>
                    <a:pt x="759" y="1208"/>
                    <a:pt x="759" y="1208"/>
                    <a:pt x="759" y="1208"/>
                  </a:cubicBezTo>
                  <a:cubicBezTo>
                    <a:pt x="761" y="1207"/>
                    <a:pt x="762" y="1205"/>
                    <a:pt x="762" y="1205"/>
                  </a:cubicBezTo>
                  <a:cubicBezTo>
                    <a:pt x="761" y="1204"/>
                    <a:pt x="760" y="1205"/>
                    <a:pt x="759" y="1205"/>
                  </a:cubicBezTo>
                  <a:cubicBezTo>
                    <a:pt x="755" y="1205"/>
                    <a:pt x="750" y="1205"/>
                    <a:pt x="746" y="1203"/>
                  </a:cubicBezTo>
                  <a:cubicBezTo>
                    <a:pt x="742" y="1201"/>
                    <a:pt x="734" y="1197"/>
                    <a:pt x="737" y="1185"/>
                  </a:cubicBezTo>
                  <a:cubicBezTo>
                    <a:pt x="737" y="1185"/>
                    <a:pt x="737" y="1185"/>
                    <a:pt x="737" y="1185"/>
                  </a:cubicBezTo>
                  <a:cubicBezTo>
                    <a:pt x="735" y="1181"/>
                    <a:pt x="732" y="1177"/>
                    <a:pt x="728" y="1172"/>
                  </a:cubicBezTo>
                  <a:cubicBezTo>
                    <a:pt x="724" y="1169"/>
                    <a:pt x="722" y="1163"/>
                    <a:pt x="722" y="1158"/>
                  </a:cubicBezTo>
                  <a:cubicBezTo>
                    <a:pt x="723" y="1153"/>
                    <a:pt x="725" y="1148"/>
                    <a:pt x="729" y="1145"/>
                  </a:cubicBezTo>
                  <a:cubicBezTo>
                    <a:pt x="734" y="1142"/>
                    <a:pt x="739" y="1142"/>
                    <a:pt x="748" y="1142"/>
                  </a:cubicBezTo>
                  <a:cubicBezTo>
                    <a:pt x="752" y="1142"/>
                    <a:pt x="757" y="1142"/>
                    <a:pt x="761" y="1141"/>
                  </a:cubicBezTo>
                  <a:cubicBezTo>
                    <a:pt x="771" y="1140"/>
                    <a:pt x="782" y="1136"/>
                    <a:pt x="792" y="1131"/>
                  </a:cubicBezTo>
                  <a:cubicBezTo>
                    <a:pt x="797" y="1128"/>
                    <a:pt x="807" y="1124"/>
                    <a:pt x="816" y="1120"/>
                  </a:cubicBezTo>
                  <a:cubicBezTo>
                    <a:pt x="827" y="1115"/>
                    <a:pt x="840" y="1110"/>
                    <a:pt x="845" y="1107"/>
                  </a:cubicBezTo>
                  <a:cubicBezTo>
                    <a:pt x="856" y="1100"/>
                    <a:pt x="873" y="1103"/>
                    <a:pt x="881" y="1108"/>
                  </a:cubicBezTo>
                  <a:cubicBezTo>
                    <a:pt x="888" y="1112"/>
                    <a:pt x="889" y="1117"/>
                    <a:pt x="889" y="1119"/>
                  </a:cubicBezTo>
                  <a:cubicBezTo>
                    <a:pt x="889" y="1120"/>
                    <a:pt x="889" y="1122"/>
                    <a:pt x="888" y="1124"/>
                  </a:cubicBezTo>
                  <a:cubicBezTo>
                    <a:pt x="888" y="1128"/>
                    <a:pt x="887" y="1135"/>
                    <a:pt x="891" y="1142"/>
                  </a:cubicBezTo>
                  <a:cubicBezTo>
                    <a:pt x="894" y="1147"/>
                    <a:pt x="896" y="1150"/>
                    <a:pt x="898" y="1153"/>
                  </a:cubicBezTo>
                  <a:cubicBezTo>
                    <a:pt x="900" y="1156"/>
                    <a:pt x="902" y="1159"/>
                    <a:pt x="906" y="1166"/>
                  </a:cubicBezTo>
                  <a:cubicBezTo>
                    <a:pt x="910" y="1173"/>
                    <a:pt x="913" y="1181"/>
                    <a:pt x="915" y="1190"/>
                  </a:cubicBezTo>
                  <a:cubicBezTo>
                    <a:pt x="918" y="1196"/>
                    <a:pt x="920" y="1203"/>
                    <a:pt x="922" y="1206"/>
                  </a:cubicBezTo>
                  <a:cubicBezTo>
                    <a:pt x="923" y="1208"/>
                    <a:pt x="931" y="1210"/>
                    <a:pt x="935" y="1212"/>
                  </a:cubicBezTo>
                  <a:cubicBezTo>
                    <a:pt x="944" y="1215"/>
                    <a:pt x="953" y="1218"/>
                    <a:pt x="958" y="1224"/>
                  </a:cubicBezTo>
                  <a:cubicBezTo>
                    <a:pt x="963" y="1233"/>
                    <a:pt x="967" y="1238"/>
                    <a:pt x="972" y="1242"/>
                  </a:cubicBezTo>
                  <a:cubicBezTo>
                    <a:pt x="974" y="1244"/>
                    <a:pt x="983" y="1245"/>
                    <a:pt x="987" y="1246"/>
                  </a:cubicBezTo>
                  <a:cubicBezTo>
                    <a:pt x="989" y="1246"/>
                    <a:pt x="991" y="1247"/>
                    <a:pt x="993" y="1247"/>
                  </a:cubicBezTo>
                  <a:cubicBezTo>
                    <a:pt x="1004" y="1249"/>
                    <a:pt x="1010" y="1255"/>
                    <a:pt x="1013" y="1267"/>
                  </a:cubicBezTo>
                  <a:cubicBezTo>
                    <a:pt x="1014" y="1270"/>
                    <a:pt x="1015" y="1273"/>
                    <a:pt x="1015" y="1276"/>
                  </a:cubicBezTo>
                  <a:cubicBezTo>
                    <a:pt x="1017" y="1283"/>
                    <a:pt x="1018" y="1290"/>
                    <a:pt x="1022" y="1298"/>
                  </a:cubicBezTo>
                  <a:cubicBezTo>
                    <a:pt x="1026" y="1307"/>
                    <a:pt x="1027" y="1312"/>
                    <a:pt x="1024" y="1319"/>
                  </a:cubicBezTo>
                  <a:cubicBezTo>
                    <a:pt x="1024" y="1320"/>
                    <a:pt x="1023" y="1322"/>
                    <a:pt x="1023" y="1325"/>
                  </a:cubicBezTo>
                  <a:cubicBezTo>
                    <a:pt x="1021" y="1338"/>
                    <a:pt x="1014" y="1344"/>
                    <a:pt x="1008" y="1349"/>
                  </a:cubicBezTo>
                  <a:cubicBezTo>
                    <a:pt x="1005" y="1351"/>
                    <a:pt x="1003" y="1352"/>
                    <a:pt x="1001" y="1355"/>
                  </a:cubicBezTo>
                  <a:cubicBezTo>
                    <a:pt x="998" y="1358"/>
                    <a:pt x="998" y="1358"/>
                    <a:pt x="1000" y="1363"/>
                  </a:cubicBezTo>
                  <a:cubicBezTo>
                    <a:pt x="1000" y="1365"/>
                    <a:pt x="1001" y="1368"/>
                    <a:pt x="1001" y="1370"/>
                  </a:cubicBezTo>
                  <a:cubicBezTo>
                    <a:pt x="1001" y="1371"/>
                    <a:pt x="1001" y="1371"/>
                    <a:pt x="1001" y="1371"/>
                  </a:cubicBezTo>
                  <a:cubicBezTo>
                    <a:pt x="1004" y="1372"/>
                    <a:pt x="1007" y="1374"/>
                    <a:pt x="1011" y="1377"/>
                  </a:cubicBezTo>
                  <a:cubicBezTo>
                    <a:pt x="1019" y="1382"/>
                    <a:pt x="1021" y="1388"/>
                    <a:pt x="1022" y="1392"/>
                  </a:cubicBezTo>
                  <a:cubicBezTo>
                    <a:pt x="1023" y="1394"/>
                    <a:pt x="1024" y="1396"/>
                    <a:pt x="1025" y="1398"/>
                  </a:cubicBezTo>
                  <a:cubicBezTo>
                    <a:pt x="1027" y="1400"/>
                    <a:pt x="1034" y="1406"/>
                    <a:pt x="1040" y="1411"/>
                  </a:cubicBezTo>
                  <a:cubicBezTo>
                    <a:pt x="1052" y="1420"/>
                    <a:pt x="1059" y="1427"/>
                    <a:pt x="1063" y="1432"/>
                  </a:cubicBezTo>
                  <a:cubicBezTo>
                    <a:pt x="1068" y="1440"/>
                    <a:pt x="1072" y="1445"/>
                    <a:pt x="1080" y="1451"/>
                  </a:cubicBezTo>
                  <a:cubicBezTo>
                    <a:pt x="1083" y="1453"/>
                    <a:pt x="1093" y="1450"/>
                    <a:pt x="1103" y="1447"/>
                  </a:cubicBezTo>
                  <a:cubicBezTo>
                    <a:pt x="1106" y="1446"/>
                    <a:pt x="1109" y="1445"/>
                    <a:pt x="1112" y="1444"/>
                  </a:cubicBezTo>
                  <a:cubicBezTo>
                    <a:pt x="1120" y="1441"/>
                    <a:pt x="1127" y="1440"/>
                    <a:pt x="1132" y="1444"/>
                  </a:cubicBezTo>
                  <a:cubicBezTo>
                    <a:pt x="1137" y="1448"/>
                    <a:pt x="1137" y="1454"/>
                    <a:pt x="1136" y="1457"/>
                  </a:cubicBezTo>
                  <a:cubicBezTo>
                    <a:pt x="1136" y="1458"/>
                    <a:pt x="1136" y="1459"/>
                    <a:pt x="1136" y="1460"/>
                  </a:cubicBezTo>
                  <a:cubicBezTo>
                    <a:pt x="1140" y="1467"/>
                    <a:pt x="1139" y="1474"/>
                    <a:pt x="1138" y="1479"/>
                  </a:cubicBezTo>
                  <a:cubicBezTo>
                    <a:pt x="1138" y="1482"/>
                    <a:pt x="1137" y="1485"/>
                    <a:pt x="1138" y="1487"/>
                  </a:cubicBezTo>
                  <a:cubicBezTo>
                    <a:pt x="1140" y="1487"/>
                    <a:pt x="1143" y="1488"/>
                    <a:pt x="1147" y="1490"/>
                  </a:cubicBezTo>
                  <a:cubicBezTo>
                    <a:pt x="1154" y="1493"/>
                    <a:pt x="1158" y="1492"/>
                    <a:pt x="1165" y="1491"/>
                  </a:cubicBezTo>
                  <a:cubicBezTo>
                    <a:pt x="1168" y="1491"/>
                    <a:pt x="1171" y="1490"/>
                    <a:pt x="1174" y="1490"/>
                  </a:cubicBezTo>
                  <a:cubicBezTo>
                    <a:pt x="1180" y="1489"/>
                    <a:pt x="1183" y="1487"/>
                    <a:pt x="1191" y="1480"/>
                  </a:cubicBezTo>
                  <a:cubicBezTo>
                    <a:pt x="1193" y="1478"/>
                    <a:pt x="1195" y="1476"/>
                    <a:pt x="1197" y="1475"/>
                  </a:cubicBezTo>
                  <a:cubicBezTo>
                    <a:pt x="1206" y="1467"/>
                    <a:pt x="1212" y="1459"/>
                    <a:pt x="1214" y="1453"/>
                  </a:cubicBezTo>
                  <a:cubicBezTo>
                    <a:pt x="1215" y="1451"/>
                    <a:pt x="1214" y="1448"/>
                    <a:pt x="1213" y="1444"/>
                  </a:cubicBezTo>
                  <a:cubicBezTo>
                    <a:pt x="1213" y="1441"/>
                    <a:pt x="1212" y="1438"/>
                    <a:pt x="1212" y="1435"/>
                  </a:cubicBezTo>
                  <a:cubicBezTo>
                    <a:pt x="1212" y="1432"/>
                    <a:pt x="1212" y="1427"/>
                    <a:pt x="1215" y="1425"/>
                  </a:cubicBezTo>
                  <a:cubicBezTo>
                    <a:pt x="1218" y="1418"/>
                    <a:pt x="1225" y="1417"/>
                    <a:pt x="1228" y="1417"/>
                  </a:cubicBezTo>
                  <a:cubicBezTo>
                    <a:pt x="1230" y="1417"/>
                    <a:pt x="1231" y="1417"/>
                    <a:pt x="1234" y="1416"/>
                  </a:cubicBezTo>
                  <a:cubicBezTo>
                    <a:pt x="1237" y="1415"/>
                    <a:pt x="1237" y="1415"/>
                    <a:pt x="1239" y="1412"/>
                  </a:cubicBezTo>
                  <a:cubicBezTo>
                    <a:pt x="1241" y="1410"/>
                    <a:pt x="1243" y="1407"/>
                    <a:pt x="1247" y="1403"/>
                  </a:cubicBezTo>
                  <a:cubicBezTo>
                    <a:pt x="1257" y="1393"/>
                    <a:pt x="1269" y="1396"/>
                    <a:pt x="1276" y="1398"/>
                  </a:cubicBezTo>
                  <a:cubicBezTo>
                    <a:pt x="1280" y="1399"/>
                    <a:pt x="1283" y="1400"/>
                    <a:pt x="1287" y="1400"/>
                  </a:cubicBezTo>
                  <a:cubicBezTo>
                    <a:pt x="1288" y="1400"/>
                    <a:pt x="1289" y="1400"/>
                    <a:pt x="1290" y="1400"/>
                  </a:cubicBezTo>
                  <a:cubicBezTo>
                    <a:pt x="1290" y="1399"/>
                    <a:pt x="1290" y="1398"/>
                    <a:pt x="1291" y="1397"/>
                  </a:cubicBezTo>
                  <a:cubicBezTo>
                    <a:pt x="1291" y="1395"/>
                    <a:pt x="1292" y="1393"/>
                    <a:pt x="1292" y="1390"/>
                  </a:cubicBezTo>
                  <a:cubicBezTo>
                    <a:pt x="1294" y="1385"/>
                    <a:pt x="1295" y="1381"/>
                    <a:pt x="1295" y="1379"/>
                  </a:cubicBezTo>
                  <a:cubicBezTo>
                    <a:pt x="1295" y="1375"/>
                    <a:pt x="1296" y="1371"/>
                    <a:pt x="1300" y="1366"/>
                  </a:cubicBezTo>
                  <a:cubicBezTo>
                    <a:pt x="1301" y="1365"/>
                    <a:pt x="1302" y="1364"/>
                    <a:pt x="1303" y="1362"/>
                  </a:cubicBezTo>
                  <a:cubicBezTo>
                    <a:pt x="1306" y="1360"/>
                    <a:pt x="1307" y="1359"/>
                    <a:pt x="1308" y="1355"/>
                  </a:cubicBezTo>
                  <a:cubicBezTo>
                    <a:pt x="1308" y="1354"/>
                    <a:pt x="1308" y="1353"/>
                    <a:pt x="1308" y="1352"/>
                  </a:cubicBezTo>
                  <a:cubicBezTo>
                    <a:pt x="1307" y="1343"/>
                    <a:pt x="1309" y="1336"/>
                    <a:pt x="1321" y="1329"/>
                  </a:cubicBezTo>
                  <a:cubicBezTo>
                    <a:pt x="1328" y="1325"/>
                    <a:pt x="1331" y="1324"/>
                    <a:pt x="1334" y="1323"/>
                  </a:cubicBezTo>
                  <a:cubicBezTo>
                    <a:pt x="1336" y="1322"/>
                    <a:pt x="1337" y="1322"/>
                    <a:pt x="1342" y="1319"/>
                  </a:cubicBezTo>
                  <a:cubicBezTo>
                    <a:pt x="1346" y="1316"/>
                    <a:pt x="1346" y="1316"/>
                    <a:pt x="1346" y="1316"/>
                  </a:cubicBezTo>
                  <a:cubicBezTo>
                    <a:pt x="1357" y="1310"/>
                    <a:pt x="1370" y="1301"/>
                    <a:pt x="1385" y="1297"/>
                  </a:cubicBezTo>
                  <a:cubicBezTo>
                    <a:pt x="1397" y="1294"/>
                    <a:pt x="1397" y="1294"/>
                    <a:pt x="1400" y="1283"/>
                  </a:cubicBezTo>
                  <a:cubicBezTo>
                    <a:pt x="1403" y="1269"/>
                    <a:pt x="1411" y="1263"/>
                    <a:pt x="1417" y="1259"/>
                  </a:cubicBezTo>
                  <a:cubicBezTo>
                    <a:pt x="1420" y="1257"/>
                    <a:pt x="1422" y="1256"/>
                    <a:pt x="1425" y="1253"/>
                  </a:cubicBezTo>
                  <a:cubicBezTo>
                    <a:pt x="1433" y="1245"/>
                    <a:pt x="1442" y="1245"/>
                    <a:pt x="1450" y="1245"/>
                  </a:cubicBezTo>
                  <a:cubicBezTo>
                    <a:pt x="1458" y="1245"/>
                    <a:pt x="1465" y="1245"/>
                    <a:pt x="1473" y="1240"/>
                  </a:cubicBezTo>
                  <a:cubicBezTo>
                    <a:pt x="1491" y="1230"/>
                    <a:pt x="1501" y="1217"/>
                    <a:pt x="1509" y="1205"/>
                  </a:cubicBezTo>
                  <a:cubicBezTo>
                    <a:pt x="1511" y="1203"/>
                    <a:pt x="1511" y="1202"/>
                    <a:pt x="1511" y="1202"/>
                  </a:cubicBezTo>
                  <a:cubicBezTo>
                    <a:pt x="1511" y="1201"/>
                    <a:pt x="1511" y="1201"/>
                    <a:pt x="1511" y="1201"/>
                  </a:cubicBezTo>
                  <a:cubicBezTo>
                    <a:pt x="1510" y="1196"/>
                    <a:pt x="1510" y="1192"/>
                    <a:pt x="1514" y="1183"/>
                  </a:cubicBezTo>
                  <a:cubicBezTo>
                    <a:pt x="1516" y="1178"/>
                    <a:pt x="1519" y="1174"/>
                    <a:pt x="1524" y="1173"/>
                  </a:cubicBezTo>
                  <a:cubicBezTo>
                    <a:pt x="1530" y="1170"/>
                    <a:pt x="1536" y="1173"/>
                    <a:pt x="1541" y="1175"/>
                  </a:cubicBezTo>
                  <a:cubicBezTo>
                    <a:pt x="1544" y="1176"/>
                    <a:pt x="1546" y="1177"/>
                    <a:pt x="1549" y="1177"/>
                  </a:cubicBezTo>
                  <a:cubicBezTo>
                    <a:pt x="1557" y="1177"/>
                    <a:pt x="1562" y="1174"/>
                    <a:pt x="1567" y="1166"/>
                  </a:cubicBezTo>
                  <a:cubicBezTo>
                    <a:pt x="1571" y="1158"/>
                    <a:pt x="1571" y="1157"/>
                    <a:pt x="1569" y="1155"/>
                  </a:cubicBezTo>
                  <a:cubicBezTo>
                    <a:pt x="1568" y="1154"/>
                    <a:pt x="1567" y="1153"/>
                    <a:pt x="1566" y="1152"/>
                  </a:cubicBezTo>
                  <a:cubicBezTo>
                    <a:pt x="1561" y="1147"/>
                    <a:pt x="1555" y="1142"/>
                    <a:pt x="1553" y="1126"/>
                  </a:cubicBezTo>
                  <a:cubicBezTo>
                    <a:pt x="1552" y="1121"/>
                    <a:pt x="1552" y="1114"/>
                    <a:pt x="1556" y="1109"/>
                  </a:cubicBezTo>
                  <a:cubicBezTo>
                    <a:pt x="1560" y="1104"/>
                    <a:pt x="1565" y="1105"/>
                    <a:pt x="1568" y="1105"/>
                  </a:cubicBezTo>
                  <a:cubicBezTo>
                    <a:pt x="1569" y="1105"/>
                    <a:pt x="1570" y="1105"/>
                    <a:pt x="1570" y="1104"/>
                  </a:cubicBezTo>
                  <a:cubicBezTo>
                    <a:pt x="1577" y="1098"/>
                    <a:pt x="1581" y="1092"/>
                    <a:pt x="1583" y="1085"/>
                  </a:cubicBezTo>
                  <a:cubicBezTo>
                    <a:pt x="1584" y="1083"/>
                    <a:pt x="1583" y="1082"/>
                    <a:pt x="1583" y="1082"/>
                  </a:cubicBezTo>
                  <a:cubicBezTo>
                    <a:pt x="1583" y="1082"/>
                    <a:pt x="1582" y="1080"/>
                    <a:pt x="1580" y="1078"/>
                  </a:cubicBezTo>
                  <a:cubicBezTo>
                    <a:pt x="1579" y="1076"/>
                    <a:pt x="1577" y="1074"/>
                    <a:pt x="1575" y="1071"/>
                  </a:cubicBezTo>
                  <a:cubicBezTo>
                    <a:pt x="1572" y="1068"/>
                    <a:pt x="1569" y="1062"/>
                    <a:pt x="1570" y="1056"/>
                  </a:cubicBezTo>
                  <a:cubicBezTo>
                    <a:pt x="1571" y="1051"/>
                    <a:pt x="1575" y="1048"/>
                    <a:pt x="1578" y="1046"/>
                  </a:cubicBezTo>
                  <a:cubicBezTo>
                    <a:pt x="1578" y="1046"/>
                    <a:pt x="1578" y="1046"/>
                    <a:pt x="1579" y="1046"/>
                  </a:cubicBezTo>
                  <a:cubicBezTo>
                    <a:pt x="1583" y="1032"/>
                    <a:pt x="1597" y="1030"/>
                    <a:pt x="1607" y="1029"/>
                  </a:cubicBezTo>
                  <a:cubicBezTo>
                    <a:pt x="1613" y="1028"/>
                    <a:pt x="1617" y="1029"/>
                    <a:pt x="1622" y="1029"/>
                  </a:cubicBezTo>
                  <a:cubicBezTo>
                    <a:pt x="1627" y="1030"/>
                    <a:pt x="1632" y="1031"/>
                    <a:pt x="1638" y="1030"/>
                  </a:cubicBezTo>
                  <a:cubicBezTo>
                    <a:pt x="1646" y="1028"/>
                    <a:pt x="1647" y="1026"/>
                    <a:pt x="1648" y="1017"/>
                  </a:cubicBezTo>
                  <a:cubicBezTo>
                    <a:pt x="1649" y="1015"/>
                    <a:pt x="1648" y="1014"/>
                    <a:pt x="1646" y="1010"/>
                  </a:cubicBezTo>
                  <a:cubicBezTo>
                    <a:pt x="1645" y="1009"/>
                    <a:pt x="1644" y="1006"/>
                    <a:pt x="1643" y="1004"/>
                  </a:cubicBezTo>
                  <a:cubicBezTo>
                    <a:pt x="1638" y="1003"/>
                    <a:pt x="1632" y="1002"/>
                    <a:pt x="1628" y="998"/>
                  </a:cubicBezTo>
                  <a:cubicBezTo>
                    <a:pt x="1626" y="997"/>
                    <a:pt x="1623" y="996"/>
                    <a:pt x="1620" y="994"/>
                  </a:cubicBezTo>
                  <a:cubicBezTo>
                    <a:pt x="1612" y="991"/>
                    <a:pt x="1603" y="987"/>
                    <a:pt x="1600" y="980"/>
                  </a:cubicBezTo>
                  <a:cubicBezTo>
                    <a:pt x="1598" y="976"/>
                    <a:pt x="1581" y="958"/>
                    <a:pt x="1573" y="951"/>
                  </a:cubicBezTo>
                  <a:cubicBezTo>
                    <a:pt x="1572" y="950"/>
                    <a:pt x="1571" y="949"/>
                    <a:pt x="1570" y="948"/>
                  </a:cubicBezTo>
                  <a:cubicBezTo>
                    <a:pt x="1569" y="949"/>
                    <a:pt x="1568" y="949"/>
                    <a:pt x="1566" y="950"/>
                  </a:cubicBezTo>
                  <a:cubicBezTo>
                    <a:pt x="1561" y="951"/>
                    <a:pt x="1559" y="952"/>
                    <a:pt x="1556" y="953"/>
                  </a:cubicBezTo>
                  <a:cubicBezTo>
                    <a:pt x="1551" y="956"/>
                    <a:pt x="1547" y="958"/>
                    <a:pt x="1538" y="957"/>
                  </a:cubicBezTo>
                  <a:cubicBezTo>
                    <a:pt x="1533" y="956"/>
                    <a:pt x="1529" y="953"/>
                    <a:pt x="1527" y="951"/>
                  </a:cubicBezTo>
                  <a:cubicBezTo>
                    <a:pt x="1527" y="951"/>
                    <a:pt x="1526" y="952"/>
                    <a:pt x="1526" y="952"/>
                  </a:cubicBezTo>
                  <a:cubicBezTo>
                    <a:pt x="1521" y="957"/>
                    <a:pt x="1513" y="964"/>
                    <a:pt x="1500" y="960"/>
                  </a:cubicBezTo>
                  <a:cubicBezTo>
                    <a:pt x="1497" y="959"/>
                    <a:pt x="1494" y="958"/>
                    <a:pt x="1490" y="957"/>
                  </a:cubicBezTo>
                  <a:cubicBezTo>
                    <a:pt x="1482" y="955"/>
                    <a:pt x="1473" y="953"/>
                    <a:pt x="1465" y="948"/>
                  </a:cubicBezTo>
                  <a:cubicBezTo>
                    <a:pt x="1462" y="946"/>
                    <a:pt x="1462" y="946"/>
                    <a:pt x="1462" y="946"/>
                  </a:cubicBezTo>
                  <a:cubicBezTo>
                    <a:pt x="1455" y="941"/>
                    <a:pt x="1450" y="938"/>
                    <a:pt x="1441" y="938"/>
                  </a:cubicBezTo>
                  <a:cubicBezTo>
                    <a:pt x="1426" y="938"/>
                    <a:pt x="1421" y="929"/>
                    <a:pt x="1418" y="924"/>
                  </a:cubicBezTo>
                  <a:cubicBezTo>
                    <a:pt x="1417" y="923"/>
                    <a:pt x="1416" y="922"/>
                    <a:pt x="1415" y="921"/>
                  </a:cubicBezTo>
                  <a:cubicBezTo>
                    <a:pt x="1411" y="916"/>
                    <a:pt x="1407" y="910"/>
                    <a:pt x="1405" y="905"/>
                  </a:cubicBezTo>
                  <a:cubicBezTo>
                    <a:pt x="1403" y="905"/>
                    <a:pt x="1401" y="905"/>
                    <a:pt x="1400" y="905"/>
                  </a:cubicBezTo>
                  <a:cubicBezTo>
                    <a:pt x="1391" y="903"/>
                    <a:pt x="1378" y="901"/>
                    <a:pt x="1376" y="888"/>
                  </a:cubicBezTo>
                  <a:cubicBezTo>
                    <a:pt x="1375" y="886"/>
                    <a:pt x="1375" y="885"/>
                    <a:pt x="1374" y="883"/>
                  </a:cubicBezTo>
                  <a:cubicBezTo>
                    <a:pt x="1372" y="875"/>
                    <a:pt x="1369" y="865"/>
                    <a:pt x="1378" y="855"/>
                  </a:cubicBezTo>
                  <a:cubicBezTo>
                    <a:pt x="1381" y="851"/>
                    <a:pt x="1384" y="849"/>
                    <a:pt x="1386" y="847"/>
                  </a:cubicBezTo>
                  <a:cubicBezTo>
                    <a:pt x="1391" y="843"/>
                    <a:pt x="1392" y="842"/>
                    <a:pt x="1392" y="839"/>
                  </a:cubicBezTo>
                  <a:cubicBezTo>
                    <a:pt x="1392" y="838"/>
                    <a:pt x="1392" y="837"/>
                    <a:pt x="1392" y="836"/>
                  </a:cubicBezTo>
                  <a:cubicBezTo>
                    <a:pt x="1392" y="834"/>
                    <a:pt x="1393" y="833"/>
                    <a:pt x="1393" y="832"/>
                  </a:cubicBezTo>
                  <a:cubicBezTo>
                    <a:pt x="1392" y="831"/>
                    <a:pt x="1390" y="830"/>
                    <a:pt x="1387" y="828"/>
                  </a:cubicBezTo>
                  <a:cubicBezTo>
                    <a:pt x="1382" y="826"/>
                    <a:pt x="1378" y="825"/>
                    <a:pt x="1375" y="824"/>
                  </a:cubicBezTo>
                  <a:cubicBezTo>
                    <a:pt x="1370" y="822"/>
                    <a:pt x="1363" y="821"/>
                    <a:pt x="1360" y="812"/>
                  </a:cubicBezTo>
                  <a:cubicBezTo>
                    <a:pt x="1359" y="811"/>
                    <a:pt x="1359" y="810"/>
                    <a:pt x="1358" y="809"/>
                  </a:cubicBezTo>
                  <a:cubicBezTo>
                    <a:pt x="1355" y="802"/>
                    <a:pt x="1351" y="793"/>
                    <a:pt x="1345" y="790"/>
                  </a:cubicBezTo>
                  <a:cubicBezTo>
                    <a:pt x="1335" y="785"/>
                    <a:pt x="1327" y="780"/>
                    <a:pt x="1323" y="780"/>
                  </a:cubicBezTo>
                  <a:cubicBezTo>
                    <a:pt x="1312" y="779"/>
                    <a:pt x="1301" y="766"/>
                    <a:pt x="1300" y="756"/>
                  </a:cubicBezTo>
                  <a:cubicBezTo>
                    <a:pt x="1300" y="754"/>
                    <a:pt x="1300" y="753"/>
                    <a:pt x="1300" y="751"/>
                  </a:cubicBezTo>
                  <a:cubicBezTo>
                    <a:pt x="1300" y="749"/>
                    <a:pt x="1300" y="747"/>
                    <a:pt x="1295" y="740"/>
                  </a:cubicBezTo>
                  <a:cubicBezTo>
                    <a:pt x="1293" y="737"/>
                    <a:pt x="1291" y="735"/>
                    <a:pt x="1289" y="733"/>
                  </a:cubicBezTo>
                  <a:cubicBezTo>
                    <a:pt x="1284" y="729"/>
                    <a:pt x="1280" y="726"/>
                    <a:pt x="1278" y="716"/>
                  </a:cubicBezTo>
                  <a:cubicBezTo>
                    <a:pt x="1277" y="712"/>
                    <a:pt x="1275" y="709"/>
                    <a:pt x="1274" y="706"/>
                  </a:cubicBezTo>
                  <a:cubicBezTo>
                    <a:pt x="1271" y="699"/>
                    <a:pt x="1268" y="692"/>
                    <a:pt x="1270" y="682"/>
                  </a:cubicBezTo>
                  <a:cubicBezTo>
                    <a:pt x="1272" y="671"/>
                    <a:pt x="1274" y="659"/>
                    <a:pt x="1282" y="650"/>
                  </a:cubicBezTo>
                  <a:cubicBezTo>
                    <a:pt x="1285" y="647"/>
                    <a:pt x="1287" y="645"/>
                    <a:pt x="1289" y="643"/>
                  </a:cubicBezTo>
                  <a:cubicBezTo>
                    <a:pt x="1289" y="643"/>
                    <a:pt x="1290" y="643"/>
                    <a:pt x="1290" y="642"/>
                  </a:cubicBezTo>
                  <a:cubicBezTo>
                    <a:pt x="1290" y="642"/>
                    <a:pt x="1290" y="641"/>
                    <a:pt x="1289" y="640"/>
                  </a:cubicBezTo>
                  <a:cubicBezTo>
                    <a:pt x="1286" y="634"/>
                    <a:pt x="1284" y="631"/>
                    <a:pt x="1282" y="627"/>
                  </a:cubicBezTo>
                  <a:cubicBezTo>
                    <a:pt x="1279" y="624"/>
                    <a:pt x="1277" y="620"/>
                    <a:pt x="1274" y="614"/>
                  </a:cubicBezTo>
                  <a:cubicBezTo>
                    <a:pt x="1270" y="606"/>
                    <a:pt x="1270" y="601"/>
                    <a:pt x="1271" y="597"/>
                  </a:cubicBezTo>
                  <a:cubicBezTo>
                    <a:pt x="1271" y="595"/>
                    <a:pt x="1271" y="595"/>
                    <a:pt x="1269" y="593"/>
                  </a:cubicBezTo>
                  <a:cubicBezTo>
                    <a:pt x="1266" y="588"/>
                    <a:pt x="1261" y="587"/>
                    <a:pt x="1255" y="585"/>
                  </a:cubicBezTo>
                  <a:cubicBezTo>
                    <a:pt x="1252" y="584"/>
                    <a:pt x="1248" y="583"/>
                    <a:pt x="1245" y="582"/>
                  </a:cubicBezTo>
                  <a:cubicBezTo>
                    <a:pt x="1243" y="581"/>
                    <a:pt x="1240" y="580"/>
                    <a:pt x="1237" y="579"/>
                  </a:cubicBezTo>
                  <a:cubicBezTo>
                    <a:pt x="1229" y="577"/>
                    <a:pt x="1217" y="573"/>
                    <a:pt x="1212" y="563"/>
                  </a:cubicBezTo>
                  <a:cubicBezTo>
                    <a:pt x="1210" y="559"/>
                    <a:pt x="1208" y="556"/>
                    <a:pt x="1205" y="553"/>
                  </a:cubicBezTo>
                  <a:cubicBezTo>
                    <a:pt x="1203" y="550"/>
                    <a:pt x="1201" y="547"/>
                    <a:pt x="1198" y="542"/>
                  </a:cubicBezTo>
                  <a:cubicBezTo>
                    <a:pt x="1188" y="526"/>
                    <a:pt x="1197" y="511"/>
                    <a:pt x="1199" y="506"/>
                  </a:cubicBezTo>
                  <a:cubicBezTo>
                    <a:pt x="1206" y="494"/>
                    <a:pt x="1215" y="491"/>
                    <a:pt x="1230" y="489"/>
                  </a:cubicBezTo>
                  <a:cubicBezTo>
                    <a:pt x="1236" y="489"/>
                    <a:pt x="1240" y="489"/>
                    <a:pt x="1244" y="489"/>
                  </a:cubicBezTo>
                  <a:cubicBezTo>
                    <a:pt x="1246" y="489"/>
                    <a:pt x="1248" y="489"/>
                    <a:pt x="1249" y="489"/>
                  </a:cubicBezTo>
                  <a:cubicBezTo>
                    <a:pt x="1254" y="479"/>
                    <a:pt x="1256" y="477"/>
                    <a:pt x="1265" y="471"/>
                  </a:cubicBezTo>
                  <a:cubicBezTo>
                    <a:pt x="1265" y="470"/>
                    <a:pt x="1266" y="470"/>
                    <a:pt x="1266" y="470"/>
                  </a:cubicBezTo>
                  <a:cubicBezTo>
                    <a:pt x="1266" y="469"/>
                    <a:pt x="1266" y="469"/>
                    <a:pt x="1266" y="469"/>
                  </a:cubicBezTo>
                  <a:cubicBezTo>
                    <a:pt x="1266" y="467"/>
                    <a:pt x="1265" y="466"/>
                    <a:pt x="1265" y="463"/>
                  </a:cubicBezTo>
                  <a:cubicBezTo>
                    <a:pt x="1265" y="457"/>
                    <a:pt x="1268" y="449"/>
                    <a:pt x="1279" y="445"/>
                  </a:cubicBezTo>
                  <a:cubicBezTo>
                    <a:pt x="1275" y="441"/>
                    <a:pt x="1271" y="438"/>
                    <a:pt x="1266" y="435"/>
                  </a:cubicBezTo>
                  <a:cubicBezTo>
                    <a:pt x="1262" y="432"/>
                    <a:pt x="1257" y="429"/>
                    <a:pt x="1253" y="425"/>
                  </a:cubicBezTo>
                  <a:cubicBezTo>
                    <a:pt x="1249" y="422"/>
                    <a:pt x="1246" y="420"/>
                    <a:pt x="1243" y="418"/>
                  </a:cubicBezTo>
                  <a:cubicBezTo>
                    <a:pt x="1237" y="414"/>
                    <a:pt x="1231" y="411"/>
                    <a:pt x="1228" y="405"/>
                  </a:cubicBezTo>
                  <a:cubicBezTo>
                    <a:pt x="1226" y="402"/>
                    <a:pt x="1225" y="399"/>
                    <a:pt x="1224" y="396"/>
                  </a:cubicBezTo>
                  <a:cubicBezTo>
                    <a:pt x="1221" y="390"/>
                    <a:pt x="1221" y="389"/>
                    <a:pt x="1217" y="389"/>
                  </a:cubicBezTo>
                  <a:cubicBezTo>
                    <a:pt x="1206" y="387"/>
                    <a:pt x="1195" y="384"/>
                    <a:pt x="1191" y="375"/>
                  </a:cubicBezTo>
                  <a:cubicBezTo>
                    <a:pt x="1190" y="371"/>
                    <a:pt x="1190" y="365"/>
                    <a:pt x="1196" y="358"/>
                  </a:cubicBezTo>
                  <a:cubicBezTo>
                    <a:pt x="1200" y="354"/>
                    <a:pt x="1204" y="350"/>
                    <a:pt x="1207" y="346"/>
                  </a:cubicBezTo>
                  <a:cubicBezTo>
                    <a:pt x="1212" y="342"/>
                    <a:pt x="1217" y="337"/>
                    <a:pt x="1220" y="333"/>
                  </a:cubicBezTo>
                  <a:cubicBezTo>
                    <a:pt x="1221" y="331"/>
                    <a:pt x="1221" y="331"/>
                    <a:pt x="1221" y="331"/>
                  </a:cubicBezTo>
                  <a:cubicBezTo>
                    <a:pt x="1225" y="326"/>
                    <a:pt x="1230" y="318"/>
                    <a:pt x="1230" y="316"/>
                  </a:cubicBezTo>
                  <a:cubicBezTo>
                    <a:pt x="1228" y="307"/>
                    <a:pt x="1229" y="297"/>
                    <a:pt x="1231" y="289"/>
                  </a:cubicBezTo>
                  <a:cubicBezTo>
                    <a:pt x="1232" y="285"/>
                    <a:pt x="1233" y="283"/>
                    <a:pt x="1235" y="281"/>
                  </a:cubicBezTo>
                  <a:cubicBezTo>
                    <a:pt x="1235" y="281"/>
                    <a:pt x="1235" y="281"/>
                    <a:pt x="1235" y="281"/>
                  </a:cubicBezTo>
                  <a:cubicBezTo>
                    <a:pt x="1235" y="281"/>
                    <a:pt x="1235" y="281"/>
                    <a:pt x="1235" y="281"/>
                  </a:cubicBezTo>
                  <a:cubicBezTo>
                    <a:pt x="1235" y="281"/>
                    <a:pt x="1235" y="279"/>
                    <a:pt x="1235" y="274"/>
                  </a:cubicBezTo>
                  <a:cubicBezTo>
                    <a:pt x="1233" y="257"/>
                    <a:pt x="1239" y="251"/>
                    <a:pt x="1245" y="246"/>
                  </a:cubicBezTo>
                  <a:cubicBezTo>
                    <a:pt x="1246" y="246"/>
                    <a:pt x="1246" y="246"/>
                    <a:pt x="1246" y="246"/>
                  </a:cubicBezTo>
                  <a:cubicBezTo>
                    <a:pt x="1246" y="243"/>
                    <a:pt x="1245" y="237"/>
                    <a:pt x="1244" y="234"/>
                  </a:cubicBezTo>
                  <a:cubicBezTo>
                    <a:pt x="1243" y="230"/>
                    <a:pt x="1241" y="226"/>
                    <a:pt x="1239" y="221"/>
                  </a:cubicBezTo>
                  <a:cubicBezTo>
                    <a:pt x="1237" y="217"/>
                    <a:pt x="1235" y="212"/>
                    <a:pt x="1233" y="207"/>
                  </a:cubicBezTo>
                  <a:cubicBezTo>
                    <a:pt x="1228" y="192"/>
                    <a:pt x="1234" y="181"/>
                    <a:pt x="1240" y="173"/>
                  </a:cubicBezTo>
                  <a:cubicBezTo>
                    <a:pt x="1243" y="169"/>
                    <a:pt x="1247" y="167"/>
                    <a:pt x="1251" y="164"/>
                  </a:cubicBezTo>
                  <a:cubicBezTo>
                    <a:pt x="1254" y="163"/>
                    <a:pt x="1257" y="161"/>
                    <a:pt x="1258" y="159"/>
                  </a:cubicBezTo>
                  <a:cubicBezTo>
                    <a:pt x="1258" y="159"/>
                    <a:pt x="1258" y="159"/>
                    <a:pt x="1258" y="159"/>
                  </a:cubicBezTo>
                  <a:cubicBezTo>
                    <a:pt x="1252" y="145"/>
                    <a:pt x="1250" y="143"/>
                    <a:pt x="1244" y="136"/>
                  </a:cubicBezTo>
                  <a:cubicBezTo>
                    <a:pt x="1234" y="127"/>
                    <a:pt x="1234" y="122"/>
                    <a:pt x="1234" y="108"/>
                  </a:cubicBezTo>
                  <a:cubicBezTo>
                    <a:pt x="1234" y="104"/>
                    <a:pt x="1234" y="100"/>
                    <a:pt x="1235" y="97"/>
                  </a:cubicBezTo>
                  <a:cubicBezTo>
                    <a:pt x="1235" y="90"/>
                    <a:pt x="1236" y="86"/>
                    <a:pt x="1233" y="80"/>
                  </a:cubicBezTo>
                  <a:cubicBezTo>
                    <a:pt x="1232" y="77"/>
                    <a:pt x="1231" y="76"/>
                    <a:pt x="1231" y="76"/>
                  </a:cubicBezTo>
                  <a:cubicBezTo>
                    <a:pt x="1225" y="72"/>
                    <a:pt x="1224" y="67"/>
                    <a:pt x="1224" y="59"/>
                  </a:cubicBezTo>
                  <a:cubicBezTo>
                    <a:pt x="1224" y="52"/>
                    <a:pt x="1225" y="47"/>
                    <a:pt x="1226" y="43"/>
                  </a:cubicBezTo>
                  <a:cubicBezTo>
                    <a:pt x="1226" y="43"/>
                    <a:pt x="1226" y="43"/>
                    <a:pt x="1226" y="42"/>
                  </a:cubicBezTo>
                  <a:cubicBezTo>
                    <a:pt x="1225" y="42"/>
                    <a:pt x="1223" y="42"/>
                    <a:pt x="1222" y="41"/>
                  </a:cubicBezTo>
                  <a:cubicBezTo>
                    <a:pt x="1216" y="40"/>
                    <a:pt x="1203" y="38"/>
                    <a:pt x="1203" y="23"/>
                  </a:cubicBezTo>
                  <a:cubicBezTo>
                    <a:pt x="1203" y="21"/>
                    <a:pt x="1203" y="19"/>
                    <a:pt x="1203" y="17"/>
                  </a:cubicBezTo>
                  <a:cubicBezTo>
                    <a:pt x="1203" y="10"/>
                    <a:pt x="1203" y="9"/>
                    <a:pt x="1202" y="8"/>
                  </a:cubicBezTo>
                  <a:cubicBezTo>
                    <a:pt x="1199" y="6"/>
                    <a:pt x="1197" y="4"/>
                    <a:pt x="1196" y="2"/>
                  </a:cubicBezTo>
                  <a:cubicBezTo>
                    <a:pt x="1195" y="1"/>
                    <a:pt x="1194" y="0"/>
                    <a:pt x="1194" y="0"/>
                  </a:cubicBezTo>
                  <a:cubicBezTo>
                    <a:pt x="1193" y="0"/>
                    <a:pt x="1193" y="0"/>
                    <a:pt x="1192" y="0"/>
                  </a:cubicBezTo>
                  <a:cubicBezTo>
                    <a:pt x="1189" y="1"/>
                    <a:pt x="1188" y="2"/>
                    <a:pt x="1186" y="3"/>
                  </a:cubicBezTo>
                  <a:cubicBezTo>
                    <a:pt x="1180" y="6"/>
                    <a:pt x="1175" y="8"/>
                    <a:pt x="1164" y="7"/>
                  </a:cubicBezTo>
                  <a:cubicBezTo>
                    <a:pt x="1157" y="7"/>
                    <a:pt x="1152" y="4"/>
                    <a:pt x="1148" y="2"/>
                  </a:cubicBezTo>
                  <a:cubicBezTo>
                    <a:pt x="1147" y="2"/>
                    <a:pt x="1146" y="1"/>
                    <a:pt x="1145" y="1"/>
                  </a:cubicBezTo>
                  <a:cubicBezTo>
                    <a:pt x="1145" y="1"/>
                    <a:pt x="1144" y="1"/>
                    <a:pt x="1144" y="1"/>
                  </a:cubicBezTo>
                  <a:cubicBezTo>
                    <a:pt x="1137" y="8"/>
                    <a:pt x="1131" y="10"/>
                    <a:pt x="1126" y="11"/>
                  </a:cubicBezTo>
                  <a:cubicBezTo>
                    <a:pt x="1125" y="11"/>
                    <a:pt x="1124" y="11"/>
                    <a:pt x="1124" y="11"/>
                  </a:cubicBezTo>
                  <a:cubicBezTo>
                    <a:pt x="1124" y="11"/>
                    <a:pt x="1123" y="13"/>
                    <a:pt x="1123" y="22"/>
                  </a:cubicBezTo>
                  <a:cubicBezTo>
                    <a:pt x="1123" y="33"/>
                    <a:pt x="1119" y="42"/>
                    <a:pt x="1111" y="49"/>
                  </a:cubicBezTo>
                  <a:cubicBezTo>
                    <a:pt x="1111" y="49"/>
                    <a:pt x="1111" y="49"/>
                    <a:pt x="1111" y="49"/>
                  </a:cubicBezTo>
                  <a:cubicBezTo>
                    <a:pt x="1107" y="52"/>
                    <a:pt x="1107" y="52"/>
                    <a:pt x="1107" y="55"/>
                  </a:cubicBezTo>
                  <a:cubicBezTo>
                    <a:pt x="1107" y="67"/>
                    <a:pt x="1099" y="69"/>
                    <a:pt x="1095" y="70"/>
                  </a:cubicBezTo>
                  <a:cubicBezTo>
                    <a:pt x="1094" y="71"/>
                    <a:pt x="1093" y="71"/>
                    <a:pt x="1092" y="72"/>
                  </a:cubicBezTo>
                  <a:cubicBezTo>
                    <a:pt x="1090" y="73"/>
                    <a:pt x="1089" y="74"/>
                    <a:pt x="1087" y="74"/>
                  </a:cubicBezTo>
                  <a:cubicBezTo>
                    <a:pt x="1087" y="74"/>
                    <a:pt x="1087" y="75"/>
                    <a:pt x="1087" y="75"/>
                  </a:cubicBezTo>
                  <a:cubicBezTo>
                    <a:pt x="1087" y="76"/>
                    <a:pt x="1088" y="77"/>
                    <a:pt x="1088" y="79"/>
                  </a:cubicBezTo>
                  <a:cubicBezTo>
                    <a:pt x="1089" y="92"/>
                    <a:pt x="1090" y="110"/>
                    <a:pt x="1078" y="116"/>
                  </a:cubicBezTo>
                  <a:cubicBezTo>
                    <a:pt x="1077" y="117"/>
                    <a:pt x="1076" y="118"/>
                    <a:pt x="1075" y="118"/>
                  </a:cubicBezTo>
                  <a:cubicBezTo>
                    <a:pt x="1071" y="121"/>
                    <a:pt x="1061" y="127"/>
                    <a:pt x="1051" y="115"/>
                  </a:cubicBezTo>
                  <a:cubicBezTo>
                    <a:pt x="1050" y="114"/>
                    <a:pt x="1049" y="112"/>
                    <a:pt x="1048" y="111"/>
                  </a:cubicBezTo>
                  <a:cubicBezTo>
                    <a:pt x="1045" y="107"/>
                    <a:pt x="1044" y="104"/>
                    <a:pt x="1037" y="101"/>
                  </a:cubicBezTo>
                  <a:cubicBezTo>
                    <a:pt x="1026" y="97"/>
                    <a:pt x="1023" y="90"/>
                    <a:pt x="1020" y="84"/>
                  </a:cubicBezTo>
                  <a:cubicBezTo>
                    <a:pt x="1020" y="82"/>
                    <a:pt x="1019" y="80"/>
                    <a:pt x="1018" y="78"/>
                  </a:cubicBezTo>
                  <a:cubicBezTo>
                    <a:pt x="1016" y="76"/>
                    <a:pt x="1014" y="73"/>
                    <a:pt x="1013" y="71"/>
                  </a:cubicBezTo>
                  <a:cubicBezTo>
                    <a:pt x="1000" y="80"/>
                    <a:pt x="990" y="76"/>
                    <a:pt x="985" y="73"/>
                  </a:cubicBezTo>
                  <a:cubicBezTo>
                    <a:pt x="984" y="72"/>
                    <a:pt x="980" y="71"/>
                    <a:pt x="978" y="71"/>
                  </a:cubicBezTo>
                  <a:cubicBezTo>
                    <a:pt x="977" y="74"/>
                    <a:pt x="974" y="79"/>
                    <a:pt x="974" y="82"/>
                  </a:cubicBezTo>
                  <a:cubicBezTo>
                    <a:pt x="976" y="89"/>
                    <a:pt x="976" y="100"/>
                    <a:pt x="972" y="108"/>
                  </a:cubicBezTo>
                  <a:cubicBezTo>
                    <a:pt x="969" y="113"/>
                    <a:pt x="964" y="117"/>
                    <a:pt x="958" y="117"/>
                  </a:cubicBezTo>
                  <a:cubicBezTo>
                    <a:pt x="954" y="118"/>
                    <a:pt x="954" y="118"/>
                    <a:pt x="954" y="118"/>
                  </a:cubicBezTo>
                  <a:cubicBezTo>
                    <a:pt x="947" y="118"/>
                    <a:pt x="942" y="118"/>
                    <a:pt x="937" y="121"/>
                  </a:cubicBezTo>
                  <a:cubicBezTo>
                    <a:pt x="937" y="121"/>
                    <a:pt x="937" y="121"/>
                    <a:pt x="937" y="121"/>
                  </a:cubicBezTo>
                  <a:cubicBezTo>
                    <a:pt x="935" y="127"/>
                    <a:pt x="931" y="134"/>
                    <a:pt x="919" y="135"/>
                  </a:cubicBezTo>
                  <a:cubicBezTo>
                    <a:pt x="902" y="136"/>
                    <a:pt x="891" y="131"/>
                    <a:pt x="882" y="127"/>
                  </a:cubicBezTo>
                  <a:cubicBezTo>
                    <a:pt x="878" y="125"/>
                    <a:pt x="875" y="123"/>
                    <a:pt x="873" y="122"/>
                  </a:cubicBezTo>
                  <a:cubicBezTo>
                    <a:pt x="870" y="120"/>
                    <a:pt x="870" y="120"/>
                    <a:pt x="866" y="121"/>
                  </a:cubicBezTo>
                  <a:cubicBezTo>
                    <a:pt x="847" y="124"/>
                    <a:pt x="842" y="112"/>
                    <a:pt x="839" y="104"/>
                  </a:cubicBezTo>
                  <a:cubicBezTo>
                    <a:pt x="839" y="102"/>
                    <a:pt x="839" y="102"/>
                    <a:pt x="839" y="102"/>
                  </a:cubicBezTo>
                  <a:cubicBezTo>
                    <a:pt x="837" y="99"/>
                    <a:pt x="837" y="96"/>
                    <a:pt x="837" y="94"/>
                  </a:cubicBezTo>
                  <a:cubicBezTo>
                    <a:pt x="834" y="93"/>
                    <a:pt x="830" y="94"/>
                    <a:pt x="826" y="94"/>
                  </a:cubicBezTo>
                  <a:cubicBezTo>
                    <a:pt x="820" y="94"/>
                    <a:pt x="814" y="95"/>
                    <a:pt x="808" y="90"/>
                  </a:cubicBezTo>
                  <a:cubicBezTo>
                    <a:pt x="806" y="89"/>
                    <a:pt x="804" y="85"/>
                    <a:pt x="803" y="80"/>
                  </a:cubicBezTo>
                  <a:cubicBezTo>
                    <a:pt x="803" y="72"/>
                    <a:pt x="800" y="59"/>
                    <a:pt x="798" y="53"/>
                  </a:cubicBezTo>
                  <a:cubicBezTo>
                    <a:pt x="798" y="50"/>
                    <a:pt x="797" y="47"/>
                    <a:pt x="797" y="43"/>
                  </a:cubicBezTo>
                  <a:cubicBezTo>
                    <a:pt x="797" y="41"/>
                    <a:pt x="797" y="37"/>
                    <a:pt x="796" y="35"/>
                  </a:cubicBezTo>
                  <a:cubicBezTo>
                    <a:pt x="796" y="35"/>
                    <a:pt x="796" y="35"/>
                    <a:pt x="796" y="35"/>
                  </a:cubicBezTo>
                  <a:cubicBezTo>
                    <a:pt x="788" y="34"/>
                    <a:pt x="784" y="33"/>
                    <a:pt x="781" y="31"/>
                  </a:cubicBezTo>
                  <a:cubicBezTo>
                    <a:pt x="778" y="30"/>
                    <a:pt x="776" y="29"/>
                    <a:pt x="771" y="28"/>
                  </a:cubicBezTo>
                  <a:cubicBezTo>
                    <a:pt x="760" y="26"/>
                    <a:pt x="754" y="25"/>
                    <a:pt x="749" y="28"/>
                  </a:cubicBezTo>
                  <a:cubicBezTo>
                    <a:pt x="747" y="29"/>
                    <a:pt x="745" y="31"/>
                    <a:pt x="744" y="32"/>
                  </a:cubicBezTo>
                  <a:cubicBezTo>
                    <a:pt x="739" y="36"/>
                    <a:pt x="729" y="45"/>
                    <a:pt x="718" y="36"/>
                  </a:cubicBezTo>
                  <a:cubicBezTo>
                    <a:pt x="715" y="34"/>
                    <a:pt x="708" y="32"/>
                    <a:pt x="702" y="30"/>
                  </a:cubicBezTo>
                  <a:cubicBezTo>
                    <a:pt x="699" y="33"/>
                    <a:pt x="696" y="37"/>
                    <a:pt x="696" y="40"/>
                  </a:cubicBezTo>
                  <a:cubicBezTo>
                    <a:pt x="694" y="47"/>
                    <a:pt x="691" y="60"/>
                    <a:pt x="674" y="65"/>
                  </a:cubicBezTo>
                  <a:cubicBezTo>
                    <a:pt x="669" y="67"/>
                    <a:pt x="664" y="67"/>
                    <a:pt x="659" y="68"/>
                  </a:cubicBezTo>
                  <a:cubicBezTo>
                    <a:pt x="656" y="68"/>
                    <a:pt x="651" y="68"/>
                    <a:pt x="649" y="69"/>
                  </a:cubicBezTo>
                  <a:cubicBezTo>
                    <a:pt x="648" y="71"/>
                    <a:pt x="648" y="73"/>
                    <a:pt x="647" y="76"/>
                  </a:cubicBezTo>
                  <a:cubicBezTo>
                    <a:pt x="646" y="82"/>
                    <a:pt x="644" y="89"/>
                    <a:pt x="637" y="96"/>
                  </a:cubicBezTo>
                  <a:cubicBezTo>
                    <a:pt x="630" y="104"/>
                    <a:pt x="624" y="104"/>
                    <a:pt x="618" y="105"/>
                  </a:cubicBezTo>
                  <a:cubicBezTo>
                    <a:pt x="615" y="106"/>
                    <a:pt x="612" y="106"/>
                    <a:pt x="607" y="107"/>
                  </a:cubicBezTo>
                  <a:cubicBezTo>
                    <a:pt x="602" y="109"/>
                    <a:pt x="598" y="110"/>
                    <a:pt x="594" y="111"/>
                  </a:cubicBezTo>
                  <a:cubicBezTo>
                    <a:pt x="590" y="112"/>
                    <a:pt x="589" y="113"/>
                    <a:pt x="588" y="114"/>
                  </a:cubicBezTo>
                  <a:cubicBezTo>
                    <a:pt x="583" y="118"/>
                    <a:pt x="577" y="120"/>
                    <a:pt x="572" y="122"/>
                  </a:cubicBezTo>
                  <a:cubicBezTo>
                    <a:pt x="569" y="122"/>
                    <a:pt x="564" y="124"/>
                    <a:pt x="563" y="125"/>
                  </a:cubicBezTo>
                  <a:cubicBezTo>
                    <a:pt x="560" y="128"/>
                    <a:pt x="556" y="131"/>
                    <a:pt x="552" y="132"/>
                  </a:cubicBezTo>
                  <a:cubicBezTo>
                    <a:pt x="550" y="133"/>
                    <a:pt x="548" y="134"/>
                    <a:pt x="547" y="135"/>
                  </a:cubicBezTo>
                  <a:cubicBezTo>
                    <a:pt x="547" y="142"/>
                    <a:pt x="547" y="145"/>
                    <a:pt x="550" y="147"/>
                  </a:cubicBezTo>
                  <a:cubicBezTo>
                    <a:pt x="554" y="150"/>
                    <a:pt x="559" y="156"/>
                    <a:pt x="564" y="162"/>
                  </a:cubicBezTo>
                  <a:cubicBezTo>
                    <a:pt x="569" y="168"/>
                    <a:pt x="576" y="175"/>
                    <a:pt x="580" y="178"/>
                  </a:cubicBezTo>
                  <a:cubicBezTo>
                    <a:pt x="582" y="180"/>
                    <a:pt x="585" y="181"/>
                    <a:pt x="587" y="182"/>
                  </a:cubicBezTo>
                  <a:cubicBezTo>
                    <a:pt x="595" y="185"/>
                    <a:pt x="612" y="193"/>
                    <a:pt x="605" y="213"/>
                  </a:cubicBezTo>
                  <a:cubicBezTo>
                    <a:pt x="601" y="227"/>
                    <a:pt x="599" y="252"/>
                    <a:pt x="601" y="264"/>
                  </a:cubicBezTo>
                  <a:cubicBezTo>
                    <a:pt x="602" y="267"/>
                    <a:pt x="605" y="271"/>
                    <a:pt x="608" y="274"/>
                  </a:cubicBezTo>
                  <a:cubicBezTo>
                    <a:pt x="612" y="278"/>
                    <a:pt x="617" y="284"/>
                    <a:pt x="617" y="291"/>
                  </a:cubicBezTo>
                  <a:cubicBezTo>
                    <a:pt x="617" y="309"/>
                    <a:pt x="604" y="311"/>
                    <a:pt x="594" y="312"/>
                  </a:cubicBezTo>
                  <a:cubicBezTo>
                    <a:pt x="589" y="312"/>
                    <a:pt x="574" y="314"/>
                    <a:pt x="570" y="320"/>
                  </a:cubicBezTo>
                  <a:cubicBezTo>
                    <a:pt x="566" y="325"/>
                    <a:pt x="563" y="327"/>
                    <a:pt x="560" y="329"/>
                  </a:cubicBezTo>
                  <a:cubicBezTo>
                    <a:pt x="557" y="331"/>
                    <a:pt x="556" y="332"/>
                    <a:pt x="555" y="338"/>
                  </a:cubicBezTo>
                  <a:cubicBezTo>
                    <a:pt x="555" y="343"/>
                    <a:pt x="556" y="346"/>
                    <a:pt x="557" y="349"/>
                  </a:cubicBezTo>
                  <a:cubicBezTo>
                    <a:pt x="558" y="354"/>
                    <a:pt x="561" y="361"/>
                    <a:pt x="554" y="370"/>
                  </a:cubicBezTo>
                  <a:cubicBezTo>
                    <a:pt x="551" y="374"/>
                    <a:pt x="547" y="376"/>
                    <a:pt x="545" y="377"/>
                  </a:cubicBezTo>
                  <a:cubicBezTo>
                    <a:pt x="545" y="377"/>
                    <a:pt x="545" y="378"/>
                    <a:pt x="545" y="378"/>
                  </a:cubicBezTo>
                  <a:cubicBezTo>
                    <a:pt x="544" y="383"/>
                    <a:pt x="544" y="383"/>
                    <a:pt x="544" y="383"/>
                  </a:cubicBezTo>
                  <a:cubicBezTo>
                    <a:pt x="544" y="392"/>
                    <a:pt x="544" y="392"/>
                    <a:pt x="544" y="403"/>
                  </a:cubicBezTo>
                  <a:cubicBezTo>
                    <a:pt x="544" y="422"/>
                    <a:pt x="536" y="432"/>
                    <a:pt x="521" y="432"/>
                  </a:cubicBezTo>
                  <a:cubicBezTo>
                    <a:pt x="520" y="432"/>
                    <a:pt x="520" y="432"/>
                    <a:pt x="520" y="432"/>
                  </a:cubicBezTo>
                  <a:cubicBezTo>
                    <a:pt x="518" y="432"/>
                    <a:pt x="517" y="432"/>
                    <a:pt x="516" y="432"/>
                  </a:cubicBezTo>
                  <a:cubicBezTo>
                    <a:pt x="515" y="433"/>
                    <a:pt x="514" y="436"/>
                    <a:pt x="513" y="437"/>
                  </a:cubicBezTo>
                  <a:cubicBezTo>
                    <a:pt x="507" y="445"/>
                    <a:pt x="501" y="446"/>
                    <a:pt x="496" y="446"/>
                  </a:cubicBezTo>
                  <a:cubicBezTo>
                    <a:pt x="496" y="448"/>
                    <a:pt x="497" y="452"/>
                    <a:pt x="497" y="455"/>
                  </a:cubicBezTo>
                  <a:cubicBezTo>
                    <a:pt x="495" y="468"/>
                    <a:pt x="482" y="474"/>
                    <a:pt x="470" y="479"/>
                  </a:cubicBezTo>
                  <a:cubicBezTo>
                    <a:pt x="464" y="482"/>
                    <a:pt x="460" y="485"/>
                    <a:pt x="457" y="489"/>
                  </a:cubicBezTo>
                  <a:cubicBezTo>
                    <a:pt x="454" y="492"/>
                    <a:pt x="451" y="495"/>
                    <a:pt x="447" y="496"/>
                  </a:cubicBezTo>
                  <a:cubicBezTo>
                    <a:pt x="442" y="499"/>
                    <a:pt x="429" y="502"/>
                    <a:pt x="417" y="485"/>
                  </a:cubicBezTo>
                  <a:cubicBezTo>
                    <a:pt x="415" y="482"/>
                    <a:pt x="414" y="480"/>
                    <a:pt x="413" y="478"/>
                  </a:cubicBezTo>
                  <a:cubicBezTo>
                    <a:pt x="413" y="477"/>
                    <a:pt x="413" y="477"/>
                    <a:pt x="413" y="476"/>
                  </a:cubicBezTo>
                  <a:cubicBezTo>
                    <a:pt x="412" y="476"/>
                    <a:pt x="411" y="476"/>
                    <a:pt x="408" y="476"/>
                  </a:cubicBezTo>
                  <a:cubicBezTo>
                    <a:pt x="399" y="476"/>
                    <a:pt x="391" y="473"/>
                    <a:pt x="384" y="470"/>
                  </a:cubicBezTo>
                  <a:cubicBezTo>
                    <a:pt x="380" y="468"/>
                    <a:pt x="373" y="465"/>
                    <a:pt x="371" y="466"/>
                  </a:cubicBezTo>
                  <a:cubicBezTo>
                    <a:pt x="358" y="474"/>
                    <a:pt x="347" y="477"/>
                    <a:pt x="333" y="476"/>
                  </a:cubicBezTo>
                  <a:cubicBezTo>
                    <a:pt x="332" y="476"/>
                    <a:pt x="332" y="476"/>
                    <a:pt x="332" y="476"/>
                  </a:cubicBezTo>
                  <a:cubicBezTo>
                    <a:pt x="328" y="476"/>
                    <a:pt x="323" y="475"/>
                    <a:pt x="321" y="476"/>
                  </a:cubicBezTo>
                  <a:cubicBezTo>
                    <a:pt x="321" y="476"/>
                    <a:pt x="321" y="476"/>
                    <a:pt x="321" y="476"/>
                  </a:cubicBezTo>
                  <a:cubicBezTo>
                    <a:pt x="321" y="478"/>
                    <a:pt x="320" y="480"/>
                    <a:pt x="319" y="482"/>
                  </a:cubicBezTo>
                  <a:cubicBezTo>
                    <a:pt x="316" y="489"/>
                    <a:pt x="316" y="490"/>
                    <a:pt x="318" y="491"/>
                  </a:cubicBezTo>
                  <a:cubicBezTo>
                    <a:pt x="319" y="493"/>
                    <a:pt x="320" y="495"/>
                    <a:pt x="321" y="496"/>
                  </a:cubicBezTo>
                  <a:cubicBezTo>
                    <a:pt x="323" y="497"/>
                    <a:pt x="326" y="497"/>
                    <a:pt x="329" y="498"/>
                  </a:cubicBezTo>
                  <a:cubicBezTo>
                    <a:pt x="334" y="499"/>
                    <a:pt x="337" y="500"/>
                    <a:pt x="341" y="501"/>
                  </a:cubicBezTo>
                  <a:cubicBezTo>
                    <a:pt x="352" y="504"/>
                    <a:pt x="360" y="506"/>
                    <a:pt x="367" y="510"/>
                  </a:cubicBezTo>
                  <a:cubicBezTo>
                    <a:pt x="377" y="517"/>
                    <a:pt x="381" y="524"/>
                    <a:pt x="381" y="537"/>
                  </a:cubicBezTo>
                  <a:cubicBezTo>
                    <a:pt x="381" y="545"/>
                    <a:pt x="377" y="552"/>
                    <a:pt x="374" y="558"/>
                  </a:cubicBezTo>
                  <a:cubicBezTo>
                    <a:pt x="373" y="561"/>
                    <a:pt x="371" y="564"/>
                    <a:pt x="371" y="566"/>
                  </a:cubicBezTo>
                  <a:cubicBezTo>
                    <a:pt x="369" y="577"/>
                    <a:pt x="358" y="586"/>
                    <a:pt x="345" y="586"/>
                  </a:cubicBezTo>
                  <a:cubicBezTo>
                    <a:pt x="335" y="586"/>
                    <a:pt x="330" y="579"/>
                    <a:pt x="327" y="574"/>
                  </a:cubicBezTo>
                  <a:cubicBezTo>
                    <a:pt x="325" y="572"/>
                    <a:pt x="324" y="570"/>
                    <a:pt x="323" y="569"/>
                  </a:cubicBezTo>
                  <a:cubicBezTo>
                    <a:pt x="322" y="569"/>
                    <a:pt x="320" y="569"/>
                    <a:pt x="318" y="569"/>
                  </a:cubicBezTo>
                  <a:cubicBezTo>
                    <a:pt x="312" y="568"/>
                    <a:pt x="304" y="568"/>
                    <a:pt x="298" y="561"/>
                  </a:cubicBezTo>
                  <a:cubicBezTo>
                    <a:pt x="294" y="557"/>
                    <a:pt x="293" y="552"/>
                    <a:pt x="291" y="548"/>
                  </a:cubicBezTo>
                  <a:cubicBezTo>
                    <a:pt x="290" y="544"/>
                    <a:pt x="290" y="542"/>
                    <a:pt x="287" y="541"/>
                  </a:cubicBezTo>
                  <a:cubicBezTo>
                    <a:pt x="282" y="538"/>
                    <a:pt x="278" y="534"/>
                    <a:pt x="274" y="531"/>
                  </a:cubicBezTo>
                  <a:cubicBezTo>
                    <a:pt x="273" y="530"/>
                    <a:pt x="270" y="527"/>
                    <a:pt x="268" y="527"/>
                  </a:cubicBezTo>
                  <a:cubicBezTo>
                    <a:pt x="264" y="528"/>
                    <a:pt x="259" y="532"/>
                    <a:pt x="259" y="535"/>
                  </a:cubicBezTo>
                  <a:cubicBezTo>
                    <a:pt x="258" y="537"/>
                    <a:pt x="259" y="540"/>
                    <a:pt x="260" y="544"/>
                  </a:cubicBezTo>
                  <a:cubicBezTo>
                    <a:pt x="262" y="549"/>
                    <a:pt x="265" y="557"/>
                    <a:pt x="265" y="568"/>
                  </a:cubicBezTo>
                  <a:cubicBezTo>
                    <a:pt x="265" y="571"/>
                    <a:pt x="265" y="571"/>
                    <a:pt x="265" y="571"/>
                  </a:cubicBezTo>
                  <a:cubicBezTo>
                    <a:pt x="264" y="586"/>
                    <a:pt x="263" y="593"/>
                    <a:pt x="250" y="601"/>
                  </a:cubicBezTo>
                  <a:cubicBezTo>
                    <a:pt x="247" y="602"/>
                    <a:pt x="245" y="603"/>
                    <a:pt x="243" y="604"/>
                  </a:cubicBezTo>
                  <a:cubicBezTo>
                    <a:pt x="237" y="608"/>
                    <a:pt x="233" y="610"/>
                    <a:pt x="229" y="615"/>
                  </a:cubicBezTo>
                  <a:cubicBezTo>
                    <a:pt x="222" y="624"/>
                    <a:pt x="222" y="624"/>
                    <a:pt x="222" y="624"/>
                  </a:cubicBezTo>
                  <a:cubicBezTo>
                    <a:pt x="215" y="636"/>
                    <a:pt x="205" y="654"/>
                    <a:pt x="203" y="658"/>
                  </a:cubicBezTo>
                  <a:cubicBezTo>
                    <a:pt x="201" y="662"/>
                    <a:pt x="198" y="665"/>
                    <a:pt x="196" y="667"/>
                  </a:cubicBezTo>
                  <a:cubicBezTo>
                    <a:pt x="196" y="667"/>
                    <a:pt x="195" y="668"/>
                    <a:pt x="195" y="668"/>
                  </a:cubicBezTo>
                  <a:cubicBezTo>
                    <a:pt x="195" y="669"/>
                    <a:pt x="195" y="669"/>
                    <a:pt x="195" y="670"/>
                  </a:cubicBezTo>
                  <a:cubicBezTo>
                    <a:pt x="196" y="673"/>
                    <a:pt x="198" y="676"/>
                    <a:pt x="200" y="679"/>
                  </a:cubicBezTo>
                  <a:cubicBezTo>
                    <a:pt x="203" y="684"/>
                    <a:pt x="207" y="690"/>
                    <a:pt x="205" y="697"/>
                  </a:cubicBezTo>
                  <a:cubicBezTo>
                    <a:pt x="204" y="700"/>
                    <a:pt x="201" y="704"/>
                    <a:pt x="196" y="706"/>
                  </a:cubicBezTo>
                  <a:cubicBezTo>
                    <a:pt x="194" y="707"/>
                    <a:pt x="192" y="708"/>
                    <a:pt x="191" y="709"/>
                  </a:cubicBezTo>
                  <a:cubicBezTo>
                    <a:pt x="183" y="713"/>
                    <a:pt x="177" y="716"/>
                    <a:pt x="164" y="708"/>
                  </a:cubicBezTo>
                  <a:cubicBezTo>
                    <a:pt x="162" y="707"/>
                    <a:pt x="161" y="706"/>
                    <a:pt x="159" y="705"/>
                  </a:cubicBezTo>
                  <a:cubicBezTo>
                    <a:pt x="158" y="704"/>
                    <a:pt x="156" y="702"/>
                    <a:pt x="154" y="702"/>
                  </a:cubicBezTo>
                  <a:cubicBezTo>
                    <a:pt x="154" y="703"/>
                    <a:pt x="153" y="704"/>
                    <a:pt x="153" y="706"/>
                  </a:cubicBezTo>
                  <a:cubicBezTo>
                    <a:pt x="152" y="710"/>
                    <a:pt x="150" y="720"/>
                    <a:pt x="136" y="722"/>
                  </a:cubicBezTo>
                  <a:cubicBezTo>
                    <a:pt x="131" y="722"/>
                    <a:pt x="128" y="722"/>
                    <a:pt x="125" y="721"/>
                  </a:cubicBezTo>
                  <a:cubicBezTo>
                    <a:pt x="125" y="722"/>
                    <a:pt x="124" y="724"/>
                    <a:pt x="124" y="725"/>
                  </a:cubicBezTo>
                  <a:cubicBezTo>
                    <a:pt x="123" y="730"/>
                    <a:pt x="121" y="737"/>
                    <a:pt x="114" y="739"/>
                  </a:cubicBezTo>
                  <a:cubicBezTo>
                    <a:pt x="111" y="739"/>
                    <a:pt x="106" y="739"/>
                    <a:pt x="101" y="734"/>
                  </a:cubicBezTo>
                  <a:cubicBezTo>
                    <a:pt x="97" y="729"/>
                    <a:pt x="96" y="724"/>
                    <a:pt x="95" y="720"/>
                  </a:cubicBezTo>
                  <a:cubicBezTo>
                    <a:pt x="95" y="719"/>
                    <a:pt x="95" y="719"/>
                    <a:pt x="95" y="719"/>
                  </a:cubicBezTo>
                  <a:cubicBezTo>
                    <a:pt x="92" y="719"/>
                    <a:pt x="89" y="720"/>
                    <a:pt x="87" y="720"/>
                  </a:cubicBezTo>
                  <a:cubicBezTo>
                    <a:pt x="86" y="722"/>
                    <a:pt x="85" y="725"/>
                    <a:pt x="85" y="727"/>
                  </a:cubicBezTo>
                  <a:cubicBezTo>
                    <a:pt x="89" y="733"/>
                    <a:pt x="95" y="747"/>
                    <a:pt x="96" y="759"/>
                  </a:cubicBezTo>
                  <a:cubicBezTo>
                    <a:pt x="96" y="762"/>
                    <a:pt x="96" y="764"/>
                    <a:pt x="97" y="766"/>
                  </a:cubicBezTo>
                  <a:cubicBezTo>
                    <a:pt x="97" y="773"/>
                    <a:pt x="98" y="780"/>
                    <a:pt x="94" y="794"/>
                  </a:cubicBezTo>
                  <a:cubicBezTo>
                    <a:pt x="92" y="803"/>
                    <a:pt x="90" y="807"/>
                    <a:pt x="90" y="811"/>
                  </a:cubicBezTo>
                  <a:cubicBezTo>
                    <a:pt x="89" y="814"/>
                    <a:pt x="88" y="817"/>
                    <a:pt x="88" y="820"/>
                  </a:cubicBezTo>
                  <a:cubicBezTo>
                    <a:pt x="87" y="821"/>
                    <a:pt x="87" y="821"/>
                    <a:pt x="87" y="821"/>
                  </a:cubicBezTo>
                  <a:cubicBezTo>
                    <a:pt x="86" y="826"/>
                    <a:pt x="84" y="834"/>
                    <a:pt x="76" y="837"/>
                  </a:cubicBezTo>
                  <a:cubicBezTo>
                    <a:pt x="71" y="839"/>
                    <a:pt x="65" y="838"/>
                    <a:pt x="58" y="835"/>
                  </a:cubicBezTo>
                  <a:cubicBezTo>
                    <a:pt x="53" y="832"/>
                    <a:pt x="50" y="829"/>
                    <a:pt x="48" y="827"/>
                  </a:cubicBezTo>
                  <a:cubicBezTo>
                    <a:pt x="32" y="846"/>
                    <a:pt x="20" y="854"/>
                    <a:pt x="10" y="852"/>
                  </a:cubicBezTo>
                  <a:cubicBezTo>
                    <a:pt x="7" y="851"/>
                    <a:pt x="6" y="851"/>
                    <a:pt x="4" y="855"/>
                  </a:cubicBezTo>
                  <a:cubicBezTo>
                    <a:pt x="2" y="857"/>
                    <a:pt x="1" y="859"/>
                    <a:pt x="0" y="861"/>
                  </a:cubicBezTo>
                  <a:cubicBezTo>
                    <a:pt x="8" y="867"/>
                    <a:pt x="14" y="873"/>
                    <a:pt x="18" y="878"/>
                  </a:cubicBezTo>
                  <a:cubicBezTo>
                    <a:pt x="23" y="884"/>
                    <a:pt x="23" y="890"/>
                    <a:pt x="23" y="893"/>
                  </a:cubicBezTo>
                  <a:cubicBezTo>
                    <a:pt x="23" y="893"/>
                    <a:pt x="23" y="893"/>
                    <a:pt x="23" y="893"/>
                  </a:cubicBezTo>
                  <a:cubicBezTo>
                    <a:pt x="24" y="893"/>
                    <a:pt x="24" y="893"/>
                    <a:pt x="24" y="894"/>
                  </a:cubicBezTo>
                  <a:cubicBezTo>
                    <a:pt x="26" y="895"/>
                    <a:pt x="27" y="895"/>
                    <a:pt x="29" y="895"/>
                  </a:cubicBezTo>
                  <a:cubicBezTo>
                    <a:pt x="37" y="897"/>
                    <a:pt x="41" y="902"/>
                    <a:pt x="43" y="912"/>
                  </a:cubicBezTo>
                  <a:cubicBezTo>
                    <a:pt x="44" y="920"/>
                    <a:pt x="44" y="922"/>
                    <a:pt x="42" y="927"/>
                  </a:cubicBezTo>
                  <a:cubicBezTo>
                    <a:pt x="42" y="928"/>
                    <a:pt x="41" y="930"/>
                    <a:pt x="41" y="935"/>
                  </a:cubicBezTo>
                  <a:cubicBezTo>
                    <a:pt x="40" y="940"/>
                    <a:pt x="39" y="944"/>
                    <a:pt x="39" y="948"/>
                  </a:cubicBezTo>
                  <a:cubicBezTo>
                    <a:pt x="39" y="954"/>
                    <a:pt x="39" y="962"/>
                    <a:pt x="31" y="966"/>
                  </a:cubicBezTo>
                  <a:cubicBezTo>
                    <a:pt x="30" y="967"/>
                    <a:pt x="29" y="967"/>
                    <a:pt x="28" y="967"/>
                  </a:cubicBezTo>
                  <a:cubicBezTo>
                    <a:pt x="30" y="974"/>
                    <a:pt x="30" y="974"/>
                    <a:pt x="33" y="976"/>
                  </a:cubicBezTo>
                  <a:cubicBezTo>
                    <a:pt x="34" y="977"/>
                    <a:pt x="36" y="979"/>
                    <a:pt x="39" y="983"/>
                  </a:cubicBezTo>
                  <a:cubicBezTo>
                    <a:pt x="49" y="993"/>
                    <a:pt x="53" y="997"/>
                    <a:pt x="52" y="1011"/>
                  </a:cubicBezTo>
                  <a:cubicBezTo>
                    <a:pt x="52" y="1013"/>
                    <a:pt x="52" y="1015"/>
                    <a:pt x="51" y="1016"/>
                  </a:cubicBezTo>
                  <a:cubicBezTo>
                    <a:pt x="52" y="1017"/>
                    <a:pt x="53" y="1018"/>
                    <a:pt x="55" y="1020"/>
                  </a:cubicBezTo>
                  <a:cubicBezTo>
                    <a:pt x="57" y="1023"/>
                    <a:pt x="57" y="1023"/>
                    <a:pt x="57" y="1023"/>
                  </a:cubicBezTo>
                  <a:cubicBezTo>
                    <a:pt x="64" y="1031"/>
                    <a:pt x="70" y="1034"/>
                    <a:pt x="76" y="1037"/>
                  </a:cubicBezTo>
                  <a:cubicBezTo>
                    <a:pt x="78" y="1039"/>
                    <a:pt x="79" y="1040"/>
                    <a:pt x="81" y="1041"/>
                  </a:cubicBezTo>
                  <a:cubicBezTo>
                    <a:pt x="84" y="1040"/>
                    <a:pt x="87" y="1041"/>
                    <a:pt x="90" y="1042"/>
                  </a:cubicBezTo>
                  <a:cubicBezTo>
                    <a:pt x="95" y="1046"/>
                    <a:pt x="95" y="1053"/>
                    <a:pt x="95" y="1061"/>
                  </a:cubicBezTo>
                  <a:cubicBezTo>
                    <a:pt x="94" y="1077"/>
                    <a:pt x="94" y="1077"/>
                    <a:pt x="104" y="1089"/>
                  </a:cubicBezTo>
                  <a:cubicBezTo>
                    <a:pt x="108" y="1094"/>
                    <a:pt x="110" y="1095"/>
                    <a:pt x="112" y="1096"/>
                  </a:cubicBezTo>
                  <a:cubicBezTo>
                    <a:pt x="118" y="1099"/>
                    <a:pt x="121" y="1103"/>
                    <a:pt x="122" y="111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49" name="Freeform 12">
              <a:extLst>
                <a:ext uri="{FF2B5EF4-FFF2-40B4-BE49-F238E27FC236}">
                  <a16:creationId xmlns:a16="http://schemas.microsoft.com/office/drawing/2014/main" id="{7E9C645C-5C03-4F8E-A2B7-47132760DDFC}"/>
                </a:ext>
              </a:extLst>
            </p:cNvPr>
            <p:cNvSpPr>
              <a:spLocks/>
            </p:cNvSpPr>
            <p:nvPr/>
          </p:nvSpPr>
          <p:spPr bwMode="auto">
            <a:xfrm>
              <a:off x="-4396046" y="3281767"/>
              <a:ext cx="1578406" cy="1564004"/>
            </a:xfrm>
            <a:custGeom>
              <a:avLst/>
              <a:gdLst>
                <a:gd name="T0" fmla="*/ 1618 w 1918"/>
                <a:gd name="T1" fmla="*/ 29 h 1900"/>
                <a:gd name="T2" fmla="*/ 1550 w 1918"/>
                <a:gd name="T3" fmla="*/ 37 h 1900"/>
                <a:gd name="T4" fmla="*/ 1469 w 1918"/>
                <a:gd name="T5" fmla="*/ 155 h 1900"/>
                <a:gd name="T6" fmla="*/ 1412 w 1918"/>
                <a:gd name="T7" fmla="*/ 252 h 1900"/>
                <a:gd name="T8" fmla="*/ 1227 w 1918"/>
                <a:gd name="T9" fmla="*/ 378 h 1900"/>
                <a:gd name="T10" fmla="*/ 1196 w 1918"/>
                <a:gd name="T11" fmla="*/ 438 h 1900"/>
                <a:gd name="T12" fmla="*/ 1096 w 1918"/>
                <a:gd name="T13" fmla="*/ 525 h 1900"/>
                <a:gd name="T14" fmla="*/ 1004 w 1918"/>
                <a:gd name="T15" fmla="*/ 504 h 1900"/>
                <a:gd name="T16" fmla="*/ 881 w 1918"/>
                <a:gd name="T17" fmla="*/ 426 h 1900"/>
                <a:gd name="T18" fmla="*/ 882 w 1918"/>
                <a:gd name="T19" fmla="*/ 317 h 1900"/>
                <a:gd name="T20" fmla="*/ 775 w 1918"/>
                <a:gd name="T21" fmla="*/ 212 h 1900"/>
                <a:gd name="T22" fmla="*/ 631 w 1918"/>
                <a:gd name="T23" fmla="*/ 198 h 1900"/>
                <a:gd name="T24" fmla="*/ 605 w 1918"/>
                <a:gd name="T25" fmla="*/ 266 h 1900"/>
                <a:gd name="T26" fmla="*/ 475 w 1918"/>
                <a:gd name="T27" fmla="*/ 180 h 1900"/>
                <a:gd name="T28" fmla="*/ 468 w 1918"/>
                <a:gd name="T29" fmla="*/ 50 h 1900"/>
                <a:gd name="T30" fmla="*/ 388 w 1918"/>
                <a:gd name="T31" fmla="*/ 60 h 1900"/>
                <a:gd name="T32" fmla="*/ 304 w 1918"/>
                <a:gd name="T33" fmla="*/ 91 h 1900"/>
                <a:gd name="T34" fmla="*/ 214 w 1918"/>
                <a:gd name="T35" fmla="*/ 197 h 1900"/>
                <a:gd name="T36" fmla="*/ 73 w 1918"/>
                <a:gd name="T37" fmla="*/ 162 h 1900"/>
                <a:gd name="T38" fmla="*/ 33 w 1918"/>
                <a:gd name="T39" fmla="*/ 207 h 1900"/>
                <a:gd name="T40" fmla="*/ 7 w 1918"/>
                <a:gd name="T41" fmla="*/ 288 h 1900"/>
                <a:gd name="T42" fmla="*/ 99 w 1918"/>
                <a:gd name="T43" fmla="*/ 307 h 1900"/>
                <a:gd name="T44" fmla="*/ 129 w 1918"/>
                <a:gd name="T45" fmla="*/ 409 h 1900"/>
                <a:gd name="T46" fmla="*/ 227 w 1918"/>
                <a:gd name="T47" fmla="*/ 474 h 1900"/>
                <a:gd name="T48" fmla="*/ 272 w 1918"/>
                <a:gd name="T49" fmla="*/ 551 h 1900"/>
                <a:gd name="T50" fmla="*/ 323 w 1918"/>
                <a:gd name="T51" fmla="*/ 584 h 1900"/>
                <a:gd name="T52" fmla="*/ 401 w 1918"/>
                <a:gd name="T53" fmla="*/ 635 h 1900"/>
                <a:gd name="T54" fmla="*/ 478 w 1918"/>
                <a:gd name="T55" fmla="*/ 717 h 1900"/>
                <a:gd name="T56" fmla="*/ 491 w 1918"/>
                <a:gd name="T57" fmla="*/ 848 h 1900"/>
                <a:gd name="T58" fmla="*/ 561 w 1918"/>
                <a:gd name="T59" fmla="*/ 910 h 1900"/>
                <a:gd name="T60" fmla="*/ 627 w 1918"/>
                <a:gd name="T61" fmla="*/ 996 h 1900"/>
                <a:gd name="T62" fmla="*/ 595 w 1918"/>
                <a:gd name="T63" fmla="*/ 1094 h 1900"/>
                <a:gd name="T64" fmla="*/ 580 w 1918"/>
                <a:gd name="T65" fmla="*/ 1171 h 1900"/>
                <a:gd name="T66" fmla="*/ 623 w 1918"/>
                <a:gd name="T67" fmla="*/ 1292 h 1900"/>
                <a:gd name="T68" fmla="*/ 638 w 1918"/>
                <a:gd name="T69" fmla="*/ 1394 h 1900"/>
                <a:gd name="T70" fmla="*/ 694 w 1918"/>
                <a:gd name="T71" fmla="*/ 1451 h 1900"/>
                <a:gd name="T72" fmla="*/ 642 w 1918"/>
                <a:gd name="T73" fmla="*/ 1519 h 1900"/>
                <a:gd name="T74" fmla="*/ 701 w 1918"/>
                <a:gd name="T75" fmla="*/ 1530 h 1900"/>
                <a:gd name="T76" fmla="*/ 683 w 1918"/>
                <a:gd name="T77" fmla="*/ 1611 h 1900"/>
                <a:gd name="T78" fmla="*/ 660 w 1918"/>
                <a:gd name="T79" fmla="*/ 1729 h 1900"/>
                <a:gd name="T80" fmla="*/ 521 w 1918"/>
                <a:gd name="T81" fmla="*/ 1810 h 1900"/>
                <a:gd name="T82" fmla="*/ 590 w 1918"/>
                <a:gd name="T83" fmla="*/ 1787 h 1900"/>
                <a:gd name="T84" fmla="*/ 730 w 1918"/>
                <a:gd name="T85" fmla="*/ 1895 h 1900"/>
                <a:gd name="T86" fmla="*/ 854 w 1918"/>
                <a:gd name="T87" fmla="*/ 1820 h 1900"/>
                <a:gd name="T88" fmla="*/ 976 w 1918"/>
                <a:gd name="T89" fmla="*/ 1882 h 1900"/>
                <a:gd name="T90" fmla="*/ 1094 w 1918"/>
                <a:gd name="T91" fmla="*/ 1804 h 1900"/>
                <a:gd name="T92" fmla="*/ 1074 w 1918"/>
                <a:gd name="T93" fmla="*/ 1724 h 1900"/>
                <a:gd name="T94" fmla="*/ 1167 w 1918"/>
                <a:gd name="T95" fmla="*/ 1610 h 1900"/>
                <a:gd name="T96" fmla="*/ 1353 w 1918"/>
                <a:gd name="T97" fmla="*/ 1560 h 1900"/>
                <a:gd name="T98" fmla="*/ 1507 w 1918"/>
                <a:gd name="T99" fmla="*/ 1493 h 1900"/>
                <a:gd name="T100" fmla="*/ 1478 w 1918"/>
                <a:gd name="T101" fmla="*/ 1329 h 1900"/>
                <a:gd name="T102" fmla="*/ 1645 w 1918"/>
                <a:gd name="T103" fmla="*/ 1280 h 1900"/>
                <a:gd name="T104" fmla="*/ 1678 w 1918"/>
                <a:gd name="T105" fmla="*/ 1204 h 1900"/>
                <a:gd name="T106" fmla="*/ 1694 w 1918"/>
                <a:gd name="T107" fmla="*/ 1129 h 1900"/>
                <a:gd name="T108" fmla="*/ 1799 w 1918"/>
                <a:gd name="T109" fmla="*/ 989 h 1900"/>
                <a:gd name="T110" fmla="*/ 1870 w 1918"/>
                <a:gd name="T111" fmla="*/ 895 h 1900"/>
                <a:gd name="T112" fmla="*/ 1915 w 1918"/>
                <a:gd name="T113" fmla="*/ 651 h 1900"/>
                <a:gd name="T114" fmla="*/ 1892 w 1918"/>
                <a:gd name="T115" fmla="*/ 560 h 1900"/>
                <a:gd name="T116" fmla="*/ 1865 w 1918"/>
                <a:gd name="T117" fmla="*/ 449 h 1900"/>
                <a:gd name="T118" fmla="*/ 1851 w 1918"/>
                <a:gd name="T119" fmla="*/ 349 h 1900"/>
                <a:gd name="T120" fmla="*/ 1855 w 1918"/>
                <a:gd name="T121" fmla="*/ 229 h 1900"/>
                <a:gd name="T122" fmla="*/ 1768 w 1918"/>
                <a:gd name="T123" fmla="*/ 185 h 1900"/>
                <a:gd name="T124" fmla="*/ 1639 w 1918"/>
                <a:gd name="T125" fmla="*/ 168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8" h="1900">
                  <a:moveTo>
                    <a:pt x="1617" y="131"/>
                  </a:moveTo>
                  <a:cubicBezTo>
                    <a:pt x="1615" y="124"/>
                    <a:pt x="1616" y="119"/>
                    <a:pt x="1616" y="115"/>
                  </a:cubicBezTo>
                  <a:cubicBezTo>
                    <a:pt x="1616" y="114"/>
                    <a:pt x="1616" y="113"/>
                    <a:pt x="1616" y="112"/>
                  </a:cubicBezTo>
                  <a:cubicBezTo>
                    <a:pt x="1616" y="112"/>
                    <a:pt x="1616" y="112"/>
                    <a:pt x="1616" y="112"/>
                  </a:cubicBezTo>
                  <a:cubicBezTo>
                    <a:pt x="1612" y="111"/>
                    <a:pt x="1600" y="105"/>
                    <a:pt x="1604" y="89"/>
                  </a:cubicBezTo>
                  <a:cubicBezTo>
                    <a:pt x="1605" y="85"/>
                    <a:pt x="1605" y="77"/>
                    <a:pt x="1605" y="71"/>
                  </a:cubicBezTo>
                  <a:cubicBezTo>
                    <a:pt x="1604" y="58"/>
                    <a:pt x="1604" y="46"/>
                    <a:pt x="1610" y="38"/>
                  </a:cubicBezTo>
                  <a:cubicBezTo>
                    <a:pt x="1611" y="37"/>
                    <a:pt x="1612" y="36"/>
                    <a:pt x="1613" y="35"/>
                  </a:cubicBezTo>
                  <a:cubicBezTo>
                    <a:pt x="1615" y="33"/>
                    <a:pt x="1616" y="30"/>
                    <a:pt x="1618" y="29"/>
                  </a:cubicBezTo>
                  <a:cubicBezTo>
                    <a:pt x="1618" y="28"/>
                    <a:pt x="1618" y="28"/>
                    <a:pt x="1617" y="28"/>
                  </a:cubicBezTo>
                  <a:cubicBezTo>
                    <a:pt x="1614" y="24"/>
                    <a:pt x="1614" y="24"/>
                    <a:pt x="1614" y="24"/>
                  </a:cubicBezTo>
                  <a:cubicBezTo>
                    <a:pt x="1606" y="16"/>
                    <a:pt x="1601" y="10"/>
                    <a:pt x="1594" y="6"/>
                  </a:cubicBezTo>
                  <a:cubicBezTo>
                    <a:pt x="1589" y="4"/>
                    <a:pt x="1586" y="2"/>
                    <a:pt x="1584" y="0"/>
                  </a:cubicBezTo>
                  <a:cubicBezTo>
                    <a:pt x="1577" y="5"/>
                    <a:pt x="1574" y="6"/>
                    <a:pt x="1562" y="8"/>
                  </a:cubicBezTo>
                  <a:cubicBezTo>
                    <a:pt x="1557" y="9"/>
                    <a:pt x="1553" y="8"/>
                    <a:pt x="1549" y="8"/>
                  </a:cubicBezTo>
                  <a:cubicBezTo>
                    <a:pt x="1549" y="14"/>
                    <a:pt x="1548" y="18"/>
                    <a:pt x="1547" y="21"/>
                  </a:cubicBezTo>
                  <a:cubicBezTo>
                    <a:pt x="1546" y="23"/>
                    <a:pt x="1546" y="24"/>
                    <a:pt x="1547" y="28"/>
                  </a:cubicBezTo>
                  <a:cubicBezTo>
                    <a:pt x="1547" y="32"/>
                    <a:pt x="1548" y="34"/>
                    <a:pt x="1550" y="37"/>
                  </a:cubicBezTo>
                  <a:cubicBezTo>
                    <a:pt x="1552" y="41"/>
                    <a:pt x="1556" y="48"/>
                    <a:pt x="1554" y="57"/>
                  </a:cubicBezTo>
                  <a:cubicBezTo>
                    <a:pt x="1551" y="70"/>
                    <a:pt x="1548" y="81"/>
                    <a:pt x="1528" y="85"/>
                  </a:cubicBezTo>
                  <a:cubicBezTo>
                    <a:pt x="1518" y="87"/>
                    <a:pt x="1511" y="86"/>
                    <a:pt x="1505" y="85"/>
                  </a:cubicBezTo>
                  <a:cubicBezTo>
                    <a:pt x="1502" y="85"/>
                    <a:pt x="1499" y="84"/>
                    <a:pt x="1496" y="85"/>
                  </a:cubicBezTo>
                  <a:cubicBezTo>
                    <a:pt x="1490" y="85"/>
                    <a:pt x="1484" y="86"/>
                    <a:pt x="1483" y="88"/>
                  </a:cubicBezTo>
                  <a:cubicBezTo>
                    <a:pt x="1482" y="92"/>
                    <a:pt x="1480" y="95"/>
                    <a:pt x="1478" y="97"/>
                  </a:cubicBezTo>
                  <a:cubicBezTo>
                    <a:pt x="1479" y="99"/>
                    <a:pt x="1480" y="100"/>
                    <a:pt x="1482" y="101"/>
                  </a:cubicBezTo>
                  <a:cubicBezTo>
                    <a:pt x="1487" y="107"/>
                    <a:pt x="1492" y="113"/>
                    <a:pt x="1488" y="126"/>
                  </a:cubicBezTo>
                  <a:cubicBezTo>
                    <a:pt x="1485" y="137"/>
                    <a:pt x="1479" y="146"/>
                    <a:pt x="1469" y="155"/>
                  </a:cubicBezTo>
                  <a:cubicBezTo>
                    <a:pt x="1466" y="159"/>
                    <a:pt x="1462" y="160"/>
                    <a:pt x="1459" y="160"/>
                  </a:cubicBezTo>
                  <a:cubicBezTo>
                    <a:pt x="1460" y="168"/>
                    <a:pt x="1463" y="170"/>
                    <a:pt x="1466" y="173"/>
                  </a:cubicBezTo>
                  <a:cubicBezTo>
                    <a:pt x="1468" y="175"/>
                    <a:pt x="1470" y="177"/>
                    <a:pt x="1472" y="180"/>
                  </a:cubicBezTo>
                  <a:cubicBezTo>
                    <a:pt x="1480" y="192"/>
                    <a:pt x="1476" y="202"/>
                    <a:pt x="1470" y="212"/>
                  </a:cubicBezTo>
                  <a:cubicBezTo>
                    <a:pt x="1464" y="221"/>
                    <a:pt x="1455" y="232"/>
                    <a:pt x="1436" y="233"/>
                  </a:cubicBezTo>
                  <a:cubicBezTo>
                    <a:pt x="1429" y="234"/>
                    <a:pt x="1423" y="231"/>
                    <a:pt x="1418" y="229"/>
                  </a:cubicBezTo>
                  <a:cubicBezTo>
                    <a:pt x="1418" y="229"/>
                    <a:pt x="1418" y="229"/>
                    <a:pt x="1417" y="229"/>
                  </a:cubicBezTo>
                  <a:cubicBezTo>
                    <a:pt x="1416" y="231"/>
                    <a:pt x="1416" y="232"/>
                    <a:pt x="1417" y="234"/>
                  </a:cubicBezTo>
                  <a:cubicBezTo>
                    <a:pt x="1417" y="239"/>
                    <a:pt x="1417" y="244"/>
                    <a:pt x="1412" y="252"/>
                  </a:cubicBezTo>
                  <a:cubicBezTo>
                    <a:pt x="1403" y="265"/>
                    <a:pt x="1391" y="281"/>
                    <a:pt x="1369" y="293"/>
                  </a:cubicBezTo>
                  <a:cubicBezTo>
                    <a:pt x="1356" y="300"/>
                    <a:pt x="1345" y="301"/>
                    <a:pt x="1337" y="301"/>
                  </a:cubicBezTo>
                  <a:cubicBezTo>
                    <a:pt x="1330" y="301"/>
                    <a:pt x="1327" y="301"/>
                    <a:pt x="1325" y="303"/>
                  </a:cubicBezTo>
                  <a:cubicBezTo>
                    <a:pt x="1321" y="307"/>
                    <a:pt x="1317" y="310"/>
                    <a:pt x="1314" y="312"/>
                  </a:cubicBezTo>
                  <a:cubicBezTo>
                    <a:pt x="1309" y="315"/>
                    <a:pt x="1307" y="317"/>
                    <a:pt x="1305" y="323"/>
                  </a:cubicBezTo>
                  <a:cubicBezTo>
                    <a:pt x="1301" y="345"/>
                    <a:pt x="1293" y="348"/>
                    <a:pt x="1276" y="352"/>
                  </a:cubicBezTo>
                  <a:cubicBezTo>
                    <a:pt x="1264" y="355"/>
                    <a:pt x="1252" y="363"/>
                    <a:pt x="1243" y="369"/>
                  </a:cubicBezTo>
                  <a:cubicBezTo>
                    <a:pt x="1239" y="372"/>
                    <a:pt x="1239" y="372"/>
                    <a:pt x="1239" y="372"/>
                  </a:cubicBezTo>
                  <a:cubicBezTo>
                    <a:pt x="1233" y="376"/>
                    <a:pt x="1230" y="377"/>
                    <a:pt x="1227" y="378"/>
                  </a:cubicBezTo>
                  <a:cubicBezTo>
                    <a:pt x="1225" y="379"/>
                    <a:pt x="1223" y="380"/>
                    <a:pt x="1217" y="383"/>
                  </a:cubicBezTo>
                  <a:cubicBezTo>
                    <a:pt x="1215" y="384"/>
                    <a:pt x="1214" y="384"/>
                    <a:pt x="1214" y="385"/>
                  </a:cubicBezTo>
                  <a:cubicBezTo>
                    <a:pt x="1214" y="385"/>
                    <a:pt x="1214" y="385"/>
                    <a:pt x="1214" y="385"/>
                  </a:cubicBezTo>
                  <a:cubicBezTo>
                    <a:pt x="1214" y="387"/>
                    <a:pt x="1215" y="391"/>
                    <a:pt x="1214" y="396"/>
                  </a:cubicBezTo>
                  <a:cubicBezTo>
                    <a:pt x="1212" y="405"/>
                    <a:pt x="1207" y="410"/>
                    <a:pt x="1203" y="413"/>
                  </a:cubicBezTo>
                  <a:cubicBezTo>
                    <a:pt x="1202" y="414"/>
                    <a:pt x="1202" y="414"/>
                    <a:pt x="1201" y="415"/>
                  </a:cubicBezTo>
                  <a:cubicBezTo>
                    <a:pt x="1201" y="415"/>
                    <a:pt x="1201" y="416"/>
                    <a:pt x="1201" y="417"/>
                  </a:cubicBezTo>
                  <a:cubicBezTo>
                    <a:pt x="1200" y="421"/>
                    <a:pt x="1200" y="425"/>
                    <a:pt x="1198" y="432"/>
                  </a:cubicBezTo>
                  <a:cubicBezTo>
                    <a:pt x="1197" y="434"/>
                    <a:pt x="1196" y="436"/>
                    <a:pt x="1196" y="438"/>
                  </a:cubicBezTo>
                  <a:cubicBezTo>
                    <a:pt x="1193" y="450"/>
                    <a:pt x="1189" y="456"/>
                    <a:pt x="1173" y="456"/>
                  </a:cubicBezTo>
                  <a:cubicBezTo>
                    <a:pt x="1167" y="456"/>
                    <a:pt x="1161" y="455"/>
                    <a:pt x="1157" y="453"/>
                  </a:cubicBezTo>
                  <a:cubicBezTo>
                    <a:pt x="1149" y="451"/>
                    <a:pt x="1149" y="452"/>
                    <a:pt x="1147" y="453"/>
                  </a:cubicBezTo>
                  <a:cubicBezTo>
                    <a:pt x="1144" y="456"/>
                    <a:pt x="1142" y="458"/>
                    <a:pt x="1141" y="460"/>
                  </a:cubicBezTo>
                  <a:cubicBezTo>
                    <a:pt x="1137" y="465"/>
                    <a:pt x="1134" y="468"/>
                    <a:pt x="1127" y="471"/>
                  </a:cubicBezTo>
                  <a:cubicBezTo>
                    <a:pt x="1123" y="472"/>
                    <a:pt x="1121" y="473"/>
                    <a:pt x="1118" y="473"/>
                  </a:cubicBezTo>
                  <a:cubicBezTo>
                    <a:pt x="1118" y="474"/>
                    <a:pt x="1119" y="475"/>
                    <a:pt x="1119" y="476"/>
                  </a:cubicBezTo>
                  <a:cubicBezTo>
                    <a:pt x="1120" y="481"/>
                    <a:pt x="1121" y="488"/>
                    <a:pt x="1119" y="495"/>
                  </a:cubicBezTo>
                  <a:cubicBezTo>
                    <a:pt x="1115" y="505"/>
                    <a:pt x="1108" y="515"/>
                    <a:pt x="1096" y="525"/>
                  </a:cubicBezTo>
                  <a:cubicBezTo>
                    <a:pt x="1094" y="527"/>
                    <a:pt x="1092" y="529"/>
                    <a:pt x="1090" y="530"/>
                  </a:cubicBezTo>
                  <a:cubicBezTo>
                    <a:pt x="1082" y="538"/>
                    <a:pt x="1075" y="545"/>
                    <a:pt x="1062" y="546"/>
                  </a:cubicBezTo>
                  <a:cubicBezTo>
                    <a:pt x="1059" y="546"/>
                    <a:pt x="1057" y="547"/>
                    <a:pt x="1055" y="547"/>
                  </a:cubicBezTo>
                  <a:cubicBezTo>
                    <a:pt x="1051" y="548"/>
                    <a:pt x="1047" y="548"/>
                    <a:pt x="1043" y="548"/>
                  </a:cubicBezTo>
                  <a:cubicBezTo>
                    <a:pt x="1038" y="548"/>
                    <a:pt x="1032" y="547"/>
                    <a:pt x="1025" y="544"/>
                  </a:cubicBezTo>
                  <a:cubicBezTo>
                    <a:pt x="1022" y="543"/>
                    <a:pt x="1021" y="542"/>
                    <a:pt x="1020" y="542"/>
                  </a:cubicBezTo>
                  <a:cubicBezTo>
                    <a:pt x="1013" y="544"/>
                    <a:pt x="1009" y="538"/>
                    <a:pt x="1007" y="534"/>
                  </a:cubicBezTo>
                  <a:cubicBezTo>
                    <a:pt x="1003" y="527"/>
                    <a:pt x="1003" y="519"/>
                    <a:pt x="1004" y="513"/>
                  </a:cubicBezTo>
                  <a:cubicBezTo>
                    <a:pt x="1005" y="510"/>
                    <a:pt x="1005" y="506"/>
                    <a:pt x="1004" y="504"/>
                  </a:cubicBezTo>
                  <a:cubicBezTo>
                    <a:pt x="1003" y="503"/>
                    <a:pt x="1003" y="501"/>
                    <a:pt x="1003" y="499"/>
                  </a:cubicBezTo>
                  <a:cubicBezTo>
                    <a:pt x="1000" y="500"/>
                    <a:pt x="997" y="501"/>
                    <a:pt x="995" y="502"/>
                  </a:cubicBezTo>
                  <a:cubicBezTo>
                    <a:pt x="980" y="507"/>
                    <a:pt x="966" y="511"/>
                    <a:pt x="954" y="503"/>
                  </a:cubicBezTo>
                  <a:cubicBezTo>
                    <a:pt x="944" y="495"/>
                    <a:pt x="938" y="488"/>
                    <a:pt x="932" y="479"/>
                  </a:cubicBezTo>
                  <a:cubicBezTo>
                    <a:pt x="930" y="476"/>
                    <a:pt x="920" y="468"/>
                    <a:pt x="914" y="462"/>
                  </a:cubicBezTo>
                  <a:cubicBezTo>
                    <a:pt x="906" y="456"/>
                    <a:pt x="899" y="450"/>
                    <a:pt x="896" y="446"/>
                  </a:cubicBezTo>
                  <a:cubicBezTo>
                    <a:pt x="892" y="442"/>
                    <a:pt x="891" y="438"/>
                    <a:pt x="889" y="435"/>
                  </a:cubicBezTo>
                  <a:cubicBezTo>
                    <a:pt x="888" y="432"/>
                    <a:pt x="888" y="431"/>
                    <a:pt x="885" y="429"/>
                  </a:cubicBezTo>
                  <a:cubicBezTo>
                    <a:pt x="883" y="427"/>
                    <a:pt x="882" y="427"/>
                    <a:pt x="881" y="426"/>
                  </a:cubicBezTo>
                  <a:cubicBezTo>
                    <a:pt x="874" y="424"/>
                    <a:pt x="869" y="421"/>
                    <a:pt x="867" y="410"/>
                  </a:cubicBezTo>
                  <a:cubicBezTo>
                    <a:pt x="867" y="408"/>
                    <a:pt x="867" y="406"/>
                    <a:pt x="866" y="404"/>
                  </a:cubicBezTo>
                  <a:cubicBezTo>
                    <a:pt x="864" y="396"/>
                    <a:pt x="863" y="389"/>
                    <a:pt x="871" y="378"/>
                  </a:cubicBezTo>
                  <a:cubicBezTo>
                    <a:pt x="875" y="374"/>
                    <a:pt x="878" y="372"/>
                    <a:pt x="881" y="369"/>
                  </a:cubicBezTo>
                  <a:cubicBezTo>
                    <a:pt x="886" y="365"/>
                    <a:pt x="888" y="363"/>
                    <a:pt x="889" y="359"/>
                  </a:cubicBezTo>
                  <a:cubicBezTo>
                    <a:pt x="890" y="353"/>
                    <a:pt x="891" y="350"/>
                    <a:pt x="892" y="348"/>
                  </a:cubicBezTo>
                  <a:cubicBezTo>
                    <a:pt x="892" y="348"/>
                    <a:pt x="892" y="347"/>
                    <a:pt x="892" y="347"/>
                  </a:cubicBezTo>
                  <a:cubicBezTo>
                    <a:pt x="891" y="347"/>
                    <a:pt x="891" y="345"/>
                    <a:pt x="890" y="342"/>
                  </a:cubicBezTo>
                  <a:cubicBezTo>
                    <a:pt x="885" y="332"/>
                    <a:pt x="883" y="324"/>
                    <a:pt x="882" y="317"/>
                  </a:cubicBezTo>
                  <a:cubicBezTo>
                    <a:pt x="881" y="314"/>
                    <a:pt x="880" y="311"/>
                    <a:pt x="880" y="308"/>
                  </a:cubicBezTo>
                  <a:cubicBezTo>
                    <a:pt x="878" y="303"/>
                    <a:pt x="878" y="303"/>
                    <a:pt x="875" y="302"/>
                  </a:cubicBezTo>
                  <a:cubicBezTo>
                    <a:pt x="873" y="302"/>
                    <a:pt x="872" y="302"/>
                    <a:pt x="870" y="302"/>
                  </a:cubicBezTo>
                  <a:cubicBezTo>
                    <a:pt x="862" y="301"/>
                    <a:pt x="852" y="299"/>
                    <a:pt x="845" y="293"/>
                  </a:cubicBezTo>
                  <a:cubicBezTo>
                    <a:pt x="839" y="287"/>
                    <a:pt x="833" y="281"/>
                    <a:pt x="827" y="272"/>
                  </a:cubicBezTo>
                  <a:cubicBezTo>
                    <a:pt x="826" y="270"/>
                    <a:pt x="819" y="268"/>
                    <a:pt x="815" y="267"/>
                  </a:cubicBezTo>
                  <a:cubicBezTo>
                    <a:pt x="805" y="263"/>
                    <a:pt x="795" y="260"/>
                    <a:pt x="791" y="253"/>
                  </a:cubicBezTo>
                  <a:cubicBezTo>
                    <a:pt x="788" y="247"/>
                    <a:pt x="785" y="240"/>
                    <a:pt x="783" y="232"/>
                  </a:cubicBezTo>
                  <a:cubicBezTo>
                    <a:pt x="780" y="224"/>
                    <a:pt x="778" y="217"/>
                    <a:pt x="775" y="212"/>
                  </a:cubicBezTo>
                  <a:cubicBezTo>
                    <a:pt x="772" y="206"/>
                    <a:pt x="770" y="203"/>
                    <a:pt x="768" y="201"/>
                  </a:cubicBezTo>
                  <a:cubicBezTo>
                    <a:pt x="765" y="197"/>
                    <a:pt x="763" y="194"/>
                    <a:pt x="759" y="188"/>
                  </a:cubicBezTo>
                  <a:cubicBezTo>
                    <a:pt x="753" y="177"/>
                    <a:pt x="754" y="166"/>
                    <a:pt x="754" y="160"/>
                  </a:cubicBezTo>
                  <a:cubicBezTo>
                    <a:pt x="750" y="159"/>
                    <a:pt x="744" y="158"/>
                    <a:pt x="741" y="160"/>
                  </a:cubicBezTo>
                  <a:cubicBezTo>
                    <a:pt x="735" y="164"/>
                    <a:pt x="723" y="169"/>
                    <a:pt x="710" y="174"/>
                  </a:cubicBezTo>
                  <a:cubicBezTo>
                    <a:pt x="701" y="178"/>
                    <a:pt x="692" y="182"/>
                    <a:pt x="687" y="185"/>
                  </a:cubicBezTo>
                  <a:cubicBezTo>
                    <a:pt x="675" y="191"/>
                    <a:pt x="662" y="196"/>
                    <a:pt x="650" y="197"/>
                  </a:cubicBezTo>
                  <a:cubicBezTo>
                    <a:pt x="645" y="198"/>
                    <a:pt x="639" y="198"/>
                    <a:pt x="633" y="198"/>
                  </a:cubicBezTo>
                  <a:cubicBezTo>
                    <a:pt x="633" y="198"/>
                    <a:pt x="632" y="198"/>
                    <a:pt x="631" y="198"/>
                  </a:cubicBezTo>
                  <a:cubicBezTo>
                    <a:pt x="635" y="201"/>
                    <a:pt x="638" y="206"/>
                    <a:pt x="641" y="212"/>
                  </a:cubicBezTo>
                  <a:cubicBezTo>
                    <a:pt x="643" y="215"/>
                    <a:pt x="644" y="218"/>
                    <a:pt x="644" y="221"/>
                  </a:cubicBezTo>
                  <a:cubicBezTo>
                    <a:pt x="644" y="221"/>
                    <a:pt x="645" y="221"/>
                    <a:pt x="645" y="221"/>
                  </a:cubicBezTo>
                  <a:cubicBezTo>
                    <a:pt x="650" y="220"/>
                    <a:pt x="656" y="220"/>
                    <a:pt x="662" y="225"/>
                  </a:cubicBezTo>
                  <a:cubicBezTo>
                    <a:pt x="666" y="229"/>
                    <a:pt x="668" y="234"/>
                    <a:pt x="668" y="240"/>
                  </a:cubicBezTo>
                  <a:cubicBezTo>
                    <a:pt x="668" y="247"/>
                    <a:pt x="664" y="254"/>
                    <a:pt x="658" y="260"/>
                  </a:cubicBezTo>
                  <a:cubicBezTo>
                    <a:pt x="656" y="262"/>
                    <a:pt x="656" y="262"/>
                    <a:pt x="656" y="262"/>
                  </a:cubicBezTo>
                  <a:cubicBezTo>
                    <a:pt x="648" y="268"/>
                    <a:pt x="640" y="274"/>
                    <a:pt x="627" y="269"/>
                  </a:cubicBezTo>
                  <a:cubicBezTo>
                    <a:pt x="624" y="268"/>
                    <a:pt x="613" y="267"/>
                    <a:pt x="605" y="266"/>
                  </a:cubicBezTo>
                  <a:cubicBezTo>
                    <a:pt x="590" y="264"/>
                    <a:pt x="574" y="262"/>
                    <a:pt x="566" y="259"/>
                  </a:cubicBezTo>
                  <a:cubicBezTo>
                    <a:pt x="562" y="257"/>
                    <a:pt x="557" y="257"/>
                    <a:pt x="552" y="256"/>
                  </a:cubicBezTo>
                  <a:cubicBezTo>
                    <a:pt x="544" y="256"/>
                    <a:pt x="534" y="255"/>
                    <a:pt x="528" y="245"/>
                  </a:cubicBezTo>
                  <a:cubicBezTo>
                    <a:pt x="526" y="244"/>
                    <a:pt x="526" y="242"/>
                    <a:pt x="525" y="240"/>
                  </a:cubicBezTo>
                  <a:cubicBezTo>
                    <a:pt x="512" y="239"/>
                    <a:pt x="505" y="234"/>
                    <a:pt x="498" y="223"/>
                  </a:cubicBezTo>
                  <a:cubicBezTo>
                    <a:pt x="494" y="218"/>
                    <a:pt x="493" y="215"/>
                    <a:pt x="492" y="212"/>
                  </a:cubicBezTo>
                  <a:cubicBezTo>
                    <a:pt x="491" y="210"/>
                    <a:pt x="491" y="208"/>
                    <a:pt x="488" y="203"/>
                  </a:cubicBezTo>
                  <a:cubicBezTo>
                    <a:pt x="485" y="199"/>
                    <a:pt x="483" y="197"/>
                    <a:pt x="482" y="195"/>
                  </a:cubicBezTo>
                  <a:cubicBezTo>
                    <a:pt x="478" y="191"/>
                    <a:pt x="476" y="188"/>
                    <a:pt x="475" y="180"/>
                  </a:cubicBezTo>
                  <a:cubicBezTo>
                    <a:pt x="475" y="179"/>
                    <a:pt x="475" y="178"/>
                    <a:pt x="474" y="176"/>
                  </a:cubicBezTo>
                  <a:cubicBezTo>
                    <a:pt x="471" y="167"/>
                    <a:pt x="474" y="161"/>
                    <a:pt x="484" y="156"/>
                  </a:cubicBezTo>
                  <a:cubicBezTo>
                    <a:pt x="486" y="155"/>
                    <a:pt x="489" y="155"/>
                    <a:pt x="491" y="154"/>
                  </a:cubicBezTo>
                  <a:cubicBezTo>
                    <a:pt x="489" y="149"/>
                    <a:pt x="487" y="143"/>
                    <a:pt x="485" y="139"/>
                  </a:cubicBezTo>
                  <a:cubicBezTo>
                    <a:pt x="484" y="138"/>
                    <a:pt x="482" y="137"/>
                    <a:pt x="480" y="136"/>
                  </a:cubicBezTo>
                  <a:cubicBezTo>
                    <a:pt x="476" y="133"/>
                    <a:pt x="467" y="127"/>
                    <a:pt x="469" y="113"/>
                  </a:cubicBezTo>
                  <a:cubicBezTo>
                    <a:pt x="471" y="103"/>
                    <a:pt x="471" y="93"/>
                    <a:pt x="469" y="77"/>
                  </a:cubicBezTo>
                  <a:cubicBezTo>
                    <a:pt x="469" y="70"/>
                    <a:pt x="469" y="65"/>
                    <a:pt x="469" y="61"/>
                  </a:cubicBezTo>
                  <a:cubicBezTo>
                    <a:pt x="470" y="54"/>
                    <a:pt x="470" y="52"/>
                    <a:pt x="468" y="50"/>
                  </a:cubicBezTo>
                  <a:cubicBezTo>
                    <a:pt x="467" y="47"/>
                    <a:pt x="465" y="44"/>
                    <a:pt x="464" y="41"/>
                  </a:cubicBezTo>
                  <a:cubicBezTo>
                    <a:pt x="463" y="39"/>
                    <a:pt x="462" y="37"/>
                    <a:pt x="461" y="36"/>
                  </a:cubicBezTo>
                  <a:cubicBezTo>
                    <a:pt x="461" y="36"/>
                    <a:pt x="460" y="36"/>
                    <a:pt x="460" y="36"/>
                  </a:cubicBezTo>
                  <a:cubicBezTo>
                    <a:pt x="458" y="38"/>
                    <a:pt x="451" y="42"/>
                    <a:pt x="442" y="37"/>
                  </a:cubicBezTo>
                  <a:cubicBezTo>
                    <a:pt x="441" y="36"/>
                    <a:pt x="441" y="36"/>
                    <a:pt x="440" y="36"/>
                  </a:cubicBezTo>
                  <a:cubicBezTo>
                    <a:pt x="433" y="36"/>
                    <a:pt x="429" y="33"/>
                    <a:pt x="425" y="28"/>
                  </a:cubicBezTo>
                  <a:cubicBezTo>
                    <a:pt x="422" y="32"/>
                    <a:pt x="419" y="37"/>
                    <a:pt x="417" y="39"/>
                  </a:cubicBezTo>
                  <a:cubicBezTo>
                    <a:pt x="415" y="42"/>
                    <a:pt x="413" y="45"/>
                    <a:pt x="412" y="46"/>
                  </a:cubicBezTo>
                  <a:cubicBezTo>
                    <a:pt x="406" y="53"/>
                    <a:pt x="397" y="57"/>
                    <a:pt x="388" y="60"/>
                  </a:cubicBezTo>
                  <a:cubicBezTo>
                    <a:pt x="384" y="61"/>
                    <a:pt x="380" y="62"/>
                    <a:pt x="377" y="64"/>
                  </a:cubicBezTo>
                  <a:cubicBezTo>
                    <a:pt x="374" y="65"/>
                    <a:pt x="372" y="66"/>
                    <a:pt x="371" y="68"/>
                  </a:cubicBezTo>
                  <a:cubicBezTo>
                    <a:pt x="365" y="73"/>
                    <a:pt x="360" y="76"/>
                    <a:pt x="348" y="74"/>
                  </a:cubicBezTo>
                  <a:cubicBezTo>
                    <a:pt x="345" y="73"/>
                    <a:pt x="343" y="73"/>
                    <a:pt x="340" y="73"/>
                  </a:cubicBezTo>
                  <a:cubicBezTo>
                    <a:pt x="331" y="71"/>
                    <a:pt x="323" y="70"/>
                    <a:pt x="315" y="60"/>
                  </a:cubicBezTo>
                  <a:cubicBezTo>
                    <a:pt x="313" y="58"/>
                    <a:pt x="311" y="56"/>
                    <a:pt x="310" y="54"/>
                  </a:cubicBezTo>
                  <a:cubicBezTo>
                    <a:pt x="309" y="52"/>
                    <a:pt x="307" y="50"/>
                    <a:pt x="306" y="49"/>
                  </a:cubicBezTo>
                  <a:cubicBezTo>
                    <a:pt x="305" y="50"/>
                    <a:pt x="304" y="50"/>
                    <a:pt x="303" y="50"/>
                  </a:cubicBezTo>
                  <a:cubicBezTo>
                    <a:pt x="304" y="65"/>
                    <a:pt x="304" y="84"/>
                    <a:pt x="304" y="91"/>
                  </a:cubicBezTo>
                  <a:cubicBezTo>
                    <a:pt x="304" y="91"/>
                    <a:pt x="304" y="92"/>
                    <a:pt x="304" y="93"/>
                  </a:cubicBezTo>
                  <a:cubicBezTo>
                    <a:pt x="304" y="99"/>
                    <a:pt x="304" y="108"/>
                    <a:pt x="296" y="118"/>
                  </a:cubicBezTo>
                  <a:cubicBezTo>
                    <a:pt x="294" y="121"/>
                    <a:pt x="293" y="122"/>
                    <a:pt x="291" y="124"/>
                  </a:cubicBezTo>
                  <a:cubicBezTo>
                    <a:pt x="288" y="129"/>
                    <a:pt x="284" y="133"/>
                    <a:pt x="274" y="138"/>
                  </a:cubicBezTo>
                  <a:cubicBezTo>
                    <a:pt x="270" y="141"/>
                    <a:pt x="266" y="141"/>
                    <a:pt x="262" y="140"/>
                  </a:cubicBezTo>
                  <a:cubicBezTo>
                    <a:pt x="260" y="145"/>
                    <a:pt x="257" y="152"/>
                    <a:pt x="255" y="158"/>
                  </a:cubicBezTo>
                  <a:cubicBezTo>
                    <a:pt x="248" y="173"/>
                    <a:pt x="244" y="181"/>
                    <a:pt x="241" y="185"/>
                  </a:cubicBezTo>
                  <a:cubicBezTo>
                    <a:pt x="240" y="186"/>
                    <a:pt x="240" y="187"/>
                    <a:pt x="239" y="187"/>
                  </a:cubicBezTo>
                  <a:cubicBezTo>
                    <a:pt x="236" y="192"/>
                    <a:pt x="229" y="202"/>
                    <a:pt x="214" y="197"/>
                  </a:cubicBezTo>
                  <a:cubicBezTo>
                    <a:pt x="202" y="193"/>
                    <a:pt x="194" y="186"/>
                    <a:pt x="186" y="177"/>
                  </a:cubicBezTo>
                  <a:cubicBezTo>
                    <a:pt x="180" y="171"/>
                    <a:pt x="167" y="162"/>
                    <a:pt x="156" y="156"/>
                  </a:cubicBezTo>
                  <a:cubicBezTo>
                    <a:pt x="154" y="154"/>
                    <a:pt x="151" y="152"/>
                    <a:pt x="149" y="151"/>
                  </a:cubicBezTo>
                  <a:cubicBezTo>
                    <a:pt x="140" y="145"/>
                    <a:pt x="137" y="145"/>
                    <a:pt x="127" y="148"/>
                  </a:cubicBezTo>
                  <a:cubicBezTo>
                    <a:pt x="122" y="150"/>
                    <a:pt x="117" y="153"/>
                    <a:pt x="111" y="156"/>
                  </a:cubicBezTo>
                  <a:cubicBezTo>
                    <a:pt x="105" y="160"/>
                    <a:pt x="99" y="164"/>
                    <a:pt x="92" y="165"/>
                  </a:cubicBezTo>
                  <a:cubicBezTo>
                    <a:pt x="86" y="165"/>
                    <a:pt x="82" y="164"/>
                    <a:pt x="78" y="162"/>
                  </a:cubicBezTo>
                  <a:cubicBezTo>
                    <a:pt x="77" y="162"/>
                    <a:pt x="75" y="161"/>
                    <a:pt x="74" y="161"/>
                  </a:cubicBezTo>
                  <a:cubicBezTo>
                    <a:pt x="74" y="161"/>
                    <a:pt x="74" y="161"/>
                    <a:pt x="73" y="162"/>
                  </a:cubicBezTo>
                  <a:cubicBezTo>
                    <a:pt x="68" y="169"/>
                    <a:pt x="68" y="169"/>
                    <a:pt x="68" y="174"/>
                  </a:cubicBezTo>
                  <a:cubicBezTo>
                    <a:pt x="68" y="176"/>
                    <a:pt x="68" y="177"/>
                    <a:pt x="68" y="179"/>
                  </a:cubicBezTo>
                  <a:cubicBezTo>
                    <a:pt x="68" y="182"/>
                    <a:pt x="69" y="186"/>
                    <a:pt x="70" y="190"/>
                  </a:cubicBezTo>
                  <a:cubicBezTo>
                    <a:pt x="72" y="199"/>
                    <a:pt x="74" y="209"/>
                    <a:pt x="68" y="216"/>
                  </a:cubicBezTo>
                  <a:cubicBezTo>
                    <a:pt x="66" y="219"/>
                    <a:pt x="60" y="227"/>
                    <a:pt x="51" y="226"/>
                  </a:cubicBezTo>
                  <a:cubicBezTo>
                    <a:pt x="47" y="226"/>
                    <a:pt x="42" y="224"/>
                    <a:pt x="38" y="217"/>
                  </a:cubicBezTo>
                  <a:cubicBezTo>
                    <a:pt x="36" y="214"/>
                    <a:pt x="34" y="211"/>
                    <a:pt x="34" y="209"/>
                  </a:cubicBezTo>
                  <a:cubicBezTo>
                    <a:pt x="33" y="208"/>
                    <a:pt x="33" y="208"/>
                    <a:pt x="33" y="207"/>
                  </a:cubicBezTo>
                  <a:cubicBezTo>
                    <a:pt x="33" y="207"/>
                    <a:pt x="33" y="207"/>
                    <a:pt x="33" y="207"/>
                  </a:cubicBezTo>
                  <a:cubicBezTo>
                    <a:pt x="28" y="207"/>
                    <a:pt x="23" y="207"/>
                    <a:pt x="18" y="207"/>
                  </a:cubicBezTo>
                  <a:cubicBezTo>
                    <a:pt x="18" y="207"/>
                    <a:pt x="18" y="207"/>
                    <a:pt x="18" y="207"/>
                  </a:cubicBezTo>
                  <a:cubicBezTo>
                    <a:pt x="17" y="223"/>
                    <a:pt x="11" y="235"/>
                    <a:pt x="8" y="243"/>
                  </a:cubicBezTo>
                  <a:cubicBezTo>
                    <a:pt x="6" y="245"/>
                    <a:pt x="5" y="248"/>
                    <a:pt x="5" y="249"/>
                  </a:cubicBezTo>
                  <a:cubicBezTo>
                    <a:pt x="4" y="253"/>
                    <a:pt x="2" y="255"/>
                    <a:pt x="1" y="257"/>
                  </a:cubicBezTo>
                  <a:cubicBezTo>
                    <a:pt x="1" y="257"/>
                    <a:pt x="1" y="257"/>
                    <a:pt x="0" y="258"/>
                  </a:cubicBezTo>
                  <a:cubicBezTo>
                    <a:pt x="1" y="258"/>
                    <a:pt x="1" y="260"/>
                    <a:pt x="2" y="262"/>
                  </a:cubicBezTo>
                  <a:cubicBezTo>
                    <a:pt x="4" y="270"/>
                    <a:pt x="5" y="275"/>
                    <a:pt x="5" y="278"/>
                  </a:cubicBezTo>
                  <a:cubicBezTo>
                    <a:pt x="6" y="282"/>
                    <a:pt x="6" y="284"/>
                    <a:pt x="7" y="288"/>
                  </a:cubicBezTo>
                  <a:cubicBezTo>
                    <a:pt x="8" y="289"/>
                    <a:pt x="8" y="290"/>
                    <a:pt x="9" y="291"/>
                  </a:cubicBezTo>
                  <a:cubicBezTo>
                    <a:pt x="9" y="292"/>
                    <a:pt x="9" y="292"/>
                    <a:pt x="10" y="292"/>
                  </a:cubicBezTo>
                  <a:cubicBezTo>
                    <a:pt x="12" y="293"/>
                    <a:pt x="14" y="294"/>
                    <a:pt x="16" y="295"/>
                  </a:cubicBezTo>
                  <a:cubicBezTo>
                    <a:pt x="19" y="297"/>
                    <a:pt x="22" y="298"/>
                    <a:pt x="25" y="299"/>
                  </a:cubicBezTo>
                  <a:cubicBezTo>
                    <a:pt x="31" y="301"/>
                    <a:pt x="40" y="304"/>
                    <a:pt x="46" y="315"/>
                  </a:cubicBezTo>
                  <a:cubicBezTo>
                    <a:pt x="51" y="325"/>
                    <a:pt x="56" y="331"/>
                    <a:pt x="62" y="338"/>
                  </a:cubicBezTo>
                  <a:cubicBezTo>
                    <a:pt x="62" y="338"/>
                    <a:pt x="63" y="339"/>
                    <a:pt x="63" y="339"/>
                  </a:cubicBezTo>
                  <a:cubicBezTo>
                    <a:pt x="66" y="337"/>
                    <a:pt x="69" y="333"/>
                    <a:pt x="72" y="330"/>
                  </a:cubicBezTo>
                  <a:cubicBezTo>
                    <a:pt x="79" y="322"/>
                    <a:pt x="87" y="312"/>
                    <a:pt x="99" y="307"/>
                  </a:cubicBezTo>
                  <a:cubicBezTo>
                    <a:pt x="116" y="300"/>
                    <a:pt x="125" y="298"/>
                    <a:pt x="138" y="302"/>
                  </a:cubicBezTo>
                  <a:cubicBezTo>
                    <a:pt x="140" y="302"/>
                    <a:pt x="142" y="303"/>
                    <a:pt x="144" y="303"/>
                  </a:cubicBezTo>
                  <a:cubicBezTo>
                    <a:pt x="149" y="305"/>
                    <a:pt x="150" y="306"/>
                    <a:pt x="157" y="304"/>
                  </a:cubicBezTo>
                  <a:cubicBezTo>
                    <a:pt x="157" y="303"/>
                    <a:pt x="157" y="303"/>
                    <a:pt x="157" y="303"/>
                  </a:cubicBezTo>
                  <a:cubicBezTo>
                    <a:pt x="167" y="301"/>
                    <a:pt x="175" y="298"/>
                    <a:pt x="182" y="303"/>
                  </a:cubicBezTo>
                  <a:cubicBezTo>
                    <a:pt x="185" y="305"/>
                    <a:pt x="189" y="309"/>
                    <a:pt x="189" y="317"/>
                  </a:cubicBezTo>
                  <a:cubicBezTo>
                    <a:pt x="190" y="329"/>
                    <a:pt x="189" y="332"/>
                    <a:pt x="181" y="346"/>
                  </a:cubicBezTo>
                  <a:cubicBezTo>
                    <a:pt x="174" y="360"/>
                    <a:pt x="152" y="388"/>
                    <a:pt x="142" y="399"/>
                  </a:cubicBezTo>
                  <a:cubicBezTo>
                    <a:pt x="138" y="403"/>
                    <a:pt x="133" y="407"/>
                    <a:pt x="129" y="409"/>
                  </a:cubicBezTo>
                  <a:cubicBezTo>
                    <a:pt x="129" y="409"/>
                    <a:pt x="129" y="410"/>
                    <a:pt x="129" y="410"/>
                  </a:cubicBezTo>
                  <a:cubicBezTo>
                    <a:pt x="130" y="410"/>
                    <a:pt x="130" y="411"/>
                    <a:pt x="131" y="411"/>
                  </a:cubicBezTo>
                  <a:cubicBezTo>
                    <a:pt x="131" y="411"/>
                    <a:pt x="132" y="411"/>
                    <a:pt x="132" y="411"/>
                  </a:cubicBezTo>
                  <a:cubicBezTo>
                    <a:pt x="134" y="411"/>
                    <a:pt x="137" y="412"/>
                    <a:pt x="142" y="413"/>
                  </a:cubicBezTo>
                  <a:cubicBezTo>
                    <a:pt x="159" y="416"/>
                    <a:pt x="164" y="418"/>
                    <a:pt x="174" y="432"/>
                  </a:cubicBezTo>
                  <a:cubicBezTo>
                    <a:pt x="179" y="439"/>
                    <a:pt x="182" y="441"/>
                    <a:pt x="195" y="449"/>
                  </a:cubicBezTo>
                  <a:cubicBezTo>
                    <a:pt x="200" y="451"/>
                    <a:pt x="200" y="451"/>
                    <a:pt x="200" y="451"/>
                  </a:cubicBezTo>
                  <a:cubicBezTo>
                    <a:pt x="205" y="455"/>
                    <a:pt x="209" y="456"/>
                    <a:pt x="212" y="457"/>
                  </a:cubicBezTo>
                  <a:cubicBezTo>
                    <a:pt x="220" y="459"/>
                    <a:pt x="225" y="462"/>
                    <a:pt x="227" y="474"/>
                  </a:cubicBezTo>
                  <a:cubicBezTo>
                    <a:pt x="227" y="479"/>
                    <a:pt x="227" y="482"/>
                    <a:pt x="228" y="485"/>
                  </a:cubicBezTo>
                  <a:cubicBezTo>
                    <a:pt x="228" y="489"/>
                    <a:pt x="228" y="491"/>
                    <a:pt x="230" y="495"/>
                  </a:cubicBezTo>
                  <a:cubicBezTo>
                    <a:pt x="231" y="497"/>
                    <a:pt x="231" y="497"/>
                    <a:pt x="233" y="498"/>
                  </a:cubicBezTo>
                  <a:cubicBezTo>
                    <a:pt x="236" y="499"/>
                    <a:pt x="244" y="503"/>
                    <a:pt x="243" y="515"/>
                  </a:cubicBezTo>
                  <a:cubicBezTo>
                    <a:pt x="243" y="519"/>
                    <a:pt x="242" y="523"/>
                    <a:pt x="241" y="526"/>
                  </a:cubicBezTo>
                  <a:cubicBezTo>
                    <a:pt x="240" y="526"/>
                    <a:pt x="240" y="526"/>
                    <a:pt x="240" y="527"/>
                  </a:cubicBezTo>
                  <a:cubicBezTo>
                    <a:pt x="247" y="523"/>
                    <a:pt x="254" y="525"/>
                    <a:pt x="262" y="532"/>
                  </a:cubicBezTo>
                  <a:cubicBezTo>
                    <a:pt x="270" y="540"/>
                    <a:pt x="271" y="546"/>
                    <a:pt x="272" y="551"/>
                  </a:cubicBezTo>
                  <a:cubicBezTo>
                    <a:pt x="272" y="551"/>
                    <a:pt x="272" y="551"/>
                    <a:pt x="272" y="551"/>
                  </a:cubicBezTo>
                  <a:cubicBezTo>
                    <a:pt x="272" y="551"/>
                    <a:pt x="273" y="552"/>
                    <a:pt x="274" y="553"/>
                  </a:cubicBezTo>
                  <a:cubicBezTo>
                    <a:pt x="280" y="557"/>
                    <a:pt x="280" y="557"/>
                    <a:pt x="284" y="557"/>
                  </a:cubicBezTo>
                  <a:cubicBezTo>
                    <a:pt x="286" y="556"/>
                    <a:pt x="288" y="556"/>
                    <a:pt x="292" y="556"/>
                  </a:cubicBezTo>
                  <a:cubicBezTo>
                    <a:pt x="295" y="556"/>
                    <a:pt x="296" y="556"/>
                    <a:pt x="297" y="556"/>
                  </a:cubicBezTo>
                  <a:cubicBezTo>
                    <a:pt x="304" y="555"/>
                    <a:pt x="307" y="557"/>
                    <a:pt x="310" y="561"/>
                  </a:cubicBezTo>
                  <a:cubicBezTo>
                    <a:pt x="311" y="562"/>
                    <a:pt x="312" y="563"/>
                    <a:pt x="313" y="565"/>
                  </a:cubicBezTo>
                  <a:cubicBezTo>
                    <a:pt x="319" y="571"/>
                    <a:pt x="319" y="575"/>
                    <a:pt x="319" y="580"/>
                  </a:cubicBezTo>
                  <a:cubicBezTo>
                    <a:pt x="319" y="580"/>
                    <a:pt x="319" y="580"/>
                    <a:pt x="319" y="580"/>
                  </a:cubicBezTo>
                  <a:cubicBezTo>
                    <a:pt x="320" y="580"/>
                    <a:pt x="321" y="582"/>
                    <a:pt x="323" y="584"/>
                  </a:cubicBezTo>
                  <a:cubicBezTo>
                    <a:pt x="333" y="592"/>
                    <a:pt x="341" y="597"/>
                    <a:pt x="348" y="602"/>
                  </a:cubicBezTo>
                  <a:cubicBezTo>
                    <a:pt x="350" y="603"/>
                    <a:pt x="351" y="604"/>
                    <a:pt x="353" y="605"/>
                  </a:cubicBezTo>
                  <a:cubicBezTo>
                    <a:pt x="354" y="606"/>
                    <a:pt x="356" y="607"/>
                    <a:pt x="356" y="607"/>
                  </a:cubicBezTo>
                  <a:cubicBezTo>
                    <a:pt x="357" y="607"/>
                    <a:pt x="357" y="607"/>
                    <a:pt x="358" y="607"/>
                  </a:cubicBezTo>
                  <a:cubicBezTo>
                    <a:pt x="360" y="607"/>
                    <a:pt x="362" y="607"/>
                    <a:pt x="365" y="607"/>
                  </a:cubicBezTo>
                  <a:cubicBezTo>
                    <a:pt x="368" y="607"/>
                    <a:pt x="370" y="607"/>
                    <a:pt x="372" y="607"/>
                  </a:cubicBezTo>
                  <a:cubicBezTo>
                    <a:pt x="385" y="607"/>
                    <a:pt x="389" y="609"/>
                    <a:pt x="396" y="622"/>
                  </a:cubicBezTo>
                  <a:cubicBezTo>
                    <a:pt x="399" y="627"/>
                    <a:pt x="400" y="631"/>
                    <a:pt x="401" y="634"/>
                  </a:cubicBezTo>
                  <a:cubicBezTo>
                    <a:pt x="401" y="634"/>
                    <a:pt x="401" y="635"/>
                    <a:pt x="401" y="635"/>
                  </a:cubicBezTo>
                  <a:cubicBezTo>
                    <a:pt x="402" y="635"/>
                    <a:pt x="403" y="635"/>
                    <a:pt x="404" y="635"/>
                  </a:cubicBezTo>
                  <a:cubicBezTo>
                    <a:pt x="409" y="636"/>
                    <a:pt x="412" y="635"/>
                    <a:pt x="415" y="635"/>
                  </a:cubicBezTo>
                  <a:cubicBezTo>
                    <a:pt x="421" y="634"/>
                    <a:pt x="426" y="634"/>
                    <a:pt x="434" y="639"/>
                  </a:cubicBezTo>
                  <a:cubicBezTo>
                    <a:pt x="436" y="640"/>
                    <a:pt x="438" y="642"/>
                    <a:pt x="441" y="643"/>
                  </a:cubicBezTo>
                  <a:cubicBezTo>
                    <a:pt x="450" y="648"/>
                    <a:pt x="464" y="655"/>
                    <a:pt x="463" y="669"/>
                  </a:cubicBezTo>
                  <a:cubicBezTo>
                    <a:pt x="462" y="675"/>
                    <a:pt x="460" y="679"/>
                    <a:pt x="459" y="681"/>
                  </a:cubicBezTo>
                  <a:cubicBezTo>
                    <a:pt x="459" y="682"/>
                    <a:pt x="460" y="682"/>
                    <a:pt x="460" y="682"/>
                  </a:cubicBezTo>
                  <a:cubicBezTo>
                    <a:pt x="465" y="684"/>
                    <a:pt x="471" y="687"/>
                    <a:pt x="476" y="696"/>
                  </a:cubicBezTo>
                  <a:cubicBezTo>
                    <a:pt x="480" y="705"/>
                    <a:pt x="479" y="712"/>
                    <a:pt x="478" y="717"/>
                  </a:cubicBezTo>
                  <a:cubicBezTo>
                    <a:pt x="478" y="720"/>
                    <a:pt x="478" y="722"/>
                    <a:pt x="478" y="724"/>
                  </a:cubicBezTo>
                  <a:cubicBezTo>
                    <a:pt x="480" y="729"/>
                    <a:pt x="482" y="732"/>
                    <a:pt x="490" y="742"/>
                  </a:cubicBezTo>
                  <a:cubicBezTo>
                    <a:pt x="490" y="742"/>
                    <a:pt x="490" y="742"/>
                    <a:pt x="490" y="742"/>
                  </a:cubicBezTo>
                  <a:cubicBezTo>
                    <a:pt x="492" y="745"/>
                    <a:pt x="494" y="747"/>
                    <a:pt x="496" y="748"/>
                  </a:cubicBezTo>
                  <a:cubicBezTo>
                    <a:pt x="502" y="755"/>
                    <a:pt x="509" y="763"/>
                    <a:pt x="510" y="777"/>
                  </a:cubicBezTo>
                  <a:cubicBezTo>
                    <a:pt x="510" y="780"/>
                    <a:pt x="511" y="780"/>
                    <a:pt x="512" y="782"/>
                  </a:cubicBezTo>
                  <a:cubicBezTo>
                    <a:pt x="517" y="787"/>
                    <a:pt x="519" y="793"/>
                    <a:pt x="515" y="806"/>
                  </a:cubicBezTo>
                  <a:cubicBezTo>
                    <a:pt x="511" y="816"/>
                    <a:pt x="505" y="825"/>
                    <a:pt x="499" y="833"/>
                  </a:cubicBezTo>
                  <a:cubicBezTo>
                    <a:pt x="496" y="839"/>
                    <a:pt x="492" y="844"/>
                    <a:pt x="491" y="848"/>
                  </a:cubicBezTo>
                  <a:cubicBezTo>
                    <a:pt x="490" y="851"/>
                    <a:pt x="489" y="853"/>
                    <a:pt x="488" y="855"/>
                  </a:cubicBezTo>
                  <a:cubicBezTo>
                    <a:pt x="486" y="861"/>
                    <a:pt x="485" y="864"/>
                    <a:pt x="486" y="872"/>
                  </a:cubicBezTo>
                  <a:cubicBezTo>
                    <a:pt x="486" y="876"/>
                    <a:pt x="487" y="879"/>
                    <a:pt x="487" y="882"/>
                  </a:cubicBezTo>
                  <a:cubicBezTo>
                    <a:pt x="487" y="891"/>
                    <a:pt x="487" y="891"/>
                    <a:pt x="491" y="891"/>
                  </a:cubicBezTo>
                  <a:cubicBezTo>
                    <a:pt x="496" y="892"/>
                    <a:pt x="500" y="892"/>
                    <a:pt x="505" y="892"/>
                  </a:cubicBezTo>
                  <a:cubicBezTo>
                    <a:pt x="515" y="893"/>
                    <a:pt x="525" y="893"/>
                    <a:pt x="534" y="900"/>
                  </a:cubicBezTo>
                  <a:cubicBezTo>
                    <a:pt x="537" y="903"/>
                    <a:pt x="540" y="903"/>
                    <a:pt x="545" y="904"/>
                  </a:cubicBezTo>
                  <a:cubicBezTo>
                    <a:pt x="549" y="905"/>
                    <a:pt x="555" y="905"/>
                    <a:pt x="561" y="909"/>
                  </a:cubicBezTo>
                  <a:cubicBezTo>
                    <a:pt x="561" y="910"/>
                    <a:pt x="561" y="910"/>
                    <a:pt x="561" y="910"/>
                  </a:cubicBezTo>
                  <a:cubicBezTo>
                    <a:pt x="569" y="915"/>
                    <a:pt x="573" y="918"/>
                    <a:pt x="576" y="929"/>
                  </a:cubicBezTo>
                  <a:cubicBezTo>
                    <a:pt x="576" y="929"/>
                    <a:pt x="576" y="929"/>
                    <a:pt x="576" y="930"/>
                  </a:cubicBezTo>
                  <a:cubicBezTo>
                    <a:pt x="579" y="931"/>
                    <a:pt x="582" y="933"/>
                    <a:pt x="588" y="938"/>
                  </a:cubicBezTo>
                  <a:cubicBezTo>
                    <a:pt x="593" y="942"/>
                    <a:pt x="597" y="943"/>
                    <a:pt x="600" y="944"/>
                  </a:cubicBezTo>
                  <a:cubicBezTo>
                    <a:pt x="605" y="946"/>
                    <a:pt x="614" y="949"/>
                    <a:pt x="613" y="962"/>
                  </a:cubicBezTo>
                  <a:cubicBezTo>
                    <a:pt x="613" y="965"/>
                    <a:pt x="613" y="967"/>
                    <a:pt x="613" y="969"/>
                  </a:cubicBezTo>
                  <a:cubicBezTo>
                    <a:pt x="612" y="975"/>
                    <a:pt x="612" y="978"/>
                    <a:pt x="612" y="980"/>
                  </a:cubicBezTo>
                  <a:cubicBezTo>
                    <a:pt x="613" y="980"/>
                    <a:pt x="613" y="980"/>
                    <a:pt x="614" y="981"/>
                  </a:cubicBezTo>
                  <a:cubicBezTo>
                    <a:pt x="617" y="983"/>
                    <a:pt x="623" y="986"/>
                    <a:pt x="627" y="996"/>
                  </a:cubicBezTo>
                  <a:cubicBezTo>
                    <a:pt x="630" y="1004"/>
                    <a:pt x="630" y="1009"/>
                    <a:pt x="629" y="1013"/>
                  </a:cubicBezTo>
                  <a:cubicBezTo>
                    <a:pt x="628" y="1013"/>
                    <a:pt x="628" y="1014"/>
                    <a:pt x="628" y="1014"/>
                  </a:cubicBezTo>
                  <a:cubicBezTo>
                    <a:pt x="628" y="1014"/>
                    <a:pt x="629" y="1015"/>
                    <a:pt x="629" y="1016"/>
                  </a:cubicBezTo>
                  <a:cubicBezTo>
                    <a:pt x="631" y="1020"/>
                    <a:pt x="633" y="1022"/>
                    <a:pt x="634" y="1024"/>
                  </a:cubicBezTo>
                  <a:cubicBezTo>
                    <a:pt x="637" y="1027"/>
                    <a:pt x="641" y="1032"/>
                    <a:pt x="639" y="1040"/>
                  </a:cubicBezTo>
                  <a:cubicBezTo>
                    <a:pt x="637" y="1048"/>
                    <a:pt x="633" y="1053"/>
                    <a:pt x="625" y="1061"/>
                  </a:cubicBezTo>
                  <a:cubicBezTo>
                    <a:pt x="624" y="1062"/>
                    <a:pt x="622" y="1064"/>
                    <a:pt x="621" y="1066"/>
                  </a:cubicBezTo>
                  <a:cubicBezTo>
                    <a:pt x="614" y="1073"/>
                    <a:pt x="608" y="1080"/>
                    <a:pt x="602" y="1086"/>
                  </a:cubicBezTo>
                  <a:cubicBezTo>
                    <a:pt x="599" y="1089"/>
                    <a:pt x="597" y="1092"/>
                    <a:pt x="595" y="1094"/>
                  </a:cubicBezTo>
                  <a:cubicBezTo>
                    <a:pt x="590" y="1100"/>
                    <a:pt x="584" y="1100"/>
                    <a:pt x="580" y="1101"/>
                  </a:cubicBezTo>
                  <a:cubicBezTo>
                    <a:pt x="580" y="1101"/>
                    <a:pt x="579" y="1101"/>
                    <a:pt x="579" y="1101"/>
                  </a:cubicBezTo>
                  <a:cubicBezTo>
                    <a:pt x="579" y="1101"/>
                    <a:pt x="578" y="1103"/>
                    <a:pt x="578" y="1105"/>
                  </a:cubicBezTo>
                  <a:cubicBezTo>
                    <a:pt x="577" y="1113"/>
                    <a:pt x="576" y="1118"/>
                    <a:pt x="575" y="1121"/>
                  </a:cubicBezTo>
                  <a:cubicBezTo>
                    <a:pt x="575" y="1125"/>
                    <a:pt x="574" y="1127"/>
                    <a:pt x="574" y="1135"/>
                  </a:cubicBezTo>
                  <a:cubicBezTo>
                    <a:pt x="574" y="1144"/>
                    <a:pt x="569" y="1148"/>
                    <a:pt x="566" y="1151"/>
                  </a:cubicBezTo>
                  <a:cubicBezTo>
                    <a:pt x="567" y="1151"/>
                    <a:pt x="567" y="1152"/>
                    <a:pt x="567" y="1152"/>
                  </a:cubicBezTo>
                  <a:cubicBezTo>
                    <a:pt x="569" y="1160"/>
                    <a:pt x="572" y="1162"/>
                    <a:pt x="575" y="1165"/>
                  </a:cubicBezTo>
                  <a:cubicBezTo>
                    <a:pt x="577" y="1167"/>
                    <a:pt x="579" y="1169"/>
                    <a:pt x="580" y="1171"/>
                  </a:cubicBezTo>
                  <a:cubicBezTo>
                    <a:pt x="587" y="1179"/>
                    <a:pt x="588" y="1189"/>
                    <a:pt x="583" y="1200"/>
                  </a:cubicBezTo>
                  <a:cubicBezTo>
                    <a:pt x="583" y="1202"/>
                    <a:pt x="586" y="1206"/>
                    <a:pt x="587" y="1208"/>
                  </a:cubicBezTo>
                  <a:cubicBezTo>
                    <a:pt x="588" y="1208"/>
                    <a:pt x="588" y="1208"/>
                    <a:pt x="588" y="1208"/>
                  </a:cubicBezTo>
                  <a:cubicBezTo>
                    <a:pt x="588" y="1209"/>
                    <a:pt x="592" y="1212"/>
                    <a:pt x="594" y="1213"/>
                  </a:cubicBezTo>
                  <a:cubicBezTo>
                    <a:pt x="600" y="1218"/>
                    <a:pt x="608" y="1224"/>
                    <a:pt x="612" y="1232"/>
                  </a:cubicBezTo>
                  <a:cubicBezTo>
                    <a:pt x="613" y="1235"/>
                    <a:pt x="614" y="1237"/>
                    <a:pt x="615" y="1239"/>
                  </a:cubicBezTo>
                  <a:cubicBezTo>
                    <a:pt x="618" y="1246"/>
                    <a:pt x="621" y="1254"/>
                    <a:pt x="623" y="1266"/>
                  </a:cubicBezTo>
                  <a:cubicBezTo>
                    <a:pt x="623" y="1274"/>
                    <a:pt x="623" y="1278"/>
                    <a:pt x="623" y="1282"/>
                  </a:cubicBezTo>
                  <a:cubicBezTo>
                    <a:pt x="623" y="1284"/>
                    <a:pt x="622" y="1287"/>
                    <a:pt x="623" y="1292"/>
                  </a:cubicBezTo>
                  <a:cubicBezTo>
                    <a:pt x="623" y="1295"/>
                    <a:pt x="623" y="1298"/>
                    <a:pt x="623" y="1300"/>
                  </a:cubicBezTo>
                  <a:cubicBezTo>
                    <a:pt x="623" y="1306"/>
                    <a:pt x="623" y="1306"/>
                    <a:pt x="626" y="1309"/>
                  </a:cubicBezTo>
                  <a:cubicBezTo>
                    <a:pt x="630" y="1311"/>
                    <a:pt x="633" y="1311"/>
                    <a:pt x="636" y="1312"/>
                  </a:cubicBezTo>
                  <a:cubicBezTo>
                    <a:pt x="640" y="1312"/>
                    <a:pt x="646" y="1313"/>
                    <a:pt x="653" y="1319"/>
                  </a:cubicBezTo>
                  <a:cubicBezTo>
                    <a:pt x="662" y="1328"/>
                    <a:pt x="661" y="1335"/>
                    <a:pt x="659" y="1342"/>
                  </a:cubicBezTo>
                  <a:cubicBezTo>
                    <a:pt x="658" y="1344"/>
                    <a:pt x="658" y="1345"/>
                    <a:pt x="657" y="1347"/>
                  </a:cubicBezTo>
                  <a:cubicBezTo>
                    <a:pt x="656" y="1355"/>
                    <a:pt x="652" y="1364"/>
                    <a:pt x="649" y="1372"/>
                  </a:cubicBezTo>
                  <a:cubicBezTo>
                    <a:pt x="648" y="1376"/>
                    <a:pt x="646" y="1379"/>
                    <a:pt x="645" y="1381"/>
                  </a:cubicBezTo>
                  <a:cubicBezTo>
                    <a:pt x="644" y="1386"/>
                    <a:pt x="641" y="1390"/>
                    <a:pt x="638" y="1394"/>
                  </a:cubicBezTo>
                  <a:cubicBezTo>
                    <a:pt x="642" y="1396"/>
                    <a:pt x="645" y="1398"/>
                    <a:pt x="645" y="1398"/>
                  </a:cubicBezTo>
                  <a:cubicBezTo>
                    <a:pt x="646" y="1398"/>
                    <a:pt x="646" y="1398"/>
                    <a:pt x="646" y="1398"/>
                  </a:cubicBezTo>
                  <a:cubicBezTo>
                    <a:pt x="653" y="1403"/>
                    <a:pt x="661" y="1408"/>
                    <a:pt x="663" y="1409"/>
                  </a:cubicBezTo>
                  <a:cubicBezTo>
                    <a:pt x="664" y="1409"/>
                    <a:pt x="664" y="1409"/>
                    <a:pt x="664" y="1409"/>
                  </a:cubicBezTo>
                  <a:cubicBezTo>
                    <a:pt x="670" y="1409"/>
                    <a:pt x="685" y="1408"/>
                    <a:pt x="690" y="1422"/>
                  </a:cubicBezTo>
                  <a:cubicBezTo>
                    <a:pt x="691" y="1425"/>
                    <a:pt x="693" y="1426"/>
                    <a:pt x="696" y="1427"/>
                  </a:cubicBezTo>
                  <a:cubicBezTo>
                    <a:pt x="696" y="1428"/>
                    <a:pt x="696" y="1428"/>
                    <a:pt x="696" y="1428"/>
                  </a:cubicBezTo>
                  <a:cubicBezTo>
                    <a:pt x="700" y="1430"/>
                    <a:pt x="702" y="1433"/>
                    <a:pt x="703" y="1437"/>
                  </a:cubicBezTo>
                  <a:cubicBezTo>
                    <a:pt x="703" y="1444"/>
                    <a:pt x="698" y="1448"/>
                    <a:pt x="694" y="1451"/>
                  </a:cubicBezTo>
                  <a:cubicBezTo>
                    <a:pt x="693" y="1452"/>
                    <a:pt x="692" y="1453"/>
                    <a:pt x="692" y="1453"/>
                  </a:cubicBezTo>
                  <a:cubicBezTo>
                    <a:pt x="691" y="1454"/>
                    <a:pt x="690" y="1455"/>
                    <a:pt x="690" y="1456"/>
                  </a:cubicBezTo>
                  <a:cubicBezTo>
                    <a:pt x="687" y="1459"/>
                    <a:pt x="687" y="1460"/>
                    <a:pt x="687" y="1462"/>
                  </a:cubicBezTo>
                  <a:cubicBezTo>
                    <a:pt x="687" y="1463"/>
                    <a:pt x="688" y="1465"/>
                    <a:pt x="689" y="1468"/>
                  </a:cubicBezTo>
                  <a:cubicBezTo>
                    <a:pt x="692" y="1475"/>
                    <a:pt x="696" y="1488"/>
                    <a:pt x="686" y="1497"/>
                  </a:cubicBezTo>
                  <a:cubicBezTo>
                    <a:pt x="678" y="1504"/>
                    <a:pt x="669" y="1508"/>
                    <a:pt x="658" y="1514"/>
                  </a:cubicBezTo>
                  <a:cubicBezTo>
                    <a:pt x="652" y="1516"/>
                    <a:pt x="648" y="1517"/>
                    <a:pt x="644" y="1517"/>
                  </a:cubicBezTo>
                  <a:cubicBezTo>
                    <a:pt x="644" y="1518"/>
                    <a:pt x="643" y="1518"/>
                    <a:pt x="642" y="1518"/>
                  </a:cubicBezTo>
                  <a:cubicBezTo>
                    <a:pt x="642" y="1518"/>
                    <a:pt x="642" y="1518"/>
                    <a:pt x="642" y="1519"/>
                  </a:cubicBezTo>
                  <a:cubicBezTo>
                    <a:pt x="642" y="1520"/>
                    <a:pt x="642" y="1521"/>
                    <a:pt x="642" y="1521"/>
                  </a:cubicBezTo>
                  <a:cubicBezTo>
                    <a:pt x="642" y="1521"/>
                    <a:pt x="644" y="1522"/>
                    <a:pt x="645" y="1522"/>
                  </a:cubicBezTo>
                  <a:cubicBezTo>
                    <a:pt x="647" y="1524"/>
                    <a:pt x="650" y="1525"/>
                    <a:pt x="653" y="1528"/>
                  </a:cubicBezTo>
                  <a:cubicBezTo>
                    <a:pt x="654" y="1528"/>
                    <a:pt x="654" y="1529"/>
                    <a:pt x="655" y="1530"/>
                  </a:cubicBezTo>
                  <a:cubicBezTo>
                    <a:pt x="655" y="1529"/>
                    <a:pt x="656" y="1529"/>
                    <a:pt x="656" y="1528"/>
                  </a:cubicBezTo>
                  <a:cubicBezTo>
                    <a:pt x="658" y="1525"/>
                    <a:pt x="664" y="1515"/>
                    <a:pt x="678" y="1521"/>
                  </a:cubicBezTo>
                  <a:cubicBezTo>
                    <a:pt x="683" y="1523"/>
                    <a:pt x="687" y="1525"/>
                    <a:pt x="689" y="1527"/>
                  </a:cubicBezTo>
                  <a:cubicBezTo>
                    <a:pt x="693" y="1529"/>
                    <a:pt x="694" y="1530"/>
                    <a:pt x="696" y="1530"/>
                  </a:cubicBezTo>
                  <a:cubicBezTo>
                    <a:pt x="697" y="1530"/>
                    <a:pt x="699" y="1530"/>
                    <a:pt x="701" y="1530"/>
                  </a:cubicBezTo>
                  <a:cubicBezTo>
                    <a:pt x="705" y="1529"/>
                    <a:pt x="713" y="1528"/>
                    <a:pt x="719" y="1533"/>
                  </a:cubicBezTo>
                  <a:cubicBezTo>
                    <a:pt x="725" y="1538"/>
                    <a:pt x="725" y="1546"/>
                    <a:pt x="725" y="1549"/>
                  </a:cubicBezTo>
                  <a:cubicBezTo>
                    <a:pt x="725" y="1554"/>
                    <a:pt x="726" y="1558"/>
                    <a:pt x="728" y="1562"/>
                  </a:cubicBezTo>
                  <a:cubicBezTo>
                    <a:pt x="731" y="1568"/>
                    <a:pt x="734" y="1578"/>
                    <a:pt x="728" y="1588"/>
                  </a:cubicBezTo>
                  <a:cubicBezTo>
                    <a:pt x="727" y="1589"/>
                    <a:pt x="726" y="1590"/>
                    <a:pt x="726" y="1591"/>
                  </a:cubicBezTo>
                  <a:cubicBezTo>
                    <a:pt x="725" y="1602"/>
                    <a:pt x="718" y="1604"/>
                    <a:pt x="707" y="1607"/>
                  </a:cubicBezTo>
                  <a:cubicBezTo>
                    <a:pt x="698" y="1610"/>
                    <a:pt x="691" y="1608"/>
                    <a:pt x="688" y="1607"/>
                  </a:cubicBezTo>
                  <a:cubicBezTo>
                    <a:pt x="687" y="1607"/>
                    <a:pt x="687" y="1607"/>
                    <a:pt x="686" y="1607"/>
                  </a:cubicBezTo>
                  <a:cubicBezTo>
                    <a:pt x="686" y="1607"/>
                    <a:pt x="685" y="1608"/>
                    <a:pt x="683" y="1611"/>
                  </a:cubicBezTo>
                  <a:cubicBezTo>
                    <a:pt x="676" y="1619"/>
                    <a:pt x="672" y="1628"/>
                    <a:pt x="668" y="1635"/>
                  </a:cubicBezTo>
                  <a:cubicBezTo>
                    <a:pt x="665" y="1640"/>
                    <a:pt x="663" y="1646"/>
                    <a:pt x="659" y="1650"/>
                  </a:cubicBezTo>
                  <a:cubicBezTo>
                    <a:pt x="654" y="1657"/>
                    <a:pt x="647" y="1662"/>
                    <a:pt x="640" y="1666"/>
                  </a:cubicBezTo>
                  <a:cubicBezTo>
                    <a:pt x="637" y="1669"/>
                    <a:pt x="634" y="1671"/>
                    <a:pt x="632" y="1672"/>
                  </a:cubicBezTo>
                  <a:cubicBezTo>
                    <a:pt x="631" y="1673"/>
                    <a:pt x="631" y="1673"/>
                    <a:pt x="631" y="1673"/>
                  </a:cubicBezTo>
                  <a:cubicBezTo>
                    <a:pt x="626" y="1679"/>
                    <a:pt x="625" y="1680"/>
                    <a:pt x="626" y="1682"/>
                  </a:cubicBezTo>
                  <a:cubicBezTo>
                    <a:pt x="627" y="1690"/>
                    <a:pt x="627" y="1691"/>
                    <a:pt x="636" y="1696"/>
                  </a:cubicBezTo>
                  <a:cubicBezTo>
                    <a:pt x="647" y="1703"/>
                    <a:pt x="659" y="1712"/>
                    <a:pt x="660" y="1726"/>
                  </a:cubicBezTo>
                  <a:cubicBezTo>
                    <a:pt x="660" y="1727"/>
                    <a:pt x="660" y="1728"/>
                    <a:pt x="660" y="1729"/>
                  </a:cubicBezTo>
                  <a:cubicBezTo>
                    <a:pt x="661" y="1735"/>
                    <a:pt x="663" y="1751"/>
                    <a:pt x="649" y="1753"/>
                  </a:cubicBezTo>
                  <a:cubicBezTo>
                    <a:pt x="645" y="1753"/>
                    <a:pt x="639" y="1753"/>
                    <a:pt x="626" y="1751"/>
                  </a:cubicBezTo>
                  <a:cubicBezTo>
                    <a:pt x="619" y="1751"/>
                    <a:pt x="609" y="1750"/>
                    <a:pt x="607" y="1750"/>
                  </a:cubicBezTo>
                  <a:cubicBezTo>
                    <a:pt x="603" y="1750"/>
                    <a:pt x="583" y="1756"/>
                    <a:pt x="579" y="1759"/>
                  </a:cubicBezTo>
                  <a:cubicBezTo>
                    <a:pt x="576" y="1763"/>
                    <a:pt x="570" y="1768"/>
                    <a:pt x="539" y="1765"/>
                  </a:cubicBezTo>
                  <a:cubicBezTo>
                    <a:pt x="534" y="1765"/>
                    <a:pt x="513" y="1771"/>
                    <a:pt x="509" y="1774"/>
                  </a:cubicBezTo>
                  <a:cubicBezTo>
                    <a:pt x="508" y="1775"/>
                    <a:pt x="507" y="1777"/>
                    <a:pt x="506" y="1778"/>
                  </a:cubicBezTo>
                  <a:cubicBezTo>
                    <a:pt x="501" y="1784"/>
                    <a:pt x="501" y="1785"/>
                    <a:pt x="502" y="1786"/>
                  </a:cubicBezTo>
                  <a:cubicBezTo>
                    <a:pt x="506" y="1796"/>
                    <a:pt x="513" y="1805"/>
                    <a:pt x="521" y="1810"/>
                  </a:cubicBezTo>
                  <a:cubicBezTo>
                    <a:pt x="528" y="1813"/>
                    <a:pt x="531" y="1818"/>
                    <a:pt x="534" y="1822"/>
                  </a:cubicBezTo>
                  <a:cubicBezTo>
                    <a:pt x="534" y="1823"/>
                    <a:pt x="535" y="1823"/>
                    <a:pt x="535" y="1824"/>
                  </a:cubicBezTo>
                  <a:cubicBezTo>
                    <a:pt x="537" y="1824"/>
                    <a:pt x="538" y="1824"/>
                    <a:pt x="539" y="1823"/>
                  </a:cubicBezTo>
                  <a:cubicBezTo>
                    <a:pt x="539" y="1823"/>
                    <a:pt x="539" y="1821"/>
                    <a:pt x="539" y="1820"/>
                  </a:cubicBezTo>
                  <a:cubicBezTo>
                    <a:pt x="539" y="1817"/>
                    <a:pt x="538" y="1814"/>
                    <a:pt x="538" y="1812"/>
                  </a:cubicBezTo>
                  <a:cubicBezTo>
                    <a:pt x="537" y="1801"/>
                    <a:pt x="537" y="1793"/>
                    <a:pt x="552" y="1785"/>
                  </a:cubicBezTo>
                  <a:cubicBezTo>
                    <a:pt x="556" y="1783"/>
                    <a:pt x="558" y="1781"/>
                    <a:pt x="560" y="1779"/>
                  </a:cubicBezTo>
                  <a:cubicBezTo>
                    <a:pt x="571" y="1769"/>
                    <a:pt x="578" y="1776"/>
                    <a:pt x="585" y="1783"/>
                  </a:cubicBezTo>
                  <a:cubicBezTo>
                    <a:pt x="587" y="1785"/>
                    <a:pt x="588" y="1786"/>
                    <a:pt x="590" y="1787"/>
                  </a:cubicBezTo>
                  <a:cubicBezTo>
                    <a:pt x="597" y="1794"/>
                    <a:pt x="599" y="1798"/>
                    <a:pt x="599" y="1811"/>
                  </a:cubicBezTo>
                  <a:cubicBezTo>
                    <a:pt x="599" y="1819"/>
                    <a:pt x="597" y="1827"/>
                    <a:pt x="595" y="1833"/>
                  </a:cubicBezTo>
                  <a:cubicBezTo>
                    <a:pt x="595" y="1833"/>
                    <a:pt x="595" y="1834"/>
                    <a:pt x="595" y="1834"/>
                  </a:cubicBezTo>
                  <a:cubicBezTo>
                    <a:pt x="596" y="1834"/>
                    <a:pt x="596" y="1835"/>
                    <a:pt x="597" y="1835"/>
                  </a:cubicBezTo>
                  <a:cubicBezTo>
                    <a:pt x="602" y="1836"/>
                    <a:pt x="609" y="1837"/>
                    <a:pt x="612" y="1837"/>
                  </a:cubicBezTo>
                  <a:cubicBezTo>
                    <a:pt x="621" y="1837"/>
                    <a:pt x="630" y="1849"/>
                    <a:pt x="634" y="1858"/>
                  </a:cubicBezTo>
                  <a:cubicBezTo>
                    <a:pt x="640" y="1852"/>
                    <a:pt x="651" y="1839"/>
                    <a:pt x="667" y="1849"/>
                  </a:cubicBezTo>
                  <a:cubicBezTo>
                    <a:pt x="676" y="1854"/>
                    <a:pt x="681" y="1857"/>
                    <a:pt x="687" y="1868"/>
                  </a:cubicBezTo>
                  <a:cubicBezTo>
                    <a:pt x="689" y="1872"/>
                    <a:pt x="706" y="1883"/>
                    <a:pt x="730" y="1895"/>
                  </a:cubicBezTo>
                  <a:cubicBezTo>
                    <a:pt x="739" y="1899"/>
                    <a:pt x="744" y="1900"/>
                    <a:pt x="745" y="1900"/>
                  </a:cubicBezTo>
                  <a:cubicBezTo>
                    <a:pt x="747" y="1898"/>
                    <a:pt x="749" y="1892"/>
                    <a:pt x="750" y="1888"/>
                  </a:cubicBezTo>
                  <a:cubicBezTo>
                    <a:pt x="753" y="1881"/>
                    <a:pt x="756" y="1872"/>
                    <a:pt x="761" y="1866"/>
                  </a:cubicBezTo>
                  <a:cubicBezTo>
                    <a:pt x="762" y="1864"/>
                    <a:pt x="762" y="1864"/>
                    <a:pt x="762" y="1864"/>
                  </a:cubicBezTo>
                  <a:cubicBezTo>
                    <a:pt x="770" y="1854"/>
                    <a:pt x="775" y="1846"/>
                    <a:pt x="789" y="1846"/>
                  </a:cubicBezTo>
                  <a:cubicBezTo>
                    <a:pt x="790" y="1846"/>
                    <a:pt x="792" y="1846"/>
                    <a:pt x="793" y="1846"/>
                  </a:cubicBezTo>
                  <a:cubicBezTo>
                    <a:pt x="792" y="1842"/>
                    <a:pt x="792" y="1837"/>
                    <a:pt x="796" y="1831"/>
                  </a:cubicBezTo>
                  <a:cubicBezTo>
                    <a:pt x="803" y="1821"/>
                    <a:pt x="821" y="1814"/>
                    <a:pt x="830" y="1814"/>
                  </a:cubicBezTo>
                  <a:cubicBezTo>
                    <a:pt x="835" y="1814"/>
                    <a:pt x="842" y="1816"/>
                    <a:pt x="854" y="1820"/>
                  </a:cubicBezTo>
                  <a:cubicBezTo>
                    <a:pt x="858" y="1822"/>
                    <a:pt x="863" y="1824"/>
                    <a:pt x="865" y="1824"/>
                  </a:cubicBezTo>
                  <a:cubicBezTo>
                    <a:pt x="871" y="1826"/>
                    <a:pt x="876" y="1829"/>
                    <a:pt x="880" y="1832"/>
                  </a:cubicBezTo>
                  <a:cubicBezTo>
                    <a:pt x="882" y="1833"/>
                    <a:pt x="885" y="1834"/>
                    <a:pt x="886" y="1835"/>
                  </a:cubicBezTo>
                  <a:cubicBezTo>
                    <a:pt x="886" y="1835"/>
                    <a:pt x="886" y="1835"/>
                    <a:pt x="886" y="1835"/>
                  </a:cubicBezTo>
                  <a:cubicBezTo>
                    <a:pt x="899" y="1834"/>
                    <a:pt x="902" y="1843"/>
                    <a:pt x="904" y="1852"/>
                  </a:cubicBezTo>
                  <a:cubicBezTo>
                    <a:pt x="904" y="1854"/>
                    <a:pt x="905" y="1856"/>
                    <a:pt x="905" y="1858"/>
                  </a:cubicBezTo>
                  <a:cubicBezTo>
                    <a:pt x="906" y="1866"/>
                    <a:pt x="907" y="1870"/>
                    <a:pt x="910" y="1872"/>
                  </a:cubicBezTo>
                  <a:cubicBezTo>
                    <a:pt x="915" y="1876"/>
                    <a:pt x="954" y="1884"/>
                    <a:pt x="961" y="1884"/>
                  </a:cubicBezTo>
                  <a:cubicBezTo>
                    <a:pt x="968" y="1884"/>
                    <a:pt x="974" y="1883"/>
                    <a:pt x="976" y="1882"/>
                  </a:cubicBezTo>
                  <a:cubicBezTo>
                    <a:pt x="976" y="1881"/>
                    <a:pt x="976" y="1880"/>
                    <a:pt x="976" y="1879"/>
                  </a:cubicBezTo>
                  <a:cubicBezTo>
                    <a:pt x="975" y="1874"/>
                    <a:pt x="974" y="1866"/>
                    <a:pt x="978" y="1858"/>
                  </a:cubicBezTo>
                  <a:cubicBezTo>
                    <a:pt x="985" y="1846"/>
                    <a:pt x="996" y="1839"/>
                    <a:pt x="1009" y="1839"/>
                  </a:cubicBezTo>
                  <a:cubicBezTo>
                    <a:pt x="1011" y="1839"/>
                    <a:pt x="1014" y="1839"/>
                    <a:pt x="1017" y="1839"/>
                  </a:cubicBezTo>
                  <a:cubicBezTo>
                    <a:pt x="1025" y="1839"/>
                    <a:pt x="1043" y="1839"/>
                    <a:pt x="1051" y="1839"/>
                  </a:cubicBezTo>
                  <a:cubicBezTo>
                    <a:pt x="1052" y="1834"/>
                    <a:pt x="1054" y="1828"/>
                    <a:pt x="1062" y="1823"/>
                  </a:cubicBezTo>
                  <a:cubicBezTo>
                    <a:pt x="1065" y="1822"/>
                    <a:pt x="1067" y="1820"/>
                    <a:pt x="1071" y="1819"/>
                  </a:cubicBezTo>
                  <a:cubicBezTo>
                    <a:pt x="1079" y="1815"/>
                    <a:pt x="1089" y="1810"/>
                    <a:pt x="1094" y="1805"/>
                  </a:cubicBezTo>
                  <a:cubicBezTo>
                    <a:pt x="1094" y="1805"/>
                    <a:pt x="1094" y="1804"/>
                    <a:pt x="1094" y="1804"/>
                  </a:cubicBezTo>
                  <a:cubicBezTo>
                    <a:pt x="1091" y="1801"/>
                    <a:pt x="1088" y="1796"/>
                    <a:pt x="1087" y="1792"/>
                  </a:cubicBezTo>
                  <a:cubicBezTo>
                    <a:pt x="1086" y="1790"/>
                    <a:pt x="1085" y="1789"/>
                    <a:pt x="1085" y="1788"/>
                  </a:cubicBezTo>
                  <a:cubicBezTo>
                    <a:pt x="1083" y="1783"/>
                    <a:pt x="1082" y="1781"/>
                    <a:pt x="1082" y="1773"/>
                  </a:cubicBezTo>
                  <a:cubicBezTo>
                    <a:pt x="1082" y="1770"/>
                    <a:pt x="1082" y="1767"/>
                    <a:pt x="1082" y="1765"/>
                  </a:cubicBezTo>
                  <a:cubicBezTo>
                    <a:pt x="1083" y="1763"/>
                    <a:pt x="1083" y="1763"/>
                    <a:pt x="1081" y="1759"/>
                  </a:cubicBezTo>
                  <a:cubicBezTo>
                    <a:pt x="1080" y="1757"/>
                    <a:pt x="1079" y="1757"/>
                    <a:pt x="1077" y="1755"/>
                  </a:cubicBezTo>
                  <a:cubicBezTo>
                    <a:pt x="1074" y="1752"/>
                    <a:pt x="1068" y="1747"/>
                    <a:pt x="1070" y="1735"/>
                  </a:cubicBezTo>
                  <a:cubicBezTo>
                    <a:pt x="1071" y="1730"/>
                    <a:pt x="1073" y="1727"/>
                    <a:pt x="1074" y="1725"/>
                  </a:cubicBezTo>
                  <a:cubicBezTo>
                    <a:pt x="1074" y="1725"/>
                    <a:pt x="1074" y="1724"/>
                    <a:pt x="1074" y="1724"/>
                  </a:cubicBezTo>
                  <a:cubicBezTo>
                    <a:pt x="1074" y="1724"/>
                    <a:pt x="1074" y="1723"/>
                    <a:pt x="1073" y="1722"/>
                  </a:cubicBezTo>
                  <a:cubicBezTo>
                    <a:pt x="1072" y="1720"/>
                    <a:pt x="1070" y="1718"/>
                    <a:pt x="1067" y="1717"/>
                  </a:cubicBezTo>
                  <a:cubicBezTo>
                    <a:pt x="1064" y="1715"/>
                    <a:pt x="1059" y="1712"/>
                    <a:pt x="1058" y="1705"/>
                  </a:cubicBezTo>
                  <a:cubicBezTo>
                    <a:pt x="1057" y="1699"/>
                    <a:pt x="1063" y="1694"/>
                    <a:pt x="1064" y="1693"/>
                  </a:cubicBezTo>
                  <a:cubicBezTo>
                    <a:pt x="1070" y="1688"/>
                    <a:pt x="1087" y="1669"/>
                    <a:pt x="1098" y="1657"/>
                  </a:cubicBezTo>
                  <a:cubicBezTo>
                    <a:pt x="1105" y="1649"/>
                    <a:pt x="1109" y="1645"/>
                    <a:pt x="1111" y="1643"/>
                  </a:cubicBezTo>
                  <a:cubicBezTo>
                    <a:pt x="1112" y="1641"/>
                    <a:pt x="1114" y="1636"/>
                    <a:pt x="1115" y="1632"/>
                  </a:cubicBezTo>
                  <a:cubicBezTo>
                    <a:pt x="1120" y="1618"/>
                    <a:pt x="1124" y="1608"/>
                    <a:pt x="1131" y="1604"/>
                  </a:cubicBezTo>
                  <a:cubicBezTo>
                    <a:pt x="1139" y="1598"/>
                    <a:pt x="1152" y="1603"/>
                    <a:pt x="1167" y="1610"/>
                  </a:cubicBezTo>
                  <a:cubicBezTo>
                    <a:pt x="1174" y="1613"/>
                    <a:pt x="1185" y="1617"/>
                    <a:pt x="1188" y="1617"/>
                  </a:cubicBezTo>
                  <a:cubicBezTo>
                    <a:pt x="1201" y="1616"/>
                    <a:pt x="1239" y="1606"/>
                    <a:pt x="1246" y="1600"/>
                  </a:cubicBezTo>
                  <a:cubicBezTo>
                    <a:pt x="1247" y="1597"/>
                    <a:pt x="1248" y="1594"/>
                    <a:pt x="1248" y="1592"/>
                  </a:cubicBezTo>
                  <a:cubicBezTo>
                    <a:pt x="1250" y="1585"/>
                    <a:pt x="1252" y="1579"/>
                    <a:pt x="1257" y="1572"/>
                  </a:cubicBezTo>
                  <a:cubicBezTo>
                    <a:pt x="1264" y="1565"/>
                    <a:pt x="1271" y="1561"/>
                    <a:pt x="1280" y="1561"/>
                  </a:cubicBezTo>
                  <a:cubicBezTo>
                    <a:pt x="1282" y="1561"/>
                    <a:pt x="1285" y="1562"/>
                    <a:pt x="1291" y="1563"/>
                  </a:cubicBezTo>
                  <a:cubicBezTo>
                    <a:pt x="1296" y="1564"/>
                    <a:pt x="1308" y="1566"/>
                    <a:pt x="1311" y="1565"/>
                  </a:cubicBezTo>
                  <a:cubicBezTo>
                    <a:pt x="1312" y="1565"/>
                    <a:pt x="1315" y="1564"/>
                    <a:pt x="1317" y="1562"/>
                  </a:cubicBezTo>
                  <a:cubicBezTo>
                    <a:pt x="1328" y="1557"/>
                    <a:pt x="1343" y="1550"/>
                    <a:pt x="1353" y="1560"/>
                  </a:cubicBezTo>
                  <a:cubicBezTo>
                    <a:pt x="1359" y="1568"/>
                    <a:pt x="1384" y="1591"/>
                    <a:pt x="1395" y="1597"/>
                  </a:cubicBezTo>
                  <a:cubicBezTo>
                    <a:pt x="1404" y="1589"/>
                    <a:pt x="1425" y="1572"/>
                    <a:pt x="1442" y="1568"/>
                  </a:cubicBezTo>
                  <a:cubicBezTo>
                    <a:pt x="1446" y="1567"/>
                    <a:pt x="1451" y="1566"/>
                    <a:pt x="1456" y="1565"/>
                  </a:cubicBezTo>
                  <a:cubicBezTo>
                    <a:pt x="1464" y="1564"/>
                    <a:pt x="1478" y="1561"/>
                    <a:pt x="1482" y="1558"/>
                  </a:cubicBezTo>
                  <a:cubicBezTo>
                    <a:pt x="1482" y="1557"/>
                    <a:pt x="1482" y="1556"/>
                    <a:pt x="1482" y="1554"/>
                  </a:cubicBezTo>
                  <a:cubicBezTo>
                    <a:pt x="1482" y="1551"/>
                    <a:pt x="1482" y="1545"/>
                    <a:pt x="1489" y="1541"/>
                  </a:cubicBezTo>
                  <a:cubicBezTo>
                    <a:pt x="1493" y="1538"/>
                    <a:pt x="1505" y="1529"/>
                    <a:pt x="1507" y="1525"/>
                  </a:cubicBezTo>
                  <a:cubicBezTo>
                    <a:pt x="1510" y="1520"/>
                    <a:pt x="1510" y="1499"/>
                    <a:pt x="1508" y="1494"/>
                  </a:cubicBezTo>
                  <a:cubicBezTo>
                    <a:pt x="1508" y="1494"/>
                    <a:pt x="1508" y="1494"/>
                    <a:pt x="1507" y="1493"/>
                  </a:cubicBezTo>
                  <a:cubicBezTo>
                    <a:pt x="1504" y="1492"/>
                    <a:pt x="1497" y="1489"/>
                    <a:pt x="1496" y="1480"/>
                  </a:cubicBezTo>
                  <a:cubicBezTo>
                    <a:pt x="1495" y="1474"/>
                    <a:pt x="1498" y="1469"/>
                    <a:pt x="1500" y="1466"/>
                  </a:cubicBezTo>
                  <a:cubicBezTo>
                    <a:pt x="1501" y="1464"/>
                    <a:pt x="1502" y="1462"/>
                    <a:pt x="1502" y="1461"/>
                  </a:cubicBezTo>
                  <a:cubicBezTo>
                    <a:pt x="1501" y="1460"/>
                    <a:pt x="1497" y="1458"/>
                    <a:pt x="1495" y="1457"/>
                  </a:cubicBezTo>
                  <a:cubicBezTo>
                    <a:pt x="1489" y="1454"/>
                    <a:pt x="1476" y="1447"/>
                    <a:pt x="1479" y="1434"/>
                  </a:cubicBezTo>
                  <a:cubicBezTo>
                    <a:pt x="1480" y="1427"/>
                    <a:pt x="1482" y="1421"/>
                    <a:pt x="1485" y="1416"/>
                  </a:cubicBezTo>
                  <a:cubicBezTo>
                    <a:pt x="1487" y="1411"/>
                    <a:pt x="1489" y="1405"/>
                    <a:pt x="1489" y="1401"/>
                  </a:cubicBezTo>
                  <a:cubicBezTo>
                    <a:pt x="1490" y="1396"/>
                    <a:pt x="1485" y="1384"/>
                    <a:pt x="1479" y="1371"/>
                  </a:cubicBezTo>
                  <a:cubicBezTo>
                    <a:pt x="1473" y="1362"/>
                    <a:pt x="1471" y="1340"/>
                    <a:pt x="1478" y="1329"/>
                  </a:cubicBezTo>
                  <a:cubicBezTo>
                    <a:pt x="1484" y="1320"/>
                    <a:pt x="1489" y="1314"/>
                    <a:pt x="1500" y="1308"/>
                  </a:cubicBezTo>
                  <a:cubicBezTo>
                    <a:pt x="1502" y="1307"/>
                    <a:pt x="1507" y="1302"/>
                    <a:pt x="1511" y="1298"/>
                  </a:cubicBezTo>
                  <a:cubicBezTo>
                    <a:pt x="1518" y="1292"/>
                    <a:pt x="1525" y="1284"/>
                    <a:pt x="1533" y="1282"/>
                  </a:cubicBezTo>
                  <a:cubicBezTo>
                    <a:pt x="1556" y="1274"/>
                    <a:pt x="1564" y="1278"/>
                    <a:pt x="1568" y="1281"/>
                  </a:cubicBezTo>
                  <a:cubicBezTo>
                    <a:pt x="1574" y="1285"/>
                    <a:pt x="1574" y="1293"/>
                    <a:pt x="1574" y="1300"/>
                  </a:cubicBezTo>
                  <a:cubicBezTo>
                    <a:pt x="1574" y="1301"/>
                    <a:pt x="1574" y="1304"/>
                    <a:pt x="1574" y="1306"/>
                  </a:cubicBezTo>
                  <a:cubicBezTo>
                    <a:pt x="1582" y="1308"/>
                    <a:pt x="1603" y="1308"/>
                    <a:pt x="1613" y="1308"/>
                  </a:cubicBezTo>
                  <a:cubicBezTo>
                    <a:pt x="1615" y="1306"/>
                    <a:pt x="1616" y="1303"/>
                    <a:pt x="1619" y="1301"/>
                  </a:cubicBezTo>
                  <a:cubicBezTo>
                    <a:pt x="1625" y="1295"/>
                    <a:pt x="1637" y="1286"/>
                    <a:pt x="1645" y="1280"/>
                  </a:cubicBezTo>
                  <a:cubicBezTo>
                    <a:pt x="1649" y="1277"/>
                    <a:pt x="1651" y="1275"/>
                    <a:pt x="1653" y="1274"/>
                  </a:cubicBezTo>
                  <a:cubicBezTo>
                    <a:pt x="1657" y="1271"/>
                    <a:pt x="1657" y="1271"/>
                    <a:pt x="1658" y="1268"/>
                  </a:cubicBezTo>
                  <a:cubicBezTo>
                    <a:pt x="1659" y="1267"/>
                    <a:pt x="1660" y="1265"/>
                    <a:pt x="1662" y="1262"/>
                  </a:cubicBezTo>
                  <a:cubicBezTo>
                    <a:pt x="1665" y="1257"/>
                    <a:pt x="1669" y="1254"/>
                    <a:pt x="1672" y="1252"/>
                  </a:cubicBezTo>
                  <a:cubicBezTo>
                    <a:pt x="1674" y="1251"/>
                    <a:pt x="1675" y="1250"/>
                    <a:pt x="1676" y="1249"/>
                  </a:cubicBezTo>
                  <a:cubicBezTo>
                    <a:pt x="1675" y="1248"/>
                    <a:pt x="1674" y="1247"/>
                    <a:pt x="1674" y="1246"/>
                  </a:cubicBezTo>
                  <a:cubicBezTo>
                    <a:pt x="1672" y="1243"/>
                    <a:pt x="1670" y="1241"/>
                    <a:pt x="1669" y="1237"/>
                  </a:cubicBezTo>
                  <a:cubicBezTo>
                    <a:pt x="1664" y="1226"/>
                    <a:pt x="1672" y="1213"/>
                    <a:pt x="1677" y="1206"/>
                  </a:cubicBezTo>
                  <a:cubicBezTo>
                    <a:pt x="1677" y="1205"/>
                    <a:pt x="1677" y="1205"/>
                    <a:pt x="1678" y="1204"/>
                  </a:cubicBezTo>
                  <a:cubicBezTo>
                    <a:pt x="1679" y="1199"/>
                    <a:pt x="1677" y="1180"/>
                    <a:pt x="1675" y="1176"/>
                  </a:cubicBezTo>
                  <a:cubicBezTo>
                    <a:pt x="1675" y="1176"/>
                    <a:pt x="1673" y="1176"/>
                    <a:pt x="1673" y="1175"/>
                  </a:cubicBezTo>
                  <a:cubicBezTo>
                    <a:pt x="1670" y="1173"/>
                    <a:pt x="1665" y="1170"/>
                    <a:pt x="1664" y="1164"/>
                  </a:cubicBezTo>
                  <a:cubicBezTo>
                    <a:pt x="1664" y="1157"/>
                    <a:pt x="1668" y="1152"/>
                    <a:pt x="1672" y="1149"/>
                  </a:cubicBezTo>
                  <a:cubicBezTo>
                    <a:pt x="1679" y="1142"/>
                    <a:pt x="1685" y="1140"/>
                    <a:pt x="1690" y="1138"/>
                  </a:cubicBezTo>
                  <a:cubicBezTo>
                    <a:pt x="1692" y="1137"/>
                    <a:pt x="1695" y="1136"/>
                    <a:pt x="1695" y="1135"/>
                  </a:cubicBezTo>
                  <a:cubicBezTo>
                    <a:pt x="1696" y="1134"/>
                    <a:pt x="1696" y="1134"/>
                    <a:pt x="1696" y="1134"/>
                  </a:cubicBezTo>
                  <a:cubicBezTo>
                    <a:pt x="1696" y="1134"/>
                    <a:pt x="1696" y="1133"/>
                    <a:pt x="1697" y="1133"/>
                  </a:cubicBezTo>
                  <a:cubicBezTo>
                    <a:pt x="1696" y="1132"/>
                    <a:pt x="1695" y="1131"/>
                    <a:pt x="1694" y="1129"/>
                  </a:cubicBezTo>
                  <a:cubicBezTo>
                    <a:pt x="1692" y="1127"/>
                    <a:pt x="1690" y="1126"/>
                    <a:pt x="1687" y="1124"/>
                  </a:cubicBezTo>
                  <a:cubicBezTo>
                    <a:pt x="1681" y="1121"/>
                    <a:pt x="1670" y="1114"/>
                    <a:pt x="1676" y="1096"/>
                  </a:cubicBezTo>
                  <a:cubicBezTo>
                    <a:pt x="1682" y="1077"/>
                    <a:pt x="1727" y="1031"/>
                    <a:pt x="1739" y="1025"/>
                  </a:cubicBezTo>
                  <a:cubicBezTo>
                    <a:pt x="1746" y="1021"/>
                    <a:pt x="1750" y="1021"/>
                    <a:pt x="1754" y="1020"/>
                  </a:cubicBezTo>
                  <a:cubicBezTo>
                    <a:pt x="1756" y="1020"/>
                    <a:pt x="1756" y="1020"/>
                    <a:pt x="1757" y="1019"/>
                  </a:cubicBezTo>
                  <a:cubicBezTo>
                    <a:pt x="1758" y="1019"/>
                    <a:pt x="1759" y="1017"/>
                    <a:pt x="1760" y="1015"/>
                  </a:cubicBezTo>
                  <a:cubicBezTo>
                    <a:pt x="1763" y="1011"/>
                    <a:pt x="1766" y="1006"/>
                    <a:pt x="1773" y="1002"/>
                  </a:cubicBezTo>
                  <a:cubicBezTo>
                    <a:pt x="1775" y="1000"/>
                    <a:pt x="1777" y="999"/>
                    <a:pt x="1778" y="998"/>
                  </a:cubicBezTo>
                  <a:cubicBezTo>
                    <a:pt x="1786" y="993"/>
                    <a:pt x="1792" y="989"/>
                    <a:pt x="1799" y="989"/>
                  </a:cubicBezTo>
                  <a:cubicBezTo>
                    <a:pt x="1801" y="989"/>
                    <a:pt x="1804" y="990"/>
                    <a:pt x="1805" y="991"/>
                  </a:cubicBezTo>
                  <a:cubicBezTo>
                    <a:pt x="1805" y="990"/>
                    <a:pt x="1805" y="989"/>
                    <a:pt x="1805" y="989"/>
                  </a:cubicBezTo>
                  <a:cubicBezTo>
                    <a:pt x="1805" y="977"/>
                    <a:pt x="1805" y="965"/>
                    <a:pt x="1812" y="960"/>
                  </a:cubicBezTo>
                  <a:cubicBezTo>
                    <a:pt x="1815" y="957"/>
                    <a:pt x="1818" y="955"/>
                    <a:pt x="1822" y="953"/>
                  </a:cubicBezTo>
                  <a:cubicBezTo>
                    <a:pt x="1824" y="952"/>
                    <a:pt x="1829" y="949"/>
                    <a:pt x="1831" y="947"/>
                  </a:cubicBezTo>
                  <a:cubicBezTo>
                    <a:pt x="1831" y="946"/>
                    <a:pt x="1831" y="946"/>
                    <a:pt x="1831" y="946"/>
                  </a:cubicBezTo>
                  <a:cubicBezTo>
                    <a:pt x="1830" y="942"/>
                    <a:pt x="1828" y="933"/>
                    <a:pt x="1836" y="924"/>
                  </a:cubicBezTo>
                  <a:cubicBezTo>
                    <a:pt x="1837" y="922"/>
                    <a:pt x="1839" y="920"/>
                    <a:pt x="1841" y="918"/>
                  </a:cubicBezTo>
                  <a:cubicBezTo>
                    <a:pt x="1852" y="905"/>
                    <a:pt x="1861" y="896"/>
                    <a:pt x="1870" y="895"/>
                  </a:cubicBezTo>
                  <a:cubicBezTo>
                    <a:pt x="1870" y="895"/>
                    <a:pt x="1870" y="895"/>
                    <a:pt x="1871" y="895"/>
                  </a:cubicBezTo>
                  <a:cubicBezTo>
                    <a:pt x="1871" y="890"/>
                    <a:pt x="1872" y="885"/>
                    <a:pt x="1877" y="882"/>
                  </a:cubicBezTo>
                  <a:cubicBezTo>
                    <a:pt x="1880" y="880"/>
                    <a:pt x="1884" y="878"/>
                    <a:pt x="1890" y="876"/>
                  </a:cubicBezTo>
                  <a:cubicBezTo>
                    <a:pt x="1895" y="874"/>
                    <a:pt x="1902" y="871"/>
                    <a:pt x="1904" y="869"/>
                  </a:cubicBezTo>
                  <a:cubicBezTo>
                    <a:pt x="1905" y="869"/>
                    <a:pt x="1905" y="868"/>
                    <a:pt x="1906" y="868"/>
                  </a:cubicBezTo>
                  <a:cubicBezTo>
                    <a:pt x="1906" y="866"/>
                    <a:pt x="1906" y="863"/>
                    <a:pt x="1906" y="861"/>
                  </a:cubicBezTo>
                  <a:cubicBezTo>
                    <a:pt x="1906" y="848"/>
                    <a:pt x="1908" y="741"/>
                    <a:pt x="1909" y="730"/>
                  </a:cubicBezTo>
                  <a:cubicBezTo>
                    <a:pt x="1909" y="727"/>
                    <a:pt x="1910" y="722"/>
                    <a:pt x="1911" y="715"/>
                  </a:cubicBezTo>
                  <a:cubicBezTo>
                    <a:pt x="1912" y="701"/>
                    <a:pt x="1918" y="660"/>
                    <a:pt x="1915" y="651"/>
                  </a:cubicBezTo>
                  <a:cubicBezTo>
                    <a:pt x="1913" y="649"/>
                    <a:pt x="1911" y="647"/>
                    <a:pt x="1909" y="645"/>
                  </a:cubicBezTo>
                  <a:cubicBezTo>
                    <a:pt x="1905" y="641"/>
                    <a:pt x="1900" y="636"/>
                    <a:pt x="1898" y="628"/>
                  </a:cubicBezTo>
                  <a:cubicBezTo>
                    <a:pt x="1897" y="623"/>
                    <a:pt x="1897" y="617"/>
                    <a:pt x="1897" y="610"/>
                  </a:cubicBezTo>
                  <a:cubicBezTo>
                    <a:pt x="1898" y="606"/>
                    <a:pt x="1898" y="602"/>
                    <a:pt x="1897" y="600"/>
                  </a:cubicBezTo>
                  <a:cubicBezTo>
                    <a:pt x="1897" y="596"/>
                    <a:pt x="1897" y="596"/>
                    <a:pt x="1896" y="595"/>
                  </a:cubicBezTo>
                  <a:cubicBezTo>
                    <a:pt x="1896" y="594"/>
                    <a:pt x="1895" y="592"/>
                    <a:pt x="1894" y="589"/>
                  </a:cubicBezTo>
                  <a:cubicBezTo>
                    <a:pt x="1890" y="582"/>
                    <a:pt x="1891" y="577"/>
                    <a:pt x="1891" y="573"/>
                  </a:cubicBezTo>
                  <a:cubicBezTo>
                    <a:pt x="1892" y="571"/>
                    <a:pt x="1892" y="569"/>
                    <a:pt x="1892" y="565"/>
                  </a:cubicBezTo>
                  <a:cubicBezTo>
                    <a:pt x="1892" y="563"/>
                    <a:pt x="1892" y="561"/>
                    <a:pt x="1892" y="560"/>
                  </a:cubicBezTo>
                  <a:cubicBezTo>
                    <a:pt x="1892" y="556"/>
                    <a:pt x="1892" y="556"/>
                    <a:pt x="1889" y="549"/>
                  </a:cubicBezTo>
                  <a:cubicBezTo>
                    <a:pt x="1888" y="546"/>
                    <a:pt x="1887" y="544"/>
                    <a:pt x="1886" y="543"/>
                  </a:cubicBezTo>
                  <a:cubicBezTo>
                    <a:pt x="1882" y="536"/>
                    <a:pt x="1880" y="531"/>
                    <a:pt x="1881" y="521"/>
                  </a:cubicBezTo>
                  <a:cubicBezTo>
                    <a:pt x="1881" y="514"/>
                    <a:pt x="1881" y="512"/>
                    <a:pt x="1877" y="504"/>
                  </a:cubicBezTo>
                  <a:cubicBezTo>
                    <a:pt x="1876" y="503"/>
                    <a:pt x="1876" y="503"/>
                    <a:pt x="1875" y="502"/>
                  </a:cubicBezTo>
                  <a:cubicBezTo>
                    <a:pt x="1869" y="497"/>
                    <a:pt x="1867" y="493"/>
                    <a:pt x="1867" y="482"/>
                  </a:cubicBezTo>
                  <a:cubicBezTo>
                    <a:pt x="1867" y="476"/>
                    <a:pt x="1868" y="471"/>
                    <a:pt x="1868" y="468"/>
                  </a:cubicBezTo>
                  <a:cubicBezTo>
                    <a:pt x="1869" y="463"/>
                    <a:pt x="1869" y="460"/>
                    <a:pt x="1868" y="455"/>
                  </a:cubicBezTo>
                  <a:cubicBezTo>
                    <a:pt x="1866" y="450"/>
                    <a:pt x="1866" y="449"/>
                    <a:pt x="1865" y="449"/>
                  </a:cubicBezTo>
                  <a:cubicBezTo>
                    <a:pt x="1864" y="447"/>
                    <a:pt x="1863" y="445"/>
                    <a:pt x="1861" y="441"/>
                  </a:cubicBezTo>
                  <a:cubicBezTo>
                    <a:pt x="1858" y="434"/>
                    <a:pt x="1851" y="410"/>
                    <a:pt x="1858" y="396"/>
                  </a:cubicBezTo>
                  <a:cubicBezTo>
                    <a:pt x="1860" y="391"/>
                    <a:pt x="1864" y="386"/>
                    <a:pt x="1867" y="382"/>
                  </a:cubicBezTo>
                  <a:cubicBezTo>
                    <a:pt x="1868" y="381"/>
                    <a:pt x="1870" y="379"/>
                    <a:pt x="1871" y="377"/>
                  </a:cubicBezTo>
                  <a:cubicBezTo>
                    <a:pt x="1871" y="377"/>
                    <a:pt x="1871" y="377"/>
                    <a:pt x="1871" y="377"/>
                  </a:cubicBezTo>
                  <a:cubicBezTo>
                    <a:pt x="1868" y="376"/>
                    <a:pt x="1863" y="375"/>
                    <a:pt x="1860" y="371"/>
                  </a:cubicBezTo>
                  <a:cubicBezTo>
                    <a:pt x="1854" y="365"/>
                    <a:pt x="1854" y="359"/>
                    <a:pt x="1854" y="354"/>
                  </a:cubicBezTo>
                  <a:cubicBezTo>
                    <a:pt x="1854" y="353"/>
                    <a:pt x="1854" y="351"/>
                    <a:pt x="1853" y="351"/>
                  </a:cubicBezTo>
                  <a:cubicBezTo>
                    <a:pt x="1853" y="351"/>
                    <a:pt x="1852" y="350"/>
                    <a:pt x="1851" y="349"/>
                  </a:cubicBezTo>
                  <a:cubicBezTo>
                    <a:pt x="1849" y="347"/>
                    <a:pt x="1844" y="343"/>
                    <a:pt x="1842" y="335"/>
                  </a:cubicBezTo>
                  <a:cubicBezTo>
                    <a:pt x="1841" y="334"/>
                    <a:pt x="1841" y="333"/>
                    <a:pt x="1840" y="332"/>
                  </a:cubicBezTo>
                  <a:cubicBezTo>
                    <a:pt x="1835" y="326"/>
                    <a:pt x="1832" y="318"/>
                    <a:pt x="1842" y="306"/>
                  </a:cubicBezTo>
                  <a:cubicBezTo>
                    <a:pt x="1846" y="301"/>
                    <a:pt x="1850" y="297"/>
                    <a:pt x="1854" y="294"/>
                  </a:cubicBezTo>
                  <a:cubicBezTo>
                    <a:pt x="1857" y="292"/>
                    <a:pt x="1860" y="289"/>
                    <a:pt x="1861" y="288"/>
                  </a:cubicBezTo>
                  <a:cubicBezTo>
                    <a:pt x="1860" y="285"/>
                    <a:pt x="1859" y="284"/>
                    <a:pt x="1858" y="281"/>
                  </a:cubicBezTo>
                  <a:cubicBezTo>
                    <a:pt x="1855" y="276"/>
                    <a:pt x="1851" y="270"/>
                    <a:pt x="1851" y="257"/>
                  </a:cubicBezTo>
                  <a:cubicBezTo>
                    <a:pt x="1852" y="245"/>
                    <a:pt x="1853" y="239"/>
                    <a:pt x="1854" y="234"/>
                  </a:cubicBezTo>
                  <a:cubicBezTo>
                    <a:pt x="1854" y="232"/>
                    <a:pt x="1855" y="230"/>
                    <a:pt x="1855" y="229"/>
                  </a:cubicBezTo>
                  <a:cubicBezTo>
                    <a:pt x="1855" y="228"/>
                    <a:pt x="1855" y="228"/>
                    <a:pt x="1855" y="227"/>
                  </a:cubicBezTo>
                  <a:cubicBezTo>
                    <a:pt x="1854" y="227"/>
                    <a:pt x="1853" y="225"/>
                    <a:pt x="1852" y="223"/>
                  </a:cubicBezTo>
                  <a:cubicBezTo>
                    <a:pt x="1851" y="222"/>
                    <a:pt x="1850" y="220"/>
                    <a:pt x="1849" y="218"/>
                  </a:cubicBezTo>
                  <a:cubicBezTo>
                    <a:pt x="1841" y="206"/>
                    <a:pt x="1830" y="191"/>
                    <a:pt x="1825" y="185"/>
                  </a:cubicBezTo>
                  <a:cubicBezTo>
                    <a:pt x="1821" y="181"/>
                    <a:pt x="1813" y="177"/>
                    <a:pt x="1810" y="177"/>
                  </a:cubicBezTo>
                  <a:cubicBezTo>
                    <a:pt x="1802" y="178"/>
                    <a:pt x="1797" y="175"/>
                    <a:pt x="1794" y="173"/>
                  </a:cubicBezTo>
                  <a:cubicBezTo>
                    <a:pt x="1793" y="172"/>
                    <a:pt x="1793" y="172"/>
                    <a:pt x="1792" y="172"/>
                  </a:cubicBezTo>
                  <a:cubicBezTo>
                    <a:pt x="1791" y="172"/>
                    <a:pt x="1787" y="174"/>
                    <a:pt x="1785" y="176"/>
                  </a:cubicBezTo>
                  <a:cubicBezTo>
                    <a:pt x="1781" y="181"/>
                    <a:pt x="1775" y="183"/>
                    <a:pt x="1768" y="185"/>
                  </a:cubicBezTo>
                  <a:cubicBezTo>
                    <a:pt x="1766" y="185"/>
                    <a:pt x="1762" y="186"/>
                    <a:pt x="1761" y="186"/>
                  </a:cubicBezTo>
                  <a:cubicBezTo>
                    <a:pt x="1760" y="187"/>
                    <a:pt x="1760" y="187"/>
                    <a:pt x="1759" y="188"/>
                  </a:cubicBezTo>
                  <a:cubicBezTo>
                    <a:pt x="1755" y="192"/>
                    <a:pt x="1750" y="196"/>
                    <a:pt x="1740" y="198"/>
                  </a:cubicBezTo>
                  <a:cubicBezTo>
                    <a:pt x="1739" y="198"/>
                    <a:pt x="1737" y="198"/>
                    <a:pt x="1735" y="199"/>
                  </a:cubicBezTo>
                  <a:cubicBezTo>
                    <a:pt x="1717" y="203"/>
                    <a:pt x="1700" y="206"/>
                    <a:pt x="1691" y="198"/>
                  </a:cubicBezTo>
                  <a:cubicBezTo>
                    <a:pt x="1688" y="195"/>
                    <a:pt x="1686" y="193"/>
                    <a:pt x="1685" y="190"/>
                  </a:cubicBezTo>
                  <a:cubicBezTo>
                    <a:pt x="1684" y="190"/>
                    <a:pt x="1682" y="188"/>
                    <a:pt x="1678" y="186"/>
                  </a:cubicBezTo>
                  <a:cubicBezTo>
                    <a:pt x="1670" y="182"/>
                    <a:pt x="1663" y="180"/>
                    <a:pt x="1657" y="178"/>
                  </a:cubicBezTo>
                  <a:cubicBezTo>
                    <a:pt x="1649" y="176"/>
                    <a:pt x="1643" y="174"/>
                    <a:pt x="1639" y="168"/>
                  </a:cubicBezTo>
                  <a:cubicBezTo>
                    <a:pt x="1637" y="165"/>
                    <a:pt x="1637" y="161"/>
                    <a:pt x="1637" y="158"/>
                  </a:cubicBezTo>
                  <a:cubicBezTo>
                    <a:pt x="1636" y="154"/>
                    <a:pt x="1636" y="152"/>
                    <a:pt x="1634" y="150"/>
                  </a:cubicBezTo>
                  <a:cubicBezTo>
                    <a:pt x="1632" y="148"/>
                    <a:pt x="1630" y="147"/>
                    <a:pt x="1628" y="146"/>
                  </a:cubicBezTo>
                  <a:cubicBezTo>
                    <a:pt x="1624" y="143"/>
                    <a:pt x="1620" y="140"/>
                    <a:pt x="1617" y="131"/>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0" name="Freeform 13">
              <a:extLst>
                <a:ext uri="{FF2B5EF4-FFF2-40B4-BE49-F238E27FC236}">
                  <a16:creationId xmlns:a16="http://schemas.microsoft.com/office/drawing/2014/main" id="{C687E8E0-2881-4444-9D39-B6A166E59FF5}"/>
                </a:ext>
              </a:extLst>
            </p:cNvPr>
            <p:cNvSpPr>
              <a:spLocks/>
            </p:cNvSpPr>
            <p:nvPr/>
          </p:nvSpPr>
          <p:spPr bwMode="auto">
            <a:xfrm>
              <a:off x="-5225573" y="3421462"/>
              <a:ext cx="449327" cy="424845"/>
            </a:xfrm>
            <a:custGeom>
              <a:avLst/>
              <a:gdLst>
                <a:gd name="T0" fmla="*/ 16 w 546"/>
                <a:gd name="T1" fmla="*/ 100 h 516"/>
                <a:gd name="T2" fmla="*/ 6 w 546"/>
                <a:gd name="T3" fmla="*/ 123 h 516"/>
                <a:gd name="T4" fmla="*/ 10 w 546"/>
                <a:gd name="T5" fmla="*/ 163 h 516"/>
                <a:gd name="T6" fmla="*/ 12 w 546"/>
                <a:gd name="T7" fmla="*/ 178 h 516"/>
                <a:gd name="T8" fmla="*/ 8 w 546"/>
                <a:gd name="T9" fmla="*/ 198 h 516"/>
                <a:gd name="T10" fmla="*/ 9 w 546"/>
                <a:gd name="T11" fmla="*/ 235 h 516"/>
                <a:gd name="T12" fmla="*/ 46 w 546"/>
                <a:gd name="T13" fmla="*/ 247 h 516"/>
                <a:gd name="T14" fmla="*/ 67 w 546"/>
                <a:gd name="T15" fmla="*/ 302 h 516"/>
                <a:gd name="T16" fmla="*/ 61 w 546"/>
                <a:gd name="T17" fmla="*/ 317 h 516"/>
                <a:gd name="T18" fmla="*/ 67 w 546"/>
                <a:gd name="T19" fmla="*/ 353 h 516"/>
                <a:gd name="T20" fmla="*/ 39 w 546"/>
                <a:gd name="T21" fmla="*/ 402 h 516"/>
                <a:gd name="T22" fmla="*/ 45 w 546"/>
                <a:gd name="T23" fmla="*/ 435 h 516"/>
                <a:gd name="T24" fmla="*/ 37 w 546"/>
                <a:gd name="T25" fmla="*/ 467 h 516"/>
                <a:gd name="T26" fmla="*/ 62 w 546"/>
                <a:gd name="T27" fmla="*/ 446 h 516"/>
                <a:gd name="T28" fmla="*/ 122 w 546"/>
                <a:gd name="T29" fmla="*/ 438 h 516"/>
                <a:gd name="T30" fmla="*/ 149 w 546"/>
                <a:gd name="T31" fmla="*/ 444 h 516"/>
                <a:gd name="T32" fmla="*/ 162 w 546"/>
                <a:gd name="T33" fmla="*/ 421 h 516"/>
                <a:gd name="T34" fmla="*/ 192 w 546"/>
                <a:gd name="T35" fmla="*/ 406 h 516"/>
                <a:gd name="T36" fmla="*/ 224 w 546"/>
                <a:gd name="T37" fmla="*/ 434 h 516"/>
                <a:gd name="T38" fmla="*/ 238 w 546"/>
                <a:gd name="T39" fmla="*/ 470 h 516"/>
                <a:gd name="T40" fmla="*/ 253 w 546"/>
                <a:gd name="T41" fmla="*/ 489 h 516"/>
                <a:gd name="T42" fmla="*/ 285 w 546"/>
                <a:gd name="T43" fmla="*/ 511 h 516"/>
                <a:gd name="T44" fmla="*/ 295 w 546"/>
                <a:gd name="T45" fmla="*/ 509 h 516"/>
                <a:gd name="T46" fmla="*/ 351 w 546"/>
                <a:gd name="T47" fmla="*/ 462 h 516"/>
                <a:gd name="T48" fmla="*/ 391 w 546"/>
                <a:gd name="T49" fmla="*/ 416 h 516"/>
                <a:gd name="T50" fmla="*/ 381 w 546"/>
                <a:gd name="T51" fmla="*/ 400 h 516"/>
                <a:gd name="T52" fmla="*/ 388 w 546"/>
                <a:gd name="T53" fmla="*/ 376 h 516"/>
                <a:gd name="T54" fmla="*/ 426 w 546"/>
                <a:gd name="T55" fmla="*/ 376 h 516"/>
                <a:gd name="T56" fmla="*/ 433 w 546"/>
                <a:gd name="T57" fmla="*/ 366 h 516"/>
                <a:gd name="T58" fmla="*/ 468 w 546"/>
                <a:gd name="T59" fmla="*/ 337 h 516"/>
                <a:gd name="T60" fmla="*/ 487 w 546"/>
                <a:gd name="T61" fmla="*/ 315 h 516"/>
                <a:gd name="T62" fmla="*/ 528 w 546"/>
                <a:gd name="T63" fmla="*/ 297 h 516"/>
                <a:gd name="T64" fmla="*/ 542 w 546"/>
                <a:gd name="T65" fmla="*/ 267 h 516"/>
                <a:gd name="T66" fmla="*/ 525 w 546"/>
                <a:gd name="T67" fmla="*/ 240 h 516"/>
                <a:gd name="T68" fmla="*/ 510 w 546"/>
                <a:gd name="T69" fmla="*/ 206 h 516"/>
                <a:gd name="T70" fmla="*/ 472 w 546"/>
                <a:gd name="T71" fmla="*/ 214 h 516"/>
                <a:gd name="T72" fmla="*/ 442 w 546"/>
                <a:gd name="T73" fmla="*/ 185 h 516"/>
                <a:gd name="T74" fmla="*/ 422 w 546"/>
                <a:gd name="T75" fmla="*/ 152 h 516"/>
                <a:gd name="T76" fmla="*/ 399 w 546"/>
                <a:gd name="T77" fmla="*/ 161 h 516"/>
                <a:gd name="T78" fmla="*/ 370 w 546"/>
                <a:gd name="T79" fmla="*/ 147 h 516"/>
                <a:gd name="T80" fmla="*/ 355 w 546"/>
                <a:gd name="T81" fmla="*/ 150 h 516"/>
                <a:gd name="T82" fmla="*/ 323 w 546"/>
                <a:gd name="T83" fmla="*/ 119 h 516"/>
                <a:gd name="T84" fmla="*/ 306 w 546"/>
                <a:gd name="T85" fmla="*/ 94 h 516"/>
                <a:gd name="T86" fmla="*/ 306 w 546"/>
                <a:gd name="T87" fmla="*/ 82 h 516"/>
                <a:gd name="T88" fmla="*/ 289 w 546"/>
                <a:gd name="T89" fmla="*/ 76 h 516"/>
                <a:gd name="T90" fmla="*/ 291 w 546"/>
                <a:gd name="T91" fmla="*/ 51 h 516"/>
                <a:gd name="T92" fmla="*/ 274 w 546"/>
                <a:gd name="T93" fmla="*/ 34 h 516"/>
                <a:gd name="T94" fmla="*/ 228 w 546"/>
                <a:gd name="T95" fmla="*/ 5 h 516"/>
                <a:gd name="T96" fmla="*/ 223 w 546"/>
                <a:gd name="T97" fmla="*/ 2 h 516"/>
                <a:gd name="T98" fmla="*/ 207 w 546"/>
                <a:gd name="T99" fmla="*/ 24 h 516"/>
                <a:gd name="T100" fmla="*/ 184 w 546"/>
                <a:gd name="T101" fmla="*/ 52 h 516"/>
                <a:gd name="T102" fmla="*/ 180 w 546"/>
                <a:gd name="T103" fmla="*/ 24 h 516"/>
                <a:gd name="T104" fmla="*/ 168 w 546"/>
                <a:gd name="T105" fmla="*/ 11 h 516"/>
                <a:gd name="T106" fmla="*/ 146 w 546"/>
                <a:gd name="T107" fmla="*/ 14 h 516"/>
                <a:gd name="T108" fmla="*/ 143 w 546"/>
                <a:gd name="T109" fmla="*/ 16 h 516"/>
                <a:gd name="T110" fmla="*/ 146 w 546"/>
                <a:gd name="T111" fmla="*/ 39 h 516"/>
                <a:gd name="T112" fmla="*/ 119 w 546"/>
                <a:gd name="T113" fmla="*/ 43 h 516"/>
                <a:gd name="T114" fmla="*/ 110 w 546"/>
                <a:gd name="T115" fmla="*/ 50 h 516"/>
                <a:gd name="T116" fmla="*/ 82 w 546"/>
                <a:gd name="T117" fmla="*/ 59 h 516"/>
                <a:gd name="T118" fmla="*/ 50 w 546"/>
                <a:gd name="T119" fmla="*/ 74 h 516"/>
                <a:gd name="T120" fmla="*/ 21 w 546"/>
                <a:gd name="T121" fmla="*/ 69 h 516"/>
                <a:gd name="T122" fmla="*/ 5 w 546"/>
                <a:gd name="T123" fmla="*/ 7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6" h="516">
                  <a:moveTo>
                    <a:pt x="10" y="78"/>
                  </a:moveTo>
                  <a:cubicBezTo>
                    <a:pt x="12" y="83"/>
                    <a:pt x="12" y="83"/>
                    <a:pt x="12" y="83"/>
                  </a:cubicBezTo>
                  <a:cubicBezTo>
                    <a:pt x="13" y="86"/>
                    <a:pt x="16" y="95"/>
                    <a:pt x="16" y="100"/>
                  </a:cubicBezTo>
                  <a:cubicBezTo>
                    <a:pt x="16" y="105"/>
                    <a:pt x="12" y="113"/>
                    <a:pt x="9" y="119"/>
                  </a:cubicBezTo>
                  <a:cubicBezTo>
                    <a:pt x="8" y="122"/>
                    <a:pt x="8" y="122"/>
                    <a:pt x="8" y="122"/>
                  </a:cubicBezTo>
                  <a:cubicBezTo>
                    <a:pt x="6" y="123"/>
                    <a:pt x="6" y="123"/>
                    <a:pt x="6" y="123"/>
                  </a:cubicBezTo>
                  <a:cubicBezTo>
                    <a:pt x="5" y="124"/>
                    <a:pt x="4" y="124"/>
                    <a:pt x="3" y="125"/>
                  </a:cubicBezTo>
                  <a:cubicBezTo>
                    <a:pt x="5" y="126"/>
                    <a:pt x="6" y="129"/>
                    <a:pt x="7" y="132"/>
                  </a:cubicBezTo>
                  <a:cubicBezTo>
                    <a:pt x="8" y="136"/>
                    <a:pt x="9" y="158"/>
                    <a:pt x="10" y="163"/>
                  </a:cubicBezTo>
                  <a:cubicBezTo>
                    <a:pt x="10" y="173"/>
                    <a:pt x="10" y="173"/>
                    <a:pt x="10" y="173"/>
                  </a:cubicBezTo>
                  <a:cubicBezTo>
                    <a:pt x="9" y="173"/>
                    <a:pt x="9" y="173"/>
                    <a:pt x="9" y="173"/>
                  </a:cubicBezTo>
                  <a:cubicBezTo>
                    <a:pt x="10" y="174"/>
                    <a:pt x="12" y="176"/>
                    <a:pt x="12" y="178"/>
                  </a:cubicBezTo>
                  <a:cubicBezTo>
                    <a:pt x="15" y="186"/>
                    <a:pt x="11" y="192"/>
                    <a:pt x="8" y="197"/>
                  </a:cubicBezTo>
                  <a:cubicBezTo>
                    <a:pt x="7" y="197"/>
                    <a:pt x="7" y="197"/>
                    <a:pt x="7" y="197"/>
                  </a:cubicBezTo>
                  <a:cubicBezTo>
                    <a:pt x="8" y="198"/>
                    <a:pt x="8" y="198"/>
                    <a:pt x="8" y="198"/>
                  </a:cubicBezTo>
                  <a:cubicBezTo>
                    <a:pt x="12" y="201"/>
                    <a:pt x="17" y="204"/>
                    <a:pt x="21" y="209"/>
                  </a:cubicBezTo>
                  <a:cubicBezTo>
                    <a:pt x="26" y="218"/>
                    <a:pt x="23" y="225"/>
                    <a:pt x="13" y="232"/>
                  </a:cubicBezTo>
                  <a:cubicBezTo>
                    <a:pt x="11" y="233"/>
                    <a:pt x="10" y="234"/>
                    <a:pt x="9" y="235"/>
                  </a:cubicBezTo>
                  <a:cubicBezTo>
                    <a:pt x="11" y="238"/>
                    <a:pt x="17" y="240"/>
                    <a:pt x="19" y="241"/>
                  </a:cubicBezTo>
                  <a:cubicBezTo>
                    <a:pt x="21" y="241"/>
                    <a:pt x="21" y="241"/>
                    <a:pt x="21" y="241"/>
                  </a:cubicBezTo>
                  <a:cubicBezTo>
                    <a:pt x="27" y="242"/>
                    <a:pt x="37" y="243"/>
                    <a:pt x="46" y="247"/>
                  </a:cubicBezTo>
                  <a:cubicBezTo>
                    <a:pt x="57" y="252"/>
                    <a:pt x="59" y="258"/>
                    <a:pt x="61" y="266"/>
                  </a:cubicBezTo>
                  <a:cubicBezTo>
                    <a:pt x="62" y="268"/>
                    <a:pt x="63" y="270"/>
                    <a:pt x="64" y="272"/>
                  </a:cubicBezTo>
                  <a:cubicBezTo>
                    <a:pt x="69" y="286"/>
                    <a:pt x="67" y="301"/>
                    <a:pt x="67" y="302"/>
                  </a:cubicBezTo>
                  <a:cubicBezTo>
                    <a:pt x="67" y="304"/>
                    <a:pt x="67" y="304"/>
                    <a:pt x="67" y="304"/>
                  </a:cubicBezTo>
                  <a:cubicBezTo>
                    <a:pt x="66" y="305"/>
                    <a:pt x="66" y="305"/>
                    <a:pt x="66" y="305"/>
                  </a:cubicBezTo>
                  <a:cubicBezTo>
                    <a:pt x="64" y="310"/>
                    <a:pt x="61" y="315"/>
                    <a:pt x="61" y="317"/>
                  </a:cubicBezTo>
                  <a:cubicBezTo>
                    <a:pt x="62" y="319"/>
                    <a:pt x="64" y="321"/>
                    <a:pt x="65" y="324"/>
                  </a:cubicBezTo>
                  <a:cubicBezTo>
                    <a:pt x="67" y="330"/>
                    <a:pt x="67" y="336"/>
                    <a:pt x="67" y="345"/>
                  </a:cubicBezTo>
                  <a:cubicBezTo>
                    <a:pt x="67" y="347"/>
                    <a:pt x="67" y="350"/>
                    <a:pt x="67" y="353"/>
                  </a:cubicBezTo>
                  <a:cubicBezTo>
                    <a:pt x="67" y="367"/>
                    <a:pt x="55" y="378"/>
                    <a:pt x="46" y="386"/>
                  </a:cubicBezTo>
                  <a:cubicBezTo>
                    <a:pt x="44" y="388"/>
                    <a:pt x="41" y="390"/>
                    <a:pt x="39" y="392"/>
                  </a:cubicBezTo>
                  <a:cubicBezTo>
                    <a:pt x="36" y="395"/>
                    <a:pt x="36" y="395"/>
                    <a:pt x="39" y="402"/>
                  </a:cubicBezTo>
                  <a:cubicBezTo>
                    <a:pt x="40" y="404"/>
                    <a:pt x="41" y="406"/>
                    <a:pt x="41" y="408"/>
                  </a:cubicBezTo>
                  <a:cubicBezTo>
                    <a:pt x="42" y="410"/>
                    <a:pt x="43" y="411"/>
                    <a:pt x="43" y="413"/>
                  </a:cubicBezTo>
                  <a:cubicBezTo>
                    <a:pt x="46" y="420"/>
                    <a:pt x="47" y="425"/>
                    <a:pt x="45" y="435"/>
                  </a:cubicBezTo>
                  <a:cubicBezTo>
                    <a:pt x="43" y="449"/>
                    <a:pt x="33" y="450"/>
                    <a:pt x="30" y="450"/>
                  </a:cubicBezTo>
                  <a:cubicBezTo>
                    <a:pt x="30" y="450"/>
                    <a:pt x="30" y="450"/>
                    <a:pt x="30" y="450"/>
                  </a:cubicBezTo>
                  <a:cubicBezTo>
                    <a:pt x="33" y="455"/>
                    <a:pt x="35" y="461"/>
                    <a:pt x="37" y="467"/>
                  </a:cubicBezTo>
                  <a:cubicBezTo>
                    <a:pt x="38" y="466"/>
                    <a:pt x="40" y="464"/>
                    <a:pt x="42" y="463"/>
                  </a:cubicBezTo>
                  <a:cubicBezTo>
                    <a:pt x="46" y="459"/>
                    <a:pt x="50" y="455"/>
                    <a:pt x="54" y="453"/>
                  </a:cubicBezTo>
                  <a:cubicBezTo>
                    <a:pt x="57" y="451"/>
                    <a:pt x="61" y="448"/>
                    <a:pt x="62" y="446"/>
                  </a:cubicBezTo>
                  <a:cubicBezTo>
                    <a:pt x="65" y="440"/>
                    <a:pt x="74" y="437"/>
                    <a:pt x="97" y="437"/>
                  </a:cubicBezTo>
                  <a:cubicBezTo>
                    <a:pt x="104" y="437"/>
                    <a:pt x="111" y="438"/>
                    <a:pt x="116" y="438"/>
                  </a:cubicBezTo>
                  <a:cubicBezTo>
                    <a:pt x="119" y="438"/>
                    <a:pt x="121" y="438"/>
                    <a:pt x="122" y="438"/>
                  </a:cubicBezTo>
                  <a:cubicBezTo>
                    <a:pt x="128" y="438"/>
                    <a:pt x="133" y="441"/>
                    <a:pt x="137" y="446"/>
                  </a:cubicBezTo>
                  <a:cubicBezTo>
                    <a:pt x="138" y="445"/>
                    <a:pt x="141" y="443"/>
                    <a:pt x="145" y="443"/>
                  </a:cubicBezTo>
                  <a:cubicBezTo>
                    <a:pt x="146" y="443"/>
                    <a:pt x="148" y="443"/>
                    <a:pt x="149" y="444"/>
                  </a:cubicBezTo>
                  <a:cubicBezTo>
                    <a:pt x="149" y="443"/>
                    <a:pt x="150" y="442"/>
                    <a:pt x="150" y="440"/>
                  </a:cubicBezTo>
                  <a:cubicBezTo>
                    <a:pt x="152" y="433"/>
                    <a:pt x="156" y="430"/>
                    <a:pt x="161" y="429"/>
                  </a:cubicBezTo>
                  <a:cubicBezTo>
                    <a:pt x="161" y="427"/>
                    <a:pt x="160" y="424"/>
                    <a:pt x="162" y="421"/>
                  </a:cubicBezTo>
                  <a:cubicBezTo>
                    <a:pt x="164" y="416"/>
                    <a:pt x="169" y="414"/>
                    <a:pt x="172" y="413"/>
                  </a:cubicBezTo>
                  <a:cubicBezTo>
                    <a:pt x="174" y="412"/>
                    <a:pt x="176" y="412"/>
                    <a:pt x="178" y="410"/>
                  </a:cubicBezTo>
                  <a:cubicBezTo>
                    <a:pt x="183" y="407"/>
                    <a:pt x="188" y="406"/>
                    <a:pt x="192" y="406"/>
                  </a:cubicBezTo>
                  <a:cubicBezTo>
                    <a:pt x="201" y="406"/>
                    <a:pt x="209" y="411"/>
                    <a:pt x="215" y="421"/>
                  </a:cubicBezTo>
                  <a:cubicBezTo>
                    <a:pt x="216" y="423"/>
                    <a:pt x="217" y="425"/>
                    <a:pt x="218" y="426"/>
                  </a:cubicBezTo>
                  <a:cubicBezTo>
                    <a:pt x="221" y="431"/>
                    <a:pt x="221" y="431"/>
                    <a:pt x="224" y="434"/>
                  </a:cubicBezTo>
                  <a:cubicBezTo>
                    <a:pt x="225" y="435"/>
                    <a:pt x="226" y="435"/>
                    <a:pt x="228" y="436"/>
                  </a:cubicBezTo>
                  <a:cubicBezTo>
                    <a:pt x="233" y="438"/>
                    <a:pt x="237" y="441"/>
                    <a:pt x="240" y="450"/>
                  </a:cubicBezTo>
                  <a:cubicBezTo>
                    <a:pt x="244" y="459"/>
                    <a:pt x="243" y="464"/>
                    <a:pt x="238" y="470"/>
                  </a:cubicBezTo>
                  <a:cubicBezTo>
                    <a:pt x="240" y="470"/>
                    <a:pt x="240" y="470"/>
                    <a:pt x="240" y="470"/>
                  </a:cubicBezTo>
                  <a:cubicBezTo>
                    <a:pt x="248" y="474"/>
                    <a:pt x="251" y="477"/>
                    <a:pt x="252" y="486"/>
                  </a:cubicBezTo>
                  <a:cubicBezTo>
                    <a:pt x="252" y="487"/>
                    <a:pt x="253" y="488"/>
                    <a:pt x="253" y="489"/>
                  </a:cubicBezTo>
                  <a:cubicBezTo>
                    <a:pt x="253" y="489"/>
                    <a:pt x="254" y="489"/>
                    <a:pt x="254" y="489"/>
                  </a:cubicBezTo>
                  <a:cubicBezTo>
                    <a:pt x="258" y="490"/>
                    <a:pt x="264" y="492"/>
                    <a:pt x="271" y="497"/>
                  </a:cubicBezTo>
                  <a:cubicBezTo>
                    <a:pt x="279" y="502"/>
                    <a:pt x="282" y="507"/>
                    <a:pt x="285" y="511"/>
                  </a:cubicBezTo>
                  <a:cubicBezTo>
                    <a:pt x="287" y="513"/>
                    <a:pt x="288" y="515"/>
                    <a:pt x="289" y="516"/>
                  </a:cubicBezTo>
                  <a:cubicBezTo>
                    <a:pt x="290" y="516"/>
                    <a:pt x="290" y="515"/>
                    <a:pt x="290" y="515"/>
                  </a:cubicBezTo>
                  <a:cubicBezTo>
                    <a:pt x="292" y="512"/>
                    <a:pt x="293" y="510"/>
                    <a:pt x="295" y="509"/>
                  </a:cubicBezTo>
                  <a:cubicBezTo>
                    <a:pt x="297" y="507"/>
                    <a:pt x="300" y="506"/>
                    <a:pt x="308" y="503"/>
                  </a:cubicBezTo>
                  <a:cubicBezTo>
                    <a:pt x="314" y="501"/>
                    <a:pt x="327" y="496"/>
                    <a:pt x="329" y="494"/>
                  </a:cubicBezTo>
                  <a:cubicBezTo>
                    <a:pt x="333" y="491"/>
                    <a:pt x="342" y="478"/>
                    <a:pt x="351" y="462"/>
                  </a:cubicBezTo>
                  <a:cubicBezTo>
                    <a:pt x="354" y="457"/>
                    <a:pt x="365" y="438"/>
                    <a:pt x="368" y="427"/>
                  </a:cubicBezTo>
                  <a:cubicBezTo>
                    <a:pt x="369" y="423"/>
                    <a:pt x="372" y="413"/>
                    <a:pt x="382" y="413"/>
                  </a:cubicBezTo>
                  <a:cubicBezTo>
                    <a:pt x="386" y="413"/>
                    <a:pt x="389" y="415"/>
                    <a:pt x="391" y="416"/>
                  </a:cubicBezTo>
                  <a:cubicBezTo>
                    <a:pt x="391" y="416"/>
                    <a:pt x="391" y="417"/>
                    <a:pt x="392" y="417"/>
                  </a:cubicBezTo>
                  <a:cubicBezTo>
                    <a:pt x="393" y="416"/>
                    <a:pt x="395" y="414"/>
                    <a:pt x="396" y="412"/>
                  </a:cubicBezTo>
                  <a:cubicBezTo>
                    <a:pt x="392" y="410"/>
                    <a:pt x="385" y="405"/>
                    <a:pt x="381" y="400"/>
                  </a:cubicBezTo>
                  <a:cubicBezTo>
                    <a:pt x="378" y="396"/>
                    <a:pt x="377" y="392"/>
                    <a:pt x="378" y="389"/>
                  </a:cubicBezTo>
                  <a:cubicBezTo>
                    <a:pt x="379" y="383"/>
                    <a:pt x="383" y="380"/>
                    <a:pt x="386" y="378"/>
                  </a:cubicBezTo>
                  <a:cubicBezTo>
                    <a:pt x="387" y="377"/>
                    <a:pt x="387" y="376"/>
                    <a:pt x="388" y="376"/>
                  </a:cubicBezTo>
                  <a:cubicBezTo>
                    <a:pt x="390" y="373"/>
                    <a:pt x="394" y="369"/>
                    <a:pt x="403" y="369"/>
                  </a:cubicBezTo>
                  <a:cubicBezTo>
                    <a:pt x="409" y="369"/>
                    <a:pt x="416" y="371"/>
                    <a:pt x="422" y="374"/>
                  </a:cubicBezTo>
                  <a:cubicBezTo>
                    <a:pt x="423" y="374"/>
                    <a:pt x="425" y="375"/>
                    <a:pt x="426" y="376"/>
                  </a:cubicBezTo>
                  <a:cubicBezTo>
                    <a:pt x="426" y="376"/>
                    <a:pt x="426" y="376"/>
                    <a:pt x="426" y="376"/>
                  </a:cubicBezTo>
                  <a:cubicBezTo>
                    <a:pt x="426" y="376"/>
                    <a:pt x="426" y="375"/>
                    <a:pt x="427" y="375"/>
                  </a:cubicBezTo>
                  <a:cubicBezTo>
                    <a:pt x="428" y="373"/>
                    <a:pt x="429" y="369"/>
                    <a:pt x="433" y="366"/>
                  </a:cubicBezTo>
                  <a:cubicBezTo>
                    <a:pt x="436" y="363"/>
                    <a:pt x="439" y="361"/>
                    <a:pt x="442" y="360"/>
                  </a:cubicBezTo>
                  <a:cubicBezTo>
                    <a:pt x="443" y="356"/>
                    <a:pt x="446" y="348"/>
                    <a:pt x="458" y="341"/>
                  </a:cubicBezTo>
                  <a:cubicBezTo>
                    <a:pt x="462" y="338"/>
                    <a:pt x="465" y="337"/>
                    <a:pt x="468" y="337"/>
                  </a:cubicBezTo>
                  <a:cubicBezTo>
                    <a:pt x="471" y="337"/>
                    <a:pt x="473" y="338"/>
                    <a:pt x="475" y="339"/>
                  </a:cubicBezTo>
                  <a:cubicBezTo>
                    <a:pt x="476" y="332"/>
                    <a:pt x="479" y="327"/>
                    <a:pt x="482" y="323"/>
                  </a:cubicBezTo>
                  <a:cubicBezTo>
                    <a:pt x="484" y="321"/>
                    <a:pt x="485" y="318"/>
                    <a:pt x="487" y="315"/>
                  </a:cubicBezTo>
                  <a:cubicBezTo>
                    <a:pt x="494" y="301"/>
                    <a:pt x="506" y="298"/>
                    <a:pt x="515" y="297"/>
                  </a:cubicBezTo>
                  <a:cubicBezTo>
                    <a:pt x="516" y="297"/>
                    <a:pt x="518" y="297"/>
                    <a:pt x="521" y="297"/>
                  </a:cubicBezTo>
                  <a:cubicBezTo>
                    <a:pt x="528" y="297"/>
                    <a:pt x="528" y="297"/>
                    <a:pt x="528" y="297"/>
                  </a:cubicBezTo>
                  <a:cubicBezTo>
                    <a:pt x="531" y="297"/>
                    <a:pt x="540" y="297"/>
                    <a:pt x="545" y="296"/>
                  </a:cubicBezTo>
                  <a:cubicBezTo>
                    <a:pt x="546" y="291"/>
                    <a:pt x="544" y="280"/>
                    <a:pt x="543" y="276"/>
                  </a:cubicBezTo>
                  <a:cubicBezTo>
                    <a:pt x="543" y="272"/>
                    <a:pt x="542" y="269"/>
                    <a:pt x="542" y="267"/>
                  </a:cubicBezTo>
                  <a:cubicBezTo>
                    <a:pt x="542" y="265"/>
                    <a:pt x="539" y="260"/>
                    <a:pt x="536" y="257"/>
                  </a:cubicBezTo>
                  <a:cubicBezTo>
                    <a:pt x="534" y="254"/>
                    <a:pt x="532" y="252"/>
                    <a:pt x="530" y="249"/>
                  </a:cubicBezTo>
                  <a:cubicBezTo>
                    <a:pt x="529" y="245"/>
                    <a:pt x="527" y="243"/>
                    <a:pt x="525" y="240"/>
                  </a:cubicBezTo>
                  <a:cubicBezTo>
                    <a:pt x="521" y="235"/>
                    <a:pt x="518" y="230"/>
                    <a:pt x="515" y="224"/>
                  </a:cubicBezTo>
                  <a:cubicBezTo>
                    <a:pt x="510" y="213"/>
                    <a:pt x="518" y="206"/>
                    <a:pt x="521" y="203"/>
                  </a:cubicBezTo>
                  <a:cubicBezTo>
                    <a:pt x="519" y="203"/>
                    <a:pt x="515" y="204"/>
                    <a:pt x="510" y="206"/>
                  </a:cubicBezTo>
                  <a:cubicBezTo>
                    <a:pt x="497" y="212"/>
                    <a:pt x="495" y="213"/>
                    <a:pt x="480" y="213"/>
                  </a:cubicBezTo>
                  <a:cubicBezTo>
                    <a:pt x="479" y="213"/>
                    <a:pt x="479" y="213"/>
                    <a:pt x="479" y="213"/>
                  </a:cubicBezTo>
                  <a:cubicBezTo>
                    <a:pt x="476" y="213"/>
                    <a:pt x="474" y="214"/>
                    <a:pt x="472" y="214"/>
                  </a:cubicBezTo>
                  <a:cubicBezTo>
                    <a:pt x="471" y="215"/>
                    <a:pt x="470" y="215"/>
                    <a:pt x="468" y="215"/>
                  </a:cubicBezTo>
                  <a:cubicBezTo>
                    <a:pt x="462" y="215"/>
                    <a:pt x="459" y="212"/>
                    <a:pt x="453" y="207"/>
                  </a:cubicBezTo>
                  <a:cubicBezTo>
                    <a:pt x="444" y="200"/>
                    <a:pt x="443" y="191"/>
                    <a:pt x="442" y="185"/>
                  </a:cubicBezTo>
                  <a:cubicBezTo>
                    <a:pt x="441" y="180"/>
                    <a:pt x="440" y="177"/>
                    <a:pt x="438" y="174"/>
                  </a:cubicBezTo>
                  <a:cubicBezTo>
                    <a:pt x="436" y="170"/>
                    <a:pt x="434" y="167"/>
                    <a:pt x="432" y="165"/>
                  </a:cubicBezTo>
                  <a:cubicBezTo>
                    <a:pt x="429" y="159"/>
                    <a:pt x="426" y="156"/>
                    <a:pt x="422" y="152"/>
                  </a:cubicBezTo>
                  <a:cubicBezTo>
                    <a:pt x="421" y="154"/>
                    <a:pt x="420" y="155"/>
                    <a:pt x="418" y="156"/>
                  </a:cubicBezTo>
                  <a:cubicBezTo>
                    <a:pt x="413" y="160"/>
                    <a:pt x="409" y="161"/>
                    <a:pt x="403" y="161"/>
                  </a:cubicBezTo>
                  <a:cubicBezTo>
                    <a:pt x="402" y="161"/>
                    <a:pt x="400" y="161"/>
                    <a:pt x="399" y="161"/>
                  </a:cubicBezTo>
                  <a:cubicBezTo>
                    <a:pt x="397" y="161"/>
                    <a:pt x="395" y="161"/>
                    <a:pt x="393" y="161"/>
                  </a:cubicBezTo>
                  <a:cubicBezTo>
                    <a:pt x="383" y="161"/>
                    <a:pt x="378" y="155"/>
                    <a:pt x="374" y="151"/>
                  </a:cubicBezTo>
                  <a:cubicBezTo>
                    <a:pt x="373" y="149"/>
                    <a:pt x="372" y="148"/>
                    <a:pt x="370" y="147"/>
                  </a:cubicBezTo>
                  <a:cubicBezTo>
                    <a:pt x="370" y="147"/>
                    <a:pt x="369" y="147"/>
                    <a:pt x="369" y="147"/>
                  </a:cubicBezTo>
                  <a:cubicBezTo>
                    <a:pt x="366" y="147"/>
                    <a:pt x="364" y="148"/>
                    <a:pt x="361" y="149"/>
                  </a:cubicBezTo>
                  <a:cubicBezTo>
                    <a:pt x="359" y="149"/>
                    <a:pt x="357" y="150"/>
                    <a:pt x="355" y="150"/>
                  </a:cubicBezTo>
                  <a:cubicBezTo>
                    <a:pt x="350" y="150"/>
                    <a:pt x="338" y="147"/>
                    <a:pt x="329" y="140"/>
                  </a:cubicBezTo>
                  <a:cubicBezTo>
                    <a:pt x="321" y="135"/>
                    <a:pt x="319" y="128"/>
                    <a:pt x="323" y="119"/>
                  </a:cubicBezTo>
                  <a:cubicBezTo>
                    <a:pt x="323" y="119"/>
                    <a:pt x="323" y="119"/>
                    <a:pt x="323" y="119"/>
                  </a:cubicBezTo>
                  <a:cubicBezTo>
                    <a:pt x="322" y="119"/>
                    <a:pt x="322" y="118"/>
                    <a:pt x="321" y="118"/>
                  </a:cubicBezTo>
                  <a:cubicBezTo>
                    <a:pt x="318" y="116"/>
                    <a:pt x="314" y="114"/>
                    <a:pt x="310" y="109"/>
                  </a:cubicBezTo>
                  <a:cubicBezTo>
                    <a:pt x="305" y="103"/>
                    <a:pt x="305" y="97"/>
                    <a:pt x="306" y="94"/>
                  </a:cubicBezTo>
                  <a:cubicBezTo>
                    <a:pt x="307" y="90"/>
                    <a:pt x="310" y="87"/>
                    <a:pt x="313" y="85"/>
                  </a:cubicBezTo>
                  <a:cubicBezTo>
                    <a:pt x="312" y="84"/>
                    <a:pt x="310" y="84"/>
                    <a:pt x="309" y="83"/>
                  </a:cubicBezTo>
                  <a:cubicBezTo>
                    <a:pt x="308" y="83"/>
                    <a:pt x="306" y="82"/>
                    <a:pt x="306" y="82"/>
                  </a:cubicBezTo>
                  <a:cubicBezTo>
                    <a:pt x="305" y="82"/>
                    <a:pt x="305" y="82"/>
                    <a:pt x="305" y="82"/>
                  </a:cubicBezTo>
                  <a:cubicBezTo>
                    <a:pt x="304" y="82"/>
                    <a:pt x="303" y="82"/>
                    <a:pt x="302" y="82"/>
                  </a:cubicBezTo>
                  <a:cubicBezTo>
                    <a:pt x="297" y="82"/>
                    <a:pt x="293" y="79"/>
                    <a:pt x="289" y="76"/>
                  </a:cubicBezTo>
                  <a:cubicBezTo>
                    <a:pt x="286" y="73"/>
                    <a:pt x="286" y="73"/>
                    <a:pt x="286" y="73"/>
                  </a:cubicBezTo>
                  <a:cubicBezTo>
                    <a:pt x="286" y="69"/>
                    <a:pt x="286" y="69"/>
                    <a:pt x="286" y="69"/>
                  </a:cubicBezTo>
                  <a:cubicBezTo>
                    <a:pt x="286" y="67"/>
                    <a:pt x="286" y="58"/>
                    <a:pt x="291" y="51"/>
                  </a:cubicBezTo>
                  <a:cubicBezTo>
                    <a:pt x="291" y="50"/>
                    <a:pt x="292" y="50"/>
                    <a:pt x="292" y="49"/>
                  </a:cubicBezTo>
                  <a:cubicBezTo>
                    <a:pt x="288" y="47"/>
                    <a:pt x="283" y="42"/>
                    <a:pt x="279" y="33"/>
                  </a:cubicBezTo>
                  <a:cubicBezTo>
                    <a:pt x="278" y="34"/>
                    <a:pt x="276" y="34"/>
                    <a:pt x="274" y="34"/>
                  </a:cubicBezTo>
                  <a:cubicBezTo>
                    <a:pt x="265" y="34"/>
                    <a:pt x="258" y="32"/>
                    <a:pt x="251" y="21"/>
                  </a:cubicBezTo>
                  <a:cubicBezTo>
                    <a:pt x="247" y="21"/>
                    <a:pt x="243" y="20"/>
                    <a:pt x="239" y="17"/>
                  </a:cubicBezTo>
                  <a:cubicBezTo>
                    <a:pt x="231" y="13"/>
                    <a:pt x="229" y="9"/>
                    <a:pt x="228" y="5"/>
                  </a:cubicBezTo>
                  <a:cubicBezTo>
                    <a:pt x="227" y="3"/>
                    <a:pt x="227" y="3"/>
                    <a:pt x="226" y="2"/>
                  </a:cubicBezTo>
                  <a:cubicBezTo>
                    <a:pt x="225" y="1"/>
                    <a:pt x="224" y="0"/>
                    <a:pt x="224" y="0"/>
                  </a:cubicBezTo>
                  <a:cubicBezTo>
                    <a:pt x="224" y="1"/>
                    <a:pt x="223" y="1"/>
                    <a:pt x="223" y="2"/>
                  </a:cubicBezTo>
                  <a:cubicBezTo>
                    <a:pt x="223" y="4"/>
                    <a:pt x="222" y="6"/>
                    <a:pt x="221" y="8"/>
                  </a:cubicBezTo>
                  <a:cubicBezTo>
                    <a:pt x="219" y="16"/>
                    <a:pt x="217" y="20"/>
                    <a:pt x="210" y="23"/>
                  </a:cubicBezTo>
                  <a:cubicBezTo>
                    <a:pt x="209" y="23"/>
                    <a:pt x="208" y="23"/>
                    <a:pt x="207" y="24"/>
                  </a:cubicBezTo>
                  <a:cubicBezTo>
                    <a:pt x="208" y="26"/>
                    <a:pt x="208" y="30"/>
                    <a:pt x="208" y="34"/>
                  </a:cubicBezTo>
                  <a:cubicBezTo>
                    <a:pt x="208" y="41"/>
                    <a:pt x="208" y="55"/>
                    <a:pt x="195" y="55"/>
                  </a:cubicBezTo>
                  <a:cubicBezTo>
                    <a:pt x="192" y="55"/>
                    <a:pt x="188" y="54"/>
                    <a:pt x="184" y="52"/>
                  </a:cubicBezTo>
                  <a:cubicBezTo>
                    <a:pt x="180" y="50"/>
                    <a:pt x="176" y="47"/>
                    <a:pt x="175" y="42"/>
                  </a:cubicBezTo>
                  <a:cubicBezTo>
                    <a:pt x="173" y="36"/>
                    <a:pt x="176" y="31"/>
                    <a:pt x="178" y="27"/>
                  </a:cubicBezTo>
                  <a:cubicBezTo>
                    <a:pt x="179" y="26"/>
                    <a:pt x="180" y="25"/>
                    <a:pt x="180" y="24"/>
                  </a:cubicBezTo>
                  <a:cubicBezTo>
                    <a:pt x="180" y="18"/>
                    <a:pt x="180" y="13"/>
                    <a:pt x="178" y="10"/>
                  </a:cubicBezTo>
                  <a:cubicBezTo>
                    <a:pt x="178" y="10"/>
                    <a:pt x="177" y="10"/>
                    <a:pt x="177" y="10"/>
                  </a:cubicBezTo>
                  <a:cubicBezTo>
                    <a:pt x="173" y="10"/>
                    <a:pt x="169" y="11"/>
                    <a:pt x="168" y="11"/>
                  </a:cubicBezTo>
                  <a:cubicBezTo>
                    <a:pt x="167" y="11"/>
                    <a:pt x="157" y="14"/>
                    <a:pt x="149" y="14"/>
                  </a:cubicBezTo>
                  <a:cubicBezTo>
                    <a:pt x="149" y="14"/>
                    <a:pt x="149" y="14"/>
                    <a:pt x="149" y="14"/>
                  </a:cubicBezTo>
                  <a:cubicBezTo>
                    <a:pt x="148" y="14"/>
                    <a:pt x="147" y="14"/>
                    <a:pt x="146" y="14"/>
                  </a:cubicBezTo>
                  <a:cubicBezTo>
                    <a:pt x="145" y="14"/>
                    <a:pt x="145" y="14"/>
                    <a:pt x="144" y="14"/>
                  </a:cubicBezTo>
                  <a:cubicBezTo>
                    <a:pt x="144" y="14"/>
                    <a:pt x="144" y="15"/>
                    <a:pt x="143" y="16"/>
                  </a:cubicBezTo>
                  <a:cubicBezTo>
                    <a:pt x="143" y="16"/>
                    <a:pt x="143" y="16"/>
                    <a:pt x="143" y="16"/>
                  </a:cubicBezTo>
                  <a:cubicBezTo>
                    <a:pt x="144" y="18"/>
                    <a:pt x="146" y="22"/>
                    <a:pt x="148" y="25"/>
                  </a:cubicBezTo>
                  <a:cubicBezTo>
                    <a:pt x="154" y="34"/>
                    <a:pt x="154" y="34"/>
                    <a:pt x="154" y="34"/>
                  </a:cubicBezTo>
                  <a:cubicBezTo>
                    <a:pt x="146" y="39"/>
                    <a:pt x="146" y="39"/>
                    <a:pt x="146" y="39"/>
                  </a:cubicBezTo>
                  <a:cubicBezTo>
                    <a:pt x="145" y="40"/>
                    <a:pt x="139" y="44"/>
                    <a:pt x="130" y="44"/>
                  </a:cubicBezTo>
                  <a:cubicBezTo>
                    <a:pt x="126" y="44"/>
                    <a:pt x="123" y="44"/>
                    <a:pt x="120" y="43"/>
                  </a:cubicBezTo>
                  <a:cubicBezTo>
                    <a:pt x="120" y="43"/>
                    <a:pt x="119" y="43"/>
                    <a:pt x="119" y="43"/>
                  </a:cubicBezTo>
                  <a:cubicBezTo>
                    <a:pt x="117" y="43"/>
                    <a:pt x="115" y="45"/>
                    <a:pt x="114" y="46"/>
                  </a:cubicBezTo>
                  <a:cubicBezTo>
                    <a:pt x="112" y="48"/>
                    <a:pt x="112" y="48"/>
                    <a:pt x="112" y="48"/>
                  </a:cubicBezTo>
                  <a:cubicBezTo>
                    <a:pt x="110" y="50"/>
                    <a:pt x="110" y="50"/>
                    <a:pt x="110" y="50"/>
                  </a:cubicBezTo>
                  <a:cubicBezTo>
                    <a:pt x="109" y="50"/>
                    <a:pt x="97" y="56"/>
                    <a:pt x="84" y="57"/>
                  </a:cubicBezTo>
                  <a:cubicBezTo>
                    <a:pt x="84" y="57"/>
                    <a:pt x="83" y="57"/>
                    <a:pt x="82" y="57"/>
                  </a:cubicBezTo>
                  <a:cubicBezTo>
                    <a:pt x="82" y="58"/>
                    <a:pt x="82" y="58"/>
                    <a:pt x="82" y="59"/>
                  </a:cubicBezTo>
                  <a:cubicBezTo>
                    <a:pt x="80" y="67"/>
                    <a:pt x="72" y="69"/>
                    <a:pt x="66" y="71"/>
                  </a:cubicBezTo>
                  <a:cubicBezTo>
                    <a:pt x="65" y="71"/>
                    <a:pt x="64" y="71"/>
                    <a:pt x="63" y="71"/>
                  </a:cubicBezTo>
                  <a:cubicBezTo>
                    <a:pt x="60" y="73"/>
                    <a:pt x="55" y="74"/>
                    <a:pt x="50" y="74"/>
                  </a:cubicBezTo>
                  <a:cubicBezTo>
                    <a:pt x="45" y="74"/>
                    <a:pt x="38" y="73"/>
                    <a:pt x="31" y="68"/>
                  </a:cubicBezTo>
                  <a:cubicBezTo>
                    <a:pt x="31" y="68"/>
                    <a:pt x="30" y="68"/>
                    <a:pt x="28" y="68"/>
                  </a:cubicBezTo>
                  <a:cubicBezTo>
                    <a:pt x="26" y="68"/>
                    <a:pt x="24" y="68"/>
                    <a:pt x="21" y="69"/>
                  </a:cubicBezTo>
                  <a:cubicBezTo>
                    <a:pt x="18" y="69"/>
                    <a:pt x="14" y="70"/>
                    <a:pt x="11" y="70"/>
                  </a:cubicBezTo>
                  <a:cubicBezTo>
                    <a:pt x="7" y="70"/>
                    <a:pt x="7" y="70"/>
                    <a:pt x="0" y="75"/>
                  </a:cubicBezTo>
                  <a:cubicBezTo>
                    <a:pt x="2" y="75"/>
                    <a:pt x="3" y="76"/>
                    <a:pt x="5" y="76"/>
                  </a:cubicBezTo>
                  <a:lnTo>
                    <a:pt x="10" y="78"/>
                  </a:ln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1" name="Freeform 14">
              <a:extLst>
                <a:ext uri="{FF2B5EF4-FFF2-40B4-BE49-F238E27FC236}">
                  <a16:creationId xmlns:a16="http://schemas.microsoft.com/office/drawing/2014/main" id="{5ABCF338-4908-4379-885A-23C0CAAF3F71}"/>
                </a:ext>
              </a:extLst>
            </p:cNvPr>
            <p:cNvSpPr>
              <a:spLocks/>
            </p:cNvSpPr>
            <p:nvPr/>
          </p:nvSpPr>
          <p:spPr bwMode="auto">
            <a:xfrm>
              <a:off x="-8520639" y="3650446"/>
              <a:ext cx="1379665" cy="1231329"/>
            </a:xfrm>
            <a:custGeom>
              <a:avLst/>
              <a:gdLst>
                <a:gd name="T0" fmla="*/ 375 w 1675"/>
                <a:gd name="T1" fmla="*/ 1409 h 1495"/>
                <a:gd name="T2" fmla="*/ 349 w 1675"/>
                <a:gd name="T3" fmla="*/ 1378 h 1495"/>
                <a:gd name="T4" fmla="*/ 422 w 1675"/>
                <a:gd name="T5" fmla="*/ 1340 h 1495"/>
                <a:gd name="T6" fmla="*/ 468 w 1675"/>
                <a:gd name="T7" fmla="*/ 1354 h 1495"/>
                <a:gd name="T8" fmla="*/ 538 w 1675"/>
                <a:gd name="T9" fmla="*/ 1308 h 1495"/>
                <a:gd name="T10" fmla="*/ 546 w 1675"/>
                <a:gd name="T11" fmla="*/ 1246 h 1495"/>
                <a:gd name="T12" fmla="*/ 629 w 1675"/>
                <a:gd name="T13" fmla="*/ 1234 h 1495"/>
                <a:gd name="T14" fmla="*/ 663 w 1675"/>
                <a:gd name="T15" fmla="*/ 1168 h 1495"/>
                <a:gd name="T16" fmla="*/ 712 w 1675"/>
                <a:gd name="T17" fmla="*/ 1097 h 1495"/>
                <a:gd name="T18" fmla="*/ 770 w 1675"/>
                <a:gd name="T19" fmla="*/ 1072 h 1495"/>
                <a:gd name="T20" fmla="*/ 930 w 1675"/>
                <a:gd name="T21" fmla="*/ 1062 h 1495"/>
                <a:gd name="T22" fmla="*/ 991 w 1675"/>
                <a:gd name="T23" fmla="*/ 1015 h 1495"/>
                <a:gd name="T24" fmla="*/ 1056 w 1675"/>
                <a:gd name="T25" fmla="*/ 979 h 1495"/>
                <a:gd name="T26" fmla="*/ 1134 w 1675"/>
                <a:gd name="T27" fmla="*/ 980 h 1495"/>
                <a:gd name="T28" fmla="*/ 1234 w 1675"/>
                <a:gd name="T29" fmla="*/ 999 h 1495"/>
                <a:gd name="T30" fmla="*/ 1276 w 1675"/>
                <a:gd name="T31" fmla="*/ 935 h 1495"/>
                <a:gd name="T32" fmla="*/ 1268 w 1675"/>
                <a:gd name="T33" fmla="*/ 879 h 1495"/>
                <a:gd name="T34" fmla="*/ 1336 w 1675"/>
                <a:gd name="T35" fmla="*/ 870 h 1495"/>
                <a:gd name="T36" fmla="*/ 1361 w 1675"/>
                <a:gd name="T37" fmla="*/ 811 h 1495"/>
                <a:gd name="T38" fmla="*/ 1422 w 1675"/>
                <a:gd name="T39" fmla="*/ 789 h 1495"/>
                <a:gd name="T40" fmla="*/ 1517 w 1675"/>
                <a:gd name="T41" fmla="*/ 785 h 1495"/>
                <a:gd name="T42" fmla="*/ 1569 w 1675"/>
                <a:gd name="T43" fmla="*/ 752 h 1495"/>
                <a:gd name="T44" fmla="*/ 1550 w 1675"/>
                <a:gd name="T45" fmla="*/ 670 h 1495"/>
                <a:gd name="T46" fmla="*/ 1555 w 1675"/>
                <a:gd name="T47" fmla="*/ 580 h 1495"/>
                <a:gd name="T48" fmla="*/ 1561 w 1675"/>
                <a:gd name="T49" fmla="*/ 519 h 1495"/>
                <a:gd name="T50" fmla="*/ 1569 w 1675"/>
                <a:gd name="T51" fmla="*/ 450 h 1495"/>
                <a:gd name="T52" fmla="*/ 1547 w 1675"/>
                <a:gd name="T53" fmla="*/ 375 h 1495"/>
                <a:gd name="T54" fmla="*/ 1598 w 1675"/>
                <a:gd name="T55" fmla="*/ 294 h 1495"/>
                <a:gd name="T56" fmla="*/ 1675 w 1675"/>
                <a:gd name="T57" fmla="*/ 261 h 1495"/>
                <a:gd name="T58" fmla="*/ 1608 w 1675"/>
                <a:gd name="T59" fmla="*/ 223 h 1495"/>
                <a:gd name="T60" fmla="*/ 1552 w 1675"/>
                <a:gd name="T61" fmla="*/ 129 h 1495"/>
                <a:gd name="T62" fmla="*/ 1522 w 1675"/>
                <a:gd name="T63" fmla="*/ 54 h 1495"/>
                <a:gd name="T64" fmla="*/ 1473 w 1675"/>
                <a:gd name="T65" fmla="*/ 78 h 1495"/>
                <a:gd name="T66" fmla="*/ 1406 w 1675"/>
                <a:gd name="T67" fmla="*/ 109 h 1495"/>
                <a:gd name="T68" fmla="*/ 1359 w 1675"/>
                <a:gd name="T69" fmla="*/ 59 h 1495"/>
                <a:gd name="T70" fmla="*/ 1356 w 1675"/>
                <a:gd name="T71" fmla="*/ 6 h 1495"/>
                <a:gd name="T72" fmla="*/ 1269 w 1675"/>
                <a:gd name="T73" fmla="*/ 74 h 1495"/>
                <a:gd name="T74" fmla="*/ 1147 w 1675"/>
                <a:gd name="T75" fmla="*/ 81 h 1495"/>
                <a:gd name="T76" fmla="*/ 1082 w 1675"/>
                <a:gd name="T77" fmla="*/ 41 h 1495"/>
                <a:gd name="T78" fmla="*/ 1010 w 1675"/>
                <a:gd name="T79" fmla="*/ 30 h 1495"/>
                <a:gd name="T80" fmla="*/ 873 w 1675"/>
                <a:gd name="T81" fmla="*/ 72 h 1495"/>
                <a:gd name="T82" fmla="*/ 752 w 1675"/>
                <a:gd name="T83" fmla="*/ 37 h 1495"/>
                <a:gd name="T84" fmla="*/ 625 w 1675"/>
                <a:gd name="T85" fmla="*/ 79 h 1495"/>
                <a:gd name="T86" fmla="*/ 503 w 1675"/>
                <a:gd name="T87" fmla="*/ 83 h 1495"/>
                <a:gd name="T88" fmla="*/ 515 w 1675"/>
                <a:gd name="T89" fmla="*/ 209 h 1495"/>
                <a:gd name="T90" fmla="*/ 536 w 1675"/>
                <a:gd name="T91" fmla="*/ 393 h 1495"/>
                <a:gd name="T92" fmla="*/ 461 w 1675"/>
                <a:gd name="T93" fmla="*/ 495 h 1495"/>
                <a:gd name="T94" fmla="*/ 517 w 1675"/>
                <a:gd name="T95" fmla="*/ 624 h 1495"/>
                <a:gd name="T96" fmla="*/ 572 w 1675"/>
                <a:gd name="T97" fmla="*/ 667 h 1495"/>
                <a:gd name="T98" fmla="*/ 572 w 1675"/>
                <a:gd name="T99" fmla="*/ 771 h 1495"/>
                <a:gd name="T100" fmla="*/ 481 w 1675"/>
                <a:gd name="T101" fmla="*/ 841 h 1495"/>
                <a:gd name="T102" fmla="*/ 535 w 1675"/>
                <a:gd name="T103" fmla="*/ 929 h 1495"/>
                <a:gd name="T104" fmla="*/ 391 w 1675"/>
                <a:gd name="T105" fmla="*/ 912 h 1495"/>
                <a:gd name="T106" fmla="*/ 267 w 1675"/>
                <a:gd name="T107" fmla="*/ 883 h 1495"/>
                <a:gd name="T108" fmla="*/ 159 w 1675"/>
                <a:gd name="T109" fmla="*/ 1031 h 1495"/>
                <a:gd name="T110" fmla="*/ 45 w 1675"/>
                <a:gd name="T111" fmla="*/ 1128 h 1495"/>
                <a:gd name="T112" fmla="*/ 111 w 1675"/>
                <a:gd name="T113" fmla="*/ 1172 h 1495"/>
                <a:gd name="T114" fmla="*/ 276 w 1675"/>
                <a:gd name="T115" fmla="*/ 1196 h 1495"/>
                <a:gd name="T116" fmla="*/ 317 w 1675"/>
                <a:gd name="T117" fmla="*/ 1312 h 1495"/>
                <a:gd name="T118" fmla="*/ 317 w 1675"/>
                <a:gd name="T119" fmla="*/ 1435 h 1495"/>
                <a:gd name="T120" fmla="*/ 363 w 1675"/>
                <a:gd name="T121" fmla="*/ 1449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5" h="1495">
                  <a:moveTo>
                    <a:pt x="363" y="1449"/>
                  </a:moveTo>
                  <a:cubicBezTo>
                    <a:pt x="364" y="1448"/>
                    <a:pt x="366" y="1446"/>
                    <a:pt x="367" y="1444"/>
                  </a:cubicBezTo>
                  <a:cubicBezTo>
                    <a:pt x="373" y="1437"/>
                    <a:pt x="380" y="1435"/>
                    <a:pt x="385" y="1434"/>
                  </a:cubicBezTo>
                  <a:cubicBezTo>
                    <a:pt x="386" y="1434"/>
                    <a:pt x="386" y="1434"/>
                    <a:pt x="387" y="1434"/>
                  </a:cubicBezTo>
                  <a:cubicBezTo>
                    <a:pt x="386" y="1433"/>
                    <a:pt x="386" y="1432"/>
                    <a:pt x="385" y="1432"/>
                  </a:cubicBezTo>
                  <a:cubicBezTo>
                    <a:pt x="384" y="1430"/>
                    <a:pt x="382" y="1427"/>
                    <a:pt x="380" y="1424"/>
                  </a:cubicBezTo>
                  <a:cubicBezTo>
                    <a:pt x="377" y="1420"/>
                    <a:pt x="374" y="1414"/>
                    <a:pt x="375" y="1409"/>
                  </a:cubicBezTo>
                  <a:cubicBezTo>
                    <a:pt x="376" y="1403"/>
                    <a:pt x="380" y="1400"/>
                    <a:pt x="383" y="1399"/>
                  </a:cubicBezTo>
                  <a:cubicBezTo>
                    <a:pt x="384" y="1397"/>
                    <a:pt x="385" y="1397"/>
                    <a:pt x="386" y="1396"/>
                  </a:cubicBezTo>
                  <a:cubicBezTo>
                    <a:pt x="388" y="1392"/>
                    <a:pt x="390" y="1390"/>
                    <a:pt x="392" y="1388"/>
                  </a:cubicBezTo>
                  <a:cubicBezTo>
                    <a:pt x="392" y="1388"/>
                    <a:pt x="391" y="1388"/>
                    <a:pt x="390" y="1388"/>
                  </a:cubicBezTo>
                  <a:cubicBezTo>
                    <a:pt x="387" y="1388"/>
                    <a:pt x="383" y="1388"/>
                    <a:pt x="377" y="1388"/>
                  </a:cubicBezTo>
                  <a:cubicBezTo>
                    <a:pt x="374" y="1389"/>
                    <a:pt x="371" y="1389"/>
                    <a:pt x="367" y="1389"/>
                  </a:cubicBezTo>
                  <a:cubicBezTo>
                    <a:pt x="362" y="1390"/>
                    <a:pt x="351" y="1390"/>
                    <a:pt x="349" y="1378"/>
                  </a:cubicBezTo>
                  <a:cubicBezTo>
                    <a:pt x="349" y="1377"/>
                    <a:pt x="349" y="1377"/>
                    <a:pt x="348" y="1376"/>
                  </a:cubicBezTo>
                  <a:cubicBezTo>
                    <a:pt x="346" y="1372"/>
                    <a:pt x="346" y="1368"/>
                    <a:pt x="348" y="1364"/>
                  </a:cubicBezTo>
                  <a:cubicBezTo>
                    <a:pt x="350" y="1358"/>
                    <a:pt x="355" y="1356"/>
                    <a:pt x="359" y="1355"/>
                  </a:cubicBezTo>
                  <a:cubicBezTo>
                    <a:pt x="361" y="1354"/>
                    <a:pt x="363" y="1354"/>
                    <a:pt x="365" y="1353"/>
                  </a:cubicBezTo>
                  <a:cubicBezTo>
                    <a:pt x="367" y="1351"/>
                    <a:pt x="369" y="1350"/>
                    <a:pt x="371" y="1349"/>
                  </a:cubicBezTo>
                  <a:cubicBezTo>
                    <a:pt x="376" y="1346"/>
                    <a:pt x="382" y="1342"/>
                    <a:pt x="395" y="1336"/>
                  </a:cubicBezTo>
                  <a:cubicBezTo>
                    <a:pt x="404" y="1332"/>
                    <a:pt x="415" y="1329"/>
                    <a:pt x="422" y="1340"/>
                  </a:cubicBezTo>
                  <a:cubicBezTo>
                    <a:pt x="422" y="1340"/>
                    <a:pt x="422" y="1341"/>
                    <a:pt x="422" y="1341"/>
                  </a:cubicBezTo>
                  <a:cubicBezTo>
                    <a:pt x="426" y="1342"/>
                    <a:pt x="428" y="1344"/>
                    <a:pt x="430" y="1347"/>
                  </a:cubicBezTo>
                  <a:cubicBezTo>
                    <a:pt x="430" y="1347"/>
                    <a:pt x="431" y="1349"/>
                    <a:pt x="434" y="1352"/>
                  </a:cubicBezTo>
                  <a:cubicBezTo>
                    <a:pt x="438" y="1350"/>
                    <a:pt x="442" y="1351"/>
                    <a:pt x="444" y="1351"/>
                  </a:cubicBezTo>
                  <a:cubicBezTo>
                    <a:pt x="447" y="1353"/>
                    <a:pt x="450" y="1356"/>
                    <a:pt x="451" y="1358"/>
                  </a:cubicBezTo>
                  <a:cubicBezTo>
                    <a:pt x="453" y="1360"/>
                    <a:pt x="454" y="1361"/>
                    <a:pt x="456" y="1362"/>
                  </a:cubicBezTo>
                  <a:cubicBezTo>
                    <a:pt x="458" y="1360"/>
                    <a:pt x="462" y="1356"/>
                    <a:pt x="468" y="1354"/>
                  </a:cubicBezTo>
                  <a:cubicBezTo>
                    <a:pt x="472" y="1352"/>
                    <a:pt x="476" y="1352"/>
                    <a:pt x="479" y="1351"/>
                  </a:cubicBezTo>
                  <a:cubicBezTo>
                    <a:pt x="484" y="1350"/>
                    <a:pt x="486" y="1349"/>
                    <a:pt x="488" y="1347"/>
                  </a:cubicBezTo>
                  <a:cubicBezTo>
                    <a:pt x="497" y="1337"/>
                    <a:pt x="506" y="1334"/>
                    <a:pt x="520" y="1331"/>
                  </a:cubicBezTo>
                  <a:cubicBezTo>
                    <a:pt x="523" y="1330"/>
                    <a:pt x="526" y="1329"/>
                    <a:pt x="529" y="1329"/>
                  </a:cubicBezTo>
                  <a:cubicBezTo>
                    <a:pt x="532" y="1328"/>
                    <a:pt x="536" y="1328"/>
                    <a:pt x="537" y="1327"/>
                  </a:cubicBezTo>
                  <a:cubicBezTo>
                    <a:pt x="538" y="1326"/>
                    <a:pt x="538" y="1325"/>
                    <a:pt x="537" y="1322"/>
                  </a:cubicBezTo>
                  <a:cubicBezTo>
                    <a:pt x="537" y="1319"/>
                    <a:pt x="537" y="1315"/>
                    <a:pt x="538" y="1308"/>
                  </a:cubicBezTo>
                  <a:cubicBezTo>
                    <a:pt x="540" y="1299"/>
                    <a:pt x="543" y="1294"/>
                    <a:pt x="547" y="1291"/>
                  </a:cubicBezTo>
                  <a:cubicBezTo>
                    <a:pt x="549" y="1289"/>
                    <a:pt x="550" y="1288"/>
                    <a:pt x="551" y="1284"/>
                  </a:cubicBezTo>
                  <a:cubicBezTo>
                    <a:pt x="552" y="1282"/>
                    <a:pt x="552" y="1281"/>
                    <a:pt x="552" y="1281"/>
                  </a:cubicBezTo>
                  <a:cubicBezTo>
                    <a:pt x="552" y="1280"/>
                    <a:pt x="552" y="1280"/>
                    <a:pt x="551" y="1279"/>
                  </a:cubicBezTo>
                  <a:cubicBezTo>
                    <a:pt x="550" y="1278"/>
                    <a:pt x="547" y="1276"/>
                    <a:pt x="545" y="1273"/>
                  </a:cubicBezTo>
                  <a:cubicBezTo>
                    <a:pt x="541" y="1268"/>
                    <a:pt x="534" y="1260"/>
                    <a:pt x="543" y="1250"/>
                  </a:cubicBezTo>
                  <a:cubicBezTo>
                    <a:pt x="544" y="1249"/>
                    <a:pt x="545" y="1248"/>
                    <a:pt x="546" y="1246"/>
                  </a:cubicBezTo>
                  <a:cubicBezTo>
                    <a:pt x="552" y="1235"/>
                    <a:pt x="560" y="1236"/>
                    <a:pt x="566" y="1239"/>
                  </a:cubicBezTo>
                  <a:cubicBezTo>
                    <a:pt x="566" y="1239"/>
                    <a:pt x="566" y="1239"/>
                    <a:pt x="566" y="1239"/>
                  </a:cubicBezTo>
                  <a:cubicBezTo>
                    <a:pt x="568" y="1239"/>
                    <a:pt x="569" y="1238"/>
                    <a:pt x="570" y="1238"/>
                  </a:cubicBezTo>
                  <a:cubicBezTo>
                    <a:pt x="577" y="1235"/>
                    <a:pt x="580" y="1233"/>
                    <a:pt x="594" y="1231"/>
                  </a:cubicBezTo>
                  <a:cubicBezTo>
                    <a:pt x="607" y="1230"/>
                    <a:pt x="613" y="1233"/>
                    <a:pt x="619" y="1237"/>
                  </a:cubicBezTo>
                  <a:cubicBezTo>
                    <a:pt x="621" y="1238"/>
                    <a:pt x="622" y="1239"/>
                    <a:pt x="625" y="1240"/>
                  </a:cubicBezTo>
                  <a:cubicBezTo>
                    <a:pt x="625" y="1238"/>
                    <a:pt x="627" y="1236"/>
                    <a:pt x="629" y="1234"/>
                  </a:cubicBezTo>
                  <a:cubicBezTo>
                    <a:pt x="632" y="1230"/>
                    <a:pt x="632" y="1218"/>
                    <a:pt x="632" y="1215"/>
                  </a:cubicBezTo>
                  <a:cubicBezTo>
                    <a:pt x="632" y="1205"/>
                    <a:pt x="632" y="1197"/>
                    <a:pt x="636" y="1186"/>
                  </a:cubicBezTo>
                  <a:cubicBezTo>
                    <a:pt x="637" y="1182"/>
                    <a:pt x="639" y="1178"/>
                    <a:pt x="644" y="1176"/>
                  </a:cubicBezTo>
                  <a:cubicBezTo>
                    <a:pt x="649" y="1173"/>
                    <a:pt x="653" y="1175"/>
                    <a:pt x="655" y="1176"/>
                  </a:cubicBezTo>
                  <a:cubicBezTo>
                    <a:pt x="657" y="1177"/>
                    <a:pt x="657" y="1177"/>
                    <a:pt x="659" y="1176"/>
                  </a:cubicBezTo>
                  <a:cubicBezTo>
                    <a:pt x="660" y="1176"/>
                    <a:pt x="660" y="1175"/>
                    <a:pt x="661" y="1175"/>
                  </a:cubicBezTo>
                  <a:cubicBezTo>
                    <a:pt x="661" y="1173"/>
                    <a:pt x="661" y="1171"/>
                    <a:pt x="663" y="1168"/>
                  </a:cubicBezTo>
                  <a:cubicBezTo>
                    <a:pt x="664" y="1165"/>
                    <a:pt x="665" y="1162"/>
                    <a:pt x="666" y="1160"/>
                  </a:cubicBezTo>
                  <a:cubicBezTo>
                    <a:pt x="668" y="1154"/>
                    <a:pt x="670" y="1151"/>
                    <a:pt x="670" y="1145"/>
                  </a:cubicBezTo>
                  <a:cubicBezTo>
                    <a:pt x="670" y="1136"/>
                    <a:pt x="675" y="1130"/>
                    <a:pt x="686" y="1129"/>
                  </a:cubicBezTo>
                  <a:cubicBezTo>
                    <a:pt x="689" y="1128"/>
                    <a:pt x="689" y="1128"/>
                    <a:pt x="690" y="1127"/>
                  </a:cubicBezTo>
                  <a:cubicBezTo>
                    <a:pt x="692" y="1125"/>
                    <a:pt x="694" y="1123"/>
                    <a:pt x="696" y="1122"/>
                  </a:cubicBezTo>
                  <a:cubicBezTo>
                    <a:pt x="696" y="1121"/>
                    <a:pt x="697" y="1120"/>
                    <a:pt x="697" y="1118"/>
                  </a:cubicBezTo>
                  <a:cubicBezTo>
                    <a:pt x="699" y="1104"/>
                    <a:pt x="706" y="1100"/>
                    <a:pt x="712" y="1097"/>
                  </a:cubicBezTo>
                  <a:cubicBezTo>
                    <a:pt x="714" y="1096"/>
                    <a:pt x="716" y="1095"/>
                    <a:pt x="717" y="1093"/>
                  </a:cubicBezTo>
                  <a:cubicBezTo>
                    <a:pt x="720" y="1088"/>
                    <a:pt x="720" y="1088"/>
                    <a:pt x="720" y="1088"/>
                  </a:cubicBezTo>
                  <a:cubicBezTo>
                    <a:pt x="724" y="1082"/>
                    <a:pt x="726" y="1079"/>
                    <a:pt x="729" y="1074"/>
                  </a:cubicBezTo>
                  <a:cubicBezTo>
                    <a:pt x="732" y="1069"/>
                    <a:pt x="736" y="1066"/>
                    <a:pt x="742" y="1065"/>
                  </a:cubicBezTo>
                  <a:cubicBezTo>
                    <a:pt x="751" y="1063"/>
                    <a:pt x="761" y="1067"/>
                    <a:pt x="766" y="1072"/>
                  </a:cubicBezTo>
                  <a:cubicBezTo>
                    <a:pt x="767" y="1072"/>
                    <a:pt x="768" y="1073"/>
                    <a:pt x="768" y="1073"/>
                  </a:cubicBezTo>
                  <a:cubicBezTo>
                    <a:pt x="769" y="1073"/>
                    <a:pt x="770" y="1073"/>
                    <a:pt x="770" y="1072"/>
                  </a:cubicBezTo>
                  <a:cubicBezTo>
                    <a:pt x="774" y="1068"/>
                    <a:pt x="781" y="1059"/>
                    <a:pt x="789" y="1051"/>
                  </a:cubicBezTo>
                  <a:cubicBezTo>
                    <a:pt x="799" y="1040"/>
                    <a:pt x="807" y="1042"/>
                    <a:pt x="815" y="1045"/>
                  </a:cubicBezTo>
                  <a:cubicBezTo>
                    <a:pt x="818" y="1045"/>
                    <a:pt x="821" y="1046"/>
                    <a:pt x="824" y="1047"/>
                  </a:cubicBezTo>
                  <a:cubicBezTo>
                    <a:pt x="833" y="1048"/>
                    <a:pt x="837" y="1050"/>
                    <a:pt x="841" y="1054"/>
                  </a:cubicBezTo>
                  <a:cubicBezTo>
                    <a:pt x="842" y="1055"/>
                    <a:pt x="843" y="1055"/>
                    <a:pt x="846" y="1057"/>
                  </a:cubicBezTo>
                  <a:cubicBezTo>
                    <a:pt x="857" y="1061"/>
                    <a:pt x="872" y="1059"/>
                    <a:pt x="886" y="1057"/>
                  </a:cubicBezTo>
                  <a:cubicBezTo>
                    <a:pt x="903" y="1054"/>
                    <a:pt x="916" y="1058"/>
                    <a:pt x="930" y="1062"/>
                  </a:cubicBezTo>
                  <a:cubicBezTo>
                    <a:pt x="933" y="1063"/>
                    <a:pt x="936" y="1063"/>
                    <a:pt x="940" y="1064"/>
                  </a:cubicBezTo>
                  <a:cubicBezTo>
                    <a:pt x="946" y="1066"/>
                    <a:pt x="950" y="1066"/>
                    <a:pt x="951" y="1066"/>
                  </a:cubicBezTo>
                  <a:cubicBezTo>
                    <a:pt x="951" y="1066"/>
                    <a:pt x="951" y="1065"/>
                    <a:pt x="951" y="1065"/>
                  </a:cubicBezTo>
                  <a:cubicBezTo>
                    <a:pt x="952" y="1062"/>
                    <a:pt x="951" y="1060"/>
                    <a:pt x="951" y="1057"/>
                  </a:cubicBezTo>
                  <a:cubicBezTo>
                    <a:pt x="950" y="1053"/>
                    <a:pt x="949" y="1047"/>
                    <a:pt x="951" y="1036"/>
                  </a:cubicBezTo>
                  <a:cubicBezTo>
                    <a:pt x="952" y="1029"/>
                    <a:pt x="956" y="1023"/>
                    <a:pt x="962" y="1019"/>
                  </a:cubicBezTo>
                  <a:cubicBezTo>
                    <a:pt x="972" y="1012"/>
                    <a:pt x="985" y="1014"/>
                    <a:pt x="991" y="1015"/>
                  </a:cubicBezTo>
                  <a:cubicBezTo>
                    <a:pt x="991" y="1015"/>
                    <a:pt x="991" y="1015"/>
                    <a:pt x="992" y="1015"/>
                  </a:cubicBezTo>
                  <a:cubicBezTo>
                    <a:pt x="991" y="1013"/>
                    <a:pt x="990" y="1010"/>
                    <a:pt x="989" y="1007"/>
                  </a:cubicBezTo>
                  <a:cubicBezTo>
                    <a:pt x="986" y="994"/>
                    <a:pt x="993" y="987"/>
                    <a:pt x="997" y="982"/>
                  </a:cubicBezTo>
                  <a:cubicBezTo>
                    <a:pt x="999" y="980"/>
                    <a:pt x="1001" y="978"/>
                    <a:pt x="1002" y="976"/>
                  </a:cubicBezTo>
                  <a:cubicBezTo>
                    <a:pt x="1011" y="963"/>
                    <a:pt x="1024" y="958"/>
                    <a:pt x="1038" y="963"/>
                  </a:cubicBezTo>
                  <a:cubicBezTo>
                    <a:pt x="1045" y="965"/>
                    <a:pt x="1050" y="971"/>
                    <a:pt x="1053" y="976"/>
                  </a:cubicBezTo>
                  <a:cubicBezTo>
                    <a:pt x="1054" y="977"/>
                    <a:pt x="1055" y="978"/>
                    <a:pt x="1056" y="979"/>
                  </a:cubicBezTo>
                  <a:cubicBezTo>
                    <a:pt x="1058" y="979"/>
                    <a:pt x="1059" y="979"/>
                    <a:pt x="1061" y="979"/>
                  </a:cubicBezTo>
                  <a:cubicBezTo>
                    <a:pt x="1065" y="978"/>
                    <a:pt x="1071" y="977"/>
                    <a:pt x="1076" y="982"/>
                  </a:cubicBezTo>
                  <a:cubicBezTo>
                    <a:pt x="1078" y="984"/>
                    <a:pt x="1084" y="986"/>
                    <a:pt x="1086" y="986"/>
                  </a:cubicBezTo>
                  <a:cubicBezTo>
                    <a:pt x="1090" y="984"/>
                    <a:pt x="1097" y="980"/>
                    <a:pt x="1104" y="977"/>
                  </a:cubicBezTo>
                  <a:cubicBezTo>
                    <a:pt x="1109" y="974"/>
                    <a:pt x="1109" y="974"/>
                    <a:pt x="1109" y="974"/>
                  </a:cubicBezTo>
                  <a:cubicBezTo>
                    <a:pt x="1121" y="968"/>
                    <a:pt x="1127" y="974"/>
                    <a:pt x="1130" y="977"/>
                  </a:cubicBezTo>
                  <a:cubicBezTo>
                    <a:pt x="1131" y="978"/>
                    <a:pt x="1132" y="979"/>
                    <a:pt x="1134" y="980"/>
                  </a:cubicBezTo>
                  <a:cubicBezTo>
                    <a:pt x="1135" y="980"/>
                    <a:pt x="1136" y="980"/>
                    <a:pt x="1138" y="981"/>
                  </a:cubicBezTo>
                  <a:cubicBezTo>
                    <a:pt x="1141" y="981"/>
                    <a:pt x="1144" y="982"/>
                    <a:pt x="1147" y="982"/>
                  </a:cubicBezTo>
                  <a:cubicBezTo>
                    <a:pt x="1154" y="983"/>
                    <a:pt x="1162" y="985"/>
                    <a:pt x="1166" y="991"/>
                  </a:cubicBezTo>
                  <a:cubicBezTo>
                    <a:pt x="1169" y="997"/>
                    <a:pt x="1168" y="1002"/>
                    <a:pt x="1166" y="1005"/>
                  </a:cubicBezTo>
                  <a:cubicBezTo>
                    <a:pt x="1171" y="1006"/>
                    <a:pt x="1179" y="1006"/>
                    <a:pt x="1184" y="1006"/>
                  </a:cubicBezTo>
                  <a:cubicBezTo>
                    <a:pt x="1189" y="1005"/>
                    <a:pt x="1194" y="1005"/>
                    <a:pt x="1198" y="1005"/>
                  </a:cubicBezTo>
                  <a:cubicBezTo>
                    <a:pt x="1223" y="1007"/>
                    <a:pt x="1231" y="1002"/>
                    <a:pt x="1234" y="999"/>
                  </a:cubicBezTo>
                  <a:cubicBezTo>
                    <a:pt x="1236" y="997"/>
                    <a:pt x="1236" y="997"/>
                    <a:pt x="1236" y="997"/>
                  </a:cubicBezTo>
                  <a:cubicBezTo>
                    <a:pt x="1236" y="996"/>
                    <a:pt x="1236" y="995"/>
                    <a:pt x="1236" y="994"/>
                  </a:cubicBezTo>
                  <a:cubicBezTo>
                    <a:pt x="1235" y="992"/>
                    <a:pt x="1235" y="989"/>
                    <a:pt x="1235" y="985"/>
                  </a:cubicBezTo>
                  <a:cubicBezTo>
                    <a:pt x="1235" y="977"/>
                    <a:pt x="1239" y="973"/>
                    <a:pt x="1242" y="969"/>
                  </a:cubicBezTo>
                  <a:cubicBezTo>
                    <a:pt x="1244" y="966"/>
                    <a:pt x="1246" y="965"/>
                    <a:pt x="1247" y="961"/>
                  </a:cubicBezTo>
                  <a:cubicBezTo>
                    <a:pt x="1250" y="948"/>
                    <a:pt x="1259" y="944"/>
                    <a:pt x="1266" y="941"/>
                  </a:cubicBezTo>
                  <a:cubicBezTo>
                    <a:pt x="1270" y="940"/>
                    <a:pt x="1273" y="938"/>
                    <a:pt x="1276" y="935"/>
                  </a:cubicBezTo>
                  <a:cubicBezTo>
                    <a:pt x="1277" y="935"/>
                    <a:pt x="1277" y="935"/>
                    <a:pt x="1278" y="934"/>
                  </a:cubicBezTo>
                  <a:cubicBezTo>
                    <a:pt x="1277" y="934"/>
                    <a:pt x="1277" y="933"/>
                    <a:pt x="1276" y="932"/>
                  </a:cubicBezTo>
                  <a:cubicBezTo>
                    <a:pt x="1276" y="932"/>
                    <a:pt x="1276" y="931"/>
                    <a:pt x="1274" y="930"/>
                  </a:cubicBezTo>
                  <a:cubicBezTo>
                    <a:pt x="1272" y="928"/>
                    <a:pt x="1268" y="924"/>
                    <a:pt x="1264" y="916"/>
                  </a:cubicBezTo>
                  <a:cubicBezTo>
                    <a:pt x="1258" y="905"/>
                    <a:pt x="1262" y="897"/>
                    <a:pt x="1265" y="893"/>
                  </a:cubicBezTo>
                  <a:cubicBezTo>
                    <a:pt x="1267" y="890"/>
                    <a:pt x="1268" y="888"/>
                    <a:pt x="1268" y="884"/>
                  </a:cubicBezTo>
                  <a:cubicBezTo>
                    <a:pt x="1268" y="881"/>
                    <a:pt x="1268" y="880"/>
                    <a:pt x="1268" y="879"/>
                  </a:cubicBezTo>
                  <a:cubicBezTo>
                    <a:pt x="1267" y="878"/>
                    <a:pt x="1265" y="877"/>
                    <a:pt x="1263" y="874"/>
                  </a:cubicBezTo>
                  <a:cubicBezTo>
                    <a:pt x="1259" y="869"/>
                    <a:pt x="1256" y="863"/>
                    <a:pt x="1259" y="854"/>
                  </a:cubicBezTo>
                  <a:cubicBezTo>
                    <a:pt x="1262" y="848"/>
                    <a:pt x="1268" y="846"/>
                    <a:pt x="1277" y="843"/>
                  </a:cubicBezTo>
                  <a:cubicBezTo>
                    <a:pt x="1281" y="842"/>
                    <a:pt x="1286" y="840"/>
                    <a:pt x="1288" y="839"/>
                  </a:cubicBezTo>
                  <a:cubicBezTo>
                    <a:pt x="1299" y="832"/>
                    <a:pt x="1319" y="837"/>
                    <a:pt x="1328" y="844"/>
                  </a:cubicBezTo>
                  <a:cubicBezTo>
                    <a:pt x="1338" y="851"/>
                    <a:pt x="1337" y="862"/>
                    <a:pt x="1336" y="868"/>
                  </a:cubicBezTo>
                  <a:cubicBezTo>
                    <a:pt x="1336" y="869"/>
                    <a:pt x="1336" y="869"/>
                    <a:pt x="1336" y="870"/>
                  </a:cubicBezTo>
                  <a:cubicBezTo>
                    <a:pt x="1337" y="870"/>
                    <a:pt x="1337" y="870"/>
                    <a:pt x="1338" y="870"/>
                  </a:cubicBezTo>
                  <a:cubicBezTo>
                    <a:pt x="1347" y="866"/>
                    <a:pt x="1355" y="869"/>
                    <a:pt x="1363" y="873"/>
                  </a:cubicBezTo>
                  <a:cubicBezTo>
                    <a:pt x="1363" y="870"/>
                    <a:pt x="1364" y="867"/>
                    <a:pt x="1364" y="865"/>
                  </a:cubicBezTo>
                  <a:cubicBezTo>
                    <a:pt x="1364" y="862"/>
                    <a:pt x="1364" y="859"/>
                    <a:pt x="1365" y="857"/>
                  </a:cubicBezTo>
                  <a:cubicBezTo>
                    <a:pt x="1365" y="852"/>
                    <a:pt x="1366" y="847"/>
                    <a:pt x="1364" y="842"/>
                  </a:cubicBezTo>
                  <a:cubicBezTo>
                    <a:pt x="1358" y="831"/>
                    <a:pt x="1360" y="822"/>
                    <a:pt x="1360" y="814"/>
                  </a:cubicBezTo>
                  <a:cubicBezTo>
                    <a:pt x="1360" y="813"/>
                    <a:pt x="1361" y="812"/>
                    <a:pt x="1361" y="811"/>
                  </a:cubicBezTo>
                  <a:cubicBezTo>
                    <a:pt x="1361" y="806"/>
                    <a:pt x="1363" y="803"/>
                    <a:pt x="1366" y="800"/>
                  </a:cubicBezTo>
                  <a:cubicBezTo>
                    <a:pt x="1371" y="796"/>
                    <a:pt x="1378" y="798"/>
                    <a:pt x="1384" y="799"/>
                  </a:cubicBezTo>
                  <a:cubicBezTo>
                    <a:pt x="1387" y="799"/>
                    <a:pt x="1390" y="800"/>
                    <a:pt x="1392" y="799"/>
                  </a:cubicBezTo>
                  <a:cubicBezTo>
                    <a:pt x="1394" y="799"/>
                    <a:pt x="1394" y="799"/>
                    <a:pt x="1394" y="799"/>
                  </a:cubicBezTo>
                  <a:cubicBezTo>
                    <a:pt x="1394" y="799"/>
                    <a:pt x="1395" y="798"/>
                    <a:pt x="1395" y="798"/>
                  </a:cubicBezTo>
                  <a:cubicBezTo>
                    <a:pt x="1397" y="796"/>
                    <a:pt x="1399" y="793"/>
                    <a:pt x="1404" y="791"/>
                  </a:cubicBezTo>
                  <a:cubicBezTo>
                    <a:pt x="1411" y="786"/>
                    <a:pt x="1418" y="788"/>
                    <a:pt x="1422" y="789"/>
                  </a:cubicBezTo>
                  <a:cubicBezTo>
                    <a:pt x="1426" y="786"/>
                    <a:pt x="1433" y="781"/>
                    <a:pt x="1438" y="780"/>
                  </a:cubicBezTo>
                  <a:cubicBezTo>
                    <a:pt x="1440" y="779"/>
                    <a:pt x="1445" y="777"/>
                    <a:pt x="1451" y="770"/>
                  </a:cubicBezTo>
                  <a:cubicBezTo>
                    <a:pt x="1458" y="762"/>
                    <a:pt x="1466" y="761"/>
                    <a:pt x="1471" y="760"/>
                  </a:cubicBezTo>
                  <a:cubicBezTo>
                    <a:pt x="1473" y="760"/>
                    <a:pt x="1475" y="760"/>
                    <a:pt x="1476" y="759"/>
                  </a:cubicBezTo>
                  <a:cubicBezTo>
                    <a:pt x="1481" y="758"/>
                    <a:pt x="1486" y="758"/>
                    <a:pt x="1490" y="760"/>
                  </a:cubicBezTo>
                  <a:cubicBezTo>
                    <a:pt x="1496" y="763"/>
                    <a:pt x="1500" y="770"/>
                    <a:pt x="1502" y="774"/>
                  </a:cubicBezTo>
                  <a:cubicBezTo>
                    <a:pt x="1506" y="779"/>
                    <a:pt x="1514" y="784"/>
                    <a:pt x="1517" y="785"/>
                  </a:cubicBezTo>
                  <a:cubicBezTo>
                    <a:pt x="1527" y="786"/>
                    <a:pt x="1530" y="790"/>
                    <a:pt x="1533" y="796"/>
                  </a:cubicBezTo>
                  <a:cubicBezTo>
                    <a:pt x="1533" y="796"/>
                    <a:pt x="1533" y="796"/>
                    <a:pt x="1533" y="796"/>
                  </a:cubicBezTo>
                  <a:cubicBezTo>
                    <a:pt x="1534" y="795"/>
                    <a:pt x="1535" y="794"/>
                    <a:pt x="1536" y="792"/>
                  </a:cubicBezTo>
                  <a:cubicBezTo>
                    <a:pt x="1542" y="784"/>
                    <a:pt x="1555" y="775"/>
                    <a:pt x="1563" y="769"/>
                  </a:cubicBezTo>
                  <a:cubicBezTo>
                    <a:pt x="1565" y="768"/>
                    <a:pt x="1566" y="767"/>
                    <a:pt x="1567" y="766"/>
                  </a:cubicBezTo>
                  <a:cubicBezTo>
                    <a:pt x="1569" y="763"/>
                    <a:pt x="1571" y="757"/>
                    <a:pt x="1572" y="753"/>
                  </a:cubicBezTo>
                  <a:cubicBezTo>
                    <a:pt x="1571" y="753"/>
                    <a:pt x="1570" y="752"/>
                    <a:pt x="1569" y="752"/>
                  </a:cubicBezTo>
                  <a:cubicBezTo>
                    <a:pt x="1566" y="749"/>
                    <a:pt x="1561" y="746"/>
                    <a:pt x="1558" y="741"/>
                  </a:cubicBezTo>
                  <a:cubicBezTo>
                    <a:pt x="1551" y="729"/>
                    <a:pt x="1556" y="718"/>
                    <a:pt x="1560" y="710"/>
                  </a:cubicBezTo>
                  <a:cubicBezTo>
                    <a:pt x="1562" y="707"/>
                    <a:pt x="1562" y="707"/>
                    <a:pt x="1562" y="707"/>
                  </a:cubicBezTo>
                  <a:cubicBezTo>
                    <a:pt x="1563" y="704"/>
                    <a:pt x="1562" y="703"/>
                    <a:pt x="1560" y="699"/>
                  </a:cubicBezTo>
                  <a:cubicBezTo>
                    <a:pt x="1560" y="698"/>
                    <a:pt x="1559" y="698"/>
                    <a:pt x="1559" y="697"/>
                  </a:cubicBezTo>
                  <a:cubicBezTo>
                    <a:pt x="1559" y="697"/>
                    <a:pt x="1559" y="696"/>
                    <a:pt x="1558" y="696"/>
                  </a:cubicBezTo>
                  <a:cubicBezTo>
                    <a:pt x="1556" y="692"/>
                    <a:pt x="1553" y="685"/>
                    <a:pt x="1550" y="670"/>
                  </a:cubicBezTo>
                  <a:cubicBezTo>
                    <a:pt x="1547" y="660"/>
                    <a:pt x="1549" y="655"/>
                    <a:pt x="1550" y="650"/>
                  </a:cubicBezTo>
                  <a:cubicBezTo>
                    <a:pt x="1550" y="649"/>
                    <a:pt x="1551" y="648"/>
                    <a:pt x="1550" y="645"/>
                  </a:cubicBezTo>
                  <a:cubicBezTo>
                    <a:pt x="1548" y="640"/>
                    <a:pt x="1547" y="639"/>
                    <a:pt x="1544" y="636"/>
                  </a:cubicBezTo>
                  <a:cubicBezTo>
                    <a:pt x="1542" y="634"/>
                    <a:pt x="1540" y="631"/>
                    <a:pt x="1536" y="626"/>
                  </a:cubicBezTo>
                  <a:cubicBezTo>
                    <a:pt x="1528" y="615"/>
                    <a:pt x="1532" y="607"/>
                    <a:pt x="1536" y="601"/>
                  </a:cubicBezTo>
                  <a:cubicBezTo>
                    <a:pt x="1537" y="599"/>
                    <a:pt x="1538" y="598"/>
                    <a:pt x="1539" y="596"/>
                  </a:cubicBezTo>
                  <a:cubicBezTo>
                    <a:pt x="1542" y="586"/>
                    <a:pt x="1550" y="582"/>
                    <a:pt x="1555" y="580"/>
                  </a:cubicBezTo>
                  <a:cubicBezTo>
                    <a:pt x="1559" y="579"/>
                    <a:pt x="1561" y="578"/>
                    <a:pt x="1562" y="577"/>
                  </a:cubicBezTo>
                  <a:cubicBezTo>
                    <a:pt x="1563" y="575"/>
                    <a:pt x="1563" y="575"/>
                    <a:pt x="1564" y="574"/>
                  </a:cubicBezTo>
                  <a:cubicBezTo>
                    <a:pt x="1563" y="574"/>
                    <a:pt x="1563" y="573"/>
                    <a:pt x="1563" y="573"/>
                  </a:cubicBezTo>
                  <a:cubicBezTo>
                    <a:pt x="1562" y="571"/>
                    <a:pt x="1562" y="570"/>
                    <a:pt x="1561" y="569"/>
                  </a:cubicBezTo>
                  <a:cubicBezTo>
                    <a:pt x="1557" y="561"/>
                    <a:pt x="1555" y="548"/>
                    <a:pt x="1555" y="539"/>
                  </a:cubicBezTo>
                  <a:cubicBezTo>
                    <a:pt x="1555" y="529"/>
                    <a:pt x="1557" y="525"/>
                    <a:pt x="1560" y="520"/>
                  </a:cubicBezTo>
                  <a:cubicBezTo>
                    <a:pt x="1561" y="519"/>
                    <a:pt x="1561" y="519"/>
                    <a:pt x="1561" y="519"/>
                  </a:cubicBezTo>
                  <a:cubicBezTo>
                    <a:pt x="1562" y="517"/>
                    <a:pt x="1564" y="516"/>
                    <a:pt x="1565" y="515"/>
                  </a:cubicBezTo>
                  <a:cubicBezTo>
                    <a:pt x="1563" y="512"/>
                    <a:pt x="1561" y="510"/>
                    <a:pt x="1559" y="507"/>
                  </a:cubicBezTo>
                  <a:cubicBezTo>
                    <a:pt x="1557" y="502"/>
                    <a:pt x="1560" y="497"/>
                    <a:pt x="1562" y="492"/>
                  </a:cubicBezTo>
                  <a:cubicBezTo>
                    <a:pt x="1563" y="489"/>
                    <a:pt x="1565" y="485"/>
                    <a:pt x="1565" y="480"/>
                  </a:cubicBezTo>
                  <a:cubicBezTo>
                    <a:pt x="1565" y="471"/>
                    <a:pt x="1568" y="461"/>
                    <a:pt x="1569" y="455"/>
                  </a:cubicBezTo>
                  <a:cubicBezTo>
                    <a:pt x="1569" y="455"/>
                    <a:pt x="1570" y="454"/>
                    <a:pt x="1570" y="453"/>
                  </a:cubicBezTo>
                  <a:cubicBezTo>
                    <a:pt x="1569" y="452"/>
                    <a:pt x="1569" y="451"/>
                    <a:pt x="1569" y="450"/>
                  </a:cubicBezTo>
                  <a:cubicBezTo>
                    <a:pt x="1566" y="444"/>
                    <a:pt x="1562" y="434"/>
                    <a:pt x="1560" y="422"/>
                  </a:cubicBezTo>
                  <a:cubicBezTo>
                    <a:pt x="1559" y="417"/>
                    <a:pt x="1559" y="413"/>
                    <a:pt x="1558" y="411"/>
                  </a:cubicBezTo>
                  <a:cubicBezTo>
                    <a:pt x="1558" y="410"/>
                    <a:pt x="1558" y="409"/>
                    <a:pt x="1558" y="409"/>
                  </a:cubicBezTo>
                  <a:cubicBezTo>
                    <a:pt x="1558" y="408"/>
                    <a:pt x="1556" y="407"/>
                    <a:pt x="1555" y="406"/>
                  </a:cubicBezTo>
                  <a:cubicBezTo>
                    <a:pt x="1555" y="405"/>
                    <a:pt x="1555" y="405"/>
                    <a:pt x="1555" y="405"/>
                  </a:cubicBezTo>
                  <a:cubicBezTo>
                    <a:pt x="1545" y="397"/>
                    <a:pt x="1546" y="390"/>
                    <a:pt x="1547" y="382"/>
                  </a:cubicBezTo>
                  <a:cubicBezTo>
                    <a:pt x="1547" y="380"/>
                    <a:pt x="1547" y="378"/>
                    <a:pt x="1547" y="375"/>
                  </a:cubicBezTo>
                  <a:cubicBezTo>
                    <a:pt x="1547" y="369"/>
                    <a:pt x="1550" y="365"/>
                    <a:pt x="1552" y="362"/>
                  </a:cubicBezTo>
                  <a:cubicBezTo>
                    <a:pt x="1557" y="357"/>
                    <a:pt x="1564" y="357"/>
                    <a:pt x="1568" y="357"/>
                  </a:cubicBezTo>
                  <a:cubicBezTo>
                    <a:pt x="1570" y="354"/>
                    <a:pt x="1574" y="349"/>
                    <a:pt x="1575" y="347"/>
                  </a:cubicBezTo>
                  <a:cubicBezTo>
                    <a:pt x="1575" y="346"/>
                    <a:pt x="1574" y="345"/>
                    <a:pt x="1574" y="344"/>
                  </a:cubicBezTo>
                  <a:cubicBezTo>
                    <a:pt x="1573" y="338"/>
                    <a:pt x="1572" y="327"/>
                    <a:pt x="1579" y="317"/>
                  </a:cubicBezTo>
                  <a:cubicBezTo>
                    <a:pt x="1584" y="311"/>
                    <a:pt x="1588" y="309"/>
                    <a:pt x="1592" y="308"/>
                  </a:cubicBezTo>
                  <a:cubicBezTo>
                    <a:pt x="1592" y="305"/>
                    <a:pt x="1593" y="300"/>
                    <a:pt x="1598" y="294"/>
                  </a:cubicBezTo>
                  <a:cubicBezTo>
                    <a:pt x="1605" y="284"/>
                    <a:pt x="1615" y="279"/>
                    <a:pt x="1621" y="276"/>
                  </a:cubicBezTo>
                  <a:cubicBezTo>
                    <a:pt x="1623" y="275"/>
                    <a:pt x="1623" y="275"/>
                    <a:pt x="1623" y="275"/>
                  </a:cubicBezTo>
                  <a:cubicBezTo>
                    <a:pt x="1634" y="269"/>
                    <a:pt x="1654" y="273"/>
                    <a:pt x="1663" y="275"/>
                  </a:cubicBezTo>
                  <a:cubicBezTo>
                    <a:pt x="1665" y="275"/>
                    <a:pt x="1666" y="275"/>
                    <a:pt x="1667" y="276"/>
                  </a:cubicBezTo>
                  <a:cubicBezTo>
                    <a:pt x="1668" y="274"/>
                    <a:pt x="1669" y="272"/>
                    <a:pt x="1670" y="270"/>
                  </a:cubicBezTo>
                  <a:cubicBezTo>
                    <a:pt x="1671" y="269"/>
                    <a:pt x="1671" y="269"/>
                    <a:pt x="1671" y="269"/>
                  </a:cubicBezTo>
                  <a:cubicBezTo>
                    <a:pt x="1674" y="265"/>
                    <a:pt x="1675" y="264"/>
                    <a:pt x="1675" y="261"/>
                  </a:cubicBezTo>
                  <a:cubicBezTo>
                    <a:pt x="1674" y="261"/>
                    <a:pt x="1673" y="260"/>
                    <a:pt x="1672" y="260"/>
                  </a:cubicBezTo>
                  <a:cubicBezTo>
                    <a:pt x="1668" y="257"/>
                    <a:pt x="1662" y="254"/>
                    <a:pt x="1657" y="247"/>
                  </a:cubicBezTo>
                  <a:cubicBezTo>
                    <a:pt x="1656" y="246"/>
                    <a:pt x="1655" y="246"/>
                    <a:pt x="1655" y="245"/>
                  </a:cubicBezTo>
                  <a:cubicBezTo>
                    <a:pt x="1655" y="245"/>
                    <a:pt x="1654" y="245"/>
                    <a:pt x="1654" y="245"/>
                  </a:cubicBezTo>
                  <a:cubicBezTo>
                    <a:pt x="1652" y="246"/>
                    <a:pt x="1650" y="247"/>
                    <a:pt x="1647" y="247"/>
                  </a:cubicBezTo>
                  <a:cubicBezTo>
                    <a:pt x="1636" y="247"/>
                    <a:pt x="1627" y="241"/>
                    <a:pt x="1618" y="229"/>
                  </a:cubicBezTo>
                  <a:cubicBezTo>
                    <a:pt x="1616" y="225"/>
                    <a:pt x="1614" y="225"/>
                    <a:pt x="1608" y="223"/>
                  </a:cubicBezTo>
                  <a:cubicBezTo>
                    <a:pt x="1605" y="223"/>
                    <a:pt x="1602" y="222"/>
                    <a:pt x="1598" y="221"/>
                  </a:cubicBezTo>
                  <a:cubicBezTo>
                    <a:pt x="1587" y="217"/>
                    <a:pt x="1583" y="213"/>
                    <a:pt x="1579" y="207"/>
                  </a:cubicBezTo>
                  <a:cubicBezTo>
                    <a:pt x="1578" y="205"/>
                    <a:pt x="1576" y="203"/>
                    <a:pt x="1574" y="200"/>
                  </a:cubicBezTo>
                  <a:cubicBezTo>
                    <a:pt x="1569" y="195"/>
                    <a:pt x="1565" y="188"/>
                    <a:pt x="1561" y="182"/>
                  </a:cubicBezTo>
                  <a:cubicBezTo>
                    <a:pt x="1559" y="179"/>
                    <a:pt x="1556" y="174"/>
                    <a:pt x="1555" y="173"/>
                  </a:cubicBezTo>
                  <a:cubicBezTo>
                    <a:pt x="1549" y="168"/>
                    <a:pt x="1540" y="160"/>
                    <a:pt x="1539" y="148"/>
                  </a:cubicBezTo>
                  <a:cubicBezTo>
                    <a:pt x="1538" y="136"/>
                    <a:pt x="1548" y="131"/>
                    <a:pt x="1552" y="129"/>
                  </a:cubicBezTo>
                  <a:cubicBezTo>
                    <a:pt x="1552" y="129"/>
                    <a:pt x="1552" y="129"/>
                    <a:pt x="1553" y="128"/>
                  </a:cubicBezTo>
                  <a:cubicBezTo>
                    <a:pt x="1553" y="128"/>
                    <a:pt x="1553" y="128"/>
                    <a:pt x="1553" y="128"/>
                  </a:cubicBezTo>
                  <a:cubicBezTo>
                    <a:pt x="1554" y="127"/>
                    <a:pt x="1554" y="126"/>
                    <a:pt x="1555" y="125"/>
                  </a:cubicBezTo>
                  <a:cubicBezTo>
                    <a:pt x="1550" y="120"/>
                    <a:pt x="1542" y="111"/>
                    <a:pt x="1539" y="106"/>
                  </a:cubicBezTo>
                  <a:cubicBezTo>
                    <a:pt x="1539" y="105"/>
                    <a:pt x="1539" y="105"/>
                    <a:pt x="1539" y="105"/>
                  </a:cubicBezTo>
                  <a:cubicBezTo>
                    <a:pt x="1532" y="94"/>
                    <a:pt x="1525" y="80"/>
                    <a:pt x="1525" y="69"/>
                  </a:cubicBezTo>
                  <a:cubicBezTo>
                    <a:pt x="1525" y="66"/>
                    <a:pt x="1524" y="60"/>
                    <a:pt x="1522" y="54"/>
                  </a:cubicBezTo>
                  <a:cubicBezTo>
                    <a:pt x="1519" y="55"/>
                    <a:pt x="1515" y="55"/>
                    <a:pt x="1511" y="55"/>
                  </a:cubicBezTo>
                  <a:cubicBezTo>
                    <a:pt x="1505" y="55"/>
                    <a:pt x="1501" y="52"/>
                    <a:pt x="1498" y="50"/>
                  </a:cubicBezTo>
                  <a:cubicBezTo>
                    <a:pt x="1498" y="50"/>
                    <a:pt x="1498" y="50"/>
                    <a:pt x="1497" y="50"/>
                  </a:cubicBezTo>
                  <a:cubicBezTo>
                    <a:pt x="1490" y="59"/>
                    <a:pt x="1484" y="63"/>
                    <a:pt x="1479" y="67"/>
                  </a:cubicBezTo>
                  <a:cubicBezTo>
                    <a:pt x="1477" y="68"/>
                    <a:pt x="1477" y="68"/>
                    <a:pt x="1477" y="68"/>
                  </a:cubicBezTo>
                  <a:cubicBezTo>
                    <a:pt x="1476" y="69"/>
                    <a:pt x="1476" y="69"/>
                    <a:pt x="1475" y="72"/>
                  </a:cubicBezTo>
                  <a:cubicBezTo>
                    <a:pt x="1475" y="74"/>
                    <a:pt x="1474" y="76"/>
                    <a:pt x="1473" y="78"/>
                  </a:cubicBezTo>
                  <a:cubicBezTo>
                    <a:pt x="1468" y="91"/>
                    <a:pt x="1459" y="91"/>
                    <a:pt x="1451" y="91"/>
                  </a:cubicBezTo>
                  <a:cubicBezTo>
                    <a:pt x="1449" y="91"/>
                    <a:pt x="1449" y="91"/>
                    <a:pt x="1449" y="91"/>
                  </a:cubicBezTo>
                  <a:cubicBezTo>
                    <a:pt x="1447" y="91"/>
                    <a:pt x="1445" y="91"/>
                    <a:pt x="1444" y="91"/>
                  </a:cubicBezTo>
                  <a:cubicBezTo>
                    <a:pt x="1444" y="91"/>
                    <a:pt x="1443" y="92"/>
                    <a:pt x="1441" y="93"/>
                  </a:cubicBezTo>
                  <a:cubicBezTo>
                    <a:pt x="1440" y="94"/>
                    <a:pt x="1439" y="95"/>
                    <a:pt x="1437" y="97"/>
                  </a:cubicBezTo>
                  <a:cubicBezTo>
                    <a:pt x="1435" y="98"/>
                    <a:pt x="1433" y="99"/>
                    <a:pt x="1432" y="101"/>
                  </a:cubicBezTo>
                  <a:cubicBezTo>
                    <a:pt x="1424" y="107"/>
                    <a:pt x="1420" y="109"/>
                    <a:pt x="1406" y="109"/>
                  </a:cubicBezTo>
                  <a:cubicBezTo>
                    <a:pt x="1386" y="108"/>
                    <a:pt x="1381" y="110"/>
                    <a:pt x="1379" y="111"/>
                  </a:cubicBezTo>
                  <a:cubicBezTo>
                    <a:pt x="1378" y="112"/>
                    <a:pt x="1377" y="114"/>
                    <a:pt x="1375" y="116"/>
                  </a:cubicBezTo>
                  <a:cubicBezTo>
                    <a:pt x="1370" y="122"/>
                    <a:pt x="1364" y="129"/>
                    <a:pt x="1355" y="128"/>
                  </a:cubicBezTo>
                  <a:cubicBezTo>
                    <a:pt x="1353" y="128"/>
                    <a:pt x="1348" y="126"/>
                    <a:pt x="1345" y="119"/>
                  </a:cubicBezTo>
                  <a:cubicBezTo>
                    <a:pt x="1340" y="108"/>
                    <a:pt x="1346" y="97"/>
                    <a:pt x="1350" y="92"/>
                  </a:cubicBezTo>
                  <a:cubicBezTo>
                    <a:pt x="1351" y="89"/>
                    <a:pt x="1351" y="83"/>
                    <a:pt x="1351" y="79"/>
                  </a:cubicBezTo>
                  <a:cubicBezTo>
                    <a:pt x="1351" y="70"/>
                    <a:pt x="1355" y="64"/>
                    <a:pt x="1359" y="59"/>
                  </a:cubicBezTo>
                  <a:cubicBezTo>
                    <a:pt x="1360" y="57"/>
                    <a:pt x="1361" y="55"/>
                    <a:pt x="1363" y="52"/>
                  </a:cubicBezTo>
                  <a:cubicBezTo>
                    <a:pt x="1365" y="49"/>
                    <a:pt x="1367" y="46"/>
                    <a:pt x="1368" y="43"/>
                  </a:cubicBezTo>
                  <a:cubicBezTo>
                    <a:pt x="1370" y="41"/>
                    <a:pt x="1373" y="36"/>
                    <a:pt x="1373" y="35"/>
                  </a:cubicBezTo>
                  <a:cubicBezTo>
                    <a:pt x="1373" y="31"/>
                    <a:pt x="1373" y="29"/>
                    <a:pt x="1374" y="26"/>
                  </a:cubicBezTo>
                  <a:cubicBezTo>
                    <a:pt x="1374" y="26"/>
                    <a:pt x="1374" y="26"/>
                    <a:pt x="1373" y="26"/>
                  </a:cubicBezTo>
                  <a:cubicBezTo>
                    <a:pt x="1369" y="24"/>
                    <a:pt x="1363" y="20"/>
                    <a:pt x="1359" y="14"/>
                  </a:cubicBezTo>
                  <a:cubicBezTo>
                    <a:pt x="1358" y="11"/>
                    <a:pt x="1357" y="9"/>
                    <a:pt x="1356" y="6"/>
                  </a:cubicBezTo>
                  <a:cubicBezTo>
                    <a:pt x="1356" y="6"/>
                    <a:pt x="1355" y="6"/>
                    <a:pt x="1354" y="7"/>
                  </a:cubicBezTo>
                  <a:cubicBezTo>
                    <a:pt x="1354" y="7"/>
                    <a:pt x="1352" y="8"/>
                    <a:pt x="1346" y="14"/>
                  </a:cubicBezTo>
                  <a:cubicBezTo>
                    <a:pt x="1335" y="25"/>
                    <a:pt x="1313" y="46"/>
                    <a:pt x="1307" y="49"/>
                  </a:cubicBezTo>
                  <a:cubicBezTo>
                    <a:pt x="1305" y="51"/>
                    <a:pt x="1302" y="51"/>
                    <a:pt x="1301" y="51"/>
                  </a:cubicBezTo>
                  <a:cubicBezTo>
                    <a:pt x="1297" y="64"/>
                    <a:pt x="1283" y="69"/>
                    <a:pt x="1278" y="70"/>
                  </a:cubicBezTo>
                  <a:cubicBezTo>
                    <a:pt x="1278" y="70"/>
                    <a:pt x="1277" y="71"/>
                    <a:pt x="1276" y="71"/>
                  </a:cubicBezTo>
                  <a:cubicBezTo>
                    <a:pt x="1274" y="71"/>
                    <a:pt x="1270" y="73"/>
                    <a:pt x="1269" y="74"/>
                  </a:cubicBezTo>
                  <a:cubicBezTo>
                    <a:pt x="1266" y="80"/>
                    <a:pt x="1255" y="102"/>
                    <a:pt x="1242" y="101"/>
                  </a:cubicBezTo>
                  <a:cubicBezTo>
                    <a:pt x="1240" y="100"/>
                    <a:pt x="1236" y="100"/>
                    <a:pt x="1232" y="101"/>
                  </a:cubicBezTo>
                  <a:cubicBezTo>
                    <a:pt x="1231" y="107"/>
                    <a:pt x="1228" y="115"/>
                    <a:pt x="1221" y="119"/>
                  </a:cubicBezTo>
                  <a:cubicBezTo>
                    <a:pt x="1217" y="122"/>
                    <a:pt x="1213" y="122"/>
                    <a:pt x="1208" y="121"/>
                  </a:cubicBezTo>
                  <a:cubicBezTo>
                    <a:pt x="1201" y="118"/>
                    <a:pt x="1195" y="113"/>
                    <a:pt x="1190" y="107"/>
                  </a:cubicBezTo>
                  <a:cubicBezTo>
                    <a:pt x="1186" y="103"/>
                    <a:pt x="1182" y="99"/>
                    <a:pt x="1179" y="98"/>
                  </a:cubicBezTo>
                  <a:cubicBezTo>
                    <a:pt x="1170" y="95"/>
                    <a:pt x="1153" y="87"/>
                    <a:pt x="1147" y="81"/>
                  </a:cubicBezTo>
                  <a:cubicBezTo>
                    <a:pt x="1145" y="79"/>
                    <a:pt x="1140" y="78"/>
                    <a:pt x="1137" y="78"/>
                  </a:cubicBezTo>
                  <a:cubicBezTo>
                    <a:pt x="1127" y="89"/>
                    <a:pt x="1119" y="86"/>
                    <a:pt x="1115" y="83"/>
                  </a:cubicBezTo>
                  <a:cubicBezTo>
                    <a:pt x="1110" y="79"/>
                    <a:pt x="1106" y="72"/>
                    <a:pt x="1100" y="63"/>
                  </a:cubicBezTo>
                  <a:cubicBezTo>
                    <a:pt x="1099" y="62"/>
                    <a:pt x="1099" y="60"/>
                    <a:pt x="1098" y="60"/>
                  </a:cubicBezTo>
                  <a:cubicBezTo>
                    <a:pt x="1097" y="59"/>
                    <a:pt x="1095" y="58"/>
                    <a:pt x="1094" y="57"/>
                  </a:cubicBezTo>
                  <a:cubicBezTo>
                    <a:pt x="1088" y="53"/>
                    <a:pt x="1084" y="50"/>
                    <a:pt x="1082" y="44"/>
                  </a:cubicBezTo>
                  <a:cubicBezTo>
                    <a:pt x="1082" y="44"/>
                    <a:pt x="1082" y="42"/>
                    <a:pt x="1082" y="41"/>
                  </a:cubicBezTo>
                  <a:cubicBezTo>
                    <a:pt x="1081" y="39"/>
                    <a:pt x="1081" y="36"/>
                    <a:pt x="1080" y="34"/>
                  </a:cubicBezTo>
                  <a:cubicBezTo>
                    <a:pt x="1079" y="32"/>
                    <a:pt x="1078" y="29"/>
                    <a:pt x="1076" y="25"/>
                  </a:cubicBezTo>
                  <a:cubicBezTo>
                    <a:pt x="1076" y="25"/>
                    <a:pt x="1076" y="24"/>
                    <a:pt x="1075" y="23"/>
                  </a:cubicBezTo>
                  <a:cubicBezTo>
                    <a:pt x="1074" y="23"/>
                    <a:pt x="1071" y="25"/>
                    <a:pt x="1068" y="27"/>
                  </a:cubicBezTo>
                  <a:cubicBezTo>
                    <a:pt x="1053" y="37"/>
                    <a:pt x="1032" y="39"/>
                    <a:pt x="1022" y="35"/>
                  </a:cubicBezTo>
                  <a:cubicBezTo>
                    <a:pt x="1020" y="35"/>
                    <a:pt x="1018" y="34"/>
                    <a:pt x="1015" y="33"/>
                  </a:cubicBezTo>
                  <a:cubicBezTo>
                    <a:pt x="1014" y="32"/>
                    <a:pt x="1012" y="31"/>
                    <a:pt x="1010" y="30"/>
                  </a:cubicBezTo>
                  <a:cubicBezTo>
                    <a:pt x="1005" y="34"/>
                    <a:pt x="995" y="40"/>
                    <a:pt x="988" y="35"/>
                  </a:cubicBezTo>
                  <a:cubicBezTo>
                    <a:pt x="987" y="34"/>
                    <a:pt x="986" y="33"/>
                    <a:pt x="979" y="24"/>
                  </a:cubicBezTo>
                  <a:cubicBezTo>
                    <a:pt x="975" y="29"/>
                    <a:pt x="970" y="38"/>
                    <a:pt x="953" y="39"/>
                  </a:cubicBezTo>
                  <a:cubicBezTo>
                    <a:pt x="944" y="39"/>
                    <a:pt x="939" y="42"/>
                    <a:pt x="935" y="48"/>
                  </a:cubicBezTo>
                  <a:cubicBezTo>
                    <a:pt x="935" y="48"/>
                    <a:pt x="903" y="87"/>
                    <a:pt x="884" y="75"/>
                  </a:cubicBezTo>
                  <a:cubicBezTo>
                    <a:pt x="880" y="73"/>
                    <a:pt x="877" y="71"/>
                    <a:pt x="876" y="68"/>
                  </a:cubicBezTo>
                  <a:cubicBezTo>
                    <a:pt x="875" y="69"/>
                    <a:pt x="874" y="70"/>
                    <a:pt x="873" y="72"/>
                  </a:cubicBezTo>
                  <a:cubicBezTo>
                    <a:pt x="870" y="75"/>
                    <a:pt x="861" y="86"/>
                    <a:pt x="848" y="76"/>
                  </a:cubicBezTo>
                  <a:cubicBezTo>
                    <a:pt x="845" y="74"/>
                    <a:pt x="818" y="53"/>
                    <a:pt x="805" y="36"/>
                  </a:cubicBezTo>
                  <a:cubicBezTo>
                    <a:pt x="802" y="32"/>
                    <a:pt x="801" y="31"/>
                    <a:pt x="799" y="30"/>
                  </a:cubicBezTo>
                  <a:cubicBezTo>
                    <a:pt x="793" y="27"/>
                    <a:pt x="790" y="23"/>
                    <a:pt x="788" y="11"/>
                  </a:cubicBezTo>
                  <a:cubicBezTo>
                    <a:pt x="787" y="9"/>
                    <a:pt x="785" y="5"/>
                    <a:pt x="783" y="0"/>
                  </a:cubicBezTo>
                  <a:cubicBezTo>
                    <a:pt x="769" y="1"/>
                    <a:pt x="765" y="8"/>
                    <a:pt x="764" y="17"/>
                  </a:cubicBezTo>
                  <a:cubicBezTo>
                    <a:pt x="763" y="27"/>
                    <a:pt x="759" y="37"/>
                    <a:pt x="752" y="37"/>
                  </a:cubicBezTo>
                  <a:cubicBezTo>
                    <a:pt x="745" y="37"/>
                    <a:pt x="733" y="33"/>
                    <a:pt x="729" y="39"/>
                  </a:cubicBezTo>
                  <a:cubicBezTo>
                    <a:pt x="725" y="44"/>
                    <a:pt x="723" y="48"/>
                    <a:pt x="711" y="51"/>
                  </a:cubicBezTo>
                  <a:cubicBezTo>
                    <a:pt x="699" y="53"/>
                    <a:pt x="695" y="72"/>
                    <a:pt x="695" y="72"/>
                  </a:cubicBezTo>
                  <a:cubicBezTo>
                    <a:pt x="695" y="72"/>
                    <a:pt x="695" y="72"/>
                    <a:pt x="693" y="77"/>
                  </a:cubicBezTo>
                  <a:cubicBezTo>
                    <a:pt x="692" y="83"/>
                    <a:pt x="676" y="83"/>
                    <a:pt x="665" y="83"/>
                  </a:cubicBezTo>
                  <a:cubicBezTo>
                    <a:pt x="655" y="83"/>
                    <a:pt x="655" y="77"/>
                    <a:pt x="644" y="72"/>
                  </a:cubicBezTo>
                  <a:cubicBezTo>
                    <a:pt x="633" y="67"/>
                    <a:pt x="639" y="85"/>
                    <a:pt x="625" y="79"/>
                  </a:cubicBezTo>
                  <a:cubicBezTo>
                    <a:pt x="612" y="72"/>
                    <a:pt x="603" y="73"/>
                    <a:pt x="599" y="88"/>
                  </a:cubicBezTo>
                  <a:cubicBezTo>
                    <a:pt x="595" y="103"/>
                    <a:pt x="595" y="99"/>
                    <a:pt x="585" y="103"/>
                  </a:cubicBezTo>
                  <a:cubicBezTo>
                    <a:pt x="576" y="107"/>
                    <a:pt x="571" y="91"/>
                    <a:pt x="571" y="91"/>
                  </a:cubicBezTo>
                  <a:cubicBezTo>
                    <a:pt x="569" y="67"/>
                    <a:pt x="569" y="67"/>
                    <a:pt x="569" y="67"/>
                  </a:cubicBezTo>
                  <a:cubicBezTo>
                    <a:pt x="569" y="67"/>
                    <a:pt x="555" y="64"/>
                    <a:pt x="547" y="65"/>
                  </a:cubicBezTo>
                  <a:cubicBezTo>
                    <a:pt x="539" y="67"/>
                    <a:pt x="533" y="59"/>
                    <a:pt x="527" y="59"/>
                  </a:cubicBezTo>
                  <a:cubicBezTo>
                    <a:pt x="520" y="59"/>
                    <a:pt x="504" y="77"/>
                    <a:pt x="503" y="83"/>
                  </a:cubicBezTo>
                  <a:cubicBezTo>
                    <a:pt x="501" y="88"/>
                    <a:pt x="521" y="105"/>
                    <a:pt x="528" y="113"/>
                  </a:cubicBezTo>
                  <a:cubicBezTo>
                    <a:pt x="535" y="121"/>
                    <a:pt x="520" y="120"/>
                    <a:pt x="519" y="129"/>
                  </a:cubicBezTo>
                  <a:cubicBezTo>
                    <a:pt x="517" y="139"/>
                    <a:pt x="519" y="129"/>
                    <a:pt x="523" y="139"/>
                  </a:cubicBezTo>
                  <a:cubicBezTo>
                    <a:pt x="527" y="148"/>
                    <a:pt x="519" y="168"/>
                    <a:pt x="519" y="168"/>
                  </a:cubicBezTo>
                  <a:cubicBezTo>
                    <a:pt x="519" y="168"/>
                    <a:pt x="503" y="180"/>
                    <a:pt x="493" y="184"/>
                  </a:cubicBezTo>
                  <a:cubicBezTo>
                    <a:pt x="484" y="188"/>
                    <a:pt x="507" y="195"/>
                    <a:pt x="505" y="199"/>
                  </a:cubicBezTo>
                  <a:cubicBezTo>
                    <a:pt x="504" y="203"/>
                    <a:pt x="515" y="209"/>
                    <a:pt x="515" y="209"/>
                  </a:cubicBezTo>
                  <a:cubicBezTo>
                    <a:pt x="515" y="209"/>
                    <a:pt x="528" y="219"/>
                    <a:pt x="528" y="223"/>
                  </a:cubicBezTo>
                  <a:cubicBezTo>
                    <a:pt x="528" y="227"/>
                    <a:pt x="535" y="233"/>
                    <a:pt x="535" y="239"/>
                  </a:cubicBezTo>
                  <a:cubicBezTo>
                    <a:pt x="535" y="244"/>
                    <a:pt x="535" y="251"/>
                    <a:pt x="541" y="268"/>
                  </a:cubicBezTo>
                  <a:cubicBezTo>
                    <a:pt x="548" y="285"/>
                    <a:pt x="552" y="259"/>
                    <a:pt x="552" y="308"/>
                  </a:cubicBezTo>
                  <a:cubicBezTo>
                    <a:pt x="552" y="357"/>
                    <a:pt x="559" y="327"/>
                    <a:pt x="561" y="335"/>
                  </a:cubicBezTo>
                  <a:cubicBezTo>
                    <a:pt x="564" y="343"/>
                    <a:pt x="549" y="341"/>
                    <a:pt x="541" y="349"/>
                  </a:cubicBezTo>
                  <a:cubicBezTo>
                    <a:pt x="533" y="357"/>
                    <a:pt x="544" y="383"/>
                    <a:pt x="536" y="393"/>
                  </a:cubicBezTo>
                  <a:cubicBezTo>
                    <a:pt x="528" y="404"/>
                    <a:pt x="528" y="393"/>
                    <a:pt x="517" y="389"/>
                  </a:cubicBezTo>
                  <a:cubicBezTo>
                    <a:pt x="507" y="385"/>
                    <a:pt x="501" y="387"/>
                    <a:pt x="495" y="389"/>
                  </a:cubicBezTo>
                  <a:cubicBezTo>
                    <a:pt x="488" y="392"/>
                    <a:pt x="495" y="403"/>
                    <a:pt x="497" y="408"/>
                  </a:cubicBezTo>
                  <a:cubicBezTo>
                    <a:pt x="500" y="413"/>
                    <a:pt x="499" y="423"/>
                    <a:pt x="497" y="433"/>
                  </a:cubicBezTo>
                  <a:cubicBezTo>
                    <a:pt x="496" y="444"/>
                    <a:pt x="489" y="440"/>
                    <a:pt x="488" y="445"/>
                  </a:cubicBezTo>
                  <a:cubicBezTo>
                    <a:pt x="487" y="451"/>
                    <a:pt x="489" y="473"/>
                    <a:pt x="485" y="475"/>
                  </a:cubicBezTo>
                  <a:cubicBezTo>
                    <a:pt x="481" y="476"/>
                    <a:pt x="472" y="483"/>
                    <a:pt x="461" y="495"/>
                  </a:cubicBezTo>
                  <a:cubicBezTo>
                    <a:pt x="451" y="507"/>
                    <a:pt x="464" y="516"/>
                    <a:pt x="463" y="525"/>
                  </a:cubicBezTo>
                  <a:cubicBezTo>
                    <a:pt x="461" y="535"/>
                    <a:pt x="476" y="536"/>
                    <a:pt x="488" y="529"/>
                  </a:cubicBezTo>
                  <a:cubicBezTo>
                    <a:pt x="500" y="523"/>
                    <a:pt x="509" y="525"/>
                    <a:pt x="507" y="533"/>
                  </a:cubicBezTo>
                  <a:cubicBezTo>
                    <a:pt x="504" y="541"/>
                    <a:pt x="511" y="545"/>
                    <a:pt x="516" y="549"/>
                  </a:cubicBezTo>
                  <a:cubicBezTo>
                    <a:pt x="521" y="553"/>
                    <a:pt x="521" y="573"/>
                    <a:pt x="520" y="581"/>
                  </a:cubicBezTo>
                  <a:cubicBezTo>
                    <a:pt x="519" y="589"/>
                    <a:pt x="513" y="592"/>
                    <a:pt x="501" y="604"/>
                  </a:cubicBezTo>
                  <a:cubicBezTo>
                    <a:pt x="489" y="616"/>
                    <a:pt x="503" y="615"/>
                    <a:pt x="517" y="624"/>
                  </a:cubicBezTo>
                  <a:cubicBezTo>
                    <a:pt x="532" y="633"/>
                    <a:pt x="535" y="619"/>
                    <a:pt x="541" y="607"/>
                  </a:cubicBezTo>
                  <a:cubicBezTo>
                    <a:pt x="548" y="595"/>
                    <a:pt x="557" y="612"/>
                    <a:pt x="569" y="609"/>
                  </a:cubicBezTo>
                  <a:cubicBezTo>
                    <a:pt x="581" y="607"/>
                    <a:pt x="587" y="603"/>
                    <a:pt x="593" y="603"/>
                  </a:cubicBezTo>
                  <a:cubicBezTo>
                    <a:pt x="600" y="603"/>
                    <a:pt x="599" y="615"/>
                    <a:pt x="601" y="623"/>
                  </a:cubicBezTo>
                  <a:cubicBezTo>
                    <a:pt x="604" y="631"/>
                    <a:pt x="609" y="632"/>
                    <a:pt x="617" y="647"/>
                  </a:cubicBezTo>
                  <a:cubicBezTo>
                    <a:pt x="625" y="661"/>
                    <a:pt x="609" y="653"/>
                    <a:pt x="599" y="653"/>
                  </a:cubicBezTo>
                  <a:cubicBezTo>
                    <a:pt x="588" y="653"/>
                    <a:pt x="587" y="660"/>
                    <a:pt x="572" y="667"/>
                  </a:cubicBezTo>
                  <a:cubicBezTo>
                    <a:pt x="557" y="673"/>
                    <a:pt x="571" y="675"/>
                    <a:pt x="569" y="681"/>
                  </a:cubicBezTo>
                  <a:cubicBezTo>
                    <a:pt x="568" y="688"/>
                    <a:pt x="560" y="691"/>
                    <a:pt x="547" y="699"/>
                  </a:cubicBezTo>
                  <a:cubicBezTo>
                    <a:pt x="533" y="707"/>
                    <a:pt x="535" y="701"/>
                    <a:pt x="527" y="705"/>
                  </a:cubicBezTo>
                  <a:cubicBezTo>
                    <a:pt x="519" y="709"/>
                    <a:pt x="523" y="715"/>
                    <a:pt x="529" y="725"/>
                  </a:cubicBezTo>
                  <a:cubicBezTo>
                    <a:pt x="536" y="736"/>
                    <a:pt x="531" y="741"/>
                    <a:pt x="531" y="749"/>
                  </a:cubicBezTo>
                  <a:cubicBezTo>
                    <a:pt x="531" y="757"/>
                    <a:pt x="537" y="752"/>
                    <a:pt x="547" y="765"/>
                  </a:cubicBezTo>
                  <a:cubicBezTo>
                    <a:pt x="556" y="779"/>
                    <a:pt x="572" y="771"/>
                    <a:pt x="572" y="771"/>
                  </a:cubicBezTo>
                  <a:cubicBezTo>
                    <a:pt x="589" y="795"/>
                    <a:pt x="589" y="795"/>
                    <a:pt x="589" y="795"/>
                  </a:cubicBezTo>
                  <a:cubicBezTo>
                    <a:pt x="589" y="795"/>
                    <a:pt x="595" y="808"/>
                    <a:pt x="591" y="809"/>
                  </a:cubicBezTo>
                  <a:cubicBezTo>
                    <a:pt x="587" y="811"/>
                    <a:pt x="572" y="808"/>
                    <a:pt x="563" y="809"/>
                  </a:cubicBezTo>
                  <a:cubicBezTo>
                    <a:pt x="553" y="811"/>
                    <a:pt x="555" y="819"/>
                    <a:pt x="548" y="819"/>
                  </a:cubicBezTo>
                  <a:cubicBezTo>
                    <a:pt x="541" y="819"/>
                    <a:pt x="521" y="820"/>
                    <a:pt x="513" y="819"/>
                  </a:cubicBezTo>
                  <a:cubicBezTo>
                    <a:pt x="505" y="817"/>
                    <a:pt x="505" y="831"/>
                    <a:pt x="505" y="831"/>
                  </a:cubicBezTo>
                  <a:cubicBezTo>
                    <a:pt x="505" y="831"/>
                    <a:pt x="487" y="832"/>
                    <a:pt x="481" y="841"/>
                  </a:cubicBezTo>
                  <a:cubicBezTo>
                    <a:pt x="476" y="851"/>
                    <a:pt x="488" y="849"/>
                    <a:pt x="496" y="848"/>
                  </a:cubicBezTo>
                  <a:cubicBezTo>
                    <a:pt x="504" y="847"/>
                    <a:pt x="507" y="848"/>
                    <a:pt x="513" y="849"/>
                  </a:cubicBezTo>
                  <a:cubicBezTo>
                    <a:pt x="520" y="851"/>
                    <a:pt x="527" y="860"/>
                    <a:pt x="533" y="875"/>
                  </a:cubicBezTo>
                  <a:cubicBezTo>
                    <a:pt x="540" y="889"/>
                    <a:pt x="551" y="885"/>
                    <a:pt x="556" y="887"/>
                  </a:cubicBezTo>
                  <a:cubicBezTo>
                    <a:pt x="561" y="888"/>
                    <a:pt x="573" y="901"/>
                    <a:pt x="568" y="909"/>
                  </a:cubicBezTo>
                  <a:cubicBezTo>
                    <a:pt x="563" y="917"/>
                    <a:pt x="560" y="913"/>
                    <a:pt x="549" y="915"/>
                  </a:cubicBezTo>
                  <a:cubicBezTo>
                    <a:pt x="539" y="916"/>
                    <a:pt x="544" y="921"/>
                    <a:pt x="535" y="929"/>
                  </a:cubicBezTo>
                  <a:cubicBezTo>
                    <a:pt x="525" y="937"/>
                    <a:pt x="521" y="927"/>
                    <a:pt x="507" y="917"/>
                  </a:cubicBezTo>
                  <a:cubicBezTo>
                    <a:pt x="492" y="908"/>
                    <a:pt x="493" y="908"/>
                    <a:pt x="488" y="913"/>
                  </a:cubicBezTo>
                  <a:cubicBezTo>
                    <a:pt x="483" y="919"/>
                    <a:pt x="479" y="921"/>
                    <a:pt x="463" y="921"/>
                  </a:cubicBezTo>
                  <a:cubicBezTo>
                    <a:pt x="447" y="921"/>
                    <a:pt x="445" y="924"/>
                    <a:pt x="445" y="916"/>
                  </a:cubicBezTo>
                  <a:cubicBezTo>
                    <a:pt x="445" y="908"/>
                    <a:pt x="443" y="907"/>
                    <a:pt x="429" y="899"/>
                  </a:cubicBezTo>
                  <a:cubicBezTo>
                    <a:pt x="416" y="891"/>
                    <a:pt x="416" y="900"/>
                    <a:pt x="405" y="909"/>
                  </a:cubicBezTo>
                  <a:cubicBezTo>
                    <a:pt x="395" y="919"/>
                    <a:pt x="397" y="912"/>
                    <a:pt x="391" y="912"/>
                  </a:cubicBezTo>
                  <a:cubicBezTo>
                    <a:pt x="384" y="912"/>
                    <a:pt x="379" y="901"/>
                    <a:pt x="373" y="896"/>
                  </a:cubicBezTo>
                  <a:cubicBezTo>
                    <a:pt x="368" y="891"/>
                    <a:pt x="364" y="891"/>
                    <a:pt x="352" y="892"/>
                  </a:cubicBezTo>
                  <a:cubicBezTo>
                    <a:pt x="340" y="893"/>
                    <a:pt x="343" y="904"/>
                    <a:pt x="339" y="913"/>
                  </a:cubicBezTo>
                  <a:cubicBezTo>
                    <a:pt x="335" y="923"/>
                    <a:pt x="331" y="913"/>
                    <a:pt x="325" y="908"/>
                  </a:cubicBezTo>
                  <a:cubicBezTo>
                    <a:pt x="320" y="903"/>
                    <a:pt x="305" y="903"/>
                    <a:pt x="301" y="903"/>
                  </a:cubicBezTo>
                  <a:cubicBezTo>
                    <a:pt x="297" y="903"/>
                    <a:pt x="288" y="905"/>
                    <a:pt x="287" y="899"/>
                  </a:cubicBezTo>
                  <a:cubicBezTo>
                    <a:pt x="285" y="892"/>
                    <a:pt x="273" y="881"/>
                    <a:pt x="267" y="883"/>
                  </a:cubicBezTo>
                  <a:cubicBezTo>
                    <a:pt x="260" y="884"/>
                    <a:pt x="260" y="899"/>
                    <a:pt x="260" y="913"/>
                  </a:cubicBezTo>
                  <a:cubicBezTo>
                    <a:pt x="260" y="928"/>
                    <a:pt x="255" y="933"/>
                    <a:pt x="249" y="936"/>
                  </a:cubicBezTo>
                  <a:cubicBezTo>
                    <a:pt x="244" y="939"/>
                    <a:pt x="239" y="951"/>
                    <a:pt x="236" y="957"/>
                  </a:cubicBezTo>
                  <a:cubicBezTo>
                    <a:pt x="233" y="964"/>
                    <a:pt x="233" y="979"/>
                    <a:pt x="229" y="980"/>
                  </a:cubicBezTo>
                  <a:cubicBezTo>
                    <a:pt x="225" y="981"/>
                    <a:pt x="204" y="981"/>
                    <a:pt x="196" y="988"/>
                  </a:cubicBezTo>
                  <a:cubicBezTo>
                    <a:pt x="188" y="995"/>
                    <a:pt x="196" y="1009"/>
                    <a:pt x="196" y="1009"/>
                  </a:cubicBezTo>
                  <a:cubicBezTo>
                    <a:pt x="196" y="1009"/>
                    <a:pt x="175" y="1025"/>
                    <a:pt x="159" y="1031"/>
                  </a:cubicBezTo>
                  <a:cubicBezTo>
                    <a:pt x="143" y="1036"/>
                    <a:pt x="148" y="1021"/>
                    <a:pt x="141" y="1016"/>
                  </a:cubicBezTo>
                  <a:cubicBezTo>
                    <a:pt x="135" y="1011"/>
                    <a:pt x="135" y="1016"/>
                    <a:pt x="129" y="1027"/>
                  </a:cubicBezTo>
                  <a:cubicBezTo>
                    <a:pt x="124" y="1037"/>
                    <a:pt x="125" y="1048"/>
                    <a:pt x="120" y="1053"/>
                  </a:cubicBezTo>
                  <a:cubicBezTo>
                    <a:pt x="115" y="1059"/>
                    <a:pt x="107" y="1065"/>
                    <a:pt x="107" y="1077"/>
                  </a:cubicBezTo>
                  <a:cubicBezTo>
                    <a:pt x="107" y="1089"/>
                    <a:pt x="104" y="1089"/>
                    <a:pt x="99" y="1095"/>
                  </a:cubicBezTo>
                  <a:cubicBezTo>
                    <a:pt x="93" y="1100"/>
                    <a:pt x="85" y="1096"/>
                    <a:pt x="80" y="1099"/>
                  </a:cubicBezTo>
                  <a:cubicBezTo>
                    <a:pt x="75" y="1101"/>
                    <a:pt x="61" y="1120"/>
                    <a:pt x="45" y="1128"/>
                  </a:cubicBezTo>
                  <a:cubicBezTo>
                    <a:pt x="29" y="1136"/>
                    <a:pt x="43" y="1135"/>
                    <a:pt x="43" y="1147"/>
                  </a:cubicBezTo>
                  <a:cubicBezTo>
                    <a:pt x="43" y="1159"/>
                    <a:pt x="27" y="1157"/>
                    <a:pt x="13" y="1164"/>
                  </a:cubicBezTo>
                  <a:cubicBezTo>
                    <a:pt x="0" y="1171"/>
                    <a:pt x="12" y="1179"/>
                    <a:pt x="23" y="1187"/>
                  </a:cubicBezTo>
                  <a:cubicBezTo>
                    <a:pt x="33" y="1195"/>
                    <a:pt x="36" y="1191"/>
                    <a:pt x="44" y="1193"/>
                  </a:cubicBezTo>
                  <a:cubicBezTo>
                    <a:pt x="52" y="1196"/>
                    <a:pt x="55" y="1197"/>
                    <a:pt x="60" y="1191"/>
                  </a:cubicBezTo>
                  <a:cubicBezTo>
                    <a:pt x="65" y="1184"/>
                    <a:pt x="73" y="1193"/>
                    <a:pt x="79" y="1192"/>
                  </a:cubicBezTo>
                  <a:cubicBezTo>
                    <a:pt x="84" y="1191"/>
                    <a:pt x="103" y="1183"/>
                    <a:pt x="111" y="1172"/>
                  </a:cubicBezTo>
                  <a:cubicBezTo>
                    <a:pt x="119" y="1161"/>
                    <a:pt x="111" y="1172"/>
                    <a:pt x="133" y="1172"/>
                  </a:cubicBezTo>
                  <a:cubicBezTo>
                    <a:pt x="156" y="1172"/>
                    <a:pt x="149" y="1172"/>
                    <a:pt x="168" y="1167"/>
                  </a:cubicBezTo>
                  <a:cubicBezTo>
                    <a:pt x="187" y="1161"/>
                    <a:pt x="176" y="1161"/>
                    <a:pt x="191" y="1156"/>
                  </a:cubicBezTo>
                  <a:cubicBezTo>
                    <a:pt x="205" y="1151"/>
                    <a:pt x="211" y="1165"/>
                    <a:pt x="211" y="1165"/>
                  </a:cubicBezTo>
                  <a:cubicBezTo>
                    <a:pt x="211" y="1165"/>
                    <a:pt x="236" y="1171"/>
                    <a:pt x="244" y="1168"/>
                  </a:cubicBezTo>
                  <a:cubicBezTo>
                    <a:pt x="252" y="1165"/>
                    <a:pt x="261" y="1173"/>
                    <a:pt x="271" y="1179"/>
                  </a:cubicBezTo>
                  <a:cubicBezTo>
                    <a:pt x="280" y="1184"/>
                    <a:pt x="273" y="1187"/>
                    <a:pt x="276" y="1196"/>
                  </a:cubicBezTo>
                  <a:cubicBezTo>
                    <a:pt x="279" y="1205"/>
                    <a:pt x="289" y="1207"/>
                    <a:pt x="297" y="1213"/>
                  </a:cubicBezTo>
                  <a:cubicBezTo>
                    <a:pt x="305" y="1220"/>
                    <a:pt x="308" y="1227"/>
                    <a:pt x="315" y="1227"/>
                  </a:cubicBezTo>
                  <a:cubicBezTo>
                    <a:pt x="321" y="1227"/>
                    <a:pt x="324" y="1228"/>
                    <a:pt x="324" y="1232"/>
                  </a:cubicBezTo>
                  <a:cubicBezTo>
                    <a:pt x="324" y="1236"/>
                    <a:pt x="331" y="1241"/>
                    <a:pt x="336" y="1251"/>
                  </a:cubicBezTo>
                  <a:cubicBezTo>
                    <a:pt x="341" y="1260"/>
                    <a:pt x="337" y="1263"/>
                    <a:pt x="328" y="1271"/>
                  </a:cubicBezTo>
                  <a:cubicBezTo>
                    <a:pt x="319" y="1279"/>
                    <a:pt x="328" y="1284"/>
                    <a:pt x="328" y="1295"/>
                  </a:cubicBezTo>
                  <a:cubicBezTo>
                    <a:pt x="328" y="1305"/>
                    <a:pt x="325" y="1304"/>
                    <a:pt x="317" y="1312"/>
                  </a:cubicBezTo>
                  <a:cubicBezTo>
                    <a:pt x="309" y="1320"/>
                    <a:pt x="297" y="1312"/>
                    <a:pt x="289" y="1317"/>
                  </a:cubicBezTo>
                  <a:cubicBezTo>
                    <a:pt x="281" y="1323"/>
                    <a:pt x="284" y="1335"/>
                    <a:pt x="281" y="1349"/>
                  </a:cubicBezTo>
                  <a:cubicBezTo>
                    <a:pt x="279" y="1364"/>
                    <a:pt x="285" y="1357"/>
                    <a:pt x="295" y="1359"/>
                  </a:cubicBezTo>
                  <a:cubicBezTo>
                    <a:pt x="304" y="1360"/>
                    <a:pt x="305" y="1340"/>
                    <a:pt x="295" y="1385"/>
                  </a:cubicBezTo>
                  <a:cubicBezTo>
                    <a:pt x="291" y="1399"/>
                    <a:pt x="290" y="1406"/>
                    <a:pt x="289" y="1410"/>
                  </a:cubicBezTo>
                  <a:cubicBezTo>
                    <a:pt x="289" y="1409"/>
                    <a:pt x="289" y="1409"/>
                    <a:pt x="289" y="1411"/>
                  </a:cubicBezTo>
                  <a:cubicBezTo>
                    <a:pt x="289" y="1419"/>
                    <a:pt x="301" y="1428"/>
                    <a:pt x="317" y="1435"/>
                  </a:cubicBezTo>
                  <a:cubicBezTo>
                    <a:pt x="333" y="1441"/>
                    <a:pt x="317" y="1440"/>
                    <a:pt x="320" y="1451"/>
                  </a:cubicBezTo>
                  <a:cubicBezTo>
                    <a:pt x="323" y="1461"/>
                    <a:pt x="331" y="1456"/>
                    <a:pt x="329" y="1473"/>
                  </a:cubicBezTo>
                  <a:cubicBezTo>
                    <a:pt x="328" y="1491"/>
                    <a:pt x="335" y="1487"/>
                    <a:pt x="335" y="1487"/>
                  </a:cubicBezTo>
                  <a:cubicBezTo>
                    <a:pt x="335" y="1487"/>
                    <a:pt x="335" y="1487"/>
                    <a:pt x="341" y="1493"/>
                  </a:cubicBezTo>
                  <a:cubicBezTo>
                    <a:pt x="343" y="1495"/>
                    <a:pt x="344" y="1495"/>
                    <a:pt x="345" y="1494"/>
                  </a:cubicBezTo>
                  <a:cubicBezTo>
                    <a:pt x="348" y="1485"/>
                    <a:pt x="351" y="1475"/>
                    <a:pt x="351" y="1473"/>
                  </a:cubicBezTo>
                  <a:cubicBezTo>
                    <a:pt x="351" y="1464"/>
                    <a:pt x="357" y="1457"/>
                    <a:pt x="363" y="1449"/>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endParaRPr lang="en-US" sz="1633" dirty="0">
                <a:solidFill>
                  <a:prstClr val="black"/>
                </a:solidFill>
              </a:endParaRPr>
            </a:p>
          </p:txBody>
        </p:sp>
        <p:sp>
          <p:nvSpPr>
            <p:cNvPr id="252" name="Freeform 15">
              <a:extLst>
                <a:ext uri="{FF2B5EF4-FFF2-40B4-BE49-F238E27FC236}">
                  <a16:creationId xmlns:a16="http://schemas.microsoft.com/office/drawing/2014/main" id="{CC57F059-6FF5-46F8-871C-8155A9C90C68}"/>
                </a:ext>
              </a:extLst>
            </p:cNvPr>
            <p:cNvSpPr>
              <a:spLocks/>
            </p:cNvSpPr>
            <p:nvPr/>
          </p:nvSpPr>
          <p:spPr bwMode="auto">
            <a:xfrm>
              <a:off x="-8236929" y="4354680"/>
              <a:ext cx="1227009" cy="1264453"/>
            </a:xfrm>
            <a:custGeom>
              <a:avLst/>
              <a:gdLst>
                <a:gd name="T0" fmla="*/ 789 w 1490"/>
                <a:gd name="T1" fmla="*/ 1489 h 1535"/>
                <a:gd name="T2" fmla="*/ 813 w 1490"/>
                <a:gd name="T3" fmla="*/ 1527 h 1535"/>
                <a:gd name="T4" fmla="*/ 894 w 1490"/>
                <a:gd name="T5" fmla="*/ 1509 h 1535"/>
                <a:gd name="T6" fmla="*/ 949 w 1490"/>
                <a:gd name="T7" fmla="*/ 1445 h 1535"/>
                <a:gd name="T8" fmla="*/ 929 w 1490"/>
                <a:gd name="T9" fmla="*/ 1357 h 1535"/>
                <a:gd name="T10" fmla="*/ 981 w 1490"/>
                <a:gd name="T11" fmla="*/ 1293 h 1535"/>
                <a:gd name="T12" fmla="*/ 1060 w 1490"/>
                <a:gd name="T13" fmla="*/ 1291 h 1535"/>
                <a:gd name="T14" fmla="*/ 1079 w 1490"/>
                <a:gd name="T15" fmla="*/ 1269 h 1535"/>
                <a:gd name="T16" fmla="*/ 1150 w 1490"/>
                <a:gd name="T17" fmla="*/ 1209 h 1535"/>
                <a:gd name="T18" fmla="*/ 1174 w 1490"/>
                <a:gd name="T19" fmla="*/ 1129 h 1535"/>
                <a:gd name="T20" fmla="*/ 1199 w 1490"/>
                <a:gd name="T21" fmla="*/ 966 h 1535"/>
                <a:gd name="T22" fmla="*/ 1206 w 1490"/>
                <a:gd name="T23" fmla="*/ 785 h 1535"/>
                <a:gd name="T24" fmla="*/ 1267 w 1490"/>
                <a:gd name="T25" fmla="*/ 680 h 1535"/>
                <a:gd name="T26" fmla="*/ 1400 w 1490"/>
                <a:gd name="T27" fmla="*/ 635 h 1535"/>
                <a:gd name="T28" fmla="*/ 1488 w 1490"/>
                <a:gd name="T29" fmla="*/ 597 h 1535"/>
                <a:gd name="T30" fmla="*/ 1418 w 1490"/>
                <a:gd name="T31" fmla="*/ 533 h 1535"/>
                <a:gd name="T32" fmla="*/ 1391 w 1490"/>
                <a:gd name="T33" fmla="*/ 470 h 1535"/>
                <a:gd name="T34" fmla="*/ 1366 w 1490"/>
                <a:gd name="T35" fmla="*/ 404 h 1535"/>
                <a:gd name="T36" fmla="*/ 1373 w 1490"/>
                <a:gd name="T37" fmla="*/ 373 h 1535"/>
                <a:gd name="T38" fmla="*/ 1353 w 1490"/>
                <a:gd name="T39" fmla="*/ 317 h 1535"/>
                <a:gd name="T40" fmla="*/ 1302 w 1490"/>
                <a:gd name="T41" fmla="*/ 268 h 1535"/>
                <a:gd name="T42" fmla="*/ 1234 w 1490"/>
                <a:gd name="T43" fmla="*/ 207 h 1535"/>
                <a:gd name="T44" fmla="*/ 1255 w 1490"/>
                <a:gd name="T45" fmla="*/ 164 h 1535"/>
                <a:gd name="T46" fmla="*/ 1237 w 1490"/>
                <a:gd name="T47" fmla="*/ 132 h 1535"/>
                <a:gd name="T48" fmla="*/ 1200 w 1490"/>
                <a:gd name="T49" fmla="*/ 95 h 1535"/>
                <a:gd name="T50" fmla="*/ 1110 w 1490"/>
                <a:gd name="T51" fmla="*/ 77 h 1535"/>
                <a:gd name="T52" fmla="*/ 1080 w 1490"/>
                <a:gd name="T53" fmla="*/ 47 h 1535"/>
                <a:gd name="T54" fmla="*/ 1040 w 1490"/>
                <a:gd name="T55" fmla="*/ 6 h 1535"/>
                <a:gd name="T56" fmla="*/ 981 w 1490"/>
                <a:gd name="T57" fmla="*/ 32 h 1535"/>
                <a:gd name="T58" fmla="*/ 936 w 1490"/>
                <a:gd name="T59" fmla="*/ 8 h 1535"/>
                <a:gd name="T60" fmla="*/ 950 w 1490"/>
                <a:gd name="T61" fmla="*/ 69 h 1535"/>
                <a:gd name="T62" fmla="*/ 911 w 1490"/>
                <a:gd name="T63" fmla="*/ 130 h 1535"/>
                <a:gd name="T64" fmla="*/ 802 w 1490"/>
                <a:gd name="T65" fmla="*/ 147 h 1535"/>
                <a:gd name="T66" fmla="*/ 773 w 1490"/>
                <a:gd name="T67" fmla="*/ 137 h 1535"/>
                <a:gd name="T68" fmla="*/ 693 w 1490"/>
                <a:gd name="T69" fmla="*/ 132 h 1535"/>
                <a:gd name="T70" fmla="*/ 668 w 1490"/>
                <a:gd name="T71" fmla="*/ 174 h 1535"/>
                <a:gd name="T72" fmla="*/ 627 w 1490"/>
                <a:gd name="T73" fmla="*/ 211 h 1535"/>
                <a:gd name="T74" fmla="*/ 483 w 1490"/>
                <a:gd name="T75" fmla="*/ 213 h 1535"/>
                <a:gd name="T76" fmla="*/ 441 w 1490"/>
                <a:gd name="T77" fmla="*/ 232 h 1535"/>
                <a:gd name="T78" fmla="*/ 390 w 1490"/>
                <a:gd name="T79" fmla="*/ 249 h 1535"/>
                <a:gd name="T80" fmla="*/ 340 w 1490"/>
                <a:gd name="T81" fmla="*/ 313 h 1535"/>
                <a:gd name="T82" fmla="*/ 299 w 1490"/>
                <a:gd name="T83" fmla="*/ 392 h 1535"/>
                <a:gd name="T84" fmla="*/ 234 w 1490"/>
                <a:gd name="T85" fmla="*/ 401 h 1535"/>
                <a:gd name="T86" fmla="*/ 217 w 1490"/>
                <a:gd name="T87" fmla="*/ 450 h 1535"/>
                <a:gd name="T88" fmla="*/ 159 w 1490"/>
                <a:gd name="T89" fmla="*/ 505 h 1535"/>
                <a:gd name="T90" fmla="*/ 91 w 1490"/>
                <a:gd name="T91" fmla="*/ 519 h 1535"/>
                <a:gd name="T92" fmla="*/ 38 w 1490"/>
                <a:gd name="T93" fmla="*/ 511 h 1535"/>
                <a:gd name="T94" fmla="*/ 59 w 1490"/>
                <a:gd name="T95" fmla="*/ 551 h 1535"/>
                <a:gd name="T96" fmla="*/ 35 w 1490"/>
                <a:gd name="T97" fmla="*/ 607 h 1535"/>
                <a:gd name="T98" fmla="*/ 14 w 1490"/>
                <a:gd name="T99" fmla="*/ 657 h 1535"/>
                <a:gd name="T100" fmla="*/ 85 w 1490"/>
                <a:gd name="T101" fmla="*/ 716 h 1535"/>
                <a:gd name="T102" fmla="*/ 65 w 1490"/>
                <a:gd name="T103" fmla="*/ 818 h 1535"/>
                <a:gd name="T104" fmla="*/ 123 w 1490"/>
                <a:gd name="T105" fmla="*/ 880 h 1535"/>
                <a:gd name="T106" fmla="*/ 205 w 1490"/>
                <a:gd name="T107" fmla="*/ 1006 h 1535"/>
                <a:gd name="T108" fmla="*/ 276 w 1490"/>
                <a:gd name="T109" fmla="*/ 1125 h 1535"/>
                <a:gd name="T110" fmla="*/ 411 w 1490"/>
                <a:gd name="T111" fmla="*/ 1186 h 1535"/>
                <a:gd name="T112" fmla="*/ 492 w 1490"/>
                <a:gd name="T113" fmla="*/ 1308 h 1535"/>
                <a:gd name="T114" fmla="*/ 613 w 1490"/>
                <a:gd name="T115" fmla="*/ 1350 h 1535"/>
                <a:gd name="T116" fmla="*/ 705 w 1490"/>
                <a:gd name="T117" fmla="*/ 1449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0" h="1535">
                  <a:moveTo>
                    <a:pt x="741" y="1486"/>
                  </a:moveTo>
                  <a:cubicBezTo>
                    <a:pt x="745" y="1488"/>
                    <a:pt x="745" y="1488"/>
                    <a:pt x="749" y="1487"/>
                  </a:cubicBezTo>
                  <a:cubicBezTo>
                    <a:pt x="765" y="1483"/>
                    <a:pt x="778" y="1483"/>
                    <a:pt x="779" y="1483"/>
                  </a:cubicBezTo>
                  <a:cubicBezTo>
                    <a:pt x="783" y="1483"/>
                    <a:pt x="783" y="1483"/>
                    <a:pt x="783" y="1483"/>
                  </a:cubicBezTo>
                  <a:cubicBezTo>
                    <a:pt x="786" y="1486"/>
                    <a:pt x="786" y="1486"/>
                    <a:pt x="786" y="1486"/>
                  </a:cubicBezTo>
                  <a:cubicBezTo>
                    <a:pt x="787" y="1487"/>
                    <a:pt x="788" y="1488"/>
                    <a:pt x="789" y="1489"/>
                  </a:cubicBezTo>
                  <a:cubicBezTo>
                    <a:pt x="794" y="1494"/>
                    <a:pt x="799" y="1498"/>
                    <a:pt x="801" y="1510"/>
                  </a:cubicBezTo>
                  <a:cubicBezTo>
                    <a:pt x="801" y="1516"/>
                    <a:pt x="800" y="1521"/>
                    <a:pt x="799" y="1527"/>
                  </a:cubicBezTo>
                  <a:cubicBezTo>
                    <a:pt x="799" y="1529"/>
                    <a:pt x="798" y="1532"/>
                    <a:pt x="798" y="1535"/>
                  </a:cubicBezTo>
                  <a:cubicBezTo>
                    <a:pt x="799" y="1535"/>
                    <a:pt x="801" y="1535"/>
                    <a:pt x="801" y="1535"/>
                  </a:cubicBezTo>
                  <a:cubicBezTo>
                    <a:pt x="802" y="1535"/>
                    <a:pt x="806" y="1532"/>
                    <a:pt x="809" y="1530"/>
                  </a:cubicBezTo>
                  <a:cubicBezTo>
                    <a:pt x="813" y="1527"/>
                    <a:pt x="813" y="1527"/>
                    <a:pt x="813" y="1527"/>
                  </a:cubicBezTo>
                  <a:cubicBezTo>
                    <a:pt x="819" y="1524"/>
                    <a:pt x="822" y="1521"/>
                    <a:pt x="825" y="1518"/>
                  </a:cubicBezTo>
                  <a:cubicBezTo>
                    <a:pt x="830" y="1513"/>
                    <a:pt x="835" y="1509"/>
                    <a:pt x="846" y="1505"/>
                  </a:cubicBezTo>
                  <a:cubicBezTo>
                    <a:pt x="850" y="1504"/>
                    <a:pt x="853" y="1502"/>
                    <a:pt x="856" y="1501"/>
                  </a:cubicBezTo>
                  <a:cubicBezTo>
                    <a:pt x="864" y="1497"/>
                    <a:pt x="872" y="1493"/>
                    <a:pt x="886" y="1502"/>
                  </a:cubicBezTo>
                  <a:cubicBezTo>
                    <a:pt x="889" y="1504"/>
                    <a:pt x="891" y="1506"/>
                    <a:pt x="893" y="1508"/>
                  </a:cubicBezTo>
                  <a:cubicBezTo>
                    <a:pt x="894" y="1508"/>
                    <a:pt x="894" y="1509"/>
                    <a:pt x="894" y="1509"/>
                  </a:cubicBezTo>
                  <a:cubicBezTo>
                    <a:pt x="896" y="1509"/>
                    <a:pt x="899" y="1508"/>
                    <a:pt x="905" y="1505"/>
                  </a:cubicBezTo>
                  <a:cubicBezTo>
                    <a:pt x="912" y="1502"/>
                    <a:pt x="917" y="1501"/>
                    <a:pt x="921" y="1501"/>
                  </a:cubicBezTo>
                  <a:cubicBezTo>
                    <a:pt x="921" y="1500"/>
                    <a:pt x="921" y="1498"/>
                    <a:pt x="921" y="1497"/>
                  </a:cubicBezTo>
                  <a:cubicBezTo>
                    <a:pt x="921" y="1493"/>
                    <a:pt x="921" y="1490"/>
                    <a:pt x="921" y="1488"/>
                  </a:cubicBezTo>
                  <a:cubicBezTo>
                    <a:pt x="920" y="1473"/>
                    <a:pt x="920" y="1464"/>
                    <a:pt x="933" y="1452"/>
                  </a:cubicBezTo>
                  <a:cubicBezTo>
                    <a:pt x="940" y="1446"/>
                    <a:pt x="945" y="1445"/>
                    <a:pt x="949" y="1445"/>
                  </a:cubicBezTo>
                  <a:cubicBezTo>
                    <a:pt x="949" y="1444"/>
                    <a:pt x="950" y="1442"/>
                    <a:pt x="950" y="1440"/>
                  </a:cubicBezTo>
                  <a:cubicBezTo>
                    <a:pt x="952" y="1434"/>
                    <a:pt x="954" y="1429"/>
                    <a:pt x="955" y="1426"/>
                  </a:cubicBezTo>
                  <a:cubicBezTo>
                    <a:pt x="959" y="1416"/>
                    <a:pt x="959" y="1414"/>
                    <a:pt x="954" y="1407"/>
                  </a:cubicBezTo>
                  <a:cubicBezTo>
                    <a:pt x="953" y="1405"/>
                    <a:pt x="953" y="1404"/>
                    <a:pt x="952" y="1403"/>
                  </a:cubicBezTo>
                  <a:cubicBezTo>
                    <a:pt x="946" y="1402"/>
                    <a:pt x="944" y="1396"/>
                    <a:pt x="939" y="1384"/>
                  </a:cubicBezTo>
                  <a:cubicBezTo>
                    <a:pt x="933" y="1370"/>
                    <a:pt x="931" y="1363"/>
                    <a:pt x="929" y="1357"/>
                  </a:cubicBezTo>
                  <a:cubicBezTo>
                    <a:pt x="928" y="1352"/>
                    <a:pt x="927" y="1349"/>
                    <a:pt x="925" y="1345"/>
                  </a:cubicBezTo>
                  <a:cubicBezTo>
                    <a:pt x="923" y="1342"/>
                    <a:pt x="921" y="1340"/>
                    <a:pt x="920" y="1339"/>
                  </a:cubicBezTo>
                  <a:cubicBezTo>
                    <a:pt x="911" y="1330"/>
                    <a:pt x="911" y="1322"/>
                    <a:pt x="921" y="1312"/>
                  </a:cubicBezTo>
                  <a:cubicBezTo>
                    <a:pt x="925" y="1307"/>
                    <a:pt x="928" y="1301"/>
                    <a:pt x="931" y="1296"/>
                  </a:cubicBezTo>
                  <a:cubicBezTo>
                    <a:pt x="935" y="1288"/>
                    <a:pt x="939" y="1281"/>
                    <a:pt x="946" y="1278"/>
                  </a:cubicBezTo>
                  <a:cubicBezTo>
                    <a:pt x="958" y="1274"/>
                    <a:pt x="972" y="1282"/>
                    <a:pt x="981" y="1293"/>
                  </a:cubicBezTo>
                  <a:cubicBezTo>
                    <a:pt x="983" y="1295"/>
                    <a:pt x="984" y="1298"/>
                    <a:pt x="986" y="1300"/>
                  </a:cubicBezTo>
                  <a:cubicBezTo>
                    <a:pt x="986" y="1300"/>
                    <a:pt x="987" y="1301"/>
                    <a:pt x="987" y="1301"/>
                  </a:cubicBezTo>
                  <a:cubicBezTo>
                    <a:pt x="988" y="1293"/>
                    <a:pt x="990" y="1282"/>
                    <a:pt x="1006" y="1277"/>
                  </a:cubicBezTo>
                  <a:cubicBezTo>
                    <a:pt x="1025" y="1270"/>
                    <a:pt x="1052" y="1283"/>
                    <a:pt x="1055" y="1284"/>
                  </a:cubicBezTo>
                  <a:cubicBezTo>
                    <a:pt x="1059" y="1286"/>
                    <a:pt x="1059" y="1286"/>
                    <a:pt x="1059" y="1286"/>
                  </a:cubicBezTo>
                  <a:cubicBezTo>
                    <a:pt x="1060" y="1291"/>
                    <a:pt x="1060" y="1291"/>
                    <a:pt x="1060" y="1291"/>
                  </a:cubicBezTo>
                  <a:cubicBezTo>
                    <a:pt x="1062" y="1295"/>
                    <a:pt x="1065" y="1295"/>
                    <a:pt x="1066" y="1295"/>
                  </a:cubicBezTo>
                  <a:cubicBezTo>
                    <a:pt x="1071" y="1294"/>
                    <a:pt x="1076" y="1295"/>
                    <a:pt x="1080" y="1296"/>
                  </a:cubicBezTo>
                  <a:cubicBezTo>
                    <a:pt x="1080" y="1296"/>
                    <a:pt x="1081" y="1296"/>
                    <a:pt x="1082" y="1297"/>
                  </a:cubicBezTo>
                  <a:cubicBezTo>
                    <a:pt x="1082" y="1296"/>
                    <a:pt x="1082" y="1295"/>
                    <a:pt x="1082" y="1294"/>
                  </a:cubicBezTo>
                  <a:cubicBezTo>
                    <a:pt x="1083" y="1290"/>
                    <a:pt x="1081" y="1287"/>
                    <a:pt x="1080" y="1284"/>
                  </a:cubicBezTo>
                  <a:cubicBezTo>
                    <a:pt x="1078" y="1280"/>
                    <a:pt x="1076" y="1275"/>
                    <a:pt x="1079" y="1269"/>
                  </a:cubicBezTo>
                  <a:cubicBezTo>
                    <a:pt x="1083" y="1262"/>
                    <a:pt x="1090" y="1261"/>
                    <a:pt x="1098" y="1259"/>
                  </a:cubicBezTo>
                  <a:cubicBezTo>
                    <a:pt x="1106" y="1258"/>
                    <a:pt x="1114" y="1258"/>
                    <a:pt x="1123" y="1258"/>
                  </a:cubicBezTo>
                  <a:cubicBezTo>
                    <a:pt x="1133" y="1258"/>
                    <a:pt x="1147" y="1258"/>
                    <a:pt x="1150" y="1254"/>
                  </a:cubicBezTo>
                  <a:cubicBezTo>
                    <a:pt x="1151" y="1254"/>
                    <a:pt x="1152" y="1253"/>
                    <a:pt x="1151" y="1250"/>
                  </a:cubicBezTo>
                  <a:cubicBezTo>
                    <a:pt x="1151" y="1238"/>
                    <a:pt x="1149" y="1233"/>
                    <a:pt x="1148" y="1229"/>
                  </a:cubicBezTo>
                  <a:cubicBezTo>
                    <a:pt x="1146" y="1222"/>
                    <a:pt x="1145" y="1217"/>
                    <a:pt x="1150" y="1209"/>
                  </a:cubicBezTo>
                  <a:cubicBezTo>
                    <a:pt x="1154" y="1203"/>
                    <a:pt x="1160" y="1200"/>
                    <a:pt x="1164" y="1198"/>
                  </a:cubicBezTo>
                  <a:cubicBezTo>
                    <a:pt x="1165" y="1198"/>
                    <a:pt x="1166" y="1197"/>
                    <a:pt x="1167" y="1197"/>
                  </a:cubicBezTo>
                  <a:cubicBezTo>
                    <a:pt x="1165" y="1193"/>
                    <a:pt x="1162" y="1191"/>
                    <a:pt x="1158" y="1189"/>
                  </a:cubicBezTo>
                  <a:cubicBezTo>
                    <a:pt x="1153" y="1186"/>
                    <a:pt x="1145" y="1181"/>
                    <a:pt x="1145" y="1169"/>
                  </a:cubicBezTo>
                  <a:cubicBezTo>
                    <a:pt x="1145" y="1157"/>
                    <a:pt x="1155" y="1128"/>
                    <a:pt x="1169" y="1128"/>
                  </a:cubicBezTo>
                  <a:cubicBezTo>
                    <a:pt x="1171" y="1128"/>
                    <a:pt x="1173" y="1129"/>
                    <a:pt x="1174" y="1129"/>
                  </a:cubicBezTo>
                  <a:cubicBezTo>
                    <a:pt x="1174" y="1129"/>
                    <a:pt x="1174" y="1129"/>
                    <a:pt x="1175" y="1128"/>
                  </a:cubicBezTo>
                  <a:cubicBezTo>
                    <a:pt x="1179" y="1116"/>
                    <a:pt x="1183" y="1113"/>
                    <a:pt x="1190" y="1109"/>
                  </a:cubicBezTo>
                  <a:cubicBezTo>
                    <a:pt x="1192" y="1108"/>
                    <a:pt x="1194" y="1107"/>
                    <a:pt x="1197" y="1105"/>
                  </a:cubicBezTo>
                  <a:cubicBezTo>
                    <a:pt x="1205" y="1098"/>
                    <a:pt x="1208" y="1096"/>
                    <a:pt x="1206" y="1084"/>
                  </a:cubicBezTo>
                  <a:cubicBezTo>
                    <a:pt x="1204" y="1071"/>
                    <a:pt x="1203" y="1043"/>
                    <a:pt x="1201" y="1009"/>
                  </a:cubicBezTo>
                  <a:cubicBezTo>
                    <a:pt x="1201" y="995"/>
                    <a:pt x="1200" y="981"/>
                    <a:pt x="1199" y="966"/>
                  </a:cubicBezTo>
                  <a:cubicBezTo>
                    <a:pt x="1198" y="938"/>
                    <a:pt x="1195" y="922"/>
                    <a:pt x="1193" y="911"/>
                  </a:cubicBezTo>
                  <a:cubicBezTo>
                    <a:pt x="1191" y="901"/>
                    <a:pt x="1190" y="893"/>
                    <a:pt x="1191" y="885"/>
                  </a:cubicBezTo>
                  <a:cubicBezTo>
                    <a:pt x="1192" y="880"/>
                    <a:pt x="1193" y="875"/>
                    <a:pt x="1195" y="869"/>
                  </a:cubicBezTo>
                  <a:cubicBezTo>
                    <a:pt x="1197" y="857"/>
                    <a:pt x="1201" y="841"/>
                    <a:pt x="1201" y="833"/>
                  </a:cubicBezTo>
                  <a:cubicBezTo>
                    <a:pt x="1201" y="830"/>
                    <a:pt x="1200" y="827"/>
                    <a:pt x="1200" y="824"/>
                  </a:cubicBezTo>
                  <a:cubicBezTo>
                    <a:pt x="1199" y="814"/>
                    <a:pt x="1198" y="801"/>
                    <a:pt x="1206" y="785"/>
                  </a:cubicBezTo>
                  <a:cubicBezTo>
                    <a:pt x="1208" y="781"/>
                    <a:pt x="1209" y="777"/>
                    <a:pt x="1211" y="774"/>
                  </a:cubicBezTo>
                  <a:cubicBezTo>
                    <a:pt x="1216" y="762"/>
                    <a:pt x="1220" y="754"/>
                    <a:pt x="1232" y="747"/>
                  </a:cubicBezTo>
                  <a:cubicBezTo>
                    <a:pt x="1236" y="745"/>
                    <a:pt x="1240" y="743"/>
                    <a:pt x="1244" y="741"/>
                  </a:cubicBezTo>
                  <a:cubicBezTo>
                    <a:pt x="1250" y="738"/>
                    <a:pt x="1263" y="732"/>
                    <a:pt x="1266" y="728"/>
                  </a:cubicBezTo>
                  <a:cubicBezTo>
                    <a:pt x="1266" y="726"/>
                    <a:pt x="1266" y="720"/>
                    <a:pt x="1265" y="715"/>
                  </a:cubicBezTo>
                  <a:cubicBezTo>
                    <a:pt x="1264" y="702"/>
                    <a:pt x="1262" y="689"/>
                    <a:pt x="1267" y="680"/>
                  </a:cubicBezTo>
                  <a:cubicBezTo>
                    <a:pt x="1270" y="675"/>
                    <a:pt x="1274" y="660"/>
                    <a:pt x="1276" y="651"/>
                  </a:cubicBezTo>
                  <a:cubicBezTo>
                    <a:pt x="1278" y="645"/>
                    <a:pt x="1279" y="641"/>
                    <a:pt x="1280" y="638"/>
                  </a:cubicBezTo>
                  <a:cubicBezTo>
                    <a:pt x="1284" y="624"/>
                    <a:pt x="1309" y="615"/>
                    <a:pt x="1320" y="615"/>
                  </a:cubicBezTo>
                  <a:cubicBezTo>
                    <a:pt x="1334" y="615"/>
                    <a:pt x="1349" y="623"/>
                    <a:pt x="1359" y="630"/>
                  </a:cubicBezTo>
                  <a:cubicBezTo>
                    <a:pt x="1367" y="635"/>
                    <a:pt x="1380" y="635"/>
                    <a:pt x="1393" y="635"/>
                  </a:cubicBezTo>
                  <a:cubicBezTo>
                    <a:pt x="1396" y="635"/>
                    <a:pt x="1398" y="635"/>
                    <a:pt x="1400" y="635"/>
                  </a:cubicBezTo>
                  <a:cubicBezTo>
                    <a:pt x="1413" y="635"/>
                    <a:pt x="1426" y="629"/>
                    <a:pt x="1429" y="627"/>
                  </a:cubicBezTo>
                  <a:cubicBezTo>
                    <a:pt x="1435" y="616"/>
                    <a:pt x="1458" y="612"/>
                    <a:pt x="1464" y="611"/>
                  </a:cubicBezTo>
                  <a:cubicBezTo>
                    <a:pt x="1465" y="611"/>
                    <a:pt x="1467" y="609"/>
                    <a:pt x="1469" y="608"/>
                  </a:cubicBezTo>
                  <a:cubicBezTo>
                    <a:pt x="1474" y="605"/>
                    <a:pt x="1481" y="600"/>
                    <a:pt x="1489" y="599"/>
                  </a:cubicBezTo>
                  <a:cubicBezTo>
                    <a:pt x="1490" y="599"/>
                    <a:pt x="1490" y="599"/>
                    <a:pt x="1490" y="599"/>
                  </a:cubicBezTo>
                  <a:cubicBezTo>
                    <a:pt x="1489" y="598"/>
                    <a:pt x="1489" y="597"/>
                    <a:pt x="1488" y="597"/>
                  </a:cubicBezTo>
                  <a:cubicBezTo>
                    <a:pt x="1486" y="594"/>
                    <a:pt x="1485" y="593"/>
                    <a:pt x="1483" y="592"/>
                  </a:cubicBezTo>
                  <a:cubicBezTo>
                    <a:pt x="1480" y="589"/>
                    <a:pt x="1477" y="586"/>
                    <a:pt x="1470" y="578"/>
                  </a:cubicBezTo>
                  <a:cubicBezTo>
                    <a:pt x="1466" y="573"/>
                    <a:pt x="1462" y="570"/>
                    <a:pt x="1457" y="567"/>
                  </a:cubicBezTo>
                  <a:cubicBezTo>
                    <a:pt x="1453" y="564"/>
                    <a:pt x="1449" y="561"/>
                    <a:pt x="1443" y="556"/>
                  </a:cubicBezTo>
                  <a:cubicBezTo>
                    <a:pt x="1438" y="551"/>
                    <a:pt x="1438" y="551"/>
                    <a:pt x="1438" y="551"/>
                  </a:cubicBezTo>
                  <a:cubicBezTo>
                    <a:pt x="1429" y="544"/>
                    <a:pt x="1424" y="539"/>
                    <a:pt x="1418" y="533"/>
                  </a:cubicBezTo>
                  <a:cubicBezTo>
                    <a:pt x="1410" y="523"/>
                    <a:pt x="1409" y="517"/>
                    <a:pt x="1408" y="508"/>
                  </a:cubicBezTo>
                  <a:cubicBezTo>
                    <a:pt x="1407" y="505"/>
                    <a:pt x="1407" y="505"/>
                    <a:pt x="1407" y="505"/>
                  </a:cubicBezTo>
                  <a:cubicBezTo>
                    <a:pt x="1407" y="501"/>
                    <a:pt x="1407" y="497"/>
                    <a:pt x="1407" y="494"/>
                  </a:cubicBezTo>
                  <a:cubicBezTo>
                    <a:pt x="1407" y="490"/>
                    <a:pt x="1407" y="488"/>
                    <a:pt x="1406" y="485"/>
                  </a:cubicBezTo>
                  <a:cubicBezTo>
                    <a:pt x="1404" y="482"/>
                    <a:pt x="1403" y="481"/>
                    <a:pt x="1400" y="478"/>
                  </a:cubicBezTo>
                  <a:cubicBezTo>
                    <a:pt x="1397" y="476"/>
                    <a:pt x="1394" y="474"/>
                    <a:pt x="1391" y="470"/>
                  </a:cubicBezTo>
                  <a:cubicBezTo>
                    <a:pt x="1386" y="464"/>
                    <a:pt x="1386" y="463"/>
                    <a:pt x="1379" y="459"/>
                  </a:cubicBezTo>
                  <a:cubicBezTo>
                    <a:pt x="1376" y="458"/>
                    <a:pt x="1376" y="458"/>
                    <a:pt x="1376" y="458"/>
                  </a:cubicBezTo>
                  <a:cubicBezTo>
                    <a:pt x="1367" y="452"/>
                    <a:pt x="1365" y="449"/>
                    <a:pt x="1364" y="441"/>
                  </a:cubicBezTo>
                  <a:cubicBezTo>
                    <a:pt x="1363" y="440"/>
                    <a:pt x="1363" y="438"/>
                    <a:pt x="1363" y="437"/>
                  </a:cubicBezTo>
                  <a:cubicBezTo>
                    <a:pt x="1361" y="429"/>
                    <a:pt x="1363" y="422"/>
                    <a:pt x="1364" y="415"/>
                  </a:cubicBezTo>
                  <a:cubicBezTo>
                    <a:pt x="1365" y="411"/>
                    <a:pt x="1366" y="408"/>
                    <a:pt x="1366" y="404"/>
                  </a:cubicBezTo>
                  <a:cubicBezTo>
                    <a:pt x="1367" y="393"/>
                    <a:pt x="1372" y="388"/>
                    <a:pt x="1377" y="385"/>
                  </a:cubicBezTo>
                  <a:cubicBezTo>
                    <a:pt x="1377" y="385"/>
                    <a:pt x="1377" y="385"/>
                    <a:pt x="1377" y="385"/>
                  </a:cubicBezTo>
                  <a:cubicBezTo>
                    <a:pt x="1377" y="385"/>
                    <a:pt x="1377" y="385"/>
                    <a:pt x="1377" y="385"/>
                  </a:cubicBezTo>
                  <a:cubicBezTo>
                    <a:pt x="1376" y="382"/>
                    <a:pt x="1375" y="379"/>
                    <a:pt x="1374" y="374"/>
                  </a:cubicBezTo>
                  <a:cubicBezTo>
                    <a:pt x="1374" y="374"/>
                    <a:pt x="1374" y="373"/>
                    <a:pt x="1374" y="373"/>
                  </a:cubicBezTo>
                  <a:cubicBezTo>
                    <a:pt x="1373" y="373"/>
                    <a:pt x="1373" y="373"/>
                    <a:pt x="1373" y="373"/>
                  </a:cubicBezTo>
                  <a:cubicBezTo>
                    <a:pt x="1371" y="371"/>
                    <a:pt x="1367" y="369"/>
                    <a:pt x="1363" y="362"/>
                  </a:cubicBezTo>
                  <a:cubicBezTo>
                    <a:pt x="1355" y="348"/>
                    <a:pt x="1358" y="340"/>
                    <a:pt x="1363" y="333"/>
                  </a:cubicBezTo>
                  <a:cubicBezTo>
                    <a:pt x="1365" y="330"/>
                    <a:pt x="1365" y="329"/>
                    <a:pt x="1365" y="329"/>
                  </a:cubicBezTo>
                  <a:cubicBezTo>
                    <a:pt x="1365" y="329"/>
                    <a:pt x="1365" y="328"/>
                    <a:pt x="1365" y="326"/>
                  </a:cubicBezTo>
                  <a:cubicBezTo>
                    <a:pt x="1364" y="323"/>
                    <a:pt x="1360" y="319"/>
                    <a:pt x="1357" y="318"/>
                  </a:cubicBezTo>
                  <a:cubicBezTo>
                    <a:pt x="1355" y="318"/>
                    <a:pt x="1354" y="317"/>
                    <a:pt x="1353" y="317"/>
                  </a:cubicBezTo>
                  <a:cubicBezTo>
                    <a:pt x="1348" y="316"/>
                    <a:pt x="1338" y="313"/>
                    <a:pt x="1336" y="302"/>
                  </a:cubicBezTo>
                  <a:cubicBezTo>
                    <a:pt x="1336" y="299"/>
                    <a:pt x="1336" y="297"/>
                    <a:pt x="1336" y="295"/>
                  </a:cubicBezTo>
                  <a:cubicBezTo>
                    <a:pt x="1336" y="291"/>
                    <a:pt x="1336" y="288"/>
                    <a:pt x="1334" y="284"/>
                  </a:cubicBezTo>
                  <a:cubicBezTo>
                    <a:pt x="1333" y="281"/>
                    <a:pt x="1325" y="276"/>
                    <a:pt x="1322" y="274"/>
                  </a:cubicBezTo>
                  <a:cubicBezTo>
                    <a:pt x="1319" y="272"/>
                    <a:pt x="1317" y="270"/>
                    <a:pt x="1315" y="269"/>
                  </a:cubicBezTo>
                  <a:cubicBezTo>
                    <a:pt x="1314" y="268"/>
                    <a:pt x="1310" y="267"/>
                    <a:pt x="1302" y="268"/>
                  </a:cubicBezTo>
                  <a:cubicBezTo>
                    <a:pt x="1298" y="269"/>
                    <a:pt x="1296" y="269"/>
                    <a:pt x="1294" y="270"/>
                  </a:cubicBezTo>
                  <a:cubicBezTo>
                    <a:pt x="1291" y="270"/>
                    <a:pt x="1289" y="271"/>
                    <a:pt x="1285" y="271"/>
                  </a:cubicBezTo>
                  <a:cubicBezTo>
                    <a:pt x="1284" y="271"/>
                    <a:pt x="1284" y="271"/>
                    <a:pt x="1284" y="271"/>
                  </a:cubicBezTo>
                  <a:cubicBezTo>
                    <a:pt x="1276" y="272"/>
                    <a:pt x="1266" y="273"/>
                    <a:pt x="1255" y="267"/>
                  </a:cubicBezTo>
                  <a:cubicBezTo>
                    <a:pt x="1244" y="262"/>
                    <a:pt x="1230" y="245"/>
                    <a:pt x="1228" y="234"/>
                  </a:cubicBezTo>
                  <a:cubicBezTo>
                    <a:pt x="1226" y="224"/>
                    <a:pt x="1230" y="216"/>
                    <a:pt x="1234" y="207"/>
                  </a:cubicBezTo>
                  <a:cubicBezTo>
                    <a:pt x="1235" y="206"/>
                    <a:pt x="1235" y="206"/>
                    <a:pt x="1235" y="206"/>
                  </a:cubicBezTo>
                  <a:cubicBezTo>
                    <a:pt x="1238" y="200"/>
                    <a:pt x="1242" y="196"/>
                    <a:pt x="1245" y="193"/>
                  </a:cubicBezTo>
                  <a:cubicBezTo>
                    <a:pt x="1245" y="193"/>
                    <a:pt x="1246" y="192"/>
                    <a:pt x="1246" y="192"/>
                  </a:cubicBezTo>
                  <a:cubicBezTo>
                    <a:pt x="1247" y="190"/>
                    <a:pt x="1247" y="188"/>
                    <a:pt x="1247" y="186"/>
                  </a:cubicBezTo>
                  <a:cubicBezTo>
                    <a:pt x="1247" y="184"/>
                    <a:pt x="1248" y="181"/>
                    <a:pt x="1248" y="177"/>
                  </a:cubicBezTo>
                  <a:cubicBezTo>
                    <a:pt x="1250" y="171"/>
                    <a:pt x="1252" y="167"/>
                    <a:pt x="1255" y="164"/>
                  </a:cubicBezTo>
                  <a:cubicBezTo>
                    <a:pt x="1256" y="162"/>
                    <a:pt x="1257" y="160"/>
                    <a:pt x="1257" y="160"/>
                  </a:cubicBezTo>
                  <a:cubicBezTo>
                    <a:pt x="1257" y="157"/>
                    <a:pt x="1257" y="156"/>
                    <a:pt x="1257" y="156"/>
                  </a:cubicBezTo>
                  <a:cubicBezTo>
                    <a:pt x="1257" y="156"/>
                    <a:pt x="1256" y="156"/>
                    <a:pt x="1256" y="155"/>
                  </a:cubicBezTo>
                  <a:cubicBezTo>
                    <a:pt x="1256" y="155"/>
                    <a:pt x="1255" y="154"/>
                    <a:pt x="1255" y="153"/>
                  </a:cubicBezTo>
                  <a:cubicBezTo>
                    <a:pt x="1255" y="153"/>
                    <a:pt x="1253" y="151"/>
                    <a:pt x="1251" y="150"/>
                  </a:cubicBezTo>
                  <a:cubicBezTo>
                    <a:pt x="1247" y="145"/>
                    <a:pt x="1240" y="139"/>
                    <a:pt x="1237" y="132"/>
                  </a:cubicBezTo>
                  <a:cubicBezTo>
                    <a:pt x="1234" y="126"/>
                    <a:pt x="1235" y="121"/>
                    <a:pt x="1235" y="118"/>
                  </a:cubicBezTo>
                  <a:cubicBezTo>
                    <a:pt x="1235" y="116"/>
                    <a:pt x="1235" y="116"/>
                    <a:pt x="1235" y="116"/>
                  </a:cubicBezTo>
                  <a:cubicBezTo>
                    <a:pt x="1234" y="115"/>
                    <a:pt x="1231" y="112"/>
                    <a:pt x="1229" y="110"/>
                  </a:cubicBezTo>
                  <a:cubicBezTo>
                    <a:pt x="1225" y="107"/>
                    <a:pt x="1221" y="103"/>
                    <a:pt x="1218" y="99"/>
                  </a:cubicBezTo>
                  <a:cubicBezTo>
                    <a:pt x="1213" y="92"/>
                    <a:pt x="1209" y="91"/>
                    <a:pt x="1206" y="90"/>
                  </a:cubicBezTo>
                  <a:cubicBezTo>
                    <a:pt x="1206" y="90"/>
                    <a:pt x="1204" y="91"/>
                    <a:pt x="1200" y="95"/>
                  </a:cubicBezTo>
                  <a:cubicBezTo>
                    <a:pt x="1200" y="96"/>
                    <a:pt x="1199" y="96"/>
                    <a:pt x="1198" y="97"/>
                  </a:cubicBezTo>
                  <a:cubicBezTo>
                    <a:pt x="1195" y="101"/>
                    <a:pt x="1192" y="104"/>
                    <a:pt x="1185" y="107"/>
                  </a:cubicBezTo>
                  <a:cubicBezTo>
                    <a:pt x="1181" y="108"/>
                    <a:pt x="1170" y="113"/>
                    <a:pt x="1161" y="101"/>
                  </a:cubicBezTo>
                  <a:cubicBezTo>
                    <a:pt x="1160" y="100"/>
                    <a:pt x="1159" y="99"/>
                    <a:pt x="1159" y="98"/>
                  </a:cubicBezTo>
                  <a:cubicBezTo>
                    <a:pt x="1145" y="102"/>
                    <a:pt x="1125" y="99"/>
                    <a:pt x="1118" y="95"/>
                  </a:cubicBezTo>
                  <a:cubicBezTo>
                    <a:pt x="1110" y="91"/>
                    <a:pt x="1108" y="85"/>
                    <a:pt x="1110" y="77"/>
                  </a:cubicBezTo>
                  <a:cubicBezTo>
                    <a:pt x="1111" y="76"/>
                    <a:pt x="1111" y="75"/>
                    <a:pt x="1111" y="75"/>
                  </a:cubicBezTo>
                  <a:cubicBezTo>
                    <a:pt x="1111" y="73"/>
                    <a:pt x="1111" y="70"/>
                    <a:pt x="1110" y="68"/>
                  </a:cubicBezTo>
                  <a:cubicBezTo>
                    <a:pt x="1109" y="67"/>
                    <a:pt x="1108" y="67"/>
                    <a:pt x="1107" y="67"/>
                  </a:cubicBezTo>
                  <a:cubicBezTo>
                    <a:pt x="1103" y="67"/>
                    <a:pt x="1100" y="66"/>
                    <a:pt x="1096" y="65"/>
                  </a:cubicBezTo>
                  <a:cubicBezTo>
                    <a:pt x="1090" y="62"/>
                    <a:pt x="1087" y="57"/>
                    <a:pt x="1084" y="52"/>
                  </a:cubicBezTo>
                  <a:cubicBezTo>
                    <a:pt x="1083" y="50"/>
                    <a:pt x="1082" y="49"/>
                    <a:pt x="1080" y="47"/>
                  </a:cubicBezTo>
                  <a:cubicBezTo>
                    <a:pt x="1078" y="45"/>
                    <a:pt x="1072" y="40"/>
                    <a:pt x="1067" y="37"/>
                  </a:cubicBezTo>
                  <a:cubicBezTo>
                    <a:pt x="1063" y="34"/>
                    <a:pt x="1059" y="31"/>
                    <a:pt x="1057" y="29"/>
                  </a:cubicBezTo>
                  <a:cubicBezTo>
                    <a:pt x="1050" y="23"/>
                    <a:pt x="1046" y="15"/>
                    <a:pt x="1043" y="8"/>
                  </a:cubicBezTo>
                  <a:cubicBezTo>
                    <a:pt x="1043" y="7"/>
                    <a:pt x="1043" y="7"/>
                    <a:pt x="1043" y="7"/>
                  </a:cubicBezTo>
                  <a:cubicBezTo>
                    <a:pt x="1043" y="7"/>
                    <a:pt x="1042" y="7"/>
                    <a:pt x="1041" y="6"/>
                  </a:cubicBezTo>
                  <a:cubicBezTo>
                    <a:pt x="1041" y="6"/>
                    <a:pt x="1041" y="6"/>
                    <a:pt x="1040" y="6"/>
                  </a:cubicBezTo>
                  <a:cubicBezTo>
                    <a:pt x="1040" y="7"/>
                    <a:pt x="1040" y="9"/>
                    <a:pt x="1040" y="10"/>
                  </a:cubicBezTo>
                  <a:cubicBezTo>
                    <a:pt x="1040" y="15"/>
                    <a:pt x="1038" y="31"/>
                    <a:pt x="1029" y="37"/>
                  </a:cubicBezTo>
                  <a:cubicBezTo>
                    <a:pt x="1024" y="40"/>
                    <a:pt x="1019" y="40"/>
                    <a:pt x="1015" y="38"/>
                  </a:cubicBezTo>
                  <a:cubicBezTo>
                    <a:pt x="1013" y="38"/>
                    <a:pt x="1012" y="37"/>
                    <a:pt x="1011" y="36"/>
                  </a:cubicBezTo>
                  <a:cubicBezTo>
                    <a:pt x="1008" y="35"/>
                    <a:pt x="1003" y="33"/>
                    <a:pt x="1002" y="33"/>
                  </a:cubicBezTo>
                  <a:cubicBezTo>
                    <a:pt x="995" y="36"/>
                    <a:pt x="987" y="35"/>
                    <a:pt x="981" y="32"/>
                  </a:cubicBezTo>
                  <a:cubicBezTo>
                    <a:pt x="976" y="29"/>
                    <a:pt x="973" y="25"/>
                    <a:pt x="972" y="19"/>
                  </a:cubicBezTo>
                  <a:cubicBezTo>
                    <a:pt x="972" y="17"/>
                    <a:pt x="972" y="14"/>
                    <a:pt x="972" y="12"/>
                  </a:cubicBezTo>
                  <a:cubicBezTo>
                    <a:pt x="972" y="10"/>
                    <a:pt x="973" y="6"/>
                    <a:pt x="972" y="5"/>
                  </a:cubicBezTo>
                  <a:cubicBezTo>
                    <a:pt x="967" y="1"/>
                    <a:pt x="956" y="0"/>
                    <a:pt x="954" y="1"/>
                  </a:cubicBezTo>
                  <a:cubicBezTo>
                    <a:pt x="950" y="3"/>
                    <a:pt x="945" y="5"/>
                    <a:pt x="940" y="7"/>
                  </a:cubicBezTo>
                  <a:cubicBezTo>
                    <a:pt x="939" y="7"/>
                    <a:pt x="938" y="8"/>
                    <a:pt x="936" y="8"/>
                  </a:cubicBezTo>
                  <a:cubicBezTo>
                    <a:pt x="943" y="12"/>
                    <a:pt x="944" y="19"/>
                    <a:pt x="944" y="29"/>
                  </a:cubicBezTo>
                  <a:cubicBezTo>
                    <a:pt x="944" y="39"/>
                    <a:pt x="940" y="44"/>
                    <a:pt x="938" y="48"/>
                  </a:cubicBezTo>
                  <a:cubicBezTo>
                    <a:pt x="938" y="49"/>
                    <a:pt x="937" y="50"/>
                    <a:pt x="937" y="50"/>
                  </a:cubicBezTo>
                  <a:cubicBezTo>
                    <a:pt x="937" y="51"/>
                    <a:pt x="937" y="51"/>
                    <a:pt x="938" y="52"/>
                  </a:cubicBezTo>
                  <a:cubicBezTo>
                    <a:pt x="940" y="57"/>
                    <a:pt x="942" y="59"/>
                    <a:pt x="944" y="61"/>
                  </a:cubicBezTo>
                  <a:cubicBezTo>
                    <a:pt x="946" y="63"/>
                    <a:pt x="948" y="65"/>
                    <a:pt x="950" y="69"/>
                  </a:cubicBezTo>
                  <a:cubicBezTo>
                    <a:pt x="950" y="69"/>
                    <a:pt x="951" y="69"/>
                    <a:pt x="951" y="69"/>
                  </a:cubicBezTo>
                  <a:cubicBezTo>
                    <a:pt x="961" y="81"/>
                    <a:pt x="951" y="90"/>
                    <a:pt x="946" y="95"/>
                  </a:cubicBezTo>
                  <a:cubicBezTo>
                    <a:pt x="940" y="100"/>
                    <a:pt x="934" y="103"/>
                    <a:pt x="930" y="105"/>
                  </a:cubicBezTo>
                  <a:cubicBezTo>
                    <a:pt x="923" y="107"/>
                    <a:pt x="923" y="108"/>
                    <a:pt x="922" y="110"/>
                  </a:cubicBezTo>
                  <a:cubicBezTo>
                    <a:pt x="921" y="119"/>
                    <a:pt x="916" y="124"/>
                    <a:pt x="913" y="127"/>
                  </a:cubicBezTo>
                  <a:cubicBezTo>
                    <a:pt x="912" y="128"/>
                    <a:pt x="911" y="130"/>
                    <a:pt x="911" y="130"/>
                  </a:cubicBezTo>
                  <a:cubicBezTo>
                    <a:pt x="911" y="132"/>
                    <a:pt x="911" y="133"/>
                    <a:pt x="911" y="135"/>
                  </a:cubicBezTo>
                  <a:cubicBezTo>
                    <a:pt x="913" y="142"/>
                    <a:pt x="913" y="150"/>
                    <a:pt x="903" y="159"/>
                  </a:cubicBezTo>
                  <a:cubicBezTo>
                    <a:pt x="894" y="168"/>
                    <a:pt x="878" y="171"/>
                    <a:pt x="854" y="170"/>
                  </a:cubicBezTo>
                  <a:cubicBezTo>
                    <a:pt x="850" y="170"/>
                    <a:pt x="846" y="170"/>
                    <a:pt x="841" y="170"/>
                  </a:cubicBezTo>
                  <a:cubicBezTo>
                    <a:pt x="825" y="171"/>
                    <a:pt x="808" y="172"/>
                    <a:pt x="803" y="160"/>
                  </a:cubicBezTo>
                  <a:cubicBezTo>
                    <a:pt x="801" y="155"/>
                    <a:pt x="801" y="150"/>
                    <a:pt x="802" y="147"/>
                  </a:cubicBezTo>
                  <a:cubicBezTo>
                    <a:pt x="802" y="147"/>
                    <a:pt x="801" y="147"/>
                    <a:pt x="801" y="147"/>
                  </a:cubicBezTo>
                  <a:cubicBezTo>
                    <a:pt x="796" y="146"/>
                    <a:pt x="793" y="146"/>
                    <a:pt x="792" y="146"/>
                  </a:cubicBezTo>
                  <a:cubicBezTo>
                    <a:pt x="791" y="146"/>
                    <a:pt x="790" y="146"/>
                    <a:pt x="789" y="146"/>
                  </a:cubicBezTo>
                  <a:cubicBezTo>
                    <a:pt x="779" y="144"/>
                    <a:pt x="779" y="144"/>
                    <a:pt x="779" y="144"/>
                  </a:cubicBezTo>
                  <a:cubicBezTo>
                    <a:pt x="780" y="142"/>
                    <a:pt x="780" y="142"/>
                    <a:pt x="780" y="142"/>
                  </a:cubicBezTo>
                  <a:cubicBezTo>
                    <a:pt x="777" y="140"/>
                    <a:pt x="775" y="139"/>
                    <a:pt x="773" y="137"/>
                  </a:cubicBezTo>
                  <a:cubicBezTo>
                    <a:pt x="770" y="139"/>
                    <a:pt x="770" y="139"/>
                    <a:pt x="770" y="139"/>
                  </a:cubicBezTo>
                  <a:cubicBezTo>
                    <a:pt x="762" y="143"/>
                    <a:pt x="755" y="147"/>
                    <a:pt x="749" y="150"/>
                  </a:cubicBezTo>
                  <a:cubicBezTo>
                    <a:pt x="739" y="154"/>
                    <a:pt x="726" y="148"/>
                    <a:pt x="721" y="143"/>
                  </a:cubicBezTo>
                  <a:cubicBezTo>
                    <a:pt x="720" y="143"/>
                    <a:pt x="720" y="143"/>
                    <a:pt x="720" y="143"/>
                  </a:cubicBezTo>
                  <a:cubicBezTo>
                    <a:pt x="718" y="144"/>
                    <a:pt x="715" y="144"/>
                    <a:pt x="711" y="144"/>
                  </a:cubicBezTo>
                  <a:cubicBezTo>
                    <a:pt x="701" y="144"/>
                    <a:pt x="696" y="137"/>
                    <a:pt x="693" y="132"/>
                  </a:cubicBezTo>
                  <a:cubicBezTo>
                    <a:pt x="691" y="130"/>
                    <a:pt x="689" y="127"/>
                    <a:pt x="687" y="126"/>
                  </a:cubicBezTo>
                  <a:cubicBezTo>
                    <a:pt x="685" y="126"/>
                    <a:pt x="680" y="124"/>
                    <a:pt x="675" y="132"/>
                  </a:cubicBezTo>
                  <a:cubicBezTo>
                    <a:pt x="673" y="135"/>
                    <a:pt x="670" y="138"/>
                    <a:pt x="668" y="141"/>
                  </a:cubicBezTo>
                  <a:cubicBezTo>
                    <a:pt x="664" y="145"/>
                    <a:pt x="664" y="145"/>
                    <a:pt x="664" y="147"/>
                  </a:cubicBezTo>
                  <a:cubicBezTo>
                    <a:pt x="665" y="151"/>
                    <a:pt x="666" y="153"/>
                    <a:pt x="667" y="155"/>
                  </a:cubicBezTo>
                  <a:cubicBezTo>
                    <a:pt x="669" y="159"/>
                    <a:pt x="672" y="166"/>
                    <a:pt x="668" y="174"/>
                  </a:cubicBezTo>
                  <a:cubicBezTo>
                    <a:pt x="662" y="187"/>
                    <a:pt x="651" y="183"/>
                    <a:pt x="648" y="181"/>
                  </a:cubicBezTo>
                  <a:cubicBezTo>
                    <a:pt x="646" y="181"/>
                    <a:pt x="645" y="180"/>
                    <a:pt x="643" y="179"/>
                  </a:cubicBezTo>
                  <a:cubicBezTo>
                    <a:pt x="637" y="178"/>
                    <a:pt x="632" y="179"/>
                    <a:pt x="629" y="180"/>
                  </a:cubicBezTo>
                  <a:cubicBezTo>
                    <a:pt x="628" y="181"/>
                    <a:pt x="627" y="182"/>
                    <a:pt x="627" y="185"/>
                  </a:cubicBezTo>
                  <a:cubicBezTo>
                    <a:pt x="625" y="192"/>
                    <a:pt x="626" y="195"/>
                    <a:pt x="626" y="199"/>
                  </a:cubicBezTo>
                  <a:cubicBezTo>
                    <a:pt x="627" y="202"/>
                    <a:pt x="628" y="205"/>
                    <a:pt x="627" y="211"/>
                  </a:cubicBezTo>
                  <a:cubicBezTo>
                    <a:pt x="627" y="216"/>
                    <a:pt x="626" y="223"/>
                    <a:pt x="620" y="228"/>
                  </a:cubicBezTo>
                  <a:cubicBezTo>
                    <a:pt x="613" y="233"/>
                    <a:pt x="603" y="232"/>
                    <a:pt x="591" y="229"/>
                  </a:cubicBezTo>
                  <a:cubicBezTo>
                    <a:pt x="587" y="228"/>
                    <a:pt x="584" y="227"/>
                    <a:pt x="581" y="226"/>
                  </a:cubicBezTo>
                  <a:cubicBezTo>
                    <a:pt x="567" y="222"/>
                    <a:pt x="557" y="220"/>
                    <a:pt x="546" y="222"/>
                  </a:cubicBezTo>
                  <a:cubicBezTo>
                    <a:pt x="528" y="224"/>
                    <a:pt x="510" y="226"/>
                    <a:pt x="495" y="220"/>
                  </a:cubicBezTo>
                  <a:cubicBezTo>
                    <a:pt x="489" y="218"/>
                    <a:pt x="486" y="216"/>
                    <a:pt x="483" y="213"/>
                  </a:cubicBezTo>
                  <a:cubicBezTo>
                    <a:pt x="483" y="213"/>
                    <a:pt x="483" y="213"/>
                    <a:pt x="483" y="213"/>
                  </a:cubicBezTo>
                  <a:cubicBezTo>
                    <a:pt x="483" y="213"/>
                    <a:pt x="482" y="212"/>
                    <a:pt x="477" y="212"/>
                  </a:cubicBezTo>
                  <a:cubicBezTo>
                    <a:pt x="472" y="211"/>
                    <a:pt x="468" y="210"/>
                    <a:pt x="465" y="209"/>
                  </a:cubicBezTo>
                  <a:cubicBezTo>
                    <a:pt x="464" y="208"/>
                    <a:pt x="462" y="208"/>
                    <a:pt x="462" y="208"/>
                  </a:cubicBezTo>
                  <a:cubicBezTo>
                    <a:pt x="461" y="208"/>
                    <a:pt x="461" y="208"/>
                    <a:pt x="459" y="210"/>
                  </a:cubicBezTo>
                  <a:cubicBezTo>
                    <a:pt x="450" y="219"/>
                    <a:pt x="441" y="232"/>
                    <a:pt x="441" y="232"/>
                  </a:cubicBezTo>
                  <a:cubicBezTo>
                    <a:pt x="439" y="234"/>
                    <a:pt x="439" y="234"/>
                    <a:pt x="439" y="234"/>
                  </a:cubicBezTo>
                  <a:cubicBezTo>
                    <a:pt x="437" y="235"/>
                    <a:pt x="437" y="235"/>
                    <a:pt x="437" y="235"/>
                  </a:cubicBezTo>
                  <a:cubicBezTo>
                    <a:pt x="425" y="240"/>
                    <a:pt x="420" y="240"/>
                    <a:pt x="410" y="232"/>
                  </a:cubicBezTo>
                  <a:cubicBezTo>
                    <a:pt x="407" y="230"/>
                    <a:pt x="404" y="229"/>
                    <a:pt x="402" y="229"/>
                  </a:cubicBezTo>
                  <a:cubicBezTo>
                    <a:pt x="399" y="235"/>
                    <a:pt x="397" y="238"/>
                    <a:pt x="393" y="244"/>
                  </a:cubicBezTo>
                  <a:cubicBezTo>
                    <a:pt x="390" y="249"/>
                    <a:pt x="390" y="249"/>
                    <a:pt x="390" y="249"/>
                  </a:cubicBezTo>
                  <a:cubicBezTo>
                    <a:pt x="386" y="255"/>
                    <a:pt x="381" y="258"/>
                    <a:pt x="377" y="260"/>
                  </a:cubicBezTo>
                  <a:cubicBezTo>
                    <a:pt x="373" y="262"/>
                    <a:pt x="373" y="262"/>
                    <a:pt x="373" y="266"/>
                  </a:cubicBezTo>
                  <a:cubicBezTo>
                    <a:pt x="371" y="275"/>
                    <a:pt x="371" y="280"/>
                    <a:pt x="363" y="284"/>
                  </a:cubicBezTo>
                  <a:cubicBezTo>
                    <a:pt x="363" y="284"/>
                    <a:pt x="362" y="284"/>
                    <a:pt x="361" y="286"/>
                  </a:cubicBezTo>
                  <a:cubicBezTo>
                    <a:pt x="356" y="291"/>
                    <a:pt x="350" y="293"/>
                    <a:pt x="346" y="293"/>
                  </a:cubicBezTo>
                  <a:cubicBezTo>
                    <a:pt x="345" y="301"/>
                    <a:pt x="343" y="307"/>
                    <a:pt x="340" y="313"/>
                  </a:cubicBezTo>
                  <a:cubicBezTo>
                    <a:pt x="339" y="315"/>
                    <a:pt x="338" y="317"/>
                    <a:pt x="337" y="320"/>
                  </a:cubicBezTo>
                  <a:cubicBezTo>
                    <a:pt x="337" y="322"/>
                    <a:pt x="337" y="323"/>
                    <a:pt x="336" y="324"/>
                  </a:cubicBezTo>
                  <a:cubicBezTo>
                    <a:pt x="335" y="333"/>
                    <a:pt x="331" y="336"/>
                    <a:pt x="323" y="339"/>
                  </a:cubicBezTo>
                  <a:cubicBezTo>
                    <a:pt x="317" y="342"/>
                    <a:pt x="313" y="342"/>
                    <a:pt x="310" y="341"/>
                  </a:cubicBezTo>
                  <a:cubicBezTo>
                    <a:pt x="308" y="347"/>
                    <a:pt x="308" y="352"/>
                    <a:pt x="308" y="360"/>
                  </a:cubicBezTo>
                  <a:cubicBezTo>
                    <a:pt x="308" y="371"/>
                    <a:pt x="307" y="384"/>
                    <a:pt x="299" y="392"/>
                  </a:cubicBezTo>
                  <a:cubicBezTo>
                    <a:pt x="299" y="393"/>
                    <a:pt x="299" y="394"/>
                    <a:pt x="298" y="395"/>
                  </a:cubicBezTo>
                  <a:cubicBezTo>
                    <a:pt x="297" y="398"/>
                    <a:pt x="295" y="403"/>
                    <a:pt x="289" y="406"/>
                  </a:cubicBezTo>
                  <a:cubicBezTo>
                    <a:pt x="284" y="408"/>
                    <a:pt x="278" y="406"/>
                    <a:pt x="274" y="404"/>
                  </a:cubicBezTo>
                  <a:cubicBezTo>
                    <a:pt x="269" y="402"/>
                    <a:pt x="266" y="400"/>
                    <a:pt x="264" y="398"/>
                  </a:cubicBezTo>
                  <a:cubicBezTo>
                    <a:pt x="260" y="396"/>
                    <a:pt x="259" y="395"/>
                    <a:pt x="253" y="396"/>
                  </a:cubicBezTo>
                  <a:cubicBezTo>
                    <a:pt x="241" y="398"/>
                    <a:pt x="240" y="399"/>
                    <a:pt x="234" y="401"/>
                  </a:cubicBezTo>
                  <a:cubicBezTo>
                    <a:pt x="233" y="402"/>
                    <a:pt x="232" y="402"/>
                    <a:pt x="230" y="403"/>
                  </a:cubicBezTo>
                  <a:cubicBezTo>
                    <a:pt x="225" y="405"/>
                    <a:pt x="221" y="405"/>
                    <a:pt x="218" y="404"/>
                  </a:cubicBezTo>
                  <a:cubicBezTo>
                    <a:pt x="217" y="405"/>
                    <a:pt x="217" y="405"/>
                    <a:pt x="217" y="406"/>
                  </a:cubicBezTo>
                  <a:cubicBezTo>
                    <a:pt x="218" y="407"/>
                    <a:pt x="219" y="409"/>
                    <a:pt x="221" y="410"/>
                  </a:cubicBezTo>
                  <a:cubicBezTo>
                    <a:pt x="228" y="417"/>
                    <a:pt x="231" y="422"/>
                    <a:pt x="226" y="436"/>
                  </a:cubicBezTo>
                  <a:cubicBezTo>
                    <a:pt x="223" y="444"/>
                    <a:pt x="219" y="447"/>
                    <a:pt x="217" y="450"/>
                  </a:cubicBezTo>
                  <a:cubicBezTo>
                    <a:pt x="215" y="452"/>
                    <a:pt x="214" y="452"/>
                    <a:pt x="214" y="456"/>
                  </a:cubicBezTo>
                  <a:cubicBezTo>
                    <a:pt x="213" y="461"/>
                    <a:pt x="213" y="464"/>
                    <a:pt x="213" y="466"/>
                  </a:cubicBezTo>
                  <a:cubicBezTo>
                    <a:pt x="214" y="470"/>
                    <a:pt x="214" y="475"/>
                    <a:pt x="211" y="481"/>
                  </a:cubicBezTo>
                  <a:cubicBezTo>
                    <a:pt x="206" y="490"/>
                    <a:pt x="198" y="492"/>
                    <a:pt x="189" y="494"/>
                  </a:cubicBezTo>
                  <a:cubicBezTo>
                    <a:pt x="187" y="494"/>
                    <a:pt x="184" y="495"/>
                    <a:pt x="180" y="495"/>
                  </a:cubicBezTo>
                  <a:cubicBezTo>
                    <a:pt x="167" y="499"/>
                    <a:pt x="163" y="500"/>
                    <a:pt x="159" y="505"/>
                  </a:cubicBezTo>
                  <a:cubicBezTo>
                    <a:pt x="152" y="512"/>
                    <a:pt x="146" y="514"/>
                    <a:pt x="139" y="515"/>
                  </a:cubicBezTo>
                  <a:cubicBezTo>
                    <a:pt x="137" y="516"/>
                    <a:pt x="134" y="517"/>
                    <a:pt x="131" y="518"/>
                  </a:cubicBezTo>
                  <a:cubicBezTo>
                    <a:pt x="129" y="518"/>
                    <a:pt x="129" y="518"/>
                    <a:pt x="128" y="520"/>
                  </a:cubicBezTo>
                  <a:cubicBezTo>
                    <a:pt x="124" y="528"/>
                    <a:pt x="117" y="530"/>
                    <a:pt x="108" y="527"/>
                  </a:cubicBezTo>
                  <a:cubicBezTo>
                    <a:pt x="101" y="525"/>
                    <a:pt x="97" y="521"/>
                    <a:pt x="94" y="518"/>
                  </a:cubicBezTo>
                  <a:cubicBezTo>
                    <a:pt x="93" y="519"/>
                    <a:pt x="92" y="519"/>
                    <a:pt x="91" y="519"/>
                  </a:cubicBezTo>
                  <a:cubicBezTo>
                    <a:pt x="85" y="519"/>
                    <a:pt x="80" y="515"/>
                    <a:pt x="76" y="511"/>
                  </a:cubicBezTo>
                  <a:cubicBezTo>
                    <a:pt x="73" y="508"/>
                    <a:pt x="71" y="505"/>
                    <a:pt x="69" y="504"/>
                  </a:cubicBezTo>
                  <a:cubicBezTo>
                    <a:pt x="69" y="503"/>
                    <a:pt x="69" y="503"/>
                    <a:pt x="69" y="503"/>
                  </a:cubicBezTo>
                  <a:cubicBezTo>
                    <a:pt x="66" y="502"/>
                    <a:pt x="64" y="500"/>
                    <a:pt x="63" y="498"/>
                  </a:cubicBezTo>
                  <a:cubicBezTo>
                    <a:pt x="62" y="498"/>
                    <a:pt x="60" y="499"/>
                    <a:pt x="59" y="500"/>
                  </a:cubicBezTo>
                  <a:cubicBezTo>
                    <a:pt x="47" y="504"/>
                    <a:pt x="42" y="508"/>
                    <a:pt x="38" y="511"/>
                  </a:cubicBezTo>
                  <a:cubicBezTo>
                    <a:pt x="36" y="512"/>
                    <a:pt x="35" y="512"/>
                    <a:pt x="34" y="513"/>
                  </a:cubicBezTo>
                  <a:cubicBezTo>
                    <a:pt x="39" y="513"/>
                    <a:pt x="43" y="513"/>
                    <a:pt x="48" y="513"/>
                  </a:cubicBezTo>
                  <a:cubicBezTo>
                    <a:pt x="49" y="513"/>
                    <a:pt x="50" y="513"/>
                    <a:pt x="51" y="513"/>
                  </a:cubicBezTo>
                  <a:cubicBezTo>
                    <a:pt x="62" y="513"/>
                    <a:pt x="66" y="518"/>
                    <a:pt x="69" y="528"/>
                  </a:cubicBezTo>
                  <a:cubicBezTo>
                    <a:pt x="72" y="537"/>
                    <a:pt x="70" y="543"/>
                    <a:pt x="62" y="548"/>
                  </a:cubicBezTo>
                  <a:cubicBezTo>
                    <a:pt x="61" y="549"/>
                    <a:pt x="60" y="549"/>
                    <a:pt x="59" y="551"/>
                  </a:cubicBezTo>
                  <a:cubicBezTo>
                    <a:pt x="57" y="554"/>
                    <a:pt x="55" y="557"/>
                    <a:pt x="52" y="558"/>
                  </a:cubicBezTo>
                  <a:cubicBezTo>
                    <a:pt x="54" y="561"/>
                    <a:pt x="56" y="563"/>
                    <a:pt x="57" y="565"/>
                  </a:cubicBezTo>
                  <a:cubicBezTo>
                    <a:pt x="62" y="571"/>
                    <a:pt x="66" y="577"/>
                    <a:pt x="61" y="588"/>
                  </a:cubicBezTo>
                  <a:cubicBezTo>
                    <a:pt x="57" y="596"/>
                    <a:pt x="50" y="598"/>
                    <a:pt x="46" y="599"/>
                  </a:cubicBezTo>
                  <a:cubicBezTo>
                    <a:pt x="42" y="599"/>
                    <a:pt x="40" y="600"/>
                    <a:pt x="39" y="602"/>
                  </a:cubicBezTo>
                  <a:cubicBezTo>
                    <a:pt x="37" y="604"/>
                    <a:pt x="36" y="605"/>
                    <a:pt x="35" y="607"/>
                  </a:cubicBezTo>
                  <a:cubicBezTo>
                    <a:pt x="31" y="611"/>
                    <a:pt x="27" y="616"/>
                    <a:pt x="27" y="618"/>
                  </a:cubicBezTo>
                  <a:cubicBezTo>
                    <a:pt x="27" y="622"/>
                    <a:pt x="25" y="629"/>
                    <a:pt x="23" y="636"/>
                  </a:cubicBezTo>
                  <a:cubicBezTo>
                    <a:pt x="25" y="640"/>
                    <a:pt x="25" y="643"/>
                    <a:pt x="24" y="648"/>
                  </a:cubicBezTo>
                  <a:cubicBezTo>
                    <a:pt x="22" y="652"/>
                    <a:pt x="20" y="653"/>
                    <a:pt x="17" y="655"/>
                  </a:cubicBezTo>
                  <a:cubicBezTo>
                    <a:pt x="17" y="656"/>
                    <a:pt x="17" y="656"/>
                    <a:pt x="17" y="656"/>
                  </a:cubicBezTo>
                  <a:cubicBezTo>
                    <a:pt x="14" y="657"/>
                    <a:pt x="14" y="657"/>
                    <a:pt x="14" y="657"/>
                  </a:cubicBezTo>
                  <a:cubicBezTo>
                    <a:pt x="12" y="658"/>
                    <a:pt x="10" y="660"/>
                    <a:pt x="8" y="662"/>
                  </a:cubicBezTo>
                  <a:cubicBezTo>
                    <a:pt x="0" y="672"/>
                    <a:pt x="15" y="670"/>
                    <a:pt x="25" y="674"/>
                  </a:cubicBezTo>
                  <a:cubicBezTo>
                    <a:pt x="36" y="678"/>
                    <a:pt x="55" y="672"/>
                    <a:pt x="63" y="676"/>
                  </a:cubicBezTo>
                  <a:cubicBezTo>
                    <a:pt x="71" y="680"/>
                    <a:pt x="77" y="681"/>
                    <a:pt x="77" y="681"/>
                  </a:cubicBezTo>
                  <a:cubicBezTo>
                    <a:pt x="77" y="681"/>
                    <a:pt x="92" y="688"/>
                    <a:pt x="93" y="692"/>
                  </a:cubicBezTo>
                  <a:cubicBezTo>
                    <a:pt x="95" y="696"/>
                    <a:pt x="85" y="704"/>
                    <a:pt x="85" y="716"/>
                  </a:cubicBezTo>
                  <a:cubicBezTo>
                    <a:pt x="85" y="728"/>
                    <a:pt x="89" y="726"/>
                    <a:pt x="89" y="738"/>
                  </a:cubicBezTo>
                  <a:cubicBezTo>
                    <a:pt x="89" y="750"/>
                    <a:pt x="80" y="748"/>
                    <a:pt x="73" y="749"/>
                  </a:cubicBezTo>
                  <a:cubicBezTo>
                    <a:pt x="67" y="750"/>
                    <a:pt x="57" y="749"/>
                    <a:pt x="47" y="750"/>
                  </a:cubicBezTo>
                  <a:cubicBezTo>
                    <a:pt x="36" y="752"/>
                    <a:pt x="44" y="765"/>
                    <a:pt x="32" y="778"/>
                  </a:cubicBezTo>
                  <a:cubicBezTo>
                    <a:pt x="20" y="792"/>
                    <a:pt x="36" y="797"/>
                    <a:pt x="39" y="802"/>
                  </a:cubicBezTo>
                  <a:cubicBezTo>
                    <a:pt x="41" y="808"/>
                    <a:pt x="59" y="813"/>
                    <a:pt x="65" y="818"/>
                  </a:cubicBezTo>
                  <a:cubicBezTo>
                    <a:pt x="72" y="824"/>
                    <a:pt x="75" y="828"/>
                    <a:pt x="77" y="838"/>
                  </a:cubicBezTo>
                  <a:cubicBezTo>
                    <a:pt x="80" y="849"/>
                    <a:pt x="84" y="848"/>
                    <a:pt x="89" y="845"/>
                  </a:cubicBezTo>
                  <a:cubicBezTo>
                    <a:pt x="95" y="842"/>
                    <a:pt x="95" y="854"/>
                    <a:pt x="95" y="854"/>
                  </a:cubicBezTo>
                  <a:cubicBezTo>
                    <a:pt x="95" y="854"/>
                    <a:pt x="95" y="854"/>
                    <a:pt x="97" y="861"/>
                  </a:cubicBezTo>
                  <a:cubicBezTo>
                    <a:pt x="100" y="868"/>
                    <a:pt x="104" y="861"/>
                    <a:pt x="113" y="861"/>
                  </a:cubicBezTo>
                  <a:cubicBezTo>
                    <a:pt x="123" y="861"/>
                    <a:pt x="117" y="872"/>
                    <a:pt x="123" y="880"/>
                  </a:cubicBezTo>
                  <a:cubicBezTo>
                    <a:pt x="128" y="888"/>
                    <a:pt x="145" y="904"/>
                    <a:pt x="149" y="910"/>
                  </a:cubicBezTo>
                  <a:cubicBezTo>
                    <a:pt x="153" y="917"/>
                    <a:pt x="160" y="921"/>
                    <a:pt x="165" y="936"/>
                  </a:cubicBezTo>
                  <a:cubicBezTo>
                    <a:pt x="171" y="950"/>
                    <a:pt x="167" y="942"/>
                    <a:pt x="171" y="953"/>
                  </a:cubicBezTo>
                  <a:cubicBezTo>
                    <a:pt x="175" y="964"/>
                    <a:pt x="196" y="954"/>
                    <a:pt x="200" y="953"/>
                  </a:cubicBezTo>
                  <a:cubicBezTo>
                    <a:pt x="204" y="952"/>
                    <a:pt x="209" y="960"/>
                    <a:pt x="216" y="976"/>
                  </a:cubicBezTo>
                  <a:cubicBezTo>
                    <a:pt x="223" y="992"/>
                    <a:pt x="207" y="1002"/>
                    <a:pt x="205" y="1006"/>
                  </a:cubicBezTo>
                  <a:cubicBezTo>
                    <a:pt x="204" y="1010"/>
                    <a:pt x="223" y="1013"/>
                    <a:pt x="228" y="1024"/>
                  </a:cubicBezTo>
                  <a:cubicBezTo>
                    <a:pt x="233" y="1034"/>
                    <a:pt x="224" y="1034"/>
                    <a:pt x="217" y="1041"/>
                  </a:cubicBezTo>
                  <a:cubicBezTo>
                    <a:pt x="211" y="1048"/>
                    <a:pt x="220" y="1050"/>
                    <a:pt x="219" y="1061"/>
                  </a:cubicBezTo>
                  <a:cubicBezTo>
                    <a:pt x="217" y="1072"/>
                    <a:pt x="219" y="1073"/>
                    <a:pt x="224" y="1093"/>
                  </a:cubicBezTo>
                  <a:cubicBezTo>
                    <a:pt x="229" y="1113"/>
                    <a:pt x="232" y="1094"/>
                    <a:pt x="252" y="1104"/>
                  </a:cubicBezTo>
                  <a:cubicBezTo>
                    <a:pt x="272" y="1113"/>
                    <a:pt x="259" y="1109"/>
                    <a:pt x="276" y="1125"/>
                  </a:cubicBezTo>
                  <a:cubicBezTo>
                    <a:pt x="293" y="1141"/>
                    <a:pt x="285" y="1126"/>
                    <a:pt x="292" y="1134"/>
                  </a:cubicBezTo>
                  <a:cubicBezTo>
                    <a:pt x="299" y="1142"/>
                    <a:pt x="305" y="1141"/>
                    <a:pt x="324" y="1138"/>
                  </a:cubicBezTo>
                  <a:cubicBezTo>
                    <a:pt x="343" y="1136"/>
                    <a:pt x="333" y="1149"/>
                    <a:pt x="337" y="1154"/>
                  </a:cubicBezTo>
                  <a:cubicBezTo>
                    <a:pt x="341" y="1160"/>
                    <a:pt x="360" y="1165"/>
                    <a:pt x="371" y="1172"/>
                  </a:cubicBezTo>
                  <a:cubicBezTo>
                    <a:pt x="381" y="1178"/>
                    <a:pt x="384" y="1172"/>
                    <a:pt x="391" y="1170"/>
                  </a:cubicBezTo>
                  <a:cubicBezTo>
                    <a:pt x="397" y="1169"/>
                    <a:pt x="409" y="1180"/>
                    <a:pt x="411" y="1186"/>
                  </a:cubicBezTo>
                  <a:cubicBezTo>
                    <a:pt x="412" y="1193"/>
                    <a:pt x="424" y="1197"/>
                    <a:pt x="435" y="1208"/>
                  </a:cubicBezTo>
                  <a:cubicBezTo>
                    <a:pt x="445" y="1218"/>
                    <a:pt x="439" y="1224"/>
                    <a:pt x="440" y="1236"/>
                  </a:cubicBezTo>
                  <a:cubicBezTo>
                    <a:pt x="441" y="1248"/>
                    <a:pt x="447" y="1244"/>
                    <a:pt x="455" y="1257"/>
                  </a:cubicBezTo>
                  <a:cubicBezTo>
                    <a:pt x="463" y="1270"/>
                    <a:pt x="452" y="1269"/>
                    <a:pt x="456" y="1273"/>
                  </a:cubicBezTo>
                  <a:cubicBezTo>
                    <a:pt x="460" y="1277"/>
                    <a:pt x="473" y="1298"/>
                    <a:pt x="477" y="1306"/>
                  </a:cubicBezTo>
                  <a:cubicBezTo>
                    <a:pt x="481" y="1314"/>
                    <a:pt x="489" y="1314"/>
                    <a:pt x="492" y="1308"/>
                  </a:cubicBezTo>
                  <a:cubicBezTo>
                    <a:pt x="495" y="1301"/>
                    <a:pt x="501" y="1301"/>
                    <a:pt x="509" y="1301"/>
                  </a:cubicBezTo>
                  <a:cubicBezTo>
                    <a:pt x="517" y="1301"/>
                    <a:pt x="512" y="1320"/>
                    <a:pt x="521" y="1328"/>
                  </a:cubicBezTo>
                  <a:cubicBezTo>
                    <a:pt x="531" y="1336"/>
                    <a:pt x="537" y="1329"/>
                    <a:pt x="543" y="1340"/>
                  </a:cubicBezTo>
                  <a:cubicBezTo>
                    <a:pt x="548" y="1350"/>
                    <a:pt x="549" y="1344"/>
                    <a:pt x="567" y="1349"/>
                  </a:cubicBezTo>
                  <a:cubicBezTo>
                    <a:pt x="584" y="1354"/>
                    <a:pt x="585" y="1338"/>
                    <a:pt x="591" y="1333"/>
                  </a:cubicBezTo>
                  <a:cubicBezTo>
                    <a:pt x="596" y="1328"/>
                    <a:pt x="604" y="1336"/>
                    <a:pt x="613" y="1350"/>
                  </a:cubicBezTo>
                  <a:cubicBezTo>
                    <a:pt x="623" y="1365"/>
                    <a:pt x="625" y="1365"/>
                    <a:pt x="629" y="1368"/>
                  </a:cubicBezTo>
                  <a:cubicBezTo>
                    <a:pt x="633" y="1370"/>
                    <a:pt x="647" y="1380"/>
                    <a:pt x="659" y="1381"/>
                  </a:cubicBezTo>
                  <a:cubicBezTo>
                    <a:pt x="671" y="1382"/>
                    <a:pt x="671" y="1389"/>
                    <a:pt x="675" y="1401"/>
                  </a:cubicBezTo>
                  <a:cubicBezTo>
                    <a:pt x="679" y="1413"/>
                    <a:pt x="693" y="1405"/>
                    <a:pt x="700" y="1412"/>
                  </a:cubicBezTo>
                  <a:cubicBezTo>
                    <a:pt x="707" y="1418"/>
                    <a:pt x="692" y="1422"/>
                    <a:pt x="696" y="1428"/>
                  </a:cubicBezTo>
                  <a:cubicBezTo>
                    <a:pt x="700" y="1433"/>
                    <a:pt x="705" y="1441"/>
                    <a:pt x="705" y="1449"/>
                  </a:cubicBezTo>
                  <a:cubicBezTo>
                    <a:pt x="705" y="1456"/>
                    <a:pt x="707" y="1463"/>
                    <a:pt x="709" y="1473"/>
                  </a:cubicBezTo>
                  <a:cubicBezTo>
                    <a:pt x="723" y="1477"/>
                    <a:pt x="723" y="1477"/>
                    <a:pt x="723" y="1477"/>
                  </a:cubicBezTo>
                  <a:cubicBezTo>
                    <a:pt x="732" y="1479"/>
                    <a:pt x="737" y="1483"/>
                    <a:pt x="741" y="1486"/>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3" name="Freeform 16">
              <a:extLst>
                <a:ext uri="{FF2B5EF4-FFF2-40B4-BE49-F238E27FC236}">
                  <a16:creationId xmlns:a16="http://schemas.microsoft.com/office/drawing/2014/main" id="{949EFB89-78E5-4C6A-9378-4780D656B90A}"/>
                </a:ext>
              </a:extLst>
            </p:cNvPr>
            <p:cNvSpPr>
              <a:spLocks/>
            </p:cNvSpPr>
            <p:nvPr/>
          </p:nvSpPr>
          <p:spPr bwMode="auto">
            <a:xfrm>
              <a:off x="-8115956" y="2698506"/>
              <a:ext cx="1723861" cy="1260132"/>
            </a:xfrm>
            <a:custGeom>
              <a:avLst/>
              <a:gdLst>
                <a:gd name="T0" fmla="*/ 401 w 2092"/>
                <a:gd name="T1" fmla="*/ 1212 h 1530"/>
                <a:gd name="T2" fmla="*/ 499 w 2092"/>
                <a:gd name="T3" fmla="*/ 1162 h 1530"/>
                <a:gd name="T4" fmla="*/ 603 w 2092"/>
                <a:gd name="T5" fmla="*/ 1174 h 1530"/>
                <a:gd name="T6" fmla="*/ 631 w 2092"/>
                <a:gd name="T7" fmla="*/ 1217 h 1530"/>
                <a:gd name="T8" fmla="*/ 722 w 2092"/>
                <a:gd name="T9" fmla="*/ 1245 h 1530"/>
                <a:gd name="T10" fmla="*/ 805 w 2092"/>
                <a:gd name="T11" fmla="*/ 1187 h 1530"/>
                <a:gd name="T12" fmla="*/ 896 w 2092"/>
                <a:gd name="T13" fmla="*/ 1167 h 1530"/>
                <a:gd name="T14" fmla="*/ 878 w 2092"/>
                <a:gd name="T15" fmla="*/ 1248 h 1530"/>
                <a:gd name="T16" fmla="*/ 963 w 2092"/>
                <a:gd name="T17" fmla="*/ 1226 h 1530"/>
                <a:gd name="T18" fmla="*/ 1029 w 2092"/>
                <a:gd name="T19" fmla="*/ 1188 h 1530"/>
                <a:gd name="T20" fmla="*/ 1162 w 2092"/>
                <a:gd name="T21" fmla="*/ 1202 h 1530"/>
                <a:gd name="T22" fmla="*/ 1246 w 2092"/>
                <a:gd name="T23" fmla="*/ 1186 h 1530"/>
                <a:gd name="T24" fmla="*/ 1317 w 2092"/>
                <a:gd name="T25" fmla="*/ 1162 h 1530"/>
                <a:gd name="T26" fmla="*/ 1385 w 2092"/>
                <a:gd name="T27" fmla="*/ 1106 h 1530"/>
                <a:gd name="T28" fmla="*/ 1425 w 2092"/>
                <a:gd name="T29" fmla="*/ 1201 h 1530"/>
                <a:gd name="T30" fmla="*/ 1464 w 2092"/>
                <a:gd name="T31" fmla="*/ 1218 h 1530"/>
                <a:gd name="T32" fmla="*/ 1491 w 2092"/>
                <a:gd name="T33" fmla="*/ 1190 h 1530"/>
                <a:gd name="T34" fmla="*/ 1556 w 2092"/>
                <a:gd name="T35" fmla="*/ 1164 h 1530"/>
                <a:gd name="T36" fmla="*/ 1592 w 2092"/>
                <a:gd name="T37" fmla="*/ 1137 h 1530"/>
                <a:gd name="T38" fmla="*/ 1662 w 2092"/>
                <a:gd name="T39" fmla="*/ 1143 h 1530"/>
                <a:gd name="T40" fmla="*/ 1736 w 2092"/>
                <a:gd name="T41" fmla="*/ 1128 h 1530"/>
                <a:gd name="T42" fmla="*/ 1808 w 2092"/>
                <a:gd name="T43" fmla="*/ 1137 h 1530"/>
                <a:gd name="T44" fmla="*/ 1871 w 2092"/>
                <a:gd name="T45" fmla="*/ 1212 h 1530"/>
                <a:gd name="T46" fmla="*/ 1899 w 2092"/>
                <a:gd name="T47" fmla="*/ 1296 h 1530"/>
                <a:gd name="T48" fmla="*/ 1836 w 2092"/>
                <a:gd name="T49" fmla="*/ 1382 h 1530"/>
                <a:gd name="T50" fmla="*/ 1822 w 2092"/>
                <a:gd name="T51" fmla="*/ 1435 h 1530"/>
                <a:gd name="T52" fmla="*/ 1869 w 2092"/>
                <a:gd name="T53" fmla="*/ 1510 h 1530"/>
                <a:gd name="T54" fmla="*/ 1866 w 2092"/>
                <a:gd name="T55" fmla="*/ 1464 h 1530"/>
                <a:gd name="T56" fmla="*/ 1926 w 2092"/>
                <a:gd name="T57" fmla="*/ 1441 h 1530"/>
                <a:gd name="T58" fmla="*/ 1941 w 2092"/>
                <a:gd name="T59" fmla="*/ 1366 h 1530"/>
                <a:gd name="T60" fmla="*/ 2018 w 2092"/>
                <a:gd name="T61" fmla="*/ 1330 h 1530"/>
                <a:gd name="T62" fmla="*/ 2027 w 2092"/>
                <a:gd name="T63" fmla="*/ 1254 h 1530"/>
                <a:gd name="T64" fmla="*/ 2029 w 2092"/>
                <a:gd name="T65" fmla="*/ 1203 h 1530"/>
                <a:gd name="T66" fmla="*/ 2024 w 2092"/>
                <a:gd name="T67" fmla="*/ 1125 h 1530"/>
                <a:gd name="T68" fmla="*/ 2061 w 2092"/>
                <a:gd name="T69" fmla="*/ 1073 h 1530"/>
                <a:gd name="T70" fmla="*/ 2032 w 2092"/>
                <a:gd name="T71" fmla="*/ 1026 h 1530"/>
                <a:gd name="T72" fmla="*/ 2085 w 2092"/>
                <a:gd name="T73" fmla="*/ 987 h 1530"/>
                <a:gd name="T74" fmla="*/ 2081 w 2092"/>
                <a:gd name="T75" fmla="*/ 889 h 1530"/>
                <a:gd name="T76" fmla="*/ 2043 w 2092"/>
                <a:gd name="T77" fmla="*/ 786 h 1530"/>
                <a:gd name="T78" fmla="*/ 2048 w 2092"/>
                <a:gd name="T79" fmla="*/ 637 h 1530"/>
                <a:gd name="T80" fmla="*/ 1889 w 2092"/>
                <a:gd name="T81" fmla="*/ 590 h 1530"/>
                <a:gd name="T82" fmla="*/ 1751 w 2092"/>
                <a:gd name="T83" fmla="*/ 496 h 1530"/>
                <a:gd name="T84" fmla="*/ 1660 w 2092"/>
                <a:gd name="T85" fmla="*/ 415 h 1530"/>
                <a:gd name="T86" fmla="*/ 1568 w 2092"/>
                <a:gd name="T87" fmla="*/ 378 h 1530"/>
                <a:gd name="T88" fmla="*/ 1467 w 2092"/>
                <a:gd name="T89" fmla="*/ 290 h 1530"/>
                <a:gd name="T90" fmla="*/ 1361 w 2092"/>
                <a:gd name="T91" fmla="*/ 147 h 1530"/>
                <a:gd name="T92" fmla="*/ 1147 w 2092"/>
                <a:gd name="T93" fmla="*/ 2 h 1530"/>
                <a:gd name="T94" fmla="*/ 963 w 2092"/>
                <a:gd name="T95" fmla="*/ 99 h 1530"/>
                <a:gd name="T96" fmla="*/ 955 w 2092"/>
                <a:gd name="T97" fmla="*/ 230 h 1530"/>
                <a:gd name="T98" fmla="*/ 832 w 2092"/>
                <a:gd name="T99" fmla="*/ 323 h 1530"/>
                <a:gd name="T100" fmla="*/ 888 w 2092"/>
                <a:gd name="T101" fmla="*/ 458 h 1530"/>
                <a:gd name="T102" fmla="*/ 829 w 2092"/>
                <a:gd name="T103" fmla="*/ 647 h 1530"/>
                <a:gd name="T104" fmla="*/ 580 w 2092"/>
                <a:gd name="T105" fmla="*/ 660 h 1530"/>
                <a:gd name="T106" fmla="*/ 392 w 2092"/>
                <a:gd name="T107" fmla="*/ 559 h 1530"/>
                <a:gd name="T108" fmla="*/ 192 w 2092"/>
                <a:gd name="T109" fmla="*/ 530 h 1530"/>
                <a:gd name="T110" fmla="*/ 77 w 2092"/>
                <a:gd name="T111" fmla="*/ 650 h 1530"/>
                <a:gd name="T112" fmla="*/ 41 w 2092"/>
                <a:gd name="T113" fmla="*/ 722 h 1530"/>
                <a:gd name="T114" fmla="*/ 228 w 2092"/>
                <a:gd name="T115" fmla="*/ 804 h 1530"/>
                <a:gd name="T116" fmla="*/ 349 w 2092"/>
                <a:gd name="T117" fmla="*/ 864 h 1530"/>
                <a:gd name="T118" fmla="*/ 395 w 2092"/>
                <a:gd name="T119" fmla="*/ 962 h 1530"/>
                <a:gd name="T120" fmla="*/ 313 w 2092"/>
                <a:gd name="T121" fmla="*/ 105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2" h="1530">
                  <a:moveTo>
                    <a:pt x="317" y="1167"/>
                  </a:moveTo>
                  <a:cubicBezTo>
                    <a:pt x="317" y="1168"/>
                    <a:pt x="317" y="1168"/>
                    <a:pt x="317" y="1168"/>
                  </a:cubicBezTo>
                  <a:cubicBezTo>
                    <a:pt x="320" y="1169"/>
                    <a:pt x="324" y="1172"/>
                    <a:pt x="329" y="1179"/>
                  </a:cubicBezTo>
                  <a:cubicBezTo>
                    <a:pt x="337" y="1190"/>
                    <a:pt x="356" y="1205"/>
                    <a:pt x="366" y="1213"/>
                  </a:cubicBezTo>
                  <a:cubicBezTo>
                    <a:pt x="368" y="1211"/>
                    <a:pt x="371" y="1207"/>
                    <a:pt x="375" y="1205"/>
                  </a:cubicBezTo>
                  <a:cubicBezTo>
                    <a:pt x="385" y="1199"/>
                    <a:pt x="392" y="1200"/>
                    <a:pt x="398" y="1209"/>
                  </a:cubicBezTo>
                  <a:cubicBezTo>
                    <a:pt x="399" y="1211"/>
                    <a:pt x="400" y="1212"/>
                    <a:pt x="401" y="1212"/>
                  </a:cubicBezTo>
                  <a:cubicBezTo>
                    <a:pt x="407" y="1211"/>
                    <a:pt x="422" y="1198"/>
                    <a:pt x="427" y="1191"/>
                  </a:cubicBezTo>
                  <a:cubicBezTo>
                    <a:pt x="433" y="1183"/>
                    <a:pt x="442" y="1175"/>
                    <a:pt x="460" y="1174"/>
                  </a:cubicBezTo>
                  <a:cubicBezTo>
                    <a:pt x="467" y="1173"/>
                    <a:pt x="468" y="1172"/>
                    <a:pt x="470" y="1168"/>
                  </a:cubicBezTo>
                  <a:cubicBezTo>
                    <a:pt x="471" y="1167"/>
                    <a:pt x="471" y="1167"/>
                    <a:pt x="472" y="1166"/>
                  </a:cubicBezTo>
                  <a:cubicBezTo>
                    <a:pt x="477" y="1159"/>
                    <a:pt x="486" y="1157"/>
                    <a:pt x="493" y="1158"/>
                  </a:cubicBezTo>
                  <a:cubicBezTo>
                    <a:pt x="497" y="1159"/>
                    <a:pt x="497" y="1159"/>
                    <a:pt x="497" y="1159"/>
                  </a:cubicBezTo>
                  <a:cubicBezTo>
                    <a:pt x="499" y="1162"/>
                    <a:pt x="499" y="1162"/>
                    <a:pt x="499" y="1162"/>
                  </a:cubicBezTo>
                  <a:cubicBezTo>
                    <a:pt x="501" y="1165"/>
                    <a:pt x="503" y="1168"/>
                    <a:pt x="505" y="1170"/>
                  </a:cubicBezTo>
                  <a:cubicBezTo>
                    <a:pt x="506" y="1169"/>
                    <a:pt x="508" y="1168"/>
                    <a:pt x="508" y="1168"/>
                  </a:cubicBezTo>
                  <a:cubicBezTo>
                    <a:pt x="515" y="1162"/>
                    <a:pt x="523" y="1165"/>
                    <a:pt x="532" y="1169"/>
                  </a:cubicBezTo>
                  <a:cubicBezTo>
                    <a:pt x="534" y="1170"/>
                    <a:pt x="535" y="1171"/>
                    <a:pt x="537" y="1172"/>
                  </a:cubicBezTo>
                  <a:cubicBezTo>
                    <a:pt x="540" y="1173"/>
                    <a:pt x="555" y="1172"/>
                    <a:pt x="564" y="1165"/>
                  </a:cubicBezTo>
                  <a:cubicBezTo>
                    <a:pt x="584" y="1153"/>
                    <a:pt x="593" y="1157"/>
                    <a:pt x="597" y="1161"/>
                  </a:cubicBezTo>
                  <a:cubicBezTo>
                    <a:pt x="600" y="1164"/>
                    <a:pt x="601" y="1167"/>
                    <a:pt x="603" y="1174"/>
                  </a:cubicBezTo>
                  <a:cubicBezTo>
                    <a:pt x="604" y="1176"/>
                    <a:pt x="605" y="1178"/>
                    <a:pt x="605" y="1179"/>
                  </a:cubicBezTo>
                  <a:cubicBezTo>
                    <a:pt x="608" y="1183"/>
                    <a:pt x="609" y="1188"/>
                    <a:pt x="609" y="1192"/>
                  </a:cubicBezTo>
                  <a:cubicBezTo>
                    <a:pt x="609" y="1192"/>
                    <a:pt x="609" y="1192"/>
                    <a:pt x="609" y="1192"/>
                  </a:cubicBezTo>
                  <a:cubicBezTo>
                    <a:pt x="610" y="1193"/>
                    <a:pt x="612" y="1194"/>
                    <a:pt x="613" y="1195"/>
                  </a:cubicBezTo>
                  <a:cubicBezTo>
                    <a:pt x="618" y="1198"/>
                    <a:pt x="620" y="1200"/>
                    <a:pt x="622" y="1202"/>
                  </a:cubicBezTo>
                  <a:cubicBezTo>
                    <a:pt x="623" y="1203"/>
                    <a:pt x="624" y="1205"/>
                    <a:pt x="626" y="1208"/>
                  </a:cubicBezTo>
                  <a:cubicBezTo>
                    <a:pt x="627" y="1210"/>
                    <a:pt x="629" y="1214"/>
                    <a:pt x="631" y="1217"/>
                  </a:cubicBezTo>
                  <a:cubicBezTo>
                    <a:pt x="632" y="1217"/>
                    <a:pt x="632" y="1216"/>
                    <a:pt x="632" y="1216"/>
                  </a:cubicBezTo>
                  <a:cubicBezTo>
                    <a:pt x="640" y="1208"/>
                    <a:pt x="663" y="1216"/>
                    <a:pt x="669" y="1221"/>
                  </a:cubicBezTo>
                  <a:cubicBezTo>
                    <a:pt x="671" y="1224"/>
                    <a:pt x="684" y="1230"/>
                    <a:pt x="694" y="1234"/>
                  </a:cubicBezTo>
                  <a:cubicBezTo>
                    <a:pt x="702" y="1237"/>
                    <a:pt x="707" y="1243"/>
                    <a:pt x="712" y="1248"/>
                  </a:cubicBezTo>
                  <a:cubicBezTo>
                    <a:pt x="715" y="1251"/>
                    <a:pt x="717" y="1253"/>
                    <a:pt x="720" y="1255"/>
                  </a:cubicBezTo>
                  <a:cubicBezTo>
                    <a:pt x="720" y="1254"/>
                    <a:pt x="721" y="1251"/>
                    <a:pt x="721" y="1248"/>
                  </a:cubicBezTo>
                  <a:cubicBezTo>
                    <a:pt x="721" y="1247"/>
                    <a:pt x="721" y="1246"/>
                    <a:pt x="722" y="1245"/>
                  </a:cubicBezTo>
                  <a:cubicBezTo>
                    <a:pt x="725" y="1235"/>
                    <a:pt x="742" y="1235"/>
                    <a:pt x="749" y="1235"/>
                  </a:cubicBezTo>
                  <a:cubicBezTo>
                    <a:pt x="752" y="1232"/>
                    <a:pt x="757" y="1224"/>
                    <a:pt x="759" y="1220"/>
                  </a:cubicBezTo>
                  <a:cubicBezTo>
                    <a:pt x="762" y="1211"/>
                    <a:pt x="772" y="1209"/>
                    <a:pt x="778" y="1207"/>
                  </a:cubicBezTo>
                  <a:cubicBezTo>
                    <a:pt x="779" y="1207"/>
                    <a:pt x="780" y="1206"/>
                    <a:pt x="780" y="1206"/>
                  </a:cubicBezTo>
                  <a:cubicBezTo>
                    <a:pt x="788" y="1204"/>
                    <a:pt x="789" y="1201"/>
                    <a:pt x="790" y="1201"/>
                  </a:cubicBezTo>
                  <a:cubicBezTo>
                    <a:pt x="793" y="1189"/>
                    <a:pt x="802" y="1187"/>
                    <a:pt x="805" y="1187"/>
                  </a:cubicBezTo>
                  <a:cubicBezTo>
                    <a:pt x="805" y="1187"/>
                    <a:pt x="805" y="1187"/>
                    <a:pt x="805" y="1187"/>
                  </a:cubicBezTo>
                  <a:cubicBezTo>
                    <a:pt x="809" y="1184"/>
                    <a:pt x="825" y="1170"/>
                    <a:pt x="840" y="1155"/>
                  </a:cubicBezTo>
                  <a:cubicBezTo>
                    <a:pt x="849" y="1145"/>
                    <a:pt x="854" y="1143"/>
                    <a:pt x="859" y="1142"/>
                  </a:cubicBezTo>
                  <a:cubicBezTo>
                    <a:pt x="864" y="1137"/>
                    <a:pt x="869" y="1137"/>
                    <a:pt x="872" y="1138"/>
                  </a:cubicBezTo>
                  <a:cubicBezTo>
                    <a:pt x="879" y="1140"/>
                    <a:pt x="881" y="1148"/>
                    <a:pt x="883" y="1154"/>
                  </a:cubicBezTo>
                  <a:cubicBezTo>
                    <a:pt x="884" y="1155"/>
                    <a:pt x="884" y="1158"/>
                    <a:pt x="885" y="1159"/>
                  </a:cubicBezTo>
                  <a:cubicBezTo>
                    <a:pt x="886" y="1161"/>
                    <a:pt x="888" y="1162"/>
                    <a:pt x="891" y="1164"/>
                  </a:cubicBezTo>
                  <a:cubicBezTo>
                    <a:pt x="893" y="1165"/>
                    <a:pt x="895" y="1166"/>
                    <a:pt x="896" y="1167"/>
                  </a:cubicBezTo>
                  <a:cubicBezTo>
                    <a:pt x="905" y="1173"/>
                    <a:pt x="903" y="1181"/>
                    <a:pt x="902" y="1184"/>
                  </a:cubicBezTo>
                  <a:cubicBezTo>
                    <a:pt x="901" y="1186"/>
                    <a:pt x="901" y="1187"/>
                    <a:pt x="901" y="1188"/>
                  </a:cubicBezTo>
                  <a:cubicBezTo>
                    <a:pt x="902" y="1197"/>
                    <a:pt x="897" y="1203"/>
                    <a:pt x="893" y="1210"/>
                  </a:cubicBezTo>
                  <a:cubicBezTo>
                    <a:pt x="891" y="1212"/>
                    <a:pt x="889" y="1215"/>
                    <a:pt x="888" y="1217"/>
                  </a:cubicBezTo>
                  <a:cubicBezTo>
                    <a:pt x="886" y="1220"/>
                    <a:pt x="885" y="1222"/>
                    <a:pt x="883" y="1225"/>
                  </a:cubicBezTo>
                  <a:cubicBezTo>
                    <a:pt x="880" y="1229"/>
                    <a:pt x="879" y="1231"/>
                    <a:pt x="879" y="1234"/>
                  </a:cubicBezTo>
                  <a:cubicBezTo>
                    <a:pt x="879" y="1239"/>
                    <a:pt x="879" y="1245"/>
                    <a:pt x="878" y="1248"/>
                  </a:cubicBezTo>
                  <a:cubicBezTo>
                    <a:pt x="888" y="1243"/>
                    <a:pt x="901" y="1243"/>
                    <a:pt x="914" y="1244"/>
                  </a:cubicBezTo>
                  <a:cubicBezTo>
                    <a:pt x="922" y="1244"/>
                    <a:pt x="922" y="1244"/>
                    <a:pt x="927" y="1240"/>
                  </a:cubicBezTo>
                  <a:cubicBezTo>
                    <a:pt x="929" y="1239"/>
                    <a:pt x="930" y="1237"/>
                    <a:pt x="933" y="1236"/>
                  </a:cubicBezTo>
                  <a:cubicBezTo>
                    <a:pt x="934" y="1234"/>
                    <a:pt x="936" y="1233"/>
                    <a:pt x="937" y="1232"/>
                  </a:cubicBezTo>
                  <a:cubicBezTo>
                    <a:pt x="945" y="1226"/>
                    <a:pt x="947" y="1226"/>
                    <a:pt x="957" y="1226"/>
                  </a:cubicBezTo>
                  <a:cubicBezTo>
                    <a:pt x="959" y="1226"/>
                    <a:pt x="959" y="1226"/>
                    <a:pt x="959" y="1226"/>
                  </a:cubicBezTo>
                  <a:cubicBezTo>
                    <a:pt x="960" y="1226"/>
                    <a:pt x="962" y="1226"/>
                    <a:pt x="963" y="1226"/>
                  </a:cubicBezTo>
                  <a:cubicBezTo>
                    <a:pt x="963" y="1224"/>
                    <a:pt x="964" y="1223"/>
                    <a:pt x="964" y="1222"/>
                  </a:cubicBezTo>
                  <a:cubicBezTo>
                    <a:pt x="965" y="1217"/>
                    <a:pt x="967" y="1212"/>
                    <a:pt x="973" y="1207"/>
                  </a:cubicBezTo>
                  <a:cubicBezTo>
                    <a:pt x="975" y="1206"/>
                    <a:pt x="975" y="1206"/>
                    <a:pt x="975" y="1206"/>
                  </a:cubicBezTo>
                  <a:cubicBezTo>
                    <a:pt x="980" y="1202"/>
                    <a:pt x="985" y="1199"/>
                    <a:pt x="991" y="1191"/>
                  </a:cubicBezTo>
                  <a:cubicBezTo>
                    <a:pt x="1002" y="1179"/>
                    <a:pt x="1013" y="1186"/>
                    <a:pt x="1017" y="1189"/>
                  </a:cubicBezTo>
                  <a:cubicBezTo>
                    <a:pt x="1018" y="1189"/>
                    <a:pt x="1019" y="1190"/>
                    <a:pt x="1020" y="1190"/>
                  </a:cubicBezTo>
                  <a:cubicBezTo>
                    <a:pt x="1023" y="1190"/>
                    <a:pt x="1026" y="1189"/>
                    <a:pt x="1029" y="1188"/>
                  </a:cubicBezTo>
                  <a:cubicBezTo>
                    <a:pt x="1031" y="1187"/>
                    <a:pt x="1034" y="1187"/>
                    <a:pt x="1036" y="1186"/>
                  </a:cubicBezTo>
                  <a:cubicBezTo>
                    <a:pt x="1039" y="1186"/>
                    <a:pt x="1049" y="1181"/>
                    <a:pt x="1054" y="1178"/>
                  </a:cubicBezTo>
                  <a:cubicBezTo>
                    <a:pt x="1063" y="1173"/>
                    <a:pt x="1073" y="1178"/>
                    <a:pt x="1081" y="1184"/>
                  </a:cubicBezTo>
                  <a:cubicBezTo>
                    <a:pt x="1086" y="1186"/>
                    <a:pt x="1100" y="1191"/>
                    <a:pt x="1106" y="1195"/>
                  </a:cubicBezTo>
                  <a:cubicBezTo>
                    <a:pt x="1108" y="1195"/>
                    <a:pt x="1112" y="1194"/>
                    <a:pt x="1115" y="1194"/>
                  </a:cubicBezTo>
                  <a:cubicBezTo>
                    <a:pt x="1119" y="1193"/>
                    <a:pt x="1125" y="1191"/>
                    <a:pt x="1131" y="1191"/>
                  </a:cubicBezTo>
                  <a:cubicBezTo>
                    <a:pt x="1146" y="1190"/>
                    <a:pt x="1152" y="1192"/>
                    <a:pt x="1162" y="1202"/>
                  </a:cubicBezTo>
                  <a:cubicBezTo>
                    <a:pt x="1166" y="1205"/>
                    <a:pt x="1183" y="1203"/>
                    <a:pt x="1190" y="1203"/>
                  </a:cubicBezTo>
                  <a:cubicBezTo>
                    <a:pt x="1196" y="1202"/>
                    <a:pt x="1199" y="1202"/>
                    <a:pt x="1202" y="1202"/>
                  </a:cubicBezTo>
                  <a:cubicBezTo>
                    <a:pt x="1203" y="1201"/>
                    <a:pt x="1205" y="1199"/>
                    <a:pt x="1206" y="1199"/>
                  </a:cubicBezTo>
                  <a:cubicBezTo>
                    <a:pt x="1207" y="1197"/>
                    <a:pt x="1209" y="1196"/>
                    <a:pt x="1209" y="1196"/>
                  </a:cubicBezTo>
                  <a:cubicBezTo>
                    <a:pt x="1213" y="1193"/>
                    <a:pt x="1218" y="1193"/>
                    <a:pt x="1225" y="1193"/>
                  </a:cubicBezTo>
                  <a:cubicBezTo>
                    <a:pt x="1228" y="1194"/>
                    <a:pt x="1233" y="1194"/>
                    <a:pt x="1235" y="1193"/>
                  </a:cubicBezTo>
                  <a:cubicBezTo>
                    <a:pt x="1240" y="1191"/>
                    <a:pt x="1246" y="1186"/>
                    <a:pt x="1246" y="1186"/>
                  </a:cubicBezTo>
                  <a:cubicBezTo>
                    <a:pt x="1249" y="1184"/>
                    <a:pt x="1249" y="1184"/>
                    <a:pt x="1249" y="1184"/>
                  </a:cubicBezTo>
                  <a:cubicBezTo>
                    <a:pt x="1252" y="1184"/>
                    <a:pt x="1252" y="1184"/>
                    <a:pt x="1252" y="1184"/>
                  </a:cubicBezTo>
                  <a:cubicBezTo>
                    <a:pt x="1252" y="1184"/>
                    <a:pt x="1282" y="1184"/>
                    <a:pt x="1297" y="1182"/>
                  </a:cubicBezTo>
                  <a:cubicBezTo>
                    <a:pt x="1298" y="1182"/>
                    <a:pt x="1299" y="1182"/>
                    <a:pt x="1299" y="1182"/>
                  </a:cubicBezTo>
                  <a:cubicBezTo>
                    <a:pt x="1300" y="1179"/>
                    <a:pt x="1302" y="1175"/>
                    <a:pt x="1307" y="1170"/>
                  </a:cubicBezTo>
                  <a:cubicBezTo>
                    <a:pt x="1310" y="1167"/>
                    <a:pt x="1314" y="1164"/>
                    <a:pt x="1316" y="1163"/>
                  </a:cubicBezTo>
                  <a:cubicBezTo>
                    <a:pt x="1316" y="1163"/>
                    <a:pt x="1316" y="1163"/>
                    <a:pt x="1317" y="1162"/>
                  </a:cubicBezTo>
                  <a:cubicBezTo>
                    <a:pt x="1317" y="1159"/>
                    <a:pt x="1320" y="1153"/>
                    <a:pt x="1326" y="1142"/>
                  </a:cubicBezTo>
                  <a:cubicBezTo>
                    <a:pt x="1327" y="1139"/>
                    <a:pt x="1327" y="1139"/>
                    <a:pt x="1327" y="1135"/>
                  </a:cubicBezTo>
                  <a:cubicBezTo>
                    <a:pt x="1326" y="1132"/>
                    <a:pt x="1325" y="1128"/>
                    <a:pt x="1325" y="1122"/>
                  </a:cubicBezTo>
                  <a:cubicBezTo>
                    <a:pt x="1325" y="1114"/>
                    <a:pt x="1327" y="1105"/>
                    <a:pt x="1339" y="1103"/>
                  </a:cubicBezTo>
                  <a:cubicBezTo>
                    <a:pt x="1341" y="1102"/>
                    <a:pt x="1342" y="1102"/>
                    <a:pt x="1344" y="1100"/>
                  </a:cubicBezTo>
                  <a:cubicBezTo>
                    <a:pt x="1356" y="1089"/>
                    <a:pt x="1369" y="1096"/>
                    <a:pt x="1376" y="1101"/>
                  </a:cubicBezTo>
                  <a:cubicBezTo>
                    <a:pt x="1379" y="1103"/>
                    <a:pt x="1382" y="1105"/>
                    <a:pt x="1385" y="1106"/>
                  </a:cubicBezTo>
                  <a:cubicBezTo>
                    <a:pt x="1390" y="1108"/>
                    <a:pt x="1395" y="1111"/>
                    <a:pt x="1397" y="1117"/>
                  </a:cubicBezTo>
                  <a:cubicBezTo>
                    <a:pt x="1399" y="1123"/>
                    <a:pt x="1396" y="1127"/>
                    <a:pt x="1394" y="1130"/>
                  </a:cubicBezTo>
                  <a:cubicBezTo>
                    <a:pt x="1394" y="1130"/>
                    <a:pt x="1393" y="1131"/>
                    <a:pt x="1393" y="1132"/>
                  </a:cubicBezTo>
                  <a:cubicBezTo>
                    <a:pt x="1394" y="1139"/>
                    <a:pt x="1395" y="1143"/>
                    <a:pt x="1400" y="1150"/>
                  </a:cubicBezTo>
                  <a:cubicBezTo>
                    <a:pt x="1401" y="1152"/>
                    <a:pt x="1403" y="1154"/>
                    <a:pt x="1404" y="1156"/>
                  </a:cubicBezTo>
                  <a:cubicBezTo>
                    <a:pt x="1410" y="1164"/>
                    <a:pt x="1418" y="1174"/>
                    <a:pt x="1421" y="1183"/>
                  </a:cubicBezTo>
                  <a:cubicBezTo>
                    <a:pt x="1424" y="1191"/>
                    <a:pt x="1425" y="1196"/>
                    <a:pt x="1425" y="1201"/>
                  </a:cubicBezTo>
                  <a:cubicBezTo>
                    <a:pt x="1426" y="1204"/>
                    <a:pt x="1426" y="1206"/>
                    <a:pt x="1426" y="1210"/>
                  </a:cubicBezTo>
                  <a:cubicBezTo>
                    <a:pt x="1427" y="1211"/>
                    <a:pt x="1427" y="1211"/>
                    <a:pt x="1427" y="1212"/>
                  </a:cubicBezTo>
                  <a:cubicBezTo>
                    <a:pt x="1429" y="1213"/>
                    <a:pt x="1431" y="1215"/>
                    <a:pt x="1433" y="1218"/>
                  </a:cubicBezTo>
                  <a:cubicBezTo>
                    <a:pt x="1436" y="1217"/>
                    <a:pt x="1439" y="1217"/>
                    <a:pt x="1444" y="1216"/>
                  </a:cubicBezTo>
                  <a:cubicBezTo>
                    <a:pt x="1454" y="1216"/>
                    <a:pt x="1459" y="1218"/>
                    <a:pt x="1463" y="1221"/>
                  </a:cubicBezTo>
                  <a:cubicBezTo>
                    <a:pt x="1463" y="1221"/>
                    <a:pt x="1463" y="1221"/>
                    <a:pt x="1463" y="1221"/>
                  </a:cubicBezTo>
                  <a:cubicBezTo>
                    <a:pt x="1464" y="1220"/>
                    <a:pt x="1464" y="1219"/>
                    <a:pt x="1464" y="1218"/>
                  </a:cubicBezTo>
                  <a:cubicBezTo>
                    <a:pt x="1465" y="1214"/>
                    <a:pt x="1466" y="1211"/>
                    <a:pt x="1467" y="1207"/>
                  </a:cubicBezTo>
                  <a:cubicBezTo>
                    <a:pt x="1468" y="1205"/>
                    <a:pt x="1471" y="1200"/>
                    <a:pt x="1476" y="1198"/>
                  </a:cubicBezTo>
                  <a:cubicBezTo>
                    <a:pt x="1482" y="1196"/>
                    <a:pt x="1486" y="1198"/>
                    <a:pt x="1488" y="1200"/>
                  </a:cubicBezTo>
                  <a:cubicBezTo>
                    <a:pt x="1490" y="1201"/>
                    <a:pt x="1491" y="1201"/>
                    <a:pt x="1491" y="1201"/>
                  </a:cubicBezTo>
                  <a:cubicBezTo>
                    <a:pt x="1492" y="1201"/>
                    <a:pt x="1492" y="1200"/>
                    <a:pt x="1492" y="1200"/>
                  </a:cubicBezTo>
                  <a:cubicBezTo>
                    <a:pt x="1492" y="1199"/>
                    <a:pt x="1492" y="1196"/>
                    <a:pt x="1491" y="1194"/>
                  </a:cubicBezTo>
                  <a:cubicBezTo>
                    <a:pt x="1491" y="1190"/>
                    <a:pt x="1491" y="1190"/>
                    <a:pt x="1491" y="1190"/>
                  </a:cubicBezTo>
                  <a:cubicBezTo>
                    <a:pt x="1491" y="1183"/>
                    <a:pt x="1490" y="1178"/>
                    <a:pt x="1492" y="1166"/>
                  </a:cubicBezTo>
                  <a:cubicBezTo>
                    <a:pt x="1494" y="1155"/>
                    <a:pt x="1500" y="1150"/>
                    <a:pt x="1505" y="1146"/>
                  </a:cubicBezTo>
                  <a:cubicBezTo>
                    <a:pt x="1508" y="1145"/>
                    <a:pt x="1510" y="1143"/>
                    <a:pt x="1512" y="1140"/>
                  </a:cubicBezTo>
                  <a:cubicBezTo>
                    <a:pt x="1513" y="1138"/>
                    <a:pt x="1518" y="1132"/>
                    <a:pt x="1525" y="1131"/>
                  </a:cubicBezTo>
                  <a:cubicBezTo>
                    <a:pt x="1533" y="1130"/>
                    <a:pt x="1538" y="1135"/>
                    <a:pt x="1542" y="1140"/>
                  </a:cubicBezTo>
                  <a:cubicBezTo>
                    <a:pt x="1544" y="1141"/>
                    <a:pt x="1545" y="1142"/>
                    <a:pt x="1546" y="1143"/>
                  </a:cubicBezTo>
                  <a:cubicBezTo>
                    <a:pt x="1555" y="1151"/>
                    <a:pt x="1556" y="1159"/>
                    <a:pt x="1556" y="1164"/>
                  </a:cubicBezTo>
                  <a:cubicBezTo>
                    <a:pt x="1556" y="1165"/>
                    <a:pt x="1556" y="1166"/>
                    <a:pt x="1556" y="1167"/>
                  </a:cubicBezTo>
                  <a:cubicBezTo>
                    <a:pt x="1558" y="1167"/>
                    <a:pt x="1562" y="1169"/>
                    <a:pt x="1566" y="1172"/>
                  </a:cubicBezTo>
                  <a:cubicBezTo>
                    <a:pt x="1571" y="1176"/>
                    <a:pt x="1576" y="1179"/>
                    <a:pt x="1580" y="1182"/>
                  </a:cubicBezTo>
                  <a:cubicBezTo>
                    <a:pt x="1582" y="1179"/>
                    <a:pt x="1585" y="1174"/>
                    <a:pt x="1585" y="1170"/>
                  </a:cubicBezTo>
                  <a:cubicBezTo>
                    <a:pt x="1586" y="1165"/>
                    <a:pt x="1586" y="1161"/>
                    <a:pt x="1587" y="1158"/>
                  </a:cubicBezTo>
                  <a:cubicBezTo>
                    <a:pt x="1587" y="1155"/>
                    <a:pt x="1587" y="1152"/>
                    <a:pt x="1587" y="1148"/>
                  </a:cubicBezTo>
                  <a:cubicBezTo>
                    <a:pt x="1587" y="1143"/>
                    <a:pt x="1589" y="1139"/>
                    <a:pt x="1592" y="1137"/>
                  </a:cubicBezTo>
                  <a:cubicBezTo>
                    <a:pt x="1596" y="1132"/>
                    <a:pt x="1602" y="1132"/>
                    <a:pt x="1606" y="1133"/>
                  </a:cubicBezTo>
                  <a:cubicBezTo>
                    <a:pt x="1609" y="1133"/>
                    <a:pt x="1612" y="1133"/>
                    <a:pt x="1615" y="1131"/>
                  </a:cubicBezTo>
                  <a:cubicBezTo>
                    <a:pt x="1631" y="1124"/>
                    <a:pt x="1637" y="1136"/>
                    <a:pt x="1640" y="1141"/>
                  </a:cubicBezTo>
                  <a:cubicBezTo>
                    <a:pt x="1641" y="1144"/>
                    <a:pt x="1642" y="1147"/>
                    <a:pt x="1645" y="1149"/>
                  </a:cubicBezTo>
                  <a:cubicBezTo>
                    <a:pt x="1646" y="1150"/>
                    <a:pt x="1646" y="1150"/>
                    <a:pt x="1646" y="1150"/>
                  </a:cubicBezTo>
                  <a:cubicBezTo>
                    <a:pt x="1647" y="1150"/>
                    <a:pt x="1649" y="1148"/>
                    <a:pt x="1651" y="1147"/>
                  </a:cubicBezTo>
                  <a:cubicBezTo>
                    <a:pt x="1654" y="1146"/>
                    <a:pt x="1657" y="1143"/>
                    <a:pt x="1662" y="1143"/>
                  </a:cubicBezTo>
                  <a:cubicBezTo>
                    <a:pt x="1674" y="1142"/>
                    <a:pt x="1687" y="1155"/>
                    <a:pt x="1692" y="1160"/>
                  </a:cubicBezTo>
                  <a:cubicBezTo>
                    <a:pt x="1694" y="1163"/>
                    <a:pt x="1696" y="1165"/>
                    <a:pt x="1698" y="1166"/>
                  </a:cubicBezTo>
                  <a:cubicBezTo>
                    <a:pt x="1702" y="1165"/>
                    <a:pt x="1708" y="1162"/>
                    <a:pt x="1717" y="1160"/>
                  </a:cubicBezTo>
                  <a:cubicBezTo>
                    <a:pt x="1717" y="1158"/>
                    <a:pt x="1716" y="1155"/>
                    <a:pt x="1716" y="1153"/>
                  </a:cubicBezTo>
                  <a:cubicBezTo>
                    <a:pt x="1715" y="1150"/>
                    <a:pt x="1715" y="1147"/>
                    <a:pt x="1715" y="1144"/>
                  </a:cubicBezTo>
                  <a:cubicBezTo>
                    <a:pt x="1715" y="1137"/>
                    <a:pt x="1717" y="1134"/>
                    <a:pt x="1720" y="1132"/>
                  </a:cubicBezTo>
                  <a:cubicBezTo>
                    <a:pt x="1725" y="1127"/>
                    <a:pt x="1733" y="1127"/>
                    <a:pt x="1736" y="1128"/>
                  </a:cubicBezTo>
                  <a:cubicBezTo>
                    <a:pt x="1737" y="1128"/>
                    <a:pt x="1737" y="1128"/>
                    <a:pt x="1737" y="1128"/>
                  </a:cubicBezTo>
                  <a:cubicBezTo>
                    <a:pt x="1744" y="1127"/>
                    <a:pt x="1749" y="1132"/>
                    <a:pt x="1755" y="1137"/>
                  </a:cubicBezTo>
                  <a:cubicBezTo>
                    <a:pt x="1756" y="1138"/>
                    <a:pt x="1757" y="1139"/>
                    <a:pt x="1758" y="1140"/>
                  </a:cubicBezTo>
                  <a:cubicBezTo>
                    <a:pt x="1759" y="1140"/>
                    <a:pt x="1762" y="1138"/>
                    <a:pt x="1763" y="1138"/>
                  </a:cubicBezTo>
                  <a:cubicBezTo>
                    <a:pt x="1773" y="1132"/>
                    <a:pt x="1790" y="1136"/>
                    <a:pt x="1800" y="1144"/>
                  </a:cubicBezTo>
                  <a:cubicBezTo>
                    <a:pt x="1802" y="1141"/>
                    <a:pt x="1805" y="1139"/>
                    <a:pt x="1807" y="1138"/>
                  </a:cubicBezTo>
                  <a:cubicBezTo>
                    <a:pt x="1807" y="1137"/>
                    <a:pt x="1808" y="1137"/>
                    <a:pt x="1808" y="1137"/>
                  </a:cubicBezTo>
                  <a:cubicBezTo>
                    <a:pt x="1814" y="1129"/>
                    <a:pt x="1824" y="1128"/>
                    <a:pt x="1832" y="1129"/>
                  </a:cubicBezTo>
                  <a:cubicBezTo>
                    <a:pt x="1841" y="1130"/>
                    <a:pt x="1844" y="1138"/>
                    <a:pt x="1845" y="1143"/>
                  </a:cubicBezTo>
                  <a:cubicBezTo>
                    <a:pt x="1852" y="1144"/>
                    <a:pt x="1864" y="1148"/>
                    <a:pt x="1869" y="1169"/>
                  </a:cubicBezTo>
                  <a:cubicBezTo>
                    <a:pt x="1870" y="1175"/>
                    <a:pt x="1872" y="1182"/>
                    <a:pt x="1871" y="1188"/>
                  </a:cubicBezTo>
                  <a:cubicBezTo>
                    <a:pt x="1876" y="1195"/>
                    <a:pt x="1876" y="1195"/>
                    <a:pt x="1876" y="1195"/>
                  </a:cubicBezTo>
                  <a:cubicBezTo>
                    <a:pt x="1873" y="1201"/>
                    <a:pt x="1873" y="1201"/>
                    <a:pt x="1873" y="1201"/>
                  </a:cubicBezTo>
                  <a:cubicBezTo>
                    <a:pt x="1872" y="1202"/>
                    <a:pt x="1869" y="1208"/>
                    <a:pt x="1871" y="1212"/>
                  </a:cubicBezTo>
                  <a:cubicBezTo>
                    <a:pt x="1872" y="1216"/>
                    <a:pt x="1878" y="1220"/>
                    <a:pt x="1886" y="1226"/>
                  </a:cubicBezTo>
                  <a:cubicBezTo>
                    <a:pt x="1889" y="1228"/>
                    <a:pt x="1893" y="1231"/>
                    <a:pt x="1897" y="1235"/>
                  </a:cubicBezTo>
                  <a:cubicBezTo>
                    <a:pt x="1907" y="1243"/>
                    <a:pt x="1910" y="1249"/>
                    <a:pt x="1908" y="1258"/>
                  </a:cubicBezTo>
                  <a:cubicBezTo>
                    <a:pt x="1908" y="1260"/>
                    <a:pt x="1907" y="1261"/>
                    <a:pt x="1908" y="1264"/>
                  </a:cubicBezTo>
                  <a:cubicBezTo>
                    <a:pt x="1913" y="1278"/>
                    <a:pt x="1909" y="1284"/>
                    <a:pt x="1903" y="1291"/>
                  </a:cubicBezTo>
                  <a:cubicBezTo>
                    <a:pt x="1902" y="1292"/>
                    <a:pt x="1901" y="1293"/>
                    <a:pt x="1900" y="1295"/>
                  </a:cubicBezTo>
                  <a:cubicBezTo>
                    <a:pt x="1900" y="1295"/>
                    <a:pt x="1900" y="1295"/>
                    <a:pt x="1899" y="1296"/>
                  </a:cubicBezTo>
                  <a:cubicBezTo>
                    <a:pt x="1900" y="1298"/>
                    <a:pt x="1901" y="1300"/>
                    <a:pt x="1902" y="1304"/>
                  </a:cubicBezTo>
                  <a:cubicBezTo>
                    <a:pt x="1903" y="1307"/>
                    <a:pt x="1906" y="1317"/>
                    <a:pt x="1900" y="1323"/>
                  </a:cubicBezTo>
                  <a:cubicBezTo>
                    <a:pt x="1897" y="1325"/>
                    <a:pt x="1895" y="1326"/>
                    <a:pt x="1892" y="1326"/>
                  </a:cubicBezTo>
                  <a:cubicBezTo>
                    <a:pt x="1887" y="1328"/>
                    <a:pt x="1881" y="1330"/>
                    <a:pt x="1878" y="1331"/>
                  </a:cubicBezTo>
                  <a:cubicBezTo>
                    <a:pt x="1877" y="1334"/>
                    <a:pt x="1874" y="1340"/>
                    <a:pt x="1873" y="1343"/>
                  </a:cubicBezTo>
                  <a:cubicBezTo>
                    <a:pt x="1872" y="1346"/>
                    <a:pt x="1871" y="1348"/>
                    <a:pt x="1871" y="1350"/>
                  </a:cubicBezTo>
                  <a:cubicBezTo>
                    <a:pt x="1866" y="1361"/>
                    <a:pt x="1843" y="1379"/>
                    <a:pt x="1836" y="1382"/>
                  </a:cubicBezTo>
                  <a:cubicBezTo>
                    <a:pt x="1831" y="1385"/>
                    <a:pt x="1826" y="1385"/>
                    <a:pt x="1821" y="1384"/>
                  </a:cubicBezTo>
                  <a:cubicBezTo>
                    <a:pt x="1820" y="1384"/>
                    <a:pt x="1819" y="1384"/>
                    <a:pt x="1818" y="1385"/>
                  </a:cubicBezTo>
                  <a:cubicBezTo>
                    <a:pt x="1818" y="1385"/>
                    <a:pt x="1817" y="1387"/>
                    <a:pt x="1817" y="1390"/>
                  </a:cubicBezTo>
                  <a:cubicBezTo>
                    <a:pt x="1817" y="1400"/>
                    <a:pt x="1811" y="1403"/>
                    <a:pt x="1808" y="1405"/>
                  </a:cubicBezTo>
                  <a:cubicBezTo>
                    <a:pt x="1808" y="1406"/>
                    <a:pt x="1809" y="1408"/>
                    <a:pt x="1810" y="1410"/>
                  </a:cubicBezTo>
                  <a:cubicBezTo>
                    <a:pt x="1815" y="1419"/>
                    <a:pt x="1820" y="1430"/>
                    <a:pt x="1820" y="1430"/>
                  </a:cubicBezTo>
                  <a:cubicBezTo>
                    <a:pt x="1822" y="1435"/>
                    <a:pt x="1822" y="1435"/>
                    <a:pt x="1822" y="1435"/>
                  </a:cubicBezTo>
                  <a:cubicBezTo>
                    <a:pt x="1820" y="1439"/>
                    <a:pt x="1820" y="1439"/>
                    <a:pt x="1820" y="1439"/>
                  </a:cubicBezTo>
                  <a:cubicBezTo>
                    <a:pt x="1819" y="1441"/>
                    <a:pt x="1818" y="1443"/>
                    <a:pt x="1818" y="1445"/>
                  </a:cubicBezTo>
                  <a:cubicBezTo>
                    <a:pt x="1820" y="1446"/>
                    <a:pt x="1826" y="1447"/>
                    <a:pt x="1829" y="1447"/>
                  </a:cubicBezTo>
                  <a:cubicBezTo>
                    <a:pt x="1831" y="1447"/>
                    <a:pt x="1831" y="1447"/>
                    <a:pt x="1831" y="1447"/>
                  </a:cubicBezTo>
                  <a:cubicBezTo>
                    <a:pt x="1833" y="1448"/>
                    <a:pt x="1833" y="1448"/>
                    <a:pt x="1833" y="1448"/>
                  </a:cubicBezTo>
                  <a:cubicBezTo>
                    <a:pt x="1844" y="1452"/>
                    <a:pt x="1861" y="1461"/>
                    <a:pt x="1865" y="1472"/>
                  </a:cubicBezTo>
                  <a:cubicBezTo>
                    <a:pt x="1867" y="1478"/>
                    <a:pt x="1868" y="1492"/>
                    <a:pt x="1869" y="1510"/>
                  </a:cubicBezTo>
                  <a:cubicBezTo>
                    <a:pt x="1869" y="1513"/>
                    <a:pt x="1869" y="1516"/>
                    <a:pt x="1869" y="1518"/>
                  </a:cubicBezTo>
                  <a:cubicBezTo>
                    <a:pt x="1870" y="1520"/>
                    <a:pt x="1873" y="1525"/>
                    <a:pt x="1876" y="1528"/>
                  </a:cubicBezTo>
                  <a:cubicBezTo>
                    <a:pt x="1877" y="1530"/>
                    <a:pt x="1877" y="1530"/>
                    <a:pt x="1877" y="1530"/>
                  </a:cubicBezTo>
                  <a:cubicBezTo>
                    <a:pt x="1878" y="1526"/>
                    <a:pt x="1877" y="1516"/>
                    <a:pt x="1872" y="1496"/>
                  </a:cubicBezTo>
                  <a:cubicBezTo>
                    <a:pt x="1870" y="1491"/>
                    <a:pt x="1870" y="1489"/>
                    <a:pt x="1870" y="1488"/>
                  </a:cubicBezTo>
                  <a:cubicBezTo>
                    <a:pt x="1870" y="1487"/>
                    <a:pt x="1869" y="1483"/>
                    <a:pt x="1869" y="1480"/>
                  </a:cubicBezTo>
                  <a:cubicBezTo>
                    <a:pt x="1868" y="1476"/>
                    <a:pt x="1867" y="1469"/>
                    <a:pt x="1866" y="1464"/>
                  </a:cubicBezTo>
                  <a:cubicBezTo>
                    <a:pt x="1864" y="1450"/>
                    <a:pt x="1874" y="1444"/>
                    <a:pt x="1880" y="1440"/>
                  </a:cubicBezTo>
                  <a:cubicBezTo>
                    <a:pt x="1882" y="1439"/>
                    <a:pt x="1884" y="1437"/>
                    <a:pt x="1886" y="1436"/>
                  </a:cubicBezTo>
                  <a:cubicBezTo>
                    <a:pt x="1887" y="1434"/>
                    <a:pt x="1891" y="1430"/>
                    <a:pt x="1898" y="1431"/>
                  </a:cubicBezTo>
                  <a:cubicBezTo>
                    <a:pt x="1904" y="1432"/>
                    <a:pt x="1906" y="1437"/>
                    <a:pt x="1907" y="1439"/>
                  </a:cubicBezTo>
                  <a:cubicBezTo>
                    <a:pt x="1907" y="1440"/>
                    <a:pt x="1908" y="1441"/>
                    <a:pt x="1908" y="1441"/>
                  </a:cubicBezTo>
                  <a:cubicBezTo>
                    <a:pt x="1914" y="1442"/>
                    <a:pt x="1920" y="1443"/>
                    <a:pt x="1926" y="1441"/>
                  </a:cubicBezTo>
                  <a:cubicBezTo>
                    <a:pt x="1926" y="1441"/>
                    <a:pt x="1926" y="1441"/>
                    <a:pt x="1926" y="1441"/>
                  </a:cubicBezTo>
                  <a:cubicBezTo>
                    <a:pt x="1927" y="1441"/>
                    <a:pt x="1927" y="1440"/>
                    <a:pt x="1927" y="1439"/>
                  </a:cubicBezTo>
                  <a:cubicBezTo>
                    <a:pt x="1927" y="1436"/>
                    <a:pt x="1928" y="1431"/>
                    <a:pt x="1931" y="1425"/>
                  </a:cubicBezTo>
                  <a:cubicBezTo>
                    <a:pt x="1934" y="1417"/>
                    <a:pt x="1940" y="1411"/>
                    <a:pt x="1946" y="1406"/>
                  </a:cubicBezTo>
                  <a:cubicBezTo>
                    <a:pt x="1949" y="1404"/>
                    <a:pt x="1952" y="1401"/>
                    <a:pt x="1953" y="1399"/>
                  </a:cubicBezTo>
                  <a:cubicBezTo>
                    <a:pt x="1952" y="1398"/>
                    <a:pt x="1950" y="1396"/>
                    <a:pt x="1949" y="1393"/>
                  </a:cubicBezTo>
                  <a:cubicBezTo>
                    <a:pt x="1948" y="1392"/>
                    <a:pt x="1947" y="1391"/>
                    <a:pt x="1946" y="1390"/>
                  </a:cubicBezTo>
                  <a:cubicBezTo>
                    <a:pt x="1940" y="1382"/>
                    <a:pt x="1940" y="1379"/>
                    <a:pt x="1941" y="1366"/>
                  </a:cubicBezTo>
                  <a:cubicBezTo>
                    <a:pt x="1941" y="1365"/>
                    <a:pt x="1941" y="1365"/>
                    <a:pt x="1941" y="1365"/>
                  </a:cubicBezTo>
                  <a:cubicBezTo>
                    <a:pt x="1941" y="1362"/>
                    <a:pt x="1941" y="1353"/>
                    <a:pt x="1948" y="1349"/>
                  </a:cubicBezTo>
                  <a:cubicBezTo>
                    <a:pt x="1951" y="1347"/>
                    <a:pt x="1954" y="1347"/>
                    <a:pt x="1957" y="1348"/>
                  </a:cubicBezTo>
                  <a:cubicBezTo>
                    <a:pt x="1959" y="1346"/>
                    <a:pt x="1963" y="1343"/>
                    <a:pt x="1968" y="1339"/>
                  </a:cubicBezTo>
                  <a:cubicBezTo>
                    <a:pt x="1973" y="1336"/>
                    <a:pt x="1977" y="1332"/>
                    <a:pt x="1981" y="1329"/>
                  </a:cubicBezTo>
                  <a:cubicBezTo>
                    <a:pt x="1991" y="1321"/>
                    <a:pt x="2003" y="1325"/>
                    <a:pt x="2010" y="1328"/>
                  </a:cubicBezTo>
                  <a:cubicBezTo>
                    <a:pt x="2013" y="1329"/>
                    <a:pt x="2016" y="1330"/>
                    <a:pt x="2018" y="1330"/>
                  </a:cubicBezTo>
                  <a:cubicBezTo>
                    <a:pt x="2018" y="1329"/>
                    <a:pt x="2018" y="1329"/>
                    <a:pt x="2018" y="1328"/>
                  </a:cubicBezTo>
                  <a:cubicBezTo>
                    <a:pt x="2019" y="1326"/>
                    <a:pt x="2019" y="1325"/>
                    <a:pt x="2020" y="1323"/>
                  </a:cubicBezTo>
                  <a:cubicBezTo>
                    <a:pt x="2021" y="1322"/>
                    <a:pt x="2021" y="1321"/>
                    <a:pt x="2022" y="1320"/>
                  </a:cubicBezTo>
                  <a:cubicBezTo>
                    <a:pt x="2019" y="1318"/>
                    <a:pt x="2016" y="1315"/>
                    <a:pt x="2014" y="1311"/>
                  </a:cubicBezTo>
                  <a:cubicBezTo>
                    <a:pt x="2010" y="1301"/>
                    <a:pt x="2010" y="1284"/>
                    <a:pt x="2011" y="1275"/>
                  </a:cubicBezTo>
                  <a:cubicBezTo>
                    <a:pt x="2013" y="1266"/>
                    <a:pt x="2018" y="1262"/>
                    <a:pt x="2022" y="1259"/>
                  </a:cubicBezTo>
                  <a:cubicBezTo>
                    <a:pt x="2023" y="1257"/>
                    <a:pt x="2025" y="1256"/>
                    <a:pt x="2027" y="1254"/>
                  </a:cubicBezTo>
                  <a:cubicBezTo>
                    <a:pt x="2031" y="1250"/>
                    <a:pt x="2034" y="1247"/>
                    <a:pt x="2037" y="1246"/>
                  </a:cubicBezTo>
                  <a:cubicBezTo>
                    <a:pt x="2037" y="1246"/>
                    <a:pt x="2037" y="1246"/>
                    <a:pt x="2037" y="1246"/>
                  </a:cubicBezTo>
                  <a:cubicBezTo>
                    <a:pt x="2037" y="1238"/>
                    <a:pt x="2040" y="1233"/>
                    <a:pt x="2042" y="1229"/>
                  </a:cubicBezTo>
                  <a:cubicBezTo>
                    <a:pt x="2042" y="1228"/>
                    <a:pt x="2043" y="1226"/>
                    <a:pt x="2043" y="1226"/>
                  </a:cubicBezTo>
                  <a:cubicBezTo>
                    <a:pt x="2043" y="1223"/>
                    <a:pt x="2044" y="1221"/>
                    <a:pt x="2046" y="1219"/>
                  </a:cubicBezTo>
                  <a:cubicBezTo>
                    <a:pt x="2044" y="1218"/>
                    <a:pt x="2043" y="1218"/>
                    <a:pt x="2042" y="1217"/>
                  </a:cubicBezTo>
                  <a:cubicBezTo>
                    <a:pt x="2036" y="1214"/>
                    <a:pt x="2032" y="1212"/>
                    <a:pt x="2029" y="1203"/>
                  </a:cubicBezTo>
                  <a:cubicBezTo>
                    <a:pt x="2027" y="1200"/>
                    <a:pt x="2027" y="1197"/>
                    <a:pt x="2027" y="1195"/>
                  </a:cubicBezTo>
                  <a:cubicBezTo>
                    <a:pt x="2026" y="1192"/>
                    <a:pt x="2026" y="1191"/>
                    <a:pt x="2022" y="1187"/>
                  </a:cubicBezTo>
                  <a:cubicBezTo>
                    <a:pt x="2012" y="1176"/>
                    <a:pt x="2009" y="1173"/>
                    <a:pt x="2009" y="1160"/>
                  </a:cubicBezTo>
                  <a:cubicBezTo>
                    <a:pt x="2009" y="1158"/>
                    <a:pt x="2009" y="1156"/>
                    <a:pt x="2008" y="1154"/>
                  </a:cubicBezTo>
                  <a:cubicBezTo>
                    <a:pt x="2006" y="1149"/>
                    <a:pt x="2002" y="1138"/>
                    <a:pt x="2014" y="1130"/>
                  </a:cubicBezTo>
                  <a:cubicBezTo>
                    <a:pt x="2018" y="1127"/>
                    <a:pt x="2022" y="1126"/>
                    <a:pt x="2024" y="1125"/>
                  </a:cubicBezTo>
                  <a:cubicBezTo>
                    <a:pt x="2024" y="1125"/>
                    <a:pt x="2024" y="1125"/>
                    <a:pt x="2024" y="1125"/>
                  </a:cubicBezTo>
                  <a:cubicBezTo>
                    <a:pt x="2024" y="1125"/>
                    <a:pt x="2024" y="1124"/>
                    <a:pt x="2025" y="1123"/>
                  </a:cubicBezTo>
                  <a:cubicBezTo>
                    <a:pt x="2026" y="1121"/>
                    <a:pt x="2025" y="1120"/>
                    <a:pt x="2025" y="1117"/>
                  </a:cubicBezTo>
                  <a:cubicBezTo>
                    <a:pt x="2024" y="1113"/>
                    <a:pt x="2022" y="1106"/>
                    <a:pt x="2027" y="1100"/>
                  </a:cubicBezTo>
                  <a:cubicBezTo>
                    <a:pt x="2030" y="1096"/>
                    <a:pt x="2036" y="1092"/>
                    <a:pt x="2046" y="1087"/>
                  </a:cubicBezTo>
                  <a:cubicBezTo>
                    <a:pt x="2051" y="1084"/>
                    <a:pt x="2058" y="1080"/>
                    <a:pt x="2061" y="1077"/>
                  </a:cubicBezTo>
                  <a:cubicBezTo>
                    <a:pt x="2061" y="1077"/>
                    <a:pt x="2061" y="1077"/>
                    <a:pt x="2061" y="1077"/>
                  </a:cubicBezTo>
                  <a:cubicBezTo>
                    <a:pt x="2062" y="1075"/>
                    <a:pt x="2062" y="1074"/>
                    <a:pt x="2061" y="1073"/>
                  </a:cubicBezTo>
                  <a:cubicBezTo>
                    <a:pt x="2061" y="1073"/>
                    <a:pt x="2061" y="1073"/>
                    <a:pt x="2059" y="1072"/>
                  </a:cubicBezTo>
                  <a:cubicBezTo>
                    <a:pt x="2059" y="1071"/>
                    <a:pt x="2059" y="1071"/>
                    <a:pt x="2059" y="1071"/>
                  </a:cubicBezTo>
                  <a:cubicBezTo>
                    <a:pt x="2049" y="1065"/>
                    <a:pt x="2045" y="1062"/>
                    <a:pt x="2043" y="1050"/>
                  </a:cubicBezTo>
                  <a:cubicBezTo>
                    <a:pt x="2043" y="1048"/>
                    <a:pt x="2043" y="1046"/>
                    <a:pt x="2043" y="1045"/>
                  </a:cubicBezTo>
                  <a:cubicBezTo>
                    <a:pt x="2043" y="1045"/>
                    <a:pt x="2043" y="1045"/>
                    <a:pt x="2043" y="1045"/>
                  </a:cubicBezTo>
                  <a:cubicBezTo>
                    <a:pt x="2042" y="1044"/>
                    <a:pt x="2042" y="1043"/>
                    <a:pt x="2041" y="1042"/>
                  </a:cubicBezTo>
                  <a:cubicBezTo>
                    <a:pt x="2032" y="1040"/>
                    <a:pt x="2032" y="1030"/>
                    <a:pt x="2032" y="1026"/>
                  </a:cubicBezTo>
                  <a:cubicBezTo>
                    <a:pt x="2032" y="1007"/>
                    <a:pt x="2038" y="995"/>
                    <a:pt x="2049" y="991"/>
                  </a:cubicBezTo>
                  <a:cubicBezTo>
                    <a:pt x="2057" y="988"/>
                    <a:pt x="2062" y="988"/>
                    <a:pt x="2067" y="989"/>
                  </a:cubicBezTo>
                  <a:cubicBezTo>
                    <a:pt x="2070" y="989"/>
                    <a:pt x="2073" y="989"/>
                    <a:pt x="2076" y="989"/>
                  </a:cubicBezTo>
                  <a:cubicBezTo>
                    <a:pt x="2078" y="989"/>
                    <a:pt x="2079" y="989"/>
                    <a:pt x="2081" y="989"/>
                  </a:cubicBezTo>
                  <a:cubicBezTo>
                    <a:pt x="2082" y="989"/>
                    <a:pt x="2084" y="989"/>
                    <a:pt x="2085" y="989"/>
                  </a:cubicBezTo>
                  <a:cubicBezTo>
                    <a:pt x="2085" y="988"/>
                    <a:pt x="2085" y="988"/>
                    <a:pt x="2087" y="987"/>
                  </a:cubicBezTo>
                  <a:cubicBezTo>
                    <a:pt x="2086" y="987"/>
                    <a:pt x="2085" y="987"/>
                    <a:pt x="2085" y="987"/>
                  </a:cubicBezTo>
                  <a:cubicBezTo>
                    <a:pt x="2078" y="987"/>
                    <a:pt x="2066" y="981"/>
                    <a:pt x="2060" y="974"/>
                  </a:cubicBezTo>
                  <a:cubicBezTo>
                    <a:pt x="2056" y="969"/>
                    <a:pt x="2056" y="964"/>
                    <a:pt x="2057" y="961"/>
                  </a:cubicBezTo>
                  <a:cubicBezTo>
                    <a:pt x="2058" y="955"/>
                    <a:pt x="2064" y="939"/>
                    <a:pt x="2072" y="929"/>
                  </a:cubicBezTo>
                  <a:cubicBezTo>
                    <a:pt x="2073" y="927"/>
                    <a:pt x="2074" y="926"/>
                    <a:pt x="2075" y="925"/>
                  </a:cubicBezTo>
                  <a:cubicBezTo>
                    <a:pt x="2074" y="924"/>
                    <a:pt x="2072" y="923"/>
                    <a:pt x="2070" y="920"/>
                  </a:cubicBezTo>
                  <a:cubicBezTo>
                    <a:pt x="2068" y="915"/>
                    <a:pt x="2070" y="910"/>
                    <a:pt x="2071" y="907"/>
                  </a:cubicBezTo>
                  <a:cubicBezTo>
                    <a:pt x="2073" y="901"/>
                    <a:pt x="2077" y="895"/>
                    <a:pt x="2081" y="889"/>
                  </a:cubicBezTo>
                  <a:cubicBezTo>
                    <a:pt x="2084" y="886"/>
                    <a:pt x="2087" y="882"/>
                    <a:pt x="2088" y="879"/>
                  </a:cubicBezTo>
                  <a:cubicBezTo>
                    <a:pt x="2088" y="876"/>
                    <a:pt x="2089" y="873"/>
                    <a:pt x="2090" y="869"/>
                  </a:cubicBezTo>
                  <a:cubicBezTo>
                    <a:pt x="2091" y="866"/>
                    <a:pt x="2092" y="860"/>
                    <a:pt x="2092" y="858"/>
                  </a:cubicBezTo>
                  <a:cubicBezTo>
                    <a:pt x="2090" y="856"/>
                    <a:pt x="2088" y="856"/>
                    <a:pt x="2084" y="855"/>
                  </a:cubicBezTo>
                  <a:cubicBezTo>
                    <a:pt x="2079" y="854"/>
                    <a:pt x="2071" y="853"/>
                    <a:pt x="2063" y="845"/>
                  </a:cubicBezTo>
                  <a:cubicBezTo>
                    <a:pt x="2054" y="836"/>
                    <a:pt x="2046" y="826"/>
                    <a:pt x="2039" y="814"/>
                  </a:cubicBezTo>
                  <a:cubicBezTo>
                    <a:pt x="2033" y="803"/>
                    <a:pt x="2034" y="793"/>
                    <a:pt x="2043" y="786"/>
                  </a:cubicBezTo>
                  <a:cubicBezTo>
                    <a:pt x="2044" y="785"/>
                    <a:pt x="2045" y="781"/>
                    <a:pt x="2046" y="778"/>
                  </a:cubicBezTo>
                  <a:cubicBezTo>
                    <a:pt x="2046" y="773"/>
                    <a:pt x="2048" y="767"/>
                    <a:pt x="2052" y="760"/>
                  </a:cubicBezTo>
                  <a:cubicBezTo>
                    <a:pt x="2052" y="754"/>
                    <a:pt x="2053" y="746"/>
                    <a:pt x="2052" y="742"/>
                  </a:cubicBezTo>
                  <a:cubicBezTo>
                    <a:pt x="2051" y="739"/>
                    <a:pt x="2050" y="737"/>
                    <a:pt x="2050" y="735"/>
                  </a:cubicBezTo>
                  <a:cubicBezTo>
                    <a:pt x="2049" y="732"/>
                    <a:pt x="2048" y="730"/>
                    <a:pt x="2046" y="725"/>
                  </a:cubicBezTo>
                  <a:cubicBezTo>
                    <a:pt x="2039" y="712"/>
                    <a:pt x="2039" y="698"/>
                    <a:pt x="2047" y="685"/>
                  </a:cubicBezTo>
                  <a:cubicBezTo>
                    <a:pt x="2050" y="679"/>
                    <a:pt x="2050" y="656"/>
                    <a:pt x="2048" y="637"/>
                  </a:cubicBezTo>
                  <a:cubicBezTo>
                    <a:pt x="2048" y="637"/>
                    <a:pt x="2048" y="637"/>
                    <a:pt x="2048" y="637"/>
                  </a:cubicBezTo>
                  <a:cubicBezTo>
                    <a:pt x="2048" y="630"/>
                    <a:pt x="2047" y="608"/>
                    <a:pt x="2047" y="606"/>
                  </a:cubicBezTo>
                  <a:cubicBezTo>
                    <a:pt x="2047" y="605"/>
                    <a:pt x="2047" y="601"/>
                    <a:pt x="2046" y="596"/>
                  </a:cubicBezTo>
                  <a:cubicBezTo>
                    <a:pt x="2041" y="592"/>
                    <a:pt x="2035" y="591"/>
                    <a:pt x="2035" y="591"/>
                  </a:cubicBezTo>
                  <a:cubicBezTo>
                    <a:pt x="2035" y="591"/>
                    <a:pt x="2020" y="580"/>
                    <a:pt x="2012" y="578"/>
                  </a:cubicBezTo>
                  <a:cubicBezTo>
                    <a:pt x="2004" y="575"/>
                    <a:pt x="1996" y="588"/>
                    <a:pt x="1989" y="590"/>
                  </a:cubicBezTo>
                  <a:cubicBezTo>
                    <a:pt x="1983" y="591"/>
                    <a:pt x="1897" y="590"/>
                    <a:pt x="1889" y="590"/>
                  </a:cubicBezTo>
                  <a:cubicBezTo>
                    <a:pt x="1881" y="590"/>
                    <a:pt x="1875" y="579"/>
                    <a:pt x="1865" y="571"/>
                  </a:cubicBezTo>
                  <a:cubicBezTo>
                    <a:pt x="1856" y="563"/>
                    <a:pt x="1837" y="571"/>
                    <a:pt x="1832" y="570"/>
                  </a:cubicBezTo>
                  <a:cubicBezTo>
                    <a:pt x="1827" y="568"/>
                    <a:pt x="1824" y="562"/>
                    <a:pt x="1820" y="559"/>
                  </a:cubicBezTo>
                  <a:cubicBezTo>
                    <a:pt x="1816" y="556"/>
                    <a:pt x="1811" y="563"/>
                    <a:pt x="1805" y="562"/>
                  </a:cubicBezTo>
                  <a:cubicBezTo>
                    <a:pt x="1800" y="560"/>
                    <a:pt x="1789" y="555"/>
                    <a:pt x="1783" y="550"/>
                  </a:cubicBezTo>
                  <a:cubicBezTo>
                    <a:pt x="1776" y="544"/>
                    <a:pt x="1784" y="539"/>
                    <a:pt x="1781" y="531"/>
                  </a:cubicBezTo>
                  <a:cubicBezTo>
                    <a:pt x="1779" y="523"/>
                    <a:pt x="1757" y="503"/>
                    <a:pt x="1751" y="496"/>
                  </a:cubicBezTo>
                  <a:cubicBezTo>
                    <a:pt x="1744" y="490"/>
                    <a:pt x="1735" y="496"/>
                    <a:pt x="1735" y="496"/>
                  </a:cubicBezTo>
                  <a:cubicBezTo>
                    <a:pt x="1723" y="483"/>
                    <a:pt x="1723" y="483"/>
                    <a:pt x="1723" y="483"/>
                  </a:cubicBezTo>
                  <a:cubicBezTo>
                    <a:pt x="1723" y="483"/>
                    <a:pt x="1709" y="479"/>
                    <a:pt x="1701" y="478"/>
                  </a:cubicBezTo>
                  <a:cubicBezTo>
                    <a:pt x="1693" y="476"/>
                    <a:pt x="1699" y="467"/>
                    <a:pt x="1699" y="467"/>
                  </a:cubicBezTo>
                  <a:cubicBezTo>
                    <a:pt x="1677" y="444"/>
                    <a:pt x="1677" y="444"/>
                    <a:pt x="1677" y="444"/>
                  </a:cubicBezTo>
                  <a:cubicBezTo>
                    <a:pt x="1677" y="444"/>
                    <a:pt x="1673" y="438"/>
                    <a:pt x="1673" y="430"/>
                  </a:cubicBezTo>
                  <a:cubicBezTo>
                    <a:pt x="1673" y="422"/>
                    <a:pt x="1667" y="423"/>
                    <a:pt x="1660" y="415"/>
                  </a:cubicBezTo>
                  <a:cubicBezTo>
                    <a:pt x="1653" y="407"/>
                    <a:pt x="1652" y="422"/>
                    <a:pt x="1647" y="424"/>
                  </a:cubicBezTo>
                  <a:cubicBezTo>
                    <a:pt x="1641" y="427"/>
                    <a:pt x="1629" y="426"/>
                    <a:pt x="1629" y="426"/>
                  </a:cubicBezTo>
                  <a:cubicBezTo>
                    <a:pt x="1629" y="426"/>
                    <a:pt x="1620" y="431"/>
                    <a:pt x="1613" y="434"/>
                  </a:cubicBezTo>
                  <a:cubicBezTo>
                    <a:pt x="1607" y="436"/>
                    <a:pt x="1600" y="424"/>
                    <a:pt x="1600" y="424"/>
                  </a:cubicBezTo>
                  <a:cubicBezTo>
                    <a:pt x="1600" y="424"/>
                    <a:pt x="1587" y="412"/>
                    <a:pt x="1583" y="408"/>
                  </a:cubicBezTo>
                  <a:cubicBezTo>
                    <a:pt x="1579" y="404"/>
                    <a:pt x="1580" y="392"/>
                    <a:pt x="1580" y="386"/>
                  </a:cubicBezTo>
                  <a:cubicBezTo>
                    <a:pt x="1580" y="379"/>
                    <a:pt x="1568" y="378"/>
                    <a:pt x="1568" y="378"/>
                  </a:cubicBezTo>
                  <a:cubicBezTo>
                    <a:pt x="1565" y="363"/>
                    <a:pt x="1565" y="363"/>
                    <a:pt x="1565" y="363"/>
                  </a:cubicBezTo>
                  <a:cubicBezTo>
                    <a:pt x="1560" y="344"/>
                    <a:pt x="1560" y="344"/>
                    <a:pt x="1560" y="344"/>
                  </a:cubicBezTo>
                  <a:cubicBezTo>
                    <a:pt x="1560" y="344"/>
                    <a:pt x="1552" y="327"/>
                    <a:pt x="1545" y="323"/>
                  </a:cubicBezTo>
                  <a:cubicBezTo>
                    <a:pt x="1539" y="319"/>
                    <a:pt x="1517" y="326"/>
                    <a:pt x="1509" y="323"/>
                  </a:cubicBezTo>
                  <a:cubicBezTo>
                    <a:pt x="1501" y="320"/>
                    <a:pt x="1499" y="308"/>
                    <a:pt x="1495" y="306"/>
                  </a:cubicBezTo>
                  <a:cubicBezTo>
                    <a:pt x="1491" y="303"/>
                    <a:pt x="1481" y="307"/>
                    <a:pt x="1475" y="304"/>
                  </a:cubicBezTo>
                  <a:cubicBezTo>
                    <a:pt x="1468" y="302"/>
                    <a:pt x="1471" y="292"/>
                    <a:pt x="1467" y="290"/>
                  </a:cubicBezTo>
                  <a:cubicBezTo>
                    <a:pt x="1463" y="287"/>
                    <a:pt x="1449" y="288"/>
                    <a:pt x="1447" y="283"/>
                  </a:cubicBezTo>
                  <a:cubicBezTo>
                    <a:pt x="1444" y="278"/>
                    <a:pt x="1441" y="267"/>
                    <a:pt x="1439" y="258"/>
                  </a:cubicBezTo>
                  <a:cubicBezTo>
                    <a:pt x="1436" y="248"/>
                    <a:pt x="1429" y="248"/>
                    <a:pt x="1425" y="239"/>
                  </a:cubicBezTo>
                  <a:cubicBezTo>
                    <a:pt x="1421" y="230"/>
                    <a:pt x="1427" y="223"/>
                    <a:pt x="1425" y="214"/>
                  </a:cubicBezTo>
                  <a:cubicBezTo>
                    <a:pt x="1424" y="204"/>
                    <a:pt x="1391" y="182"/>
                    <a:pt x="1387" y="174"/>
                  </a:cubicBezTo>
                  <a:cubicBezTo>
                    <a:pt x="1383" y="166"/>
                    <a:pt x="1384" y="152"/>
                    <a:pt x="1380" y="148"/>
                  </a:cubicBezTo>
                  <a:cubicBezTo>
                    <a:pt x="1376" y="144"/>
                    <a:pt x="1371" y="152"/>
                    <a:pt x="1361" y="147"/>
                  </a:cubicBezTo>
                  <a:cubicBezTo>
                    <a:pt x="1352" y="142"/>
                    <a:pt x="1299" y="76"/>
                    <a:pt x="1299" y="76"/>
                  </a:cubicBezTo>
                  <a:cubicBezTo>
                    <a:pt x="1299" y="76"/>
                    <a:pt x="1293" y="68"/>
                    <a:pt x="1291" y="60"/>
                  </a:cubicBezTo>
                  <a:cubicBezTo>
                    <a:pt x="1288" y="52"/>
                    <a:pt x="1281" y="56"/>
                    <a:pt x="1281" y="56"/>
                  </a:cubicBezTo>
                  <a:cubicBezTo>
                    <a:pt x="1281" y="56"/>
                    <a:pt x="1213" y="56"/>
                    <a:pt x="1200" y="52"/>
                  </a:cubicBezTo>
                  <a:cubicBezTo>
                    <a:pt x="1187" y="48"/>
                    <a:pt x="1171" y="36"/>
                    <a:pt x="1167" y="31"/>
                  </a:cubicBezTo>
                  <a:cubicBezTo>
                    <a:pt x="1163" y="26"/>
                    <a:pt x="1160" y="1"/>
                    <a:pt x="1160" y="1"/>
                  </a:cubicBezTo>
                  <a:cubicBezTo>
                    <a:pt x="1160" y="1"/>
                    <a:pt x="1153" y="3"/>
                    <a:pt x="1147" y="2"/>
                  </a:cubicBezTo>
                  <a:cubicBezTo>
                    <a:pt x="1140" y="0"/>
                    <a:pt x="1131" y="8"/>
                    <a:pt x="1131" y="8"/>
                  </a:cubicBezTo>
                  <a:cubicBezTo>
                    <a:pt x="1131" y="8"/>
                    <a:pt x="1101" y="0"/>
                    <a:pt x="1096" y="2"/>
                  </a:cubicBezTo>
                  <a:cubicBezTo>
                    <a:pt x="1091" y="3"/>
                    <a:pt x="1079" y="16"/>
                    <a:pt x="1075" y="20"/>
                  </a:cubicBezTo>
                  <a:cubicBezTo>
                    <a:pt x="1071" y="24"/>
                    <a:pt x="1057" y="20"/>
                    <a:pt x="1057" y="20"/>
                  </a:cubicBezTo>
                  <a:cubicBezTo>
                    <a:pt x="1047" y="34"/>
                    <a:pt x="1047" y="34"/>
                    <a:pt x="1047" y="34"/>
                  </a:cubicBezTo>
                  <a:cubicBezTo>
                    <a:pt x="1047" y="34"/>
                    <a:pt x="1037" y="34"/>
                    <a:pt x="1033" y="34"/>
                  </a:cubicBezTo>
                  <a:cubicBezTo>
                    <a:pt x="1029" y="34"/>
                    <a:pt x="969" y="92"/>
                    <a:pt x="963" y="99"/>
                  </a:cubicBezTo>
                  <a:cubicBezTo>
                    <a:pt x="956" y="106"/>
                    <a:pt x="985" y="119"/>
                    <a:pt x="985" y="124"/>
                  </a:cubicBezTo>
                  <a:cubicBezTo>
                    <a:pt x="985" y="130"/>
                    <a:pt x="975" y="136"/>
                    <a:pt x="975" y="136"/>
                  </a:cubicBezTo>
                  <a:cubicBezTo>
                    <a:pt x="975" y="136"/>
                    <a:pt x="973" y="151"/>
                    <a:pt x="975" y="155"/>
                  </a:cubicBezTo>
                  <a:cubicBezTo>
                    <a:pt x="976" y="159"/>
                    <a:pt x="959" y="160"/>
                    <a:pt x="957" y="167"/>
                  </a:cubicBezTo>
                  <a:cubicBezTo>
                    <a:pt x="956" y="174"/>
                    <a:pt x="975" y="180"/>
                    <a:pt x="973" y="186"/>
                  </a:cubicBezTo>
                  <a:cubicBezTo>
                    <a:pt x="972" y="191"/>
                    <a:pt x="977" y="195"/>
                    <a:pt x="973" y="198"/>
                  </a:cubicBezTo>
                  <a:cubicBezTo>
                    <a:pt x="969" y="200"/>
                    <a:pt x="957" y="223"/>
                    <a:pt x="955" y="230"/>
                  </a:cubicBezTo>
                  <a:cubicBezTo>
                    <a:pt x="952" y="236"/>
                    <a:pt x="959" y="247"/>
                    <a:pt x="955" y="255"/>
                  </a:cubicBezTo>
                  <a:cubicBezTo>
                    <a:pt x="951" y="263"/>
                    <a:pt x="949" y="283"/>
                    <a:pt x="940" y="291"/>
                  </a:cubicBezTo>
                  <a:cubicBezTo>
                    <a:pt x="931" y="299"/>
                    <a:pt x="917" y="299"/>
                    <a:pt x="913" y="302"/>
                  </a:cubicBezTo>
                  <a:cubicBezTo>
                    <a:pt x="909" y="306"/>
                    <a:pt x="899" y="299"/>
                    <a:pt x="888" y="302"/>
                  </a:cubicBezTo>
                  <a:cubicBezTo>
                    <a:pt x="877" y="306"/>
                    <a:pt x="879" y="314"/>
                    <a:pt x="865" y="312"/>
                  </a:cubicBezTo>
                  <a:cubicBezTo>
                    <a:pt x="852" y="311"/>
                    <a:pt x="852" y="307"/>
                    <a:pt x="847" y="303"/>
                  </a:cubicBezTo>
                  <a:cubicBezTo>
                    <a:pt x="841" y="299"/>
                    <a:pt x="835" y="314"/>
                    <a:pt x="832" y="323"/>
                  </a:cubicBezTo>
                  <a:cubicBezTo>
                    <a:pt x="829" y="332"/>
                    <a:pt x="855" y="346"/>
                    <a:pt x="863" y="348"/>
                  </a:cubicBezTo>
                  <a:cubicBezTo>
                    <a:pt x="871" y="351"/>
                    <a:pt x="885" y="371"/>
                    <a:pt x="885" y="378"/>
                  </a:cubicBezTo>
                  <a:cubicBezTo>
                    <a:pt x="885" y="384"/>
                    <a:pt x="879" y="392"/>
                    <a:pt x="879" y="392"/>
                  </a:cubicBezTo>
                  <a:cubicBezTo>
                    <a:pt x="888" y="399"/>
                    <a:pt x="888" y="399"/>
                    <a:pt x="888" y="399"/>
                  </a:cubicBezTo>
                  <a:cubicBezTo>
                    <a:pt x="911" y="416"/>
                    <a:pt x="911" y="416"/>
                    <a:pt x="911" y="416"/>
                  </a:cubicBezTo>
                  <a:cubicBezTo>
                    <a:pt x="911" y="416"/>
                    <a:pt x="917" y="426"/>
                    <a:pt x="919" y="432"/>
                  </a:cubicBezTo>
                  <a:cubicBezTo>
                    <a:pt x="920" y="439"/>
                    <a:pt x="888" y="458"/>
                    <a:pt x="888" y="458"/>
                  </a:cubicBezTo>
                  <a:cubicBezTo>
                    <a:pt x="888" y="458"/>
                    <a:pt x="893" y="471"/>
                    <a:pt x="899" y="475"/>
                  </a:cubicBezTo>
                  <a:cubicBezTo>
                    <a:pt x="904" y="479"/>
                    <a:pt x="900" y="526"/>
                    <a:pt x="899" y="531"/>
                  </a:cubicBezTo>
                  <a:cubicBezTo>
                    <a:pt x="897" y="536"/>
                    <a:pt x="905" y="538"/>
                    <a:pt x="911" y="543"/>
                  </a:cubicBezTo>
                  <a:cubicBezTo>
                    <a:pt x="916" y="548"/>
                    <a:pt x="907" y="587"/>
                    <a:pt x="911" y="596"/>
                  </a:cubicBezTo>
                  <a:cubicBezTo>
                    <a:pt x="915" y="606"/>
                    <a:pt x="943" y="627"/>
                    <a:pt x="933" y="634"/>
                  </a:cubicBezTo>
                  <a:cubicBezTo>
                    <a:pt x="924" y="640"/>
                    <a:pt x="887" y="634"/>
                    <a:pt x="879" y="634"/>
                  </a:cubicBezTo>
                  <a:cubicBezTo>
                    <a:pt x="871" y="634"/>
                    <a:pt x="836" y="642"/>
                    <a:pt x="829" y="647"/>
                  </a:cubicBezTo>
                  <a:cubicBezTo>
                    <a:pt x="823" y="652"/>
                    <a:pt x="737" y="670"/>
                    <a:pt x="721" y="671"/>
                  </a:cubicBezTo>
                  <a:cubicBezTo>
                    <a:pt x="705" y="672"/>
                    <a:pt x="680" y="678"/>
                    <a:pt x="653" y="675"/>
                  </a:cubicBezTo>
                  <a:cubicBezTo>
                    <a:pt x="627" y="672"/>
                    <a:pt x="640" y="672"/>
                    <a:pt x="635" y="667"/>
                  </a:cubicBezTo>
                  <a:cubicBezTo>
                    <a:pt x="629" y="662"/>
                    <a:pt x="632" y="624"/>
                    <a:pt x="632" y="612"/>
                  </a:cubicBezTo>
                  <a:cubicBezTo>
                    <a:pt x="632" y="600"/>
                    <a:pt x="623" y="603"/>
                    <a:pt x="617" y="604"/>
                  </a:cubicBezTo>
                  <a:cubicBezTo>
                    <a:pt x="612" y="606"/>
                    <a:pt x="600" y="624"/>
                    <a:pt x="591" y="628"/>
                  </a:cubicBezTo>
                  <a:cubicBezTo>
                    <a:pt x="581" y="632"/>
                    <a:pt x="581" y="642"/>
                    <a:pt x="580" y="660"/>
                  </a:cubicBezTo>
                  <a:cubicBezTo>
                    <a:pt x="579" y="679"/>
                    <a:pt x="567" y="674"/>
                    <a:pt x="560" y="675"/>
                  </a:cubicBezTo>
                  <a:cubicBezTo>
                    <a:pt x="553" y="676"/>
                    <a:pt x="504" y="679"/>
                    <a:pt x="492" y="679"/>
                  </a:cubicBezTo>
                  <a:cubicBezTo>
                    <a:pt x="480" y="679"/>
                    <a:pt x="453" y="678"/>
                    <a:pt x="451" y="674"/>
                  </a:cubicBezTo>
                  <a:cubicBezTo>
                    <a:pt x="448" y="670"/>
                    <a:pt x="444" y="640"/>
                    <a:pt x="444" y="631"/>
                  </a:cubicBezTo>
                  <a:cubicBezTo>
                    <a:pt x="444" y="622"/>
                    <a:pt x="425" y="598"/>
                    <a:pt x="427" y="586"/>
                  </a:cubicBezTo>
                  <a:cubicBezTo>
                    <a:pt x="428" y="574"/>
                    <a:pt x="420" y="570"/>
                    <a:pt x="417" y="562"/>
                  </a:cubicBezTo>
                  <a:cubicBezTo>
                    <a:pt x="415" y="554"/>
                    <a:pt x="400" y="559"/>
                    <a:pt x="392" y="559"/>
                  </a:cubicBezTo>
                  <a:cubicBezTo>
                    <a:pt x="384" y="559"/>
                    <a:pt x="359" y="554"/>
                    <a:pt x="340" y="548"/>
                  </a:cubicBezTo>
                  <a:cubicBezTo>
                    <a:pt x="321" y="543"/>
                    <a:pt x="320" y="547"/>
                    <a:pt x="316" y="544"/>
                  </a:cubicBezTo>
                  <a:cubicBezTo>
                    <a:pt x="312" y="542"/>
                    <a:pt x="313" y="526"/>
                    <a:pt x="312" y="522"/>
                  </a:cubicBezTo>
                  <a:cubicBezTo>
                    <a:pt x="311" y="518"/>
                    <a:pt x="305" y="515"/>
                    <a:pt x="300" y="516"/>
                  </a:cubicBezTo>
                  <a:cubicBezTo>
                    <a:pt x="295" y="518"/>
                    <a:pt x="267" y="514"/>
                    <a:pt x="243" y="510"/>
                  </a:cubicBezTo>
                  <a:cubicBezTo>
                    <a:pt x="219" y="506"/>
                    <a:pt x="232" y="516"/>
                    <a:pt x="221" y="524"/>
                  </a:cubicBezTo>
                  <a:cubicBezTo>
                    <a:pt x="211" y="532"/>
                    <a:pt x="201" y="528"/>
                    <a:pt x="192" y="530"/>
                  </a:cubicBezTo>
                  <a:cubicBezTo>
                    <a:pt x="183" y="531"/>
                    <a:pt x="176" y="551"/>
                    <a:pt x="173" y="564"/>
                  </a:cubicBezTo>
                  <a:cubicBezTo>
                    <a:pt x="171" y="578"/>
                    <a:pt x="181" y="576"/>
                    <a:pt x="187" y="587"/>
                  </a:cubicBezTo>
                  <a:cubicBezTo>
                    <a:pt x="192" y="598"/>
                    <a:pt x="184" y="596"/>
                    <a:pt x="172" y="603"/>
                  </a:cubicBezTo>
                  <a:cubicBezTo>
                    <a:pt x="160" y="610"/>
                    <a:pt x="148" y="614"/>
                    <a:pt x="136" y="620"/>
                  </a:cubicBezTo>
                  <a:cubicBezTo>
                    <a:pt x="124" y="627"/>
                    <a:pt x="119" y="620"/>
                    <a:pt x="108" y="620"/>
                  </a:cubicBezTo>
                  <a:cubicBezTo>
                    <a:pt x="97" y="620"/>
                    <a:pt x="93" y="640"/>
                    <a:pt x="93" y="650"/>
                  </a:cubicBezTo>
                  <a:cubicBezTo>
                    <a:pt x="93" y="659"/>
                    <a:pt x="84" y="650"/>
                    <a:pt x="77" y="650"/>
                  </a:cubicBezTo>
                  <a:cubicBezTo>
                    <a:pt x="71" y="650"/>
                    <a:pt x="75" y="658"/>
                    <a:pt x="73" y="667"/>
                  </a:cubicBezTo>
                  <a:cubicBezTo>
                    <a:pt x="72" y="676"/>
                    <a:pt x="63" y="667"/>
                    <a:pt x="56" y="658"/>
                  </a:cubicBezTo>
                  <a:cubicBezTo>
                    <a:pt x="49" y="648"/>
                    <a:pt x="45" y="651"/>
                    <a:pt x="37" y="652"/>
                  </a:cubicBezTo>
                  <a:cubicBezTo>
                    <a:pt x="29" y="654"/>
                    <a:pt x="36" y="660"/>
                    <a:pt x="36" y="670"/>
                  </a:cubicBezTo>
                  <a:cubicBezTo>
                    <a:pt x="36" y="679"/>
                    <a:pt x="19" y="683"/>
                    <a:pt x="9" y="687"/>
                  </a:cubicBezTo>
                  <a:cubicBezTo>
                    <a:pt x="0" y="691"/>
                    <a:pt x="11" y="698"/>
                    <a:pt x="11" y="704"/>
                  </a:cubicBezTo>
                  <a:cubicBezTo>
                    <a:pt x="11" y="711"/>
                    <a:pt x="37" y="719"/>
                    <a:pt x="41" y="722"/>
                  </a:cubicBezTo>
                  <a:cubicBezTo>
                    <a:pt x="45" y="724"/>
                    <a:pt x="55" y="738"/>
                    <a:pt x="76" y="731"/>
                  </a:cubicBezTo>
                  <a:cubicBezTo>
                    <a:pt x="97" y="724"/>
                    <a:pt x="85" y="739"/>
                    <a:pt x="89" y="746"/>
                  </a:cubicBezTo>
                  <a:cubicBezTo>
                    <a:pt x="93" y="752"/>
                    <a:pt x="104" y="750"/>
                    <a:pt x="112" y="752"/>
                  </a:cubicBezTo>
                  <a:cubicBezTo>
                    <a:pt x="120" y="755"/>
                    <a:pt x="133" y="752"/>
                    <a:pt x="140" y="744"/>
                  </a:cubicBezTo>
                  <a:cubicBezTo>
                    <a:pt x="147" y="736"/>
                    <a:pt x="161" y="760"/>
                    <a:pt x="168" y="766"/>
                  </a:cubicBezTo>
                  <a:cubicBezTo>
                    <a:pt x="175" y="771"/>
                    <a:pt x="188" y="775"/>
                    <a:pt x="199" y="784"/>
                  </a:cubicBezTo>
                  <a:cubicBezTo>
                    <a:pt x="209" y="794"/>
                    <a:pt x="215" y="799"/>
                    <a:pt x="228" y="804"/>
                  </a:cubicBezTo>
                  <a:cubicBezTo>
                    <a:pt x="241" y="810"/>
                    <a:pt x="247" y="802"/>
                    <a:pt x="248" y="795"/>
                  </a:cubicBezTo>
                  <a:cubicBezTo>
                    <a:pt x="249" y="788"/>
                    <a:pt x="263" y="795"/>
                    <a:pt x="273" y="792"/>
                  </a:cubicBezTo>
                  <a:cubicBezTo>
                    <a:pt x="284" y="790"/>
                    <a:pt x="288" y="786"/>
                    <a:pt x="300" y="783"/>
                  </a:cubicBezTo>
                  <a:cubicBezTo>
                    <a:pt x="312" y="780"/>
                    <a:pt x="325" y="788"/>
                    <a:pt x="325" y="788"/>
                  </a:cubicBezTo>
                  <a:cubicBezTo>
                    <a:pt x="325" y="788"/>
                    <a:pt x="328" y="816"/>
                    <a:pt x="332" y="827"/>
                  </a:cubicBezTo>
                  <a:cubicBezTo>
                    <a:pt x="336" y="838"/>
                    <a:pt x="344" y="840"/>
                    <a:pt x="345" y="846"/>
                  </a:cubicBezTo>
                  <a:cubicBezTo>
                    <a:pt x="347" y="851"/>
                    <a:pt x="349" y="864"/>
                    <a:pt x="349" y="864"/>
                  </a:cubicBezTo>
                  <a:cubicBezTo>
                    <a:pt x="349" y="864"/>
                    <a:pt x="349" y="864"/>
                    <a:pt x="360" y="882"/>
                  </a:cubicBezTo>
                  <a:cubicBezTo>
                    <a:pt x="371" y="899"/>
                    <a:pt x="355" y="890"/>
                    <a:pt x="347" y="896"/>
                  </a:cubicBezTo>
                  <a:cubicBezTo>
                    <a:pt x="339" y="903"/>
                    <a:pt x="343" y="911"/>
                    <a:pt x="343" y="919"/>
                  </a:cubicBezTo>
                  <a:cubicBezTo>
                    <a:pt x="343" y="927"/>
                    <a:pt x="351" y="926"/>
                    <a:pt x="356" y="919"/>
                  </a:cubicBezTo>
                  <a:cubicBezTo>
                    <a:pt x="361" y="912"/>
                    <a:pt x="379" y="920"/>
                    <a:pt x="376" y="924"/>
                  </a:cubicBezTo>
                  <a:cubicBezTo>
                    <a:pt x="373" y="928"/>
                    <a:pt x="372" y="939"/>
                    <a:pt x="377" y="952"/>
                  </a:cubicBezTo>
                  <a:cubicBezTo>
                    <a:pt x="383" y="966"/>
                    <a:pt x="387" y="955"/>
                    <a:pt x="395" y="962"/>
                  </a:cubicBezTo>
                  <a:cubicBezTo>
                    <a:pt x="403" y="968"/>
                    <a:pt x="405" y="966"/>
                    <a:pt x="397" y="972"/>
                  </a:cubicBezTo>
                  <a:cubicBezTo>
                    <a:pt x="389" y="979"/>
                    <a:pt x="391" y="982"/>
                    <a:pt x="393" y="995"/>
                  </a:cubicBezTo>
                  <a:cubicBezTo>
                    <a:pt x="396" y="1008"/>
                    <a:pt x="393" y="995"/>
                    <a:pt x="384" y="1004"/>
                  </a:cubicBezTo>
                  <a:cubicBezTo>
                    <a:pt x="375" y="1014"/>
                    <a:pt x="384" y="1004"/>
                    <a:pt x="375" y="1008"/>
                  </a:cubicBezTo>
                  <a:cubicBezTo>
                    <a:pt x="365" y="1012"/>
                    <a:pt x="371" y="1020"/>
                    <a:pt x="361" y="1027"/>
                  </a:cubicBezTo>
                  <a:cubicBezTo>
                    <a:pt x="352" y="1034"/>
                    <a:pt x="348" y="1035"/>
                    <a:pt x="331" y="1034"/>
                  </a:cubicBezTo>
                  <a:cubicBezTo>
                    <a:pt x="313" y="1032"/>
                    <a:pt x="316" y="1047"/>
                    <a:pt x="313" y="1052"/>
                  </a:cubicBezTo>
                  <a:cubicBezTo>
                    <a:pt x="311" y="1058"/>
                    <a:pt x="323" y="1075"/>
                    <a:pt x="328" y="1086"/>
                  </a:cubicBezTo>
                  <a:cubicBezTo>
                    <a:pt x="333" y="1096"/>
                    <a:pt x="329" y="1107"/>
                    <a:pt x="332" y="1116"/>
                  </a:cubicBezTo>
                  <a:cubicBezTo>
                    <a:pt x="335" y="1126"/>
                    <a:pt x="315" y="1139"/>
                    <a:pt x="312" y="1144"/>
                  </a:cubicBezTo>
                  <a:cubicBezTo>
                    <a:pt x="311" y="1146"/>
                    <a:pt x="310" y="1147"/>
                    <a:pt x="309" y="1148"/>
                  </a:cubicBezTo>
                  <a:cubicBezTo>
                    <a:pt x="312" y="1154"/>
                    <a:pt x="314" y="1159"/>
                    <a:pt x="315" y="1162"/>
                  </a:cubicBezTo>
                  <a:cubicBezTo>
                    <a:pt x="316" y="1165"/>
                    <a:pt x="316" y="1167"/>
                    <a:pt x="317" y="1167"/>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4" name="Freeform 17">
              <a:extLst>
                <a:ext uri="{FF2B5EF4-FFF2-40B4-BE49-F238E27FC236}">
                  <a16:creationId xmlns:a16="http://schemas.microsoft.com/office/drawing/2014/main" id="{76D238FD-483A-4F5D-AE87-1EFC20533389}"/>
                </a:ext>
              </a:extLst>
            </p:cNvPr>
            <p:cNvSpPr>
              <a:spLocks/>
            </p:cNvSpPr>
            <p:nvPr/>
          </p:nvSpPr>
          <p:spPr bwMode="auto">
            <a:xfrm>
              <a:off x="-6446821" y="3057104"/>
              <a:ext cx="1214047" cy="809365"/>
            </a:xfrm>
            <a:custGeom>
              <a:avLst/>
              <a:gdLst>
                <a:gd name="T0" fmla="*/ 45 w 1474"/>
                <a:gd name="T1" fmla="*/ 331 h 983"/>
                <a:gd name="T2" fmla="*/ 30 w 1474"/>
                <a:gd name="T3" fmla="*/ 367 h 983"/>
                <a:gd name="T4" fmla="*/ 83 w 1474"/>
                <a:gd name="T5" fmla="*/ 440 h 983"/>
                <a:gd name="T6" fmla="*/ 62 w 1474"/>
                <a:gd name="T7" fmla="*/ 507 h 983"/>
                <a:gd name="T8" fmla="*/ 82 w 1474"/>
                <a:gd name="T9" fmla="*/ 561 h 983"/>
                <a:gd name="T10" fmla="*/ 26 w 1474"/>
                <a:gd name="T11" fmla="*/ 591 h 983"/>
                <a:gd name="T12" fmla="*/ 43 w 1474"/>
                <a:gd name="T13" fmla="*/ 620 h 983"/>
                <a:gd name="T14" fmla="*/ 18 w 1474"/>
                <a:gd name="T15" fmla="*/ 679 h 983"/>
                <a:gd name="T16" fmla="*/ 10 w 1474"/>
                <a:gd name="T17" fmla="*/ 739 h 983"/>
                <a:gd name="T18" fmla="*/ 42 w 1474"/>
                <a:gd name="T19" fmla="*/ 780 h 983"/>
                <a:gd name="T20" fmla="*/ 16 w 1474"/>
                <a:gd name="T21" fmla="*/ 833 h 983"/>
                <a:gd name="T22" fmla="*/ 36 w 1474"/>
                <a:gd name="T23" fmla="*/ 880 h 983"/>
                <a:gd name="T24" fmla="*/ 105 w 1474"/>
                <a:gd name="T25" fmla="*/ 908 h 983"/>
                <a:gd name="T26" fmla="*/ 96 w 1474"/>
                <a:gd name="T27" fmla="*/ 937 h 983"/>
                <a:gd name="T28" fmla="*/ 146 w 1474"/>
                <a:gd name="T29" fmla="*/ 974 h 983"/>
                <a:gd name="T30" fmla="*/ 209 w 1474"/>
                <a:gd name="T31" fmla="*/ 974 h 983"/>
                <a:gd name="T32" fmla="*/ 273 w 1474"/>
                <a:gd name="T33" fmla="*/ 944 h 983"/>
                <a:gd name="T34" fmla="*/ 271 w 1474"/>
                <a:gd name="T35" fmla="*/ 908 h 983"/>
                <a:gd name="T36" fmla="*/ 313 w 1474"/>
                <a:gd name="T37" fmla="*/ 827 h 983"/>
                <a:gd name="T38" fmla="*/ 324 w 1474"/>
                <a:gd name="T39" fmla="*/ 757 h 983"/>
                <a:gd name="T40" fmla="*/ 384 w 1474"/>
                <a:gd name="T41" fmla="*/ 769 h 983"/>
                <a:gd name="T42" fmla="*/ 421 w 1474"/>
                <a:gd name="T43" fmla="*/ 708 h 983"/>
                <a:gd name="T44" fmla="*/ 513 w 1474"/>
                <a:gd name="T45" fmla="*/ 740 h 983"/>
                <a:gd name="T46" fmla="*/ 545 w 1474"/>
                <a:gd name="T47" fmla="*/ 797 h 983"/>
                <a:gd name="T48" fmla="*/ 603 w 1474"/>
                <a:gd name="T49" fmla="*/ 848 h 983"/>
                <a:gd name="T50" fmla="*/ 663 w 1474"/>
                <a:gd name="T51" fmla="*/ 828 h 983"/>
                <a:gd name="T52" fmla="*/ 657 w 1474"/>
                <a:gd name="T53" fmla="*/ 769 h 983"/>
                <a:gd name="T54" fmla="*/ 719 w 1474"/>
                <a:gd name="T55" fmla="*/ 748 h 983"/>
                <a:gd name="T56" fmla="*/ 742 w 1474"/>
                <a:gd name="T57" fmla="*/ 710 h 983"/>
                <a:gd name="T58" fmla="*/ 798 w 1474"/>
                <a:gd name="T59" fmla="*/ 676 h 983"/>
                <a:gd name="T60" fmla="*/ 836 w 1474"/>
                <a:gd name="T61" fmla="*/ 700 h 983"/>
                <a:gd name="T62" fmla="*/ 883 w 1474"/>
                <a:gd name="T63" fmla="*/ 652 h 983"/>
                <a:gd name="T64" fmla="*/ 859 w 1474"/>
                <a:gd name="T65" fmla="*/ 591 h 983"/>
                <a:gd name="T66" fmla="*/ 904 w 1474"/>
                <a:gd name="T67" fmla="*/ 539 h 983"/>
                <a:gd name="T68" fmla="*/ 957 w 1474"/>
                <a:gd name="T69" fmla="*/ 510 h 983"/>
                <a:gd name="T70" fmla="*/ 1038 w 1474"/>
                <a:gd name="T71" fmla="*/ 512 h 983"/>
                <a:gd name="T72" fmla="*/ 1143 w 1474"/>
                <a:gd name="T73" fmla="*/ 487 h 983"/>
                <a:gd name="T74" fmla="*/ 1201 w 1474"/>
                <a:gd name="T75" fmla="*/ 417 h 983"/>
                <a:gd name="T76" fmla="*/ 1240 w 1474"/>
                <a:gd name="T77" fmla="*/ 352 h 983"/>
                <a:gd name="T78" fmla="*/ 1280 w 1474"/>
                <a:gd name="T79" fmla="*/ 310 h 983"/>
                <a:gd name="T80" fmla="*/ 1351 w 1474"/>
                <a:gd name="T81" fmla="*/ 337 h 983"/>
                <a:gd name="T82" fmla="*/ 1357 w 1474"/>
                <a:gd name="T83" fmla="*/ 292 h 983"/>
                <a:gd name="T84" fmla="*/ 1368 w 1474"/>
                <a:gd name="T85" fmla="*/ 220 h 983"/>
                <a:gd name="T86" fmla="*/ 1460 w 1474"/>
                <a:gd name="T87" fmla="*/ 219 h 983"/>
                <a:gd name="T88" fmla="*/ 1464 w 1474"/>
                <a:gd name="T89" fmla="*/ 203 h 983"/>
                <a:gd name="T90" fmla="*/ 1459 w 1474"/>
                <a:gd name="T91" fmla="*/ 135 h 983"/>
                <a:gd name="T92" fmla="*/ 1426 w 1474"/>
                <a:gd name="T93" fmla="*/ 51 h 983"/>
                <a:gd name="T94" fmla="*/ 1375 w 1474"/>
                <a:gd name="T95" fmla="*/ 30 h 983"/>
                <a:gd name="T96" fmla="*/ 1242 w 1474"/>
                <a:gd name="T97" fmla="*/ 10 h 983"/>
                <a:gd name="T98" fmla="*/ 1019 w 1474"/>
                <a:gd name="T99" fmla="*/ 134 h 983"/>
                <a:gd name="T100" fmla="*/ 879 w 1474"/>
                <a:gd name="T101" fmla="*/ 138 h 983"/>
                <a:gd name="T102" fmla="*/ 711 w 1474"/>
                <a:gd name="T103" fmla="*/ 149 h 983"/>
                <a:gd name="T104" fmla="*/ 579 w 1474"/>
                <a:gd name="T105" fmla="*/ 185 h 983"/>
                <a:gd name="T106" fmla="*/ 415 w 1474"/>
                <a:gd name="T107" fmla="*/ 161 h 983"/>
                <a:gd name="T108" fmla="*/ 295 w 1474"/>
                <a:gd name="T109" fmla="*/ 128 h 983"/>
                <a:gd name="T110" fmla="*/ 102 w 1474"/>
                <a:gd name="T111" fmla="*/ 153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4" h="983">
                  <a:moveTo>
                    <a:pt x="42" y="202"/>
                  </a:moveTo>
                  <a:cubicBezTo>
                    <a:pt x="43" y="212"/>
                    <a:pt x="46" y="247"/>
                    <a:pt x="38" y="261"/>
                  </a:cubicBezTo>
                  <a:cubicBezTo>
                    <a:pt x="34" y="268"/>
                    <a:pt x="34" y="274"/>
                    <a:pt x="37" y="282"/>
                  </a:cubicBezTo>
                  <a:cubicBezTo>
                    <a:pt x="41" y="288"/>
                    <a:pt x="42" y="292"/>
                    <a:pt x="43" y="296"/>
                  </a:cubicBezTo>
                  <a:cubicBezTo>
                    <a:pt x="44" y="298"/>
                    <a:pt x="44" y="299"/>
                    <a:pt x="45" y="302"/>
                  </a:cubicBezTo>
                  <a:cubicBezTo>
                    <a:pt x="48" y="312"/>
                    <a:pt x="46" y="328"/>
                    <a:pt x="45" y="331"/>
                  </a:cubicBezTo>
                  <a:cubicBezTo>
                    <a:pt x="45" y="332"/>
                    <a:pt x="45" y="332"/>
                    <a:pt x="45" y="332"/>
                  </a:cubicBezTo>
                  <a:cubicBezTo>
                    <a:pt x="44" y="334"/>
                    <a:pt x="44" y="334"/>
                    <a:pt x="44" y="334"/>
                  </a:cubicBezTo>
                  <a:cubicBezTo>
                    <a:pt x="42" y="337"/>
                    <a:pt x="40" y="342"/>
                    <a:pt x="40" y="344"/>
                  </a:cubicBezTo>
                  <a:cubicBezTo>
                    <a:pt x="40" y="344"/>
                    <a:pt x="40" y="344"/>
                    <a:pt x="40" y="344"/>
                  </a:cubicBezTo>
                  <a:cubicBezTo>
                    <a:pt x="40" y="346"/>
                    <a:pt x="40" y="346"/>
                    <a:pt x="40" y="346"/>
                  </a:cubicBezTo>
                  <a:cubicBezTo>
                    <a:pt x="39" y="350"/>
                    <a:pt x="37" y="361"/>
                    <a:pt x="30" y="367"/>
                  </a:cubicBezTo>
                  <a:cubicBezTo>
                    <a:pt x="30" y="367"/>
                    <a:pt x="30" y="367"/>
                    <a:pt x="30" y="368"/>
                  </a:cubicBezTo>
                  <a:cubicBezTo>
                    <a:pt x="30" y="368"/>
                    <a:pt x="30" y="369"/>
                    <a:pt x="31" y="370"/>
                  </a:cubicBezTo>
                  <a:cubicBezTo>
                    <a:pt x="36" y="380"/>
                    <a:pt x="43" y="389"/>
                    <a:pt x="51" y="396"/>
                  </a:cubicBezTo>
                  <a:cubicBezTo>
                    <a:pt x="55" y="400"/>
                    <a:pt x="58" y="401"/>
                    <a:pt x="62" y="402"/>
                  </a:cubicBezTo>
                  <a:cubicBezTo>
                    <a:pt x="67" y="403"/>
                    <a:pt x="73" y="404"/>
                    <a:pt x="78" y="409"/>
                  </a:cubicBezTo>
                  <a:cubicBezTo>
                    <a:pt x="89" y="418"/>
                    <a:pt x="85" y="432"/>
                    <a:pt x="83" y="440"/>
                  </a:cubicBezTo>
                  <a:cubicBezTo>
                    <a:pt x="83" y="442"/>
                    <a:pt x="82" y="444"/>
                    <a:pt x="82" y="445"/>
                  </a:cubicBezTo>
                  <a:cubicBezTo>
                    <a:pt x="83" y="452"/>
                    <a:pt x="78" y="459"/>
                    <a:pt x="71" y="467"/>
                  </a:cubicBezTo>
                  <a:cubicBezTo>
                    <a:pt x="69" y="470"/>
                    <a:pt x="67" y="474"/>
                    <a:pt x="65" y="476"/>
                  </a:cubicBezTo>
                  <a:cubicBezTo>
                    <a:pt x="66" y="477"/>
                    <a:pt x="67" y="479"/>
                    <a:pt x="68" y="480"/>
                  </a:cubicBezTo>
                  <a:cubicBezTo>
                    <a:pt x="76" y="491"/>
                    <a:pt x="69" y="499"/>
                    <a:pt x="65" y="504"/>
                  </a:cubicBezTo>
                  <a:cubicBezTo>
                    <a:pt x="64" y="505"/>
                    <a:pt x="63" y="506"/>
                    <a:pt x="62" y="507"/>
                  </a:cubicBezTo>
                  <a:cubicBezTo>
                    <a:pt x="57" y="513"/>
                    <a:pt x="53" y="523"/>
                    <a:pt x="51" y="529"/>
                  </a:cubicBezTo>
                  <a:cubicBezTo>
                    <a:pt x="53" y="531"/>
                    <a:pt x="57" y="532"/>
                    <a:pt x="59" y="533"/>
                  </a:cubicBezTo>
                  <a:cubicBezTo>
                    <a:pt x="60" y="533"/>
                    <a:pt x="60" y="533"/>
                    <a:pt x="61" y="533"/>
                  </a:cubicBezTo>
                  <a:cubicBezTo>
                    <a:pt x="66" y="532"/>
                    <a:pt x="77" y="531"/>
                    <a:pt x="85" y="538"/>
                  </a:cubicBezTo>
                  <a:cubicBezTo>
                    <a:pt x="86" y="540"/>
                    <a:pt x="91" y="544"/>
                    <a:pt x="90" y="550"/>
                  </a:cubicBezTo>
                  <a:cubicBezTo>
                    <a:pt x="90" y="556"/>
                    <a:pt x="85" y="559"/>
                    <a:pt x="82" y="561"/>
                  </a:cubicBezTo>
                  <a:cubicBezTo>
                    <a:pt x="80" y="562"/>
                    <a:pt x="78" y="564"/>
                    <a:pt x="76" y="565"/>
                  </a:cubicBezTo>
                  <a:cubicBezTo>
                    <a:pt x="68" y="574"/>
                    <a:pt x="64" y="574"/>
                    <a:pt x="56" y="575"/>
                  </a:cubicBezTo>
                  <a:cubicBezTo>
                    <a:pt x="54" y="575"/>
                    <a:pt x="53" y="575"/>
                    <a:pt x="51" y="575"/>
                  </a:cubicBezTo>
                  <a:cubicBezTo>
                    <a:pt x="47" y="575"/>
                    <a:pt x="43" y="575"/>
                    <a:pt x="40" y="575"/>
                  </a:cubicBezTo>
                  <a:cubicBezTo>
                    <a:pt x="36" y="575"/>
                    <a:pt x="34" y="574"/>
                    <a:pt x="30" y="576"/>
                  </a:cubicBezTo>
                  <a:cubicBezTo>
                    <a:pt x="28" y="576"/>
                    <a:pt x="26" y="581"/>
                    <a:pt x="26" y="591"/>
                  </a:cubicBezTo>
                  <a:cubicBezTo>
                    <a:pt x="28" y="592"/>
                    <a:pt x="30" y="594"/>
                    <a:pt x="32" y="597"/>
                  </a:cubicBezTo>
                  <a:cubicBezTo>
                    <a:pt x="33" y="599"/>
                    <a:pt x="33" y="600"/>
                    <a:pt x="34" y="600"/>
                  </a:cubicBezTo>
                  <a:cubicBezTo>
                    <a:pt x="36" y="604"/>
                    <a:pt x="36" y="605"/>
                    <a:pt x="37" y="609"/>
                  </a:cubicBezTo>
                  <a:cubicBezTo>
                    <a:pt x="37" y="610"/>
                    <a:pt x="37" y="611"/>
                    <a:pt x="37" y="613"/>
                  </a:cubicBezTo>
                  <a:cubicBezTo>
                    <a:pt x="38" y="616"/>
                    <a:pt x="38" y="616"/>
                    <a:pt x="38" y="617"/>
                  </a:cubicBezTo>
                  <a:cubicBezTo>
                    <a:pt x="38" y="617"/>
                    <a:pt x="41" y="619"/>
                    <a:pt x="43" y="620"/>
                  </a:cubicBezTo>
                  <a:cubicBezTo>
                    <a:pt x="44" y="620"/>
                    <a:pt x="44" y="620"/>
                    <a:pt x="44" y="620"/>
                  </a:cubicBezTo>
                  <a:cubicBezTo>
                    <a:pt x="56" y="628"/>
                    <a:pt x="56" y="638"/>
                    <a:pt x="55" y="644"/>
                  </a:cubicBezTo>
                  <a:cubicBezTo>
                    <a:pt x="55" y="645"/>
                    <a:pt x="55" y="645"/>
                    <a:pt x="55" y="646"/>
                  </a:cubicBezTo>
                  <a:cubicBezTo>
                    <a:pt x="55" y="656"/>
                    <a:pt x="45" y="662"/>
                    <a:pt x="30" y="670"/>
                  </a:cubicBezTo>
                  <a:cubicBezTo>
                    <a:pt x="26" y="672"/>
                    <a:pt x="20" y="676"/>
                    <a:pt x="18" y="677"/>
                  </a:cubicBezTo>
                  <a:cubicBezTo>
                    <a:pt x="18" y="678"/>
                    <a:pt x="18" y="678"/>
                    <a:pt x="18" y="679"/>
                  </a:cubicBezTo>
                  <a:cubicBezTo>
                    <a:pt x="19" y="682"/>
                    <a:pt x="20" y="689"/>
                    <a:pt x="17" y="697"/>
                  </a:cubicBezTo>
                  <a:cubicBezTo>
                    <a:pt x="14" y="706"/>
                    <a:pt x="10" y="708"/>
                    <a:pt x="4" y="710"/>
                  </a:cubicBezTo>
                  <a:cubicBezTo>
                    <a:pt x="3" y="711"/>
                    <a:pt x="2" y="711"/>
                    <a:pt x="0" y="712"/>
                  </a:cubicBezTo>
                  <a:cubicBezTo>
                    <a:pt x="0" y="712"/>
                    <a:pt x="0" y="712"/>
                    <a:pt x="0" y="712"/>
                  </a:cubicBezTo>
                  <a:cubicBezTo>
                    <a:pt x="2" y="716"/>
                    <a:pt x="3" y="720"/>
                    <a:pt x="3" y="726"/>
                  </a:cubicBezTo>
                  <a:cubicBezTo>
                    <a:pt x="3" y="732"/>
                    <a:pt x="3" y="732"/>
                    <a:pt x="10" y="739"/>
                  </a:cubicBezTo>
                  <a:cubicBezTo>
                    <a:pt x="18" y="747"/>
                    <a:pt x="20" y="753"/>
                    <a:pt x="21" y="759"/>
                  </a:cubicBezTo>
                  <a:cubicBezTo>
                    <a:pt x="21" y="760"/>
                    <a:pt x="21" y="761"/>
                    <a:pt x="21" y="762"/>
                  </a:cubicBezTo>
                  <a:cubicBezTo>
                    <a:pt x="22" y="763"/>
                    <a:pt x="22" y="763"/>
                    <a:pt x="22" y="763"/>
                  </a:cubicBezTo>
                  <a:cubicBezTo>
                    <a:pt x="22" y="764"/>
                    <a:pt x="24" y="765"/>
                    <a:pt x="26" y="765"/>
                  </a:cubicBezTo>
                  <a:cubicBezTo>
                    <a:pt x="27" y="766"/>
                    <a:pt x="30" y="767"/>
                    <a:pt x="32" y="769"/>
                  </a:cubicBezTo>
                  <a:cubicBezTo>
                    <a:pt x="34" y="770"/>
                    <a:pt x="40" y="774"/>
                    <a:pt x="42" y="780"/>
                  </a:cubicBezTo>
                  <a:cubicBezTo>
                    <a:pt x="43" y="787"/>
                    <a:pt x="39" y="792"/>
                    <a:pt x="38" y="794"/>
                  </a:cubicBezTo>
                  <a:cubicBezTo>
                    <a:pt x="37" y="794"/>
                    <a:pt x="37" y="794"/>
                    <a:pt x="37" y="794"/>
                  </a:cubicBezTo>
                  <a:cubicBezTo>
                    <a:pt x="37" y="798"/>
                    <a:pt x="35" y="801"/>
                    <a:pt x="34" y="803"/>
                  </a:cubicBezTo>
                  <a:cubicBezTo>
                    <a:pt x="33" y="806"/>
                    <a:pt x="31" y="809"/>
                    <a:pt x="31" y="812"/>
                  </a:cubicBezTo>
                  <a:cubicBezTo>
                    <a:pt x="31" y="823"/>
                    <a:pt x="25" y="826"/>
                    <a:pt x="21" y="829"/>
                  </a:cubicBezTo>
                  <a:cubicBezTo>
                    <a:pt x="20" y="830"/>
                    <a:pt x="18" y="831"/>
                    <a:pt x="16" y="833"/>
                  </a:cubicBezTo>
                  <a:cubicBezTo>
                    <a:pt x="13" y="836"/>
                    <a:pt x="11" y="838"/>
                    <a:pt x="9" y="840"/>
                  </a:cubicBezTo>
                  <a:cubicBezTo>
                    <a:pt x="5" y="843"/>
                    <a:pt x="5" y="843"/>
                    <a:pt x="5" y="845"/>
                  </a:cubicBezTo>
                  <a:cubicBezTo>
                    <a:pt x="4" y="852"/>
                    <a:pt x="4" y="864"/>
                    <a:pt x="6" y="869"/>
                  </a:cubicBezTo>
                  <a:cubicBezTo>
                    <a:pt x="7" y="869"/>
                    <a:pt x="9" y="870"/>
                    <a:pt x="10" y="870"/>
                  </a:cubicBezTo>
                  <a:cubicBezTo>
                    <a:pt x="14" y="871"/>
                    <a:pt x="19" y="873"/>
                    <a:pt x="23" y="878"/>
                  </a:cubicBezTo>
                  <a:cubicBezTo>
                    <a:pt x="25" y="880"/>
                    <a:pt x="26" y="882"/>
                    <a:pt x="36" y="880"/>
                  </a:cubicBezTo>
                  <a:cubicBezTo>
                    <a:pt x="39" y="879"/>
                    <a:pt x="40" y="878"/>
                    <a:pt x="43" y="876"/>
                  </a:cubicBezTo>
                  <a:cubicBezTo>
                    <a:pt x="47" y="874"/>
                    <a:pt x="53" y="870"/>
                    <a:pt x="63" y="870"/>
                  </a:cubicBezTo>
                  <a:cubicBezTo>
                    <a:pt x="75" y="870"/>
                    <a:pt x="80" y="872"/>
                    <a:pt x="85" y="875"/>
                  </a:cubicBezTo>
                  <a:cubicBezTo>
                    <a:pt x="86" y="876"/>
                    <a:pt x="87" y="876"/>
                    <a:pt x="88" y="877"/>
                  </a:cubicBezTo>
                  <a:cubicBezTo>
                    <a:pt x="98" y="881"/>
                    <a:pt x="101" y="893"/>
                    <a:pt x="104" y="905"/>
                  </a:cubicBezTo>
                  <a:cubicBezTo>
                    <a:pt x="105" y="908"/>
                    <a:pt x="105" y="908"/>
                    <a:pt x="105" y="908"/>
                  </a:cubicBezTo>
                  <a:cubicBezTo>
                    <a:pt x="106" y="914"/>
                    <a:pt x="106" y="918"/>
                    <a:pt x="104" y="922"/>
                  </a:cubicBezTo>
                  <a:cubicBezTo>
                    <a:pt x="100" y="928"/>
                    <a:pt x="95" y="929"/>
                    <a:pt x="92" y="929"/>
                  </a:cubicBezTo>
                  <a:cubicBezTo>
                    <a:pt x="92" y="929"/>
                    <a:pt x="92" y="929"/>
                    <a:pt x="92" y="929"/>
                  </a:cubicBezTo>
                  <a:cubicBezTo>
                    <a:pt x="91" y="931"/>
                    <a:pt x="91" y="932"/>
                    <a:pt x="92" y="935"/>
                  </a:cubicBezTo>
                  <a:cubicBezTo>
                    <a:pt x="92" y="935"/>
                    <a:pt x="92" y="935"/>
                    <a:pt x="92" y="935"/>
                  </a:cubicBezTo>
                  <a:cubicBezTo>
                    <a:pt x="93" y="936"/>
                    <a:pt x="94" y="936"/>
                    <a:pt x="96" y="937"/>
                  </a:cubicBezTo>
                  <a:cubicBezTo>
                    <a:pt x="100" y="938"/>
                    <a:pt x="105" y="939"/>
                    <a:pt x="112" y="944"/>
                  </a:cubicBezTo>
                  <a:cubicBezTo>
                    <a:pt x="127" y="954"/>
                    <a:pt x="125" y="967"/>
                    <a:pt x="123" y="973"/>
                  </a:cubicBezTo>
                  <a:cubicBezTo>
                    <a:pt x="123" y="974"/>
                    <a:pt x="123" y="975"/>
                    <a:pt x="123" y="976"/>
                  </a:cubicBezTo>
                  <a:cubicBezTo>
                    <a:pt x="123" y="976"/>
                    <a:pt x="124" y="977"/>
                    <a:pt x="124" y="977"/>
                  </a:cubicBezTo>
                  <a:cubicBezTo>
                    <a:pt x="125" y="977"/>
                    <a:pt x="129" y="976"/>
                    <a:pt x="131" y="976"/>
                  </a:cubicBezTo>
                  <a:cubicBezTo>
                    <a:pt x="136" y="975"/>
                    <a:pt x="141" y="974"/>
                    <a:pt x="146" y="974"/>
                  </a:cubicBezTo>
                  <a:cubicBezTo>
                    <a:pt x="151" y="975"/>
                    <a:pt x="157" y="977"/>
                    <a:pt x="159" y="983"/>
                  </a:cubicBezTo>
                  <a:cubicBezTo>
                    <a:pt x="161" y="982"/>
                    <a:pt x="162" y="981"/>
                    <a:pt x="162" y="980"/>
                  </a:cubicBezTo>
                  <a:cubicBezTo>
                    <a:pt x="164" y="979"/>
                    <a:pt x="164" y="979"/>
                    <a:pt x="164" y="979"/>
                  </a:cubicBezTo>
                  <a:cubicBezTo>
                    <a:pt x="166" y="977"/>
                    <a:pt x="172" y="972"/>
                    <a:pt x="206" y="974"/>
                  </a:cubicBezTo>
                  <a:cubicBezTo>
                    <a:pt x="208" y="974"/>
                    <a:pt x="208" y="974"/>
                    <a:pt x="208" y="974"/>
                  </a:cubicBezTo>
                  <a:cubicBezTo>
                    <a:pt x="209" y="974"/>
                    <a:pt x="209" y="974"/>
                    <a:pt x="209" y="974"/>
                  </a:cubicBezTo>
                  <a:cubicBezTo>
                    <a:pt x="210" y="974"/>
                    <a:pt x="210" y="975"/>
                    <a:pt x="211" y="975"/>
                  </a:cubicBezTo>
                  <a:cubicBezTo>
                    <a:pt x="217" y="970"/>
                    <a:pt x="229" y="962"/>
                    <a:pt x="239" y="956"/>
                  </a:cubicBezTo>
                  <a:cubicBezTo>
                    <a:pt x="251" y="948"/>
                    <a:pt x="253" y="947"/>
                    <a:pt x="262" y="946"/>
                  </a:cubicBezTo>
                  <a:cubicBezTo>
                    <a:pt x="264" y="945"/>
                    <a:pt x="264" y="945"/>
                    <a:pt x="264" y="945"/>
                  </a:cubicBezTo>
                  <a:cubicBezTo>
                    <a:pt x="266" y="945"/>
                    <a:pt x="267" y="945"/>
                    <a:pt x="269" y="944"/>
                  </a:cubicBezTo>
                  <a:cubicBezTo>
                    <a:pt x="271" y="944"/>
                    <a:pt x="272" y="944"/>
                    <a:pt x="273" y="944"/>
                  </a:cubicBezTo>
                  <a:cubicBezTo>
                    <a:pt x="272" y="943"/>
                    <a:pt x="272" y="943"/>
                    <a:pt x="272" y="943"/>
                  </a:cubicBezTo>
                  <a:cubicBezTo>
                    <a:pt x="265" y="935"/>
                    <a:pt x="265" y="935"/>
                    <a:pt x="265" y="935"/>
                  </a:cubicBezTo>
                  <a:cubicBezTo>
                    <a:pt x="263" y="934"/>
                    <a:pt x="259" y="929"/>
                    <a:pt x="260" y="923"/>
                  </a:cubicBezTo>
                  <a:cubicBezTo>
                    <a:pt x="261" y="916"/>
                    <a:pt x="266" y="914"/>
                    <a:pt x="269" y="912"/>
                  </a:cubicBezTo>
                  <a:cubicBezTo>
                    <a:pt x="270" y="912"/>
                    <a:pt x="271" y="911"/>
                    <a:pt x="272" y="911"/>
                  </a:cubicBezTo>
                  <a:cubicBezTo>
                    <a:pt x="272" y="910"/>
                    <a:pt x="272" y="910"/>
                    <a:pt x="271" y="908"/>
                  </a:cubicBezTo>
                  <a:cubicBezTo>
                    <a:pt x="270" y="903"/>
                    <a:pt x="270" y="896"/>
                    <a:pt x="274" y="885"/>
                  </a:cubicBezTo>
                  <a:cubicBezTo>
                    <a:pt x="281" y="866"/>
                    <a:pt x="294" y="867"/>
                    <a:pt x="300" y="868"/>
                  </a:cubicBezTo>
                  <a:cubicBezTo>
                    <a:pt x="302" y="869"/>
                    <a:pt x="304" y="869"/>
                    <a:pt x="304" y="869"/>
                  </a:cubicBezTo>
                  <a:cubicBezTo>
                    <a:pt x="310" y="867"/>
                    <a:pt x="312" y="865"/>
                    <a:pt x="314" y="861"/>
                  </a:cubicBezTo>
                  <a:cubicBezTo>
                    <a:pt x="315" y="859"/>
                    <a:pt x="314" y="850"/>
                    <a:pt x="314" y="845"/>
                  </a:cubicBezTo>
                  <a:cubicBezTo>
                    <a:pt x="313" y="839"/>
                    <a:pt x="312" y="832"/>
                    <a:pt x="313" y="827"/>
                  </a:cubicBezTo>
                  <a:cubicBezTo>
                    <a:pt x="313" y="818"/>
                    <a:pt x="318" y="812"/>
                    <a:pt x="322" y="807"/>
                  </a:cubicBezTo>
                  <a:cubicBezTo>
                    <a:pt x="323" y="806"/>
                    <a:pt x="325" y="804"/>
                    <a:pt x="325" y="803"/>
                  </a:cubicBezTo>
                  <a:cubicBezTo>
                    <a:pt x="325" y="801"/>
                    <a:pt x="321" y="795"/>
                    <a:pt x="317" y="792"/>
                  </a:cubicBezTo>
                  <a:cubicBezTo>
                    <a:pt x="314" y="789"/>
                    <a:pt x="314" y="789"/>
                    <a:pt x="314" y="789"/>
                  </a:cubicBezTo>
                  <a:cubicBezTo>
                    <a:pt x="314" y="784"/>
                    <a:pt x="314" y="784"/>
                    <a:pt x="314" y="784"/>
                  </a:cubicBezTo>
                  <a:cubicBezTo>
                    <a:pt x="316" y="762"/>
                    <a:pt x="322" y="758"/>
                    <a:pt x="324" y="757"/>
                  </a:cubicBezTo>
                  <a:cubicBezTo>
                    <a:pt x="328" y="754"/>
                    <a:pt x="333" y="754"/>
                    <a:pt x="336" y="754"/>
                  </a:cubicBezTo>
                  <a:cubicBezTo>
                    <a:pt x="338" y="755"/>
                    <a:pt x="339" y="755"/>
                    <a:pt x="342" y="753"/>
                  </a:cubicBezTo>
                  <a:cubicBezTo>
                    <a:pt x="357" y="743"/>
                    <a:pt x="366" y="749"/>
                    <a:pt x="371" y="752"/>
                  </a:cubicBezTo>
                  <a:cubicBezTo>
                    <a:pt x="371" y="752"/>
                    <a:pt x="372" y="753"/>
                    <a:pt x="372" y="753"/>
                  </a:cubicBezTo>
                  <a:cubicBezTo>
                    <a:pt x="377" y="756"/>
                    <a:pt x="379" y="760"/>
                    <a:pt x="381" y="764"/>
                  </a:cubicBezTo>
                  <a:cubicBezTo>
                    <a:pt x="382" y="766"/>
                    <a:pt x="383" y="768"/>
                    <a:pt x="384" y="769"/>
                  </a:cubicBezTo>
                  <a:cubicBezTo>
                    <a:pt x="386" y="769"/>
                    <a:pt x="387" y="768"/>
                    <a:pt x="388" y="768"/>
                  </a:cubicBezTo>
                  <a:cubicBezTo>
                    <a:pt x="392" y="760"/>
                    <a:pt x="403" y="752"/>
                    <a:pt x="413" y="752"/>
                  </a:cubicBezTo>
                  <a:cubicBezTo>
                    <a:pt x="415" y="752"/>
                    <a:pt x="417" y="753"/>
                    <a:pt x="420" y="753"/>
                  </a:cubicBezTo>
                  <a:cubicBezTo>
                    <a:pt x="421" y="753"/>
                    <a:pt x="424" y="753"/>
                    <a:pt x="425" y="753"/>
                  </a:cubicBezTo>
                  <a:cubicBezTo>
                    <a:pt x="425" y="752"/>
                    <a:pt x="425" y="750"/>
                    <a:pt x="425" y="747"/>
                  </a:cubicBezTo>
                  <a:cubicBezTo>
                    <a:pt x="425" y="746"/>
                    <a:pt x="420" y="715"/>
                    <a:pt x="421" y="708"/>
                  </a:cubicBezTo>
                  <a:cubicBezTo>
                    <a:pt x="421" y="706"/>
                    <a:pt x="422" y="702"/>
                    <a:pt x="427" y="700"/>
                  </a:cubicBezTo>
                  <a:cubicBezTo>
                    <a:pt x="435" y="695"/>
                    <a:pt x="453" y="695"/>
                    <a:pt x="464" y="698"/>
                  </a:cubicBezTo>
                  <a:cubicBezTo>
                    <a:pt x="476" y="702"/>
                    <a:pt x="478" y="713"/>
                    <a:pt x="478" y="717"/>
                  </a:cubicBezTo>
                  <a:cubicBezTo>
                    <a:pt x="478" y="718"/>
                    <a:pt x="478" y="719"/>
                    <a:pt x="478" y="719"/>
                  </a:cubicBezTo>
                  <a:cubicBezTo>
                    <a:pt x="483" y="722"/>
                    <a:pt x="499" y="729"/>
                    <a:pt x="504" y="730"/>
                  </a:cubicBezTo>
                  <a:cubicBezTo>
                    <a:pt x="508" y="732"/>
                    <a:pt x="512" y="736"/>
                    <a:pt x="513" y="740"/>
                  </a:cubicBezTo>
                  <a:cubicBezTo>
                    <a:pt x="514" y="744"/>
                    <a:pt x="515" y="750"/>
                    <a:pt x="511" y="758"/>
                  </a:cubicBezTo>
                  <a:cubicBezTo>
                    <a:pt x="512" y="758"/>
                    <a:pt x="513" y="759"/>
                    <a:pt x="514" y="760"/>
                  </a:cubicBezTo>
                  <a:cubicBezTo>
                    <a:pt x="522" y="767"/>
                    <a:pt x="521" y="774"/>
                    <a:pt x="519" y="778"/>
                  </a:cubicBezTo>
                  <a:cubicBezTo>
                    <a:pt x="521" y="778"/>
                    <a:pt x="523" y="779"/>
                    <a:pt x="524" y="779"/>
                  </a:cubicBezTo>
                  <a:cubicBezTo>
                    <a:pt x="527" y="781"/>
                    <a:pt x="529" y="783"/>
                    <a:pt x="536" y="789"/>
                  </a:cubicBezTo>
                  <a:cubicBezTo>
                    <a:pt x="538" y="792"/>
                    <a:pt x="543" y="796"/>
                    <a:pt x="545" y="797"/>
                  </a:cubicBezTo>
                  <a:cubicBezTo>
                    <a:pt x="549" y="799"/>
                    <a:pt x="553" y="803"/>
                    <a:pt x="559" y="809"/>
                  </a:cubicBezTo>
                  <a:cubicBezTo>
                    <a:pt x="561" y="811"/>
                    <a:pt x="563" y="813"/>
                    <a:pt x="565" y="814"/>
                  </a:cubicBezTo>
                  <a:cubicBezTo>
                    <a:pt x="568" y="817"/>
                    <a:pt x="571" y="823"/>
                    <a:pt x="575" y="828"/>
                  </a:cubicBezTo>
                  <a:cubicBezTo>
                    <a:pt x="577" y="833"/>
                    <a:pt x="580" y="838"/>
                    <a:pt x="583" y="840"/>
                  </a:cubicBezTo>
                  <a:cubicBezTo>
                    <a:pt x="587" y="844"/>
                    <a:pt x="589" y="844"/>
                    <a:pt x="599" y="847"/>
                  </a:cubicBezTo>
                  <a:cubicBezTo>
                    <a:pt x="603" y="848"/>
                    <a:pt x="603" y="848"/>
                    <a:pt x="603" y="848"/>
                  </a:cubicBezTo>
                  <a:cubicBezTo>
                    <a:pt x="605" y="849"/>
                    <a:pt x="606" y="848"/>
                    <a:pt x="606" y="848"/>
                  </a:cubicBezTo>
                  <a:cubicBezTo>
                    <a:pt x="607" y="848"/>
                    <a:pt x="609" y="845"/>
                    <a:pt x="611" y="842"/>
                  </a:cubicBezTo>
                  <a:cubicBezTo>
                    <a:pt x="613" y="840"/>
                    <a:pt x="615" y="837"/>
                    <a:pt x="617" y="834"/>
                  </a:cubicBezTo>
                  <a:cubicBezTo>
                    <a:pt x="622" y="828"/>
                    <a:pt x="626" y="823"/>
                    <a:pt x="633" y="824"/>
                  </a:cubicBezTo>
                  <a:cubicBezTo>
                    <a:pt x="638" y="824"/>
                    <a:pt x="641" y="828"/>
                    <a:pt x="642" y="830"/>
                  </a:cubicBezTo>
                  <a:cubicBezTo>
                    <a:pt x="646" y="830"/>
                    <a:pt x="651" y="830"/>
                    <a:pt x="663" y="828"/>
                  </a:cubicBezTo>
                  <a:cubicBezTo>
                    <a:pt x="676" y="826"/>
                    <a:pt x="677" y="825"/>
                    <a:pt x="680" y="821"/>
                  </a:cubicBezTo>
                  <a:cubicBezTo>
                    <a:pt x="680" y="820"/>
                    <a:pt x="678" y="819"/>
                    <a:pt x="677" y="819"/>
                  </a:cubicBezTo>
                  <a:cubicBezTo>
                    <a:pt x="676" y="817"/>
                    <a:pt x="675" y="817"/>
                    <a:pt x="673" y="816"/>
                  </a:cubicBezTo>
                  <a:cubicBezTo>
                    <a:pt x="670" y="815"/>
                    <a:pt x="666" y="813"/>
                    <a:pt x="661" y="808"/>
                  </a:cubicBezTo>
                  <a:cubicBezTo>
                    <a:pt x="653" y="801"/>
                    <a:pt x="655" y="790"/>
                    <a:pt x="656" y="780"/>
                  </a:cubicBezTo>
                  <a:cubicBezTo>
                    <a:pt x="657" y="776"/>
                    <a:pt x="657" y="772"/>
                    <a:pt x="657" y="769"/>
                  </a:cubicBezTo>
                  <a:cubicBezTo>
                    <a:pt x="657" y="756"/>
                    <a:pt x="664" y="751"/>
                    <a:pt x="668" y="748"/>
                  </a:cubicBezTo>
                  <a:cubicBezTo>
                    <a:pt x="669" y="748"/>
                    <a:pt x="670" y="747"/>
                    <a:pt x="670" y="747"/>
                  </a:cubicBezTo>
                  <a:cubicBezTo>
                    <a:pt x="675" y="738"/>
                    <a:pt x="680" y="736"/>
                    <a:pt x="690" y="733"/>
                  </a:cubicBezTo>
                  <a:cubicBezTo>
                    <a:pt x="695" y="732"/>
                    <a:pt x="695" y="732"/>
                    <a:pt x="695" y="732"/>
                  </a:cubicBezTo>
                  <a:cubicBezTo>
                    <a:pt x="701" y="729"/>
                    <a:pt x="706" y="730"/>
                    <a:pt x="711" y="732"/>
                  </a:cubicBezTo>
                  <a:cubicBezTo>
                    <a:pt x="717" y="736"/>
                    <a:pt x="718" y="743"/>
                    <a:pt x="719" y="748"/>
                  </a:cubicBezTo>
                  <a:cubicBezTo>
                    <a:pt x="719" y="749"/>
                    <a:pt x="719" y="750"/>
                    <a:pt x="719" y="750"/>
                  </a:cubicBezTo>
                  <a:cubicBezTo>
                    <a:pt x="721" y="750"/>
                    <a:pt x="723" y="748"/>
                    <a:pt x="727" y="746"/>
                  </a:cubicBezTo>
                  <a:cubicBezTo>
                    <a:pt x="731" y="744"/>
                    <a:pt x="732" y="743"/>
                    <a:pt x="732" y="742"/>
                  </a:cubicBezTo>
                  <a:cubicBezTo>
                    <a:pt x="732" y="742"/>
                    <a:pt x="732" y="741"/>
                    <a:pt x="732" y="740"/>
                  </a:cubicBezTo>
                  <a:cubicBezTo>
                    <a:pt x="731" y="738"/>
                    <a:pt x="731" y="734"/>
                    <a:pt x="731" y="730"/>
                  </a:cubicBezTo>
                  <a:cubicBezTo>
                    <a:pt x="731" y="718"/>
                    <a:pt x="737" y="714"/>
                    <a:pt x="742" y="710"/>
                  </a:cubicBezTo>
                  <a:cubicBezTo>
                    <a:pt x="744" y="709"/>
                    <a:pt x="746" y="708"/>
                    <a:pt x="749" y="705"/>
                  </a:cubicBezTo>
                  <a:cubicBezTo>
                    <a:pt x="753" y="701"/>
                    <a:pt x="753" y="701"/>
                    <a:pt x="753" y="698"/>
                  </a:cubicBezTo>
                  <a:cubicBezTo>
                    <a:pt x="753" y="696"/>
                    <a:pt x="753" y="694"/>
                    <a:pt x="753" y="692"/>
                  </a:cubicBezTo>
                  <a:cubicBezTo>
                    <a:pt x="754" y="680"/>
                    <a:pt x="763" y="676"/>
                    <a:pt x="771" y="671"/>
                  </a:cubicBezTo>
                  <a:cubicBezTo>
                    <a:pt x="774" y="670"/>
                    <a:pt x="774" y="670"/>
                    <a:pt x="774" y="670"/>
                  </a:cubicBezTo>
                  <a:cubicBezTo>
                    <a:pt x="788" y="662"/>
                    <a:pt x="796" y="672"/>
                    <a:pt x="798" y="676"/>
                  </a:cubicBezTo>
                  <a:cubicBezTo>
                    <a:pt x="799" y="677"/>
                    <a:pt x="800" y="678"/>
                    <a:pt x="800" y="679"/>
                  </a:cubicBezTo>
                  <a:cubicBezTo>
                    <a:pt x="802" y="680"/>
                    <a:pt x="802" y="680"/>
                    <a:pt x="803" y="680"/>
                  </a:cubicBezTo>
                  <a:cubicBezTo>
                    <a:pt x="806" y="681"/>
                    <a:pt x="809" y="683"/>
                    <a:pt x="814" y="687"/>
                  </a:cubicBezTo>
                  <a:cubicBezTo>
                    <a:pt x="818" y="691"/>
                    <a:pt x="821" y="694"/>
                    <a:pt x="824" y="696"/>
                  </a:cubicBezTo>
                  <a:cubicBezTo>
                    <a:pt x="827" y="699"/>
                    <a:pt x="830" y="702"/>
                    <a:pt x="834" y="706"/>
                  </a:cubicBezTo>
                  <a:cubicBezTo>
                    <a:pt x="835" y="704"/>
                    <a:pt x="835" y="702"/>
                    <a:pt x="836" y="700"/>
                  </a:cubicBezTo>
                  <a:cubicBezTo>
                    <a:pt x="838" y="697"/>
                    <a:pt x="839" y="694"/>
                    <a:pt x="839" y="691"/>
                  </a:cubicBezTo>
                  <a:cubicBezTo>
                    <a:pt x="840" y="687"/>
                    <a:pt x="841" y="684"/>
                    <a:pt x="843" y="680"/>
                  </a:cubicBezTo>
                  <a:cubicBezTo>
                    <a:pt x="846" y="675"/>
                    <a:pt x="854" y="670"/>
                    <a:pt x="867" y="662"/>
                  </a:cubicBezTo>
                  <a:cubicBezTo>
                    <a:pt x="872" y="659"/>
                    <a:pt x="872" y="659"/>
                    <a:pt x="872" y="659"/>
                  </a:cubicBezTo>
                  <a:cubicBezTo>
                    <a:pt x="877" y="655"/>
                    <a:pt x="882" y="654"/>
                    <a:pt x="886" y="655"/>
                  </a:cubicBezTo>
                  <a:cubicBezTo>
                    <a:pt x="885" y="654"/>
                    <a:pt x="884" y="653"/>
                    <a:pt x="883" y="652"/>
                  </a:cubicBezTo>
                  <a:cubicBezTo>
                    <a:pt x="880" y="648"/>
                    <a:pt x="878" y="646"/>
                    <a:pt x="875" y="643"/>
                  </a:cubicBezTo>
                  <a:cubicBezTo>
                    <a:pt x="873" y="641"/>
                    <a:pt x="869" y="637"/>
                    <a:pt x="864" y="632"/>
                  </a:cubicBezTo>
                  <a:cubicBezTo>
                    <a:pt x="854" y="621"/>
                    <a:pt x="857" y="613"/>
                    <a:pt x="860" y="607"/>
                  </a:cubicBezTo>
                  <a:cubicBezTo>
                    <a:pt x="861" y="605"/>
                    <a:pt x="861" y="603"/>
                    <a:pt x="861" y="600"/>
                  </a:cubicBezTo>
                  <a:cubicBezTo>
                    <a:pt x="861" y="597"/>
                    <a:pt x="861" y="594"/>
                    <a:pt x="861" y="592"/>
                  </a:cubicBezTo>
                  <a:cubicBezTo>
                    <a:pt x="861" y="592"/>
                    <a:pt x="860" y="591"/>
                    <a:pt x="859" y="591"/>
                  </a:cubicBezTo>
                  <a:cubicBezTo>
                    <a:pt x="857" y="590"/>
                    <a:pt x="857" y="590"/>
                    <a:pt x="857" y="590"/>
                  </a:cubicBezTo>
                  <a:cubicBezTo>
                    <a:pt x="849" y="584"/>
                    <a:pt x="844" y="579"/>
                    <a:pt x="841" y="562"/>
                  </a:cubicBezTo>
                  <a:cubicBezTo>
                    <a:pt x="840" y="553"/>
                    <a:pt x="841" y="544"/>
                    <a:pt x="852" y="540"/>
                  </a:cubicBezTo>
                  <a:cubicBezTo>
                    <a:pt x="857" y="530"/>
                    <a:pt x="867" y="530"/>
                    <a:pt x="873" y="529"/>
                  </a:cubicBezTo>
                  <a:cubicBezTo>
                    <a:pt x="875" y="529"/>
                    <a:pt x="878" y="529"/>
                    <a:pt x="880" y="529"/>
                  </a:cubicBezTo>
                  <a:cubicBezTo>
                    <a:pt x="892" y="528"/>
                    <a:pt x="899" y="534"/>
                    <a:pt x="904" y="539"/>
                  </a:cubicBezTo>
                  <a:cubicBezTo>
                    <a:pt x="905" y="540"/>
                    <a:pt x="907" y="542"/>
                    <a:pt x="908" y="542"/>
                  </a:cubicBezTo>
                  <a:cubicBezTo>
                    <a:pt x="908" y="543"/>
                    <a:pt x="909" y="543"/>
                    <a:pt x="909" y="543"/>
                  </a:cubicBezTo>
                  <a:cubicBezTo>
                    <a:pt x="910" y="535"/>
                    <a:pt x="916" y="531"/>
                    <a:pt x="919" y="529"/>
                  </a:cubicBezTo>
                  <a:cubicBezTo>
                    <a:pt x="921" y="528"/>
                    <a:pt x="923" y="526"/>
                    <a:pt x="925" y="524"/>
                  </a:cubicBezTo>
                  <a:cubicBezTo>
                    <a:pt x="933" y="513"/>
                    <a:pt x="944" y="512"/>
                    <a:pt x="952" y="511"/>
                  </a:cubicBezTo>
                  <a:cubicBezTo>
                    <a:pt x="954" y="511"/>
                    <a:pt x="956" y="511"/>
                    <a:pt x="957" y="510"/>
                  </a:cubicBezTo>
                  <a:cubicBezTo>
                    <a:pt x="959" y="510"/>
                    <a:pt x="960" y="510"/>
                    <a:pt x="962" y="510"/>
                  </a:cubicBezTo>
                  <a:cubicBezTo>
                    <a:pt x="969" y="509"/>
                    <a:pt x="975" y="508"/>
                    <a:pt x="987" y="504"/>
                  </a:cubicBezTo>
                  <a:cubicBezTo>
                    <a:pt x="999" y="499"/>
                    <a:pt x="1008" y="501"/>
                    <a:pt x="1012" y="511"/>
                  </a:cubicBezTo>
                  <a:cubicBezTo>
                    <a:pt x="1018" y="511"/>
                    <a:pt x="1023" y="513"/>
                    <a:pt x="1029" y="514"/>
                  </a:cubicBezTo>
                  <a:cubicBezTo>
                    <a:pt x="1031" y="515"/>
                    <a:pt x="1033" y="515"/>
                    <a:pt x="1035" y="516"/>
                  </a:cubicBezTo>
                  <a:cubicBezTo>
                    <a:pt x="1036" y="515"/>
                    <a:pt x="1037" y="513"/>
                    <a:pt x="1038" y="512"/>
                  </a:cubicBezTo>
                  <a:cubicBezTo>
                    <a:pt x="1040" y="509"/>
                    <a:pt x="1042" y="505"/>
                    <a:pt x="1046" y="502"/>
                  </a:cubicBezTo>
                  <a:cubicBezTo>
                    <a:pt x="1054" y="495"/>
                    <a:pt x="1068" y="497"/>
                    <a:pt x="1083" y="499"/>
                  </a:cubicBezTo>
                  <a:cubicBezTo>
                    <a:pt x="1088" y="500"/>
                    <a:pt x="1096" y="501"/>
                    <a:pt x="1098" y="501"/>
                  </a:cubicBezTo>
                  <a:cubicBezTo>
                    <a:pt x="1105" y="499"/>
                    <a:pt x="1119" y="499"/>
                    <a:pt x="1130" y="498"/>
                  </a:cubicBezTo>
                  <a:cubicBezTo>
                    <a:pt x="1130" y="496"/>
                    <a:pt x="1131" y="492"/>
                    <a:pt x="1134" y="490"/>
                  </a:cubicBezTo>
                  <a:cubicBezTo>
                    <a:pt x="1137" y="487"/>
                    <a:pt x="1141" y="487"/>
                    <a:pt x="1143" y="487"/>
                  </a:cubicBezTo>
                  <a:cubicBezTo>
                    <a:pt x="1146" y="483"/>
                    <a:pt x="1149" y="479"/>
                    <a:pt x="1153" y="476"/>
                  </a:cubicBezTo>
                  <a:cubicBezTo>
                    <a:pt x="1158" y="472"/>
                    <a:pt x="1162" y="467"/>
                    <a:pt x="1165" y="462"/>
                  </a:cubicBezTo>
                  <a:cubicBezTo>
                    <a:pt x="1168" y="457"/>
                    <a:pt x="1168" y="454"/>
                    <a:pt x="1167" y="448"/>
                  </a:cubicBezTo>
                  <a:cubicBezTo>
                    <a:pt x="1167" y="445"/>
                    <a:pt x="1166" y="441"/>
                    <a:pt x="1167" y="436"/>
                  </a:cubicBezTo>
                  <a:cubicBezTo>
                    <a:pt x="1168" y="420"/>
                    <a:pt x="1182" y="419"/>
                    <a:pt x="1190" y="418"/>
                  </a:cubicBezTo>
                  <a:cubicBezTo>
                    <a:pt x="1193" y="418"/>
                    <a:pt x="1197" y="418"/>
                    <a:pt x="1201" y="417"/>
                  </a:cubicBezTo>
                  <a:cubicBezTo>
                    <a:pt x="1200" y="415"/>
                    <a:pt x="1199" y="412"/>
                    <a:pt x="1199" y="408"/>
                  </a:cubicBezTo>
                  <a:cubicBezTo>
                    <a:pt x="1198" y="397"/>
                    <a:pt x="1208" y="392"/>
                    <a:pt x="1217" y="388"/>
                  </a:cubicBezTo>
                  <a:cubicBezTo>
                    <a:pt x="1222" y="385"/>
                    <a:pt x="1228" y="383"/>
                    <a:pt x="1230" y="379"/>
                  </a:cubicBezTo>
                  <a:cubicBezTo>
                    <a:pt x="1236" y="373"/>
                    <a:pt x="1241" y="370"/>
                    <a:pt x="1246" y="370"/>
                  </a:cubicBezTo>
                  <a:cubicBezTo>
                    <a:pt x="1240" y="365"/>
                    <a:pt x="1238" y="359"/>
                    <a:pt x="1241" y="352"/>
                  </a:cubicBezTo>
                  <a:cubicBezTo>
                    <a:pt x="1240" y="352"/>
                    <a:pt x="1240" y="352"/>
                    <a:pt x="1240" y="352"/>
                  </a:cubicBezTo>
                  <a:cubicBezTo>
                    <a:pt x="1236" y="350"/>
                    <a:pt x="1230" y="348"/>
                    <a:pt x="1226" y="341"/>
                  </a:cubicBezTo>
                  <a:cubicBezTo>
                    <a:pt x="1225" y="339"/>
                    <a:pt x="1222" y="333"/>
                    <a:pt x="1224" y="327"/>
                  </a:cubicBezTo>
                  <a:cubicBezTo>
                    <a:pt x="1226" y="320"/>
                    <a:pt x="1232" y="318"/>
                    <a:pt x="1239" y="314"/>
                  </a:cubicBezTo>
                  <a:cubicBezTo>
                    <a:pt x="1241" y="313"/>
                    <a:pt x="1243" y="312"/>
                    <a:pt x="1245" y="311"/>
                  </a:cubicBezTo>
                  <a:cubicBezTo>
                    <a:pt x="1259" y="304"/>
                    <a:pt x="1269" y="307"/>
                    <a:pt x="1275" y="309"/>
                  </a:cubicBezTo>
                  <a:cubicBezTo>
                    <a:pt x="1277" y="310"/>
                    <a:pt x="1279" y="310"/>
                    <a:pt x="1280" y="310"/>
                  </a:cubicBezTo>
                  <a:cubicBezTo>
                    <a:pt x="1285" y="311"/>
                    <a:pt x="1288" y="311"/>
                    <a:pt x="1291" y="314"/>
                  </a:cubicBezTo>
                  <a:cubicBezTo>
                    <a:pt x="1292" y="314"/>
                    <a:pt x="1292" y="315"/>
                    <a:pt x="1294" y="315"/>
                  </a:cubicBezTo>
                  <a:cubicBezTo>
                    <a:pt x="1307" y="320"/>
                    <a:pt x="1315" y="328"/>
                    <a:pt x="1321" y="335"/>
                  </a:cubicBezTo>
                  <a:cubicBezTo>
                    <a:pt x="1324" y="337"/>
                    <a:pt x="1335" y="337"/>
                    <a:pt x="1340" y="337"/>
                  </a:cubicBezTo>
                  <a:cubicBezTo>
                    <a:pt x="1343" y="337"/>
                    <a:pt x="1346" y="337"/>
                    <a:pt x="1348" y="337"/>
                  </a:cubicBezTo>
                  <a:cubicBezTo>
                    <a:pt x="1351" y="337"/>
                    <a:pt x="1351" y="337"/>
                    <a:pt x="1351" y="337"/>
                  </a:cubicBezTo>
                  <a:cubicBezTo>
                    <a:pt x="1354" y="338"/>
                    <a:pt x="1359" y="338"/>
                    <a:pt x="1360" y="337"/>
                  </a:cubicBezTo>
                  <a:cubicBezTo>
                    <a:pt x="1360" y="337"/>
                    <a:pt x="1360" y="337"/>
                    <a:pt x="1360" y="337"/>
                  </a:cubicBezTo>
                  <a:cubicBezTo>
                    <a:pt x="1361" y="336"/>
                    <a:pt x="1361" y="336"/>
                    <a:pt x="1361" y="336"/>
                  </a:cubicBezTo>
                  <a:cubicBezTo>
                    <a:pt x="1363" y="327"/>
                    <a:pt x="1364" y="325"/>
                    <a:pt x="1365" y="311"/>
                  </a:cubicBezTo>
                  <a:cubicBezTo>
                    <a:pt x="1365" y="304"/>
                    <a:pt x="1365" y="304"/>
                    <a:pt x="1362" y="300"/>
                  </a:cubicBezTo>
                  <a:cubicBezTo>
                    <a:pt x="1361" y="298"/>
                    <a:pt x="1359" y="296"/>
                    <a:pt x="1357" y="292"/>
                  </a:cubicBezTo>
                  <a:cubicBezTo>
                    <a:pt x="1350" y="280"/>
                    <a:pt x="1351" y="272"/>
                    <a:pt x="1352" y="268"/>
                  </a:cubicBezTo>
                  <a:cubicBezTo>
                    <a:pt x="1352" y="267"/>
                    <a:pt x="1352" y="267"/>
                    <a:pt x="1352" y="266"/>
                  </a:cubicBezTo>
                  <a:cubicBezTo>
                    <a:pt x="1352" y="265"/>
                    <a:pt x="1352" y="264"/>
                    <a:pt x="1352" y="262"/>
                  </a:cubicBezTo>
                  <a:cubicBezTo>
                    <a:pt x="1351" y="258"/>
                    <a:pt x="1351" y="250"/>
                    <a:pt x="1351" y="239"/>
                  </a:cubicBezTo>
                  <a:cubicBezTo>
                    <a:pt x="1352" y="233"/>
                    <a:pt x="1352" y="227"/>
                    <a:pt x="1357" y="223"/>
                  </a:cubicBezTo>
                  <a:cubicBezTo>
                    <a:pt x="1361" y="219"/>
                    <a:pt x="1366" y="219"/>
                    <a:pt x="1368" y="220"/>
                  </a:cubicBezTo>
                  <a:cubicBezTo>
                    <a:pt x="1370" y="220"/>
                    <a:pt x="1371" y="220"/>
                    <a:pt x="1372" y="220"/>
                  </a:cubicBezTo>
                  <a:cubicBezTo>
                    <a:pt x="1379" y="219"/>
                    <a:pt x="1385" y="216"/>
                    <a:pt x="1399" y="209"/>
                  </a:cubicBezTo>
                  <a:cubicBezTo>
                    <a:pt x="1401" y="208"/>
                    <a:pt x="1401" y="208"/>
                    <a:pt x="1401" y="208"/>
                  </a:cubicBezTo>
                  <a:cubicBezTo>
                    <a:pt x="1415" y="201"/>
                    <a:pt x="1423" y="203"/>
                    <a:pt x="1430" y="206"/>
                  </a:cubicBezTo>
                  <a:cubicBezTo>
                    <a:pt x="1432" y="207"/>
                    <a:pt x="1433" y="207"/>
                    <a:pt x="1435" y="207"/>
                  </a:cubicBezTo>
                  <a:cubicBezTo>
                    <a:pt x="1445" y="207"/>
                    <a:pt x="1453" y="213"/>
                    <a:pt x="1460" y="219"/>
                  </a:cubicBezTo>
                  <a:cubicBezTo>
                    <a:pt x="1463" y="221"/>
                    <a:pt x="1466" y="223"/>
                    <a:pt x="1469" y="225"/>
                  </a:cubicBezTo>
                  <a:cubicBezTo>
                    <a:pt x="1469" y="225"/>
                    <a:pt x="1469" y="225"/>
                    <a:pt x="1469" y="225"/>
                  </a:cubicBezTo>
                  <a:cubicBezTo>
                    <a:pt x="1469" y="224"/>
                    <a:pt x="1470" y="223"/>
                    <a:pt x="1470" y="223"/>
                  </a:cubicBezTo>
                  <a:cubicBezTo>
                    <a:pt x="1471" y="221"/>
                    <a:pt x="1471" y="220"/>
                    <a:pt x="1472" y="219"/>
                  </a:cubicBezTo>
                  <a:cubicBezTo>
                    <a:pt x="1474" y="214"/>
                    <a:pt x="1474" y="214"/>
                    <a:pt x="1470" y="209"/>
                  </a:cubicBezTo>
                  <a:cubicBezTo>
                    <a:pt x="1468" y="207"/>
                    <a:pt x="1466" y="205"/>
                    <a:pt x="1464" y="203"/>
                  </a:cubicBezTo>
                  <a:cubicBezTo>
                    <a:pt x="1458" y="198"/>
                    <a:pt x="1452" y="192"/>
                    <a:pt x="1450" y="183"/>
                  </a:cubicBezTo>
                  <a:cubicBezTo>
                    <a:pt x="1447" y="173"/>
                    <a:pt x="1449" y="163"/>
                    <a:pt x="1450" y="158"/>
                  </a:cubicBezTo>
                  <a:cubicBezTo>
                    <a:pt x="1451" y="157"/>
                    <a:pt x="1451" y="157"/>
                    <a:pt x="1451" y="156"/>
                  </a:cubicBezTo>
                  <a:cubicBezTo>
                    <a:pt x="1451" y="154"/>
                    <a:pt x="1452" y="152"/>
                    <a:pt x="1453" y="150"/>
                  </a:cubicBezTo>
                  <a:cubicBezTo>
                    <a:pt x="1454" y="147"/>
                    <a:pt x="1456" y="143"/>
                    <a:pt x="1459" y="136"/>
                  </a:cubicBezTo>
                  <a:cubicBezTo>
                    <a:pt x="1459" y="136"/>
                    <a:pt x="1459" y="136"/>
                    <a:pt x="1459" y="135"/>
                  </a:cubicBezTo>
                  <a:cubicBezTo>
                    <a:pt x="1458" y="135"/>
                    <a:pt x="1457" y="134"/>
                    <a:pt x="1456" y="134"/>
                  </a:cubicBezTo>
                  <a:cubicBezTo>
                    <a:pt x="1452" y="132"/>
                    <a:pt x="1446" y="129"/>
                    <a:pt x="1442" y="123"/>
                  </a:cubicBezTo>
                  <a:cubicBezTo>
                    <a:pt x="1441" y="123"/>
                    <a:pt x="1441" y="123"/>
                    <a:pt x="1441" y="123"/>
                  </a:cubicBezTo>
                  <a:cubicBezTo>
                    <a:pt x="1432" y="112"/>
                    <a:pt x="1431" y="110"/>
                    <a:pt x="1426" y="92"/>
                  </a:cubicBezTo>
                  <a:cubicBezTo>
                    <a:pt x="1421" y="78"/>
                    <a:pt x="1423" y="71"/>
                    <a:pt x="1425" y="61"/>
                  </a:cubicBezTo>
                  <a:cubicBezTo>
                    <a:pt x="1425" y="58"/>
                    <a:pt x="1426" y="55"/>
                    <a:pt x="1426" y="51"/>
                  </a:cubicBezTo>
                  <a:cubicBezTo>
                    <a:pt x="1427" y="49"/>
                    <a:pt x="1427" y="47"/>
                    <a:pt x="1427" y="46"/>
                  </a:cubicBezTo>
                  <a:cubicBezTo>
                    <a:pt x="1425" y="45"/>
                    <a:pt x="1422" y="43"/>
                    <a:pt x="1420" y="39"/>
                  </a:cubicBezTo>
                  <a:cubicBezTo>
                    <a:pt x="1419" y="39"/>
                    <a:pt x="1418" y="39"/>
                    <a:pt x="1417" y="39"/>
                  </a:cubicBezTo>
                  <a:cubicBezTo>
                    <a:pt x="1414" y="39"/>
                    <a:pt x="1411" y="39"/>
                    <a:pt x="1407" y="38"/>
                  </a:cubicBezTo>
                  <a:cubicBezTo>
                    <a:pt x="1406" y="38"/>
                    <a:pt x="1404" y="38"/>
                    <a:pt x="1402" y="38"/>
                  </a:cubicBezTo>
                  <a:cubicBezTo>
                    <a:pt x="1395" y="37"/>
                    <a:pt x="1389" y="36"/>
                    <a:pt x="1375" y="30"/>
                  </a:cubicBezTo>
                  <a:cubicBezTo>
                    <a:pt x="1372" y="28"/>
                    <a:pt x="1368" y="27"/>
                    <a:pt x="1365" y="26"/>
                  </a:cubicBezTo>
                  <a:cubicBezTo>
                    <a:pt x="1357" y="23"/>
                    <a:pt x="1348" y="19"/>
                    <a:pt x="1337" y="11"/>
                  </a:cubicBezTo>
                  <a:cubicBezTo>
                    <a:pt x="1329" y="13"/>
                    <a:pt x="1321" y="16"/>
                    <a:pt x="1318" y="16"/>
                  </a:cubicBezTo>
                  <a:cubicBezTo>
                    <a:pt x="1311" y="16"/>
                    <a:pt x="1303" y="5"/>
                    <a:pt x="1295" y="2"/>
                  </a:cubicBezTo>
                  <a:cubicBezTo>
                    <a:pt x="1287" y="0"/>
                    <a:pt x="1274" y="2"/>
                    <a:pt x="1266" y="1"/>
                  </a:cubicBezTo>
                  <a:cubicBezTo>
                    <a:pt x="1258" y="0"/>
                    <a:pt x="1250" y="12"/>
                    <a:pt x="1242" y="10"/>
                  </a:cubicBezTo>
                  <a:cubicBezTo>
                    <a:pt x="1234" y="9"/>
                    <a:pt x="1221" y="18"/>
                    <a:pt x="1211" y="21"/>
                  </a:cubicBezTo>
                  <a:cubicBezTo>
                    <a:pt x="1202" y="24"/>
                    <a:pt x="1189" y="69"/>
                    <a:pt x="1179" y="76"/>
                  </a:cubicBezTo>
                  <a:cubicBezTo>
                    <a:pt x="1170" y="82"/>
                    <a:pt x="1166" y="80"/>
                    <a:pt x="1155" y="82"/>
                  </a:cubicBezTo>
                  <a:cubicBezTo>
                    <a:pt x="1145" y="85"/>
                    <a:pt x="1146" y="100"/>
                    <a:pt x="1134" y="106"/>
                  </a:cubicBezTo>
                  <a:cubicBezTo>
                    <a:pt x="1122" y="113"/>
                    <a:pt x="1093" y="132"/>
                    <a:pt x="1078" y="134"/>
                  </a:cubicBezTo>
                  <a:cubicBezTo>
                    <a:pt x="1063" y="137"/>
                    <a:pt x="1026" y="134"/>
                    <a:pt x="1019" y="134"/>
                  </a:cubicBezTo>
                  <a:cubicBezTo>
                    <a:pt x="1013" y="134"/>
                    <a:pt x="1010" y="132"/>
                    <a:pt x="1003" y="126"/>
                  </a:cubicBezTo>
                  <a:cubicBezTo>
                    <a:pt x="997" y="121"/>
                    <a:pt x="989" y="118"/>
                    <a:pt x="979" y="116"/>
                  </a:cubicBezTo>
                  <a:cubicBezTo>
                    <a:pt x="970" y="113"/>
                    <a:pt x="962" y="122"/>
                    <a:pt x="957" y="122"/>
                  </a:cubicBezTo>
                  <a:cubicBezTo>
                    <a:pt x="951" y="122"/>
                    <a:pt x="933" y="121"/>
                    <a:pt x="926" y="124"/>
                  </a:cubicBezTo>
                  <a:cubicBezTo>
                    <a:pt x="919" y="126"/>
                    <a:pt x="913" y="137"/>
                    <a:pt x="903" y="137"/>
                  </a:cubicBezTo>
                  <a:cubicBezTo>
                    <a:pt x="894" y="137"/>
                    <a:pt x="886" y="136"/>
                    <a:pt x="879" y="138"/>
                  </a:cubicBezTo>
                  <a:cubicBezTo>
                    <a:pt x="873" y="141"/>
                    <a:pt x="870" y="152"/>
                    <a:pt x="858" y="145"/>
                  </a:cubicBezTo>
                  <a:cubicBezTo>
                    <a:pt x="846" y="138"/>
                    <a:pt x="826" y="113"/>
                    <a:pt x="815" y="113"/>
                  </a:cubicBezTo>
                  <a:cubicBezTo>
                    <a:pt x="805" y="113"/>
                    <a:pt x="797" y="132"/>
                    <a:pt x="793" y="136"/>
                  </a:cubicBezTo>
                  <a:cubicBezTo>
                    <a:pt x="789" y="140"/>
                    <a:pt x="771" y="134"/>
                    <a:pt x="762" y="138"/>
                  </a:cubicBezTo>
                  <a:cubicBezTo>
                    <a:pt x="753" y="142"/>
                    <a:pt x="753" y="145"/>
                    <a:pt x="749" y="145"/>
                  </a:cubicBezTo>
                  <a:cubicBezTo>
                    <a:pt x="745" y="145"/>
                    <a:pt x="714" y="144"/>
                    <a:pt x="711" y="149"/>
                  </a:cubicBezTo>
                  <a:cubicBezTo>
                    <a:pt x="709" y="154"/>
                    <a:pt x="697" y="158"/>
                    <a:pt x="691" y="158"/>
                  </a:cubicBezTo>
                  <a:cubicBezTo>
                    <a:pt x="686" y="158"/>
                    <a:pt x="677" y="166"/>
                    <a:pt x="671" y="170"/>
                  </a:cubicBezTo>
                  <a:cubicBezTo>
                    <a:pt x="666" y="174"/>
                    <a:pt x="658" y="165"/>
                    <a:pt x="653" y="162"/>
                  </a:cubicBezTo>
                  <a:cubicBezTo>
                    <a:pt x="647" y="160"/>
                    <a:pt x="634" y="174"/>
                    <a:pt x="629" y="174"/>
                  </a:cubicBezTo>
                  <a:cubicBezTo>
                    <a:pt x="623" y="174"/>
                    <a:pt x="607" y="174"/>
                    <a:pt x="602" y="177"/>
                  </a:cubicBezTo>
                  <a:cubicBezTo>
                    <a:pt x="597" y="180"/>
                    <a:pt x="587" y="185"/>
                    <a:pt x="579" y="185"/>
                  </a:cubicBezTo>
                  <a:cubicBezTo>
                    <a:pt x="571" y="185"/>
                    <a:pt x="558" y="174"/>
                    <a:pt x="550" y="170"/>
                  </a:cubicBezTo>
                  <a:cubicBezTo>
                    <a:pt x="542" y="166"/>
                    <a:pt x="501" y="169"/>
                    <a:pt x="491" y="168"/>
                  </a:cubicBezTo>
                  <a:cubicBezTo>
                    <a:pt x="482" y="166"/>
                    <a:pt x="485" y="160"/>
                    <a:pt x="478" y="157"/>
                  </a:cubicBezTo>
                  <a:cubicBezTo>
                    <a:pt x="471" y="154"/>
                    <a:pt x="471" y="170"/>
                    <a:pt x="463" y="169"/>
                  </a:cubicBezTo>
                  <a:cubicBezTo>
                    <a:pt x="455" y="168"/>
                    <a:pt x="422" y="168"/>
                    <a:pt x="422" y="168"/>
                  </a:cubicBezTo>
                  <a:cubicBezTo>
                    <a:pt x="415" y="161"/>
                    <a:pt x="415" y="161"/>
                    <a:pt x="415" y="161"/>
                  </a:cubicBezTo>
                  <a:cubicBezTo>
                    <a:pt x="402" y="157"/>
                    <a:pt x="402" y="157"/>
                    <a:pt x="402" y="157"/>
                  </a:cubicBezTo>
                  <a:cubicBezTo>
                    <a:pt x="402" y="157"/>
                    <a:pt x="397" y="153"/>
                    <a:pt x="386" y="145"/>
                  </a:cubicBezTo>
                  <a:cubicBezTo>
                    <a:pt x="375" y="137"/>
                    <a:pt x="347" y="148"/>
                    <a:pt x="342" y="146"/>
                  </a:cubicBezTo>
                  <a:cubicBezTo>
                    <a:pt x="337" y="145"/>
                    <a:pt x="331" y="137"/>
                    <a:pt x="326" y="134"/>
                  </a:cubicBezTo>
                  <a:cubicBezTo>
                    <a:pt x="321" y="132"/>
                    <a:pt x="315" y="136"/>
                    <a:pt x="309" y="136"/>
                  </a:cubicBezTo>
                  <a:cubicBezTo>
                    <a:pt x="302" y="136"/>
                    <a:pt x="295" y="128"/>
                    <a:pt x="295" y="128"/>
                  </a:cubicBezTo>
                  <a:cubicBezTo>
                    <a:pt x="295" y="128"/>
                    <a:pt x="237" y="128"/>
                    <a:pt x="223" y="129"/>
                  </a:cubicBezTo>
                  <a:cubicBezTo>
                    <a:pt x="210" y="130"/>
                    <a:pt x="207" y="145"/>
                    <a:pt x="207" y="145"/>
                  </a:cubicBezTo>
                  <a:cubicBezTo>
                    <a:pt x="191" y="149"/>
                    <a:pt x="191" y="149"/>
                    <a:pt x="191" y="149"/>
                  </a:cubicBezTo>
                  <a:cubicBezTo>
                    <a:pt x="191" y="149"/>
                    <a:pt x="171" y="146"/>
                    <a:pt x="165" y="142"/>
                  </a:cubicBezTo>
                  <a:cubicBezTo>
                    <a:pt x="158" y="138"/>
                    <a:pt x="143" y="126"/>
                    <a:pt x="134" y="126"/>
                  </a:cubicBezTo>
                  <a:cubicBezTo>
                    <a:pt x="125" y="126"/>
                    <a:pt x="109" y="152"/>
                    <a:pt x="102" y="153"/>
                  </a:cubicBezTo>
                  <a:cubicBezTo>
                    <a:pt x="95" y="154"/>
                    <a:pt x="57" y="154"/>
                    <a:pt x="51" y="154"/>
                  </a:cubicBezTo>
                  <a:cubicBezTo>
                    <a:pt x="48" y="154"/>
                    <a:pt x="44" y="158"/>
                    <a:pt x="40" y="161"/>
                  </a:cubicBezTo>
                  <a:cubicBezTo>
                    <a:pt x="41" y="167"/>
                    <a:pt x="41" y="171"/>
                    <a:pt x="41" y="172"/>
                  </a:cubicBezTo>
                  <a:cubicBezTo>
                    <a:pt x="41" y="173"/>
                    <a:pt x="41" y="191"/>
                    <a:pt x="42" y="20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5" name="Freeform 18">
              <a:extLst>
                <a:ext uri="{FF2B5EF4-FFF2-40B4-BE49-F238E27FC236}">
                  <a16:creationId xmlns:a16="http://schemas.microsoft.com/office/drawing/2014/main" id="{4EE6536E-31BF-4434-993D-71D4DACDE01F}"/>
                </a:ext>
              </a:extLst>
            </p:cNvPr>
            <p:cNvSpPr>
              <a:spLocks/>
            </p:cNvSpPr>
            <p:nvPr/>
          </p:nvSpPr>
          <p:spPr bwMode="auto">
            <a:xfrm>
              <a:off x="-5237094" y="2328387"/>
              <a:ext cx="1313418" cy="943299"/>
            </a:xfrm>
            <a:custGeom>
              <a:avLst/>
              <a:gdLst>
                <a:gd name="T0" fmla="*/ 41 w 1596"/>
                <a:gd name="T1" fmla="*/ 443 h 1145"/>
                <a:gd name="T2" fmla="*/ 89 w 1596"/>
                <a:gd name="T3" fmla="*/ 449 h 1145"/>
                <a:gd name="T4" fmla="*/ 122 w 1596"/>
                <a:gd name="T5" fmla="*/ 497 h 1145"/>
                <a:gd name="T6" fmla="*/ 103 w 1596"/>
                <a:gd name="T7" fmla="*/ 549 h 1145"/>
                <a:gd name="T8" fmla="*/ 27 w 1596"/>
                <a:gd name="T9" fmla="*/ 612 h 1145"/>
                <a:gd name="T10" fmla="*/ 63 w 1596"/>
                <a:gd name="T11" fmla="*/ 663 h 1145"/>
                <a:gd name="T12" fmla="*/ 108 w 1596"/>
                <a:gd name="T13" fmla="*/ 705 h 1145"/>
                <a:gd name="T14" fmla="*/ 154 w 1596"/>
                <a:gd name="T15" fmla="*/ 743 h 1145"/>
                <a:gd name="T16" fmla="*/ 212 w 1596"/>
                <a:gd name="T17" fmla="*/ 821 h 1145"/>
                <a:gd name="T18" fmla="*/ 246 w 1596"/>
                <a:gd name="T19" fmla="*/ 821 h 1145"/>
                <a:gd name="T20" fmla="*/ 365 w 1596"/>
                <a:gd name="T21" fmla="*/ 815 h 1145"/>
                <a:gd name="T22" fmla="*/ 435 w 1596"/>
                <a:gd name="T23" fmla="*/ 863 h 1145"/>
                <a:gd name="T24" fmla="*/ 522 w 1596"/>
                <a:gd name="T25" fmla="*/ 851 h 1145"/>
                <a:gd name="T26" fmla="*/ 594 w 1596"/>
                <a:gd name="T27" fmla="*/ 875 h 1145"/>
                <a:gd name="T28" fmla="*/ 623 w 1596"/>
                <a:gd name="T29" fmla="*/ 876 h 1145"/>
                <a:gd name="T30" fmla="*/ 721 w 1596"/>
                <a:gd name="T31" fmla="*/ 906 h 1145"/>
                <a:gd name="T32" fmla="*/ 697 w 1596"/>
                <a:gd name="T33" fmla="*/ 944 h 1145"/>
                <a:gd name="T34" fmla="*/ 705 w 1596"/>
                <a:gd name="T35" fmla="*/ 986 h 1145"/>
                <a:gd name="T36" fmla="*/ 716 w 1596"/>
                <a:gd name="T37" fmla="*/ 1028 h 1145"/>
                <a:gd name="T38" fmla="*/ 738 w 1596"/>
                <a:gd name="T39" fmla="*/ 1094 h 1145"/>
                <a:gd name="T40" fmla="*/ 771 w 1596"/>
                <a:gd name="T41" fmla="*/ 1142 h 1145"/>
                <a:gd name="T42" fmla="*/ 786 w 1596"/>
                <a:gd name="T43" fmla="*/ 1081 h 1145"/>
                <a:gd name="T44" fmla="*/ 854 w 1596"/>
                <a:gd name="T45" fmla="*/ 1035 h 1145"/>
                <a:gd name="T46" fmla="*/ 955 w 1596"/>
                <a:gd name="T47" fmla="*/ 997 h 1145"/>
                <a:gd name="T48" fmla="*/ 982 w 1596"/>
                <a:gd name="T49" fmla="*/ 981 h 1145"/>
                <a:gd name="T50" fmla="*/ 1018 w 1596"/>
                <a:gd name="T51" fmla="*/ 898 h 1145"/>
                <a:gd name="T52" fmla="*/ 1082 w 1596"/>
                <a:gd name="T53" fmla="*/ 884 h 1145"/>
                <a:gd name="T54" fmla="*/ 1090 w 1596"/>
                <a:gd name="T55" fmla="*/ 845 h 1145"/>
                <a:gd name="T56" fmla="*/ 1147 w 1596"/>
                <a:gd name="T57" fmla="*/ 776 h 1145"/>
                <a:gd name="T58" fmla="*/ 1195 w 1596"/>
                <a:gd name="T59" fmla="*/ 709 h 1145"/>
                <a:gd name="T60" fmla="*/ 1250 w 1596"/>
                <a:gd name="T61" fmla="*/ 755 h 1145"/>
                <a:gd name="T62" fmla="*/ 1243 w 1596"/>
                <a:gd name="T63" fmla="*/ 714 h 1145"/>
                <a:gd name="T64" fmla="*/ 1210 w 1596"/>
                <a:gd name="T65" fmla="*/ 663 h 1145"/>
                <a:gd name="T66" fmla="*/ 1339 w 1596"/>
                <a:gd name="T67" fmla="*/ 663 h 1145"/>
                <a:gd name="T68" fmla="*/ 1383 w 1596"/>
                <a:gd name="T69" fmla="*/ 643 h 1145"/>
                <a:gd name="T70" fmla="*/ 1428 w 1596"/>
                <a:gd name="T71" fmla="*/ 605 h 1145"/>
                <a:gd name="T72" fmla="*/ 1445 w 1596"/>
                <a:gd name="T73" fmla="*/ 551 h 1145"/>
                <a:gd name="T74" fmla="*/ 1460 w 1596"/>
                <a:gd name="T75" fmla="*/ 502 h 1145"/>
                <a:gd name="T76" fmla="*/ 1494 w 1596"/>
                <a:gd name="T77" fmla="*/ 397 h 1145"/>
                <a:gd name="T78" fmla="*/ 1450 w 1596"/>
                <a:gd name="T79" fmla="*/ 308 h 1145"/>
                <a:gd name="T80" fmla="*/ 1522 w 1596"/>
                <a:gd name="T81" fmla="*/ 278 h 1145"/>
                <a:gd name="T82" fmla="*/ 1583 w 1596"/>
                <a:gd name="T83" fmla="*/ 228 h 1145"/>
                <a:gd name="T84" fmla="*/ 1544 w 1596"/>
                <a:gd name="T85" fmla="*/ 156 h 1145"/>
                <a:gd name="T86" fmla="*/ 1449 w 1596"/>
                <a:gd name="T87" fmla="*/ 172 h 1145"/>
                <a:gd name="T88" fmla="*/ 1348 w 1596"/>
                <a:gd name="T89" fmla="*/ 232 h 1145"/>
                <a:gd name="T90" fmla="*/ 1292 w 1596"/>
                <a:gd name="T91" fmla="*/ 152 h 1145"/>
                <a:gd name="T92" fmla="*/ 1189 w 1596"/>
                <a:gd name="T93" fmla="*/ 178 h 1145"/>
                <a:gd name="T94" fmla="*/ 1160 w 1596"/>
                <a:gd name="T95" fmla="*/ 89 h 1145"/>
                <a:gd name="T96" fmla="*/ 1070 w 1596"/>
                <a:gd name="T97" fmla="*/ 96 h 1145"/>
                <a:gd name="T98" fmla="*/ 1008 w 1596"/>
                <a:gd name="T99" fmla="*/ 16 h 1145"/>
                <a:gd name="T100" fmla="*/ 921 w 1596"/>
                <a:gd name="T101" fmla="*/ 40 h 1145"/>
                <a:gd name="T102" fmla="*/ 826 w 1596"/>
                <a:gd name="T103" fmla="*/ 126 h 1145"/>
                <a:gd name="T104" fmla="*/ 774 w 1596"/>
                <a:gd name="T105" fmla="*/ 292 h 1145"/>
                <a:gd name="T106" fmla="*/ 702 w 1596"/>
                <a:gd name="T107" fmla="*/ 308 h 1145"/>
                <a:gd name="T108" fmla="*/ 584 w 1596"/>
                <a:gd name="T109" fmla="*/ 326 h 1145"/>
                <a:gd name="T110" fmla="*/ 485 w 1596"/>
                <a:gd name="T111" fmla="*/ 362 h 1145"/>
                <a:gd name="T112" fmla="*/ 330 w 1596"/>
                <a:gd name="T113" fmla="*/ 380 h 1145"/>
                <a:gd name="T114" fmla="*/ 184 w 1596"/>
                <a:gd name="T115" fmla="*/ 392 h 1145"/>
                <a:gd name="T116" fmla="*/ 77 w 1596"/>
                <a:gd name="T117" fmla="*/ 40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6" h="1145">
                  <a:moveTo>
                    <a:pt x="21" y="410"/>
                  </a:moveTo>
                  <a:cubicBezTo>
                    <a:pt x="23" y="413"/>
                    <a:pt x="25" y="415"/>
                    <a:pt x="27" y="416"/>
                  </a:cubicBezTo>
                  <a:cubicBezTo>
                    <a:pt x="33" y="423"/>
                    <a:pt x="37" y="427"/>
                    <a:pt x="39" y="436"/>
                  </a:cubicBezTo>
                  <a:cubicBezTo>
                    <a:pt x="39" y="439"/>
                    <a:pt x="39" y="441"/>
                    <a:pt x="39" y="443"/>
                  </a:cubicBezTo>
                  <a:cubicBezTo>
                    <a:pt x="40" y="443"/>
                    <a:pt x="40" y="443"/>
                    <a:pt x="40" y="443"/>
                  </a:cubicBezTo>
                  <a:cubicBezTo>
                    <a:pt x="40" y="443"/>
                    <a:pt x="40" y="443"/>
                    <a:pt x="41" y="443"/>
                  </a:cubicBezTo>
                  <a:cubicBezTo>
                    <a:pt x="50" y="437"/>
                    <a:pt x="57" y="443"/>
                    <a:pt x="61" y="448"/>
                  </a:cubicBezTo>
                  <a:cubicBezTo>
                    <a:pt x="62" y="449"/>
                    <a:pt x="63" y="450"/>
                    <a:pt x="63" y="451"/>
                  </a:cubicBezTo>
                  <a:cubicBezTo>
                    <a:pt x="64" y="452"/>
                    <a:pt x="66" y="454"/>
                    <a:pt x="66" y="455"/>
                  </a:cubicBezTo>
                  <a:cubicBezTo>
                    <a:pt x="67" y="455"/>
                    <a:pt x="67" y="455"/>
                    <a:pt x="67" y="455"/>
                  </a:cubicBezTo>
                  <a:cubicBezTo>
                    <a:pt x="69" y="454"/>
                    <a:pt x="70" y="453"/>
                    <a:pt x="71" y="452"/>
                  </a:cubicBezTo>
                  <a:cubicBezTo>
                    <a:pt x="76" y="448"/>
                    <a:pt x="80" y="446"/>
                    <a:pt x="89" y="449"/>
                  </a:cubicBezTo>
                  <a:cubicBezTo>
                    <a:pt x="91" y="449"/>
                    <a:pt x="93" y="450"/>
                    <a:pt x="95" y="450"/>
                  </a:cubicBezTo>
                  <a:cubicBezTo>
                    <a:pt x="101" y="451"/>
                    <a:pt x="111" y="452"/>
                    <a:pt x="113" y="464"/>
                  </a:cubicBezTo>
                  <a:cubicBezTo>
                    <a:pt x="114" y="468"/>
                    <a:pt x="114" y="471"/>
                    <a:pt x="113" y="473"/>
                  </a:cubicBezTo>
                  <a:cubicBezTo>
                    <a:pt x="113" y="473"/>
                    <a:pt x="113" y="473"/>
                    <a:pt x="113" y="473"/>
                  </a:cubicBezTo>
                  <a:cubicBezTo>
                    <a:pt x="114" y="476"/>
                    <a:pt x="116" y="477"/>
                    <a:pt x="117" y="479"/>
                  </a:cubicBezTo>
                  <a:cubicBezTo>
                    <a:pt x="121" y="483"/>
                    <a:pt x="124" y="487"/>
                    <a:pt x="122" y="497"/>
                  </a:cubicBezTo>
                  <a:cubicBezTo>
                    <a:pt x="122" y="501"/>
                    <a:pt x="121" y="504"/>
                    <a:pt x="120" y="507"/>
                  </a:cubicBezTo>
                  <a:cubicBezTo>
                    <a:pt x="119" y="511"/>
                    <a:pt x="118" y="514"/>
                    <a:pt x="118" y="518"/>
                  </a:cubicBezTo>
                  <a:cubicBezTo>
                    <a:pt x="118" y="520"/>
                    <a:pt x="118" y="522"/>
                    <a:pt x="118" y="523"/>
                  </a:cubicBezTo>
                  <a:cubicBezTo>
                    <a:pt x="119" y="529"/>
                    <a:pt x="119" y="537"/>
                    <a:pt x="113" y="543"/>
                  </a:cubicBezTo>
                  <a:cubicBezTo>
                    <a:pt x="110" y="546"/>
                    <a:pt x="106" y="548"/>
                    <a:pt x="103" y="548"/>
                  </a:cubicBezTo>
                  <a:cubicBezTo>
                    <a:pt x="103" y="548"/>
                    <a:pt x="103" y="548"/>
                    <a:pt x="103" y="549"/>
                  </a:cubicBezTo>
                  <a:cubicBezTo>
                    <a:pt x="105" y="552"/>
                    <a:pt x="105" y="556"/>
                    <a:pt x="103" y="561"/>
                  </a:cubicBezTo>
                  <a:cubicBezTo>
                    <a:pt x="98" y="573"/>
                    <a:pt x="89" y="579"/>
                    <a:pt x="76" y="580"/>
                  </a:cubicBezTo>
                  <a:cubicBezTo>
                    <a:pt x="70" y="581"/>
                    <a:pt x="62" y="585"/>
                    <a:pt x="53" y="592"/>
                  </a:cubicBezTo>
                  <a:cubicBezTo>
                    <a:pt x="48" y="596"/>
                    <a:pt x="43" y="598"/>
                    <a:pt x="39" y="599"/>
                  </a:cubicBezTo>
                  <a:cubicBezTo>
                    <a:pt x="35" y="600"/>
                    <a:pt x="35" y="600"/>
                    <a:pt x="33" y="603"/>
                  </a:cubicBezTo>
                  <a:cubicBezTo>
                    <a:pt x="31" y="607"/>
                    <a:pt x="29" y="610"/>
                    <a:pt x="27" y="612"/>
                  </a:cubicBezTo>
                  <a:cubicBezTo>
                    <a:pt x="27" y="612"/>
                    <a:pt x="28" y="613"/>
                    <a:pt x="29" y="614"/>
                  </a:cubicBezTo>
                  <a:cubicBezTo>
                    <a:pt x="34" y="622"/>
                    <a:pt x="36" y="628"/>
                    <a:pt x="37" y="632"/>
                  </a:cubicBezTo>
                  <a:cubicBezTo>
                    <a:pt x="38" y="636"/>
                    <a:pt x="38" y="636"/>
                    <a:pt x="39" y="637"/>
                  </a:cubicBezTo>
                  <a:cubicBezTo>
                    <a:pt x="39" y="637"/>
                    <a:pt x="40" y="637"/>
                    <a:pt x="40" y="637"/>
                  </a:cubicBezTo>
                  <a:cubicBezTo>
                    <a:pt x="49" y="636"/>
                    <a:pt x="55" y="641"/>
                    <a:pt x="60" y="651"/>
                  </a:cubicBezTo>
                  <a:cubicBezTo>
                    <a:pt x="62" y="657"/>
                    <a:pt x="63" y="661"/>
                    <a:pt x="63" y="663"/>
                  </a:cubicBezTo>
                  <a:cubicBezTo>
                    <a:pt x="64" y="664"/>
                    <a:pt x="64" y="665"/>
                    <a:pt x="64" y="666"/>
                  </a:cubicBezTo>
                  <a:cubicBezTo>
                    <a:pt x="64" y="665"/>
                    <a:pt x="65" y="666"/>
                    <a:pt x="68" y="668"/>
                  </a:cubicBezTo>
                  <a:cubicBezTo>
                    <a:pt x="77" y="673"/>
                    <a:pt x="80" y="677"/>
                    <a:pt x="83" y="680"/>
                  </a:cubicBezTo>
                  <a:cubicBezTo>
                    <a:pt x="84" y="681"/>
                    <a:pt x="85" y="682"/>
                    <a:pt x="86" y="682"/>
                  </a:cubicBezTo>
                  <a:cubicBezTo>
                    <a:pt x="87" y="683"/>
                    <a:pt x="88" y="683"/>
                    <a:pt x="90" y="683"/>
                  </a:cubicBezTo>
                  <a:cubicBezTo>
                    <a:pt x="98" y="684"/>
                    <a:pt x="107" y="687"/>
                    <a:pt x="108" y="705"/>
                  </a:cubicBezTo>
                  <a:cubicBezTo>
                    <a:pt x="108" y="711"/>
                    <a:pt x="107" y="716"/>
                    <a:pt x="106" y="719"/>
                  </a:cubicBezTo>
                  <a:cubicBezTo>
                    <a:pt x="106" y="720"/>
                    <a:pt x="105" y="721"/>
                    <a:pt x="105" y="721"/>
                  </a:cubicBezTo>
                  <a:cubicBezTo>
                    <a:pt x="106" y="722"/>
                    <a:pt x="108" y="723"/>
                    <a:pt x="110" y="724"/>
                  </a:cubicBezTo>
                  <a:cubicBezTo>
                    <a:pt x="117" y="727"/>
                    <a:pt x="120" y="727"/>
                    <a:pt x="122" y="727"/>
                  </a:cubicBezTo>
                  <a:cubicBezTo>
                    <a:pt x="129" y="727"/>
                    <a:pt x="134" y="728"/>
                    <a:pt x="143" y="737"/>
                  </a:cubicBezTo>
                  <a:cubicBezTo>
                    <a:pt x="148" y="741"/>
                    <a:pt x="151" y="742"/>
                    <a:pt x="154" y="743"/>
                  </a:cubicBezTo>
                  <a:cubicBezTo>
                    <a:pt x="161" y="745"/>
                    <a:pt x="167" y="748"/>
                    <a:pt x="171" y="761"/>
                  </a:cubicBezTo>
                  <a:cubicBezTo>
                    <a:pt x="173" y="770"/>
                    <a:pt x="172" y="776"/>
                    <a:pt x="171" y="781"/>
                  </a:cubicBezTo>
                  <a:cubicBezTo>
                    <a:pt x="169" y="786"/>
                    <a:pt x="169" y="787"/>
                    <a:pt x="172" y="790"/>
                  </a:cubicBezTo>
                  <a:cubicBezTo>
                    <a:pt x="176" y="794"/>
                    <a:pt x="177" y="794"/>
                    <a:pt x="180" y="794"/>
                  </a:cubicBezTo>
                  <a:cubicBezTo>
                    <a:pt x="185" y="794"/>
                    <a:pt x="191" y="795"/>
                    <a:pt x="199" y="800"/>
                  </a:cubicBezTo>
                  <a:cubicBezTo>
                    <a:pt x="209" y="808"/>
                    <a:pt x="212" y="813"/>
                    <a:pt x="212" y="821"/>
                  </a:cubicBezTo>
                  <a:cubicBezTo>
                    <a:pt x="213" y="822"/>
                    <a:pt x="213" y="823"/>
                    <a:pt x="213" y="825"/>
                  </a:cubicBezTo>
                  <a:cubicBezTo>
                    <a:pt x="214" y="826"/>
                    <a:pt x="214" y="827"/>
                    <a:pt x="214" y="828"/>
                  </a:cubicBezTo>
                  <a:cubicBezTo>
                    <a:pt x="214" y="829"/>
                    <a:pt x="214" y="829"/>
                    <a:pt x="215" y="829"/>
                  </a:cubicBezTo>
                  <a:cubicBezTo>
                    <a:pt x="215" y="830"/>
                    <a:pt x="217" y="830"/>
                    <a:pt x="219" y="830"/>
                  </a:cubicBezTo>
                  <a:cubicBezTo>
                    <a:pt x="225" y="830"/>
                    <a:pt x="226" y="829"/>
                    <a:pt x="230" y="827"/>
                  </a:cubicBezTo>
                  <a:cubicBezTo>
                    <a:pt x="233" y="826"/>
                    <a:pt x="238" y="824"/>
                    <a:pt x="246" y="821"/>
                  </a:cubicBezTo>
                  <a:cubicBezTo>
                    <a:pt x="266" y="816"/>
                    <a:pt x="304" y="814"/>
                    <a:pt x="319" y="820"/>
                  </a:cubicBezTo>
                  <a:cubicBezTo>
                    <a:pt x="325" y="822"/>
                    <a:pt x="328" y="826"/>
                    <a:pt x="330" y="828"/>
                  </a:cubicBezTo>
                  <a:cubicBezTo>
                    <a:pt x="331" y="828"/>
                    <a:pt x="331" y="828"/>
                    <a:pt x="331" y="828"/>
                  </a:cubicBezTo>
                  <a:cubicBezTo>
                    <a:pt x="334" y="826"/>
                    <a:pt x="335" y="825"/>
                    <a:pt x="336" y="823"/>
                  </a:cubicBezTo>
                  <a:cubicBezTo>
                    <a:pt x="341" y="815"/>
                    <a:pt x="346" y="813"/>
                    <a:pt x="358" y="814"/>
                  </a:cubicBezTo>
                  <a:cubicBezTo>
                    <a:pt x="361" y="815"/>
                    <a:pt x="363" y="815"/>
                    <a:pt x="365" y="815"/>
                  </a:cubicBezTo>
                  <a:cubicBezTo>
                    <a:pt x="376" y="816"/>
                    <a:pt x="379" y="818"/>
                    <a:pt x="388" y="829"/>
                  </a:cubicBezTo>
                  <a:cubicBezTo>
                    <a:pt x="390" y="831"/>
                    <a:pt x="392" y="833"/>
                    <a:pt x="393" y="835"/>
                  </a:cubicBezTo>
                  <a:cubicBezTo>
                    <a:pt x="399" y="842"/>
                    <a:pt x="400" y="844"/>
                    <a:pt x="408" y="851"/>
                  </a:cubicBezTo>
                  <a:cubicBezTo>
                    <a:pt x="411" y="853"/>
                    <a:pt x="414" y="856"/>
                    <a:pt x="416" y="860"/>
                  </a:cubicBezTo>
                  <a:cubicBezTo>
                    <a:pt x="416" y="861"/>
                    <a:pt x="417" y="861"/>
                    <a:pt x="417" y="861"/>
                  </a:cubicBezTo>
                  <a:cubicBezTo>
                    <a:pt x="425" y="864"/>
                    <a:pt x="428" y="864"/>
                    <a:pt x="435" y="863"/>
                  </a:cubicBezTo>
                  <a:cubicBezTo>
                    <a:pt x="438" y="863"/>
                    <a:pt x="442" y="862"/>
                    <a:pt x="448" y="862"/>
                  </a:cubicBezTo>
                  <a:cubicBezTo>
                    <a:pt x="456" y="862"/>
                    <a:pt x="460" y="862"/>
                    <a:pt x="467" y="862"/>
                  </a:cubicBezTo>
                  <a:cubicBezTo>
                    <a:pt x="472" y="862"/>
                    <a:pt x="479" y="861"/>
                    <a:pt x="489" y="861"/>
                  </a:cubicBezTo>
                  <a:cubicBezTo>
                    <a:pt x="506" y="861"/>
                    <a:pt x="509" y="858"/>
                    <a:pt x="515" y="855"/>
                  </a:cubicBezTo>
                  <a:cubicBezTo>
                    <a:pt x="517" y="854"/>
                    <a:pt x="518" y="853"/>
                    <a:pt x="519" y="852"/>
                  </a:cubicBezTo>
                  <a:cubicBezTo>
                    <a:pt x="522" y="851"/>
                    <a:pt x="522" y="851"/>
                    <a:pt x="522" y="851"/>
                  </a:cubicBezTo>
                  <a:cubicBezTo>
                    <a:pt x="531" y="846"/>
                    <a:pt x="537" y="843"/>
                    <a:pt x="552" y="846"/>
                  </a:cubicBezTo>
                  <a:cubicBezTo>
                    <a:pt x="553" y="846"/>
                    <a:pt x="555" y="847"/>
                    <a:pt x="557" y="847"/>
                  </a:cubicBezTo>
                  <a:cubicBezTo>
                    <a:pt x="568" y="849"/>
                    <a:pt x="575" y="851"/>
                    <a:pt x="584" y="865"/>
                  </a:cubicBezTo>
                  <a:cubicBezTo>
                    <a:pt x="585" y="867"/>
                    <a:pt x="586" y="869"/>
                    <a:pt x="586" y="870"/>
                  </a:cubicBezTo>
                  <a:cubicBezTo>
                    <a:pt x="587" y="872"/>
                    <a:pt x="589" y="874"/>
                    <a:pt x="589" y="875"/>
                  </a:cubicBezTo>
                  <a:cubicBezTo>
                    <a:pt x="590" y="875"/>
                    <a:pt x="593" y="875"/>
                    <a:pt x="594" y="875"/>
                  </a:cubicBezTo>
                  <a:cubicBezTo>
                    <a:pt x="603" y="876"/>
                    <a:pt x="607" y="879"/>
                    <a:pt x="610" y="884"/>
                  </a:cubicBezTo>
                  <a:cubicBezTo>
                    <a:pt x="610" y="884"/>
                    <a:pt x="610" y="884"/>
                    <a:pt x="610" y="884"/>
                  </a:cubicBezTo>
                  <a:cubicBezTo>
                    <a:pt x="610" y="884"/>
                    <a:pt x="610" y="884"/>
                    <a:pt x="610" y="884"/>
                  </a:cubicBezTo>
                  <a:cubicBezTo>
                    <a:pt x="611" y="884"/>
                    <a:pt x="611" y="884"/>
                    <a:pt x="612" y="884"/>
                  </a:cubicBezTo>
                  <a:cubicBezTo>
                    <a:pt x="612" y="884"/>
                    <a:pt x="612" y="884"/>
                    <a:pt x="612" y="883"/>
                  </a:cubicBezTo>
                  <a:cubicBezTo>
                    <a:pt x="614" y="882"/>
                    <a:pt x="617" y="879"/>
                    <a:pt x="623" y="876"/>
                  </a:cubicBezTo>
                  <a:cubicBezTo>
                    <a:pt x="624" y="875"/>
                    <a:pt x="625" y="875"/>
                    <a:pt x="626" y="874"/>
                  </a:cubicBezTo>
                  <a:cubicBezTo>
                    <a:pt x="636" y="869"/>
                    <a:pt x="645" y="866"/>
                    <a:pt x="658" y="876"/>
                  </a:cubicBezTo>
                  <a:cubicBezTo>
                    <a:pt x="663" y="880"/>
                    <a:pt x="665" y="883"/>
                    <a:pt x="667" y="885"/>
                  </a:cubicBezTo>
                  <a:cubicBezTo>
                    <a:pt x="668" y="885"/>
                    <a:pt x="671" y="885"/>
                    <a:pt x="675" y="885"/>
                  </a:cubicBezTo>
                  <a:cubicBezTo>
                    <a:pt x="697" y="884"/>
                    <a:pt x="709" y="888"/>
                    <a:pt x="718" y="901"/>
                  </a:cubicBezTo>
                  <a:cubicBezTo>
                    <a:pt x="719" y="903"/>
                    <a:pt x="720" y="904"/>
                    <a:pt x="721" y="906"/>
                  </a:cubicBezTo>
                  <a:cubicBezTo>
                    <a:pt x="725" y="910"/>
                    <a:pt x="730" y="916"/>
                    <a:pt x="727" y="923"/>
                  </a:cubicBezTo>
                  <a:cubicBezTo>
                    <a:pt x="724" y="931"/>
                    <a:pt x="715" y="933"/>
                    <a:pt x="712" y="933"/>
                  </a:cubicBezTo>
                  <a:cubicBezTo>
                    <a:pt x="707" y="934"/>
                    <a:pt x="703" y="934"/>
                    <a:pt x="700" y="934"/>
                  </a:cubicBezTo>
                  <a:cubicBezTo>
                    <a:pt x="700" y="935"/>
                    <a:pt x="699" y="935"/>
                    <a:pt x="699" y="935"/>
                  </a:cubicBezTo>
                  <a:cubicBezTo>
                    <a:pt x="699" y="935"/>
                    <a:pt x="698" y="936"/>
                    <a:pt x="698" y="937"/>
                  </a:cubicBezTo>
                  <a:cubicBezTo>
                    <a:pt x="697" y="941"/>
                    <a:pt x="697" y="943"/>
                    <a:pt x="697" y="944"/>
                  </a:cubicBezTo>
                  <a:cubicBezTo>
                    <a:pt x="698" y="949"/>
                    <a:pt x="698" y="953"/>
                    <a:pt x="694" y="960"/>
                  </a:cubicBezTo>
                  <a:cubicBezTo>
                    <a:pt x="691" y="966"/>
                    <a:pt x="688" y="969"/>
                    <a:pt x="686" y="972"/>
                  </a:cubicBezTo>
                  <a:cubicBezTo>
                    <a:pt x="688" y="972"/>
                    <a:pt x="690" y="974"/>
                    <a:pt x="692" y="976"/>
                  </a:cubicBezTo>
                  <a:cubicBezTo>
                    <a:pt x="696" y="980"/>
                    <a:pt x="698" y="983"/>
                    <a:pt x="699" y="986"/>
                  </a:cubicBezTo>
                  <a:cubicBezTo>
                    <a:pt x="699" y="986"/>
                    <a:pt x="700" y="986"/>
                    <a:pt x="700" y="986"/>
                  </a:cubicBezTo>
                  <a:cubicBezTo>
                    <a:pt x="702" y="987"/>
                    <a:pt x="703" y="986"/>
                    <a:pt x="705" y="986"/>
                  </a:cubicBezTo>
                  <a:cubicBezTo>
                    <a:pt x="708" y="985"/>
                    <a:pt x="715" y="982"/>
                    <a:pt x="723" y="988"/>
                  </a:cubicBezTo>
                  <a:cubicBezTo>
                    <a:pt x="724" y="989"/>
                    <a:pt x="725" y="990"/>
                    <a:pt x="726" y="990"/>
                  </a:cubicBezTo>
                  <a:cubicBezTo>
                    <a:pt x="729" y="992"/>
                    <a:pt x="734" y="995"/>
                    <a:pt x="735" y="1001"/>
                  </a:cubicBezTo>
                  <a:cubicBezTo>
                    <a:pt x="736" y="1007"/>
                    <a:pt x="733" y="1012"/>
                    <a:pt x="730" y="1017"/>
                  </a:cubicBezTo>
                  <a:cubicBezTo>
                    <a:pt x="726" y="1023"/>
                    <a:pt x="721" y="1026"/>
                    <a:pt x="718" y="1027"/>
                  </a:cubicBezTo>
                  <a:cubicBezTo>
                    <a:pt x="717" y="1028"/>
                    <a:pt x="716" y="1028"/>
                    <a:pt x="716" y="1028"/>
                  </a:cubicBezTo>
                  <a:cubicBezTo>
                    <a:pt x="716" y="1028"/>
                    <a:pt x="715" y="1030"/>
                    <a:pt x="715" y="1034"/>
                  </a:cubicBezTo>
                  <a:cubicBezTo>
                    <a:pt x="714" y="1040"/>
                    <a:pt x="713" y="1045"/>
                    <a:pt x="712" y="1048"/>
                  </a:cubicBezTo>
                  <a:cubicBezTo>
                    <a:pt x="711" y="1055"/>
                    <a:pt x="710" y="1056"/>
                    <a:pt x="715" y="1062"/>
                  </a:cubicBezTo>
                  <a:cubicBezTo>
                    <a:pt x="720" y="1068"/>
                    <a:pt x="723" y="1074"/>
                    <a:pt x="727" y="1079"/>
                  </a:cubicBezTo>
                  <a:cubicBezTo>
                    <a:pt x="731" y="1085"/>
                    <a:pt x="735" y="1091"/>
                    <a:pt x="738" y="1094"/>
                  </a:cubicBezTo>
                  <a:cubicBezTo>
                    <a:pt x="738" y="1094"/>
                    <a:pt x="738" y="1094"/>
                    <a:pt x="738" y="1094"/>
                  </a:cubicBezTo>
                  <a:cubicBezTo>
                    <a:pt x="738" y="1094"/>
                    <a:pt x="739" y="1094"/>
                    <a:pt x="739" y="1094"/>
                  </a:cubicBezTo>
                  <a:cubicBezTo>
                    <a:pt x="750" y="1095"/>
                    <a:pt x="752" y="1104"/>
                    <a:pt x="753" y="1112"/>
                  </a:cubicBezTo>
                  <a:cubicBezTo>
                    <a:pt x="753" y="1116"/>
                    <a:pt x="753" y="1119"/>
                    <a:pt x="753" y="1121"/>
                  </a:cubicBezTo>
                  <a:cubicBezTo>
                    <a:pt x="753" y="1126"/>
                    <a:pt x="753" y="1126"/>
                    <a:pt x="759" y="1133"/>
                  </a:cubicBezTo>
                  <a:cubicBezTo>
                    <a:pt x="762" y="1138"/>
                    <a:pt x="763" y="1142"/>
                    <a:pt x="764" y="1145"/>
                  </a:cubicBezTo>
                  <a:cubicBezTo>
                    <a:pt x="768" y="1144"/>
                    <a:pt x="769" y="1143"/>
                    <a:pt x="771" y="1142"/>
                  </a:cubicBezTo>
                  <a:cubicBezTo>
                    <a:pt x="774" y="1141"/>
                    <a:pt x="777" y="1139"/>
                    <a:pt x="785" y="1137"/>
                  </a:cubicBezTo>
                  <a:cubicBezTo>
                    <a:pt x="790" y="1136"/>
                    <a:pt x="795" y="1136"/>
                    <a:pt x="798" y="1136"/>
                  </a:cubicBezTo>
                  <a:cubicBezTo>
                    <a:pt x="796" y="1133"/>
                    <a:pt x="792" y="1130"/>
                    <a:pt x="790" y="1128"/>
                  </a:cubicBezTo>
                  <a:cubicBezTo>
                    <a:pt x="785" y="1124"/>
                    <a:pt x="780" y="1120"/>
                    <a:pt x="777" y="1115"/>
                  </a:cubicBezTo>
                  <a:cubicBezTo>
                    <a:pt x="772" y="1106"/>
                    <a:pt x="772" y="1099"/>
                    <a:pt x="774" y="1095"/>
                  </a:cubicBezTo>
                  <a:cubicBezTo>
                    <a:pt x="776" y="1089"/>
                    <a:pt x="780" y="1084"/>
                    <a:pt x="786" y="1081"/>
                  </a:cubicBezTo>
                  <a:cubicBezTo>
                    <a:pt x="790" y="1080"/>
                    <a:pt x="792" y="1079"/>
                    <a:pt x="794" y="1078"/>
                  </a:cubicBezTo>
                  <a:cubicBezTo>
                    <a:pt x="797" y="1077"/>
                    <a:pt x="800" y="1076"/>
                    <a:pt x="808" y="1072"/>
                  </a:cubicBezTo>
                  <a:cubicBezTo>
                    <a:pt x="812" y="1071"/>
                    <a:pt x="815" y="1070"/>
                    <a:pt x="817" y="1069"/>
                  </a:cubicBezTo>
                  <a:cubicBezTo>
                    <a:pt x="823" y="1067"/>
                    <a:pt x="823" y="1067"/>
                    <a:pt x="827" y="1060"/>
                  </a:cubicBezTo>
                  <a:cubicBezTo>
                    <a:pt x="829" y="1056"/>
                    <a:pt x="830" y="1053"/>
                    <a:pt x="832" y="1051"/>
                  </a:cubicBezTo>
                  <a:cubicBezTo>
                    <a:pt x="834" y="1044"/>
                    <a:pt x="838" y="1034"/>
                    <a:pt x="854" y="1035"/>
                  </a:cubicBezTo>
                  <a:cubicBezTo>
                    <a:pt x="856" y="1035"/>
                    <a:pt x="856" y="1035"/>
                    <a:pt x="856" y="1035"/>
                  </a:cubicBezTo>
                  <a:cubicBezTo>
                    <a:pt x="867" y="1036"/>
                    <a:pt x="876" y="1036"/>
                    <a:pt x="890" y="1043"/>
                  </a:cubicBezTo>
                  <a:cubicBezTo>
                    <a:pt x="891" y="1042"/>
                    <a:pt x="893" y="1040"/>
                    <a:pt x="894" y="1038"/>
                  </a:cubicBezTo>
                  <a:cubicBezTo>
                    <a:pt x="901" y="1027"/>
                    <a:pt x="908" y="1023"/>
                    <a:pt x="920" y="1025"/>
                  </a:cubicBezTo>
                  <a:cubicBezTo>
                    <a:pt x="921" y="1025"/>
                    <a:pt x="927" y="1022"/>
                    <a:pt x="941" y="1005"/>
                  </a:cubicBezTo>
                  <a:cubicBezTo>
                    <a:pt x="943" y="1003"/>
                    <a:pt x="948" y="997"/>
                    <a:pt x="955" y="997"/>
                  </a:cubicBezTo>
                  <a:cubicBezTo>
                    <a:pt x="961" y="997"/>
                    <a:pt x="965" y="1001"/>
                    <a:pt x="968" y="1004"/>
                  </a:cubicBezTo>
                  <a:cubicBezTo>
                    <a:pt x="970" y="1006"/>
                    <a:pt x="972" y="1009"/>
                    <a:pt x="974" y="1010"/>
                  </a:cubicBezTo>
                  <a:cubicBezTo>
                    <a:pt x="975" y="1010"/>
                    <a:pt x="975" y="1009"/>
                    <a:pt x="975" y="1009"/>
                  </a:cubicBezTo>
                  <a:cubicBezTo>
                    <a:pt x="975" y="1007"/>
                    <a:pt x="975" y="1007"/>
                    <a:pt x="975" y="1007"/>
                  </a:cubicBezTo>
                  <a:cubicBezTo>
                    <a:pt x="976" y="1005"/>
                    <a:pt x="977" y="1003"/>
                    <a:pt x="977" y="1000"/>
                  </a:cubicBezTo>
                  <a:cubicBezTo>
                    <a:pt x="978" y="996"/>
                    <a:pt x="979" y="990"/>
                    <a:pt x="982" y="981"/>
                  </a:cubicBezTo>
                  <a:cubicBezTo>
                    <a:pt x="985" y="971"/>
                    <a:pt x="985" y="967"/>
                    <a:pt x="984" y="961"/>
                  </a:cubicBezTo>
                  <a:cubicBezTo>
                    <a:pt x="983" y="959"/>
                    <a:pt x="983" y="956"/>
                    <a:pt x="983" y="954"/>
                  </a:cubicBezTo>
                  <a:cubicBezTo>
                    <a:pt x="983" y="946"/>
                    <a:pt x="978" y="935"/>
                    <a:pt x="975" y="930"/>
                  </a:cubicBezTo>
                  <a:cubicBezTo>
                    <a:pt x="968" y="919"/>
                    <a:pt x="976" y="905"/>
                    <a:pt x="979" y="900"/>
                  </a:cubicBezTo>
                  <a:cubicBezTo>
                    <a:pt x="984" y="893"/>
                    <a:pt x="1001" y="890"/>
                    <a:pt x="1010" y="893"/>
                  </a:cubicBezTo>
                  <a:cubicBezTo>
                    <a:pt x="1014" y="894"/>
                    <a:pt x="1016" y="896"/>
                    <a:pt x="1018" y="898"/>
                  </a:cubicBezTo>
                  <a:cubicBezTo>
                    <a:pt x="1021" y="893"/>
                    <a:pt x="1027" y="889"/>
                    <a:pt x="1036" y="894"/>
                  </a:cubicBezTo>
                  <a:cubicBezTo>
                    <a:pt x="1038" y="895"/>
                    <a:pt x="1038" y="895"/>
                    <a:pt x="1040" y="895"/>
                  </a:cubicBezTo>
                  <a:cubicBezTo>
                    <a:pt x="1040" y="895"/>
                    <a:pt x="1040" y="895"/>
                    <a:pt x="1040" y="895"/>
                  </a:cubicBezTo>
                  <a:cubicBezTo>
                    <a:pt x="1041" y="891"/>
                    <a:pt x="1042" y="887"/>
                    <a:pt x="1046" y="882"/>
                  </a:cubicBezTo>
                  <a:cubicBezTo>
                    <a:pt x="1056" y="867"/>
                    <a:pt x="1070" y="876"/>
                    <a:pt x="1077" y="881"/>
                  </a:cubicBezTo>
                  <a:cubicBezTo>
                    <a:pt x="1079" y="882"/>
                    <a:pt x="1080" y="883"/>
                    <a:pt x="1082" y="884"/>
                  </a:cubicBezTo>
                  <a:cubicBezTo>
                    <a:pt x="1084" y="885"/>
                    <a:pt x="1085" y="886"/>
                    <a:pt x="1085" y="886"/>
                  </a:cubicBezTo>
                  <a:cubicBezTo>
                    <a:pt x="1086" y="886"/>
                    <a:pt x="1087" y="885"/>
                    <a:pt x="1088" y="884"/>
                  </a:cubicBezTo>
                  <a:cubicBezTo>
                    <a:pt x="1089" y="884"/>
                    <a:pt x="1089" y="884"/>
                    <a:pt x="1090" y="883"/>
                  </a:cubicBezTo>
                  <a:cubicBezTo>
                    <a:pt x="1090" y="883"/>
                    <a:pt x="1090" y="883"/>
                    <a:pt x="1090" y="883"/>
                  </a:cubicBezTo>
                  <a:cubicBezTo>
                    <a:pt x="1087" y="879"/>
                    <a:pt x="1084" y="874"/>
                    <a:pt x="1083" y="868"/>
                  </a:cubicBezTo>
                  <a:cubicBezTo>
                    <a:pt x="1079" y="854"/>
                    <a:pt x="1086" y="848"/>
                    <a:pt x="1090" y="845"/>
                  </a:cubicBezTo>
                  <a:cubicBezTo>
                    <a:pt x="1091" y="844"/>
                    <a:pt x="1092" y="843"/>
                    <a:pt x="1092" y="843"/>
                  </a:cubicBezTo>
                  <a:cubicBezTo>
                    <a:pt x="1095" y="836"/>
                    <a:pt x="1109" y="811"/>
                    <a:pt x="1112" y="806"/>
                  </a:cubicBezTo>
                  <a:cubicBezTo>
                    <a:pt x="1113" y="805"/>
                    <a:pt x="1113" y="805"/>
                    <a:pt x="1113" y="805"/>
                  </a:cubicBezTo>
                  <a:cubicBezTo>
                    <a:pt x="1120" y="796"/>
                    <a:pt x="1120" y="796"/>
                    <a:pt x="1120" y="796"/>
                  </a:cubicBezTo>
                  <a:cubicBezTo>
                    <a:pt x="1126" y="788"/>
                    <a:pt x="1133" y="784"/>
                    <a:pt x="1140" y="780"/>
                  </a:cubicBezTo>
                  <a:cubicBezTo>
                    <a:pt x="1142" y="779"/>
                    <a:pt x="1144" y="778"/>
                    <a:pt x="1147" y="776"/>
                  </a:cubicBezTo>
                  <a:cubicBezTo>
                    <a:pt x="1151" y="774"/>
                    <a:pt x="1151" y="774"/>
                    <a:pt x="1152" y="763"/>
                  </a:cubicBezTo>
                  <a:cubicBezTo>
                    <a:pt x="1152" y="760"/>
                    <a:pt x="1152" y="760"/>
                    <a:pt x="1152" y="760"/>
                  </a:cubicBezTo>
                  <a:cubicBezTo>
                    <a:pt x="1152" y="753"/>
                    <a:pt x="1150" y="748"/>
                    <a:pt x="1149" y="743"/>
                  </a:cubicBezTo>
                  <a:cubicBezTo>
                    <a:pt x="1147" y="738"/>
                    <a:pt x="1145" y="732"/>
                    <a:pt x="1146" y="726"/>
                  </a:cubicBezTo>
                  <a:cubicBezTo>
                    <a:pt x="1148" y="712"/>
                    <a:pt x="1161" y="702"/>
                    <a:pt x="1173" y="700"/>
                  </a:cubicBezTo>
                  <a:cubicBezTo>
                    <a:pt x="1182" y="698"/>
                    <a:pt x="1189" y="704"/>
                    <a:pt x="1195" y="709"/>
                  </a:cubicBezTo>
                  <a:cubicBezTo>
                    <a:pt x="1198" y="712"/>
                    <a:pt x="1201" y="714"/>
                    <a:pt x="1204" y="716"/>
                  </a:cubicBezTo>
                  <a:cubicBezTo>
                    <a:pt x="1214" y="722"/>
                    <a:pt x="1216" y="730"/>
                    <a:pt x="1218" y="736"/>
                  </a:cubicBezTo>
                  <a:cubicBezTo>
                    <a:pt x="1218" y="738"/>
                    <a:pt x="1219" y="740"/>
                    <a:pt x="1220" y="741"/>
                  </a:cubicBezTo>
                  <a:cubicBezTo>
                    <a:pt x="1220" y="741"/>
                    <a:pt x="1224" y="741"/>
                    <a:pt x="1225" y="742"/>
                  </a:cubicBezTo>
                  <a:cubicBezTo>
                    <a:pt x="1231" y="742"/>
                    <a:pt x="1237" y="742"/>
                    <a:pt x="1243" y="747"/>
                  </a:cubicBezTo>
                  <a:cubicBezTo>
                    <a:pt x="1246" y="749"/>
                    <a:pt x="1248" y="752"/>
                    <a:pt x="1250" y="755"/>
                  </a:cubicBezTo>
                  <a:cubicBezTo>
                    <a:pt x="1251" y="756"/>
                    <a:pt x="1252" y="758"/>
                    <a:pt x="1253" y="759"/>
                  </a:cubicBezTo>
                  <a:cubicBezTo>
                    <a:pt x="1256" y="759"/>
                    <a:pt x="1258" y="757"/>
                    <a:pt x="1258" y="755"/>
                  </a:cubicBezTo>
                  <a:cubicBezTo>
                    <a:pt x="1259" y="751"/>
                    <a:pt x="1261" y="747"/>
                    <a:pt x="1263" y="743"/>
                  </a:cubicBezTo>
                  <a:cubicBezTo>
                    <a:pt x="1265" y="738"/>
                    <a:pt x="1268" y="733"/>
                    <a:pt x="1268" y="730"/>
                  </a:cubicBezTo>
                  <a:cubicBezTo>
                    <a:pt x="1268" y="723"/>
                    <a:pt x="1267" y="723"/>
                    <a:pt x="1263" y="720"/>
                  </a:cubicBezTo>
                  <a:cubicBezTo>
                    <a:pt x="1259" y="717"/>
                    <a:pt x="1253" y="716"/>
                    <a:pt x="1243" y="714"/>
                  </a:cubicBezTo>
                  <a:cubicBezTo>
                    <a:pt x="1240" y="713"/>
                    <a:pt x="1236" y="712"/>
                    <a:pt x="1231" y="711"/>
                  </a:cubicBezTo>
                  <a:cubicBezTo>
                    <a:pt x="1228" y="710"/>
                    <a:pt x="1225" y="709"/>
                    <a:pt x="1224" y="709"/>
                  </a:cubicBezTo>
                  <a:cubicBezTo>
                    <a:pt x="1219" y="708"/>
                    <a:pt x="1215" y="707"/>
                    <a:pt x="1212" y="701"/>
                  </a:cubicBezTo>
                  <a:cubicBezTo>
                    <a:pt x="1212" y="700"/>
                    <a:pt x="1211" y="700"/>
                    <a:pt x="1209" y="698"/>
                  </a:cubicBezTo>
                  <a:cubicBezTo>
                    <a:pt x="1199" y="685"/>
                    <a:pt x="1205" y="673"/>
                    <a:pt x="1208" y="667"/>
                  </a:cubicBezTo>
                  <a:cubicBezTo>
                    <a:pt x="1208" y="665"/>
                    <a:pt x="1209" y="664"/>
                    <a:pt x="1210" y="663"/>
                  </a:cubicBezTo>
                  <a:cubicBezTo>
                    <a:pt x="1214" y="648"/>
                    <a:pt x="1228" y="648"/>
                    <a:pt x="1240" y="649"/>
                  </a:cubicBezTo>
                  <a:cubicBezTo>
                    <a:pt x="1242" y="649"/>
                    <a:pt x="1242" y="649"/>
                    <a:pt x="1242" y="649"/>
                  </a:cubicBezTo>
                  <a:cubicBezTo>
                    <a:pt x="1251" y="650"/>
                    <a:pt x="1258" y="647"/>
                    <a:pt x="1268" y="642"/>
                  </a:cubicBezTo>
                  <a:cubicBezTo>
                    <a:pt x="1278" y="636"/>
                    <a:pt x="1289" y="640"/>
                    <a:pt x="1298" y="644"/>
                  </a:cubicBezTo>
                  <a:cubicBezTo>
                    <a:pt x="1304" y="647"/>
                    <a:pt x="1310" y="649"/>
                    <a:pt x="1315" y="649"/>
                  </a:cubicBezTo>
                  <a:cubicBezTo>
                    <a:pt x="1330" y="649"/>
                    <a:pt x="1335" y="654"/>
                    <a:pt x="1339" y="663"/>
                  </a:cubicBezTo>
                  <a:cubicBezTo>
                    <a:pt x="1339" y="664"/>
                    <a:pt x="1340" y="665"/>
                    <a:pt x="1340" y="666"/>
                  </a:cubicBezTo>
                  <a:cubicBezTo>
                    <a:pt x="1343" y="670"/>
                    <a:pt x="1345" y="671"/>
                    <a:pt x="1346" y="671"/>
                  </a:cubicBezTo>
                  <a:cubicBezTo>
                    <a:pt x="1346" y="671"/>
                    <a:pt x="1348" y="669"/>
                    <a:pt x="1350" y="668"/>
                  </a:cubicBezTo>
                  <a:cubicBezTo>
                    <a:pt x="1354" y="664"/>
                    <a:pt x="1359" y="658"/>
                    <a:pt x="1369" y="654"/>
                  </a:cubicBezTo>
                  <a:cubicBezTo>
                    <a:pt x="1379" y="649"/>
                    <a:pt x="1383" y="647"/>
                    <a:pt x="1384" y="646"/>
                  </a:cubicBezTo>
                  <a:cubicBezTo>
                    <a:pt x="1384" y="645"/>
                    <a:pt x="1383" y="644"/>
                    <a:pt x="1383" y="643"/>
                  </a:cubicBezTo>
                  <a:cubicBezTo>
                    <a:pt x="1382" y="638"/>
                    <a:pt x="1381" y="630"/>
                    <a:pt x="1387" y="623"/>
                  </a:cubicBezTo>
                  <a:cubicBezTo>
                    <a:pt x="1393" y="616"/>
                    <a:pt x="1400" y="618"/>
                    <a:pt x="1403" y="619"/>
                  </a:cubicBezTo>
                  <a:cubicBezTo>
                    <a:pt x="1403" y="619"/>
                    <a:pt x="1403" y="619"/>
                    <a:pt x="1403" y="619"/>
                  </a:cubicBezTo>
                  <a:cubicBezTo>
                    <a:pt x="1411" y="608"/>
                    <a:pt x="1414" y="605"/>
                    <a:pt x="1426" y="605"/>
                  </a:cubicBezTo>
                  <a:cubicBezTo>
                    <a:pt x="1426" y="605"/>
                    <a:pt x="1426" y="605"/>
                    <a:pt x="1427" y="605"/>
                  </a:cubicBezTo>
                  <a:cubicBezTo>
                    <a:pt x="1428" y="605"/>
                    <a:pt x="1428" y="605"/>
                    <a:pt x="1428" y="605"/>
                  </a:cubicBezTo>
                  <a:cubicBezTo>
                    <a:pt x="1429" y="605"/>
                    <a:pt x="1430" y="605"/>
                    <a:pt x="1430" y="605"/>
                  </a:cubicBezTo>
                  <a:cubicBezTo>
                    <a:pt x="1430" y="604"/>
                    <a:pt x="1431" y="602"/>
                    <a:pt x="1431" y="596"/>
                  </a:cubicBezTo>
                  <a:cubicBezTo>
                    <a:pt x="1431" y="585"/>
                    <a:pt x="1431" y="584"/>
                    <a:pt x="1431" y="575"/>
                  </a:cubicBezTo>
                  <a:cubicBezTo>
                    <a:pt x="1432" y="570"/>
                    <a:pt x="1432" y="570"/>
                    <a:pt x="1432" y="570"/>
                  </a:cubicBezTo>
                  <a:cubicBezTo>
                    <a:pt x="1432" y="564"/>
                    <a:pt x="1432" y="553"/>
                    <a:pt x="1444" y="551"/>
                  </a:cubicBezTo>
                  <a:cubicBezTo>
                    <a:pt x="1444" y="551"/>
                    <a:pt x="1445" y="551"/>
                    <a:pt x="1445" y="551"/>
                  </a:cubicBezTo>
                  <a:cubicBezTo>
                    <a:pt x="1445" y="551"/>
                    <a:pt x="1445" y="551"/>
                    <a:pt x="1445" y="551"/>
                  </a:cubicBezTo>
                  <a:cubicBezTo>
                    <a:pt x="1445" y="550"/>
                    <a:pt x="1445" y="550"/>
                    <a:pt x="1445" y="550"/>
                  </a:cubicBezTo>
                  <a:cubicBezTo>
                    <a:pt x="1445" y="550"/>
                    <a:pt x="1445" y="549"/>
                    <a:pt x="1445" y="549"/>
                  </a:cubicBezTo>
                  <a:cubicBezTo>
                    <a:pt x="1443" y="545"/>
                    <a:pt x="1441" y="539"/>
                    <a:pt x="1442" y="528"/>
                  </a:cubicBezTo>
                  <a:cubicBezTo>
                    <a:pt x="1444" y="514"/>
                    <a:pt x="1450" y="509"/>
                    <a:pt x="1456" y="505"/>
                  </a:cubicBezTo>
                  <a:cubicBezTo>
                    <a:pt x="1458" y="504"/>
                    <a:pt x="1459" y="503"/>
                    <a:pt x="1460" y="502"/>
                  </a:cubicBezTo>
                  <a:cubicBezTo>
                    <a:pt x="1469" y="490"/>
                    <a:pt x="1485" y="487"/>
                    <a:pt x="1499" y="485"/>
                  </a:cubicBezTo>
                  <a:cubicBezTo>
                    <a:pt x="1501" y="485"/>
                    <a:pt x="1503" y="485"/>
                    <a:pt x="1504" y="484"/>
                  </a:cubicBezTo>
                  <a:cubicBezTo>
                    <a:pt x="1503" y="483"/>
                    <a:pt x="1502" y="482"/>
                    <a:pt x="1501" y="481"/>
                  </a:cubicBezTo>
                  <a:cubicBezTo>
                    <a:pt x="1496" y="476"/>
                    <a:pt x="1490" y="470"/>
                    <a:pt x="1488" y="460"/>
                  </a:cubicBezTo>
                  <a:cubicBezTo>
                    <a:pt x="1486" y="445"/>
                    <a:pt x="1488" y="417"/>
                    <a:pt x="1494" y="400"/>
                  </a:cubicBezTo>
                  <a:cubicBezTo>
                    <a:pt x="1494" y="398"/>
                    <a:pt x="1494" y="397"/>
                    <a:pt x="1494" y="397"/>
                  </a:cubicBezTo>
                  <a:cubicBezTo>
                    <a:pt x="1493" y="396"/>
                    <a:pt x="1489" y="394"/>
                    <a:pt x="1486" y="393"/>
                  </a:cubicBezTo>
                  <a:cubicBezTo>
                    <a:pt x="1483" y="392"/>
                    <a:pt x="1480" y="390"/>
                    <a:pt x="1476" y="388"/>
                  </a:cubicBezTo>
                  <a:cubicBezTo>
                    <a:pt x="1469" y="384"/>
                    <a:pt x="1463" y="376"/>
                    <a:pt x="1456" y="368"/>
                  </a:cubicBezTo>
                  <a:cubicBezTo>
                    <a:pt x="1452" y="363"/>
                    <a:pt x="1447" y="358"/>
                    <a:pt x="1445" y="356"/>
                  </a:cubicBezTo>
                  <a:cubicBezTo>
                    <a:pt x="1433" y="347"/>
                    <a:pt x="1434" y="333"/>
                    <a:pt x="1434" y="326"/>
                  </a:cubicBezTo>
                  <a:cubicBezTo>
                    <a:pt x="1435" y="315"/>
                    <a:pt x="1444" y="311"/>
                    <a:pt x="1450" y="308"/>
                  </a:cubicBezTo>
                  <a:cubicBezTo>
                    <a:pt x="1452" y="306"/>
                    <a:pt x="1455" y="305"/>
                    <a:pt x="1456" y="304"/>
                  </a:cubicBezTo>
                  <a:cubicBezTo>
                    <a:pt x="1461" y="299"/>
                    <a:pt x="1467" y="297"/>
                    <a:pt x="1473" y="295"/>
                  </a:cubicBezTo>
                  <a:cubicBezTo>
                    <a:pt x="1476" y="295"/>
                    <a:pt x="1480" y="293"/>
                    <a:pt x="1481" y="293"/>
                  </a:cubicBezTo>
                  <a:cubicBezTo>
                    <a:pt x="1486" y="287"/>
                    <a:pt x="1491" y="286"/>
                    <a:pt x="1497" y="285"/>
                  </a:cubicBezTo>
                  <a:cubicBezTo>
                    <a:pt x="1500" y="284"/>
                    <a:pt x="1503" y="283"/>
                    <a:pt x="1508" y="282"/>
                  </a:cubicBezTo>
                  <a:cubicBezTo>
                    <a:pt x="1514" y="279"/>
                    <a:pt x="1519" y="279"/>
                    <a:pt x="1522" y="278"/>
                  </a:cubicBezTo>
                  <a:cubicBezTo>
                    <a:pt x="1527" y="278"/>
                    <a:pt x="1528" y="278"/>
                    <a:pt x="1530" y="276"/>
                  </a:cubicBezTo>
                  <a:cubicBezTo>
                    <a:pt x="1532" y="272"/>
                    <a:pt x="1533" y="269"/>
                    <a:pt x="1535" y="264"/>
                  </a:cubicBezTo>
                  <a:cubicBezTo>
                    <a:pt x="1536" y="260"/>
                    <a:pt x="1537" y="256"/>
                    <a:pt x="1539" y="252"/>
                  </a:cubicBezTo>
                  <a:cubicBezTo>
                    <a:pt x="1544" y="242"/>
                    <a:pt x="1555" y="241"/>
                    <a:pt x="1565" y="241"/>
                  </a:cubicBezTo>
                  <a:cubicBezTo>
                    <a:pt x="1569" y="241"/>
                    <a:pt x="1573" y="240"/>
                    <a:pt x="1575" y="240"/>
                  </a:cubicBezTo>
                  <a:cubicBezTo>
                    <a:pt x="1580" y="238"/>
                    <a:pt x="1581" y="236"/>
                    <a:pt x="1583" y="228"/>
                  </a:cubicBezTo>
                  <a:cubicBezTo>
                    <a:pt x="1585" y="220"/>
                    <a:pt x="1592" y="212"/>
                    <a:pt x="1596" y="207"/>
                  </a:cubicBezTo>
                  <a:cubicBezTo>
                    <a:pt x="1595" y="205"/>
                    <a:pt x="1595" y="203"/>
                    <a:pt x="1595" y="202"/>
                  </a:cubicBezTo>
                  <a:cubicBezTo>
                    <a:pt x="1587" y="202"/>
                    <a:pt x="1576" y="202"/>
                    <a:pt x="1570" y="192"/>
                  </a:cubicBezTo>
                  <a:cubicBezTo>
                    <a:pt x="1568" y="189"/>
                    <a:pt x="1567" y="186"/>
                    <a:pt x="1566" y="184"/>
                  </a:cubicBezTo>
                  <a:cubicBezTo>
                    <a:pt x="1565" y="182"/>
                    <a:pt x="1565" y="181"/>
                    <a:pt x="1562" y="178"/>
                  </a:cubicBezTo>
                  <a:cubicBezTo>
                    <a:pt x="1559" y="175"/>
                    <a:pt x="1552" y="166"/>
                    <a:pt x="1544" y="156"/>
                  </a:cubicBezTo>
                  <a:cubicBezTo>
                    <a:pt x="1544" y="156"/>
                    <a:pt x="1544" y="156"/>
                    <a:pt x="1544" y="156"/>
                  </a:cubicBezTo>
                  <a:cubicBezTo>
                    <a:pt x="1536" y="156"/>
                    <a:pt x="1534" y="153"/>
                    <a:pt x="1529" y="146"/>
                  </a:cubicBezTo>
                  <a:cubicBezTo>
                    <a:pt x="1524" y="140"/>
                    <a:pt x="1518" y="137"/>
                    <a:pt x="1513" y="140"/>
                  </a:cubicBezTo>
                  <a:cubicBezTo>
                    <a:pt x="1508" y="142"/>
                    <a:pt x="1502" y="149"/>
                    <a:pt x="1489" y="152"/>
                  </a:cubicBezTo>
                  <a:cubicBezTo>
                    <a:pt x="1476" y="154"/>
                    <a:pt x="1480" y="164"/>
                    <a:pt x="1464" y="169"/>
                  </a:cubicBezTo>
                  <a:cubicBezTo>
                    <a:pt x="1448" y="174"/>
                    <a:pt x="1464" y="169"/>
                    <a:pt x="1449" y="172"/>
                  </a:cubicBezTo>
                  <a:cubicBezTo>
                    <a:pt x="1434" y="174"/>
                    <a:pt x="1442" y="182"/>
                    <a:pt x="1429" y="189"/>
                  </a:cubicBezTo>
                  <a:cubicBezTo>
                    <a:pt x="1416" y="196"/>
                    <a:pt x="1420" y="190"/>
                    <a:pt x="1416" y="205"/>
                  </a:cubicBezTo>
                  <a:cubicBezTo>
                    <a:pt x="1412" y="220"/>
                    <a:pt x="1413" y="220"/>
                    <a:pt x="1402" y="226"/>
                  </a:cubicBezTo>
                  <a:cubicBezTo>
                    <a:pt x="1392" y="233"/>
                    <a:pt x="1390" y="234"/>
                    <a:pt x="1386" y="241"/>
                  </a:cubicBezTo>
                  <a:cubicBezTo>
                    <a:pt x="1382" y="248"/>
                    <a:pt x="1374" y="246"/>
                    <a:pt x="1364" y="245"/>
                  </a:cubicBezTo>
                  <a:cubicBezTo>
                    <a:pt x="1353" y="244"/>
                    <a:pt x="1350" y="240"/>
                    <a:pt x="1348" y="232"/>
                  </a:cubicBezTo>
                  <a:cubicBezTo>
                    <a:pt x="1345" y="224"/>
                    <a:pt x="1348" y="220"/>
                    <a:pt x="1356" y="209"/>
                  </a:cubicBezTo>
                  <a:cubicBezTo>
                    <a:pt x="1364" y="198"/>
                    <a:pt x="1361" y="204"/>
                    <a:pt x="1348" y="201"/>
                  </a:cubicBezTo>
                  <a:cubicBezTo>
                    <a:pt x="1334" y="198"/>
                    <a:pt x="1346" y="192"/>
                    <a:pt x="1348" y="185"/>
                  </a:cubicBezTo>
                  <a:cubicBezTo>
                    <a:pt x="1349" y="178"/>
                    <a:pt x="1346" y="173"/>
                    <a:pt x="1337" y="172"/>
                  </a:cubicBezTo>
                  <a:cubicBezTo>
                    <a:pt x="1328" y="170"/>
                    <a:pt x="1320" y="169"/>
                    <a:pt x="1310" y="162"/>
                  </a:cubicBezTo>
                  <a:cubicBezTo>
                    <a:pt x="1301" y="156"/>
                    <a:pt x="1297" y="152"/>
                    <a:pt x="1292" y="152"/>
                  </a:cubicBezTo>
                  <a:cubicBezTo>
                    <a:pt x="1292" y="152"/>
                    <a:pt x="1288" y="160"/>
                    <a:pt x="1281" y="158"/>
                  </a:cubicBezTo>
                  <a:cubicBezTo>
                    <a:pt x="1274" y="157"/>
                    <a:pt x="1268" y="166"/>
                    <a:pt x="1260" y="172"/>
                  </a:cubicBezTo>
                  <a:cubicBezTo>
                    <a:pt x="1252" y="177"/>
                    <a:pt x="1253" y="170"/>
                    <a:pt x="1244" y="165"/>
                  </a:cubicBezTo>
                  <a:cubicBezTo>
                    <a:pt x="1234" y="160"/>
                    <a:pt x="1236" y="165"/>
                    <a:pt x="1228" y="170"/>
                  </a:cubicBezTo>
                  <a:cubicBezTo>
                    <a:pt x="1220" y="176"/>
                    <a:pt x="1213" y="184"/>
                    <a:pt x="1205" y="188"/>
                  </a:cubicBezTo>
                  <a:cubicBezTo>
                    <a:pt x="1197" y="192"/>
                    <a:pt x="1193" y="184"/>
                    <a:pt x="1189" y="178"/>
                  </a:cubicBezTo>
                  <a:cubicBezTo>
                    <a:pt x="1185" y="173"/>
                    <a:pt x="1190" y="166"/>
                    <a:pt x="1192" y="156"/>
                  </a:cubicBezTo>
                  <a:cubicBezTo>
                    <a:pt x="1193" y="145"/>
                    <a:pt x="1200" y="141"/>
                    <a:pt x="1206" y="134"/>
                  </a:cubicBezTo>
                  <a:cubicBezTo>
                    <a:pt x="1213" y="128"/>
                    <a:pt x="1208" y="125"/>
                    <a:pt x="1205" y="117"/>
                  </a:cubicBezTo>
                  <a:cubicBezTo>
                    <a:pt x="1202" y="109"/>
                    <a:pt x="1201" y="112"/>
                    <a:pt x="1193" y="112"/>
                  </a:cubicBezTo>
                  <a:cubicBezTo>
                    <a:pt x="1185" y="112"/>
                    <a:pt x="1182" y="104"/>
                    <a:pt x="1177" y="94"/>
                  </a:cubicBezTo>
                  <a:cubicBezTo>
                    <a:pt x="1172" y="85"/>
                    <a:pt x="1169" y="93"/>
                    <a:pt x="1160" y="89"/>
                  </a:cubicBezTo>
                  <a:cubicBezTo>
                    <a:pt x="1150" y="85"/>
                    <a:pt x="1160" y="84"/>
                    <a:pt x="1156" y="78"/>
                  </a:cubicBezTo>
                  <a:cubicBezTo>
                    <a:pt x="1152" y="73"/>
                    <a:pt x="1152" y="70"/>
                    <a:pt x="1142" y="68"/>
                  </a:cubicBezTo>
                  <a:cubicBezTo>
                    <a:pt x="1133" y="65"/>
                    <a:pt x="1122" y="68"/>
                    <a:pt x="1113" y="68"/>
                  </a:cubicBezTo>
                  <a:cubicBezTo>
                    <a:pt x="1104" y="68"/>
                    <a:pt x="1113" y="84"/>
                    <a:pt x="1110" y="89"/>
                  </a:cubicBezTo>
                  <a:cubicBezTo>
                    <a:pt x="1108" y="94"/>
                    <a:pt x="1100" y="98"/>
                    <a:pt x="1096" y="98"/>
                  </a:cubicBezTo>
                  <a:cubicBezTo>
                    <a:pt x="1092" y="98"/>
                    <a:pt x="1077" y="102"/>
                    <a:pt x="1070" y="96"/>
                  </a:cubicBezTo>
                  <a:cubicBezTo>
                    <a:pt x="1064" y="89"/>
                    <a:pt x="1062" y="86"/>
                    <a:pt x="1053" y="85"/>
                  </a:cubicBezTo>
                  <a:cubicBezTo>
                    <a:pt x="1044" y="84"/>
                    <a:pt x="1041" y="78"/>
                    <a:pt x="1041" y="74"/>
                  </a:cubicBezTo>
                  <a:cubicBezTo>
                    <a:pt x="1041" y="70"/>
                    <a:pt x="1038" y="66"/>
                    <a:pt x="1034" y="61"/>
                  </a:cubicBezTo>
                  <a:cubicBezTo>
                    <a:pt x="1030" y="56"/>
                    <a:pt x="1029" y="44"/>
                    <a:pt x="1028" y="36"/>
                  </a:cubicBezTo>
                  <a:cubicBezTo>
                    <a:pt x="1026" y="28"/>
                    <a:pt x="1026" y="21"/>
                    <a:pt x="1024" y="16"/>
                  </a:cubicBezTo>
                  <a:cubicBezTo>
                    <a:pt x="1021" y="10"/>
                    <a:pt x="1014" y="14"/>
                    <a:pt x="1008" y="16"/>
                  </a:cubicBezTo>
                  <a:cubicBezTo>
                    <a:pt x="1001" y="17"/>
                    <a:pt x="1000" y="24"/>
                    <a:pt x="993" y="24"/>
                  </a:cubicBezTo>
                  <a:cubicBezTo>
                    <a:pt x="986" y="24"/>
                    <a:pt x="992" y="14"/>
                    <a:pt x="985" y="12"/>
                  </a:cubicBezTo>
                  <a:cubicBezTo>
                    <a:pt x="978" y="9"/>
                    <a:pt x="976" y="5"/>
                    <a:pt x="968" y="2"/>
                  </a:cubicBezTo>
                  <a:cubicBezTo>
                    <a:pt x="960" y="0"/>
                    <a:pt x="949" y="13"/>
                    <a:pt x="941" y="20"/>
                  </a:cubicBezTo>
                  <a:cubicBezTo>
                    <a:pt x="933" y="26"/>
                    <a:pt x="944" y="29"/>
                    <a:pt x="934" y="32"/>
                  </a:cubicBezTo>
                  <a:cubicBezTo>
                    <a:pt x="925" y="34"/>
                    <a:pt x="929" y="36"/>
                    <a:pt x="921" y="40"/>
                  </a:cubicBezTo>
                  <a:cubicBezTo>
                    <a:pt x="913" y="44"/>
                    <a:pt x="920" y="57"/>
                    <a:pt x="910" y="57"/>
                  </a:cubicBezTo>
                  <a:cubicBezTo>
                    <a:pt x="901" y="57"/>
                    <a:pt x="898" y="62"/>
                    <a:pt x="886" y="69"/>
                  </a:cubicBezTo>
                  <a:cubicBezTo>
                    <a:pt x="874" y="76"/>
                    <a:pt x="874" y="73"/>
                    <a:pt x="862" y="74"/>
                  </a:cubicBezTo>
                  <a:cubicBezTo>
                    <a:pt x="850" y="76"/>
                    <a:pt x="840" y="80"/>
                    <a:pt x="830" y="89"/>
                  </a:cubicBezTo>
                  <a:cubicBezTo>
                    <a:pt x="821" y="98"/>
                    <a:pt x="834" y="96"/>
                    <a:pt x="837" y="106"/>
                  </a:cubicBezTo>
                  <a:cubicBezTo>
                    <a:pt x="840" y="117"/>
                    <a:pt x="833" y="122"/>
                    <a:pt x="826" y="126"/>
                  </a:cubicBezTo>
                  <a:cubicBezTo>
                    <a:pt x="820" y="130"/>
                    <a:pt x="806" y="136"/>
                    <a:pt x="801" y="142"/>
                  </a:cubicBezTo>
                  <a:cubicBezTo>
                    <a:pt x="796" y="149"/>
                    <a:pt x="804" y="164"/>
                    <a:pt x="806" y="170"/>
                  </a:cubicBezTo>
                  <a:cubicBezTo>
                    <a:pt x="809" y="177"/>
                    <a:pt x="816" y="189"/>
                    <a:pt x="809" y="201"/>
                  </a:cubicBezTo>
                  <a:cubicBezTo>
                    <a:pt x="802" y="213"/>
                    <a:pt x="788" y="220"/>
                    <a:pt x="784" y="228"/>
                  </a:cubicBezTo>
                  <a:cubicBezTo>
                    <a:pt x="780" y="236"/>
                    <a:pt x="786" y="261"/>
                    <a:pt x="786" y="274"/>
                  </a:cubicBezTo>
                  <a:cubicBezTo>
                    <a:pt x="786" y="288"/>
                    <a:pt x="776" y="288"/>
                    <a:pt x="774" y="292"/>
                  </a:cubicBezTo>
                  <a:cubicBezTo>
                    <a:pt x="773" y="296"/>
                    <a:pt x="777" y="301"/>
                    <a:pt x="773" y="308"/>
                  </a:cubicBezTo>
                  <a:cubicBezTo>
                    <a:pt x="769" y="314"/>
                    <a:pt x="764" y="314"/>
                    <a:pt x="757" y="317"/>
                  </a:cubicBezTo>
                  <a:cubicBezTo>
                    <a:pt x="750" y="320"/>
                    <a:pt x="752" y="325"/>
                    <a:pt x="750" y="332"/>
                  </a:cubicBezTo>
                  <a:cubicBezTo>
                    <a:pt x="749" y="338"/>
                    <a:pt x="737" y="328"/>
                    <a:pt x="734" y="322"/>
                  </a:cubicBezTo>
                  <a:cubicBezTo>
                    <a:pt x="732" y="317"/>
                    <a:pt x="726" y="308"/>
                    <a:pt x="722" y="305"/>
                  </a:cubicBezTo>
                  <a:cubicBezTo>
                    <a:pt x="718" y="302"/>
                    <a:pt x="710" y="304"/>
                    <a:pt x="702" y="308"/>
                  </a:cubicBezTo>
                  <a:cubicBezTo>
                    <a:pt x="694" y="312"/>
                    <a:pt x="694" y="322"/>
                    <a:pt x="688" y="330"/>
                  </a:cubicBezTo>
                  <a:cubicBezTo>
                    <a:pt x="681" y="338"/>
                    <a:pt x="674" y="333"/>
                    <a:pt x="662" y="334"/>
                  </a:cubicBezTo>
                  <a:cubicBezTo>
                    <a:pt x="650" y="336"/>
                    <a:pt x="658" y="341"/>
                    <a:pt x="649" y="342"/>
                  </a:cubicBezTo>
                  <a:cubicBezTo>
                    <a:pt x="640" y="344"/>
                    <a:pt x="634" y="330"/>
                    <a:pt x="629" y="324"/>
                  </a:cubicBezTo>
                  <a:cubicBezTo>
                    <a:pt x="624" y="317"/>
                    <a:pt x="620" y="333"/>
                    <a:pt x="608" y="332"/>
                  </a:cubicBezTo>
                  <a:cubicBezTo>
                    <a:pt x="596" y="330"/>
                    <a:pt x="593" y="334"/>
                    <a:pt x="584" y="326"/>
                  </a:cubicBezTo>
                  <a:cubicBezTo>
                    <a:pt x="574" y="318"/>
                    <a:pt x="577" y="329"/>
                    <a:pt x="568" y="332"/>
                  </a:cubicBezTo>
                  <a:cubicBezTo>
                    <a:pt x="558" y="334"/>
                    <a:pt x="562" y="325"/>
                    <a:pt x="556" y="325"/>
                  </a:cubicBezTo>
                  <a:cubicBezTo>
                    <a:pt x="549" y="325"/>
                    <a:pt x="544" y="332"/>
                    <a:pt x="537" y="333"/>
                  </a:cubicBezTo>
                  <a:cubicBezTo>
                    <a:pt x="530" y="334"/>
                    <a:pt x="524" y="328"/>
                    <a:pt x="517" y="334"/>
                  </a:cubicBezTo>
                  <a:cubicBezTo>
                    <a:pt x="510" y="341"/>
                    <a:pt x="510" y="338"/>
                    <a:pt x="496" y="345"/>
                  </a:cubicBezTo>
                  <a:cubicBezTo>
                    <a:pt x="481" y="352"/>
                    <a:pt x="496" y="360"/>
                    <a:pt x="485" y="362"/>
                  </a:cubicBezTo>
                  <a:cubicBezTo>
                    <a:pt x="474" y="365"/>
                    <a:pt x="465" y="361"/>
                    <a:pt x="457" y="368"/>
                  </a:cubicBezTo>
                  <a:cubicBezTo>
                    <a:pt x="449" y="374"/>
                    <a:pt x="444" y="378"/>
                    <a:pt x="445" y="390"/>
                  </a:cubicBezTo>
                  <a:cubicBezTo>
                    <a:pt x="446" y="402"/>
                    <a:pt x="440" y="404"/>
                    <a:pt x="429" y="402"/>
                  </a:cubicBezTo>
                  <a:cubicBezTo>
                    <a:pt x="418" y="401"/>
                    <a:pt x="418" y="392"/>
                    <a:pt x="408" y="389"/>
                  </a:cubicBezTo>
                  <a:cubicBezTo>
                    <a:pt x="397" y="386"/>
                    <a:pt x="390" y="380"/>
                    <a:pt x="373" y="384"/>
                  </a:cubicBezTo>
                  <a:cubicBezTo>
                    <a:pt x="356" y="388"/>
                    <a:pt x="345" y="386"/>
                    <a:pt x="330" y="380"/>
                  </a:cubicBezTo>
                  <a:cubicBezTo>
                    <a:pt x="316" y="373"/>
                    <a:pt x="316" y="372"/>
                    <a:pt x="304" y="369"/>
                  </a:cubicBezTo>
                  <a:cubicBezTo>
                    <a:pt x="292" y="366"/>
                    <a:pt x="289" y="361"/>
                    <a:pt x="280" y="366"/>
                  </a:cubicBezTo>
                  <a:cubicBezTo>
                    <a:pt x="270" y="372"/>
                    <a:pt x="264" y="372"/>
                    <a:pt x="250" y="372"/>
                  </a:cubicBezTo>
                  <a:cubicBezTo>
                    <a:pt x="237" y="372"/>
                    <a:pt x="230" y="368"/>
                    <a:pt x="224" y="365"/>
                  </a:cubicBezTo>
                  <a:cubicBezTo>
                    <a:pt x="217" y="362"/>
                    <a:pt x="212" y="372"/>
                    <a:pt x="202" y="374"/>
                  </a:cubicBezTo>
                  <a:cubicBezTo>
                    <a:pt x="193" y="377"/>
                    <a:pt x="194" y="386"/>
                    <a:pt x="184" y="392"/>
                  </a:cubicBezTo>
                  <a:cubicBezTo>
                    <a:pt x="173" y="397"/>
                    <a:pt x="174" y="384"/>
                    <a:pt x="162" y="381"/>
                  </a:cubicBezTo>
                  <a:cubicBezTo>
                    <a:pt x="150" y="378"/>
                    <a:pt x="148" y="377"/>
                    <a:pt x="141" y="372"/>
                  </a:cubicBezTo>
                  <a:cubicBezTo>
                    <a:pt x="134" y="366"/>
                    <a:pt x="130" y="360"/>
                    <a:pt x="124" y="354"/>
                  </a:cubicBezTo>
                  <a:cubicBezTo>
                    <a:pt x="117" y="349"/>
                    <a:pt x="117" y="372"/>
                    <a:pt x="112" y="374"/>
                  </a:cubicBezTo>
                  <a:cubicBezTo>
                    <a:pt x="106" y="377"/>
                    <a:pt x="96" y="376"/>
                    <a:pt x="96" y="382"/>
                  </a:cubicBezTo>
                  <a:cubicBezTo>
                    <a:pt x="96" y="389"/>
                    <a:pt x="82" y="402"/>
                    <a:pt x="77" y="405"/>
                  </a:cubicBezTo>
                  <a:cubicBezTo>
                    <a:pt x="72" y="408"/>
                    <a:pt x="65" y="398"/>
                    <a:pt x="60" y="394"/>
                  </a:cubicBezTo>
                  <a:cubicBezTo>
                    <a:pt x="54" y="390"/>
                    <a:pt x="38" y="396"/>
                    <a:pt x="22" y="394"/>
                  </a:cubicBezTo>
                  <a:cubicBezTo>
                    <a:pt x="11" y="393"/>
                    <a:pt x="6" y="396"/>
                    <a:pt x="0" y="398"/>
                  </a:cubicBezTo>
                  <a:cubicBezTo>
                    <a:pt x="1" y="399"/>
                    <a:pt x="1" y="399"/>
                    <a:pt x="2" y="399"/>
                  </a:cubicBezTo>
                  <a:cubicBezTo>
                    <a:pt x="8" y="401"/>
                    <a:pt x="14" y="402"/>
                    <a:pt x="21" y="410"/>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6" name="Freeform 19">
              <a:extLst>
                <a:ext uri="{FF2B5EF4-FFF2-40B4-BE49-F238E27FC236}">
                  <a16:creationId xmlns:a16="http://schemas.microsoft.com/office/drawing/2014/main" id="{4994ABDC-EEDF-4E9D-9AE5-A0A819B6F36C}"/>
                </a:ext>
              </a:extLst>
            </p:cNvPr>
            <p:cNvSpPr>
              <a:spLocks/>
            </p:cNvSpPr>
            <p:nvPr/>
          </p:nvSpPr>
          <p:spPr bwMode="auto">
            <a:xfrm>
              <a:off x="-4397486" y="4770884"/>
              <a:ext cx="1323499" cy="1176604"/>
            </a:xfrm>
            <a:custGeom>
              <a:avLst/>
              <a:gdLst>
                <a:gd name="T0" fmla="*/ 1576 w 1608"/>
                <a:gd name="T1" fmla="*/ 1003 h 1429"/>
                <a:gd name="T2" fmla="*/ 1568 w 1608"/>
                <a:gd name="T3" fmla="*/ 896 h 1429"/>
                <a:gd name="T4" fmla="*/ 1479 w 1608"/>
                <a:gd name="T5" fmla="*/ 937 h 1429"/>
                <a:gd name="T6" fmla="*/ 1361 w 1608"/>
                <a:gd name="T7" fmla="*/ 922 h 1429"/>
                <a:gd name="T8" fmla="*/ 1314 w 1608"/>
                <a:gd name="T9" fmla="*/ 883 h 1429"/>
                <a:gd name="T10" fmla="*/ 1319 w 1608"/>
                <a:gd name="T11" fmla="*/ 797 h 1429"/>
                <a:gd name="T12" fmla="*/ 1343 w 1608"/>
                <a:gd name="T13" fmla="*/ 698 h 1429"/>
                <a:gd name="T14" fmla="*/ 1355 w 1608"/>
                <a:gd name="T15" fmla="*/ 663 h 1429"/>
                <a:gd name="T16" fmla="*/ 1369 w 1608"/>
                <a:gd name="T17" fmla="*/ 571 h 1429"/>
                <a:gd name="T18" fmla="*/ 1323 w 1608"/>
                <a:gd name="T19" fmla="*/ 483 h 1429"/>
                <a:gd name="T20" fmla="*/ 1296 w 1608"/>
                <a:gd name="T21" fmla="*/ 334 h 1429"/>
                <a:gd name="T22" fmla="*/ 1316 w 1608"/>
                <a:gd name="T23" fmla="*/ 211 h 1429"/>
                <a:gd name="T24" fmla="*/ 1271 w 1608"/>
                <a:gd name="T25" fmla="*/ 64 h 1429"/>
                <a:gd name="T26" fmla="*/ 1178 w 1608"/>
                <a:gd name="T27" fmla="*/ 23 h 1429"/>
                <a:gd name="T28" fmla="*/ 1118 w 1608"/>
                <a:gd name="T29" fmla="*/ 6 h 1429"/>
                <a:gd name="T30" fmla="*/ 1072 w 1608"/>
                <a:gd name="T31" fmla="*/ 36 h 1429"/>
                <a:gd name="T32" fmla="*/ 996 w 1608"/>
                <a:gd name="T33" fmla="*/ 68 h 1429"/>
                <a:gd name="T34" fmla="*/ 885 w 1608"/>
                <a:gd name="T35" fmla="*/ 48 h 1429"/>
                <a:gd name="T36" fmla="*/ 831 w 1608"/>
                <a:gd name="T37" fmla="*/ 26 h 1429"/>
                <a:gd name="T38" fmla="*/ 790 w 1608"/>
                <a:gd name="T39" fmla="*/ 58 h 1429"/>
                <a:gd name="T40" fmla="*/ 723 w 1608"/>
                <a:gd name="T41" fmla="*/ 105 h 1429"/>
                <a:gd name="T42" fmla="*/ 650 w 1608"/>
                <a:gd name="T43" fmla="*/ 72 h 1429"/>
                <a:gd name="T44" fmla="*/ 618 w 1608"/>
                <a:gd name="T45" fmla="*/ 61 h 1429"/>
                <a:gd name="T46" fmla="*/ 562 w 1608"/>
                <a:gd name="T47" fmla="*/ 45 h 1429"/>
                <a:gd name="T48" fmla="*/ 514 w 1608"/>
                <a:gd name="T49" fmla="*/ 211 h 1429"/>
                <a:gd name="T50" fmla="*/ 501 w 1608"/>
                <a:gd name="T51" fmla="*/ 406 h 1429"/>
                <a:gd name="T52" fmla="*/ 426 w 1608"/>
                <a:gd name="T53" fmla="*/ 552 h 1429"/>
                <a:gd name="T54" fmla="*/ 362 w 1608"/>
                <a:gd name="T55" fmla="*/ 495 h 1429"/>
                <a:gd name="T56" fmla="*/ 285 w 1608"/>
                <a:gd name="T57" fmla="*/ 530 h 1429"/>
                <a:gd name="T58" fmla="*/ 280 w 1608"/>
                <a:gd name="T59" fmla="*/ 605 h 1429"/>
                <a:gd name="T60" fmla="*/ 359 w 1608"/>
                <a:gd name="T61" fmla="*/ 744 h 1429"/>
                <a:gd name="T62" fmla="*/ 355 w 1608"/>
                <a:gd name="T63" fmla="*/ 836 h 1429"/>
                <a:gd name="T64" fmla="*/ 287 w 1608"/>
                <a:gd name="T65" fmla="*/ 895 h 1429"/>
                <a:gd name="T66" fmla="*/ 237 w 1608"/>
                <a:gd name="T67" fmla="*/ 894 h 1429"/>
                <a:gd name="T68" fmla="*/ 173 w 1608"/>
                <a:gd name="T69" fmla="*/ 934 h 1429"/>
                <a:gd name="T70" fmla="*/ 107 w 1608"/>
                <a:gd name="T71" fmla="*/ 930 h 1429"/>
                <a:gd name="T72" fmla="*/ 43 w 1608"/>
                <a:gd name="T73" fmla="*/ 983 h 1429"/>
                <a:gd name="T74" fmla="*/ 13 w 1608"/>
                <a:gd name="T75" fmla="*/ 1144 h 1429"/>
                <a:gd name="T76" fmla="*/ 50 w 1608"/>
                <a:gd name="T77" fmla="*/ 1201 h 1429"/>
                <a:gd name="T78" fmla="*/ 79 w 1608"/>
                <a:gd name="T79" fmla="*/ 1274 h 1429"/>
                <a:gd name="T80" fmla="*/ 142 w 1608"/>
                <a:gd name="T81" fmla="*/ 1337 h 1429"/>
                <a:gd name="T82" fmla="*/ 252 w 1608"/>
                <a:gd name="T83" fmla="*/ 1396 h 1429"/>
                <a:gd name="T84" fmla="*/ 370 w 1608"/>
                <a:gd name="T85" fmla="*/ 1344 h 1429"/>
                <a:gd name="T86" fmla="*/ 552 w 1608"/>
                <a:gd name="T87" fmla="*/ 1340 h 1429"/>
                <a:gd name="T88" fmla="*/ 630 w 1608"/>
                <a:gd name="T89" fmla="*/ 1319 h 1429"/>
                <a:gd name="T90" fmla="*/ 736 w 1608"/>
                <a:gd name="T91" fmla="*/ 1355 h 1429"/>
                <a:gd name="T92" fmla="*/ 830 w 1608"/>
                <a:gd name="T93" fmla="*/ 1396 h 1429"/>
                <a:gd name="T94" fmla="*/ 902 w 1608"/>
                <a:gd name="T95" fmla="*/ 1379 h 1429"/>
                <a:gd name="T96" fmla="*/ 994 w 1608"/>
                <a:gd name="T97" fmla="*/ 1331 h 1429"/>
                <a:gd name="T98" fmla="*/ 1140 w 1608"/>
                <a:gd name="T99" fmla="*/ 1364 h 1429"/>
                <a:gd name="T100" fmla="*/ 1233 w 1608"/>
                <a:gd name="T101" fmla="*/ 1269 h 1429"/>
                <a:gd name="T102" fmla="*/ 1376 w 1608"/>
                <a:gd name="T103" fmla="*/ 1343 h 1429"/>
                <a:gd name="T104" fmla="*/ 1474 w 1608"/>
                <a:gd name="T105" fmla="*/ 1345 h 1429"/>
                <a:gd name="T106" fmla="*/ 1554 w 1608"/>
                <a:gd name="T107" fmla="*/ 1259 h 1429"/>
                <a:gd name="T108" fmla="*/ 1596 w 1608"/>
                <a:gd name="T109" fmla="*/ 1113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8" h="1429">
                  <a:moveTo>
                    <a:pt x="1596" y="1078"/>
                  </a:moveTo>
                  <a:cubicBezTo>
                    <a:pt x="1595" y="1078"/>
                    <a:pt x="1595" y="1078"/>
                    <a:pt x="1595" y="1078"/>
                  </a:cubicBezTo>
                  <a:cubicBezTo>
                    <a:pt x="1590" y="1077"/>
                    <a:pt x="1577" y="1075"/>
                    <a:pt x="1572" y="1060"/>
                  </a:cubicBezTo>
                  <a:cubicBezTo>
                    <a:pt x="1568" y="1051"/>
                    <a:pt x="1571" y="1033"/>
                    <a:pt x="1574" y="1013"/>
                  </a:cubicBezTo>
                  <a:cubicBezTo>
                    <a:pt x="1575" y="1009"/>
                    <a:pt x="1576" y="1004"/>
                    <a:pt x="1576" y="1003"/>
                  </a:cubicBezTo>
                  <a:cubicBezTo>
                    <a:pt x="1576" y="1000"/>
                    <a:pt x="1577" y="991"/>
                    <a:pt x="1578" y="977"/>
                  </a:cubicBezTo>
                  <a:cubicBezTo>
                    <a:pt x="1579" y="962"/>
                    <a:pt x="1581" y="943"/>
                    <a:pt x="1581" y="938"/>
                  </a:cubicBezTo>
                  <a:cubicBezTo>
                    <a:pt x="1581" y="935"/>
                    <a:pt x="1578" y="930"/>
                    <a:pt x="1575" y="927"/>
                  </a:cubicBezTo>
                  <a:cubicBezTo>
                    <a:pt x="1572" y="921"/>
                    <a:pt x="1569" y="917"/>
                    <a:pt x="1569" y="911"/>
                  </a:cubicBezTo>
                  <a:cubicBezTo>
                    <a:pt x="1569" y="908"/>
                    <a:pt x="1568" y="901"/>
                    <a:pt x="1568" y="896"/>
                  </a:cubicBezTo>
                  <a:cubicBezTo>
                    <a:pt x="1555" y="885"/>
                    <a:pt x="1554" y="882"/>
                    <a:pt x="1554" y="880"/>
                  </a:cubicBezTo>
                  <a:cubicBezTo>
                    <a:pt x="1551" y="874"/>
                    <a:pt x="1550" y="871"/>
                    <a:pt x="1549" y="869"/>
                  </a:cubicBezTo>
                  <a:cubicBezTo>
                    <a:pt x="1541" y="869"/>
                    <a:pt x="1517" y="871"/>
                    <a:pt x="1508" y="873"/>
                  </a:cubicBezTo>
                  <a:cubicBezTo>
                    <a:pt x="1505" y="878"/>
                    <a:pt x="1500" y="892"/>
                    <a:pt x="1497" y="901"/>
                  </a:cubicBezTo>
                  <a:cubicBezTo>
                    <a:pt x="1488" y="923"/>
                    <a:pt x="1485" y="933"/>
                    <a:pt x="1479" y="937"/>
                  </a:cubicBezTo>
                  <a:cubicBezTo>
                    <a:pt x="1472" y="942"/>
                    <a:pt x="1460" y="941"/>
                    <a:pt x="1431" y="938"/>
                  </a:cubicBezTo>
                  <a:cubicBezTo>
                    <a:pt x="1422" y="937"/>
                    <a:pt x="1408" y="935"/>
                    <a:pt x="1405" y="936"/>
                  </a:cubicBezTo>
                  <a:cubicBezTo>
                    <a:pt x="1394" y="939"/>
                    <a:pt x="1390" y="939"/>
                    <a:pt x="1383" y="932"/>
                  </a:cubicBezTo>
                  <a:cubicBezTo>
                    <a:pt x="1382" y="931"/>
                    <a:pt x="1380" y="930"/>
                    <a:pt x="1379" y="929"/>
                  </a:cubicBezTo>
                  <a:cubicBezTo>
                    <a:pt x="1375" y="926"/>
                    <a:pt x="1367" y="924"/>
                    <a:pt x="1361" y="922"/>
                  </a:cubicBezTo>
                  <a:cubicBezTo>
                    <a:pt x="1355" y="920"/>
                    <a:pt x="1350" y="918"/>
                    <a:pt x="1346" y="916"/>
                  </a:cubicBezTo>
                  <a:cubicBezTo>
                    <a:pt x="1343" y="919"/>
                    <a:pt x="1338" y="921"/>
                    <a:pt x="1332" y="920"/>
                  </a:cubicBezTo>
                  <a:cubicBezTo>
                    <a:pt x="1321" y="917"/>
                    <a:pt x="1305" y="908"/>
                    <a:pt x="1308" y="896"/>
                  </a:cubicBezTo>
                  <a:cubicBezTo>
                    <a:pt x="1309" y="893"/>
                    <a:pt x="1310" y="891"/>
                    <a:pt x="1312" y="888"/>
                  </a:cubicBezTo>
                  <a:cubicBezTo>
                    <a:pt x="1312" y="887"/>
                    <a:pt x="1314" y="885"/>
                    <a:pt x="1314" y="883"/>
                  </a:cubicBezTo>
                  <a:cubicBezTo>
                    <a:pt x="1312" y="881"/>
                    <a:pt x="1306" y="877"/>
                    <a:pt x="1303" y="875"/>
                  </a:cubicBezTo>
                  <a:cubicBezTo>
                    <a:pt x="1294" y="869"/>
                    <a:pt x="1287" y="865"/>
                    <a:pt x="1283" y="859"/>
                  </a:cubicBezTo>
                  <a:cubicBezTo>
                    <a:pt x="1278" y="850"/>
                    <a:pt x="1281" y="840"/>
                    <a:pt x="1282" y="835"/>
                  </a:cubicBezTo>
                  <a:cubicBezTo>
                    <a:pt x="1282" y="834"/>
                    <a:pt x="1282" y="833"/>
                    <a:pt x="1282" y="833"/>
                  </a:cubicBezTo>
                  <a:cubicBezTo>
                    <a:pt x="1283" y="821"/>
                    <a:pt x="1312" y="799"/>
                    <a:pt x="1319" y="797"/>
                  </a:cubicBezTo>
                  <a:cubicBezTo>
                    <a:pt x="1321" y="797"/>
                    <a:pt x="1323" y="796"/>
                    <a:pt x="1325" y="796"/>
                  </a:cubicBezTo>
                  <a:cubicBezTo>
                    <a:pt x="1328" y="795"/>
                    <a:pt x="1329" y="795"/>
                    <a:pt x="1330" y="794"/>
                  </a:cubicBezTo>
                  <a:cubicBezTo>
                    <a:pt x="1332" y="788"/>
                    <a:pt x="1332" y="762"/>
                    <a:pt x="1332" y="747"/>
                  </a:cubicBezTo>
                  <a:cubicBezTo>
                    <a:pt x="1333" y="721"/>
                    <a:pt x="1333" y="711"/>
                    <a:pt x="1335" y="706"/>
                  </a:cubicBezTo>
                  <a:cubicBezTo>
                    <a:pt x="1336" y="702"/>
                    <a:pt x="1339" y="699"/>
                    <a:pt x="1343" y="698"/>
                  </a:cubicBezTo>
                  <a:cubicBezTo>
                    <a:pt x="1348" y="696"/>
                    <a:pt x="1353" y="696"/>
                    <a:pt x="1357" y="697"/>
                  </a:cubicBezTo>
                  <a:cubicBezTo>
                    <a:pt x="1357" y="697"/>
                    <a:pt x="1357" y="696"/>
                    <a:pt x="1357" y="695"/>
                  </a:cubicBezTo>
                  <a:cubicBezTo>
                    <a:pt x="1357" y="694"/>
                    <a:pt x="1356" y="693"/>
                    <a:pt x="1355" y="692"/>
                  </a:cubicBezTo>
                  <a:cubicBezTo>
                    <a:pt x="1352" y="688"/>
                    <a:pt x="1347" y="681"/>
                    <a:pt x="1351" y="671"/>
                  </a:cubicBezTo>
                  <a:cubicBezTo>
                    <a:pt x="1352" y="667"/>
                    <a:pt x="1353" y="665"/>
                    <a:pt x="1355" y="663"/>
                  </a:cubicBezTo>
                  <a:cubicBezTo>
                    <a:pt x="1352" y="657"/>
                    <a:pt x="1348" y="649"/>
                    <a:pt x="1346" y="640"/>
                  </a:cubicBezTo>
                  <a:cubicBezTo>
                    <a:pt x="1344" y="629"/>
                    <a:pt x="1346" y="620"/>
                    <a:pt x="1349" y="609"/>
                  </a:cubicBezTo>
                  <a:cubicBezTo>
                    <a:pt x="1349" y="608"/>
                    <a:pt x="1349" y="608"/>
                    <a:pt x="1349" y="608"/>
                  </a:cubicBezTo>
                  <a:cubicBezTo>
                    <a:pt x="1351" y="601"/>
                    <a:pt x="1356" y="593"/>
                    <a:pt x="1361" y="585"/>
                  </a:cubicBezTo>
                  <a:cubicBezTo>
                    <a:pt x="1364" y="579"/>
                    <a:pt x="1368" y="574"/>
                    <a:pt x="1369" y="571"/>
                  </a:cubicBezTo>
                  <a:cubicBezTo>
                    <a:pt x="1371" y="564"/>
                    <a:pt x="1369" y="554"/>
                    <a:pt x="1366" y="546"/>
                  </a:cubicBezTo>
                  <a:cubicBezTo>
                    <a:pt x="1366" y="543"/>
                    <a:pt x="1360" y="539"/>
                    <a:pt x="1355" y="535"/>
                  </a:cubicBezTo>
                  <a:cubicBezTo>
                    <a:pt x="1350" y="531"/>
                    <a:pt x="1343" y="526"/>
                    <a:pt x="1338" y="519"/>
                  </a:cubicBezTo>
                  <a:cubicBezTo>
                    <a:pt x="1329" y="508"/>
                    <a:pt x="1327" y="499"/>
                    <a:pt x="1325" y="491"/>
                  </a:cubicBezTo>
                  <a:cubicBezTo>
                    <a:pt x="1324" y="489"/>
                    <a:pt x="1323" y="486"/>
                    <a:pt x="1323" y="483"/>
                  </a:cubicBezTo>
                  <a:cubicBezTo>
                    <a:pt x="1320" y="476"/>
                    <a:pt x="1320" y="453"/>
                    <a:pt x="1320" y="403"/>
                  </a:cubicBezTo>
                  <a:cubicBezTo>
                    <a:pt x="1321" y="389"/>
                    <a:pt x="1321" y="373"/>
                    <a:pt x="1321" y="366"/>
                  </a:cubicBezTo>
                  <a:cubicBezTo>
                    <a:pt x="1320" y="366"/>
                    <a:pt x="1320" y="366"/>
                    <a:pt x="1319" y="366"/>
                  </a:cubicBezTo>
                  <a:cubicBezTo>
                    <a:pt x="1315" y="365"/>
                    <a:pt x="1309" y="364"/>
                    <a:pt x="1305" y="360"/>
                  </a:cubicBezTo>
                  <a:cubicBezTo>
                    <a:pt x="1299" y="354"/>
                    <a:pt x="1296" y="346"/>
                    <a:pt x="1296" y="334"/>
                  </a:cubicBezTo>
                  <a:cubicBezTo>
                    <a:pt x="1296" y="328"/>
                    <a:pt x="1300" y="308"/>
                    <a:pt x="1306" y="280"/>
                  </a:cubicBezTo>
                  <a:cubicBezTo>
                    <a:pt x="1308" y="269"/>
                    <a:pt x="1310" y="258"/>
                    <a:pt x="1310" y="256"/>
                  </a:cubicBezTo>
                  <a:cubicBezTo>
                    <a:pt x="1311" y="246"/>
                    <a:pt x="1320" y="241"/>
                    <a:pt x="1330" y="240"/>
                  </a:cubicBezTo>
                  <a:cubicBezTo>
                    <a:pt x="1329" y="239"/>
                    <a:pt x="1328" y="236"/>
                    <a:pt x="1326" y="234"/>
                  </a:cubicBezTo>
                  <a:cubicBezTo>
                    <a:pt x="1322" y="228"/>
                    <a:pt x="1318" y="220"/>
                    <a:pt x="1316" y="211"/>
                  </a:cubicBezTo>
                  <a:cubicBezTo>
                    <a:pt x="1315" y="201"/>
                    <a:pt x="1316" y="184"/>
                    <a:pt x="1316" y="170"/>
                  </a:cubicBezTo>
                  <a:cubicBezTo>
                    <a:pt x="1317" y="164"/>
                    <a:pt x="1317" y="158"/>
                    <a:pt x="1317" y="154"/>
                  </a:cubicBezTo>
                  <a:cubicBezTo>
                    <a:pt x="1317" y="141"/>
                    <a:pt x="1328" y="101"/>
                    <a:pt x="1332" y="90"/>
                  </a:cubicBezTo>
                  <a:cubicBezTo>
                    <a:pt x="1322" y="85"/>
                    <a:pt x="1303" y="70"/>
                    <a:pt x="1294" y="61"/>
                  </a:cubicBezTo>
                  <a:cubicBezTo>
                    <a:pt x="1291" y="59"/>
                    <a:pt x="1277" y="62"/>
                    <a:pt x="1271" y="64"/>
                  </a:cubicBezTo>
                  <a:cubicBezTo>
                    <a:pt x="1263" y="65"/>
                    <a:pt x="1257" y="66"/>
                    <a:pt x="1252" y="66"/>
                  </a:cubicBezTo>
                  <a:cubicBezTo>
                    <a:pt x="1249" y="66"/>
                    <a:pt x="1240" y="69"/>
                    <a:pt x="1235" y="72"/>
                  </a:cubicBezTo>
                  <a:cubicBezTo>
                    <a:pt x="1227" y="75"/>
                    <a:pt x="1220" y="78"/>
                    <a:pt x="1214" y="78"/>
                  </a:cubicBezTo>
                  <a:cubicBezTo>
                    <a:pt x="1203" y="78"/>
                    <a:pt x="1196" y="65"/>
                    <a:pt x="1186" y="40"/>
                  </a:cubicBezTo>
                  <a:cubicBezTo>
                    <a:pt x="1183" y="34"/>
                    <a:pt x="1179" y="26"/>
                    <a:pt x="1178" y="23"/>
                  </a:cubicBezTo>
                  <a:cubicBezTo>
                    <a:pt x="1176" y="22"/>
                    <a:pt x="1173" y="21"/>
                    <a:pt x="1170" y="20"/>
                  </a:cubicBezTo>
                  <a:cubicBezTo>
                    <a:pt x="1163" y="19"/>
                    <a:pt x="1157" y="17"/>
                    <a:pt x="1152" y="12"/>
                  </a:cubicBezTo>
                  <a:cubicBezTo>
                    <a:pt x="1149" y="9"/>
                    <a:pt x="1143" y="4"/>
                    <a:pt x="1138" y="0"/>
                  </a:cubicBezTo>
                  <a:cubicBezTo>
                    <a:pt x="1133" y="2"/>
                    <a:pt x="1126" y="5"/>
                    <a:pt x="1122" y="6"/>
                  </a:cubicBezTo>
                  <a:cubicBezTo>
                    <a:pt x="1120" y="6"/>
                    <a:pt x="1119" y="6"/>
                    <a:pt x="1118" y="6"/>
                  </a:cubicBezTo>
                  <a:cubicBezTo>
                    <a:pt x="1115" y="7"/>
                    <a:pt x="1114" y="7"/>
                    <a:pt x="1109" y="11"/>
                  </a:cubicBezTo>
                  <a:cubicBezTo>
                    <a:pt x="1101" y="18"/>
                    <a:pt x="1090" y="24"/>
                    <a:pt x="1081" y="29"/>
                  </a:cubicBezTo>
                  <a:cubicBezTo>
                    <a:pt x="1078" y="30"/>
                    <a:pt x="1075" y="32"/>
                    <a:pt x="1073" y="33"/>
                  </a:cubicBezTo>
                  <a:cubicBezTo>
                    <a:pt x="1072" y="33"/>
                    <a:pt x="1072" y="33"/>
                    <a:pt x="1072" y="33"/>
                  </a:cubicBezTo>
                  <a:cubicBezTo>
                    <a:pt x="1072" y="33"/>
                    <a:pt x="1072" y="35"/>
                    <a:pt x="1072" y="36"/>
                  </a:cubicBezTo>
                  <a:cubicBezTo>
                    <a:pt x="1071" y="39"/>
                    <a:pt x="1070" y="46"/>
                    <a:pt x="1063" y="49"/>
                  </a:cubicBezTo>
                  <a:cubicBezTo>
                    <a:pt x="1058" y="51"/>
                    <a:pt x="1048" y="52"/>
                    <a:pt x="1018" y="51"/>
                  </a:cubicBezTo>
                  <a:cubicBezTo>
                    <a:pt x="1014" y="51"/>
                    <a:pt x="1012" y="51"/>
                    <a:pt x="1010" y="51"/>
                  </a:cubicBezTo>
                  <a:cubicBezTo>
                    <a:pt x="1005" y="51"/>
                    <a:pt x="1000" y="54"/>
                    <a:pt x="997" y="60"/>
                  </a:cubicBezTo>
                  <a:cubicBezTo>
                    <a:pt x="996" y="62"/>
                    <a:pt x="996" y="64"/>
                    <a:pt x="996" y="68"/>
                  </a:cubicBezTo>
                  <a:cubicBezTo>
                    <a:pt x="997" y="73"/>
                    <a:pt x="998" y="78"/>
                    <a:pt x="995" y="83"/>
                  </a:cubicBezTo>
                  <a:cubicBezTo>
                    <a:pt x="991" y="92"/>
                    <a:pt x="980" y="96"/>
                    <a:pt x="962" y="96"/>
                  </a:cubicBezTo>
                  <a:cubicBezTo>
                    <a:pt x="955" y="96"/>
                    <a:pt x="908" y="88"/>
                    <a:pt x="897" y="80"/>
                  </a:cubicBezTo>
                  <a:cubicBezTo>
                    <a:pt x="889" y="72"/>
                    <a:pt x="888" y="63"/>
                    <a:pt x="886" y="53"/>
                  </a:cubicBezTo>
                  <a:cubicBezTo>
                    <a:pt x="886" y="52"/>
                    <a:pt x="886" y="50"/>
                    <a:pt x="885" y="48"/>
                  </a:cubicBezTo>
                  <a:cubicBezTo>
                    <a:pt x="885" y="47"/>
                    <a:pt x="885" y="47"/>
                    <a:pt x="885" y="47"/>
                  </a:cubicBezTo>
                  <a:cubicBezTo>
                    <a:pt x="880" y="47"/>
                    <a:pt x="875" y="44"/>
                    <a:pt x="871" y="41"/>
                  </a:cubicBezTo>
                  <a:cubicBezTo>
                    <a:pt x="868" y="39"/>
                    <a:pt x="864" y="36"/>
                    <a:pt x="862" y="36"/>
                  </a:cubicBezTo>
                  <a:cubicBezTo>
                    <a:pt x="858" y="35"/>
                    <a:pt x="853" y="33"/>
                    <a:pt x="848" y="31"/>
                  </a:cubicBezTo>
                  <a:cubicBezTo>
                    <a:pt x="843" y="29"/>
                    <a:pt x="833" y="26"/>
                    <a:pt x="831" y="26"/>
                  </a:cubicBezTo>
                  <a:cubicBezTo>
                    <a:pt x="827" y="26"/>
                    <a:pt x="817" y="31"/>
                    <a:pt x="814" y="34"/>
                  </a:cubicBezTo>
                  <a:cubicBezTo>
                    <a:pt x="814" y="35"/>
                    <a:pt x="814" y="36"/>
                    <a:pt x="814" y="37"/>
                  </a:cubicBezTo>
                  <a:cubicBezTo>
                    <a:pt x="816" y="40"/>
                    <a:pt x="818" y="44"/>
                    <a:pt x="817" y="49"/>
                  </a:cubicBezTo>
                  <a:cubicBezTo>
                    <a:pt x="814" y="62"/>
                    <a:pt x="801" y="60"/>
                    <a:pt x="797" y="59"/>
                  </a:cubicBezTo>
                  <a:cubicBezTo>
                    <a:pt x="795" y="58"/>
                    <a:pt x="792" y="58"/>
                    <a:pt x="790" y="58"/>
                  </a:cubicBezTo>
                  <a:cubicBezTo>
                    <a:pt x="787" y="58"/>
                    <a:pt x="787" y="58"/>
                    <a:pt x="780" y="68"/>
                  </a:cubicBezTo>
                  <a:cubicBezTo>
                    <a:pt x="778" y="70"/>
                    <a:pt x="778" y="70"/>
                    <a:pt x="778" y="70"/>
                  </a:cubicBezTo>
                  <a:cubicBezTo>
                    <a:pt x="775" y="74"/>
                    <a:pt x="772" y="81"/>
                    <a:pt x="770" y="87"/>
                  </a:cubicBezTo>
                  <a:cubicBezTo>
                    <a:pt x="766" y="97"/>
                    <a:pt x="763" y="104"/>
                    <a:pt x="758" y="108"/>
                  </a:cubicBezTo>
                  <a:cubicBezTo>
                    <a:pt x="750" y="114"/>
                    <a:pt x="738" y="113"/>
                    <a:pt x="723" y="105"/>
                  </a:cubicBezTo>
                  <a:cubicBezTo>
                    <a:pt x="702" y="95"/>
                    <a:pt x="676" y="80"/>
                    <a:pt x="670" y="70"/>
                  </a:cubicBezTo>
                  <a:cubicBezTo>
                    <a:pt x="666" y="63"/>
                    <a:pt x="665" y="62"/>
                    <a:pt x="658" y="57"/>
                  </a:cubicBezTo>
                  <a:cubicBezTo>
                    <a:pt x="657" y="57"/>
                    <a:pt x="657" y="57"/>
                    <a:pt x="657" y="57"/>
                  </a:cubicBezTo>
                  <a:cubicBezTo>
                    <a:pt x="657" y="57"/>
                    <a:pt x="655" y="58"/>
                    <a:pt x="650" y="64"/>
                  </a:cubicBezTo>
                  <a:cubicBezTo>
                    <a:pt x="647" y="67"/>
                    <a:pt x="649" y="71"/>
                    <a:pt x="650" y="72"/>
                  </a:cubicBezTo>
                  <a:cubicBezTo>
                    <a:pt x="654" y="80"/>
                    <a:pt x="654" y="80"/>
                    <a:pt x="654" y="80"/>
                  </a:cubicBezTo>
                  <a:cubicBezTo>
                    <a:pt x="646" y="86"/>
                    <a:pt x="646" y="86"/>
                    <a:pt x="646" y="86"/>
                  </a:cubicBezTo>
                  <a:cubicBezTo>
                    <a:pt x="637" y="91"/>
                    <a:pt x="630" y="93"/>
                    <a:pt x="625" y="92"/>
                  </a:cubicBezTo>
                  <a:cubicBezTo>
                    <a:pt x="613" y="89"/>
                    <a:pt x="616" y="76"/>
                    <a:pt x="617" y="69"/>
                  </a:cubicBezTo>
                  <a:cubicBezTo>
                    <a:pt x="617" y="67"/>
                    <a:pt x="618" y="63"/>
                    <a:pt x="618" y="61"/>
                  </a:cubicBezTo>
                  <a:cubicBezTo>
                    <a:pt x="618" y="59"/>
                    <a:pt x="613" y="52"/>
                    <a:pt x="610" y="49"/>
                  </a:cubicBezTo>
                  <a:cubicBezTo>
                    <a:pt x="605" y="49"/>
                    <a:pt x="598" y="48"/>
                    <a:pt x="593" y="47"/>
                  </a:cubicBezTo>
                  <a:cubicBezTo>
                    <a:pt x="588" y="46"/>
                    <a:pt x="584" y="42"/>
                    <a:pt x="582" y="40"/>
                  </a:cubicBezTo>
                  <a:cubicBezTo>
                    <a:pt x="582" y="40"/>
                    <a:pt x="582" y="40"/>
                    <a:pt x="582" y="40"/>
                  </a:cubicBezTo>
                  <a:cubicBezTo>
                    <a:pt x="577" y="41"/>
                    <a:pt x="569" y="42"/>
                    <a:pt x="562" y="45"/>
                  </a:cubicBezTo>
                  <a:cubicBezTo>
                    <a:pt x="553" y="51"/>
                    <a:pt x="512" y="107"/>
                    <a:pt x="507" y="118"/>
                  </a:cubicBezTo>
                  <a:cubicBezTo>
                    <a:pt x="505" y="123"/>
                    <a:pt x="499" y="131"/>
                    <a:pt x="490" y="144"/>
                  </a:cubicBezTo>
                  <a:cubicBezTo>
                    <a:pt x="483" y="153"/>
                    <a:pt x="470" y="170"/>
                    <a:pt x="468" y="176"/>
                  </a:cubicBezTo>
                  <a:cubicBezTo>
                    <a:pt x="472" y="182"/>
                    <a:pt x="493" y="196"/>
                    <a:pt x="501" y="202"/>
                  </a:cubicBezTo>
                  <a:cubicBezTo>
                    <a:pt x="507" y="206"/>
                    <a:pt x="511" y="209"/>
                    <a:pt x="514" y="211"/>
                  </a:cubicBezTo>
                  <a:cubicBezTo>
                    <a:pt x="531" y="225"/>
                    <a:pt x="520" y="261"/>
                    <a:pt x="516" y="269"/>
                  </a:cubicBezTo>
                  <a:cubicBezTo>
                    <a:pt x="515" y="271"/>
                    <a:pt x="515" y="272"/>
                    <a:pt x="514" y="274"/>
                  </a:cubicBezTo>
                  <a:cubicBezTo>
                    <a:pt x="494" y="313"/>
                    <a:pt x="484" y="337"/>
                    <a:pt x="483" y="347"/>
                  </a:cubicBezTo>
                  <a:cubicBezTo>
                    <a:pt x="482" y="357"/>
                    <a:pt x="490" y="378"/>
                    <a:pt x="495" y="392"/>
                  </a:cubicBezTo>
                  <a:cubicBezTo>
                    <a:pt x="498" y="398"/>
                    <a:pt x="500" y="403"/>
                    <a:pt x="501" y="406"/>
                  </a:cubicBezTo>
                  <a:cubicBezTo>
                    <a:pt x="504" y="417"/>
                    <a:pt x="500" y="422"/>
                    <a:pt x="496" y="427"/>
                  </a:cubicBezTo>
                  <a:cubicBezTo>
                    <a:pt x="497" y="428"/>
                    <a:pt x="498" y="429"/>
                    <a:pt x="500" y="431"/>
                  </a:cubicBezTo>
                  <a:cubicBezTo>
                    <a:pt x="505" y="440"/>
                    <a:pt x="503" y="453"/>
                    <a:pt x="498" y="462"/>
                  </a:cubicBezTo>
                  <a:cubicBezTo>
                    <a:pt x="495" y="466"/>
                    <a:pt x="445" y="542"/>
                    <a:pt x="437" y="549"/>
                  </a:cubicBezTo>
                  <a:cubicBezTo>
                    <a:pt x="433" y="552"/>
                    <a:pt x="429" y="553"/>
                    <a:pt x="426" y="552"/>
                  </a:cubicBezTo>
                  <a:cubicBezTo>
                    <a:pt x="420" y="551"/>
                    <a:pt x="416" y="546"/>
                    <a:pt x="413" y="542"/>
                  </a:cubicBezTo>
                  <a:cubicBezTo>
                    <a:pt x="412" y="540"/>
                    <a:pt x="411" y="538"/>
                    <a:pt x="409" y="536"/>
                  </a:cubicBezTo>
                  <a:cubicBezTo>
                    <a:pt x="403" y="530"/>
                    <a:pt x="398" y="523"/>
                    <a:pt x="393" y="516"/>
                  </a:cubicBezTo>
                  <a:cubicBezTo>
                    <a:pt x="391" y="514"/>
                    <a:pt x="390" y="511"/>
                    <a:pt x="388" y="509"/>
                  </a:cubicBezTo>
                  <a:cubicBezTo>
                    <a:pt x="385" y="505"/>
                    <a:pt x="368" y="498"/>
                    <a:pt x="362" y="495"/>
                  </a:cubicBezTo>
                  <a:cubicBezTo>
                    <a:pt x="357" y="493"/>
                    <a:pt x="355" y="492"/>
                    <a:pt x="353" y="491"/>
                  </a:cubicBezTo>
                  <a:cubicBezTo>
                    <a:pt x="353" y="490"/>
                    <a:pt x="352" y="490"/>
                    <a:pt x="352" y="490"/>
                  </a:cubicBezTo>
                  <a:cubicBezTo>
                    <a:pt x="351" y="491"/>
                    <a:pt x="349" y="491"/>
                    <a:pt x="348" y="492"/>
                  </a:cubicBezTo>
                  <a:cubicBezTo>
                    <a:pt x="347" y="492"/>
                    <a:pt x="347" y="492"/>
                    <a:pt x="347" y="492"/>
                  </a:cubicBezTo>
                  <a:cubicBezTo>
                    <a:pt x="342" y="494"/>
                    <a:pt x="311" y="514"/>
                    <a:pt x="285" y="530"/>
                  </a:cubicBezTo>
                  <a:cubicBezTo>
                    <a:pt x="257" y="547"/>
                    <a:pt x="231" y="563"/>
                    <a:pt x="223" y="567"/>
                  </a:cubicBezTo>
                  <a:cubicBezTo>
                    <a:pt x="212" y="573"/>
                    <a:pt x="209" y="576"/>
                    <a:pt x="208" y="578"/>
                  </a:cubicBezTo>
                  <a:cubicBezTo>
                    <a:pt x="212" y="586"/>
                    <a:pt x="233" y="611"/>
                    <a:pt x="241" y="616"/>
                  </a:cubicBezTo>
                  <a:cubicBezTo>
                    <a:pt x="244" y="615"/>
                    <a:pt x="250" y="613"/>
                    <a:pt x="255" y="612"/>
                  </a:cubicBezTo>
                  <a:cubicBezTo>
                    <a:pt x="264" y="608"/>
                    <a:pt x="273" y="605"/>
                    <a:pt x="280" y="605"/>
                  </a:cubicBezTo>
                  <a:cubicBezTo>
                    <a:pt x="292" y="605"/>
                    <a:pt x="303" y="613"/>
                    <a:pt x="314" y="628"/>
                  </a:cubicBezTo>
                  <a:cubicBezTo>
                    <a:pt x="323" y="641"/>
                    <a:pt x="328" y="642"/>
                    <a:pt x="328" y="642"/>
                  </a:cubicBezTo>
                  <a:cubicBezTo>
                    <a:pt x="339" y="642"/>
                    <a:pt x="346" y="648"/>
                    <a:pt x="353" y="656"/>
                  </a:cubicBezTo>
                  <a:cubicBezTo>
                    <a:pt x="361" y="664"/>
                    <a:pt x="380" y="701"/>
                    <a:pt x="380" y="714"/>
                  </a:cubicBezTo>
                  <a:cubicBezTo>
                    <a:pt x="380" y="723"/>
                    <a:pt x="372" y="731"/>
                    <a:pt x="359" y="744"/>
                  </a:cubicBezTo>
                  <a:cubicBezTo>
                    <a:pt x="356" y="748"/>
                    <a:pt x="351" y="752"/>
                    <a:pt x="349" y="755"/>
                  </a:cubicBezTo>
                  <a:cubicBezTo>
                    <a:pt x="349" y="756"/>
                    <a:pt x="350" y="756"/>
                    <a:pt x="350" y="756"/>
                  </a:cubicBezTo>
                  <a:cubicBezTo>
                    <a:pt x="354" y="760"/>
                    <a:pt x="358" y="764"/>
                    <a:pt x="361" y="771"/>
                  </a:cubicBezTo>
                  <a:cubicBezTo>
                    <a:pt x="367" y="786"/>
                    <a:pt x="370" y="796"/>
                    <a:pt x="370" y="805"/>
                  </a:cubicBezTo>
                  <a:cubicBezTo>
                    <a:pt x="370" y="813"/>
                    <a:pt x="364" y="822"/>
                    <a:pt x="355" y="836"/>
                  </a:cubicBezTo>
                  <a:cubicBezTo>
                    <a:pt x="352" y="839"/>
                    <a:pt x="350" y="843"/>
                    <a:pt x="349" y="845"/>
                  </a:cubicBezTo>
                  <a:cubicBezTo>
                    <a:pt x="344" y="853"/>
                    <a:pt x="341" y="865"/>
                    <a:pt x="340" y="873"/>
                  </a:cubicBezTo>
                  <a:cubicBezTo>
                    <a:pt x="339" y="886"/>
                    <a:pt x="320" y="908"/>
                    <a:pt x="307" y="911"/>
                  </a:cubicBezTo>
                  <a:cubicBezTo>
                    <a:pt x="299" y="913"/>
                    <a:pt x="292" y="909"/>
                    <a:pt x="288" y="898"/>
                  </a:cubicBezTo>
                  <a:cubicBezTo>
                    <a:pt x="288" y="897"/>
                    <a:pt x="287" y="895"/>
                    <a:pt x="287" y="895"/>
                  </a:cubicBezTo>
                  <a:cubicBezTo>
                    <a:pt x="285" y="894"/>
                    <a:pt x="281" y="893"/>
                    <a:pt x="278" y="892"/>
                  </a:cubicBezTo>
                  <a:cubicBezTo>
                    <a:pt x="274" y="892"/>
                    <a:pt x="270" y="891"/>
                    <a:pt x="266" y="889"/>
                  </a:cubicBezTo>
                  <a:cubicBezTo>
                    <a:pt x="262" y="886"/>
                    <a:pt x="255" y="884"/>
                    <a:pt x="252" y="884"/>
                  </a:cubicBezTo>
                  <a:cubicBezTo>
                    <a:pt x="252" y="885"/>
                    <a:pt x="251" y="886"/>
                    <a:pt x="251" y="886"/>
                  </a:cubicBezTo>
                  <a:cubicBezTo>
                    <a:pt x="247" y="889"/>
                    <a:pt x="244" y="892"/>
                    <a:pt x="237" y="894"/>
                  </a:cubicBezTo>
                  <a:cubicBezTo>
                    <a:pt x="232" y="896"/>
                    <a:pt x="223" y="903"/>
                    <a:pt x="213" y="913"/>
                  </a:cubicBezTo>
                  <a:cubicBezTo>
                    <a:pt x="212" y="915"/>
                    <a:pt x="211" y="917"/>
                    <a:pt x="209" y="919"/>
                  </a:cubicBezTo>
                  <a:cubicBezTo>
                    <a:pt x="207" y="923"/>
                    <a:pt x="203" y="932"/>
                    <a:pt x="191" y="932"/>
                  </a:cubicBezTo>
                  <a:cubicBezTo>
                    <a:pt x="190" y="932"/>
                    <a:pt x="188" y="932"/>
                    <a:pt x="187" y="932"/>
                  </a:cubicBezTo>
                  <a:cubicBezTo>
                    <a:pt x="181" y="932"/>
                    <a:pt x="178" y="932"/>
                    <a:pt x="173" y="934"/>
                  </a:cubicBezTo>
                  <a:cubicBezTo>
                    <a:pt x="158" y="944"/>
                    <a:pt x="148" y="950"/>
                    <a:pt x="143" y="952"/>
                  </a:cubicBezTo>
                  <a:cubicBezTo>
                    <a:pt x="132" y="956"/>
                    <a:pt x="125" y="948"/>
                    <a:pt x="121" y="944"/>
                  </a:cubicBezTo>
                  <a:cubicBezTo>
                    <a:pt x="120" y="943"/>
                    <a:pt x="120" y="942"/>
                    <a:pt x="119" y="941"/>
                  </a:cubicBezTo>
                  <a:cubicBezTo>
                    <a:pt x="117" y="939"/>
                    <a:pt x="117" y="939"/>
                    <a:pt x="117" y="939"/>
                  </a:cubicBezTo>
                  <a:cubicBezTo>
                    <a:pt x="115" y="937"/>
                    <a:pt x="110" y="932"/>
                    <a:pt x="107" y="930"/>
                  </a:cubicBezTo>
                  <a:cubicBezTo>
                    <a:pt x="103" y="932"/>
                    <a:pt x="91" y="936"/>
                    <a:pt x="82" y="940"/>
                  </a:cubicBezTo>
                  <a:cubicBezTo>
                    <a:pt x="61" y="949"/>
                    <a:pt x="46" y="955"/>
                    <a:pt x="39" y="956"/>
                  </a:cubicBezTo>
                  <a:cubicBezTo>
                    <a:pt x="32" y="957"/>
                    <a:pt x="32" y="957"/>
                    <a:pt x="29" y="967"/>
                  </a:cubicBezTo>
                  <a:cubicBezTo>
                    <a:pt x="31" y="968"/>
                    <a:pt x="34" y="970"/>
                    <a:pt x="37" y="974"/>
                  </a:cubicBezTo>
                  <a:cubicBezTo>
                    <a:pt x="38" y="975"/>
                    <a:pt x="40" y="979"/>
                    <a:pt x="43" y="983"/>
                  </a:cubicBezTo>
                  <a:cubicBezTo>
                    <a:pt x="60" y="1011"/>
                    <a:pt x="69" y="1026"/>
                    <a:pt x="70" y="1034"/>
                  </a:cubicBezTo>
                  <a:cubicBezTo>
                    <a:pt x="72" y="1051"/>
                    <a:pt x="24" y="1101"/>
                    <a:pt x="10" y="1109"/>
                  </a:cubicBezTo>
                  <a:cubicBezTo>
                    <a:pt x="2" y="1113"/>
                    <a:pt x="1" y="1116"/>
                    <a:pt x="1" y="1123"/>
                  </a:cubicBezTo>
                  <a:cubicBezTo>
                    <a:pt x="1" y="1126"/>
                    <a:pt x="0" y="1128"/>
                    <a:pt x="0" y="1131"/>
                  </a:cubicBezTo>
                  <a:cubicBezTo>
                    <a:pt x="0" y="1134"/>
                    <a:pt x="9" y="1141"/>
                    <a:pt x="13" y="1144"/>
                  </a:cubicBezTo>
                  <a:cubicBezTo>
                    <a:pt x="16" y="1147"/>
                    <a:pt x="19" y="1149"/>
                    <a:pt x="21" y="1152"/>
                  </a:cubicBezTo>
                  <a:cubicBezTo>
                    <a:pt x="21" y="1152"/>
                    <a:pt x="21" y="1152"/>
                    <a:pt x="21" y="1152"/>
                  </a:cubicBezTo>
                  <a:cubicBezTo>
                    <a:pt x="26" y="1158"/>
                    <a:pt x="33" y="1166"/>
                    <a:pt x="38" y="1177"/>
                  </a:cubicBezTo>
                  <a:cubicBezTo>
                    <a:pt x="40" y="1181"/>
                    <a:pt x="41" y="1184"/>
                    <a:pt x="42" y="1186"/>
                  </a:cubicBezTo>
                  <a:cubicBezTo>
                    <a:pt x="44" y="1190"/>
                    <a:pt x="45" y="1193"/>
                    <a:pt x="50" y="1201"/>
                  </a:cubicBezTo>
                  <a:cubicBezTo>
                    <a:pt x="54" y="1209"/>
                    <a:pt x="59" y="1213"/>
                    <a:pt x="65" y="1217"/>
                  </a:cubicBezTo>
                  <a:cubicBezTo>
                    <a:pt x="67" y="1219"/>
                    <a:pt x="70" y="1222"/>
                    <a:pt x="72" y="1224"/>
                  </a:cubicBezTo>
                  <a:cubicBezTo>
                    <a:pt x="80" y="1231"/>
                    <a:pt x="79" y="1238"/>
                    <a:pt x="78" y="1244"/>
                  </a:cubicBezTo>
                  <a:cubicBezTo>
                    <a:pt x="78" y="1246"/>
                    <a:pt x="78" y="1247"/>
                    <a:pt x="78" y="1249"/>
                  </a:cubicBezTo>
                  <a:cubicBezTo>
                    <a:pt x="79" y="1256"/>
                    <a:pt x="79" y="1268"/>
                    <a:pt x="79" y="1274"/>
                  </a:cubicBezTo>
                  <a:cubicBezTo>
                    <a:pt x="87" y="1290"/>
                    <a:pt x="87" y="1290"/>
                    <a:pt x="87" y="1290"/>
                  </a:cubicBezTo>
                  <a:cubicBezTo>
                    <a:pt x="86" y="1299"/>
                    <a:pt x="86" y="1299"/>
                    <a:pt x="86" y="1299"/>
                  </a:cubicBezTo>
                  <a:cubicBezTo>
                    <a:pt x="91" y="1307"/>
                    <a:pt x="90" y="1311"/>
                    <a:pt x="98" y="1312"/>
                  </a:cubicBezTo>
                  <a:cubicBezTo>
                    <a:pt x="108" y="1313"/>
                    <a:pt x="109" y="1320"/>
                    <a:pt x="118" y="1324"/>
                  </a:cubicBezTo>
                  <a:cubicBezTo>
                    <a:pt x="128" y="1328"/>
                    <a:pt x="134" y="1331"/>
                    <a:pt x="142" y="1337"/>
                  </a:cubicBezTo>
                  <a:cubicBezTo>
                    <a:pt x="150" y="1344"/>
                    <a:pt x="153" y="1344"/>
                    <a:pt x="158" y="1361"/>
                  </a:cubicBezTo>
                  <a:cubicBezTo>
                    <a:pt x="164" y="1379"/>
                    <a:pt x="166" y="1365"/>
                    <a:pt x="180" y="1373"/>
                  </a:cubicBezTo>
                  <a:cubicBezTo>
                    <a:pt x="193" y="1381"/>
                    <a:pt x="194" y="1380"/>
                    <a:pt x="213" y="1380"/>
                  </a:cubicBezTo>
                  <a:cubicBezTo>
                    <a:pt x="232" y="1380"/>
                    <a:pt x="218" y="1387"/>
                    <a:pt x="225" y="1392"/>
                  </a:cubicBezTo>
                  <a:cubicBezTo>
                    <a:pt x="232" y="1397"/>
                    <a:pt x="242" y="1395"/>
                    <a:pt x="252" y="1396"/>
                  </a:cubicBezTo>
                  <a:cubicBezTo>
                    <a:pt x="261" y="1397"/>
                    <a:pt x="261" y="1397"/>
                    <a:pt x="281" y="1388"/>
                  </a:cubicBezTo>
                  <a:cubicBezTo>
                    <a:pt x="301" y="1379"/>
                    <a:pt x="293" y="1376"/>
                    <a:pt x="305" y="1365"/>
                  </a:cubicBezTo>
                  <a:cubicBezTo>
                    <a:pt x="317" y="1355"/>
                    <a:pt x="317" y="1359"/>
                    <a:pt x="326" y="1353"/>
                  </a:cubicBezTo>
                  <a:cubicBezTo>
                    <a:pt x="336" y="1348"/>
                    <a:pt x="338" y="1356"/>
                    <a:pt x="349" y="1345"/>
                  </a:cubicBezTo>
                  <a:cubicBezTo>
                    <a:pt x="360" y="1335"/>
                    <a:pt x="354" y="1344"/>
                    <a:pt x="370" y="1344"/>
                  </a:cubicBezTo>
                  <a:cubicBezTo>
                    <a:pt x="386" y="1344"/>
                    <a:pt x="393" y="1329"/>
                    <a:pt x="401" y="1319"/>
                  </a:cubicBezTo>
                  <a:cubicBezTo>
                    <a:pt x="409" y="1308"/>
                    <a:pt x="417" y="1299"/>
                    <a:pt x="425" y="1293"/>
                  </a:cubicBezTo>
                  <a:cubicBezTo>
                    <a:pt x="433" y="1288"/>
                    <a:pt x="460" y="1295"/>
                    <a:pt x="498" y="1295"/>
                  </a:cubicBezTo>
                  <a:cubicBezTo>
                    <a:pt x="537" y="1295"/>
                    <a:pt x="520" y="1300"/>
                    <a:pt x="536" y="1308"/>
                  </a:cubicBezTo>
                  <a:cubicBezTo>
                    <a:pt x="552" y="1316"/>
                    <a:pt x="545" y="1328"/>
                    <a:pt x="552" y="1340"/>
                  </a:cubicBezTo>
                  <a:cubicBezTo>
                    <a:pt x="558" y="1352"/>
                    <a:pt x="556" y="1364"/>
                    <a:pt x="565" y="1367"/>
                  </a:cubicBezTo>
                  <a:cubicBezTo>
                    <a:pt x="574" y="1369"/>
                    <a:pt x="578" y="1365"/>
                    <a:pt x="588" y="1364"/>
                  </a:cubicBezTo>
                  <a:cubicBezTo>
                    <a:pt x="597" y="1363"/>
                    <a:pt x="596" y="1368"/>
                    <a:pt x="601" y="1365"/>
                  </a:cubicBezTo>
                  <a:cubicBezTo>
                    <a:pt x="606" y="1363"/>
                    <a:pt x="608" y="1353"/>
                    <a:pt x="608" y="1344"/>
                  </a:cubicBezTo>
                  <a:cubicBezTo>
                    <a:pt x="608" y="1335"/>
                    <a:pt x="618" y="1332"/>
                    <a:pt x="630" y="1319"/>
                  </a:cubicBezTo>
                  <a:cubicBezTo>
                    <a:pt x="642" y="1305"/>
                    <a:pt x="644" y="1309"/>
                    <a:pt x="652" y="1313"/>
                  </a:cubicBezTo>
                  <a:cubicBezTo>
                    <a:pt x="660" y="1317"/>
                    <a:pt x="654" y="1324"/>
                    <a:pt x="660" y="1329"/>
                  </a:cubicBezTo>
                  <a:cubicBezTo>
                    <a:pt x="665" y="1335"/>
                    <a:pt x="680" y="1347"/>
                    <a:pt x="688" y="1355"/>
                  </a:cubicBezTo>
                  <a:cubicBezTo>
                    <a:pt x="696" y="1363"/>
                    <a:pt x="704" y="1369"/>
                    <a:pt x="717" y="1367"/>
                  </a:cubicBezTo>
                  <a:cubicBezTo>
                    <a:pt x="730" y="1364"/>
                    <a:pt x="730" y="1360"/>
                    <a:pt x="736" y="1355"/>
                  </a:cubicBezTo>
                  <a:cubicBezTo>
                    <a:pt x="741" y="1349"/>
                    <a:pt x="746" y="1359"/>
                    <a:pt x="756" y="1356"/>
                  </a:cubicBezTo>
                  <a:cubicBezTo>
                    <a:pt x="765" y="1353"/>
                    <a:pt x="772" y="1347"/>
                    <a:pt x="772" y="1347"/>
                  </a:cubicBezTo>
                  <a:cubicBezTo>
                    <a:pt x="772" y="1347"/>
                    <a:pt x="797" y="1360"/>
                    <a:pt x="804" y="1368"/>
                  </a:cubicBezTo>
                  <a:cubicBezTo>
                    <a:pt x="810" y="1376"/>
                    <a:pt x="804" y="1381"/>
                    <a:pt x="805" y="1388"/>
                  </a:cubicBezTo>
                  <a:cubicBezTo>
                    <a:pt x="806" y="1395"/>
                    <a:pt x="820" y="1392"/>
                    <a:pt x="830" y="1396"/>
                  </a:cubicBezTo>
                  <a:cubicBezTo>
                    <a:pt x="841" y="1400"/>
                    <a:pt x="852" y="1403"/>
                    <a:pt x="865" y="1405"/>
                  </a:cubicBezTo>
                  <a:cubicBezTo>
                    <a:pt x="878" y="1408"/>
                    <a:pt x="872" y="1421"/>
                    <a:pt x="878" y="1425"/>
                  </a:cubicBezTo>
                  <a:cubicBezTo>
                    <a:pt x="885" y="1429"/>
                    <a:pt x="886" y="1424"/>
                    <a:pt x="886" y="1412"/>
                  </a:cubicBezTo>
                  <a:cubicBezTo>
                    <a:pt x="886" y="1400"/>
                    <a:pt x="893" y="1405"/>
                    <a:pt x="900" y="1400"/>
                  </a:cubicBezTo>
                  <a:cubicBezTo>
                    <a:pt x="906" y="1395"/>
                    <a:pt x="901" y="1387"/>
                    <a:pt x="902" y="1379"/>
                  </a:cubicBezTo>
                  <a:cubicBezTo>
                    <a:pt x="904" y="1371"/>
                    <a:pt x="917" y="1365"/>
                    <a:pt x="930" y="1351"/>
                  </a:cubicBezTo>
                  <a:cubicBezTo>
                    <a:pt x="944" y="1336"/>
                    <a:pt x="934" y="1356"/>
                    <a:pt x="942" y="1353"/>
                  </a:cubicBezTo>
                  <a:cubicBezTo>
                    <a:pt x="950" y="1351"/>
                    <a:pt x="950" y="1347"/>
                    <a:pt x="958" y="1347"/>
                  </a:cubicBezTo>
                  <a:cubicBezTo>
                    <a:pt x="966" y="1347"/>
                    <a:pt x="966" y="1356"/>
                    <a:pt x="973" y="1349"/>
                  </a:cubicBezTo>
                  <a:cubicBezTo>
                    <a:pt x="980" y="1343"/>
                    <a:pt x="980" y="1341"/>
                    <a:pt x="994" y="1331"/>
                  </a:cubicBezTo>
                  <a:cubicBezTo>
                    <a:pt x="1009" y="1320"/>
                    <a:pt x="1013" y="1316"/>
                    <a:pt x="1024" y="1317"/>
                  </a:cubicBezTo>
                  <a:cubicBezTo>
                    <a:pt x="1034" y="1319"/>
                    <a:pt x="1040" y="1345"/>
                    <a:pt x="1044" y="1341"/>
                  </a:cubicBezTo>
                  <a:cubicBezTo>
                    <a:pt x="1048" y="1337"/>
                    <a:pt x="1052" y="1336"/>
                    <a:pt x="1066" y="1336"/>
                  </a:cubicBezTo>
                  <a:cubicBezTo>
                    <a:pt x="1081" y="1336"/>
                    <a:pt x="1086" y="1339"/>
                    <a:pt x="1104" y="1345"/>
                  </a:cubicBezTo>
                  <a:cubicBezTo>
                    <a:pt x="1121" y="1352"/>
                    <a:pt x="1124" y="1363"/>
                    <a:pt x="1140" y="1364"/>
                  </a:cubicBezTo>
                  <a:cubicBezTo>
                    <a:pt x="1156" y="1365"/>
                    <a:pt x="1160" y="1367"/>
                    <a:pt x="1169" y="1361"/>
                  </a:cubicBezTo>
                  <a:cubicBezTo>
                    <a:pt x="1178" y="1356"/>
                    <a:pt x="1192" y="1344"/>
                    <a:pt x="1198" y="1333"/>
                  </a:cubicBezTo>
                  <a:cubicBezTo>
                    <a:pt x="1205" y="1323"/>
                    <a:pt x="1217" y="1312"/>
                    <a:pt x="1220" y="1303"/>
                  </a:cubicBezTo>
                  <a:cubicBezTo>
                    <a:pt x="1222" y="1293"/>
                    <a:pt x="1217" y="1288"/>
                    <a:pt x="1214" y="1280"/>
                  </a:cubicBezTo>
                  <a:cubicBezTo>
                    <a:pt x="1212" y="1272"/>
                    <a:pt x="1225" y="1276"/>
                    <a:pt x="1233" y="1269"/>
                  </a:cubicBezTo>
                  <a:cubicBezTo>
                    <a:pt x="1241" y="1263"/>
                    <a:pt x="1240" y="1272"/>
                    <a:pt x="1248" y="1277"/>
                  </a:cubicBezTo>
                  <a:cubicBezTo>
                    <a:pt x="1256" y="1283"/>
                    <a:pt x="1269" y="1281"/>
                    <a:pt x="1282" y="1277"/>
                  </a:cubicBezTo>
                  <a:cubicBezTo>
                    <a:pt x="1296" y="1273"/>
                    <a:pt x="1297" y="1291"/>
                    <a:pt x="1308" y="1296"/>
                  </a:cubicBezTo>
                  <a:cubicBezTo>
                    <a:pt x="1318" y="1301"/>
                    <a:pt x="1353" y="1339"/>
                    <a:pt x="1358" y="1343"/>
                  </a:cubicBezTo>
                  <a:cubicBezTo>
                    <a:pt x="1364" y="1347"/>
                    <a:pt x="1372" y="1340"/>
                    <a:pt x="1376" y="1343"/>
                  </a:cubicBezTo>
                  <a:cubicBezTo>
                    <a:pt x="1380" y="1345"/>
                    <a:pt x="1382" y="1359"/>
                    <a:pt x="1388" y="1360"/>
                  </a:cubicBezTo>
                  <a:cubicBezTo>
                    <a:pt x="1393" y="1361"/>
                    <a:pt x="1404" y="1369"/>
                    <a:pt x="1408" y="1375"/>
                  </a:cubicBezTo>
                  <a:cubicBezTo>
                    <a:pt x="1412" y="1380"/>
                    <a:pt x="1418" y="1391"/>
                    <a:pt x="1426" y="1391"/>
                  </a:cubicBezTo>
                  <a:cubicBezTo>
                    <a:pt x="1434" y="1391"/>
                    <a:pt x="1441" y="1365"/>
                    <a:pt x="1442" y="1356"/>
                  </a:cubicBezTo>
                  <a:cubicBezTo>
                    <a:pt x="1444" y="1347"/>
                    <a:pt x="1460" y="1345"/>
                    <a:pt x="1474" y="1345"/>
                  </a:cubicBezTo>
                  <a:cubicBezTo>
                    <a:pt x="1489" y="1345"/>
                    <a:pt x="1488" y="1352"/>
                    <a:pt x="1498" y="1352"/>
                  </a:cubicBezTo>
                  <a:cubicBezTo>
                    <a:pt x="1509" y="1352"/>
                    <a:pt x="1509" y="1343"/>
                    <a:pt x="1517" y="1327"/>
                  </a:cubicBezTo>
                  <a:cubicBezTo>
                    <a:pt x="1525" y="1311"/>
                    <a:pt x="1528" y="1321"/>
                    <a:pt x="1538" y="1308"/>
                  </a:cubicBezTo>
                  <a:cubicBezTo>
                    <a:pt x="1549" y="1295"/>
                    <a:pt x="1544" y="1297"/>
                    <a:pt x="1545" y="1283"/>
                  </a:cubicBezTo>
                  <a:cubicBezTo>
                    <a:pt x="1546" y="1268"/>
                    <a:pt x="1553" y="1267"/>
                    <a:pt x="1554" y="1259"/>
                  </a:cubicBezTo>
                  <a:cubicBezTo>
                    <a:pt x="1556" y="1251"/>
                    <a:pt x="1553" y="1245"/>
                    <a:pt x="1552" y="1237"/>
                  </a:cubicBezTo>
                  <a:cubicBezTo>
                    <a:pt x="1550" y="1229"/>
                    <a:pt x="1552" y="1228"/>
                    <a:pt x="1558" y="1223"/>
                  </a:cubicBezTo>
                  <a:cubicBezTo>
                    <a:pt x="1565" y="1217"/>
                    <a:pt x="1592" y="1231"/>
                    <a:pt x="1600" y="1224"/>
                  </a:cubicBezTo>
                  <a:cubicBezTo>
                    <a:pt x="1608" y="1217"/>
                    <a:pt x="1586" y="1144"/>
                    <a:pt x="1584" y="1135"/>
                  </a:cubicBezTo>
                  <a:cubicBezTo>
                    <a:pt x="1581" y="1125"/>
                    <a:pt x="1593" y="1123"/>
                    <a:pt x="1596" y="1113"/>
                  </a:cubicBezTo>
                  <a:cubicBezTo>
                    <a:pt x="1597" y="1107"/>
                    <a:pt x="1601" y="1099"/>
                    <a:pt x="1605" y="1093"/>
                  </a:cubicBezTo>
                  <a:cubicBezTo>
                    <a:pt x="1602" y="1088"/>
                    <a:pt x="1602" y="1086"/>
                    <a:pt x="1601" y="1086"/>
                  </a:cubicBezTo>
                  <a:cubicBezTo>
                    <a:pt x="1601" y="1083"/>
                    <a:pt x="1597" y="1079"/>
                    <a:pt x="1596" y="1078"/>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7" name="Freeform 20">
              <a:extLst>
                <a:ext uri="{FF2B5EF4-FFF2-40B4-BE49-F238E27FC236}">
                  <a16:creationId xmlns:a16="http://schemas.microsoft.com/office/drawing/2014/main" id="{BE11C0C1-EB87-4A09-BE68-82BB6595751C}"/>
                </a:ext>
              </a:extLst>
            </p:cNvPr>
            <p:cNvSpPr>
              <a:spLocks/>
            </p:cNvSpPr>
            <p:nvPr/>
          </p:nvSpPr>
          <p:spPr bwMode="auto">
            <a:xfrm>
              <a:off x="-7657988" y="4504456"/>
              <a:ext cx="1581286" cy="1880838"/>
            </a:xfrm>
            <a:custGeom>
              <a:avLst/>
              <a:gdLst>
                <a:gd name="T0" fmla="*/ 1192 w 1920"/>
                <a:gd name="T1" fmla="*/ 2255 h 2284"/>
                <a:gd name="T2" fmla="*/ 1189 w 1920"/>
                <a:gd name="T3" fmla="*/ 2169 h 2284"/>
                <a:gd name="T4" fmla="*/ 1118 w 1920"/>
                <a:gd name="T5" fmla="*/ 2109 h 2284"/>
                <a:gd name="T6" fmla="*/ 1068 w 1920"/>
                <a:gd name="T7" fmla="*/ 2051 h 2284"/>
                <a:gd name="T8" fmla="*/ 1076 w 1920"/>
                <a:gd name="T9" fmla="*/ 1940 h 2284"/>
                <a:gd name="T10" fmla="*/ 1091 w 1920"/>
                <a:gd name="T11" fmla="*/ 1866 h 2284"/>
                <a:gd name="T12" fmla="*/ 1118 w 1920"/>
                <a:gd name="T13" fmla="*/ 1826 h 2284"/>
                <a:gd name="T14" fmla="*/ 1142 w 1920"/>
                <a:gd name="T15" fmla="*/ 1751 h 2284"/>
                <a:gd name="T16" fmla="*/ 1168 w 1920"/>
                <a:gd name="T17" fmla="*/ 1616 h 2284"/>
                <a:gd name="T18" fmla="*/ 1192 w 1920"/>
                <a:gd name="T19" fmla="*/ 1529 h 2284"/>
                <a:gd name="T20" fmla="*/ 1250 w 1920"/>
                <a:gd name="T21" fmla="*/ 1553 h 2284"/>
                <a:gd name="T22" fmla="*/ 1330 w 1920"/>
                <a:gd name="T23" fmla="*/ 1523 h 2284"/>
                <a:gd name="T24" fmla="*/ 1403 w 1920"/>
                <a:gd name="T25" fmla="*/ 1532 h 2284"/>
                <a:gd name="T26" fmla="*/ 1496 w 1920"/>
                <a:gd name="T27" fmla="*/ 1481 h 2284"/>
                <a:gd name="T28" fmla="*/ 1530 w 1920"/>
                <a:gd name="T29" fmla="*/ 1364 h 2284"/>
                <a:gd name="T30" fmla="*/ 1674 w 1920"/>
                <a:gd name="T31" fmla="*/ 1376 h 2284"/>
                <a:gd name="T32" fmla="*/ 1719 w 1920"/>
                <a:gd name="T33" fmla="*/ 1314 h 2284"/>
                <a:gd name="T34" fmla="*/ 1697 w 1920"/>
                <a:gd name="T35" fmla="*/ 1235 h 2284"/>
                <a:gd name="T36" fmla="*/ 1613 w 1920"/>
                <a:gd name="T37" fmla="*/ 1175 h 2284"/>
                <a:gd name="T38" fmla="*/ 1693 w 1920"/>
                <a:gd name="T39" fmla="*/ 1111 h 2284"/>
                <a:gd name="T40" fmla="*/ 1683 w 1920"/>
                <a:gd name="T41" fmla="*/ 1035 h 2284"/>
                <a:gd name="T42" fmla="*/ 1658 w 1920"/>
                <a:gd name="T43" fmla="*/ 966 h 2284"/>
                <a:gd name="T44" fmla="*/ 1664 w 1920"/>
                <a:gd name="T45" fmla="*/ 856 h 2284"/>
                <a:gd name="T46" fmla="*/ 1716 w 1920"/>
                <a:gd name="T47" fmla="*/ 817 h 2284"/>
                <a:gd name="T48" fmla="*/ 1729 w 1920"/>
                <a:gd name="T49" fmla="*/ 755 h 2284"/>
                <a:gd name="T50" fmla="*/ 1732 w 1920"/>
                <a:gd name="T51" fmla="*/ 689 h 2284"/>
                <a:gd name="T52" fmla="*/ 1775 w 1920"/>
                <a:gd name="T53" fmla="*/ 608 h 2284"/>
                <a:gd name="T54" fmla="*/ 1773 w 1920"/>
                <a:gd name="T55" fmla="*/ 493 h 2284"/>
                <a:gd name="T56" fmla="*/ 1857 w 1920"/>
                <a:gd name="T57" fmla="*/ 453 h 2284"/>
                <a:gd name="T58" fmla="*/ 1901 w 1920"/>
                <a:gd name="T59" fmla="*/ 361 h 2284"/>
                <a:gd name="T60" fmla="*/ 1904 w 1920"/>
                <a:gd name="T61" fmla="*/ 206 h 2284"/>
                <a:gd name="T62" fmla="*/ 1904 w 1920"/>
                <a:gd name="T63" fmla="*/ 126 h 2284"/>
                <a:gd name="T64" fmla="*/ 1846 w 1920"/>
                <a:gd name="T65" fmla="*/ 23 h 2284"/>
                <a:gd name="T66" fmla="*/ 1699 w 1920"/>
                <a:gd name="T67" fmla="*/ 22 h 2284"/>
                <a:gd name="T68" fmla="*/ 1541 w 1920"/>
                <a:gd name="T69" fmla="*/ 84 h 2284"/>
                <a:gd name="T70" fmla="*/ 1446 w 1920"/>
                <a:gd name="T71" fmla="*/ 194 h 2284"/>
                <a:gd name="T72" fmla="*/ 1308 w 1920"/>
                <a:gd name="T73" fmla="*/ 242 h 2284"/>
                <a:gd name="T74" fmla="*/ 1176 w 1920"/>
                <a:gd name="T75" fmla="*/ 299 h 2284"/>
                <a:gd name="T76" fmla="*/ 966 w 1920"/>
                <a:gd name="T77" fmla="*/ 389 h 2284"/>
                <a:gd name="T78" fmla="*/ 859 w 1920"/>
                <a:gd name="T79" fmla="*/ 426 h 2284"/>
                <a:gd name="T80" fmla="*/ 691 w 1920"/>
                <a:gd name="T81" fmla="*/ 473 h 2284"/>
                <a:gd name="T82" fmla="*/ 549 w 1920"/>
                <a:gd name="T83" fmla="*/ 577 h 2284"/>
                <a:gd name="T84" fmla="*/ 510 w 1920"/>
                <a:gd name="T85" fmla="*/ 725 h 2284"/>
                <a:gd name="T86" fmla="*/ 469 w 1920"/>
                <a:gd name="T87" fmla="*/ 968 h 2284"/>
                <a:gd name="T88" fmla="*/ 464 w 1920"/>
                <a:gd name="T89" fmla="*/ 1039 h 2284"/>
                <a:gd name="T90" fmla="*/ 391 w 1920"/>
                <a:gd name="T91" fmla="*/ 1132 h 2284"/>
                <a:gd name="T92" fmla="*/ 267 w 1920"/>
                <a:gd name="T93" fmla="*/ 1130 h 2284"/>
                <a:gd name="T94" fmla="*/ 254 w 1920"/>
                <a:gd name="T95" fmla="*/ 1194 h 2284"/>
                <a:gd name="T96" fmla="*/ 238 w 1920"/>
                <a:gd name="T97" fmla="*/ 1315 h 2284"/>
                <a:gd name="T98" fmla="*/ 121 w 1920"/>
                <a:gd name="T99" fmla="*/ 1362 h 2284"/>
                <a:gd name="T100" fmla="*/ 72 w 1920"/>
                <a:gd name="T101" fmla="*/ 1321 h 2284"/>
                <a:gd name="T102" fmla="*/ 41 w 1920"/>
                <a:gd name="T103" fmla="*/ 1391 h 2284"/>
                <a:gd name="T104" fmla="*/ 168 w 1920"/>
                <a:gd name="T105" fmla="*/ 1503 h 2284"/>
                <a:gd name="T106" fmla="*/ 398 w 1920"/>
                <a:gd name="T107" fmla="*/ 1646 h 2284"/>
                <a:gd name="T108" fmla="*/ 486 w 1920"/>
                <a:gd name="T109" fmla="*/ 1782 h 2284"/>
                <a:gd name="T110" fmla="*/ 540 w 1920"/>
                <a:gd name="T111" fmla="*/ 1888 h 2284"/>
                <a:gd name="T112" fmla="*/ 616 w 1920"/>
                <a:gd name="T113" fmla="*/ 2022 h 2284"/>
                <a:gd name="T114" fmla="*/ 725 w 1920"/>
                <a:gd name="T115" fmla="*/ 2119 h 2284"/>
                <a:gd name="T116" fmla="*/ 897 w 1920"/>
                <a:gd name="T117" fmla="*/ 2091 h 2284"/>
                <a:gd name="T118" fmla="*/ 1074 w 1920"/>
                <a:gd name="T119" fmla="*/ 220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0" h="2284">
                  <a:moveTo>
                    <a:pt x="1113" y="2268"/>
                  </a:moveTo>
                  <a:cubicBezTo>
                    <a:pt x="1114" y="2266"/>
                    <a:pt x="1114" y="2265"/>
                    <a:pt x="1115" y="2263"/>
                  </a:cubicBezTo>
                  <a:cubicBezTo>
                    <a:pt x="1120" y="2250"/>
                    <a:pt x="1129" y="2248"/>
                    <a:pt x="1137" y="2246"/>
                  </a:cubicBezTo>
                  <a:cubicBezTo>
                    <a:pt x="1138" y="2245"/>
                    <a:pt x="1139" y="2245"/>
                    <a:pt x="1141" y="2245"/>
                  </a:cubicBezTo>
                  <a:cubicBezTo>
                    <a:pt x="1152" y="2242"/>
                    <a:pt x="1159" y="2248"/>
                    <a:pt x="1162" y="2252"/>
                  </a:cubicBezTo>
                  <a:cubicBezTo>
                    <a:pt x="1164" y="2254"/>
                    <a:pt x="1166" y="2255"/>
                    <a:pt x="1168" y="2256"/>
                  </a:cubicBezTo>
                  <a:cubicBezTo>
                    <a:pt x="1171" y="2258"/>
                    <a:pt x="1171" y="2257"/>
                    <a:pt x="1175" y="2257"/>
                  </a:cubicBezTo>
                  <a:cubicBezTo>
                    <a:pt x="1179" y="2256"/>
                    <a:pt x="1184" y="2255"/>
                    <a:pt x="1192" y="2255"/>
                  </a:cubicBezTo>
                  <a:cubicBezTo>
                    <a:pt x="1196" y="2255"/>
                    <a:pt x="1197" y="2255"/>
                    <a:pt x="1198" y="2255"/>
                  </a:cubicBezTo>
                  <a:cubicBezTo>
                    <a:pt x="1199" y="2253"/>
                    <a:pt x="1199" y="2252"/>
                    <a:pt x="1200" y="2250"/>
                  </a:cubicBezTo>
                  <a:cubicBezTo>
                    <a:pt x="1204" y="2239"/>
                    <a:pt x="1203" y="2234"/>
                    <a:pt x="1203" y="2234"/>
                  </a:cubicBezTo>
                  <a:cubicBezTo>
                    <a:pt x="1202" y="2229"/>
                    <a:pt x="1203" y="2223"/>
                    <a:pt x="1205" y="2213"/>
                  </a:cubicBezTo>
                  <a:cubicBezTo>
                    <a:pt x="1206" y="2209"/>
                    <a:pt x="1207" y="2204"/>
                    <a:pt x="1207" y="2201"/>
                  </a:cubicBezTo>
                  <a:cubicBezTo>
                    <a:pt x="1206" y="2200"/>
                    <a:pt x="1205" y="2199"/>
                    <a:pt x="1204" y="2198"/>
                  </a:cubicBezTo>
                  <a:cubicBezTo>
                    <a:pt x="1198" y="2192"/>
                    <a:pt x="1191" y="2184"/>
                    <a:pt x="1190" y="2174"/>
                  </a:cubicBezTo>
                  <a:cubicBezTo>
                    <a:pt x="1190" y="2172"/>
                    <a:pt x="1189" y="2171"/>
                    <a:pt x="1189" y="2169"/>
                  </a:cubicBezTo>
                  <a:cubicBezTo>
                    <a:pt x="1189" y="2165"/>
                    <a:pt x="1189" y="2165"/>
                    <a:pt x="1185" y="2161"/>
                  </a:cubicBezTo>
                  <a:cubicBezTo>
                    <a:pt x="1179" y="2155"/>
                    <a:pt x="1174" y="2151"/>
                    <a:pt x="1169" y="2151"/>
                  </a:cubicBezTo>
                  <a:cubicBezTo>
                    <a:pt x="1160" y="2150"/>
                    <a:pt x="1146" y="2147"/>
                    <a:pt x="1139" y="2127"/>
                  </a:cubicBezTo>
                  <a:cubicBezTo>
                    <a:pt x="1136" y="2118"/>
                    <a:pt x="1137" y="2112"/>
                    <a:pt x="1138" y="2107"/>
                  </a:cubicBezTo>
                  <a:cubicBezTo>
                    <a:pt x="1137" y="2107"/>
                    <a:pt x="1137" y="2107"/>
                    <a:pt x="1136" y="2108"/>
                  </a:cubicBezTo>
                  <a:cubicBezTo>
                    <a:pt x="1133" y="2108"/>
                    <a:pt x="1127" y="2109"/>
                    <a:pt x="1123" y="2104"/>
                  </a:cubicBezTo>
                  <a:cubicBezTo>
                    <a:pt x="1122" y="2103"/>
                    <a:pt x="1121" y="2103"/>
                    <a:pt x="1118" y="2102"/>
                  </a:cubicBezTo>
                  <a:cubicBezTo>
                    <a:pt x="1119" y="2104"/>
                    <a:pt x="1119" y="2107"/>
                    <a:pt x="1118" y="2109"/>
                  </a:cubicBezTo>
                  <a:cubicBezTo>
                    <a:pt x="1118" y="2112"/>
                    <a:pt x="1117" y="2119"/>
                    <a:pt x="1111" y="2122"/>
                  </a:cubicBezTo>
                  <a:cubicBezTo>
                    <a:pt x="1105" y="2126"/>
                    <a:pt x="1099" y="2124"/>
                    <a:pt x="1095" y="2122"/>
                  </a:cubicBezTo>
                  <a:cubicBezTo>
                    <a:pt x="1093" y="2121"/>
                    <a:pt x="1091" y="2121"/>
                    <a:pt x="1088" y="2120"/>
                  </a:cubicBezTo>
                  <a:cubicBezTo>
                    <a:pt x="1086" y="2120"/>
                    <a:pt x="1080" y="2119"/>
                    <a:pt x="1076" y="2113"/>
                  </a:cubicBezTo>
                  <a:cubicBezTo>
                    <a:pt x="1073" y="2108"/>
                    <a:pt x="1075" y="2102"/>
                    <a:pt x="1077" y="2098"/>
                  </a:cubicBezTo>
                  <a:cubicBezTo>
                    <a:pt x="1078" y="2095"/>
                    <a:pt x="1079" y="2092"/>
                    <a:pt x="1079" y="2089"/>
                  </a:cubicBezTo>
                  <a:cubicBezTo>
                    <a:pt x="1080" y="2079"/>
                    <a:pt x="1079" y="2077"/>
                    <a:pt x="1072" y="2060"/>
                  </a:cubicBezTo>
                  <a:cubicBezTo>
                    <a:pt x="1070" y="2057"/>
                    <a:pt x="1069" y="2054"/>
                    <a:pt x="1068" y="2051"/>
                  </a:cubicBezTo>
                  <a:cubicBezTo>
                    <a:pt x="1062" y="2038"/>
                    <a:pt x="1057" y="2028"/>
                    <a:pt x="1057" y="2015"/>
                  </a:cubicBezTo>
                  <a:cubicBezTo>
                    <a:pt x="1057" y="2013"/>
                    <a:pt x="1057" y="2006"/>
                    <a:pt x="1062" y="2001"/>
                  </a:cubicBezTo>
                  <a:cubicBezTo>
                    <a:pt x="1068" y="1997"/>
                    <a:pt x="1074" y="1998"/>
                    <a:pt x="1079" y="2000"/>
                  </a:cubicBezTo>
                  <a:cubicBezTo>
                    <a:pt x="1083" y="2000"/>
                    <a:pt x="1087" y="2001"/>
                    <a:pt x="1091" y="2000"/>
                  </a:cubicBezTo>
                  <a:cubicBezTo>
                    <a:pt x="1097" y="1999"/>
                    <a:pt x="1097" y="1999"/>
                    <a:pt x="1099" y="1992"/>
                  </a:cubicBezTo>
                  <a:cubicBezTo>
                    <a:pt x="1100" y="1990"/>
                    <a:pt x="1101" y="1987"/>
                    <a:pt x="1102" y="1984"/>
                  </a:cubicBezTo>
                  <a:cubicBezTo>
                    <a:pt x="1105" y="1974"/>
                    <a:pt x="1102" y="1972"/>
                    <a:pt x="1099" y="1970"/>
                  </a:cubicBezTo>
                  <a:cubicBezTo>
                    <a:pt x="1091" y="1966"/>
                    <a:pt x="1076" y="1957"/>
                    <a:pt x="1076" y="1940"/>
                  </a:cubicBezTo>
                  <a:cubicBezTo>
                    <a:pt x="1076" y="1934"/>
                    <a:pt x="1076" y="1934"/>
                    <a:pt x="1073" y="1930"/>
                  </a:cubicBezTo>
                  <a:cubicBezTo>
                    <a:pt x="1072" y="1928"/>
                    <a:pt x="1071" y="1927"/>
                    <a:pt x="1070" y="1925"/>
                  </a:cubicBezTo>
                  <a:cubicBezTo>
                    <a:pt x="1062" y="1915"/>
                    <a:pt x="1065" y="1906"/>
                    <a:pt x="1067" y="1899"/>
                  </a:cubicBezTo>
                  <a:cubicBezTo>
                    <a:pt x="1068" y="1895"/>
                    <a:pt x="1069" y="1892"/>
                    <a:pt x="1069" y="1886"/>
                  </a:cubicBezTo>
                  <a:cubicBezTo>
                    <a:pt x="1069" y="1883"/>
                    <a:pt x="1069" y="1875"/>
                    <a:pt x="1075" y="1870"/>
                  </a:cubicBezTo>
                  <a:cubicBezTo>
                    <a:pt x="1080" y="1865"/>
                    <a:pt x="1087" y="1866"/>
                    <a:pt x="1090" y="1866"/>
                  </a:cubicBezTo>
                  <a:cubicBezTo>
                    <a:pt x="1090" y="1866"/>
                    <a:pt x="1091" y="1866"/>
                    <a:pt x="1091" y="1866"/>
                  </a:cubicBezTo>
                  <a:cubicBezTo>
                    <a:pt x="1091" y="1866"/>
                    <a:pt x="1091" y="1866"/>
                    <a:pt x="1091" y="1866"/>
                  </a:cubicBezTo>
                  <a:cubicBezTo>
                    <a:pt x="1093" y="1865"/>
                    <a:pt x="1096" y="1863"/>
                    <a:pt x="1096" y="1862"/>
                  </a:cubicBezTo>
                  <a:cubicBezTo>
                    <a:pt x="1096" y="1862"/>
                    <a:pt x="1097" y="1862"/>
                    <a:pt x="1096" y="1862"/>
                  </a:cubicBezTo>
                  <a:cubicBezTo>
                    <a:pt x="1096" y="1860"/>
                    <a:pt x="1095" y="1853"/>
                    <a:pt x="1100" y="1848"/>
                  </a:cubicBezTo>
                  <a:cubicBezTo>
                    <a:pt x="1104" y="1843"/>
                    <a:pt x="1110" y="1844"/>
                    <a:pt x="1113" y="1844"/>
                  </a:cubicBezTo>
                  <a:cubicBezTo>
                    <a:pt x="1114" y="1844"/>
                    <a:pt x="1115" y="1844"/>
                    <a:pt x="1115" y="1844"/>
                  </a:cubicBezTo>
                  <a:cubicBezTo>
                    <a:pt x="1115" y="1844"/>
                    <a:pt x="1115" y="1844"/>
                    <a:pt x="1115" y="1844"/>
                  </a:cubicBezTo>
                  <a:cubicBezTo>
                    <a:pt x="1115" y="1844"/>
                    <a:pt x="1115" y="1844"/>
                    <a:pt x="1115" y="1844"/>
                  </a:cubicBezTo>
                  <a:cubicBezTo>
                    <a:pt x="1114" y="1836"/>
                    <a:pt x="1115" y="1831"/>
                    <a:pt x="1118" y="1826"/>
                  </a:cubicBezTo>
                  <a:cubicBezTo>
                    <a:pt x="1120" y="1824"/>
                    <a:pt x="1123" y="1823"/>
                    <a:pt x="1125" y="1822"/>
                  </a:cubicBezTo>
                  <a:cubicBezTo>
                    <a:pt x="1129" y="1818"/>
                    <a:pt x="1132" y="1814"/>
                    <a:pt x="1133" y="1812"/>
                  </a:cubicBezTo>
                  <a:cubicBezTo>
                    <a:pt x="1133" y="1811"/>
                    <a:pt x="1133" y="1809"/>
                    <a:pt x="1133" y="1808"/>
                  </a:cubicBezTo>
                  <a:cubicBezTo>
                    <a:pt x="1133" y="1805"/>
                    <a:pt x="1133" y="1800"/>
                    <a:pt x="1132" y="1799"/>
                  </a:cubicBezTo>
                  <a:cubicBezTo>
                    <a:pt x="1131" y="1798"/>
                    <a:pt x="1131" y="1797"/>
                    <a:pt x="1130" y="1797"/>
                  </a:cubicBezTo>
                  <a:cubicBezTo>
                    <a:pt x="1125" y="1791"/>
                    <a:pt x="1122" y="1787"/>
                    <a:pt x="1122" y="1775"/>
                  </a:cubicBezTo>
                  <a:cubicBezTo>
                    <a:pt x="1121" y="1761"/>
                    <a:pt x="1132" y="1756"/>
                    <a:pt x="1138" y="1753"/>
                  </a:cubicBezTo>
                  <a:cubicBezTo>
                    <a:pt x="1139" y="1752"/>
                    <a:pt x="1141" y="1751"/>
                    <a:pt x="1142" y="1751"/>
                  </a:cubicBezTo>
                  <a:cubicBezTo>
                    <a:pt x="1142" y="1746"/>
                    <a:pt x="1141" y="1737"/>
                    <a:pt x="1141" y="1729"/>
                  </a:cubicBezTo>
                  <a:cubicBezTo>
                    <a:pt x="1140" y="1715"/>
                    <a:pt x="1139" y="1699"/>
                    <a:pt x="1140" y="1689"/>
                  </a:cubicBezTo>
                  <a:cubicBezTo>
                    <a:pt x="1141" y="1680"/>
                    <a:pt x="1143" y="1676"/>
                    <a:pt x="1145" y="1673"/>
                  </a:cubicBezTo>
                  <a:cubicBezTo>
                    <a:pt x="1146" y="1673"/>
                    <a:pt x="1146" y="1672"/>
                    <a:pt x="1146" y="1672"/>
                  </a:cubicBezTo>
                  <a:cubicBezTo>
                    <a:pt x="1146" y="1672"/>
                    <a:pt x="1147" y="1671"/>
                    <a:pt x="1146" y="1665"/>
                  </a:cubicBezTo>
                  <a:cubicBezTo>
                    <a:pt x="1146" y="1650"/>
                    <a:pt x="1151" y="1642"/>
                    <a:pt x="1156" y="1635"/>
                  </a:cubicBezTo>
                  <a:cubicBezTo>
                    <a:pt x="1158" y="1632"/>
                    <a:pt x="1160" y="1630"/>
                    <a:pt x="1162" y="1626"/>
                  </a:cubicBezTo>
                  <a:cubicBezTo>
                    <a:pt x="1164" y="1622"/>
                    <a:pt x="1166" y="1619"/>
                    <a:pt x="1168" y="1616"/>
                  </a:cubicBezTo>
                  <a:cubicBezTo>
                    <a:pt x="1173" y="1608"/>
                    <a:pt x="1177" y="1601"/>
                    <a:pt x="1179" y="1594"/>
                  </a:cubicBezTo>
                  <a:cubicBezTo>
                    <a:pt x="1180" y="1589"/>
                    <a:pt x="1180" y="1585"/>
                    <a:pt x="1180" y="1581"/>
                  </a:cubicBezTo>
                  <a:cubicBezTo>
                    <a:pt x="1181" y="1576"/>
                    <a:pt x="1181" y="1570"/>
                    <a:pt x="1183" y="1561"/>
                  </a:cubicBezTo>
                  <a:cubicBezTo>
                    <a:pt x="1186" y="1550"/>
                    <a:pt x="1193" y="1546"/>
                    <a:pt x="1197" y="1544"/>
                  </a:cubicBezTo>
                  <a:cubicBezTo>
                    <a:pt x="1197" y="1543"/>
                    <a:pt x="1198" y="1543"/>
                    <a:pt x="1198" y="1543"/>
                  </a:cubicBezTo>
                  <a:cubicBezTo>
                    <a:pt x="1198" y="1543"/>
                    <a:pt x="1198" y="1542"/>
                    <a:pt x="1198" y="1542"/>
                  </a:cubicBezTo>
                  <a:cubicBezTo>
                    <a:pt x="1199" y="1538"/>
                    <a:pt x="1199" y="1538"/>
                    <a:pt x="1196" y="1535"/>
                  </a:cubicBezTo>
                  <a:cubicBezTo>
                    <a:pt x="1195" y="1533"/>
                    <a:pt x="1193" y="1531"/>
                    <a:pt x="1192" y="1529"/>
                  </a:cubicBezTo>
                  <a:cubicBezTo>
                    <a:pt x="1184" y="1516"/>
                    <a:pt x="1196" y="1507"/>
                    <a:pt x="1204" y="1502"/>
                  </a:cubicBezTo>
                  <a:cubicBezTo>
                    <a:pt x="1206" y="1500"/>
                    <a:pt x="1209" y="1498"/>
                    <a:pt x="1212" y="1496"/>
                  </a:cubicBezTo>
                  <a:cubicBezTo>
                    <a:pt x="1218" y="1491"/>
                    <a:pt x="1224" y="1491"/>
                    <a:pt x="1227" y="1492"/>
                  </a:cubicBezTo>
                  <a:cubicBezTo>
                    <a:pt x="1236" y="1494"/>
                    <a:pt x="1239" y="1503"/>
                    <a:pt x="1241" y="1511"/>
                  </a:cubicBezTo>
                  <a:cubicBezTo>
                    <a:pt x="1242" y="1514"/>
                    <a:pt x="1243" y="1518"/>
                    <a:pt x="1244" y="1519"/>
                  </a:cubicBezTo>
                  <a:cubicBezTo>
                    <a:pt x="1249" y="1527"/>
                    <a:pt x="1249" y="1534"/>
                    <a:pt x="1248" y="1540"/>
                  </a:cubicBezTo>
                  <a:cubicBezTo>
                    <a:pt x="1248" y="1543"/>
                    <a:pt x="1248" y="1546"/>
                    <a:pt x="1249" y="1549"/>
                  </a:cubicBezTo>
                  <a:cubicBezTo>
                    <a:pt x="1249" y="1551"/>
                    <a:pt x="1249" y="1553"/>
                    <a:pt x="1250" y="1553"/>
                  </a:cubicBezTo>
                  <a:cubicBezTo>
                    <a:pt x="1250" y="1553"/>
                    <a:pt x="1250" y="1553"/>
                    <a:pt x="1251" y="1554"/>
                  </a:cubicBezTo>
                  <a:cubicBezTo>
                    <a:pt x="1252" y="1555"/>
                    <a:pt x="1255" y="1556"/>
                    <a:pt x="1258" y="1558"/>
                  </a:cubicBezTo>
                  <a:cubicBezTo>
                    <a:pt x="1260" y="1560"/>
                    <a:pt x="1260" y="1560"/>
                    <a:pt x="1268" y="1555"/>
                  </a:cubicBezTo>
                  <a:cubicBezTo>
                    <a:pt x="1270" y="1554"/>
                    <a:pt x="1272" y="1552"/>
                    <a:pt x="1274" y="1551"/>
                  </a:cubicBezTo>
                  <a:cubicBezTo>
                    <a:pt x="1279" y="1548"/>
                    <a:pt x="1282" y="1544"/>
                    <a:pt x="1286" y="1539"/>
                  </a:cubicBezTo>
                  <a:cubicBezTo>
                    <a:pt x="1289" y="1536"/>
                    <a:pt x="1291" y="1532"/>
                    <a:pt x="1295" y="1529"/>
                  </a:cubicBezTo>
                  <a:cubicBezTo>
                    <a:pt x="1304" y="1521"/>
                    <a:pt x="1309" y="1521"/>
                    <a:pt x="1319" y="1522"/>
                  </a:cubicBezTo>
                  <a:cubicBezTo>
                    <a:pt x="1322" y="1522"/>
                    <a:pt x="1325" y="1523"/>
                    <a:pt x="1330" y="1523"/>
                  </a:cubicBezTo>
                  <a:cubicBezTo>
                    <a:pt x="1337" y="1523"/>
                    <a:pt x="1343" y="1524"/>
                    <a:pt x="1347" y="1528"/>
                  </a:cubicBezTo>
                  <a:cubicBezTo>
                    <a:pt x="1350" y="1532"/>
                    <a:pt x="1350" y="1537"/>
                    <a:pt x="1350" y="1539"/>
                  </a:cubicBezTo>
                  <a:cubicBezTo>
                    <a:pt x="1350" y="1539"/>
                    <a:pt x="1350" y="1539"/>
                    <a:pt x="1350" y="1539"/>
                  </a:cubicBezTo>
                  <a:cubicBezTo>
                    <a:pt x="1352" y="1541"/>
                    <a:pt x="1352" y="1541"/>
                    <a:pt x="1355" y="1541"/>
                  </a:cubicBezTo>
                  <a:cubicBezTo>
                    <a:pt x="1358" y="1542"/>
                    <a:pt x="1362" y="1542"/>
                    <a:pt x="1368" y="1545"/>
                  </a:cubicBezTo>
                  <a:cubicBezTo>
                    <a:pt x="1373" y="1548"/>
                    <a:pt x="1377" y="1547"/>
                    <a:pt x="1378" y="1547"/>
                  </a:cubicBezTo>
                  <a:cubicBezTo>
                    <a:pt x="1378" y="1546"/>
                    <a:pt x="1379" y="1546"/>
                    <a:pt x="1379" y="1545"/>
                  </a:cubicBezTo>
                  <a:cubicBezTo>
                    <a:pt x="1384" y="1541"/>
                    <a:pt x="1392" y="1534"/>
                    <a:pt x="1403" y="1532"/>
                  </a:cubicBezTo>
                  <a:cubicBezTo>
                    <a:pt x="1408" y="1527"/>
                    <a:pt x="1418" y="1518"/>
                    <a:pt x="1431" y="1515"/>
                  </a:cubicBezTo>
                  <a:cubicBezTo>
                    <a:pt x="1444" y="1512"/>
                    <a:pt x="1450" y="1516"/>
                    <a:pt x="1455" y="1521"/>
                  </a:cubicBezTo>
                  <a:cubicBezTo>
                    <a:pt x="1457" y="1523"/>
                    <a:pt x="1458" y="1524"/>
                    <a:pt x="1461" y="1525"/>
                  </a:cubicBezTo>
                  <a:cubicBezTo>
                    <a:pt x="1461" y="1525"/>
                    <a:pt x="1462" y="1523"/>
                    <a:pt x="1462" y="1522"/>
                  </a:cubicBezTo>
                  <a:cubicBezTo>
                    <a:pt x="1464" y="1519"/>
                    <a:pt x="1467" y="1514"/>
                    <a:pt x="1471" y="1510"/>
                  </a:cubicBezTo>
                  <a:cubicBezTo>
                    <a:pt x="1481" y="1502"/>
                    <a:pt x="1489" y="1506"/>
                    <a:pt x="1492" y="1509"/>
                  </a:cubicBezTo>
                  <a:cubicBezTo>
                    <a:pt x="1493" y="1506"/>
                    <a:pt x="1494" y="1503"/>
                    <a:pt x="1496" y="1499"/>
                  </a:cubicBezTo>
                  <a:cubicBezTo>
                    <a:pt x="1499" y="1492"/>
                    <a:pt x="1498" y="1488"/>
                    <a:pt x="1496" y="1481"/>
                  </a:cubicBezTo>
                  <a:cubicBezTo>
                    <a:pt x="1495" y="1476"/>
                    <a:pt x="1494" y="1471"/>
                    <a:pt x="1494" y="1465"/>
                  </a:cubicBezTo>
                  <a:cubicBezTo>
                    <a:pt x="1494" y="1452"/>
                    <a:pt x="1499" y="1445"/>
                    <a:pt x="1503" y="1438"/>
                  </a:cubicBezTo>
                  <a:cubicBezTo>
                    <a:pt x="1505" y="1435"/>
                    <a:pt x="1507" y="1432"/>
                    <a:pt x="1509" y="1429"/>
                  </a:cubicBezTo>
                  <a:cubicBezTo>
                    <a:pt x="1512" y="1422"/>
                    <a:pt x="1512" y="1422"/>
                    <a:pt x="1510" y="1413"/>
                  </a:cubicBezTo>
                  <a:cubicBezTo>
                    <a:pt x="1509" y="1410"/>
                    <a:pt x="1508" y="1405"/>
                    <a:pt x="1507" y="1399"/>
                  </a:cubicBezTo>
                  <a:cubicBezTo>
                    <a:pt x="1506" y="1393"/>
                    <a:pt x="1505" y="1384"/>
                    <a:pt x="1510" y="1377"/>
                  </a:cubicBezTo>
                  <a:cubicBezTo>
                    <a:pt x="1514" y="1372"/>
                    <a:pt x="1519" y="1371"/>
                    <a:pt x="1522" y="1371"/>
                  </a:cubicBezTo>
                  <a:cubicBezTo>
                    <a:pt x="1524" y="1369"/>
                    <a:pt x="1527" y="1367"/>
                    <a:pt x="1530" y="1364"/>
                  </a:cubicBezTo>
                  <a:cubicBezTo>
                    <a:pt x="1534" y="1361"/>
                    <a:pt x="1539" y="1357"/>
                    <a:pt x="1543" y="1352"/>
                  </a:cubicBezTo>
                  <a:cubicBezTo>
                    <a:pt x="1553" y="1343"/>
                    <a:pt x="1564" y="1345"/>
                    <a:pt x="1574" y="1346"/>
                  </a:cubicBezTo>
                  <a:cubicBezTo>
                    <a:pt x="1580" y="1347"/>
                    <a:pt x="1585" y="1348"/>
                    <a:pt x="1592" y="1348"/>
                  </a:cubicBezTo>
                  <a:cubicBezTo>
                    <a:pt x="1608" y="1346"/>
                    <a:pt x="1614" y="1350"/>
                    <a:pt x="1620" y="1358"/>
                  </a:cubicBezTo>
                  <a:cubicBezTo>
                    <a:pt x="1621" y="1361"/>
                    <a:pt x="1623" y="1363"/>
                    <a:pt x="1627" y="1366"/>
                  </a:cubicBezTo>
                  <a:cubicBezTo>
                    <a:pt x="1631" y="1368"/>
                    <a:pt x="1634" y="1368"/>
                    <a:pt x="1640" y="1368"/>
                  </a:cubicBezTo>
                  <a:cubicBezTo>
                    <a:pt x="1647" y="1368"/>
                    <a:pt x="1657" y="1367"/>
                    <a:pt x="1669" y="1374"/>
                  </a:cubicBezTo>
                  <a:cubicBezTo>
                    <a:pt x="1671" y="1375"/>
                    <a:pt x="1673" y="1375"/>
                    <a:pt x="1674" y="1376"/>
                  </a:cubicBezTo>
                  <a:cubicBezTo>
                    <a:pt x="1678" y="1372"/>
                    <a:pt x="1683" y="1369"/>
                    <a:pt x="1692" y="1370"/>
                  </a:cubicBezTo>
                  <a:cubicBezTo>
                    <a:pt x="1699" y="1371"/>
                    <a:pt x="1703" y="1373"/>
                    <a:pt x="1706" y="1374"/>
                  </a:cubicBezTo>
                  <a:cubicBezTo>
                    <a:pt x="1709" y="1375"/>
                    <a:pt x="1710" y="1376"/>
                    <a:pt x="1722" y="1375"/>
                  </a:cubicBezTo>
                  <a:cubicBezTo>
                    <a:pt x="1722" y="1375"/>
                    <a:pt x="1722" y="1375"/>
                    <a:pt x="1723" y="1375"/>
                  </a:cubicBezTo>
                  <a:cubicBezTo>
                    <a:pt x="1716" y="1369"/>
                    <a:pt x="1716" y="1369"/>
                    <a:pt x="1716" y="1369"/>
                  </a:cubicBezTo>
                  <a:cubicBezTo>
                    <a:pt x="1711" y="1367"/>
                    <a:pt x="1704" y="1360"/>
                    <a:pt x="1704" y="1346"/>
                  </a:cubicBezTo>
                  <a:cubicBezTo>
                    <a:pt x="1704" y="1333"/>
                    <a:pt x="1711" y="1325"/>
                    <a:pt x="1715" y="1319"/>
                  </a:cubicBezTo>
                  <a:cubicBezTo>
                    <a:pt x="1717" y="1317"/>
                    <a:pt x="1718" y="1316"/>
                    <a:pt x="1719" y="1314"/>
                  </a:cubicBezTo>
                  <a:cubicBezTo>
                    <a:pt x="1720" y="1313"/>
                    <a:pt x="1721" y="1311"/>
                    <a:pt x="1722" y="1310"/>
                  </a:cubicBezTo>
                  <a:cubicBezTo>
                    <a:pt x="1724" y="1307"/>
                    <a:pt x="1725" y="1306"/>
                    <a:pt x="1724" y="1297"/>
                  </a:cubicBezTo>
                  <a:cubicBezTo>
                    <a:pt x="1724" y="1292"/>
                    <a:pt x="1724" y="1288"/>
                    <a:pt x="1724" y="1284"/>
                  </a:cubicBezTo>
                  <a:cubicBezTo>
                    <a:pt x="1724" y="1275"/>
                    <a:pt x="1725" y="1265"/>
                    <a:pt x="1722" y="1262"/>
                  </a:cubicBezTo>
                  <a:cubicBezTo>
                    <a:pt x="1717" y="1256"/>
                    <a:pt x="1717" y="1251"/>
                    <a:pt x="1717" y="1247"/>
                  </a:cubicBezTo>
                  <a:cubicBezTo>
                    <a:pt x="1717" y="1247"/>
                    <a:pt x="1717" y="1247"/>
                    <a:pt x="1716" y="1247"/>
                  </a:cubicBezTo>
                  <a:cubicBezTo>
                    <a:pt x="1714" y="1248"/>
                    <a:pt x="1709" y="1249"/>
                    <a:pt x="1704" y="1246"/>
                  </a:cubicBezTo>
                  <a:cubicBezTo>
                    <a:pt x="1699" y="1243"/>
                    <a:pt x="1697" y="1238"/>
                    <a:pt x="1697" y="1235"/>
                  </a:cubicBezTo>
                  <a:cubicBezTo>
                    <a:pt x="1695" y="1228"/>
                    <a:pt x="1695" y="1224"/>
                    <a:pt x="1696" y="1222"/>
                  </a:cubicBezTo>
                  <a:cubicBezTo>
                    <a:pt x="1696" y="1220"/>
                    <a:pt x="1696" y="1219"/>
                    <a:pt x="1694" y="1215"/>
                  </a:cubicBezTo>
                  <a:cubicBezTo>
                    <a:pt x="1693" y="1214"/>
                    <a:pt x="1693" y="1212"/>
                    <a:pt x="1692" y="1211"/>
                  </a:cubicBezTo>
                  <a:cubicBezTo>
                    <a:pt x="1688" y="1201"/>
                    <a:pt x="1686" y="1199"/>
                    <a:pt x="1682" y="1198"/>
                  </a:cubicBezTo>
                  <a:cubicBezTo>
                    <a:pt x="1680" y="1198"/>
                    <a:pt x="1673" y="1199"/>
                    <a:pt x="1668" y="1199"/>
                  </a:cubicBezTo>
                  <a:cubicBezTo>
                    <a:pt x="1651" y="1201"/>
                    <a:pt x="1630" y="1204"/>
                    <a:pt x="1624" y="1189"/>
                  </a:cubicBezTo>
                  <a:cubicBezTo>
                    <a:pt x="1624" y="1187"/>
                    <a:pt x="1623" y="1187"/>
                    <a:pt x="1621" y="1185"/>
                  </a:cubicBezTo>
                  <a:cubicBezTo>
                    <a:pt x="1619" y="1184"/>
                    <a:pt x="1614" y="1181"/>
                    <a:pt x="1613" y="1175"/>
                  </a:cubicBezTo>
                  <a:cubicBezTo>
                    <a:pt x="1612" y="1169"/>
                    <a:pt x="1616" y="1163"/>
                    <a:pt x="1621" y="1157"/>
                  </a:cubicBezTo>
                  <a:cubicBezTo>
                    <a:pt x="1630" y="1146"/>
                    <a:pt x="1638" y="1141"/>
                    <a:pt x="1645" y="1136"/>
                  </a:cubicBezTo>
                  <a:cubicBezTo>
                    <a:pt x="1649" y="1133"/>
                    <a:pt x="1652" y="1131"/>
                    <a:pt x="1655" y="1128"/>
                  </a:cubicBezTo>
                  <a:cubicBezTo>
                    <a:pt x="1655" y="1127"/>
                    <a:pt x="1655" y="1127"/>
                    <a:pt x="1655" y="1127"/>
                  </a:cubicBezTo>
                  <a:cubicBezTo>
                    <a:pt x="1661" y="1120"/>
                    <a:pt x="1663" y="1119"/>
                    <a:pt x="1671" y="1116"/>
                  </a:cubicBezTo>
                  <a:cubicBezTo>
                    <a:pt x="1673" y="1116"/>
                    <a:pt x="1675" y="1115"/>
                    <a:pt x="1679" y="1114"/>
                  </a:cubicBezTo>
                  <a:cubicBezTo>
                    <a:pt x="1684" y="1112"/>
                    <a:pt x="1688" y="1112"/>
                    <a:pt x="1691" y="1111"/>
                  </a:cubicBezTo>
                  <a:cubicBezTo>
                    <a:pt x="1692" y="1111"/>
                    <a:pt x="1693" y="1111"/>
                    <a:pt x="1693" y="1111"/>
                  </a:cubicBezTo>
                  <a:cubicBezTo>
                    <a:pt x="1693" y="1111"/>
                    <a:pt x="1694" y="1110"/>
                    <a:pt x="1695" y="1109"/>
                  </a:cubicBezTo>
                  <a:cubicBezTo>
                    <a:pt x="1696" y="1107"/>
                    <a:pt x="1697" y="1105"/>
                    <a:pt x="1698" y="1104"/>
                  </a:cubicBezTo>
                  <a:cubicBezTo>
                    <a:pt x="1699" y="1103"/>
                    <a:pt x="1700" y="1102"/>
                    <a:pt x="1700" y="1101"/>
                  </a:cubicBezTo>
                  <a:cubicBezTo>
                    <a:pt x="1700" y="1101"/>
                    <a:pt x="1700" y="1100"/>
                    <a:pt x="1699" y="1096"/>
                  </a:cubicBezTo>
                  <a:cubicBezTo>
                    <a:pt x="1698" y="1092"/>
                    <a:pt x="1696" y="1086"/>
                    <a:pt x="1693" y="1081"/>
                  </a:cubicBezTo>
                  <a:cubicBezTo>
                    <a:pt x="1689" y="1072"/>
                    <a:pt x="1684" y="1063"/>
                    <a:pt x="1684" y="1054"/>
                  </a:cubicBezTo>
                  <a:cubicBezTo>
                    <a:pt x="1683" y="1049"/>
                    <a:pt x="1684" y="1045"/>
                    <a:pt x="1684" y="1042"/>
                  </a:cubicBezTo>
                  <a:cubicBezTo>
                    <a:pt x="1685" y="1040"/>
                    <a:pt x="1685" y="1039"/>
                    <a:pt x="1683" y="1035"/>
                  </a:cubicBezTo>
                  <a:cubicBezTo>
                    <a:pt x="1681" y="1031"/>
                    <a:pt x="1679" y="1028"/>
                    <a:pt x="1677" y="1025"/>
                  </a:cubicBezTo>
                  <a:cubicBezTo>
                    <a:pt x="1673" y="1019"/>
                    <a:pt x="1670" y="1013"/>
                    <a:pt x="1669" y="1005"/>
                  </a:cubicBezTo>
                  <a:cubicBezTo>
                    <a:pt x="1669" y="1000"/>
                    <a:pt x="1670" y="996"/>
                    <a:pt x="1670" y="994"/>
                  </a:cubicBezTo>
                  <a:cubicBezTo>
                    <a:pt x="1670" y="994"/>
                    <a:pt x="1671" y="993"/>
                    <a:pt x="1671" y="993"/>
                  </a:cubicBezTo>
                  <a:cubicBezTo>
                    <a:pt x="1671" y="993"/>
                    <a:pt x="1671" y="993"/>
                    <a:pt x="1671" y="993"/>
                  </a:cubicBezTo>
                  <a:cubicBezTo>
                    <a:pt x="1671" y="993"/>
                    <a:pt x="1670" y="992"/>
                    <a:pt x="1669" y="989"/>
                  </a:cubicBezTo>
                  <a:cubicBezTo>
                    <a:pt x="1668" y="989"/>
                    <a:pt x="1668" y="989"/>
                    <a:pt x="1668" y="988"/>
                  </a:cubicBezTo>
                  <a:cubicBezTo>
                    <a:pt x="1656" y="986"/>
                    <a:pt x="1657" y="975"/>
                    <a:pt x="1658" y="966"/>
                  </a:cubicBezTo>
                  <a:cubicBezTo>
                    <a:pt x="1659" y="957"/>
                    <a:pt x="1662" y="951"/>
                    <a:pt x="1663" y="947"/>
                  </a:cubicBezTo>
                  <a:cubicBezTo>
                    <a:pt x="1664" y="946"/>
                    <a:pt x="1664" y="944"/>
                    <a:pt x="1664" y="944"/>
                  </a:cubicBezTo>
                  <a:cubicBezTo>
                    <a:pt x="1664" y="944"/>
                    <a:pt x="1664" y="943"/>
                    <a:pt x="1663" y="942"/>
                  </a:cubicBezTo>
                  <a:cubicBezTo>
                    <a:pt x="1662" y="939"/>
                    <a:pt x="1661" y="939"/>
                    <a:pt x="1659" y="938"/>
                  </a:cubicBezTo>
                  <a:cubicBezTo>
                    <a:pt x="1653" y="934"/>
                    <a:pt x="1649" y="929"/>
                    <a:pt x="1648" y="916"/>
                  </a:cubicBezTo>
                  <a:cubicBezTo>
                    <a:pt x="1648" y="913"/>
                    <a:pt x="1648" y="910"/>
                    <a:pt x="1648" y="906"/>
                  </a:cubicBezTo>
                  <a:cubicBezTo>
                    <a:pt x="1647" y="892"/>
                    <a:pt x="1646" y="878"/>
                    <a:pt x="1656" y="869"/>
                  </a:cubicBezTo>
                  <a:cubicBezTo>
                    <a:pt x="1663" y="862"/>
                    <a:pt x="1664" y="860"/>
                    <a:pt x="1664" y="856"/>
                  </a:cubicBezTo>
                  <a:cubicBezTo>
                    <a:pt x="1664" y="854"/>
                    <a:pt x="1664" y="852"/>
                    <a:pt x="1663" y="850"/>
                  </a:cubicBezTo>
                  <a:cubicBezTo>
                    <a:pt x="1662" y="847"/>
                    <a:pt x="1661" y="842"/>
                    <a:pt x="1664" y="836"/>
                  </a:cubicBezTo>
                  <a:cubicBezTo>
                    <a:pt x="1668" y="831"/>
                    <a:pt x="1674" y="829"/>
                    <a:pt x="1676" y="829"/>
                  </a:cubicBezTo>
                  <a:cubicBezTo>
                    <a:pt x="1684" y="827"/>
                    <a:pt x="1690" y="830"/>
                    <a:pt x="1694" y="832"/>
                  </a:cubicBezTo>
                  <a:cubicBezTo>
                    <a:pt x="1698" y="834"/>
                    <a:pt x="1699" y="834"/>
                    <a:pt x="1703" y="832"/>
                  </a:cubicBezTo>
                  <a:cubicBezTo>
                    <a:pt x="1708" y="830"/>
                    <a:pt x="1709" y="829"/>
                    <a:pt x="1710" y="829"/>
                  </a:cubicBezTo>
                  <a:cubicBezTo>
                    <a:pt x="1710" y="829"/>
                    <a:pt x="1710" y="828"/>
                    <a:pt x="1711" y="827"/>
                  </a:cubicBezTo>
                  <a:cubicBezTo>
                    <a:pt x="1712" y="825"/>
                    <a:pt x="1713" y="822"/>
                    <a:pt x="1716" y="817"/>
                  </a:cubicBezTo>
                  <a:cubicBezTo>
                    <a:pt x="1721" y="810"/>
                    <a:pt x="1721" y="810"/>
                    <a:pt x="1720" y="804"/>
                  </a:cubicBezTo>
                  <a:cubicBezTo>
                    <a:pt x="1720" y="803"/>
                    <a:pt x="1720" y="801"/>
                    <a:pt x="1720" y="798"/>
                  </a:cubicBezTo>
                  <a:cubicBezTo>
                    <a:pt x="1720" y="789"/>
                    <a:pt x="1724" y="784"/>
                    <a:pt x="1727" y="781"/>
                  </a:cubicBezTo>
                  <a:cubicBezTo>
                    <a:pt x="1729" y="778"/>
                    <a:pt x="1730" y="777"/>
                    <a:pt x="1731" y="773"/>
                  </a:cubicBezTo>
                  <a:cubicBezTo>
                    <a:pt x="1732" y="770"/>
                    <a:pt x="1732" y="768"/>
                    <a:pt x="1733" y="767"/>
                  </a:cubicBezTo>
                  <a:cubicBezTo>
                    <a:pt x="1733" y="766"/>
                    <a:pt x="1733" y="766"/>
                    <a:pt x="1733" y="766"/>
                  </a:cubicBezTo>
                  <a:cubicBezTo>
                    <a:pt x="1733" y="765"/>
                    <a:pt x="1732" y="764"/>
                    <a:pt x="1732" y="763"/>
                  </a:cubicBezTo>
                  <a:cubicBezTo>
                    <a:pt x="1731" y="761"/>
                    <a:pt x="1730" y="759"/>
                    <a:pt x="1729" y="755"/>
                  </a:cubicBezTo>
                  <a:cubicBezTo>
                    <a:pt x="1727" y="749"/>
                    <a:pt x="1727" y="749"/>
                    <a:pt x="1727" y="749"/>
                  </a:cubicBezTo>
                  <a:cubicBezTo>
                    <a:pt x="1726" y="746"/>
                    <a:pt x="1725" y="744"/>
                    <a:pt x="1725" y="743"/>
                  </a:cubicBezTo>
                  <a:cubicBezTo>
                    <a:pt x="1725" y="743"/>
                    <a:pt x="1725" y="743"/>
                    <a:pt x="1725" y="743"/>
                  </a:cubicBezTo>
                  <a:cubicBezTo>
                    <a:pt x="1724" y="742"/>
                    <a:pt x="1723" y="741"/>
                    <a:pt x="1721" y="739"/>
                  </a:cubicBezTo>
                  <a:cubicBezTo>
                    <a:pt x="1721" y="738"/>
                    <a:pt x="1720" y="737"/>
                    <a:pt x="1719" y="737"/>
                  </a:cubicBezTo>
                  <a:cubicBezTo>
                    <a:pt x="1707" y="730"/>
                    <a:pt x="1712" y="719"/>
                    <a:pt x="1715" y="715"/>
                  </a:cubicBezTo>
                  <a:cubicBezTo>
                    <a:pt x="1716" y="712"/>
                    <a:pt x="1717" y="709"/>
                    <a:pt x="1717" y="707"/>
                  </a:cubicBezTo>
                  <a:cubicBezTo>
                    <a:pt x="1718" y="701"/>
                    <a:pt x="1720" y="693"/>
                    <a:pt x="1732" y="689"/>
                  </a:cubicBezTo>
                  <a:cubicBezTo>
                    <a:pt x="1735" y="688"/>
                    <a:pt x="1737" y="688"/>
                    <a:pt x="1739" y="687"/>
                  </a:cubicBezTo>
                  <a:cubicBezTo>
                    <a:pt x="1739" y="686"/>
                    <a:pt x="1738" y="684"/>
                    <a:pt x="1737" y="682"/>
                  </a:cubicBezTo>
                  <a:cubicBezTo>
                    <a:pt x="1734" y="678"/>
                    <a:pt x="1728" y="667"/>
                    <a:pt x="1744" y="657"/>
                  </a:cubicBezTo>
                  <a:cubicBezTo>
                    <a:pt x="1749" y="653"/>
                    <a:pt x="1754" y="651"/>
                    <a:pt x="1758" y="649"/>
                  </a:cubicBezTo>
                  <a:cubicBezTo>
                    <a:pt x="1760" y="648"/>
                    <a:pt x="1763" y="647"/>
                    <a:pt x="1765" y="646"/>
                  </a:cubicBezTo>
                  <a:cubicBezTo>
                    <a:pt x="1764" y="645"/>
                    <a:pt x="1764" y="643"/>
                    <a:pt x="1763" y="642"/>
                  </a:cubicBezTo>
                  <a:cubicBezTo>
                    <a:pt x="1761" y="636"/>
                    <a:pt x="1758" y="628"/>
                    <a:pt x="1762" y="620"/>
                  </a:cubicBezTo>
                  <a:cubicBezTo>
                    <a:pt x="1765" y="613"/>
                    <a:pt x="1770" y="611"/>
                    <a:pt x="1775" y="608"/>
                  </a:cubicBezTo>
                  <a:cubicBezTo>
                    <a:pt x="1780" y="605"/>
                    <a:pt x="1786" y="602"/>
                    <a:pt x="1790" y="594"/>
                  </a:cubicBezTo>
                  <a:cubicBezTo>
                    <a:pt x="1799" y="581"/>
                    <a:pt x="1796" y="546"/>
                    <a:pt x="1794" y="534"/>
                  </a:cubicBezTo>
                  <a:cubicBezTo>
                    <a:pt x="1793" y="532"/>
                    <a:pt x="1793" y="532"/>
                    <a:pt x="1792" y="530"/>
                  </a:cubicBezTo>
                  <a:cubicBezTo>
                    <a:pt x="1789" y="528"/>
                    <a:pt x="1786" y="524"/>
                    <a:pt x="1784" y="516"/>
                  </a:cubicBezTo>
                  <a:cubicBezTo>
                    <a:pt x="1784" y="510"/>
                    <a:pt x="1784" y="507"/>
                    <a:pt x="1785" y="504"/>
                  </a:cubicBezTo>
                  <a:cubicBezTo>
                    <a:pt x="1785" y="504"/>
                    <a:pt x="1785" y="503"/>
                    <a:pt x="1785" y="503"/>
                  </a:cubicBezTo>
                  <a:cubicBezTo>
                    <a:pt x="1784" y="503"/>
                    <a:pt x="1783" y="502"/>
                    <a:pt x="1782" y="502"/>
                  </a:cubicBezTo>
                  <a:cubicBezTo>
                    <a:pt x="1780" y="501"/>
                    <a:pt x="1774" y="499"/>
                    <a:pt x="1773" y="493"/>
                  </a:cubicBezTo>
                  <a:cubicBezTo>
                    <a:pt x="1772" y="485"/>
                    <a:pt x="1778" y="481"/>
                    <a:pt x="1783" y="477"/>
                  </a:cubicBezTo>
                  <a:cubicBezTo>
                    <a:pt x="1791" y="471"/>
                    <a:pt x="1794" y="469"/>
                    <a:pt x="1798" y="467"/>
                  </a:cubicBezTo>
                  <a:cubicBezTo>
                    <a:pt x="1800" y="466"/>
                    <a:pt x="1803" y="465"/>
                    <a:pt x="1809" y="462"/>
                  </a:cubicBezTo>
                  <a:cubicBezTo>
                    <a:pt x="1814" y="458"/>
                    <a:pt x="1817" y="455"/>
                    <a:pt x="1819" y="452"/>
                  </a:cubicBezTo>
                  <a:cubicBezTo>
                    <a:pt x="1823" y="448"/>
                    <a:pt x="1828" y="441"/>
                    <a:pt x="1837" y="442"/>
                  </a:cubicBezTo>
                  <a:cubicBezTo>
                    <a:pt x="1845" y="444"/>
                    <a:pt x="1848" y="449"/>
                    <a:pt x="1849" y="452"/>
                  </a:cubicBezTo>
                  <a:cubicBezTo>
                    <a:pt x="1849" y="452"/>
                    <a:pt x="1849" y="452"/>
                    <a:pt x="1850" y="452"/>
                  </a:cubicBezTo>
                  <a:cubicBezTo>
                    <a:pt x="1852" y="452"/>
                    <a:pt x="1854" y="452"/>
                    <a:pt x="1857" y="453"/>
                  </a:cubicBezTo>
                  <a:cubicBezTo>
                    <a:pt x="1858" y="453"/>
                    <a:pt x="1859" y="453"/>
                    <a:pt x="1860" y="453"/>
                  </a:cubicBezTo>
                  <a:cubicBezTo>
                    <a:pt x="1860" y="449"/>
                    <a:pt x="1859" y="447"/>
                    <a:pt x="1856" y="437"/>
                  </a:cubicBezTo>
                  <a:cubicBezTo>
                    <a:pt x="1855" y="436"/>
                    <a:pt x="1855" y="436"/>
                    <a:pt x="1855" y="436"/>
                  </a:cubicBezTo>
                  <a:cubicBezTo>
                    <a:pt x="1850" y="422"/>
                    <a:pt x="1843" y="404"/>
                    <a:pt x="1865" y="394"/>
                  </a:cubicBezTo>
                  <a:cubicBezTo>
                    <a:pt x="1872" y="391"/>
                    <a:pt x="1875" y="390"/>
                    <a:pt x="1879" y="390"/>
                  </a:cubicBezTo>
                  <a:cubicBezTo>
                    <a:pt x="1881" y="389"/>
                    <a:pt x="1882" y="389"/>
                    <a:pt x="1887" y="386"/>
                  </a:cubicBezTo>
                  <a:cubicBezTo>
                    <a:pt x="1898" y="379"/>
                    <a:pt x="1903" y="377"/>
                    <a:pt x="1911" y="376"/>
                  </a:cubicBezTo>
                  <a:cubicBezTo>
                    <a:pt x="1908" y="372"/>
                    <a:pt x="1904" y="366"/>
                    <a:pt x="1901" y="361"/>
                  </a:cubicBezTo>
                  <a:cubicBezTo>
                    <a:pt x="1897" y="352"/>
                    <a:pt x="1896" y="334"/>
                    <a:pt x="1896" y="308"/>
                  </a:cubicBezTo>
                  <a:cubicBezTo>
                    <a:pt x="1896" y="300"/>
                    <a:pt x="1895" y="293"/>
                    <a:pt x="1895" y="288"/>
                  </a:cubicBezTo>
                  <a:cubicBezTo>
                    <a:pt x="1895" y="283"/>
                    <a:pt x="1895" y="276"/>
                    <a:pt x="1899" y="271"/>
                  </a:cubicBezTo>
                  <a:cubicBezTo>
                    <a:pt x="1900" y="270"/>
                    <a:pt x="1901" y="269"/>
                    <a:pt x="1902" y="268"/>
                  </a:cubicBezTo>
                  <a:cubicBezTo>
                    <a:pt x="1900" y="267"/>
                    <a:pt x="1899" y="265"/>
                    <a:pt x="1897" y="262"/>
                  </a:cubicBezTo>
                  <a:cubicBezTo>
                    <a:pt x="1892" y="251"/>
                    <a:pt x="1899" y="218"/>
                    <a:pt x="1899" y="218"/>
                  </a:cubicBezTo>
                  <a:cubicBezTo>
                    <a:pt x="1901" y="212"/>
                    <a:pt x="1903" y="209"/>
                    <a:pt x="1905" y="206"/>
                  </a:cubicBezTo>
                  <a:cubicBezTo>
                    <a:pt x="1904" y="206"/>
                    <a:pt x="1904" y="206"/>
                    <a:pt x="1904" y="206"/>
                  </a:cubicBezTo>
                  <a:cubicBezTo>
                    <a:pt x="1904" y="205"/>
                    <a:pt x="1903" y="204"/>
                    <a:pt x="1902" y="203"/>
                  </a:cubicBezTo>
                  <a:cubicBezTo>
                    <a:pt x="1899" y="199"/>
                    <a:pt x="1893" y="191"/>
                    <a:pt x="1897" y="179"/>
                  </a:cubicBezTo>
                  <a:cubicBezTo>
                    <a:pt x="1900" y="169"/>
                    <a:pt x="1906" y="164"/>
                    <a:pt x="1910" y="159"/>
                  </a:cubicBezTo>
                  <a:cubicBezTo>
                    <a:pt x="1914" y="156"/>
                    <a:pt x="1917" y="154"/>
                    <a:pt x="1919" y="149"/>
                  </a:cubicBezTo>
                  <a:cubicBezTo>
                    <a:pt x="1920" y="149"/>
                    <a:pt x="1920" y="149"/>
                    <a:pt x="1920" y="149"/>
                  </a:cubicBezTo>
                  <a:cubicBezTo>
                    <a:pt x="1919" y="148"/>
                    <a:pt x="1919" y="148"/>
                    <a:pt x="1919" y="148"/>
                  </a:cubicBezTo>
                  <a:cubicBezTo>
                    <a:pt x="1916" y="145"/>
                    <a:pt x="1912" y="141"/>
                    <a:pt x="1909" y="135"/>
                  </a:cubicBezTo>
                  <a:cubicBezTo>
                    <a:pt x="1908" y="132"/>
                    <a:pt x="1906" y="130"/>
                    <a:pt x="1904" y="126"/>
                  </a:cubicBezTo>
                  <a:cubicBezTo>
                    <a:pt x="1898" y="118"/>
                    <a:pt x="1889" y="106"/>
                    <a:pt x="1887" y="84"/>
                  </a:cubicBezTo>
                  <a:cubicBezTo>
                    <a:pt x="1887" y="80"/>
                    <a:pt x="1886" y="77"/>
                    <a:pt x="1886" y="74"/>
                  </a:cubicBezTo>
                  <a:cubicBezTo>
                    <a:pt x="1886" y="73"/>
                    <a:pt x="1886" y="72"/>
                    <a:pt x="1886" y="71"/>
                  </a:cubicBezTo>
                  <a:cubicBezTo>
                    <a:pt x="1884" y="70"/>
                    <a:pt x="1882" y="68"/>
                    <a:pt x="1880" y="66"/>
                  </a:cubicBezTo>
                  <a:cubicBezTo>
                    <a:pt x="1879" y="64"/>
                    <a:pt x="1877" y="63"/>
                    <a:pt x="1876" y="61"/>
                  </a:cubicBezTo>
                  <a:cubicBezTo>
                    <a:pt x="1869" y="53"/>
                    <a:pt x="1863" y="46"/>
                    <a:pt x="1858" y="36"/>
                  </a:cubicBezTo>
                  <a:cubicBezTo>
                    <a:pt x="1855" y="29"/>
                    <a:pt x="1851" y="24"/>
                    <a:pt x="1848" y="22"/>
                  </a:cubicBezTo>
                  <a:cubicBezTo>
                    <a:pt x="1847" y="22"/>
                    <a:pt x="1847" y="23"/>
                    <a:pt x="1846" y="23"/>
                  </a:cubicBezTo>
                  <a:cubicBezTo>
                    <a:pt x="1842" y="25"/>
                    <a:pt x="1835" y="28"/>
                    <a:pt x="1823" y="26"/>
                  </a:cubicBezTo>
                  <a:cubicBezTo>
                    <a:pt x="1812" y="24"/>
                    <a:pt x="1796" y="18"/>
                    <a:pt x="1779" y="12"/>
                  </a:cubicBezTo>
                  <a:cubicBezTo>
                    <a:pt x="1772" y="9"/>
                    <a:pt x="1764" y="7"/>
                    <a:pt x="1758" y="4"/>
                  </a:cubicBezTo>
                  <a:cubicBezTo>
                    <a:pt x="1745" y="0"/>
                    <a:pt x="1736" y="0"/>
                    <a:pt x="1733" y="0"/>
                  </a:cubicBezTo>
                  <a:cubicBezTo>
                    <a:pt x="1729" y="2"/>
                    <a:pt x="1719" y="6"/>
                    <a:pt x="1710" y="9"/>
                  </a:cubicBezTo>
                  <a:cubicBezTo>
                    <a:pt x="1709" y="9"/>
                    <a:pt x="1709" y="9"/>
                    <a:pt x="1708" y="9"/>
                  </a:cubicBezTo>
                  <a:cubicBezTo>
                    <a:pt x="1708" y="9"/>
                    <a:pt x="1708" y="10"/>
                    <a:pt x="1708" y="10"/>
                  </a:cubicBezTo>
                  <a:cubicBezTo>
                    <a:pt x="1707" y="12"/>
                    <a:pt x="1704" y="17"/>
                    <a:pt x="1699" y="22"/>
                  </a:cubicBezTo>
                  <a:cubicBezTo>
                    <a:pt x="1687" y="34"/>
                    <a:pt x="1676" y="32"/>
                    <a:pt x="1669" y="31"/>
                  </a:cubicBezTo>
                  <a:cubicBezTo>
                    <a:pt x="1668" y="31"/>
                    <a:pt x="1666" y="30"/>
                    <a:pt x="1665" y="30"/>
                  </a:cubicBezTo>
                  <a:cubicBezTo>
                    <a:pt x="1660" y="30"/>
                    <a:pt x="1651" y="34"/>
                    <a:pt x="1639" y="39"/>
                  </a:cubicBezTo>
                  <a:cubicBezTo>
                    <a:pt x="1635" y="40"/>
                    <a:pt x="1631" y="41"/>
                    <a:pt x="1627" y="43"/>
                  </a:cubicBezTo>
                  <a:cubicBezTo>
                    <a:pt x="1607" y="51"/>
                    <a:pt x="1602" y="53"/>
                    <a:pt x="1593" y="58"/>
                  </a:cubicBezTo>
                  <a:cubicBezTo>
                    <a:pt x="1590" y="60"/>
                    <a:pt x="1588" y="61"/>
                    <a:pt x="1586" y="63"/>
                  </a:cubicBezTo>
                  <a:cubicBezTo>
                    <a:pt x="1579" y="67"/>
                    <a:pt x="1571" y="73"/>
                    <a:pt x="1556" y="78"/>
                  </a:cubicBezTo>
                  <a:cubicBezTo>
                    <a:pt x="1549" y="80"/>
                    <a:pt x="1545" y="82"/>
                    <a:pt x="1541" y="84"/>
                  </a:cubicBezTo>
                  <a:cubicBezTo>
                    <a:pt x="1536" y="86"/>
                    <a:pt x="1532" y="87"/>
                    <a:pt x="1522" y="90"/>
                  </a:cubicBezTo>
                  <a:cubicBezTo>
                    <a:pt x="1513" y="92"/>
                    <a:pt x="1509" y="95"/>
                    <a:pt x="1510" y="99"/>
                  </a:cubicBezTo>
                  <a:cubicBezTo>
                    <a:pt x="1510" y="101"/>
                    <a:pt x="1511" y="102"/>
                    <a:pt x="1512" y="105"/>
                  </a:cubicBezTo>
                  <a:cubicBezTo>
                    <a:pt x="1515" y="110"/>
                    <a:pt x="1519" y="117"/>
                    <a:pt x="1518" y="129"/>
                  </a:cubicBezTo>
                  <a:cubicBezTo>
                    <a:pt x="1516" y="147"/>
                    <a:pt x="1506" y="161"/>
                    <a:pt x="1489" y="177"/>
                  </a:cubicBezTo>
                  <a:cubicBezTo>
                    <a:pt x="1483" y="183"/>
                    <a:pt x="1477" y="188"/>
                    <a:pt x="1469" y="186"/>
                  </a:cubicBezTo>
                  <a:cubicBezTo>
                    <a:pt x="1468" y="186"/>
                    <a:pt x="1468" y="187"/>
                    <a:pt x="1467" y="187"/>
                  </a:cubicBezTo>
                  <a:cubicBezTo>
                    <a:pt x="1458" y="193"/>
                    <a:pt x="1455" y="196"/>
                    <a:pt x="1446" y="194"/>
                  </a:cubicBezTo>
                  <a:cubicBezTo>
                    <a:pt x="1445" y="194"/>
                    <a:pt x="1442" y="193"/>
                    <a:pt x="1437" y="193"/>
                  </a:cubicBezTo>
                  <a:cubicBezTo>
                    <a:pt x="1423" y="193"/>
                    <a:pt x="1418" y="187"/>
                    <a:pt x="1415" y="181"/>
                  </a:cubicBezTo>
                  <a:cubicBezTo>
                    <a:pt x="1415" y="181"/>
                    <a:pt x="1415" y="181"/>
                    <a:pt x="1415" y="181"/>
                  </a:cubicBezTo>
                  <a:cubicBezTo>
                    <a:pt x="1415" y="181"/>
                    <a:pt x="1415" y="181"/>
                    <a:pt x="1415" y="181"/>
                  </a:cubicBezTo>
                  <a:cubicBezTo>
                    <a:pt x="1412" y="180"/>
                    <a:pt x="1406" y="184"/>
                    <a:pt x="1400" y="188"/>
                  </a:cubicBezTo>
                  <a:cubicBezTo>
                    <a:pt x="1396" y="192"/>
                    <a:pt x="1390" y="196"/>
                    <a:pt x="1383" y="200"/>
                  </a:cubicBezTo>
                  <a:cubicBezTo>
                    <a:pt x="1365" y="210"/>
                    <a:pt x="1359" y="215"/>
                    <a:pt x="1343" y="228"/>
                  </a:cubicBezTo>
                  <a:cubicBezTo>
                    <a:pt x="1328" y="241"/>
                    <a:pt x="1321" y="241"/>
                    <a:pt x="1308" y="242"/>
                  </a:cubicBezTo>
                  <a:cubicBezTo>
                    <a:pt x="1305" y="242"/>
                    <a:pt x="1302" y="242"/>
                    <a:pt x="1299" y="242"/>
                  </a:cubicBezTo>
                  <a:cubicBezTo>
                    <a:pt x="1284" y="243"/>
                    <a:pt x="1276" y="249"/>
                    <a:pt x="1272" y="251"/>
                  </a:cubicBezTo>
                  <a:cubicBezTo>
                    <a:pt x="1272" y="251"/>
                    <a:pt x="1272" y="251"/>
                    <a:pt x="1272" y="251"/>
                  </a:cubicBezTo>
                  <a:cubicBezTo>
                    <a:pt x="1267" y="254"/>
                    <a:pt x="1262" y="254"/>
                    <a:pt x="1257" y="254"/>
                  </a:cubicBezTo>
                  <a:cubicBezTo>
                    <a:pt x="1255" y="254"/>
                    <a:pt x="1252" y="254"/>
                    <a:pt x="1251" y="254"/>
                  </a:cubicBezTo>
                  <a:cubicBezTo>
                    <a:pt x="1249" y="255"/>
                    <a:pt x="1248" y="256"/>
                    <a:pt x="1246" y="257"/>
                  </a:cubicBezTo>
                  <a:cubicBezTo>
                    <a:pt x="1241" y="261"/>
                    <a:pt x="1235" y="265"/>
                    <a:pt x="1229" y="271"/>
                  </a:cubicBezTo>
                  <a:cubicBezTo>
                    <a:pt x="1221" y="277"/>
                    <a:pt x="1204" y="286"/>
                    <a:pt x="1176" y="299"/>
                  </a:cubicBezTo>
                  <a:cubicBezTo>
                    <a:pt x="1165" y="304"/>
                    <a:pt x="1161" y="306"/>
                    <a:pt x="1161" y="306"/>
                  </a:cubicBezTo>
                  <a:cubicBezTo>
                    <a:pt x="1153" y="311"/>
                    <a:pt x="1153" y="311"/>
                    <a:pt x="1153" y="311"/>
                  </a:cubicBezTo>
                  <a:cubicBezTo>
                    <a:pt x="1150" y="307"/>
                    <a:pt x="1150" y="307"/>
                    <a:pt x="1150" y="307"/>
                  </a:cubicBezTo>
                  <a:cubicBezTo>
                    <a:pt x="1148" y="309"/>
                    <a:pt x="1145" y="311"/>
                    <a:pt x="1142" y="314"/>
                  </a:cubicBezTo>
                  <a:cubicBezTo>
                    <a:pt x="1134" y="319"/>
                    <a:pt x="1091" y="340"/>
                    <a:pt x="1029" y="370"/>
                  </a:cubicBezTo>
                  <a:cubicBezTo>
                    <a:pt x="1021" y="374"/>
                    <a:pt x="1015" y="376"/>
                    <a:pt x="1013" y="377"/>
                  </a:cubicBezTo>
                  <a:cubicBezTo>
                    <a:pt x="1009" y="380"/>
                    <a:pt x="1003" y="380"/>
                    <a:pt x="995" y="381"/>
                  </a:cubicBezTo>
                  <a:cubicBezTo>
                    <a:pt x="985" y="383"/>
                    <a:pt x="973" y="384"/>
                    <a:pt x="966" y="389"/>
                  </a:cubicBezTo>
                  <a:cubicBezTo>
                    <a:pt x="960" y="393"/>
                    <a:pt x="959" y="395"/>
                    <a:pt x="957" y="400"/>
                  </a:cubicBezTo>
                  <a:cubicBezTo>
                    <a:pt x="955" y="404"/>
                    <a:pt x="953" y="410"/>
                    <a:pt x="947" y="415"/>
                  </a:cubicBezTo>
                  <a:cubicBezTo>
                    <a:pt x="943" y="419"/>
                    <a:pt x="938" y="423"/>
                    <a:pt x="933" y="422"/>
                  </a:cubicBezTo>
                  <a:cubicBezTo>
                    <a:pt x="928" y="422"/>
                    <a:pt x="926" y="419"/>
                    <a:pt x="924" y="417"/>
                  </a:cubicBezTo>
                  <a:cubicBezTo>
                    <a:pt x="923" y="418"/>
                    <a:pt x="922" y="418"/>
                    <a:pt x="921" y="419"/>
                  </a:cubicBezTo>
                  <a:cubicBezTo>
                    <a:pt x="917" y="422"/>
                    <a:pt x="914" y="424"/>
                    <a:pt x="906" y="426"/>
                  </a:cubicBezTo>
                  <a:cubicBezTo>
                    <a:pt x="898" y="428"/>
                    <a:pt x="889" y="427"/>
                    <a:pt x="879" y="427"/>
                  </a:cubicBezTo>
                  <a:cubicBezTo>
                    <a:pt x="872" y="426"/>
                    <a:pt x="865" y="426"/>
                    <a:pt x="859" y="426"/>
                  </a:cubicBezTo>
                  <a:cubicBezTo>
                    <a:pt x="856" y="427"/>
                    <a:pt x="855" y="427"/>
                    <a:pt x="854" y="428"/>
                  </a:cubicBezTo>
                  <a:cubicBezTo>
                    <a:pt x="849" y="432"/>
                    <a:pt x="844" y="434"/>
                    <a:pt x="832" y="434"/>
                  </a:cubicBezTo>
                  <a:cubicBezTo>
                    <a:pt x="812" y="434"/>
                    <a:pt x="799" y="436"/>
                    <a:pt x="789" y="437"/>
                  </a:cubicBezTo>
                  <a:cubicBezTo>
                    <a:pt x="785" y="437"/>
                    <a:pt x="781" y="440"/>
                    <a:pt x="777" y="443"/>
                  </a:cubicBezTo>
                  <a:cubicBezTo>
                    <a:pt x="772" y="446"/>
                    <a:pt x="768" y="449"/>
                    <a:pt x="762" y="449"/>
                  </a:cubicBezTo>
                  <a:cubicBezTo>
                    <a:pt x="759" y="449"/>
                    <a:pt x="746" y="453"/>
                    <a:pt x="743" y="455"/>
                  </a:cubicBezTo>
                  <a:cubicBezTo>
                    <a:pt x="736" y="466"/>
                    <a:pt x="714" y="473"/>
                    <a:pt x="697" y="473"/>
                  </a:cubicBezTo>
                  <a:cubicBezTo>
                    <a:pt x="695" y="473"/>
                    <a:pt x="693" y="473"/>
                    <a:pt x="691" y="473"/>
                  </a:cubicBezTo>
                  <a:cubicBezTo>
                    <a:pt x="674" y="473"/>
                    <a:pt x="658" y="473"/>
                    <a:pt x="645" y="465"/>
                  </a:cubicBezTo>
                  <a:cubicBezTo>
                    <a:pt x="634" y="457"/>
                    <a:pt x="624" y="453"/>
                    <a:pt x="617" y="453"/>
                  </a:cubicBezTo>
                  <a:cubicBezTo>
                    <a:pt x="610" y="453"/>
                    <a:pt x="598" y="459"/>
                    <a:pt x="596" y="462"/>
                  </a:cubicBezTo>
                  <a:cubicBezTo>
                    <a:pt x="595" y="464"/>
                    <a:pt x="594" y="469"/>
                    <a:pt x="593" y="474"/>
                  </a:cubicBezTo>
                  <a:cubicBezTo>
                    <a:pt x="589" y="489"/>
                    <a:pt x="586" y="501"/>
                    <a:pt x="582" y="508"/>
                  </a:cubicBezTo>
                  <a:cubicBezTo>
                    <a:pt x="580" y="511"/>
                    <a:pt x="581" y="525"/>
                    <a:pt x="582" y="531"/>
                  </a:cubicBezTo>
                  <a:cubicBezTo>
                    <a:pt x="583" y="539"/>
                    <a:pt x="584" y="545"/>
                    <a:pt x="583" y="550"/>
                  </a:cubicBezTo>
                  <a:cubicBezTo>
                    <a:pt x="581" y="562"/>
                    <a:pt x="566" y="570"/>
                    <a:pt x="549" y="577"/>
                  </a:cubicBezTo>
                  <a:cubicBezTo>
                    <a:pt x="545" y="579"/>
                    <a:pt x="542" y="581"/>
                    <a:pt x="539" y="582"/>
                  </a:cubicBezTo>
                  <a:cubicBezTo>
                    <a:pt x="533" y="586"/>
                    <a:pt x="531" y="589"/>
                    <a:pt x="526" y="601"/>
                  </a:cubicBezTo>
                  <a:cubicBezTo>
                    <a:pt x="524" y="604"/>
                    <a:pt x="523" y="607"/>
                    <a:pt x="521" y="611"/>
                  </a:cubicBezTo>
                  <a:cubicBezTo>
                    <a:pt x="515" y="623"/>
                    <a:pt x="516" y="630"/>
                    <a:pt x="517" y="640"/>
                  </a:cubicBezTo>
                  <a:cubicBezTo>
                    <a:pt x="517" y="643"/>
                    <a:pt x="518" y="647"/>
                    <a:pt x="518" y="651"/>
                  </a:cubicBezTo>
                  <a:cubicBezTo>
                    <a:pt x="518" y="661"/>
                    <a:pt x="514" y="677"/>
                    <a:pt x="511" y="691"/>
                  </a:cubicBezTo>
                  <a:cubicBezTo>
                    <a:pt x="510" y="697"/>
                    <a:pt x="509" y="702"/>
                    <a:pt x="508" y="706"/>
                  </a:cubicBezTo>
                  <a:cubicBezTo>
                    <a:pt x="507" y="711"/>
                    <a:pt x="508" y="715"/>
                    <a:pt x="510" y="725"/>
                  </a:cubicBezTo>
                  <a:cubicBezTo>
                    <a:pt x="512" y="736"/>
                    <a:pt x="515" y="753"/>
                    <a:pt x="516" y="783"/>
                  </a:cubicBezTo>
                  <a:cubicBezTo>
                    <a:pt x="517" y="798"/>
                    <a:pt x="518" y="812"/>
                    <a:pt x="518" y="826"/>
                  </a:cubicBezTo>
                  <a:cubicBezTo>
                    <a:pt x="520" y="859"/>
                    <a:pt x="521" y="887"/>
                    <a:pt x="523" y="899"/>
                  </a:cubicBezTo>
                  <a:cubicBezTo>
                    <a:pt x="526" y="921"/>
                    <a:pt x="518" y="930"/>
                    <a:pt x="506" y="939"/>
                  </a:cubicBezTo>
                  <a:cubicBezTo>
                    <a:pt x="502" y="942"/>
                    <a:pt x="499" y="944"/>
                    <a:pt x="496" y="945"/>
                  </a:cubicBezTo>
                  <a:cubicBezTo>
                    <a:pt x="493" y="946"/>
                    <a:pt x="493" y="947"/>
                    <a:pt x="490" y="953"/>
                  </a:cubicBezTo>
                  <a:cubicBezTo>
                    <a:pt x="489" y="958"/>
                    <a:pt x="486" y="965"/>
                    <a:pt x="479" y="967"/>
                  </a:cubicBezTo>
                  <a:cubicBezTo>
                    <a:pt x="475" y="969"/>
                    <a:pt x="471" y="969"/>
                    <a:pt x="469" y="968"/>
                  </a:cubicBezTo>
                  <a:cubicBezTo>
                    <a:pt x="466" y="972"/>
                    <a:pt x="462" y="981"/>
                    <a:pt x="462" y="987"/>
                  </a:cubicBezTo>
                  <a:cubicBezTo>
                    <a:pt x="462" y="987"/>
                    <a:pt x="462" y="987"/>
                    <a:pt x="462" y="987"/>
                  </a:cubicBezTo>
                  <a:cubicBezTo>
                    <a:pt x="462" y="988"/>
                    <a:pt x="464" y="989"/>
                    <a:pt x="465" y="990"/>
                  </a:cubicBezTo>
                  <a:cubicBezTo>
                    <a:pt x="470" y="993"/>
                    <a:pt x="478" y="997"/>
                    <a:pt x="482" y="1007"/>
                  </a:cubicBezTo>
                  <a:cubicBezTo>
                    <a:pt x="485" y="1013"/>
                    <a:pt x="485" y="1018"/>
                    <a:pt x="483" y="1022"/>
                  </a:cubicBezTo>
                  <a:cubicBezTo>
                    <a:pt x="481" y="1029"/>
                    <a:pt x="474" y="1032"/>
                    <a:pt x="470" y="1034"/>
                  </a:cubicBezTo>
                  <a:cubicBezTo>
                    <a:pt x="468" y="1035"/>
                    <a:pt x="465" y="1036"/>
                    <a:pt x="464" y="1037"/>
                  </a:cubicBezTo>
                  <a:cubicBezTo>
                    <a:pt x="464" y="1038"/>
                    <a:pt x="464" y="1038"/>
                    <a:pt x="464" y="1039"/>
                  </a:cubicBezTo>
                  <a:cubicBezTo>
                    <a:pt x="464" y="1039"/>
                    <a:pt x="464" y="1040"/>
                    <a:pt x="464" y="1041"/>
                  </a:cubicBezTo>
                  <a:cubicBezTo>
                    <a:pt x="466" y="1046"/>
                    <a:pt x="468" y="1053"/>
                    <a:pt x="468" y="1067"/>
                  </a:cubicBezTo>
                  <a:cubicBezTo>
                    <a:pt x="469" y="1075"/>
                    <a:pt x="467" y="1081"/>
                    <a:pt x="462" y="1086"/>
                  </a:cubicBezTo>
                  <a:cubicBezTo>
                    <a:pt x="452" y="1096"/>
                    <a:pt x="436" y="1096"/>
                    <a:pt x="420" y="1096"/>
                  </a:cubicBezTo>
                  <a:cubicBezTo>
                    <a:pt x="412" y="1096"/>
                    <a:pt x="405" y="1096"/>
                    <a:pt x="399" y="1097"/>
                  </a:cubicBezTo>
                  <a:cubicBezTo>
                    <a:pt x="398" y="1097"/>
                    <a:pt x="397" y="1097"/>
                    <a:pt x="397" y="1097"/>
                  </a:cubicBezTo>
                  <a:cubicBezTo>
                    <a:pt x="398" y="1101"/>
                    <a:pt x="400" y="1107"/>
                    <a:pt x="399" y="1115"/>
                  </a:cubicBezTo>
                  <a:cubicBezTo>
                    <a:pt x="398" y="1120"/>
                    <a:pt x="396" y="1128"/>
                    <a:pt x="391" y="1132"/>
                  </a:cubicBezTo>
                  <a:cubicBezTo>
                    <a:pt x="385" y="1136"/>
                    <a:pt x="378" y="1135"/>
                    <a:pt x="373" y="1134"/>
                  </a:cubicBezTo>
                  <a:cubicBezTo>
                    <a:pt x="370" y="1133"/>
                    <a:pt x="367" y="1133"/>
                    <a:pt x="365" y="1133"/>
                  </a:cubicBezTo>
                  <a:cubicBezTo>
                    <a:pt x="351" y="1134"/>
                    <a:pt x="343" y="1126"/>
                    <a:pt x="340" y="1118"/>
                  </a:cubicBezTo>
                  <a:cubicBezTo>
                    <a:pt x="331" y="1115"/>
                    <a:pt x="317" y="1111"/>
                    <a:pt x="309" y="1114"/>
                  </a:cubicBezTo>
                  <a:cubicBezTo>
                    <a:pt x="304" y="1116"/>
                    <a:pt x="304" y="1116"/>
                    <a:pt x="303" y="1123"/>
                  </a:cubicBezTo>
                  <a:cubicBezTo>
                    <a:pt x="303" y="1126"/>
                    <a:pt x="303" y="1130"/>
                    <a:pt x="301" y="1135"/>
                  </a:cubicBezTo>
                  <a:cubicBezTo>
                    <a:pt x="299" y="1144"/>
                    <a:pt x="293" y="1146"/>
                    <a:pt x="290" y="1147"/>
                  </a:cubicBezTo>
                  <a:cubicBezTo>
                    <a:pt x="280" y="1148"/>
                    <a:pt x="273" y="1139"/>
                    <a:pt x="267" y="1130"/>
                  </a:cubicBezTo>
                  <a:cubicBezTo>
                    <a:pt x="265" y="1128"/>
                    <a:pt x="264" y="1125"/>
                    <a:pt x="263" y="1124"/>
                  </a:cubicBezTo>
                  <a:cubicBezTo>
                    <a:pt x="258" y="1119"/>
                    <a:pt x="253" y="1116"/>
                    <a:pt x="250" y="1115"/>
                  </a:cubicBezTo>
                  <a:cubicBezTo>
                    <a:pt x="249" y="1117"/>
                    <a:pt x="247" y="1120"/>
                    <a:pt x="245" y="1123"/>
                  </a:cubicBezTo>
                  <a:cubicBezTo>
                    <a:pt x="242" y="1129"/>
                    <a:pt x="238" y="1136"/>
                    <a:pt x="232" y="1143"/>
                  </a:cubicBezTo>
                  <a:cubicBezTo>
                    <a:pt x="232" y="1143"/>
                    <a:pt x="232" y="1143"/>
                    <a:pt x="232" y="1144"/>
                  </a:cubicBezTo>
                  <a:cubicBezTo>
                    <a:pt x="234" y="1146"/>
                    <a:pt x="237" y="1149"/>
                    <a:pt x="239" y="1153"/>
                  </a:cubicBezTo>
                  <a:cubicBezTo>
                    <a:pt x="243" y="1160"/>
                    <a:pt x="244" y="1164"/>
                    <a:pt x="246" y="1170"/>
                  </a:cubicBezTo>
                  <a:cubicBezTo>
                    <a:pt x="247" y="1175"/>
                    <a:pt x="249" y="1181"/>
                    <a:pt x="254" y="1194"/>
                  </a:cubicBezTo>
                  <a:cubicBezTo>
                    <a:pt x="256" y="1199"/>
                    <a:pt x="258" y="1202"/>
                    <a:pt x="258" y="1203"/>
                  </a:cubicBezTo>
                  <a:cubicBezTo>
                    <a:pt x="262" y="1205"/>
                    <a:pt x="265" y="1208"/>
                    <a:pt x="268" y="1213"/>
                  </a:cubicBezTo>
                  <a:cubicBezTo>
                    <a:pt x="279" y="1229"/>
                    <a:pt x="275" y="1240"/>
                    <a:pt x="271" y="1251"/>
                  </a:cubicBezTo>
                  <a:cubicBezTo>
                    <a:pt x="269" y="1254"/>
                    <a:pt x="268" y="1258"/>
                    <a:pt x="267" y="1263"/>
                  </a:cubicBezTo>
                  <a:cubicBezTo>
                    <a:pt x="263" y="1275"/>
                    <a:pt x="260" y="1282"/>
                    <a:pt x="249" y="1283"/>
                  </a:cubicBezTo>
                  <a:cubicBezTo>
                    <a:pt x="247" y="1283"/>
                    <a:pt x="246" y="1283"/>
                    <a:pt x="244" y="1285"/>
                  </a:cubicBezTo>
                  <a:cubicBezTo>
                    <a:pt x="237" y="1291"/>
                    <a:pt x="237" y="1292"/>
                    <a:pt x="238" y="1305"/>
                  </a:cubicBezTo>
                  <a:cubicBezTo>
                    <a:pt x="238" y="1308"/>
                    <a:pt x="238" y="1311"/>
                    <a:pt x="238" y="1315"/>
                  </a:cubicBezTo>
                  <a:cubicBezTo>
                    <a:pt x="238" y="1328"/>
                    <a:pt x="238" y="1338"/>
                    <a:pt x="223" y="1338"/>
                  </a:cubicBezTo>
                  <a:cubicBezTo>
                    <a:pt x="220" y="1338"/>
                    <a:pt x="217" y="1339"/>
                    <a:pt x="210" y="1341"/>
                  </a:cubicBezTo>
                  <a:cubicBezTo>
                    <a:pt x="193" y="1349"/>
                    <a:pt x="187" y="1350"/>
                    <a:pt x="177" y="1341"/>
                  </a:cubicBezTo>
                  <a:cubicBezTo>
                    <a:pt x="175" y="1340"/>
                    <a:pt x="174" y="1338"/>
                    <a:pt x="171" y="1337"/>
                  </a:cubicBezTo>
                  <a:cubicBezTo>
                    <a:pt x="168" y="1334"/>
                    <a:pt x="168" y="1334"/>
                    <a:pt x="162" y="1337"/>
                  </a:cubicBezTo>
                  <a:cubicBezTo>
                    <a:pt x="158" y="1338"/>
                    <a:pt x="155" y="1340"/>
                    <a:pt x="149" y="1342"/>
                  </a:cubicBezTo>
                  <a:cubicBezTo>
                    <a:pt x="142" y="1344"/>
                    <a:pt x="140" y="1346"/>
                    <a:pt x="136" y="1350"/>
                  </a:cubicBezTo>
                  <a:cubicBezTo>
                    <a:pt x="132" y="1353"/>
                    <a:pt x="128" y="1357"/>
                    <a:pt x="121" y="1362"/>
                  </a:cubicBezTo>
                  <a:cubicBezTo>
                    <a:pt x="118" y="1364"/>
                    <a:pt x="118" y="1364"/>
                    <a:pt x="118" y="1364"/>
                  </a:cubicBezTo>
                  <a:cubicBezTo>
                    <a:pt x="109" y="1370"/>
                    <a:pt x="104" y="1373"/>
                    <a:pt x="98" y="1373"/>
                  </a:cubicBezTo>
                  <a:cubicBezTo>
                    <a:pt x="96" y="1373"/>
                    <a:pt x="93" y="1373"/>
                    <a:pt x="89" y="1372"/>
                  </a:cubicBezTo>
                  <a:cubicBezTo>
                    <a:pt x="88" y="1371"/>
                    <a:pt x="88" y="1371"/>
                    <a:pt x="88" y="1371"/>
                  </a:cubicBezTo>
                  <a:cubicBezTo>
                    <a:pt x="72" y="1367"/>
                    <a:pt x="75" y="1350"/>
                    <a:pt x="77" y="1341"/>
                  </a:cubicBezTo>
                  <a:cubicBezTo>
                    <a:pt x="77" y="1337"/>
                    <a:pt x="78" y="1333"/>
                    <a:pt x="78" y="1331"/>
                  </a:cubicBezTo>
                  <a:cubicBezTo>
                    <a:pt x="77" y="1326"/>
                    <a:pt x="77" y="1325"/>
                    <a:pt x="73" y="1322"/>
                  </a:cubicBezTo>
                  <a:cubicBezTo>
                    <a:pt x="72" y="1322"/>
                    <a:pt x="72" y="1321"/>
                    <a:pt x="72" y="1321"/>
                  </a:cubicBezTo>
                  <a:cubicBezTo>
                    <a:pt x="68" y="1322"/>
                    <a:pt x="60" y="1322"/>
                    <a:pt x="52" y="1325"/>
                  </a:cubicBezTo>
                  <a:cubicBezTo>
                    <a:pt x="40" y="1328"/>
                    <a:pt x="34" y="1325"/>
                    <a:pt x="27" y="1320"/>
                  </a:cubicBezTo>
                  <a:cubicBezTo>
                    <a:pt x="24" y="1318"/>
                    <a:pt x="21" y="1316"/>
                    <a:pt x="14" y="1314"/>
                  </a:cubicBezTo>
                  <a:cubicBezTo>
                    <a:pt x="8" y="1312"/>
                    <a:pt x="8" y="1312"/>
                    <a:pt x="8" y="1312"/>
                  </a:cubicBezTo>
                  <a:cubicBezTo>
                    <a:pt x="8" y="1315"/>
                    <a:pt x="7" y="1319"/>
                    <a:pt x="5" y="1324"/>
                  </a:cubicBezTo>
                  <a:cubicBezTo>
                    <a:pt x="0" y="1339"/>
                    <a:pt x="12" y="1332"/>
                    <a:pt x="16" y="1343"/>
                  </a:cubicBezTo>
                  <a:cubicBezTo>
                    <a:pt x="20" y="1354"/>
                    <a:pt x="20" y="1360"/>
                    <a:pt x="16" y="1376"/>
                  </a:cubicBezTo>
                  <a:cubicBezTo>
                    <a:pt x="12" y="1392"/>
                    <a:pt x="33" y="1386"/>
                    <a:pt x="41" y="1391"/>
                  </a:cubicBezTo>
                  <a:cubicBezTo>
                    <a:pt x="49" y="1396"/>
                    <a:pt x="44" y="1412"/>
                    <a:pt x="44" y="1412"/>
                  </a:cubicBezTo>
                  <a:cubicBezTo>
                    <a:pt x="44" y="1412"/>
                    <a:pt x="61" y="1420"/>
                    <a:pt x="73" y="1420"/>
                  </a:cubicBezTo>
                  <a:cubicBezTo>
                    <a:pt x="85" y="1420"/>
                    <a:pt x="86" y="1436"/>
                    <a:pt x="92" y="1446"/>
                  </a:cubicBezTo>
                  <a:cubicBezTo>
                    <a:pt x="97" y="1455"/>
                    <a:pt x="108" y="1460"/>
                    <a:pt x="120" y="1466"/>
                  </a:cubicBezTo>
                  <a:cubicBezTo>
                    <a:pt x="132" y="1471"/>
                    <a:pt x="132" y="1463"/>
                    <a:pt x="137" y="1472"/>
                  </a:cubicBezTo>
                  <a:cubicBezTo>
                    <a:pt x="142" y="1482"/>
                    <a:pt x="132" y="1491"/>
                    <a:pt x="134" y="1496"/>
                  </a:cubicBezTo>
                  <a:cubicBezTo>
                    <a:pt x="137" y="1502"/>
                    <a:pt x="154" y="1498"/>
                    <a:pt x="160" y="1492"/>
                  </a:cubicBezTo>
                  <a:cubicBezTo>
                    <a:pt x="165" y="1487"/>
                    <a:pt x="168" y="1503"/>
                    <a:pt x="168" y="1503"/>
                  </a:cubicBezTo>
                  <a:cubicBezTo>
                    <a:pt x="168" y="1503"/>
                    <a:pt x="189" y="1508"/>
                    <a:pt x="194" y="1518"/>
                  </a:cubicBezTo>
                  <a:cubicBezTo>
                    <a:pt x="200" y="1527"/>
                    <a:pt x="216" y="1536"/>
                    <a:pt x="233" y="1546"/>
                  </a:cubicBezTo>
                  <a:cubicBezTo>
                    <a:pt x="250" y="1555"/>
                    <a:pt x="264" y="1540"/>
                    <a:pt x="268" y="1548"/>
                  </a:cubicBezTo>
                  <a:cubicBezTo>
                    <a:pt x="272" y="1556"/>
                    <a:pt x="268" y="1558"/>
                    <a:pt x="281" y="1570"/>
                  </a:cubicBezTo>
                  <a:cubicBezTo>
                    <a:pt x="294" y="1582"/>
                    <a:pt x="301" y="1580"/>
                    <a:pt x="317" y="1582"/>
                  </a:cubicBezTo>
                  <a:cubicBezTo>
                    <a:pt x="333" y="1583"/>
                    <a:pt x="345" y="1608"/>
                    <a:pt x="356" y="1615"/>
                  </a:cubicBezTo>
                  <a:cubicBezTo>
                    <a:pt x="366" y="1622"/>
                    <a:pt x="388" y="1620"/>
                    <a:pt x="388" y="1620"/>
                  </a:cubicBezTo>
                  <a:cubicBezTo>
                    <a:pt x="388" y="1620"/>
                    <a:pt x="393" y="1631"/>
                    <a:pt x="398" y="1646"/>
                  </a:cubicBezTo>
                  <a:cubicBezTo>
                    <a:pt x="404" y="1660"/>
                    <a:pt x="406" y="1650"/>
                    <a:pt x="428" y="1664"/>
                  </a:cubicBezTo>
                  <a:cubicBezTo>
                    <a:pt x="449" y="1679"/>
                    <a:pt x="436" y="1676"/>
                    <a:pt x="433" y="1683"/>
                  </a:cubicBezTo>
                  <a:cubicBezTo>
                    <a:pt x="430" y="1690"/>
                    <a:pt x="428" y="1688"/>
                    <a:pt x="419" y="1697"/>
                  </a:cubicBezTo>
                  <a:cubicBezTo>
                    <a:pt x="422" y="1696"/>
                    <a:pt x="428" y="1698"/>
                    <a:pt x="429" y="1720"/>
                  </a:cubicBezTo>
                  <a:cubicBezTo>
                    <a:pt x="430" y="1762"/>
                    <a:pt x="433" y="1742"/>
                    <a:pt x="433" y="1742"/>
                  </a:cubicBezTo>
                  <a:cubicBezTo>
                    <a:pt x="433" y="1742"/>
                    <a:pt x="456" y="1738"/>
                    <a:pt x="465" y="1736"/>
                  </a:cubicBezTo>
                  <a:cubicBezTo>
                    <a:pt x="465" y="1736"/>
                    <a:pt x="465" y="1756"/>
                    <a:pt x="468" y="1766"/>
                  </a:cubicBezTo>
                  <a:cubicBezTo>
                    <a:pt x="470" y="1775"/>
                    <a:pt x="480" y="1768"/>
                    <a:pt x="486" y="1782"/>
                  </a:cubicBezTo>
                  <a:cubicBezTo>
                    <a:pt x="493" y="1795"/>
                    <a:pt x="477" y="1787"/>
                    <a:pt x="462" y="1802"/>
                  </a:cubicBezTo>
                  <a:cubicBezTo>
                    <a:pt x="448" y="1816"/>
                    <a:pt x="472" y="1810"/>
                    <a:pt x="478" y="1808"/>
                  </a:cubicBezTo>
                  <a:cubicBezTo>
                    <a:pt x="485" y="1807"/>
                    <a:pt x="478" y="1808"/>
                    <a:pt x="482" y="1806"/>
                  </a:cubicBezTo>
                  <a:cubicBezTo>
                    <a:pt x="486" y="1803"/>
                    <a:pt x="498" y="1807"/>
                    <a:pt x="506" y="1811"/>
                  </a:cubicBezTo>
                  <a:cubicBezTo>
                    <a:pt x="514" y="1815"/>
                    <a:pt x="508" y="1824"/>
                    <a:pt x="509" y="1836"/>
                  </a:cubicBezTo>
                  <a:cubicBezTo>
                    <a:pt x="510" y="1848"/>
                    <a:pt x="529" y="1843"/>
                    <a:pt x="529" y="1843"/>
                  </a:cubicBezTo>
                  <a:cubicBezTo>
                    <a:pt x="529" y="1843"/>
                    <a:pt x="552" y="1858"/>
                    <a:pt x="548" y="1862"/>
                  </a:cubicBezTo>
                  <a:cubicBezTo>
                    <a:pt x="544" y="1866"/>
                    <a:pt x="542" y="1882"/>
                    <a:pt x="540" y="1888"/>
                  </a:cubicBezTo>
                  <a:cubicBezTo>
                    <a:pt x="537" y="1895"/>
                    <a:pt x="548" y="1904"/>
                    <a:pt x="558" y="1904"/>
                  </a:cubicBezTo>
                  <a:cubicBezTo>
                    <a:pt x="569" y="1904"/>
                    <a:pt x="581" y="1912"/>
                    <a:pt x="572" y="1919"/>
                  </a:cubicBezTo>
                  <a:cubicBezTo>
                    <a:pt x="562" y="1926"/>
                    <a:pt x="560" y="1926"/>
                    <a:pt x="550" y="1930"/>
                  </a:cubicBezTo>
                  <a:cubicBezTo>
                    <a:pt x="541" y="1934"/>
                    <a:pt x="540" y="1944"/>
                    <a:pt x="546" y="1955"/>
                  </a:cubicBezTo>
                  <a:cubicBezTo>
                    <a:pt x="553" y="1966"/>
                    <a:pt x="562" y="1963"/>
                    <a:pt x="574" y="1962"/>
                  </a:cubicBezTo>
                  <a:cubicBezTo>
                    <a:pt x="586" y="1960"/>
                    <a:pt x="593" y="1966"/>
                    <a:pt x="593" y="1976"/>
                  </a:cubicBezTo>
                  <a:cubicBezTo>
                    <a:pt x="593" y="1987"/>
                    <a:pt x="592" y="1992"/>
                    <a:pt x="598" y="1998"/>
                  </a:cubicBezTo>
                  <a:cubicBezTo>
                    <a:pt x="605" y="2003"/>
                    <a:pt x="612" y="2011"/>
                    <a:pt x="616" y="2022"/>
                  </a:cubicBezTo>
                  <a:cubicBezTo>
                    <a:pt x="620" y="2032"/>
                    <a:pt x="624" y="2031"/>
                    <a:pt x="630" y="2031"/>
                  </a:cubicBezTo>
                  <a:cubicBezTo>
                    <a:pt x="637" y="2031"/>
                    <a:pt x="649" y="2024"/>
                    <a:pt x="661" y="2026"/>
                  </a:cubicBezTo>
                  <a:cubicBezTo>
                    <a:pt x="673" y="2027"/>
                    <a:pt x="674" y="2031"/>
                    <a:pt x="680" y="2050"/>
                  </a:cubicBezTo>
                  <a:cubicBezTo>
                    <a:pt x="685" y="2068"/>
                    <a:pt x="676" y="2060"/>
                    <a:pt x="662" y="2066"/>
                  </a:cubicBezTo>
                  <a:cubicBezTo>
                    <a:pt x="649" y="2071"/>
                    <a:pt x="648" y="2074"/>
                    <a:pt x="650" y="2091"/>
                  </a:cubicBezTo>
                  <a:cubicBezTo>
                    <a:pt x="653" y="2108"/>
                    <a:pt x="665" y="2096"/>
                    <a:pt x="680" y="2091"/>
                  </a:cubicBezTo>
                  <a:cubicBezTo>
                    <a:pt x="694" y="2086"/>
                    <a:pt x="702" y="2082"/>
                    <a:pt x="710" y="2090"/>
                  </a:cubicBezTo>
                  <a:cubicBezTo>
                    <a:pt x="718" y="2098"/>
                    <a:pt x="714" y="2108"/>
                    <a:pt x="725" y="2119"/>
                  </a:cubicBezTo>
                  <a:cubicBezTo>
                    <a:pt x="736" y="2130"/>
                    <a:pt x="740" y="2115"/>
                    <a:pt x="748" y="2110"/>
                  </a:cubicBezTo>
                  <a:cubicBezTo>
                    <a:pt x="756" y="2104"/>
                    <a:pt x="752" y="2120"/>
                    <a:pt x="765" y="2124"/>
                  </a:cubicBezTo>
                  <a:cubicBezTo>
                    <a:pt x="778" y="2128"/>
                    <a:pt x="782" y="2120"/>
                    <a:pt x="788" y="2112"/>
                  </a:cubicBezTo>
                  <a:cubicBezTo>
                    <a:pt x="793" y="2104"/>
                    <a:pt x="784" y="2095"/>
                    <a:pt x="781" y="2084"/>
                  </a:cubicBezTo>
                  <a:cubicBezTo>
                    <a:pt x="778" y="2074"/>
                    <a:pt x="785" y="2075"/>
                    <a:pt x="793" y="2074"/>
                  </a:cubicBezTo>
                  <a:cubicBezTo>
                    <a:pt x="801" y="2072"/>
                    <a:pt x="817" y="2075"/>
                    <a:pt x="825" y="2083"/>
                  </a:cubicBezTo>
                  <a:cubicBezTo>
                    <a:pt x="833" y="2091"/>
                    <a:pt x="837" y="2090"/>
                    <a:pt x="848" y="2091"/>
                  </a:cubicBezTo>
                  <a:cubicBezTo>
                    <a:pt x="858" y="2092"/>
                    <a:pt x="877" y="2095"/>
                    <a:pt x="897" y="2091"/>
                  </a:cubicBezTo>
                  <a:cubicBezTo>
                    <a:pt x="917" y="2087"/>
                    <a:pt x="904" y="2100"/>
                    <a:pt x="908" y="2107"/>
                  </a:cubicBezTo>
                  <a:cubicBezTo>
                    <a:pt x="912" y="2114"/>
                    <a:pt x="925" y="2112"/>
                    <a:pt x="932" y="2110"/>
                  </a:cubicBezTo>
                  <a:cubicBezTo>
                    <a:pt x="938" y="2107"/>
                    <a:pt x="960" y="2110"/>
                    <a:pt x="974" y="2107"/>
                  </a:cubicBezTo>
                  <a:cubicBezTo>
                    <a:pt x="989" y="2104"/>
                    <a:pt x="988" y="2108"/>
                    <a:pt x="996" y="2119"/>
                  </a:cubicBezTo>
                  <a:cubicBezTo>
                    <a:pt x="1004" y="2130"/>
                    <a:pt x="1006" y="2136"/>
                    <a:pt x="1016" y="2146"/>
                  </a:cubicBezTo>
                  <a:cubicBezTo>
                    <a:pt x="1025" y="2155"/>
                    <a:pt x="1041" y="2162"/>
                    <a:pt x="1049" y="2167"/>
                  </a:cubicBezTo>
                  <a:cubicBezTo>
                    <a:pt x="1057" y="2172"/>
                    <a:pt x="1053" y="2179"/>
                    <a:pt x="1058" y="2187"/>
                  </a:cubicBezTo>
                  <a:cubicBezTo>
                    <a:pt x="1064" y="2195"/>
                    <a:pt x="1068" y="2195"/>
                    <a:pt x="1074" y="2206"/>
                  </a:cubicBezTo>
                  <a:cubicBezTo>
                    <a:pt x="1081" y="2216"/>
                    <a:pt x="1074" y="2222"/>
                    <a:pt x="1077" y="2228"/>
                  </a:cubicBezTo>
                  <a:cubicBezTo>
                    <a:pt x="1080" y="2235"/>
                    <a:pt x="1088" y="2236"/>
                    <a:pt x="1086" y="2247"/>
                  </a:cubicBezTo>
                  <a:cubicBezTo>
                    <a:pt x="1085" y="2258"/>
                    <a:pt x="1085" y="2264"/>
                    <a:pt x="1089" y="2267"/>
                  </a:cubicBezTo>
                  <a:cubicBezTo>
                    <a:pt x="1092" y="2269"/>
                    <a:pt x="1095" y="2276"/>
                    <a:pt x="1100" y="2284"/>
                  </a:cubicBezTo>
                  <a:cubicBezTo>
                    <a:pt x="1104" y="2283"/>
                    <a:pt x="1106" y="2282"/>
                    <a:pt x="1107" y="2281"/>
                  </a:cubicBezTo>
                  <a:cubicBezTo>
                    <a:pt x="1109" y="2280"/>
                    <a:pt x="1112" y="2272"/>
                    <a:pt x="1113" y="2268"/>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dirty="0">
                <a:solidFill>
                  <a:prstClr val="black"/>
                </a:solidFill>
              </a:endParaRPr>
            </a:p>
          </p:txBody>
        </p:sp>
        <p:sp>
          <p:nvSpPr>
            <p:cNvPr id="258" name="Freeform 21">
              <a:extLst>
                <a:ext uri="{FF2B5EF4-FFF2-40B4-BE49-F238E27FC236}">
                  <a16:creationId xmlns:a16="http://schemas.microsoft.com/office/drawing/2014/main" id="{E33E9624-057C-465B-919F-229136C318C9}"/>
                </a:ext>
              </a:extLst>
            </p:cNvPr>
            <p:cNvSpPr>
              <a:spLocks/>
            </p:cNvSpPr>
            <p:nvPr/>
          </p:nvSpPr>
          <p:spPr bwMode="auto">
            <a:xfrm>
              <a:off x="-3506032" y="4033526"/>
              <a:ext cx="1471834" cy="1674896"/>
            </a:xfrm>
            <a:custGeom>
              <a:avLst/>
              <a:gdLst>
                <a:gd name="T0" fmla="*/ 1679 w 1787"/>
                <a:gd name="T1" fmla="*/ 464 h 2034"/>
                <a:gd name="T2" fmla="*/ 1616 w 1787"/>
                <a:gd name="T3" fmla="*/ 505 h 2034"/>
                <a:gd name="T4" fmla="*/ 1559 w 1787"/>
                <a:gd name="T5" fmla="*/ 557 h 2034"/>
                <a:gd name="T6" fmla="*/ 1465 w 1787"/>
                <a:gd name="T7" fmla="*/ 564 h 2034"/>
                <a:gd name="T8" fmla="*/ 1411 w 1787"/>
                <a:gd name="T9" fmla="*/ 524 h 2034"/>
                <a:gd name="T10" fmla="*/ 1263 w 1787"/>
                <a:gd name="T11" fmla="*/ 484 h 2034"/>
                <a:gd name="T12" fmla="*/ 1196 w 1787"/>
                <a:gd name="T13" fmla="*/ 466 h 2034"/>
                <a:gd name="T14" fmla="*/ 1142 w 1787"/>
                <a:gd name="T15" fmla="*/ 436 h 2034"/>
                <a:gd name="T16" fmla="*/ 1137 w 1787"/>
                <a:gd name="T17" fmla="*/ 372 h 2034"/>
                <a:gd name="T18" fmla="*/ 1217 w 1787"/>
                <a:gd name="T19" fmla="*/ 284 h 2034"/>
                <a:gd name="T20" fmla="*/ 1230 w 1787"/>
                <a:gd name="T21" fmla="*/ 209 h 2034"/>
                <a:gd name="T22" fmla="*/ 1216 w 1787"/>
                <a:gd name="T23" fmla="*/ 165 h 2034"/>
                <a:gd name="T24" fmla="*/ 1108 w 1787"/>
                <a:gd name="T25" fmla="*/ 143 h 2034"/>
                <a:gd name="T26" fmla="*/ 933 w 1787"/>
                <a:gd name="T27" fmla="*/ 82 h 2034"/>
                <a:gd name="T28" fmla="*/ 858 w 1787"/>
                <a:gd name="T29" fmla="*/ 58 h 2034"/>
                <a:gd name="T30" fmla="*/ 790 w 1787"/>
                <a:gd name="T31" fmla="*/ 2 h 2034"/>
                <a:gd name="T32" fmla="*/ 750 w 1787"/>
                <a:gd name="T33" fmla="*/ 57 h 2034"/>
                <a:gd name="T34" fmla="*/ 707 w 1787"/>
                <a:gd name="T35" fmla="*/ 102 h 2034"/>
                <a:gd name="T36" fmla="*/ 613 w 1787"/>
                <a:gd name="T37" fmla="*/ 190 h 2034"/>
                <a:gd name="T38" fmla="*/ 616 w 1787"/>
                <a:gd name="T39" fmla="*/ 243 h 2034"/>
                <a:gd name="T40" fmla="*/ 608 w 1787"/>
                <a:gd name="T41" fmla="*/ 322 h 2034"/>
                <a:gd name="T42" fmla="*/ 576 w 1787"/>
                <a:gd name="T43" fmla="*/ 382 h 2034"/>
                <a:gd name="T44" fmla="*/ 472 w 1787"/>
                <a:gd name="T45" fmla="*/ 387 h 2034"/>
                <a:gd name="T46" fmla="*/ 414 w 1787"/>
                <a:gd name="T47" fmla="*/ 449 h 2034"/>
                <a:gd name="T48" fmla="*/ 436 w 1787"/>
                <a:gd name="T49" fmla="*/ 562 h 2034"/>
                <a:gd name="T50" fmla="*/ 378 w 1787"/>
                <a:gd name="T51" fmla="*/ 672 h 2034"/>
                <a:gd name="T52" fmla="*/ 235 w 1787"/>
                <a:gd name="T53" fmla="*/ 672 h 2034"/>
                <a:gd name="T54" fmla="*/ 108 w 1787"/>
                <a:gd name="T55" fmla="*/ 724 h 2034"/>
                <a:gd name="T56" fmla="*/ 0 w 1787"/>
                <a:gd name="T57" fmla="*/ 790 h 2034"/>
                <a:gd name="T58" fmla="*/ 17 w 1787"/>
                <a:gd name="T59" fmla="*/ 838 h 2034"/>
                <a:gd name="T60" fmla="*/ 23 w 1787"/>
                <a:gd name="T61" fmla="*/ 871 h 2034"/>
                <a:gd name="T62" fmla="*/ 64 w 1787"/>
                <a:gd name="T63" fmla="*/ 875 h 2034"/>
                <a:gd name="T64" fmla="*/ 144 w 1787"/>
                <a:gd name="T65" fmla="*/ 948 h 2034"/>
                <a:gd name="T66" fmla="*/ 254 w 1787"/>
                <a:gd name="T67" fmla="*/ 1049 h 2034"/>
                <a:gd name="T68" fmla="*/ 255 w 1787"/>
                <a:gd name="T69" fmla="*/ 1155 h 2034"/>
                <a:gd name="T70" fmla="*/ 239 w 1787"/>
                <a:gd name="T71" fmla="*/ 1241 h 2034"/>
                <a:gd name="T72" fmla="*/ 285 w 1787"/>
                <a:gd name="T73" fmla="*/ 1414 h 2034"/>
                <a:gd name="T74" fmla="*/ 283 w 1787"/>
                <a:gd name="T75" fmla="*/ 1531 h 2034"/>
                <a:gd name="T76" fmla="*/ 288 w 1787"/>
                <a:gd name="T77" fmla="*/ 1610 h 2034"/>
                <a:gd name="T78" fmla="*/ 246 w 1787"/>
                <a:gd name="T79" fmla="*/ 1711 h 2034"/>
                <a:gd name="T80" fmla="*/ 248 w 1787"/>
                <a:gd name="T81" fmla="*/ 1767 h 2034"/>
                <a:gd name="T82" fmla="*/ 313 w 1787"/>
                <a:gd name="T83" fmla="*/ 1812 h 2034"/>
                <a:gd name="T84" fmla="*/ 418 w 1787"/>
                <a:gd name="T85" fmla="*/ 1749 h 2034"/>
                <a:gd name="T86" fmla="*/ 506 w 1787"/>
                <a:gd name="T87" fmla="*/ 1805 h 2034"/>
                <a:gd name="T88" fmla="*/ 507 w 1787"/>
                <a:gd name="T89" fmla="*/ 1949 h 2034"/>
                <a:gd name="T90" fmla="*/ 567 w 1787"/>
                <a:gd name="T91" fmla="*/ 1971 h 2034"/>
                <a:gd name="T92" fmla="*/ 781 w 1787"/>
                <a:gd name="T93" fmla="*/ 1970 h 2034"/>
                <a:gd name="T94" fmla="*/ 974 w 1787"/>
                <a:gd name="T95" fmla="*/ 2004 h 2034"/>
                <a:gd name="T96" fmla="*/ 1063 w 1787"/>
                <a:gd name="T97" fmla="*/ 1902 h 2034"/>
                <a:gd name="T98" fmla="*/ 1106 w 1787"/>
                <a:gd name="T99" fmla="*/ 1843 h 2034"/>
                <a:gd name="T100" fmla="*/ 1181 w 1787"/>
                <a:gd name="T101" fmla="*/ 1683 h 2034"/>
                <a:gd name="T102" fmla="*/ 1297 w 1787"/>
                <a:gd name="T103" fmla="*/ 1592 h 2034"/>
                <a:gd name="T104" fmla="*/ 1218 w 1787"/>
                <a:gd name="T105" fmla="*/ 1507 h 2034"/>
                <a:gd name="T106" fmla="*/ 1281 w 1787"/>
                <a:gd name="T107" fmla="*/ 1330 h 2034"/>
                <a:gd name="T108" fmla="*/ 1302 w 1787"/>
                <a:gd name="T109" fmla="*/ 1227 h 2034"/>
                <a:gd name="T110" fmla="*/ 1435 w 1787"/>
                <a:gd name="T111" fmla="*/ 1196 h 2034"/>
                <a:gd name="T112" fmla="*/ 1479 w 1787"/>
                <a:gd name="T113" fmla="*/ 1092 h 2034"/>
                <a:gd name="T114" fmla="*/ 1578 w 1787"/>
                <a:gd name="T115" fmla="*/ 995 h 2034"/>
                <a:gd name="T116" fmla="*/ 1571 w 1787"/>
                <a:gd name="T117" fmla="*/ 851 h 2034"/>
                <a:gd name="T118" fmla="*/ 1650 w 1787"/>
                <a:gd name="T119" fmla="*/ 747 h 2034"/>
                <a:gd name="T120" fmla="*/ 1682 w 1787"/>
                <a:gd name="T121" fmla="*/ 595 h 2034"/>
                <a:gd name="T122" fmla="*/ 1774 w 1787"/>
                <a:gd name="T123" fmla="*/ 471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7" h="2034">
                  <a:moveTo>
                    <a:pt x="1725" y="412"/>
                  </a:moveTo>
                  <a:cubicBezTo>
                    <a:pt x="1723" y="413"/>
                    <a:pt x="1719" y="415"/>
                    <a:pt x="1712" y="417"/>
                  </a:cubicBezTo>
                  <a:cubicBezTo>
                    <a:pt x="1711" y="418"/>
                    <a:pt x="1710" y="418"/>
                    <a:pt x="1709" y="418"/>
                  </a:cubicBezTo>
                  <a:cubicBezTo>
                    <a:pt x="1709" y="419"/>
                    <a:pt x="1709" y="420"/>
                    <a:pt x="1709" y="420"/>
                  </a:cubicBezTo>
                  <a:cubicBezTo>
                    <a:pt x="1709" y="424"/>
                    <a:pt x="1708" y="429"/>
                    <a:pt x="1704" y="436"/>
                  </a:cubicBezTo>
                  <a:cubicBezTo>
                    <a:pt x="1696" y="449"/>
                    <a:pt x="1689" y="457"/>
                    <a:pt x="1679" y="464"/>
                  </a:cubicBezTo>
                  <a:cubicBezTo>
                    <a:pt x="1670" y="471"/>
                    <a:pt x="1659" y="470"/>
                    <a:pt x="1651" y="469"/>
                  </a:cubicBezTo>
                  <a:cubicBezTo>
                    <a:pt x="1648" y="469"/>
                    <a:pt x="1645" y="468"/>
                    <a:pt x="1643" y="468"/>
                  </a:cubicBezTo>
                  <a:cubicBezTo>
                    <a:pt x="1635" y="469"/>
                    <a:pt x="1633" y="470"/>
                    <a:pt x="1631" y="472"/>
                  </a:cubicBezTo>
                  <a:cubicBezTo>
                    <a:pt x="1629" y="474"/>
                    <a:pt x="1626" y="478"/>
                    <a:pt x="1623" y="482"/>
                  </a:cubicBezTo>
                  <a:cubicBezTo>
                    <a:pt x="1620" y="487"/>
                    <a:pt x="1616" y="493"/>
                    <a:pt x="1612" y="497"/>
                  </a:cubicBezTo>
                  <a:cubicBezTo>
                    <a:pt x="1613" y="499"/>
                    <a:pt x="1615" y="501"/>
                    <a:pt x="1616" y="505"/>
                  </a:cubicBezTo>
                  <a:cubicBezTo>
                    <a:pt x="1616" y="506"/>
                    <a:pt x="1616" y="506"/>
                    <a:pt x="1618" y="508"/>
                  </a:cubicBezTo>
                  <a:cubicBezTo>
                    <a:pt x="1620" y="510"/>
                    <a:pt x="1625" y="514"/>
                    <a:pt x="1625" y="522"/>
                  </a:cubicBezTo>
                  <a:cubicBezTo>
                    <a:pt x="1626" y="536"/>
                    <a:pt x="1620" y="547"/>
                    <a:pt x="1609" y="548"/>
                  </a:cubicBezTo>
                  <a:cubicBezTo>
                    <a:pt x="1604" y="549"/>
                    <a:pt x="1593" y="549"/>
                    <a:pt x="1580" y="549"/>
                  </a:cubicBezTo>
                  <a:cubicBezTo>
                    <a:pt x="1577" y="549"/>
                    <a:pt x="1574" y="550"/>
                    <a:pt x="1570" y="553"/>
                  </a:cubicBezTo>
                  <a:cubicBezTo>
                    <a:pt x="1567" y="554"/>
                    <a:pt x="1563" y="556"/>
                    <a:pt x="1559" y="557"/>
                  </a:cubicBezTo>
                  <a:cubicBezTo>
                    <a:pt x="1556" y="558"/>
                    <a:pt x="1553" y="559"/>
                    <a:pt x="1549" y="560"/>
                  </a:cubicBezTo>
                  <a:cubicBezTo>
                    <a:pt x="1541" y="562"/>
                    <a:pt x="1530" y="565"/>
                    <a:pt x="1523" y="568"/>
                  </a:cubicBezTo>
                  <a:cubicBezTo>
                    <a:pt x="1520" y="569"/>
                    <a:pt x="1518" y="571"/>
                    <a:pt x="1516" y="572"/>
                  </a:cubicBezTo>
                  <a:cubicBezTo>
                    <a:pt x="1511" y="574"/>
                    <a:pt x="1507" y="577"/>
                    <a:pt x="1496" y="578"/>
                  </a:cubicBezTo>
                  <a:cubicBezTo>
                    <a:pt x="1482" y="580"/>
                    <a:pt x="1477" y="575"/>
                    <a:pt x="1471" y="570"/>
                  </a:cubicBezTo>
                  <a:cubicBezTo>
                    <a:pt x="1469" y="568"/>
                    <a:pt x="1467" y="566"/>
                    <a:pt x="1465" y="564"/>
                  </a:cubicBezTo>
                  <a:cubicBezTo>
                    <a:pt x="1460" y="560"/>
                    <a:pt x="1459" y="560"/>
                    <a:pt x="1456" y="561"/>
                  </a:cubicBezTo>
                  <a:cubicBezTo>
                    <a:pt x="1453" y="561"/>
                    <a:pt x="1450" y="562"/>
                    <a:pt x="1446" y="561"/>
                  </a:cubicBezTo>
                  <a:cubicBezTo>
                    <a:pt x="1438" y="559"/>
                    <a:pt x="1429" y="556"/>
                    <a:pt x="1430" y="541"/>
                  </a:cubicBezTo>
                  <a:cubicBezTo>
                    <a:pt x="1430" y="537"/>
                    <a:pt x="1431" y="530"/>
                    <a:pt x="1429" y="528"/>
                  </a:cubicBezTo>
                  <a:cubicBezTo>
                    <a:pt x="1429" y="528"/>
                    <a:pt x="1428" y="528"/>
                    <a:pt x="1427" y="528"/>
                  </a:cubicBezTo>
                  <a:cubicBezTo>
                    <a:pt x="1423" y="528"/>
                    <a:pt x="1417" y="528"/>
                    <a:pt x="1411" y="524"/>
                  </a:cubicBezTo>
                  <a:cubicBezTo>
                    <a:pt x="1409" y="522"/>
                    <a:pt x="1407" y="520"/>
                    <a:pt x="1406" y="519"/>
                  </a:cubicBezTo>
                  <a:cubicBezTo>
                    <a:pt x="1405" y="519"/>
                    <a:pt x="1405" y="518"/>
                    <a:pt x="1405" y="518"/>
                  </a:cubicBezTo>
                  <a:cubicBezTo>
                    <a:pt x="1402" y="518"/>
                    <a:pt x="1402" y="518"/>
                    <a:pt x="1402" y="518"/>
                  </a:cubicBezTo>
                  <a:cubicBezTo>
                    <a:pt x="1327" y="519"/>
                    <a:pt x="1321" y="515"/>
                    <a:pt x="1317" y="513"/>
                  </a:cubicBezTo>
                  <a:cubicBezTo>
                    <a:pt x="1313" y="511"/>
                    <a:pt x="1313" y="511"/>
                    <a:pt x="1313" y="511"/>
                  </a:cubicBezTo>
                  <a:cubicBezTo>
                    <a:pt x="1301" y="504"/>
                    <a:pt x="1270" y="488"/>
                    <a:pt x="1263" y="484"/>
                  </a:cubicBezTo>
                  <a:cubicBezTo>
                    <a:pt x="1262" y="485"/>
                    <a:pt x="1261" y="485"/>
                    <a:pt x="1260" y="486"/>
                  </a:cubicBezTo>
                  <a:cubicBezTo>
                    <a:pt x="1256" y="488"/>
                    <a:pt x="1251" y="490"/>
                    <a:pt x="1244" y="490"/>
                  </a:cubicBezTo>
                  <a:cubicBezTo>
                    <a:pt x="1235" y="489"/>
                    <a:pt x="1228" y="482"/>
                    <a:pt x="1222" y="475"/>
                  </a:cubicBezTo>
                  <a:cubicBezTo>
                    <a:pt x="1219" y="473"/>
                    <a:pt x="1215" y="469"/>
                    <a:pt x="1214" y="468"/>
                  </a:cubicBezTo>
                  <a:cubicBezTo>
                    <a:pt x="1213" y="468"/>
                    <a:pt x="1212" y="468"/>
                    <a:pt x="1210" y="468"/>
                  </a:cubicBezTo>
                  <a:cubicBezTo>
                    <a:pt x="1207" y="469"/>
                    <a:pt x="1201" y="471"/>
                    <a:pt x="1196" y="466"/>
                  </a:cubicBezTo>
                  <a:cubicBezTo>
                    <a:pt x="1194" y="465"/>
                    <a:pt x="1193" y="464"/>
                    <a:pt x="1192" y="463"/>
                  </a:cubicBezTo>
                  <a:cubicBezTo>
                    <a:pt x="1191" y="461"/>
                    <a:pt x="1190" y="461"/>
                    <a:pt x="1188" y="460"/>
                  </a:cubicBezTo>
                  <a:cubicBezTo>
                    <a:pt x="1186" y="460"/>
                    <a:pt x="1185" y="460"/>
                    <a:pt x="1182" y="460"/>
                  </a:cubicBezTo>
                  <a:cubicBezTo>
                    <a:pt x="1177" y="461"/>
                    <a:pt x="1171" y="461"/>
                    <a:pt x="1163" y="459"/>
                  </a:cubicBezTo>
                  <a:cubicBezTo>
                    <a:pt x="1150" y="456"/>
                    <a:pt x="1147" y="447"/>
                    <a:pt x="1145" y="442"/>
                  </a:cubicBezTo>
                  <a:cubicBezTo>
                    <a:pt x="1144" y="439"/>
                    <a:pt x="1143" y="437"/>
                    <a:pt x="1142" y="436"/>
                  </a:cubicBezTo>
                  <a:cubicBezTo>
                    <a:pt x="1137" y="427"/>
                    <a:pt x="1137" y="421"/>
                    <a:pt x="1138" y="416"/>
                  </a:cubicBezTo>
                  <a:cubicBezTo>
                    <a:pt x="1138" y="414"/>
                    <a:pt x="1139" y="412"/>
                    <a:pt x="1139" y="410"/>
                  </a:cubicBezTo>
                  <a:cubicBezTo>
                    <a:pt x="1139" y="403"/>
                    <a:pt x="1141" y="398"/>
                    <a:pt x="1143" y="395"/>
                  </a:cubicBezTo>
                  <a:cubicBezTo>
                    <a:pt x="1144" y="392"/>
                    <a:pt x="1144" y="391"/>
                    <a:pt x="1144" y="390"/>
                  </a:cubicBezTo>
                  <a:cubicBezTo>
                    <a:pt x="1144" y="388"/>
                    <a:pt x="1144" y="388"/>
                    <a:pt x="1142" y="386"/>
                  </a:cubicBezTo>
                  <a:cubicBezTo>
                    <a:pt x="1140" y="383"/>
                    <a:pt x="1137" y="379"/>
                    <a:pt x="1137" y="372"/>
                  </a:cubicBezTo>
                  <a:cubicBezTo>
                    <a:pt x="1138" y="369"/>
                    <a:pt x="1138" y="365"/>
                    <a:pt x="1139" y="362"/>
                  </a:cubicBezTo>
                  <a:cubicBezTo>
                    <a:pt x="1134" y="356"/>
                    <a:pt x="1128" y="348"/>
                    <a:pt x="1127" y="341"/>
                  </a:cubicBezTo>
                  <a:cubicBezTo>
                    <a:pt x="1126" y="329"/>
                    <a:pt x="1137" y="325"/>
                    <a:pt x="1142" y="323"/>
                  </a:cubicBezTo>
                  <a:cubicBezTo>
                    <a:pt x="1144" y="322"/>
                    <a:pt x="1146" y="321"/>
                    <a:pt x="1148" y="320"/>
                  </a:cubicBezTo>
                  <a:cubicBezTo>
                    <a:pt x="1154" y="316"/>
                    <a:pt x="1176" y="305"/>
                    <a:pt x="1203" y="291"/>
                  </a:cubicBezTo>
                  <a:cubicBezTo>
                    <a:pt x="1209" y="288"/>
                    <a:pt x="1214" y="286"/>
                    <a:pt x="1217" y="284"/>
                  </a:cubicBezTo>
                  <a:cubicBezTo>
                    <a:pt x="1219" y="279"/>
                    <a:pt x="1221" y="273"/>
                    <a:pt x="1221" y="271"/>
                  </a:cubicBezTo>
                  <a:cubicBezTo>
                    <a:pt x="1221" y="269"/>
                    <a:pt x="1220" y="268"/>
                    <a:pt x="1219" y="267"/>
                  </a:cubicBezTo>
                  <a:cubicBezTo>
                    <a:pt x="1217" y="262"/>
                    <a:pt x="1215" y="257"/>
                    <a:pt x="1216" y="247"/>
                  </a:cubicBezTo>
                  <a:cubicBezTo>
                    <a:pt x="1217" y="237"/>
                    <a:pt x="1224" y="231"/>
                    <a:pt x="1228" y="227"/>
                  </a:cubicBezTo>
                  <a:cubicBezTo>
                    <a:pt x="1229" y="226"/>
                    <a:pt x="1231" y="224"/>
                    <a:pt x="1232" y="223"/>
                  </a:cubicBezTo>
                  <a:cubicBezTo>
                    <a:pt x="1233" y="218"/>
                    <a:pt x="1232" y="212"/>
                    <a:pt x="1230" y="209"/>
                  </a:cubicBezTo>
                  <a:cubicBezTo>
                    <a:pt x="1229" y="208"/>
                    <a:pt x="1228" y="207"/>
                    <a:pt x="1227" y="205"/>
                  </a:cubicBezTo>
                  <a:cubicBezTo>
                    <a:pt x="1224" y="201"/>
                    <a:pt x="1220" y="195"/>
                    <a:pt x="1218" y="187"/>
                  </a:cubicBezTo>
                  <a:cubicBezTo>
                    <a:pt x="1217" y="181"/>
                    <a:pt x="1217" y="175"/>
                    <a:pt x="1217" y="171"/>
                  </a:cubicBezTo>
                  <a:cubicBezTo>
                    <a:pt x="1218" y="169"/>
                    <a:pt x="1218" y="166"/>
                    <a:pt x="1217" y="165"/>
                  </a:cubicBezTo>
                  <a:cubicBezTo>
                    <a:pt x="1217" y="165"/>
                    <a:pt x="1217" y="165"/>
                    <a:pt x="1217" y="164"/>
                  </a:cubicBezTo>
                  <a:cubicBezTo>
                    <a:pt x="1216" y="165"/>
                    <a:pt x="1216" y="165"/>
                    <a:pt x="1216" y="165"/>
                  </a:cubicBezTo>
                  <a:cubicBezTo>
                    <a:pt x="1195" y="167"/>
                    <a:pt x="1172" y="168"/>
                    <a:pt x="1162" y="165"/>
                  </a:cubicBezTo>
                  <a:cubicBezTo>
                    <a:pt x="1154" y="163"/>
                    <a:pt x="1151" y="161"/>
                    <a:pt x="1149" y="159"/>
                  </a:cubicBezTo>
                  <a:cubicBezTo>
                    <a:pt x="1149" y="159"/>
                    <a:pt x="1148" y="159"/>
                    <a:pt x="1148" y="159"/>
                  </a:cubicBezTo>
                  <a:cubicBezTo>
                    <a:pt x="1147" y="161"/>
                    <a:pt x="1144" y="165"/>
                    <a:pt x="1138" y="167"/>
                  </a:cubicBezTo>
                  <a:cubicBezTo>
                    <a:pt x="1127" y="170"/>
                    <a:pt x="1118" y="157"/>
                    <a:pt x="1110" y="145"/>
                  </a:cubicBezTo>
                  <a:cubicBezTo>
                    <a:pt x="1108" y="143"/>
                    <a:pt x="1108" y="143"/>
                    <a:pt x="1108" y="143"/>
                  </a:cubicBezTo>
                  <a:cubicBezTo>
                    <a:pt x="1103" y="137"/>
                    <a:pt x="1102" y="136"/>
                    <a:pt x="1098" y="136"/>
                  </a:cubicBezTo>
                  <a:cubicBezTo>
                    <a:pt x="1097" y="135"/>
                    <a:pt x="1094" y="135"/>
                    <a:pt x="1091" y="134"/>
                  </a:cubicBezTo>
                  <a:cubicBezTo>
                    <a:pt x="1079" y="132"/>
                    <a:pt x="1060" y="129"/>
                    <a:pt x="1051" y="127"/>
                  </a:cubicBezTo>
                  <a:cubicBezTo>
                    <a:pt x="1048" y="126"/>
                    <a:pt x="1041" y="125"/>
                    <a:pt x="1033" y="123"/>
                  </a:cubicBezTo>
                  <a:cubicBezTo>
                    <a:pt x="1006" y="119"/>
                    <a:pt x="983" y="114"/>
                    <a:pt x="974" y="110"/>
                  </a:cubicBezTo>
                  <a:cubicBezTo>
                    <a:pt x="966" y="106"/>
                    <a:pt x="952" y="96"/>
                    <a:pt x="933" y="82"/>
                  </a:cubicBezTo>
                  <a:cubicBezTo>
                    <a:pt x="924" y="76"/>
                    <a:pt x="915" y="69"/>
                    <a:pt x="911" y="67"/>
                  </a:cubicBezTo>
                  <a:cubicBezTo>
                    <a:pt x="911" y="68"/>
                    <a:pt x="911" y="68"/>
                    <a:pt x="911" y="68"/>
                  </a:cubicBezTo>
                  <a:cubicBezTo>
                    <a:pt x="903" y="79"/>
                    <a:pt x="885" y="82"/>
                    <a:pt x="876" y="83"/>
                  </a:cubicBezTo>
                  <a:cubicBezTo>
                    <a:pt x="874" y="83"/>
                    <a:pt x="868" y="84"/>
                    <a:pt x="863" y="79"/>
                  </a:cubicBezTo>
                  <a:cubicBezTo>
                    <a:pt x="858" y="75"/>
                    <a:pt x="859" y="69"/>
                    <a:pt x="859" y="65"/>
                  </a:cubicBezTo>
                  <a:cubicBezTo>
                    <a:pt x="859" y="63"/>
                    <a:pt x="859" y="61"/>
                    <a:pt x="858" y="58"/>
                  </a:cubicBezTo>
                  <a:cubicBezTo>
                    <a:pt x="857" y="54"/>
                    <a:pt x="854" y="45"/>
                    <a:pt x="840" y="32"/>
                  </a:cubicBezTo>
                  <a:cubicBezTo>
                    <a:pt x="838" y="30"/>
                    <a:pt x="836" y="28"/>
                    <a:pt x="834" y="26"/>
                  </a:cubicBezTo>
                  <a:cubicBezTo>
                    <a:pt x="829" y="22"/>
                    <a:pt x="826" y="19"/>
                    <a:pt x="822" y="11"/>
                  </a:cubicBezTo>
                  <a:cubicBezTo>
                    <a:pt x="819" y="5"/>
                    <a:pt x="812" y="0"/>
                    <a:pt x="808" y="0"/>
                  </a:cubicBezTo>
                  <a:cubicBezTo>
                    <a:pt x="803" y="0"/>
                    <a:pt x="801" y="1"/>
                    <a:pt x="797" y="1"/>
                  </a:cubicBezTo>
                  <a:cubicBezTo>
                    <a:pt x="795" y="2"/>
                    <a:pt x="793" y="2"/>
                    <a:pt x="790" y="2"/>
                  </a:cubicBezTo>
                  <a:cubicBezTo>
                    <a:pt x="786" y="4"/>
                    <a:pt x="778" y="14"/>
                    <a:pt x="774" y="18"/>
                  </a:cubicBezTo>
                  <a:cubicBezTo>
                    <a:pt x="772" y="21"/>
                    <a:pt x="770" y="23"/>
                    <a:pt x="769" y="24"/>
                  </a:cubicBezTo>
                  <a:cubicBezTo>
                    <a:pt x="768" y="25"/>
                    <a:pt x="768" y="26"/>
                    <a:pt x="768" y="26"/>
                  </a:cubicBezTo>
                  <a:cubicBezTo>
                    <a:pt x="768" y="26"/>
                    <a:pt x="768" y="27"/>
                    <a:pt x="768" y="27"/>
                  </a:cubicBezTo>
                  <a:cubicBezTo>
                    <a:pt x="769" y="30"/>
                    <a:pt x="770" y="34"/>
                    <a:pt x="769" y="39"/>
                  </a:cubicBezTo>
                  <a:cubicBezTo>
                    <a:pt x="767" y="47"/>
                    <a:pt x="759" y="52"/>
                    <a:pt x="750" y="57"/>
                  </a:cubicBezTo>
                  <a:cubicBezTo>
                    <a:pt x="748" y="59"/>
                    <a:pt x="746" y="60"/>
                    <a:pt x="744" y="61"/>
                  </a:cubicBezTo>
                  <a:cubicBezTo>
                    <a:pt x="743" y="64"/>
                    <a:pt x="743" y="71"/>
                    <a:pt x="743" y="75"/>
                  </a:cubicBezTo>
                  <a:cubicBezTo>
                    <a:pt x="744" y="87"/>
                    <a:pt x="744" y="100"/>
                    <a:pt x="733" y="102"/>
                  </a:cubicBezTo>
                  <a:cubicBezTo>
                    <a:pt x="725" y="104"/>
                    <a:pt x="719" y="99"/>
                    <a:pt x="716" y="97"/>
                  </a:cubicBezTo>
                  <a:cubicBezTo>
                    <a:pt x="716" y="97"/>
                    <a:pt x="716" y="97"/>
                    <a:pt x="716" y="97"/>
                  </a:cubicBezTo>
                  <a:cubicBezTo>
                    <a:pt x="714" y="98"/>
                    <a:pt x="710" y="100"/>
                    <a:pt x="707" y="102"/>
                  </a:cubicBezTo>
                  <a:cubicBezTo>
                    <a:pt x="706" y="103"/>
                    <a:pt x="704" y="104"/>
                    <a:pt x="702" y="105"/>
                  </a:cubicBezTo>
                  <a:cubicBezTo>
                    <a:pt x="699" y="108"/>
                    <a:pt x="697" y="110"/>
                    <a:pt x="695" y="113"/>
                  </a:cubicBezTo>
                  <a:cubicBezTo>
                    <a:pt x="692" y="117"/>
                    <a:pt x="690" y="121"/>
                    <a:pt x="685" y="124"/>
                  </a:cubicBezTo>
                  <a:cubicBezTo>
                    <a:pt x="681" y="126"/>
                    <a:pt x="677" y="127"/>
                    <a:pt x="675" y="127"/>
                  </a:cubicBezTo>
                  <a:cubicBezTo>
                    <a:pt x="672" y="127"/>
                    <a:pt x="670" y="128"/>
                    <a:pt x="666" y="130"/>
                  </a:cubicBezTo>
                  <a:cubicBezTo>
                    <a:pt x="657" y="134"/>
                    <a:pt x="617" y="177"/>
                    <a:pt x="613" y="190"/>
                  </a:cubicBezTo>
                  <a:cubicBezTo>
                    <a:pt x="612" y="191"/>
                    <a:pt x="612" y="191"/>
                    <a:pt x="612" y="192"/>
                  </a:cubicBezTo>
                  <a:cubicBezTo>
                    <a:pt x="613" y="192"/>
                    <a:pt x="614" y="193"/>
                    <a:pt x="615" y="194"/>
                  </a:cubicBezTo>
                  <a:cubicBezTo>
                    <a:pt x="619" y="196"/>
                    <a:pt x="623" y="199"/>
                    <a:pt x="627" y="203"/>
                  </a:cubicBezTo>
                  <a:cubicBezTo>
                    <a:pt x="637" y="216"/>
                    <a:pt x="638" y="222"/>
                    <a:pt x="630" y="233"/>
                  </a:cubicBezTo>
                  <a:cubicBezTo>
                    <a:pt x="630" y="233"/>
                    <a:pt x="630" y="233"/>
                    <a:pt x="630" y="233"/>
                  </a:cubicBezTo>
                  <a:cubicBezTo>
                    <a:pt x="626" y="239"/>
                    <a:pt x="620" y="241"/>
                    <a:pt x="616" y="243"/>
                  </a:cubicBezTo>
                  <a:cubicBezTo>
                    <a:pt x="612" y="244"/>
                    <a:pt x="609" y="246"/>
                    <a:pt x="606" y="248"/>
                  </a:cubicBezTo>
                  <a:cubicBezTo>
                    <a:pt x="607" y="250"/>
                    <a:pt x="609" y="251"/>
                    <a:pt x="610" y="253"/>
                  </a:cubicBezTo>
                  <a:cubicBezTo>
                    <a:pt x="615" y="262"/>
                    <a:pt x="618" y="292"/>
                    <a:pt x="613" y="301"/>
                  </a:cubicBezTo>
                  <a:cubicBezTo>
                    <a:pt x="613" y="302"/>
                    <a:pt x="612" y="303"/>
                    <a:pt x="611" y="304"/>
                  </a:cubicBezTo>
                  <a:cubicBezTo>
                    <a:pt x="607" y="311"/>
                    <a:pt x="605" y="315"/>
                    <a:pt x="605" y="317"/>
                  </a:cubicBezTo>
                  <a:cubicBezTo>
                    <a:pt x="606" y="318"/>
                    <a:pt x="607" y="320"/>
                    <a:pt x="608" y="322"/>
                  </a:cubicBezTo>
                  <a:cubicBezTo>
                    <a:pt x="612" y="327"/>
                    <a:pt x="617" y="336"/>
                    <a:pt x="611" y="345"/>
                  </a:cubicBezTo>
                  <a:cubicBezTo>
                    <a:pt x="608" y="350"/>
                    <a:pt x="605" y="353"/>
                    <a:pt x="602" y="355"/>
                  </a:cubicBezTo>
                  <a:cubicBezTo>
                    <a:pt x="600" y="357"/>
                    <a:pt x="598" y="358"/>
                    <a:pt x="596" y="361"/>
                  </a:cubicBezTo>
                  <a:cubicBezTo>
                    <a:pt x="595" y="363"/>
                    <a:pt x="594" y="364"/>
                    <a:pt x="593" y="365"/>
                  </a:cubicBezTo>
                  <a:cubicBezTo>
                    <a:pt x="591" y="370"/>
                    <a:pt x="589" y="372"/>
                    <a:pt x="584" y="376"/>
                  </a:cubicBezTo>
                  <a:cubicBezTo>
                    <a:pt x="582" y="378"/>
                    <a:pt x="579" y="380"/>
                    <a:pt x="576" y="382"/>
                  </a:cubicBezTo>
                  <a:cubicBezTo>
                    <a:pt x="567" y="389"/>
                    <a:pt x="556" y="397"/>
                    <a:pt x="551" y="402"/>
                  </a:cubicBezTo>
                  <a:cubicBezTo>
                    <a:pt x="551" y="403"/>
                    <a:pt x="550" y="403"/>
                    <a:pt x="550" y="403"/>
                  </a:cubicBezTo>
                  <a:cubicBezTo>
                    <a:pt x="550" y="405"/>
                    <a:pt x="550" y="408"/>
                    <a:pt x="548" y="410"/>
                  </a:cubicBezTo>
                  <a:cubicBezTo>
                    <a:pt x="545" y="414"/>
                    <a:pt x="540" y="415"/>
                    <a:pt x="538" y="415"/>
                  </a:cubicBezTo>
                  <a:cubicBezTo>
                    <a:pt x="538" y="415"/>
                    <a:pt x="490" y="417"/>
                    <a:pt x="479" y="409"/>
                  </a:cubicBezTo>
                  <a:cubicBezTo>
                    <a:pt x="473" y="404"/>
                    <a:pt x="472" y="395"/>
                    <a:pt x="472" y="387"/>
                  </a:cubicBezTo>
                  <a:cubicBezTo>
                    <a:pt x="472" y="386"/>
                    <a:pt x="472" y="385"/>
                    <a:pt x="472" y="384"/>
                  </a:cubicBezTo>
                  <a:cubicBezTo>
                    <a:pt x="469" y="385"/>
                    <a:pt x="464" y="385"/>
                    <a:pt x="457" y="388"/>
                  </a:cubicBezTo>
                  <a:cubicBezTo>
                    <a:pt x="454" y="389"/>
                    <a:pt x="447" y="395"/>
                    <a:pt x="443" y="400"/>
                  </a:cubicBezTo>
                  <a:cubicBezTo>
                    <a:pt x="437" y="405"/>
                    <a:pt x="432" y="410"/>
                    <a:pt x="427" y="412"/>
                  </a:cubicBezTo>
                  <a:cubicBezTo>
                    <a:pt x="420" y="416"/>
                    <a:pt x="417" y="420"/>
                    <a:pt x="413" y="426"/>
                  </a:cubicBezTo>
                  <a:cubicBezTo>
                    <a:pt x="411" y="430"/>
                    <a:pt x="411" y="444"/>
                    <a:pt x="414" y="449"/>
                  </a:cubicBezTo>
                  <a:cubicBezTo>
                    <a:pt x="421" y="461"/>
                    <a:pt x="428" y="477"/>
                    <a:pt x="427" y="490"/>
                  </a:cubicBezTo>
                  <a:cubicBezTo>
                    <a:pt x="427" y="497"/>
                    <a:pt x="424" y="504"/>
                    <a:pt x="421" y="511"/>
                  </a:cubicBezTo>
                  <a:cubicBezTo>
                    <a:pt x="419" y="515"/>
                    <a:pt x="418" y="519"/>
                    <a:pt x="417" y="523"/>
                  </a:cubicBezTo>
                  <a:cubicBezTo>
                    <a:pt x="418" y="524"/>
                    <a:pt x="421" y="526"/>
                    <a:pt x="422" y="527"/>
                  </a:cubicBezTo>
                  <a:cubicBezTo>
                    <a:pt x="428" y="529"/>
                    <a:pt x="434" y="533"/>
                    <a:pt x="437" y="539"/>
                  </a:cubicBezTo>
                  <a:cubicBezTo>
                    <a:pt x="443" y="549"/>
                    <a:pt x="438" y="558"/>
                    <a:pt x="436" y="562"/>
                  </a:cubicBezTo>
                  <a:cubicBezTo>
                    <a:pt x="435" y="562"/>
                    <a:pt x="435" y="563"/>
                    <a:pt x="435" y="563"/>
                  </a:cubicBezTo>
                  <a:cubicBezTo>
                    <a:pt x="438" y="564"/>
                    <a:pt x="442" y="567"/>
                    <a:pt x="444" y="572"/>
                  </a:cubicBezTo>
                  <a:cubicBezTo>
                    <a:pt x="449" y="582"/>
                    <a:pt x="448" y="611"/>
                    <a:pt x="443" y="621"/>
                  </a:cubicBezTo>
                  <a:cubicBezTo>
                    <a:pt x="438" y="629"/>
                    <a:pt x="426" y="639"/>
                    <a:pt x="420" y="643"/>
                  </a:cubicBezTo>
                  <a:cubicBezTo>
                    <a:pt x="420" y="645"/>
                    <a:pt x="420" y="649"/>
                    <a:pt x="418" y="654"/>
                  </a:cubicBezTo>
                  <a:cubicBezTo>
                    <a:pt x="414" y="664"/>
                    <a:pt x="400" y="667"/>
                    <a:pt x="378" y="672"/>
                  </a:cubicBezTo>
                  <a:cubicBezTo>
                    <a:pt x="373" y="673"/>
                    <a:pt x="368" y="674"/>
                    <a:pt x="364" y="675"/>
                  </a:cubicBezTo>
                  <a:cubicBezTo>
                    <a:pt x="351" y="678"/>
                    <a:pt x="329" y="695"/>
                    <a:pt x="323" y="701"/>
                  </a:cubicBezTo>
                  <a:cubicBezTo>
                    <a:pt x="321" y="703"/>
                    <a:pt x="317" y="705"/>
                    <a:pt x="314" y="705"/>
                  </a:cubicBezTo>
                  <a:cubicBezTo>
                    <a:pt x="299" y="704"/>
                    <a:pt x="264" y="670"/>
                    <a:pt x="257" y="662"/>
                  </a:cubicBezTo>
                  <a:cubicBezTo>
                    <a:pt x="254" y="663"/>
                    <a:pt x="248" y="666"/>
                    <a:pt x="245" y="667"/>
                  </a:cubicBezTo>
                  <a:cubicBezTo>
                    <a:pt x="241" y="669"/>
                    <a:pt x="238" y="671"/>
                    <a:pt x="235" y="672"/>
                  </a:cubicBezTo>
                  <a:cubicBezTo>
                    <a:pt x="228" y="673"/>
                    <a:pt x="218" y="672"/>
                    <a:pt x="205" y="669"/>
                  </a:cubicBezTo>
                  <a:cubicBezTo>
                    <a:pt x="202" y="669"/>
                    <a:pt x="199" y="668"/>
                    <a:pt x="198" y="668"/>
                  </a:cubicBezTo>
                  <a:cubicBezTo>
                    <a:pt x="197" y="668"/>
                    <a:pt x="194" y="668"/>
                    <a:pt x="191" y="673"/>
                  </a:cubicBezTo>
                  <a:cubicBezTo>
                    <a:pt x="188" y="675"/>
                    <a:pt x="187" y="678"/>
                    <a:pt x="186" y="684"/>
                  </a:cubicBezTo>
                  <a:cubicBezTo>
                    <a:pt x="185" y="687"/>
                    <a:pt x="184" y="690"/>
                    <a:pt x="182" y="694"/>
                  </a:cubicBezTo>
                  <a:cubicBezTo>
                    <a:pt x="175" y="715"/>
                    <a:pt x="108" y="724"/>
                    <a:pt x="108" y="724"/>
                  </a:cubicBezTo>
                  <a:cubicBezTo>
                    <a:pt x="100" y="725"/>
                    <a:pt x="90" y="720"/>
                    <a:pt x="78" y="715"/>
                  </a:cubicBezTo>
                  <a:cubicBezTo>
                    <a:pt x="72" y="713"/>
                    <a:pt x="63" y="709"/>
                    <a:pt x="59" y="708"/>
                  </a:cubicBezTo>
                  <a:cubicBezTo>
                    <a:pt x="57" y="712"/>
                    <a:pt x="54" y="720"/>
                    <a:pt x="52" y="725"/>
                  </a:cubicBezTo>
                  <a:cubicBezTo>
                    <a:pt x="49" y="735"/>
                    <a:pt x="47" y="741"/>
                    <a:pt x="43" y="744"/>
                  </a:cubicBezTo>
                  <a:cubicBezTo>
                    <a:pt x="42" y="746"/>
                    <a:pt x="37" y="751"/>
                    <a:pt x="31" y="757"/>
                  </a:cubicBezTo>
                  <a:cubicBezTo>
                    <a:pt x="19" y="771"/>
                    <a:pt x="7" y="783"/>
                    <a:pt x="0" y="790"/>
                  </a:cubicBezTo>
                  <a:cubicBezTo>
                    <a:pt x="3" y="792"/>
                    <a:pt x="6" y="795"/>
                    <a:pt x="9" y="799"/>
                  </a:cubicBezTo>
                  <a:cubicBezTo>
                    <a:pt x="14" y="809"/>
                    <a:pt x="13" y="815"/>
                    <a:pt x="10" y="821"/>
                  </a:cubicBezTo>
                  <a:cubicBezTo>
                    <a:pt x="9" y="823"/>
                    <a:pt x="8" y="824"/>
                    <a:pt x="8" y="826"/>
                  </a:cubicBezTo>
                  <a:cubicBezTo>
                    <a:pt x="8" y="826"/>
                    <a:pt x="8" y="826"/>
                    <a:pt x="8" y="826"/>
                  </a:cubicBezTo>
                  <a:cubicBezTo>
                    <a:pt x="8" y="827"/>
                    <a:pt x="8" y="827"/>
                    <a:pt x="9" y="827"/>
                  </a:cubicBezTo>
                  <a:cubicBezTo>
                    <a:pt x="11" y="829"/>
                    <a:pt x="15" y="832"/>
                    <a:pt x="17" y="838"/>
                  </a:cubicBezTo>
                  <a:cubicBezTo>
                    <a:pt x="21" y="846"/>
                    <a:pt x="21" y="849"/>
                    <a:pt x="20" y="854"/>
                  </a:cubicBezTo>
                  <a:cubicBezTo>
                    <a:pt x="20" y="856"/>
                    <a:pt x="20" y="857"/>
                    <a:pt x="20" y="860"/>
                  </a:cubicBezTo>
                  <a:cubicBezTo>
                    <a:pt x="20" y="864"/>
                    <a:pt x="20" y="864"/>
                    <a:pt x="20" y="865"/>
                  </a:cubicBezTo>
                  <a:cubicBezTo>
                    <a:pt x="20" y="865"/>
                    <a:pt x="20" y="865"/>
                    <a:pt x="20" y="865"/>
                  </a:cubicBezTo>
                  <a:cubicBezTo>
                    <a:pt x="20" y="865"/>
                    <a:pt x="20" y="865"/>
                    <a:pt x="20" y="865"/>
                  </a:cubicBezTo>
                  <a:cubicBezTo>
                    <a:pt x="21" y="866"/>
                    <a:pt x="22" y="868"/>
                    <a:pt x="23" y="871"/>
                  </a:cubicBezTo>
                  <a:cubicBezTo>
                    <a:pt x="24" y="874"/>
                    <a:pt x="27" y="878"/>
                    <a:pt x="30" y="882"/>
                  </a:cubicBezTo>
                  <a:cubicBezTo>
                    <a:pt x="31" y="882"/>
                    <a:pt x="32" y="882"/>
                    <a:pt x="33" y="881"/>
                  </a:cubicBezTo>
                  <a:cubicBezTo>
                    <a:pt x="34" y="881"/>
                    <a:pt x="35" y="881"/>
                    <a:pt x="35" y="881"/>
                  </a:cubicBezTo>
                  <a:cubicBezTo>
                    <a:pt x="38" y="881"/>
                    <a:pt x="46" y="877"/>
                    <a:pt x="53" y="874"/>
                  </a:cubicBezTo>
                  <a:cubicBezTo>
                    <a:pt x="58" y="871"/>
                    <a:pt x="58" y="871"/>
                    <a:pt x="58" y="871"/>
                  </a:cubicBezTo>
                  <a:cubicBezTo>
                    <a:pt x="64" y="875"/>
                    <a:pt x="64" y="875"/>
                    <a:pt x="64" y="875"/>
                  </a:cubicBezTo>
                  <a:cubicBezTo>
                    <a:pt x="64" y="876"/>
                    <a:pt x="78" y="888"/>
                    <a:pt x="83" y="893"/>
                  </a:cubicBezTo>
                  <a:cubicBezTo>
                    <a:pt x="84" y="894"/>
                    <a:pt x="89" y="895"/>
                    <a:pt x="92" y="896"/>
                  </a:cubicBezTo>
                  <a:cubicBezTo>
                    <a:pt x="97" y="898"/>
                    <a:pt x="103" y="899"/>
                    <a:pt x="107" y="902"/>
                  </a:cubicBezTo>
                  <a:cubicBezTo>
                    <a:pt x="111" y="905"/>
                    <a:pt x="114" y="911"/>
                    <a:pt x="121" y="927"/>
                  </a:cubicBezTo>
                  <a:cubicBezTo>
                    <a:pt x="124" y="934"/>
                    <a:pt x="130" y="947"/>
                    <a:pt x="133" y="953"/>
                  </a:cubicBezTo>
                  <a:cubicBezTo>
                    <a:pt x="136" y="952"/>
                    <a:pt x="141" y="950"/>
                    <a:pt x="144" y="948"/>
                  </a:cubicBezTo>
                  <a:cubicBezTo>
                    <a:pt x="154" y="944"/>
                    <a:pt x="163" y="940"/>
                    <a:pt x="171" y="941"/>
                  </a:cubicBezTo>
                  <a:cubicBezTo>
                    <a:pt x="173" y="941"/>
                    <a:pt x="179" y="940"/>
                    <a:pt x="184" y="939"/>
                  </a:cubicBezTo>
                  <a:cubicBezTo>
                    <a:pt x="199" y="936"/>
                    <a:pt x="215" y="932"/>
                    <a:pt x="225" y="942"/>
                  </a:cubicBezTo>
                  <a:cubicBezTo>
                    <a:pt x="234" y="951"/>
                    <a:pt x="253" y="964"/>
                    <a:pt x="258" y="967"/>
                  </a:cubicBezTo>
                  <a:cubicBezTo>
                    <a:pt x="269" y="972"/>
                    <a:pt x="273" y="979"/>
                    <a:pt x="268" y="990"/>
                  </a:cubicBezTo>
                  <a:cubicBezTo>
                    <a:pt x="266" y="995"/>
                    <a:pt x="254" y="1039"/>
                    <a:pt x="254" y="1049"/>
                  </a:cubicBezTo>
                  <a:cubicBezTo>
                    <a:pt x="254" y="1053"/>
                    <a:pt x="254" y="1059"/>
                    <a:pt x="253" y="1066"/>
                  </a:cubicBezTo>
                  <a:cubicBezTo>
                    <a:pt x="253" y="1078"/>
                    <a:pt x="252" y="1095"/>
                    <a:pt x="253" y="1102"/>
                  </a:cubicBezTo>
                  <a:cubicBezTo>
                    <a:pt x="254" y="1108"/>
                    <a:pt x="257" y="1114"/>
                    <a:pt x="260" y="1119"/>
                  </a:cubicBezTo>
                  <a:cubicBezTo>
                    <a:pt x="264" y="1125"/>
                    <a:pt x="267" y="1130"/>
                    <a:pt x="267" y="1135"/>
                  </a:cubicBezTo>
                  <a:cubicBezTo>
                    <a:pt x="267" y="1146"/>
                    <a:pt x="259" y="1152"/>
                    <a:pt x="258" y="1153"/>
                  </a:cubicBezTo>
                  <a:cubicBezTo>
                    <a:pt x="255" y="1155"/>
                    <a:pt x="255" y="1155"/>
                    <a:pt x="255" y="1155"/>
                  </a:cubicBezTo>
                  <a:cubicBezTo>
                    <a:pt x="251" y="1155"/>
                    <a:pt x="251" y="1155"/>
                    <a:pt x="251" y="1155"/>
                  </a:cubicBezTo>
                  <a:cubicBezTo>
                    <a:pt x="250" y="1155"/>
                    <a:pt x="248" y="1155"/>
                    <a:pt x="247" y="1155"/>
                  </a:cubicBezTo>
                  <a:cubicBezTo>
                    <a:pt x="246" y="1159"/>
                    <a:pt x="244" y="1167"/>
                    <a:pt x="242" y="1179"/>
                  </a:cubicBezTo>
                  <a:cubicBezTo>
                    <a:pt x="239" y="1194"/>
                    <a:pt x="233" y="1224"/>
                    <a:pt x="233" y="1229"/>
                  </a:cubicBezTo>
                  <a:cubicBezTo>
                    <a:pt x="233" y="1236"/>
                    <a:pt x="235" y="1239"/>
                    <a:pt x="236" y="1240"/>
                  </a:cubicBezTo>
                  <a:cubicBezTo>
                    <a:pt x="236" y="1241"/>
                    <a:pt x="238" y="1241"/>
                    <a:pt x="239" y="1241"/>
                  </a:cubicBezTo>
                  <a:cubicBezTo>
                    <a:pt x="245" y="1242"/>
                    <a:pt x="253" y="1243"/>
                    <a:pt x="256" y="1251"/>
                  </a:cubicBezTo>
                  <a:cubicBezTo>
                    <a:pt x="258" y="1255"/>
                    <a:pt x="258" y="1258"/>
                    <a:pt x="257" y="1298"/>
                  </a:cubicBezTo>
                  <a:cubicBezTo>
                    <a:pt x="257" y="1323"/>
                    <a:pt x="257" y="1365"/>
                    <a:pt x="259" y="1372"/>
                  </a:cubicBezTo>
                  <a:cubicBezTo>
                    <a:pt x="260" y="1375"/>
                    <a:pt x="260" y="1378"/>
                    <a:pt x="261" y="1381"/>
                  </a:cubicBezTo>
                  <a:cubicBezTo>
                    <a:pt x="263" y="1388"/>
                    <a:pt x="265" y="1394"/>
                    <a:pt x="271" y="1402"/>
                  </a:cubicBezTo>
                  <a:cubicBezTo>
                    <a:pt x="275" y="1407"/>
                    <a:pt x="280" y="1410"/>
                    <a:pt x="285" y="1414"/>
                  </a:cubicBezTo>
                  <a:cubicBezTo>
                    <a:pt x="292" y="1420"/>
                    <a:pt x="300" y="1426"/>
                    <a:pt x="303" y="1435"/>
                  </a:cubicBezTo>
                  <a:cubicBezTo>
                    <a:pt x="306" y="1447"/>
                    <a:pt x="308" y="1460"/>
                    <a:pt x="304" y="1472"/>
                  </a:cubicBezTo>
                  <a:cubicBezTo>
                    <a:pt x="303" y="1477"/>
                    <a:pt x="299" y="1483"/>
                    <a:pt x="295" y="1490"/>
                  </a:cubicBezTo>
                  <a:cubicBezTo>
                    <a:pt x="291" y="1496"/>
                    <a:pt x="287" y="1504"/>
                    <a:pt x="286" y="1509"/>
                  </a:cubicBezTo>
                  <a:cubicBezTo>
                    <a:pt x="285" y="1509"/>
                    <a:pt x="285" y="1509"/>
                    <a:pt x="285" y="1509"/>
                  </a:cubicBezTo>
                  <a:cubicBezTo>
                    <a:pt x="283" y="1520"/>
                    <a:pt x="281" y="1525"/>
                    <a:pt x="283" y="1531"/>
                  </a:cubicBezTo>
                  <a:cubicBezTo>
                    <a:pt x="284" y="1539"/>
                    <a:pt x="288" y="1546"/>
                    <a:pt x="291" y="1552"/>
                  </a:cubicBezTo>
                  <a:cubicBezTo>
                    <a:pt x="295" y="1560"/>
                    <a:pt x="292" y="1565"/>
                    <a:pt x="289" y="1569"/>
                  </a:cubicBezTo>
                  <a:cubicBezTo>
                    <a:pt x="288" y="1570"/>
                    <a:pt x="287" y="1570"/>
                    <a:pt x="286" y="1572"/>
                  </a:cubicBezTo>
                  <a:cubicBezTo>
                    <a:pt x="287" y="1573"/>
                    <a:pt x="287" y="1574"/>
                    <a:pt x="288" y="1575"/>
                  </a:cubicBezTo>
                  <a:cubicBezTo>
                    <a:pt x="290" y="1578"/>
                    <a:pt x="293" y="1582"/>
                    <a:pt x="294" y="1588"/>
                  </a:cubicBezTo>
                  <a:cubicBezTo>
                    <a:pt x="295" y="1599"/>
                    <a:pt x="289" y="1609"/>
                    <a:pt x="288" y="1610"/>
                  </a:cubicBezTo>
                  <a:cubicBezTo>
                    <a:pt x="284" y="1618"/>
                    <a:pt x="284" y="1618"/>
                    <a:pt x="284" y="1618"/>
                  </a:cubicBezTo>
                  <a:cubicBezTo>
                    <a:pt x="276" y="1614"/>
                    <a:pt x="276" y="1614"/>
                    <a:pt x="276" y="1614"/>
                  </a:cubicBezTo>
                  <a:cubicBezTo>
                    <a:pt x="274" y="1613"/>
                    <a:pt x="272" y="1612"/>
                    <a:pt x="270" y="1612"/>
                  </a:cubicBezTo>
                  <a:cubicBezTo>
                    <a:pt x="270" y="1619"/>
                    <a:pt x="269" y="1632"/>
                    <a:pt x="269" y="1642"/>
                  </a:cubicBezTo>
                  <a:cubicBezTo>
                    <a:pt x="269" y="1682"/>
                    <a:pt x="268" y="1694"/>
                    <a:pt x="264" y="1700"/>
                  </a:cubicBezTo>
                  <a:cubicBezTo>
                    <a:pt x="258" y="1708"/>
                    <a:pt x="251" y="1710"/>
                    <a:pt x="246" y="1711"/>
                  </a:cubicBezTo>
                  <a:cubicBezTo>
                    <a:pt x="244" y="1711"/>
                    <a:pt x="243" y="1711"/>
                    <a:pt x="242" y="1712"/>
                  </a:cubicBezTo>
                  <a:cubicBezTo>
                    <a:pt x="238" y="1713"/>
                    <a:pt x="223" y="1726"/>
                    <a:pt x="219" y="1731"/>
                  </a:cubicBezTo>
                  <a:cubicBezTo>
                    <a:pt x="219" y="1732"/>
                    <a:pt x="218" y="1733"/>
                    <a:pt x="218" y="1734"/>
                  </a:cubicBezTo>
                  <a:cubicBezTo>
                    <a:pt x="218" y="1736"/>
                    <a:pt x="217" y="1742"/>
                    <a:pt x="218" y="1744"/>
                  </a:cubicBezTo>
                  <a:cubicBezTo>
                    <a:pt x="219" y="1746"/>
                    <a:pt x="226" y="1750"/>
                    <a:pt x="230" y="1753"/>
                  </a:cubicBezTo>
                  <a:cubicBezTo>
                    <a:pt x="238" y="1758"/>
                    <a:pt x="245" y="1762"/>
                    <a:pt x="248" y="1767"/>
                  </a:cubicBezTo>
                  <a:cubicBezTo>
                    <a:pt x="255" y="1777"/>
                    <a:pt x="250" y="1787"/>
                    <a:pt x="247" y="1792"/>
                  </a:cubicBezTo>
                  <a:cubicBezTo>
                    <a:pt x="248" y="1793"/>
                    <a:pt x="250" y="1794"/>
                    <a:pt x="251" y="1795"/>
                  </a:cubicBezTo>
                  <a:cubicBezTo>
                    <a:pt x="259" y="1786"/>
                    <a:pt x="268" y="1791"/>
                    <a:pt x="271" y="1793"/>
                  </a:cubicBezTo>
                  <a:cubicBezTo>
                    <a:pt x="273" y="1794"/>
                    <a:pt x="279" y="1796"/>
                    <a:pt x="284" y="1798"/>
                  </a:cubicBezTo>
                  <a:cubicBezTo>
                    <a:pt x="293" y="1800"/>
                    <a:pt x="302" y="1803"/>
                    <a:pt x="308" y="1808"/>
                  </a:cubicBezTo>
                  <a:cubicBezTo>
                    <a:pt x="310" y="1810"/>
                    <a:pt x="311" y="1811"/>
                    <a:pt x="313" y="1812"/>
                  </a:cubicBezTo>
                  <a:cubicBezTo>
                    <a:pt x="313" y="1812"/>
                    <a:pt x="313" y="1812"/>
                    <a:pt x="313" y="1812"/>
                  </a:cubicBezTo>
                  <a:cubicBezTo>
                    <a:pt x="314" y="1812"/>
                    <a:pt x="315" y="1812"/>
                    <a:pt x="316" y="1811"/>
                  </a:cubicBezTo>
                  <a:cubicBezTo>
                    <a:pt x="322" y="1810"/>
                    <a:pt x="333" y="1811"/>
                    <a:pt x="351" y="1813"/>
                  </a:cubicBezTo>
                  <a:cubicBezTo>
                    <a:pt x="361" y="1814"/>
                    <a:pt x="378" y="1816"/>
                    <a:pt x="384" y="1816"/>
                  </a:cubicBezTo>
                  <a:cubicBezTo>
                    <a:pt x="387" y="1811"/>
                    <a:pt x="391" y="1798"/>
                    <a:pt x="395" y="1789"/>
                  </a:cubicBezTo>
                  <a:cubicBezTo>
                    <a:pt x="404" y="1762"/>
                    <a:pt x="409" y="1752"/>
                    <a:pt x="418" y="1749"/>
                  </a:cubicBezTo>
                  <a:cubicBezTo>
                    <a:pt x="422" y="1748"/>
                    <a:pt x="464" y="1742"/>
                    <a:pt x="474" y="1746"/>
                  </a:cubicBezTo>
                  <a:cubicBezTo>
                    <a:pt x="480" y="1748"/>
                    <a:pt x="485" y="1755"/>
                    <a:pt x="489" y="1768"/>
                  </a:cubicBezTo>
                  <a:cubicBezTo>
                    <a:pt x="491" y="1770"/>
                    <a:pt x="496" y="1774"/>
                    <a:pt x="500" y="1778"/>
                  </a:cubicBezTo>
                  <a:cubicBezTo>
                    <a:pt x="503" y="1781"/>
                    <a:pt x="503" y="1781"/>
                    <a:pt x="503" y="1781"/>
                  </a:cubicBezTo>
                  <a:cubicBezTo>
                    <a:pt x="504" y="1785"/>
                    <a:pt x="504" y="1785"/>
                    <a:pt x="504" y="1785"/>
                  </a:cubicBezTo>
                  <a:cubicBezTo>
                    <a:pt x="504" y="1786"/>
                    <a:pt x="506" y="1799"/>
                    <a:pt x="506" y="1805"/>
                  </a:cubicBezTo>
                  <a:cubicBezTo>
                    <a:pt x="507" y="1806"/>
                    <a:pt x="508" y="1809"/>
                    <a:pt x="509" y="1811"/>
                  </a:cubicBezTo>
                  <a:cubicBezTo>
                    <a:pt x="513" y="1817"/>
                    <a:pt x="518" y="1824"/>
                    <a:pt x="518" y="1833"/>
                  </a:cubicBezTo>
                  <a:cubicBezTo>
                    <a:pt x="518" y="1839"/>
                    <a:pt x="517" y="1853"/>
                    <a:pt x="515" y="1873"/>
                  </a:cubicBezTo>
                  <a:cubicBezTo>
                    <a:pt x="514" y="1884"/>
                    <a:pt x="513" y="1896"/>
                    <a:pt x="513" y="1898"/>
                  </a:cubicBezTo>
                  <a:cubicBezTo>
                    <a:pt x="513" y="1901"/>
                    <a:pt x="512" y="1904"/>
                    <a:pt x="511" y="1912"/>
                  </a:cubicBezTo>
                  <a:cubicBezTo>
                    <a:pt x="510" y="1920"/>
                    <a:pt x="506" y="1943"/>
                    <a:pt x="507" y="1949"/>
                  </a:cubicBezTo>
                  <a:cubicBezTo>
                    <a:pt x="509" y="1952"/>
                    <a:pt x="511" y="1953"/>
                    <a:pt x="516" y="1954"/>
                  </a:cubicBezTo>
                  <a:cubicBezTo>
                    <a:pt x="517" y="1954"/>
                    <a:pt x="518" y="1954"/>
                    <a:pt x="519" y="1955"/>
                  </a:cubicBezTo>
                  <a:cubicBezTo>
                    <a:pt x="525" y="1956"/>
                    <a:pt x="534" y="1964"/>
                    <a:pt x="537" y="1974"/>
                  </a:cubicBezTo>
                  <a:cubicBezTo>
                    <a:pt x="538" y="1976"/>
                    <a:pt x="541" y="1980"/>
                    <a:pt x="545" y="1985"/>
                  </a:cubicBezTo>
                  <a:cubicBezTo>
                    <a:pt x="547" y="1986"/>
                    <a:pt x="548" y="1987"/>
                    <a:pt x="550" y="1987"/>
                  </a:cubicBezTo>
                  <a:cubicBezTo>
                    <a:pt x="562" y="1990"/>
                    <a:pt x="565" y="1976"/>
                    <a:pt x="567" y="1971"/>
                  </a:cubicBezTo>
                  <a:cubicBezTo>
                    <a:pt x="570" y="1966"/>
                    <a:pt x="593" y="1963"/>
                    <a:pt x="605" y="1962"/>
                  </a:cubicBezTo>
                  <a:cubicBezTo>
                    <a:pt x="617" y="1960"/>
                    <a:pt x="659" y="1956"/>
                    <a:pt x="671" y="1954"/>
                  </a:cubicBezTo>
                  <a:cubicBezTo>
                    <a:pt x="683" y="1951"/>
                    <a:pt x="679" y="1963"/>
                    <a:pt x="685" y="1972"/>
                  </a:cubicBezTo>
                  <a:cubicBezTo>
                    <a:pt x="690" y="1982"/>
                    <a:pt x="735" y="2003"/>
                    <a:pt x="745" y="1996"/>
                  </a:cubicBezTo>
                  <a:cubicBezTo>
                    <a:pt x="754" y="1990"/>
                    <a:pt x="745" y="1980"/>
                    <a:pt x="749" y="1971"/>
                  </a:cubicBezTo>
                  <a:cubicBezTo>
                    <a:pt x="753" y="1962"/>
                    <a:pt x="773" y="1968"/>
                    <a:pt x="781" y="1970"/>
                  </a:cubicBezTo>
                  <a:cubicBezTo>
                    <a:pt x="789" y="1971"/>
                    <a:pt x="787" y="1995"/>
                    <a:pt x="794" y="2000"/>
                  </a:cubicBezTo>
                  <a:cubicBezTo>
                    <a:pt x="801" y="2006"/>
                    <a:pt x="843" y="2006"/>
                    <a:pt x="854" y="2003"/>
                  </a:cubicBezTo>
                  <a:cubicBezTo>
                    <a:pt x="865" y="2000"/>
                    <a:pt x="886" y="1991"/>
                    <a:pt x="893" y="1990"/>
                  </a:cubicBezTo>
                  <a:cubicBezTo>
                    <a:pt x="899" y="1988"/>
                    <a:pt x="905" y="2014"/>
                    <a:pt x="910" y="2018"/>
                  </a:cubicBezTo>
                  <a:cubicBezTo>
                    <a:pt x="915" y="2022"/>
                    <a:pt x="942" y="2034"/>
                    <a:pt x="951" y="2034"/>
                  </a:cubicBezTo>
                  <a:cubicBezTo>
                    <a:pt x="961" y="2034"/>
                    <a:pt x="969" y="2015"/>
                    <a:pt x="974" y="2004"/>
                  </a:cubicBezTo>
                  <a:cubicBezTo>
                    <a:pt x="979" y="1994"/>
                    <a:pt x="987" y="2000"/>
                    <a:pt x="994" y="1998"/>
                  </a:cubicBezTo>
                  <a:cubicBezTo>
                    <a:pt x="1001" y="1995"/>
                    <a:pt x="998" y="1982"/>
                    <a:pt x="998" y="1982"/>
                  </a:cubicBezTo>
                  <a:cubicBezTo>
                    <a:pt x="998" y="1982"/>
                    <a:pt x="1009" y="1960"/>
                    <a:pt x="1010" y="1952"/>
                  </a:cubicBezTo>
                  <a:cubicBezTo>
                    <a:pt x="1011" y="1944"/>
                    <a:pt x="1010" y="1928"/>
                    <a:pt x="1010" y="1914"/>
                  </a:cubicBezTo>
                  <a:cubicBezTo>
                    <a:pt x="1010" y="1899"/>
                    <a:pt x="1034" y="1911"/>
                    <a:pt x="1039" y="1911"/>
                  </a:cubicBezTo>
                  <a:cubicBezTo>
                    <a:pt x="1045" y="1911"/>
                    <a:pt x="1058" y="1904"/>
                    <a:pt x="1063" y="1902"/>
                  </a:cubicBezTo>
                  <a:cubicBezTo>
                    <a:pt x="1069" y="1899"/>
                    <a:pt x="1073" y="1915"/>
                    <a:pt x="1073" y="1915"/>
                  </a:cubicBezTo>
                  <a:cubicBezTo>
                    <a:pt x="1073" y="1915"/>
                    <a:pt x="1086" y="1918"/>
                    <a:pt x="1093" y="1918"/>
                  </a:cubicBezTo>
                  <a:cubicBezTo>
                    <a:pt x="1099" y="1918"/>
                    <a:pt x="1105" y="1911"/>
                    <a:pt x="1110" y="1903"/>
                  </a:cubicBezTo>
                  <a:cubicBezTo>
                    <a:pt x="1115" y="1895"/>
                    <a:pt x="1111" y="1892"/>
                    <a:pt x="1105" y="1879"/>
                  </a:cubicBezTo>
                  <a:cubicBezTo>
                    <a:pt x="1098" y="1866"/>
                    <a:pt x="1105" y="1879"/>
                    <a:pt x="1103" y="1871"/>
                  </a:cubicBezTo>
                  <a:cubicBezTo>
                    <a:pt x="1102" y="1863"/>
                    <a:pt x="1103" y="1852"/>
                    <a:pt x="1106" y="1843"/>
                  </a:cubicBezTo>
                  <a:cubicBezTo>
                    <a:pt x="1109" y="1834"/>
                    <a:pt x="1125" y="1824"/>
                    <a:pt x="1130" y="1816"/>
                  </a:cubicBezTo>
                  <a:cubicBezTo>
                    <a:pt x="1135" y="1808"/>
                    <a:pt x="1142" y="1790"/>
                    <a:pt x="1139" y="1783"/>
                  </a:cubicBezTo>
                  <a:cubicBezTo>
                    <a:pt x="1137" y="1776"/>
                    <a:pt x="1133" y="1776"/>
                    <a:pt x="1133" y="1760"/>
                  </a:cubicBezTo>
                  <a:cubicBezTo>
                    <a:pt x="1133" y="1744"/>
                    <a:pt x="1139" y="1726"/>
                    <a:pt x="1146" y="1714"/>
                  </a:cubicBezTo>
                  <a:cubicBezTo>
                    <a:pt x="1153" y="1702"/>
                    <a:pt x="1157" y="1692"/>
                    <a:pt x="1162" y="1687"/>
                  </a:cubicBezTo>
                  <a:cubicBezTo>
                    <a:pt x="1167" y="1682"/>
                    <a:pt x="1177" y="1682"/>
                    <a:pt x="1181" y="1683"/>
                  </a:cubicBezTo>
                  <a:cubicBezTo>
                    <a:pt x="1185" y="1684"/>
                    <a:pt x="1222" y="1680"/>
                    <a:pt x="1233" y="1680"/>
                  </a:cubicBezTo>
                  <a:cubicBezTo>
                    <a:pt x="1243" y="1680"/>
                    <a:pt x="1250" y="1692"/>
                    <a:pt x="1259" y="1687"/>
                  </a:cubicBezTo>
                  <a:cubicBezTo>
                    <a:pt x="1269" y="1682"/>
                    <a:pt x="1265" y="1659"/>
                    <a:pt x="1270" y="1648"/>
                  </a:cubicBezTo>
                  <a:cubicBezTo>
                    <a:pt x="1275" y="1638"/>
                    <a:pt x="1281" y="1639"/>
                    <a:pt x="1289" y="1631"/>
                  </a:cubicBezTo>
                  <a:cubicBezTo>
                    <a:pt x="1297" y="1623"/>
                    <a:pt x="1291" y="1620"/>
                    <a:pt x="1291" y="1614"/>
                  </a:cubicBezTo>
                  <a:cubicBezTo>
                    <a:pt x="1291" y="1607"/>
                    <a:pt x="1297" y="1602"/>
                    <a:pt x="1297" y="1592"/>
                  </a:cubicBezTo>
                  <a:cubicBezTo>
                    <a:pt x="1297" y="1583"/>
                    <a:pt x="1278" y="1571"/>
                    <a:pt x="1275" y="1563"/>
                  </a:cubicBezTo>
                  <a:cubicBezTo>
                    <a:pt x="1273" y="1555"/>
                    <a:pt x="1275" y="1550"/>
                    <a:pt x="1271" y="1543"/>
                  </a:cubicBezTo>
                  <a:cubicBezTo>
                    <a:pt x="1267" y="1536"/>
                    <a:pt x="1257" y="1547"/>
                    <a:pt x="1253" y="1550"/>
                  </a:cubicBezTo>
                  <a:cubicBezTo>
                    <a:pt x="1249" y="1552"/>
                    <a:pt x="1245" y="1542"/>
                    <a:pt x="1230" y="1535"/>
                  </a:cubicBezTo>
                  <a:cubicBezTo>
                    <a:pt x="1215" y="1528"/>
                    <a:pt x="1221" y="1522"/>
                    <a:pt x="1221" y="1522"/>
                  </a:cubicBezTo>
                  <a:cubicBezTo>
                    <a:pt x="1221" y="1522"/>
                    <a:pt x="1221" y="1522"/>
                    <a:pt x="1218" y="1507"/>
                  </a:cubicBezTo>
                  <a:cubicBezTo>
                    <a:pt x="1215" y="1492"/>
                    <a:pt x="1214" y="1495"/>
                    <a:pt x="1222" y="1479"/>
                  </a:cubicBezTo>
                  <a:cubicBezTo>
                    <a:pt x="1230" y="1463"/>
                    <a:pt x="1233" y="1458"/>
                    <a:pt x="1239" y="1443"/>
                  </a:cubicBezTo>
                  <a:cubicBezTo>
                    <a:pt x="1246" y="1428"/>
                    <a:pt x="1237" y="1428"/>
                    <a:pt x="1237" y="1415"/>
                  </a:cubicBezTo>
                  <a:cubicBezTo>
                    <a:pt x="1237" y="1402"/>
                    <a:pt x="1250" y="1407"/>
                    <a:pt x="1253" y="1400"/>
                  </a:cubicBezTo>
                  <a:cubicBezTo>
                    <a:pt x="1255" y="1394"/>
                    <a:pt x="1262" y="1379"/>
                    <a:pt x="1270" y="1362"/>
                  </a:cubicBezTo>
                  <a:cubicBezTo>
                    <a:pt x="1278" y="1344"/>
                    <a:pt x="1283" y="1342"/>
                    <a:pt x="1281" y="1330"/>
                  </a:cubicBezTo>
                  <a:cubicBezTo>
                    <a:pt x="1278" y="1318"/>
                    <a:pt x="1277" y="1322"/>
                    <a:pt x="1273" y="1312"/>
                  </a:cubicBezTo>
                  <a:cubicBezTo>
                    <a:pt x="1269" y="1303"/>
                    <a:pt x="1271" y="1303"/>
                    <a:pt x="1270" y="1292"/>
                  </a:cubicBezTo>
                  <a:cubicBezTo>
                    <a:pt x="1269" y="1282"/>
                    <a:pt x="1277" y="1280"/>
                    <a:pt x="1277" y="1280"/>
                  </a:cubicBezTo>
                  <a:cubicBezTo>
                    <a:pt x="1277" y="1280"/>
                    <a:pt x="1278" y="1272"/>
                    <a:pt x="1279" y="1260"/>
                  </a:cubicBezTo>
                  <a:cubicBezTo>
                    <a:pt x="1281" y="1248"/>
                    <a:pt x="1286" y="1255"/>
                    <a:pt x="1293" y="1247"/>
                  </a:cubicBezTo>
                  <a:cubicBezTo>
                    <a:pt x="1299" y="1239"/>
                    <a:pt x="1298" y="1238"/>
                    <a:pt x="1302" y="1227"/>
                  </a:cubicBezTo>
                  <a:cubicBezTo>
                    <a:pt x="1306" y="1216"/>
                    <a:pt x="1313" y="1226"/>
                    <a:pt x="1321" y="1226"/>
                  </a:cubicBezTo>
                  <a:cubicBezTo>
                    <a:pt x="1329" y="1226"/>
                    <a:pt x="1355" y="1216"/>
                    <a:pt x="1369" y="1214"/>
                  </a:cubicBezTo>
                  <a:cubicBezTo>
                    <a:pt x="1382" y="1211"/>
                    <a:pt x="1379" y="1231"/>
                    <a:pt x="1390" y="1234"/>
                  </a:cubicBezTo>
                  <a:cubicBezTo>
                    <a:pt x="1401" y="1236"/>
                    <a:pt x="1411" y="1236"/>
                    <a:pt x="1425" y="1231"/>
                  </a:cubicBezTo>
                  <a:cubicBezTo>
                    <a:pt x="1438" y="1226"/>
                    <a:pt x="1427" y="1220"/>
                    <a:pt x="1427" y="1210"/>
                  </a:cubicBezTo>
                  <a:cubicBezTo>
                    <a:pt x="1427" y="1199"/>
                    <a:pt x="1427" y="1210"/>
                    <a:pt x="1435" y="1196"/>
                  </a:cubicBezTo>
                  <a:cubicBezTo>
                    <a:pt x="1443" y="1183"/>
                    <a:pt x="1466" y="1174"/>
                    <a:pt x="1475" y="1168"/>
                  </a:cubicBezTo>
                  <a:cubicBezTo>
                    <a:pt x="1485" y="1163"/>
                    <a:pt x="1481" y="1158"/>
                    <a:pt x="1481" y="1154"/>
                  </a:cubicBezTo>
                  <a:cubicBezTo>
                    <a:pt x="1481" y="1150"/>
                    <a:pt x="1466" y="1140"/>
                    <a:pt x="1466" y="1140"/>
                  </a:cubicBezTo>
                  <a:cubicBezTo>
                    <a:pt x="1466" y="1140"/>
                    <a:pt x="1450" y="1126"/>
                    <a:pt x="1449" y="1118"/>
                  </a:cubicBezTo>
                  <a:cubicBezTo>
                    <a:pt x="1447" y="1110"/>
                    <a:pt x="1445" y="1094"/>
                    <a:pt x="1453" y="1086"/>
                  </a:cubicBezTo>
                  <a:cubicBezTo>
                    <a:pt x="1461" y="1078"/>
                    <a:pt x="1467" y="1095"/>
                    <a:pt x="1479" y="1092"/>
                  </a:cubicBezTo>
                  <a:cubicBezTo>
                    <a:pt x="1491" y="1090"/>
                    <a:pt x="1503" y="1088"/>
                    <a:pt x="1514" y="1084"/>
                  </a:cubicBezTo>
                  <a:cubicBezTo>
                    <a:pt x="1525" y="1080"/>
                    <a:pt x="1521" y="1099"/>
                    <a:pt x="1530" y="1100"/>
                  </a:cubicBezTo>
                  <a:cubicBezTo>
                    <a:pt x="1539" y="1102"/>
                    <a:pt x="1549" y="1079"/>
                    <a:pt x="1555" y="1072"/>
                  </a:cubicBezTo>
                  <a:cubicBezTo>
                    <a:pt x="1562" y="1066"/>
                    <a:pt x="1562" y="1060"/>
                    <a:pt x="1569" y="1051"/>
                  </a:cubicBezTo>
                  <a:cubicBezTo>
                    <a:pt x="1575" y="1042"/>
                    <a:pt x="1579" y="1038"/>
                    <a:pt x="1582" y="1023"/>
                  </a:cubicBezTo>
                  <a:cubicBezTo>
                    <a:pt x="1585" y="1008"/>
                    <a:pt x="1581" y="1003"/>
                    <a:pt x="1578" y="995"/>
                  </a:cubicBezTo>
                  <a:cubicBezTo>
                    <a:pt x="1575" y="987"/>
                    <a:pt x="1570" y="984"/>
                    <a:pt x="1561" y="986"/>
                  </a:cubicBezTo>
                  <a:cubicBezTo>
                    <a:pt x="1551" y="987"/>
                    <a:pt x="1550" y="979"/>
                    <a:pt x="1539" y="968"/>
                  </a:cubicBezTo>
                  <a:cubicBezTo>
                    <a:pt x="1529" y="958"/>
                    <a:pt x="1527" y="956"/>
                    <a:pt x="1523" y="950"/>
                  </a:cubicBezTo>
                  <a:cubicBezTo>
                    <a:pt x="1519" y="943"/>
                    <a:pt x="1519" y="935"/>
                    <a:pt x="1523" y="927"/>
                  </a:cubicBezTo>
                  <a:cubicBezTo>
                    <a:pt x="1527" y="919"/>
                    <a:pt x="1543" y="914"/>
                    <a:pt x="1550" y="906"/>
                  </a:cubicBezTo>
                  <a:cubicBezTo>
                    <a:pt x="1557" y="898"/>
                    <a:pt x="1563" y="868"/>
                    <a:pt x="1571" y="851"/>
                  </a:cubicBezTo>
                  <a:cubicBezTo>
                    <a:pt x="1579" y="834"/>
                    <a:pt x="1562" y="827"/>
                    <a:pt x="1562" y="810"/>
                  </a:cubicBezTo>
                  <a:cubicBezTo>
                    <a:pt x="1562" y="792"/>
                    <a:pt x="1562" y="794"/>
                    <a:pt x="1566" y="787"/>
                  </a:cubicBezTo>
                  <a:cubicBezTo>
                    <a:pt x="1570" y="780"/>
                    <a:pt x="1577" y="790"/>
                    <a:pt x="1590" y="780"/>
                  </a:cubicBezTo>
                  <a:cubicBezTo>
                    <a:pt x="1603" y="771"/>
                    <a:pt x="1609" y="767"/>
                    <a:pt x="1615" y="758"/>
                  </a:cubicBezTo>
                  <a:cubicBezTo>
                    <a:pt x="1622" y="748"/>
                    <a:pt x="1623" y="758"/>
                    <a:pt x="1634" y="760"/>
                  </a:cubicBezTo>
                  <a:cubicBezTo>
                    <a:pt x="1645" y="763"/>
                    <a:pt x="1642" y="758"/>
                    <a:pt x="1650" y="747"/>
                  </a:cubicBezTo>
                  <a:cubicBezTo>
                    <a:pt x="1658" y="736"/>
                    <a:pt x="1663" y="739"/>
                    <a:pt x="1673" y="734"/>
                  </a:cubicBezTo>
                  <a:cubicBezTo>
                    <a:pt x="1682" y="728"/>
                    <a:pt x="1677" y="691"/>
                    <a:pt x="1682" y="688"/>
                  </a:cubicBezTo>
                  <a:cubicBezTo>
                    <a:pt x="1687" y="686"/>
                    <a:pt x="1694" y="694"/>
                    <a:pt x="1695" y="686"/>
                  </a:cubicBezTo>
                  <a:cubicBezTo>
                    <a:pt x="1697" y="678"/>
                    <a:pt x="1690" y="660"/>
                    <a:pt x="1679" y="650"/>
                  </a:cubicBezTo>
                  <a:cubicBezTo>
                    <a:pt x="1669" y="639"/>
                    <a:pt x="1675" y="640"/>
                    <a:pt x="1667" y="619"/>
                  </a:cubicBezTo>
                  <a:cubicBezTo>
                    <a:pt x="1659" y="598"/>
                    <a:pt x="1674" y="604"/>
                    <a:pt x="1682" y="595"/>
                  </a:cubicBezTo>
                  <a:cubicBezTo>
                    <a:pt x="1690" y="586"/>
                    <a:pt x="1707" y="590"/>
                    <a:pt x="1723" y="580"/>
                  </a:cubicBezTo>
                  <a:cubicBezTo>
                    <a:pt x="1739" y="571"/>
                    <a:pt x="1746" y="566"/>
                    <a:pt x="1751" y="551"/>
                  </a:cubicBezTo>
                  <a:cubicBezTo>
                    <a:pt x="1757" y="536"/>
                    <a:pt x="1758" y="544"/>
                    <a:pt x="1770" y="540"/>
                  </a:cubicBezTo>
                  <a:cubicBezTo>
                    <a:pt x="1782" y="536"/>
                    <a:pt x="1779" y="535"/>
                    <a:pt x="1783" y="522"/>
                  </a:cubicBezTo>
                  <a:cubicBezTo>
                    <a:pt x="1787" y="508"/>
                    <a:pt x="1771" y="504"/>
                    <a:pt x="1767" y="498"/>
                  </a:cubicBezTo>
                  <a:cubicBezTo>
                    <a:pt x="1763" y="491"/>
                    <a:pt x="1773" y="476"/>
                    <a:pt x="1774" y="471"/>
                  </a:cubicBezTo>
                  <a:cubicBezTo>
                    <a:pt x="1775" y="466"/>
                    <a:pt x="1781" y="447"/>
                    <a:pt x="1775" y="431"/>
                  </a:cubicBezTo>
                  <a:cubicBezTo>
                    <a:pt x="1770" y="415"/>
                    <a:pt x="1775" y="415"/>
                    <a:pt x="1766" y="410"/>
                  </a:cubicBezTo>
                  <a:cubicBezTo>
                    <a:pt x="1764" y="408"/>
                    <a:pt x="1761" y="407"/>
                    <a:pt x="1758" y="406"/>
                  </a:cubicBezTo>
                  <a:cubicBezTo>
                    <a:pt x="1746" y="408"/>
                    <a:pt x="1738" y="409"/>
                    <a:pt x="1734" y="410"/>
                  </a:cubicBezTo>
                  <a:cubicBezTo>
                    <a:pt x="1729" y="410"/>
                    <a:pt x="1728" y="411"/>
                    <a:pt x="1725" y="41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59" name="Freeform 22">
              <a:extLst>
                <a:ext uri="{FF2B5EF4-FFF2-40B4-BE49-F238E27FC236}">
                  <a16:creationId xmlns:a16="http://schemas.microsoft.com/office/drawing/2014/main" id="{3BEDBF3A-12D4-443C-B35A-AD7788D13208}"/>
                </a:ext>
              </a:extLst>
            </p:cNvPr>
            <p:cNvSpPr>
              <a:spLocks/>
            </p:cNvSpPr>
            <p:nvPr/>
          </p:nvSpPr>
          <p:spPr bwMode="auto">
            <a:xfrm>
              <a:off x="-6770855" y="5450635"/>
              <a:ext cx="1443031" cy="1149241"/>
            </a:xfrm>
            <a:custGeom>
              <a:avLst/>
              <a:gdLst>
                <a:gd name="T0" fmla="*/ 1715 w 1753"/>
                <a:gd name="T1" fmla="*/ 968 h 1396"/>
                <a:gd name="T2" fmla="*/ 1721 w 1753"/>
                <a:gd name="T3" fmla="*/ 875 h 1396"/>
                <a:gd name="T4" fmla="*/ 1729 w 1753"/>
                <a:gd name="T5" fmla="*/ 782 h 1396"/>
                <a:gd name="T6" fmla="*/ 1659 w 1753"/>
                <a:gd name="T7" fmla="*/ 797 h 1396"/>
                <a:gd name="T8" fmla="*/ 1603 w 1753"/>
                <a:gd name="T9" fmla="*/ 794 h 1396"/>
                <a:gd name="T10" fmla="*/ 1615 w 1753"/>
                <a:gd name="T11" fmla="*/ 672 h 1396"/>
                <a:gd name="T12" fmla="*/ 1571 w 1753"/>
                <a:gd name="T13" fmla="*/ 613 h 1396"/>
                <a:gd name="T14" fmla="*/ 1485 w 1753"/>
                <a:gd name="T15" fmla="*/ 564 h 1396"/>
                <a:gd name="T16" fmla="*/ 1398 w 1753"/>
                <a:gd name="T17" fmla="*/ 472 h 1396"/>
                <a:gd name="T18" fmla="*/ 1341 w 1753"/>
                <a:gd name="T19" fmla="*/ 442 h 1396"/>
                <a:gd name="T20" fmla="*/ 1286 w 1753"/>
                <a:gd name="T21" fmla="*/ 385 h 1396"/>
                <a:gd name="T22" fmla="*/ 1284 w 1753"/>
                <a:gd name="T23" fmla="*/ 301 h 1396"/>
                <a:gd name="T24" fmla="*/ 1235 w 1753"/>
                <a:gd name="T25" fmla="*/ 258 h 1396"/>
                <a:gd name="T26" fmla="*/ 1199 w 1753"/>
                <a:gd name="T27" fmla="*/ 325 h 1396"/>
                <a:gd name="T28" fmla="*/ 1154 w 1753"/>
                <a:gd name="T29" fmla="*/ 355 h 1396"/>
                <a:gd name="T30" fmla="*/ 1040 w 1753"/>
                <a:gd name="T31" fmla="*/ 403 h 1396"/>
                <a:gd name="T32" fmla="*/ 1100 w 1753"/>
                <a:gd name="T33" fmla="*/ 338 h 1396"/>
                <a:gd name="T34" fmla="*/ 1116 w 1753"/>
                <a:gd name="T35" fmla="*/ 272 h 1396"/>
                <a:gd name="T36" fmla="*/ 1076 w 1753"/>
                <a:gd name="T37" fmla="*/ 248 h 1396"/>
                <a:gd name="T38" fmla="*/ 1076 w 1753"/>
                <a:gd name="T39" fmla="*/ 149 h 1396"/>
                <a:gd name="T40" fmla="*/ 1020 w 1753"/>
                <a:gd name="T41" fmla="*/ 100 h 1396"/>
                <a:gd name="T42" fmla="*/ 982 w 1753"/>
                <a:gd name="T43" fmla="*/ 0 h 1396"/>
                <a:gd name="T44" fmla="*/ 882 w 1753"/>
                <a:gd name="T45" fmla="*/ 19 h 1396"/>
                <a:gd name="T46" fmla="*/ 815 w 1753"/>
                <a:gd name="T47" fmla="*/ 35 h 1396"/>
                <a:gd name="T48" fmla="*/ 827 w 1753"/>
                <a:gd name="T49" fmla="*/ 145 h 1396"/>
                <a:gd name="T50" fmla="*/ 711 w 1753"/>
                <a:gd name="T51" fmla="*/ 195 h 1396"/>
                <a:gd name="T52" fmla="*/ 709 w 1753"/>
                <a:gd name="T53" fmla="*/ 226 h 1396"/>
                <a:gd name="T54" fmla="*/ 681 w 1753"/>
                <a:gd name="T55" fmla="*/ 250 h 1396"/>
                <a:gd name="T56" fmla="*/ 610 w 1753"/>
                <a:gd name="T57" fmla="*/ 242 h 1396"/>
                <a:gd name="T58" fmla="*/ 517 w 1753"/>
                <a:gd name="T59" fmla="*/ 220 h 1396"/>
                <a:gd name="T60" fmla="*/ 453 w 1753"/>
                <a:gd name="T61" fmla="*/ 260 h 1396"/>
                <a:gd name="T62" fmla="*/ 417 w 1753"/>
                <a:gd name="T63" fmla="*/ 382 h 1396"/>
                <a:gd name="T64" fmla="*/ 358 w 1753"/>
                <a:gd name="T65" fmla="*/ 387 h 1396"/>
                <a:gd name="T66" fmla="*/ 276 w 1753"/>
                <a:gd name="T67" fmla="*/ 413 h 1396"/>
                <a:gd name="T68" fmla="*/ 207 w 1753"/>
                <a:gd name="T69" fmla="*/ 420 h 1396"/>
                <a:gd name="T70" fmla="*/ 145 w 1753"/>
                <a:gd name="T71" fmla="*/ 369 h 1396"/>
                <a:gd name="T72" fmla="*/ 126 w 1753"/>
                <a:gd name="T73" fmla="*/ 418 h 1396"/>
                <a:gd name="T74" fmla="*/ 85 w 1753"/>
                <a:gd name="T75" fmla="*/ 536 h 1396"/>
                <a:gd name="T76" fmla="*/ 70 w 1753"/>
                <a:gd name="T77" fmla="*/ 638 h 1396"/>
                <a:gd name="T78" fmla="*/ 41 w 1753"/>
                <a:gd name="T79" fmla="*/ 716 h 1396"/>
                <a:gd name="T80" fmla="*/ 9 w 1753"/>
                <a:gd name="T81" fmla="*/ 765 h 1396"/>
                <a:gd name="T82" fmla="*/ 0 w 1753"/>
                <a:gd name="T83" fmla="*/ 872 h 1396"/>
                <a:gd name="T84" fmla="*/ 81 w 1753"/>
                <a:gd name="T85" fmla="*/ 964 h 1396"/>
                <a:gd name="T86" fmla="*/ 149 w 1753"/>
                <a:gd name="T87" fmla="*/ 1046 h 1396"/>
                <a:gd name="T88" fmla="*/ 84 w 1753"/>
                <a:gd name="T89" fmla="*/ 1127 h 1396"/>
                <a:gd name="T90" fmla="*/ 35 w 1753"/>
                <a:gd name="T91" fmla="*/ 1153 h 1396"/>
                <a:gd name="T92" fmla="*/ 181 w 1753"/>
                <a:gd name="T93" fmla="*/ 1219 h 1396"/>
                <a:gd name="T94" fmla="*/ 325 w 1753"/>
                <a:gd name="T95" fmla="*/ 1310 h 1396"/>
                <a:gd name="T96" fmla="*/ 529 w 1753"/>
                <a:gd name="T97" fmla="*/ 1270 h 1396"/>
                <a:gd name="T98" fmla="*/ 736 w 1753"/>
                <a:gd name="T99" fmla="*/ 1282 h 1396"/>
                <a:gd name="T100" fmla="*/ 903 w 1753"/>
                <a:gd name="T101" fmla="*/ 1347 h 1396"/>
                <a:gd name="T102" fmla="*/ 1060 w 1753"/>
                <a:gd name="T103" fmla="*/ 1328 h 1396"/>
                <a:gd name="T104" fmla="*/ 1169 w 1753"/>
                <a:gd name="T105" fmla="*/ 1359 h 1396"/>
                <a:gd name="T106" fmla="*/ 1295 w 1753"/>
                <a:gd name="T107" fmla="*/ 1270 h 1396"/>
                <a:gd name="T108" fmla="*/ 1412 w 1753"/>
                <a:gd name="T109" fmla="*/ 1174 h 1396"/>
                <a:gd name="T110" fmla="*/ 1476 w 1753"/>
                <a:gd name="T111" fmla="*/ 1064 h 1396"/>
                <a:gd name="T112" fmla="*/ 1604 w 1753"/>
                <a:gd name="T113" fmla="*/ 1056 h 1396"/>
                <a:gd name="T114" fmla="*/ 1689 w 1753"/>
                <a:gd name="T115" fmla="*/ 102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3" h="1396">
                  <a:moveTo>
                    <a:pt x="1689" y="1020"/>
                  </a:moveTo>
                  <a:cubicBezTo>
                    <a:pt x="1685" y="1018"/>
                    <a:pt x="1680" y="1015"/>
                    <a:pt x="1675" y="1008"/>
                  </a:cubicBezTo>
                  <a:cubicBezTo>
                    <a:pt x="1666" y="996"/>
                    <a:pt x="1669" y="989"/>
                    <a:pt x="1675" y="982"/>
                  </a:cubicBezTo>
                  <a:cubicBezTo>
                    <a:pt x="1676" y="981"/>
                    <a:pt x="1677" y="979"/>
                    <a:pt x="1678" y="978"/>
                  </a:cubicBezTo>
                  <a:cubicBezTo>
                    <a:pt x="1686" y="966"/>
                    <a:pt x="1696" y="969"/>
                    <a:pt x="1700" y="971"/>
                  </a:cubicBezTo>
                  <a:cubicBezTo>
                    <a:pt x="1702" y="972"/>
                    <a:pt x="1705" y="972"/>
                    <a:pt x="1708" y="972"/>
                  </a:cubicBezTo>
                  <a:cubicBezTo>
                    <a:pt x="1711" y="972"/>
                    <a:pt x="1712" y="972"/>
                    <a:pt x="1715" y="968"/>
                  </a:cubicBezTo>
                  <a:cubicBezTo>
                    <a:pt x="1717" y="966"/>
                    <a:pt x="1720" y="963"/>
                    <a:pt x="1725" y="961"/>
                  </a:cubicBezTo>
                  <a:cubicBezTo>
                    <a:pt x="1723" y="959"/>
                    <a:pt x="1722" y="958"/>
                    <a:pt x="1720" y="956"/>
                  </a:cubicBezTo>
                  <a:cubicBezTo>
                    <a:pt x="1710" y="946"/>
                    <a:pt x="1709" y="944"/>
                    <a:pt x="1706" y="930"/>
                  </a:cubicBezTo>
                  <a:cubicBezTo>
                    <a:pt x="1703" y="917"/>
                    <a:pt x="1708" y="912"/>
                    <a:pt x="1714" y="908"/>
                  </a:cubicBezTo>
                  <a:cubicBezTo>
                    <a:pt x="1716" y="906"/>
                    <a:pt x="1717" y="905"/>
                    <a:pt x="1719" y="903"/>
                  </a:cubicBezTo>
                  <a:cubicBezTo>
                    <a:pt x="1721" y="899"/>
                    <a:pt x="1721" y="896"/>
                    <a:pt x="1721" y="890"/>
                  </a:cubicBezTo>
                  <a:cubicBezTo>
                    <a:pt x="1720" y="886"/>
                    <a:pt x="1720" y="881"/>
                    <a:pt x="1721" y="875"/>
                  </a:cubicBezTo>
                  <a:cubicBezTo>
                    <a:pt x="1722" y="860"/>
                    <a:pt x="1728" y="849"/>
                    <a:pt x="1736" y="836"/>
                  </a:cubicBezTo>
                  <a:cubicBezTo>
                    <a:pt x="1739" y="833"/>
                    <a:pt x="1741" y="830"/>
                    <a:pt x="1743" y="826"/>
                  </a:cubicBezTo>
                  <a:cubicBezTo>
                    <a:pt x="1748" y="821"/>
                    <a:pt x="1752" y="814"/>
                    <a:pt x="1753" y="810"/>
                  </a:cubicBezTo>
                  <a:cubicBezTo>
                    <a:pt x="1750" y="808"/>
                    <a:pt x="1744" y="806"/>
                    <a:pt x="1739" y="798"/>
                  </a:cubicBezTo>
                  <a:cubicBezTo>
                    <a:pt x="1734" y="792"/>
                    <a:pt x="1733" y="787"/>
                    <a:pt x="1732" y="784"/>
                  </a:cubicBezTo>
                  <a:cubicBezTo>
                    <a:pt x="1732" y="784"/>
                    <a:pt x="1732" y="784"/>
                    <a:pt x="1732" y="784"/>
                  </a:cubicBezTo>
                  <a:cubicBezTo>
                    <a:pt x="1731" y="784"/>
                    <a:pt x="1731" y="783"/>
                    <a:pt x="1729" y="782"/>
                  </a:cubicBezTo>
                  <a:cubicBezTo>
                    <a:pt x="1726" y="781"/>
                    <a:pt x="1725" y="780"/>
                    <a:pt x="1724" y="780"/>
                  </a:cubicBezTo>
                  <a:cubicBezTo>
                    <a:pt x="1722" y="781"/>
                    <a:pt x="1720" y="783"/>
                    <a:pt x="1719" y="784"/>
                  </a:cubicBezTo>
                  <a:cubicBezTo>
                    <a:pt x="1716" y="786"/>
                    <a:pt x="1716" y="787"/>
                    <a:pt x="1715" y="788"/>
                  </a:cubicBezTo>
                  <a:cubicBezTo>
                    <a:pt x="1713" y="793"/>
                    <a:pt x="1710" y="797"/>
                    <a:pt x="1701" y="803"/>
                  </a:cubicBezTo>
                  <a:cubicBezTo>
                    <a:pt x="1688" y="811"/>
                    <a:pt x="1681" y="809"/>
                    <a:pt x="1673" y="804"/>
                  </a:cubicBezTo>
                  <a:cubicBezTo>
                    <a:pt x="1671" y="802"/>
                    <a:pt x="1669" y="800"/>
                    <a:pt x="1665" y="799"/>
                  </a:cubicBezTo>
                  <a:cubicBezTo>
                    <a:pt x="1662" y="798"/>
                    <a:pt x="1660" y="797"/>
                    <a:pt x="1659" y="797"/>
                  </a:cubicBezTo>
                  <a:cubicBezTo>
                    <a:pt x="1659" y="797"/>
                    <a:pt x="1659" y="797"/>
                    <a:pt x="1659" y="797"/>
                  </a:cubicBezTo>
                  <a:cubicBezTo>
                    <a:pt x="1657" y="798"/>
                    <a:pt x="1654" y="799"/>
                    <a:pt x="1648" y="801"/>
                  </a:cubicBezTo>
                  <a:cubicBezTo>
                    <a:pt x="1645" y="801"/>
                    <a:pt x="1643" y="802"/>
                    <a:pt x="1641" y="803"/>
                  </a:cubicBezTo>
                  <a:cubicBezTo>
                    <a:pt x="1633" y="805"/>
                    <a:pt x="1630" y="806"/>
                    <a:pt x="1620" y="803"/>
                  </a:cubicBezTo>
                  <a:cubicBezTo>
                    <a:pt x="1612" y="800"/>
                    <a:pt x="1609" y="797"/>
                    <a:pt x="1607" y="795"/>
                  </a:cubicBezTo>
                  <a:cubicBezTo>
                    <a:pt x="1607" y="795"/>
                    <a:pt x="1607" y="795"/>
                    <a:pt x="1607" y="795"/>
                  </a:cubicBezTo>
                  <a:cubicBezTo>
                    <a:pt x="1606" y="795"/>
                    <a:pt x="1604" y="794"/>
                    <a:pt x="1603" y="794"/>
                  </a:cubicBezTo>
                  <a:cubicBezTo>
                    <a:pt x="1597" y="794"/>
                    <a:pt x="1592" y="792"/>
                    <a:pt x="1581" y="785"/>
                  </a:cubicBezTo>
                  <a:cubicBezTo>
                    <a:pt x="1566" y="775"/>
                    <a:pt x="1567" y="751"/>
                    <a:pt x="1568" y="740"/>
                  </a:cubicBezTo>
                  <a:cubicBezTo>
                    <a:pt x="1568" y="738"/>
                    <a:pt x="1568" y="737"/>
                    <a:pt x="1568" y="736"/>
                  </a:cubicBezTo>
                  <a:cubicBezTo>
                    <a:pt x="1568" y="727"/>
                    <a:pt x="1573" y="711"/>
                    <a:pt x="1588" y="705"/>
                  </a:cubicBezTo>
                  <a:cubicBezTo>
                    <a:pt x="1597" y="702"/>
                    <a:pt x="1599" y="700"/>
                    <a:pt x="1608" y="692"/>
                  </a:cubicBezTo>
                  <a:cubicBezTo>
                    <a:pt x="1611" y="690"/>
                    <a:pt x="1611" y="689"/>
                    <a:pt x="1611" y="685"/>
                  </a:cubicBezTo>
                  <a:cubicBezTo>
                    <a:pt x="1611" y="682"/>
                    <a:pt x="1612" y="677"/>
                    <a:pt x="1615" y="672"/>
                  </a:cubicBezTo>
                  <a:cubicBezTo>
                    <a:pt x="1619" y="667"/>
                    <a:pt x="1623" y="664"/>
                    <a:pt x="1626" y="663"/>
                  </a:cubicBezTo>
                  <a:cubicBezTo>
                    <a:pt x="1628" y="661"/>
                    <a:pt x="1629" y="661"/>
                    <a:pt x="1630" y="659"/>
                  </a:cubicBezTo>
                  <a:cubicBezTo>
                    <a:pt x="1631" y="658"/>
                    <a:pt x="1630" y="654"/>
                    <a:pt x="1630" y="651"/>
                  </a:cubicBezTo>
                  <a:cubicBezTo>
                    <a:pt x="1629" y="648"/>
                    <a:pt x="1628" y="644"/>
                    <a:pt x="1628" y="640"/>
                  </a:cubicBezTo>
                  <a:cubicBezTo>
                    <a:pt x="1628" y="635"/>
                    <a:pt x="1628" y="632"/>
                    <a:pt x="1629" y="629"/>
                  </a:cubicBezTo>
                  <a:cubicBezTo>
                    <a:pt x="1626" y="628"/>
                    <a:pt x="1619" y="627"/>
                    <a:pt x="1610" y="629"/>
                  </a:cubicBezTo>
                  <a:cubicBezTo>
                    <a:pt x="1598" y="631"/>
                    <a:pt x="1584" y="625"/>
                    <a:pt x="1571" y="613"/>
                  </a:cubicBezTo>
                  <a:cubicBezTo>
                    <a:pt x="1570" y="612"/>
                    <a:pt x="1570" y="612"/>
                    <a:pt x="1570" y="612"/>
                  </a:cubicBezTo>
                  <a:cubicBezTo>
                    <a:pt x="1566" y="608"/>
                    <a:pt x="1561" y="603"/>
                    <a:pt x="1559" y="602"/>
                  </a:cubicBezTo>
                  <a:cubicBezTo>
                    <a:pt x="1554" y="605"/>
                    <a:pt x="1550" y="606"/>
                    <a:pt x="1543" y="602"/>
                  </a:cubicBezTo>
                  <a:cubicBezTo>
                    <a:pt x="1542" y="601"/>
                    <a:pt x="1540" y="600"/>
                    <a:pt x="1536" y="599"/>
                  </a:cubicBezTo>
                  <a:cubicBezTo>
                    <a:pt x="1533" y="598"/>
                    <a:pt x="1530" y="598"/>
                    <a:pt x="1527" y="598"/>
                  </a:cubicBezTo>
                  <a:cubicBezTo>
                    <a:pt x="1518" y="598"/>
                    <a:pt x="1507" y="599"/>
                    <a:pt x="1497" y="585"/>
                  </a:cubicBezTo>
                  <a:cubicBezTo>
                    <a:pt x="1491" y="576"/>
                    <a:pt x="1488" y="570"/>
                    <a:pt x="1485" y="564"/>
                  </a:cubicBezTo>
                  <a:cubicBezTo>
                    <a:pt x="1483" y="560"/>
                    <a:pt x="1481" y="556"/>
                    <a:pt x="1479" y="553"/>
                  </a:cubicBezTo>
                  <a:cubicBezTo>
                    <a:pt x="1477" y="550"/>
                    <a:pt x="1474" y="546"/>
                    <a:pt x="1471" y="540"/>
                  </a:cubicBezTo>
                  <a:cubicBezTo>
                    <a:pt x="1464" y="529"/>
                    <a:pt x="1455" y="514"/>
                    <a:pt x="1447" y="506"/>
                  </a:cubicBezTo>
                  <a:cubicBezTo>
                    <a:pt x="1441" y="502"/>
                    <a:pt x="1438" y="497"/>
                    <a:pt x="1436" y="494"/>
                  </a:cubicBezTo>
                  <a:cubicBezTo>
                    <a:pt x="1432" y="489"/>
                    <a:pt x="1432" y="489"/>
                    <a:pt x="1427" y="490"/>
                  </a:cubicBezTo>
                  <a:cubicBezTo>
                    <a:pt x="1406" y="491"/>
                    <a:pt x="1400" y="479"/>
                    <a:pt x="1398" y="474"/>
                  </a:cubicBezTo>
                  <a:cubicBezTo>
                    <a:pt x="1398" y="473"/>
                    <a:pt x="1398" y="473"/>
                    <a:pt x="1398" y="472"/>
                  </a:cubicBezTo>
                  <a:cubicBezTo>
                    <a:pt x="1397" y="472"/>
                    <a:pt x="1396" y="472"/>
                    <a:pt x="1394" y="473"/>
                  </a:cubicBezTo>
                  <a:cubicBezTo>
                    <a:pt x="1386" y="481"/>
                    <a:pt x="1378" y="483"/>
                    <a:pt x="1372" y="480"/>
                  </a:cubicBezTo>
                  <a:cubicBezTo>
                    <a:pt x="1369" y="479"/>
                    <a:pt x="1363" y="476"/>
                    <a:pt x="1363" y="466"/>
                  </a:cubicBezTo>
                  <a:cubicBezTo>
                    <a:pt x="1362" y="461"/>
                    <a:pt x="1364" y="456"/>
                    <a:pt x="1366" y="454"/>
                  </a:cubicBezTo>
                  <a:cubicBezTo>
                    <a:pt x="1366" y="454"/>
                    <a:pt x="1366" y="453"/>
                    <a:pt x="1365" y="453"/>
                  </a:cubicBezTo>
                  <a:cubicBezTo>
                    <a:pt x="1361" y="450"/>
                    <a:pt x="1360" y="450"/>
                    <a:pt x="1358" y="450"/>
                  </a:cubicBezTo>
                  <a:cubicBezTo>
                    <a:pt x="1352" y="450"/>
                    <a:pt x="1347" y="449"/>
                    <a:pt x="1341" y="442"/>
                  </a:cubicBezTo>
                  <a:cubicBezTo>
                    <a:pt x="1340" y="440"/>
                    <a:pt x="1339" y="438"/>
                    <a:pt x="1337" y="437"/>
                  </a:cubicBezTo>
                  <a:cubicBezTo>
                    <a:pt x="1332" y="432"/>
                    <a:pt x="1323" y="422"/>
                    <a:pt x="1333" y="408"/>
                  </a:cubicBezTo>
                  <a:cubicBezTo>
                    <a:pt x="1330" y="410"/>
                    <a:pt x="1327" y="410"/>
                    <a:pt x="1324" y="409"/>
                  </a:cubicBezTo>
                  <a:cubicBezTo>
                    <a:pt x="1318" y="408"/>
                    <a:pt x="1316" y="403"/>
                    <a:pt x="1316" y="401"/>
                  </a:cubicBezTo>
                  <a:cubicBezTo>
                    <a:pt x="1315" y="399"/>
                    <a:pt x="1314" y="398"/>
                    <a:pt x="1311" y="396"/>
                  </a:cubicBezTo>
                  <a:cubicBezTo>
                    <a:pt x="1309" y="395"/>
                    <a:pt x="1307" y="394"/>
                    <a:pt x="1304" y="394"/>
                  </a:cubicBezTo>
                  <a:cubicBezTo>
                    <a:pt x="1299" y="393"/>
                    <a:pt x="1292" y="392"/>
                    <a:pt x="1286" y="385"/>
                  </a:cubicBezTo>
                  <a:cubicBezTo>
                    <a:pt x="1285" y="383"/>
                    <a:pt x="1284" y="383"/>
                    <a:pt x="1282" y="382"/>
                  </a:cubicBezTo>
                  <a:cubicBezTo>
                    <a:pt x="1280" y="380"/>
                    <a:pt x="1276" y="378"/>
                    <a:pt x="1274" y="372"/>
                  </a:cubicBezTo>
                  <a:cubicBezTo>
                    <a:pt x="1273" y="367"/>
                    <a:pt x="1275" y="362"/>
                    <a:pt x="1278" y="358"/>
                  </a:cubicBezTo>
                  <a:cubicBezTo>
                    <a:pt x="1282" y="351"/>
                    <a:pt x="1287" y="348"/>
                    <a:pt x="1291" y="346"/>
                  </a:cubicBezTo>
                  <a:cubicBezTo>
                    <a:pt x="1294" y="344"/>
                    <a:pt x="1294" y="344"/>
                    <a:pt x="1294" y="341"/>
                  </a:cubicBezTo>
                  <a:cubicBezTo>
                    <a:pt x="1297" y="331"/>
                    <a:pt x="1295" y="313"/>
                    <a:pt x="1292" y="306"/>
                  </a:cubicBezTo>
                  <a:cubicBezTo>
                    <a:pt x="1291" y="304"/>
                    <a:pt x="1287" y="302"/>
                    <a:pt x="1284" y="301"/>
                  </a:cubicBezTo>
                  <a:cubicBezTo>
                    <a:pt x="1278" y="298"/>
                    <a:pt x="1271" y="294"/>
                    <a:pt x="1268" y="286"/>
                  </a:cubicBezTo>
                  <a:cubicBezTo>
                    <a:pt x="1267" y="282"/>
                    <a:pt x="1267" y="280"/>
                    <a:pt x="1268" y="278"/>
                  </a:cubicBezTo>
                  <a:cubicBezTo>
                    <a:pt x="1268" y="277"/>
                    <a:pt x="1268" y="277"/>
                    <a:pt x="1268" y="277"/>
                  </a:cubicBezTo>
                  <a:cubicBezTo>
                    <a:pt x="1268" y="277"/>
                    <a:pt x="1267" y="276"/>
                    <a:pt x="1264" y="271"/>
                  </a:cubicBezTo>
                  <a:cubicBezTo>
                    <a:pt x="1261" y="265"/>
                    <a:pt x="1259" y="261"/>
                    <a:pt x="1259" y="257"/>
                  </a:cubicBezTo>
                  <a:cubicBezTo>
                    <a:pt x="1253" y="256"/>
                    <a:pt x="1249" y="257"/>
                    <a:pt x="1244" y="258"/>
                  </a:cubicBezTo>
                  <a:cubicBezTo>
                    <a:pt x="1241" y="258"/>
                    <a:pt x="1238" y="258"/>
                    <a:pt x="1235" y="258"/>
                  </a:cubicBezTo>
                  <a:cubicBezTo>
                    <a:pt x="1234" y="258"/>
                    <a:pt x="1232" y="258"/>
                    <a:pt x="1231" y="258"/>
                  </a:cubicBezTo>
                  <a:cubicBezTo>
                    <a:pt x="1231" y="263"/>
                    <a:pt x="1230" y="267"/>
                    <a:pt x="1229" y="270"/>
                  </a:cubicBezTo>
                  <a:cubicBezTo>
                    <a:pt x="1228" y="273"/>
                    <a:pt x="1228" y="274"/>
                    <a:pt x="1228" y="277"/>
                  </a:cubicBezTo>
                  <a:cubicBezTo>
                    <a:pt x="1229" y="279"/>
                    <a:pt x="1229" y="280"/>
                    <a:pt x="1230" y="282"/>
                  </a:cubicBezTo>
                  <a:cubicBezTo>
                    <a:pt x="1236" y="292"/>
                    <a:pt x="1231" y="298"/>
                    <a:pt x="1224" y="304"/>
                  </a:cubicBezTo>
                  <a:cubicBezTo>
                    <a:pt x="1221" y="306"/>
                    <a:pt x="1218" y="308"/>
                    <a:pt x="1216" y="310"/>
                  </a:cubicBezTo>
                  <a:cubicBezTo>
                    <a:pt x="1209" y="315"/>
                    <a:pt x="1202" y="320"/>
                    <a:pt x="1199" y="325"/>
                  </a:cubicBezTo>
                  <a:cubicBezTo>
                    <a:pt x="1194" y="334"/>
                    <a:pt x="1188" y="335"/>
                    <a:pt x="1185" y="336"/>
                  </a:cubicBezTo>
                  <a:cubicBezTo>
                    <a:pt x="1185" y="336"/>
                    <a:pt x="1184" y="336"/>
                    <a:pt x="1184" y="336"/>
                  </a:cubicBezTo>
                  <a:cubicBezTo>
                    <a:pt x="1184" y="336"/>
                    <a:pt x="1183" y="337"/>
                    <a:pt x="1183" y="337"/>
                  </a:cubicBezTo>
                  <a:cubicBezTo>
                    <a:pt x="1182" y="339"/>
                    <a:pt x="1181" y="340"/>
                    <a:pt x="1181" y="341"/>
                  </a:cubicBezTo>
                  <a:cubicBezTo>
                    <a:pt x="1180" y="349"/>
                    <a:pt x="1175" y="352"/>
                    <a:pt x="1167" y="354"/>
                  </a:cubicBezTo>
                  <a:cubicBezTo>
                    <a:pt x="1162" y="355"/>
                    <a:pt x="1157" y="355"/>
                    <a:pt x="1154" y="355"/>
                  </a:cubicBezTo>
                  <a:cubicBezTo>
                    <a:pt x="1154" y="355"/>
                    <a:pt x="1154" y="355"/>
                    <a:pt x="1154" y="355"/>
                  </a:cubicBezTo>
                  <a:cubicBezTo>
                    <a:pt x="1154" y="356"/>
                    <a:pt x="1154" y="356"/>
                    <a:pt x="1154" y="356"/>
                  </a:cubicBezTo>
                  <a:cubicBezTo>
                    <a:pt x="1149" y="367"/>
                    <a:pt x="1146" y="369"/>
                    <a:pt x="1133" y="374"/>
                  </a:cubicBezTo>
                  <a:cubicBezTo>
                    <a:pt x="1125" y="377"/>
                    <a:pt x="1121" y="383"/>
                    <a:pt x="1119" y="386"/>
                  </a:cubicBezTo>
                  <a:cubicBezTo>
                    <a:pt x="1116" y="391"/>
                    <a:pt x="1110" y="393"/>
                    <a:pt x="1105" y="394"/>
                  </a:cubicBezTo>
                  <a:cubicBezTo>
                    <a:pt x="1102" y="395"/>
                    <a:pt x="1098" y="396"/>
                    <a:pt x="1098" y="397"/>
                  </a:cubicBezTo>
                  <a:cubicBezTo>
                    <a:pt x="1092" y="415"/>
                    <a:pt x="1078" y="425"/>
                    <a:pt x="1064" y="421"/>
                  </a:cubicBezTo>
                  <a:cubicBezTo>
                    <a:pt x="1055" y="418"/>
                    <a:pt x="1044" y="413"/>
                    <a:pt x="1040" y="403"/>
                  </a:cubicBezTo>
                  <a:cubicBezTo>
                    <a:pt x="1039" y="402"/>
                    <a:pt x="1038" y="401"/>
                    <a:pt x="1038" y="400"/>
                  </a:cubicBezTo>
                  <a:cubicBezTo>
                    <a:pt x="1030" y="387"/>
                    <a:pt x="1031" y="377"/>
                    <a:pt x="1041" y="371"/>
                  </a:cubicBezTo>
                  <a:cubicBezTo>
                    <a:pt x="1045" y="368"/>
                    <a:pt x="1045" y="368"/>
                    <a:pt x="1045" y="368"/>
                  </a:cubicBezTo>
                  <a:cubicBezTo>
                    <a:pt x="1052" y="364"/>
                    <a:pt x="1055" y="361"/>
                    <a:pt x="1065" y="356"/>
                  </a:cubicBezTo>
                  <a:cubicBezTo>
                    <a:pt x="1070" y="353"/>
                    <a:pt x="1070" y="353"/>
                    <a:pt x="1070" y="353"/>
                  </a:cubicBezTo>
                  <a:cubicBezTo>
                    <a:pt x="1079" y="349"/>
                    <a:pt x="1087" y="345"/>
                    <a:pt x="1092" y="341"/>
                  </a:cubicBezTo>
                  <a:cubicBezTo>
                    <a:pt x="1095" y="339"/>
                    <a:pt x="1098" y="338"/>
                    <a:pt x="1100" y="338"/>
                  </a:cubicBezTo>
                  <a:cubicBezTo>
                    <a:pt x="1100" y="337"/>
                    <a:pt x="1100" y="335"/>
                    <a:pt x="1100" y="334"/>
                  </a:cubicBezTo>
                  <a:cubicBezTo>
                    <a:pt x="1100" y="319"/>
                    <a:pt x="1104" y="312"/>
                    <a:pt x="1106" y="306"/>
                  </a:cubicBezTo>
                  <a:cubicBezTo>
                    <a:pt x="1108" y="303"/>
                    <a:pt x="1109" y="301"/>
                    <a:pt x="1109" y="299"/>
                  </a:cubicBezTo>
                  <a:cubicBezTo>
                    <a:pt x="1109" y="298"/>
                    <a:pt x="1109" y="298"/>
                    <a:pt x="1108" y="297"/>
                  </a:cubicBezTo>
                  <a:cubicBezTo>
                    <a:pt x="1107" y="295"/>
                    <a:pt x="1104" y="292"/>
                    <a:pt x="1105" y="287"/>
                  </a:cubicBezTo>
                  <a:cubicBezTo>
                    <a:pt x="1105" y="282"/>
                    <a:pt x="1109" y="279"/>
                    <a:pt x="1112" y="276"/>
                  </a:cubicBezTo>
                  <a:cubicBezTo>
                    <a:pt x="1114" y="275"/>
                    <a:pt x="1115" y="273"/>
                    <a:pt x="1116" y="272"/>
                  </a:cubicBezTo>
                  <a:cubicBezTo>
                    <a:pt x="1115" y="269"/>
                    <a:pt x="1114" y="268"/>
                    <a:pt x="1113" y="267"/>
                  </a:cubicBezTo>
                  <a:cubicBezTo>
                    <a:pt x="1113" y="267"/>
                    <a:pt x="1113" y="267"/>
                    <a:pt x="1112" y="267"/>
                  </a:cubicBezTo>
                  <a:cubicBezTo>
                    <a:pt x="1102" y="267"/>
                    <a:pt x="1089" y="268"/>
                    <a:pt x="1084" y="259"/>
                  </a:cubicBezTo>
                  <a:cubicBezTo>
                    <a:pt x="1083" y="256"/>
                    <a:pt x="1083" y="254"/>
                    <a:pt x="1083" y="252"/>
                  </a:cubicBezTo>
                  <a:cubicBezTo>
                    <a:pt x="1083" y="252"/>
                    <a:pt x="1083" y="252"/>
                    <a:pt x="1082" y="251"/>
                  </a:cubicBezTo>
                  <a:cubicBezTo>
                    <a:pt x="1082" y="251"/>
                    <a:pt x="1082" y="250"/>
                    <a:pt x="1079" y="249"/>
                  </a:cubicBezTo>
                  <a:cubicBezTo>
                    <a:pt x="1078" y="248"/>
                    <a:pt x="1078" y="248"/>
                    <a:pt x="1076" y="248"/>
                  </a:cubicBezTo>
                  <a:cubicBezTo>
                    <a:pt x="1074" y="248"/>
                    <a:pt x="1069" y="249"/>
                    <a:pt x="1065" y="246"/>
                  </a:cubicBezTo>
                  <a:cubicBezTo>
                    <a:pt x="1060" y="242"/>
                    <a:pt x="1059" y="237"/>
                    <a:pt x="1059" y="231"/>
                  </a:cubicBezTo>
                  <a:cubicBezTo>
                    <a:pt x="1058" y="228"/>
                    <a:pt x="1058" y="224"/>
                    <a:pt x="1057" y="220"/>
                  </a:cubicBezTo>
                  <a:cubicBezTo>
                    <a:pt x="1054" y="201"/>
                    <a:pt x="1050" y="178"/>
                    <a:pt x="1062" y="164"/>
                  </a:cubicBezTo>
                  <a:cubicBezTo>
                    <a:pt x="1067" y="157"/>
                    <a:pt x="1071" y="154"/>
                    <a:pt x="1074" y="152"/>
                  </a:cubicBezTo>
                  <a:cubicBezTo>
                    <a:pt x="1074" y="152"/>
                    <a:pt x="1075" y="152"/>
                    <a:pt x="1075" y="151"/>
                  </a:cubicBezTo>
                  <a:cubicBezTo>
                    <a:pt x="1075" y="151"/>
                    <a:pt x="1075" y="151"/>
                    <a:pt x="1076" y="149"/>
                  </a:cubicBezTo>
                  <a:cubicBezTo>
                    <a:pt x="1076" y="147"/>
                    <a:pt x="1077" y="145"/>
                    <a:pt x="1077" y="143"/>
                  </a:cubicBezTo>
                  <a:cubicBezTo>
                    <a:pt x="1078" y="142"/>
                    <a:pt x="1079" y="140"/>
                    <a:pt x="1079" y="139"/>
                  </a:cubicBezTo>
                  <a:cubicBezTo>
                    <a:pt x="1079" y="139"/>
                    <a:pt x="1078" y="138"/>
                    <a:pt x="1076" y="136"/>
                  </a:cubicBezTo>
                  <a:cubicBezTo>
                    <a:pt x="1068" y="127"/>
                    <a:pt x="1060" y="122"/>
                    <a:pt x="1055" y="119"/>
                  </a:cubicBezTo>
                  <a:cubicBezTo>
                    <a:pt x="1054" y="119"/>
                    <a:pt x="1051" y="118"/>
                    <a:pt x="1049" y="118"/>
                  </a:cubicBezTo>
                  <a:cubicBezTo>
                    <a:pt x="1042" y="118"/>
                    <a:pt x="1033" y="117"/>
                    <a:pt x="1026" y="107"/>
                  </a:cubicBezTo>
                  <a:cubicBezTo>
                    <a:pt x="1024" y="104"/>
                    <a:pt x="1022" y="102"/>
                    <a:pt x="1020" y="100"/>
                  </a:cubicBezTo>
                  <a:cubicBezTo>
                    <a:pt x="1016" y="94"/>
                    <a:pt x="1012" y="89"/>
                    <a:pt x="1010" y="79"/>
                  </a:cubicBezTo>
                  <a:cubicBezTo>
                    <a:pt x="1009" y="76"/>
                    <a:pt x="1009" y="76"/>
                    <a:pt x="1008" y="75"/>
                  </a:cubicBezTo>
                  <a:cubicBezTo>
                    <a:pt x="1001" y="68"/>
                    <a:pt x="1003" y="61"/>
                    <a:pt x="1007" y="52"/>
                  </a:cubicBezTo>
                  <a:cubicBezTo>
                    <a:pt x="1013" y="38"/>
                    <a:pt x="1013" y="31"/>
                    <a:pt x="1011" y="26"/>
                  </a:cubicBezTo>
                  <a:cubicBezTo>
                    <a:pt x="1008" y="17"/>
                    <a:pt x="1008" y="16"/>
                    <a:pt x="1001" y="11"/>
                  </a:cubicBezTo>
                  <a:cubicBezTo>
                    <a:pt x="999" y="10"/>
                    <a:pt x="999" y="10"/>
                    <a:pt x="999" y="10"/>
                  </a:cubicBezTo>
                  <a:cubicBezTo>
                    <a:pt x="995" y="7"/>
                    <a:pt x="985" y="0"/>
                    <a:pt x="982" y="0"/>
                  </a:cubicBezTo>
                  <a:cubicBezTo>
                    <a:pt x="981" y="1"/>
                    <a:pt x="980" y="3"/>
                    <a:pt x="978" y="4"/>
                  </a:cubicBezTo>
                  <a:cubicBezTo>
                    <a:pt x="975" y="9"/>
                    <a:pt x="968" y="19"/>
                    <a:pt x="953" y="15"/>
                  </a:cubicBezTo>
                  <a:cubicBezTo>
                    <a:pt x="948" y="13"/>
                    <a:pt x="943" y="10"/>
                    <a:pt x="939" y="8"/>
                  </a:cubicBezTo>
                  <a:cubicBezTo>
                    <a:pt x="938" y="7"/>
                    <a:pt x="936" y="6"/>
                    <a:pt x="934" y="5"/>
                  </a:cubicBezTo>
                  <a:cubicBezTo>
                    <a:pt x="933" y="6"/>
                    <a:pt x="933" y="8"/>
                    <a:pt x="932" y="10"/>
                  </a:cubicBezTo>
                  <a:cubicBezTo>
                    <a:pt x="929" y="15"/>
                    <a:pt x="926" y="22"/>
                    <a:pt x="915" y="24"/>
                  </a:cubicBezTo>
                  <a:cubicBezTo>
                    <a:pt x="904" y="26"/>
                    <a:pt x="893" y="24"/>
                    <a:pt x="882" y="19"/>
                  </a:cubicBezTo>
                  <a:cubicBezTo>
                    <a:pt x="880" y="19"/>
                    <a:pt x="875" y="19"/>
                    <a:pt x="863" y="24"/>
                  </a:cubicBezTo>
                  <a:cubicBezTo>
                    <a:pt x="862" y="24"/>
                    <a:pt x="862" y="24"/>
                    <a:pt x="862" y="24"/>
                  </a:cubicBezTo>
                  <a:cubicBezTo>
                    <a:pt x="857" y="26"/>
                    <a:pt x="854" y="26"/>
                    <a:pt x="849" y="23"/>
                  </a:cubicBezTo>
                  <a:cubicBezTo>
                    <a:pt x="848" y="22"/>
                    <a:pt x="848" y="22"/>
                    <a:pt x="848" y="22"/>
                  </a:cubicBezTo>
                  <a:cubicBezTo>
                    <a:pt x="845" y="20"/>
                    <a:pt x="843" y="19"/>
                    <a:pt x="842" y="19"/>
                  </a:cubicBezTo>
                  <a:cubicBezTo>
                    <a:pt x="836" y="22"/>
                    <a:pt x="820" y="30"/>
                    <a:pt x="817" y="33"/>
                  </a:cubicBezTo>
                  <a:cubicBezTo>
                    <a:pt x="816" y="34"/>
                    <a:pt x="816" y="35"/>
                    <a:pt x="815" y="35"/>
                  </a:cubicBezTo>
                  <a:cubicBezTo>
                    <a:pt x="813" y="38"/>
                    <a:pt x="812" y="38"/>
                    <a:pt x="812" y="50"/>
                  </a:cubicBezTo>
                  <a:cubicBezTo>
                    <a:pt x="812" y="58"/>
                    <a:pt x="810" y="64"/>
                    <a:pt x="809" y="68"/>
                  </a:cubicBezTo>
                  <a:cubicBezTo>
                    <a:pt x="807" y="75"/>
                    <a:pt x="806" y="77"/>
                    <a:pt x="810" y="82"/>
                  </a:cubicBezTo>
                  <a:cubicBezTo>
                    <a:pt x="813" y="87"/>
                    <a:pt x="815" y="89"/>
                    <a:pt x="817" y="91"/>
                  </a:cubicBezTo>
                  <a:cubicBezTo>
                    <a:pt x="822" y="95"/>
                    <a:pt x="826" y="98"/>
                    <a:pt x="829" y="110"/>
                  </a:cubicBezTo>
                  <a:cubicBezTo>
                    <a:pt x="833" y="127"/>
                    <a:pt x="833" y="130"/>
                    <a:pt x="828" y="144"/>
                  </a:cubicBezTo>
                  <a:cubicBezTo>
                    <a:pt x="827" y="145"/>
                    <a:pt x="827" y="145"/>
                    <a:pt x="827" y="145"/>
                  </a:cubicBezTo>
                  <a:cubicBezTo>
                    <a:pt x="827" y="147"/>
                    <a:pt x="827" y="147"/>
                    <a:pt x="827" y="148"/>
                  </a:cubicBezTo>
                  <a:cubicBezTo>
                    <a:pt x="832" y="162"/>
                    <a:pt x="819" y="167"/>
                    <a:pt x="808" y="171"/>
                  </a:cubicBezTo>
                  <a:cubicBezTo>
                    <a:pt x="803" y="173"/>
                    <a:pt x="799" y="174"/>
                    <a:pt x="796" y="175"/>
                  </a:cubicBezTo>
                  <a:cubicBezTo>
                    <a:pt x="787" y="179"/>
                    <a:pt x="787" y="179"/>
                    <a:pt x="782" y="185"/>
                  </a:cubicBezTo>
                  <a:cubicBezTo>
                    <a:pt x="772" y="198"/>
                    <a:pt x="760" y="203"/>
                    <a:pt x="745" y="201"/>
                  </a:cubicBezTo>
                  <a:cubicBezTo>
                    <a:pt x="734" y="199"/>
                    <a:pt x="730" y="198"/>
                    <a:pt x="721" y="193"/>
                  </a:cubicBezTo>
                  <a:cubicBezTo>
                    <a:pt x="719" y="192"/>
                    <a:pt x="718" y="191"/>
                    <a:pt x="711" y="195"/>
                  </a:cubicBezTo>
                  <a:cubicBezTo>
                    <a:pt x="707" y="198"/>
                    <a:pt x="704" y="199"/>
                    <a:pt x="702" y="199"/>
                  </a:cubicBezTo>
                  <a:cubicBezTo>
                    <a:pt x="701" y="200"/>
                    <a:pt x="701" y="200"/>
                    <a:pt x="701" y="201"/>
                  </a:cubicBezTo>
                  <a:cubicBezTo>
                    <a:pt x="699" y="204"/>
                    <a:pt x="697" y="206"/>
                    <a:pt x="696" y="207"/>
                  </a:cubicBezTo>
                  <a:cubicBezTo>
                    <a:pt x="696" y="207"/>
                    <a:pt x="696" y="207"/>
                    <a:pt x="696" y="207"/>
                  </a:cubicBezTo>
                  <a:cubicBezTo>
                    <a:pt x="696" y="208"/>
                    <a:pt x="696" y="208"/>
                    <a:pt x="697" y="209"/>
                  </a:cubicBezTo>
                  <a:cubicBezTo>
                    <a:pt x="698" y="211"/>
                    <a:pt x="699" y="213"/>
                    <a:pt x="700" y="215"/>
                  </a:cubicBezTo>
                  <a:cubicBezTo>
                    <a:pt x="703" y="221"/>
                    <a:pt x="704" y="224"/>
                    <a:pt x="709" y="226"/>
                  </a:cubicBezTo>
                  <a:cubicBezTo>
                    <a:pt x="712" y="228"/>
                    <a:pt x="713" y="228"/>
                    <a:pt x="716" y="228"/>
                  </a:cubicBezTo>
                  <a:cubicBezTo>
                    <a:pt x="719" y="229"/>
                    <a:pt x="726" y="230"/>
                    <a:pt x="729" y="239"/>
                  </a:cubicBezTo>
                  <a:cubicBezTo>
                    <a:pt x="733" y="250"/>
                    <a:pt x="727" y="261"/>
                    <a:pt x="715" y="268"/>
                  </a:cubicBezTo>
                  <a:cubicBezTo>
                    <a:pt x="714" y="269"/>
                    <a:pt x="713" y="270"/>
                    <a:pt x="712" y="271"/>
                  </a:cubicBezTo>
                  <a:cubicBezTo>
                    <a:pt x="709" y="274"/>
                    <a:pt x="705" y="278"/>
                    <a:pt x="698" y="277"/>
                  </a:cubicBezTo>
                  <a:cubicBezTo>
                    <a:pt x="691" y="276"/>
                    <a:pt x="688" y="269"/>
                    <a:pt x="685" y="263"/>
                  </a:cubicBezTo>
                  <a:cubicBezTo>
                    <a:pt x="683" y="256"/>
                    <a:pt x="682" y="253"/>
                    <a:pt x="681" y="250"/>
                  </a:cubicBezTo>
                  <a:cubicBezTo>
                    <a:pt x="681" y="247"/>
                    <a:pt x="681" y="247"/>
                    <a:pt x="677" y="243"/>
                  </a:cubicBezTo>
                  <a:cubicBezTo>
                    <a:pt x="672" y="239"/>
                    <a:pt x="670" y="235"/>
                    <a:pt x="668" y="233"/>
                  </a:cubicBezTo>
                  <a:cubicBezTo>
                    <a:pt x="668" y="233"/>
                    <a:pt x="668" y="233"/>
                    <a:pt x="667" y="233"/>
                  </a:cubicBezTo>
                  <a:cubicBezTo>
                    <a:pt x="666" y="246"/>
                    <a:pt x="652" y="247"/>
                    <a:pt x="646" y="247"/>
                  </a:cubicBezTo>
                  <a:cubicBezTo>
                    <a:pt x="631" y="248"/>
                    <a:pt x="627" y="247"/>
                    <a:pt x="621" y="244"/>
                  </a:cubicBezTo>
                  <a:cubicBezTo>
                    <a:pt x="619" y="244"/>
                    <a:pt x="617" y="243"/>
                    <a:pt x="613" y="242"/>
                  </a:cubicBezTo>
                  <a:cubicBezTo>
                    <a:pt x="611" y="242"/>
                    <a:pt x="610" y="242"/>
                    <a:pt x="610" y="242"/>
                  </a:cubicBezTo>
                  <a:cubicBezTo>
                    <a:pt x="610" y="242"/>
                    <a:pt x="610" y="243"/>
                    <a:pt x="610" y="243"/>
                  </a:cubicBezTo>
                  <a:cubicBezTo>
                    <a:pt x="602" y="250"/>
                    <a:pt x="595" y="250"/>
                    <a:pt x="583" y="243"/>
                  </a:cubicBezTo>
                  <a:cubicBezTo>
                    <a:pt x="576" y="239"/>
                    <a:pt x="571" y="240"/>
                    <a:pt x="564" y="240"/>
                  </a:cubicBezTo>
                  <a:cubicBezTo>
                    <a:pt x="557" y="240"/>
                    <a:pt x="548" y="241"/>
                    <a:pt x="538" y="234"/>
                  </a:cubicBezTo>
                  <a:cubicBezTo>
                    <a:pt x="532" y="229"/>
                    <a:pt x="529" y="225"/>
                    <a:pt x="527" y="222"/>
                  </a:cubicBezTo>
                  <a:cubicBezTo>
                    <a:pt x="526" y="221"/>
                    <a:pt x="525" y="220"/>
                    <a:pt x="525" y="220"/>
                  </a:cubicBezTo>
                  <a:cubicBezTo>
                    <a:pt x="525" y="220"/>
                    <a:pt x="523" y="219"/>
                    <a:pt x="517" y="220"/>
                  </a:cubicBezTo>
                  <a:cubicBezTo>
                    <a:pt x="508" y="221"/>
                    <a:pt x="500" y="219"/>
                    <a:pt x="494" y="218"/>
                  </a:cubicBezTo>
                  <a:cubicBezTo>
                    <a:pt x="485" y="217"/>
                    <a:pt x="483" y="217"/>
                    <a:pt x="480" y="219"/>
                  </a:cubicBezTo>
                  <a:cubicBezTo>
                    <a:pt x="475" y="224"/>
                    <a:pt x="470" y="228"/>
                    <a:pt x="466" y="231"/>
                  </a:cubicBezTo>
                  <a:cubicBezTo>
                    <a:pt x="463" y="233"/>
                    <a:pt x="460" y="236"/>
                    <a:pt x="459" y="237"/>
                  </a:cubicBezTo>
                  <a:cubicBezTo>
                    <a:pt x="456" y="241"/>
                    <a:pt x="452" y="242"/>
                    <a:pt x="449" y="243"/>
                  </a:cubicBezTo>
                  <a:cubicBezTo>
                    <a:pt x="449" y="244"/>
                    <a:pt x="449" y="245"/>
                    <a:pt x="450" y="248"/>
                  </a:cubicBezTo>
                  <a:cubicBezTo>
                    <a:pt x="451" y="253"/>
                    <a:pt x="452" y="257"/>
                    <a:pt x="453" y="260"/>
                  </a:cubicBezTo>
                  <a:cubicBezTo>
                    <a:pt x="455" y="272"/>
                    <a:pt x="456" y="277"/>
                    <a:pt x="450" y="289"/>
                  </a:cubicBezTo>
                  <a:cubicBezTo>
                    <a:pt x="447" y="294"/>
                    <a:pt x="445" y="297"/>
                    <a:pt x="443" y="301"/>
                  </a:cubicBezTo>
                  <a:cubicBezTo>
                    <a:pt x="439" y="307"/>
                    <a:pt x="437" y="310"/>
                    <a:pt x="437" y="317"/>
                  </a:cubicBezTo>
                  <a:cubicBezTo>
                    <a:pt x="437" y="321"/>
                    <a:pt x="438" y="325"/>
                    <a:pt x="439" y="329"/>
                  </a:cubicBezTo>
                  <a:cubicBezTo>
                    <a:pt x="441" y="337"/>
                    <a:pt x="443" y="346"/>
                    <a:pt x="437" y="359"/>
                  </a:cubicBezTo>
                  <a:cubicBezTo>
                    <a:pt x="435" y="364"/>
                    <a:pt x="434" y="367"/>
                    <a:pt x="434" y="370"/>
                  </a:cubicBezTo>
                  <a:cubicBezTo>
                    <a:pt x="432" y="377"/>
                    <a:pt x="429" y="383"/>
                    <a:pt x="417" y="382"/>
                  </a:cubicBezTo>
                  <a:cubicBezTo>
                    <a:pt x="412" y="382"/>
                    <a:pt x="408" y="380"/>
                    <a:pt x="406" y="379"/>
                  </a:cubicBezTo>
                  <a:cubicBezTo>
                    <a:pt x="405" y="380"/>
                    <a:pt x="404" y="382"/>
                    <a:pt x="403" y="383"/>
                  </a:cubicBezTo>
                  <a:cubicBezTo>
                    <a:pt x="400" y="389"/>
                    <a:pt x="394" y="402"/>
                    <a:pt x="377" y="396"/>
                  </a:cubicBezTo>
                  <a:cubicBezTo>
                    <a:pt x="370" y="394"/>
                    <a:pt x="366" y="390"/>
                    <a:pt x="364" y="388"/>
                  </a:cubicBezTo>
                  <a:cubicBezTo>
                    <a:pt x="363" y="387"/>
                    <a:pt x="362" y="386"/>
                    <a:pt x="362" y="386"/>
                  </a:cubicBezTo>
                  <a:cubicBezTo>
                    <a:pt x="362" y="386"/>
                    <a:pt x="362" y="386"/>
                    <a:pt x="362" y="386"/>
                  </a:cubicBezTo>
                  <a:cubicBezTo>
                    <a:pt x="361" y="386"/>
                    <a:pt x="360" y="386"/>
                    <a:pt x="358" y="387"/>
                  </a:cubicBezTo>
                  <a:cubicBezTo>
                    <a:pt x="347" y="389"/>
                    <a:pt x="339" y="400"/>
                    <a:pt x="339" y="400"/>
                  </a:cubicBezTo>
                  <a:cubicBezTo>
                    <a:pt x="337" y="403"/>
                    <a:pt x="337" y="403"/>
                    <a:pt x="337" y="403"/>
                  </a:cubicBezTo>
                  <a:cubicBezTo>
                    <a:pt x="332" y="404"/>
                    <a:pt x="332" y="404"/>
                    <a:pt x="332" y="404"/>
                  </a:cubicBezTo>
                  <a:cubicBezTo>
                    <a:pt x="325" y="404"/>
                    <a:pt x="320" y="408"/>
                    <a:pt x="316" y="412"/>
                  </a:cubicBezTo>
                  <a:cubicBezTo>
                    <a:pt x="315" y="413"/>
                    <a:pt x="314" y="413"/>
                    <a:pt x="314" y="414"/>
                  </a:cubicBezTo>
                  <a:cubicBezTo>
                    <a:pt x="306" y="421"/>
                    <a:pt x="293" y="421"/>
                    <a:pt x="281" y="414"/>
                  </a:cubicBezTo>
                  <a:cubicBezTo>
                    <a:pt x="280" y="414"/>
                    <a:pt x="278" y="413"/>
                    <a:pt x="276" y="413"/>
                  </a:cubicBezTo>
                  <a:cubicBezTo>
                    <a:pt x="272" y="413"/>
                    <a:pt x="265" y="412"/>
                    <a:pt x="258" y="404"/>
                  </a:cubicBezTo>
                  <a:cubicBezTo>
                    <a:pt x="255" y="401"/>
                    <a:pt x="253" y="398"/>
                    <a:pt x="253" y="395"/>
                  </a:cubicBezTo>
                  <a:cubicBezTo>
                    <a:pt x="253" y="395"/>
                    <a:pt x="252" y="395"/>
                    <a:pt x="252" y="395"/>
                  </a:cubicBezTo>
                  <a:cubicBezTo>
                    <a:pt x="247" y="395"/>
                    <a:pt x="243" y="394"/>
                    <a:pt x="240" y="394"/>
                  </a:cubicBezTo>
                  <a:cubicBezTo>
                    <a:pt x="234" y="393"/>
                    <a:pt x="234" y="393"/>
                    <a:pt x="231" y="396"/>
                  </a:cubicBezTo>
                  <a:cubicBezTo>
                    <a:pt x="229" y="398"/>
                    <a:pt x="227" y="401"/>
                    <a:pt x="225" y="403"/>
                  </a:cubicBezTo>
                  <a:cubicBezTo>
                    <a:pt x="221" y="409"/>
                    <a:pt x="216" y="415"/>
                    <a:pt x="207" y="420"/>
                  </a:cubicBezTo>
                  <a:cubicBezTo>
                    <a:pt x="205" y="421"/>
                    <a:pt x="203" y="423"/>
                    <a:pt x="202" y="424"/>
                  </a:cubicBezTo>
                  <a:cubicBezTo>
                    <a:pt x="193" y="429"/>
                    <a:pt x="183" y="436"/>
                    <a:pt x="170" y="426"/>
                  </a:cubicBezTo>
                  <a:cubicBezTo>
                    <a:pt x="167" y="425"/>
                    <a:pt x="166" y="424"/>
                    <a:pt x="164" y="423"/>
                  </a:cubicBezTo>
                  <a:cubicBezTo>
                    <a:pt x="157" y="420"/>
                    <a:pt x="154" y="416"/>
                    <a:pt x="152" y="405"/>
                  </a:cubicBezTo>
                  <a:cubicBezTo>
                    <a:pt x="151" y="399"/>
                    <a:pt x="151" y="394"/>
                    <a:pt x="152" y="391"/>
                  </a:cubicBezTo>
                  <a:cubicBezTo>
                    <a:pt x="152" y="386"/>
                    <a:pt x="152" y="384"/>
                    <a:pt x="150" y="381"/>
                  </a:cubicBezTo>
                  <a:cubicBezTo>
                    <a:pt x="148" y="378"/>
                    <a:pt x="147" y="373"/>
                    <a:pt x="145" y="369"/>
                  </a:cubicBezTo>
                  <a:cubicBezTo>
                    <a:pt x="145" y="368"/>
                    <a:pt x="145" y="367"/>
                    <a:pt x="144" y="366"/>
                  </a:cubicBezTo>
                  <a:cubicBezTo>
                    <a:pt x="142" y="368"/>
                    <a:pt x="140" y="369"/>
                    <a:pt x="138" y="370"/>
                  </a:cubicBezTo>
                  <a:cubicBezTo>
                    <a:pt x="137" y="371"/>
                    <a:pt x="135" y="372"/>
                    <a:pt x="134" y="373"/>
                  </a:cubicBezTo>
                  <a:cubicBezTo>
                    <a:pt x="134" y="374"/>
                    <a:pt x="134" y="374"/>
                    <a:pt x="134" y="374"/>
                  </a:cubicBezTo>
                  <a:cubicBezTo>
                    <a:pt x="138" y="378"/>
                    <a:pt x="143" y="385"/>
                    <a:pt x="141" y="397"/>
                  </a:cubicBezTo>
                  <a:cubicBezTo>
                    <a:pt x="139" y="407"/>
                    <a:pt x="133" y="411"/>
                    <a:pt x="130" y="413"/>
                  </a:cubicBezTo>
                  <a:cubicBezTo>
                    <a:pt x="127" y="415"/>
                    <a:pt x="126" y="415"/>
                    <a:pt x="126" y="418"/>
                  </a:cubicBezTo>
                  <a:cubicBezTo>
                    <a:pt x="124" y="425"/>
                    <a:pt x="124" y="429"/>
                    <a:pt x="123" y="435"/>
                  </a:cubicBezTo>
                  <a:cubicBezTo>
                    <a:pt x="123" y="439"/>
                    <a:pt x="122" y="444"/>
                    <a:pt x="121" y="451"/>
                  </a:cubicBezTo>
                  <a:cubicBezTo>
                    <a:pt x="119" y="461"/>
                    <a:pt x="114" y="469"/>
                    <a:pt x="109" y="478"/>
                  </a:cubicBezTo>
                  <a:cubicBezTo>
                    <a:pt x="107" y="481"/>
                    <a:pt x="105" y="484"/>
                    <a:pt x="103" y="488"/>
                  </a:cubicBezTo>
                  <a:cubicBezTo>
                    <a:pt x="100" y="492"/>
                    <a:pt x="98" y="496"/>
                    <a:pt x="96" y="499"/>
                  </a:cubicBezTo>
                  <a:cubicBezTo>
                    <a:pt x="91" y="505"/>
                    <a:pt x="89" y="508"/>
                    <a:pt x="89" y="517"/>
                  </a:cubicBezTo>
                  <a:cubicBezTo>
                    <a:pt x="90" y="527"/>
                    <a:pt x="88" y="532"/>
                    <a:pt x="85" y="536"/>
                  </a:cubicBezTo>
                  <a:cubicBezTo>
                    <a:pt x="84" y="538"/>
                    <a:pt x="83" y="539"/>
                    <a:pt x="83" y="544"/>
                  </a:cubicBezTo>
                  <a:cubicBezTo>
                    <a:pt x="82" y="551"/>
                    <a:pt x="83" y="567"/>
                    <a:pt x="84" y="580"/>
                  </a:cubicBezTo>
                  <a:cubicBezTo>
                    <a:pt x="85" y="593"/>
                    <a:pt x="85" y="601"/>
                    <a:pt x="85" y="606"/>
                  </a:cubicBezTo>
                  <a:cubicBezTo>
                    <a:pt x="83" y="616"/>
                    <a:pt x="75" y="620"/>
                    <a:pt x="70" y="623"/>
                  </a:cubicBezTo>
                  <a:cubicBezTo>
                    <a:pt x="68" y="623"/>
                    <a:pt x="65" y="625"/>
                    <a:pt x="65" y="626"/>
                  </a:cubicBezTo>
                  <a:cubicBezTo>
                    <a:pt x="65" y="632"/>
                    <a:pt x="65" y="633"/>
                    <a:pt x="67" y="635"/>
                  </a:cubicBezTo>
                  <a:cubicBezTo>
                    <a:pt x="68" y="636"/>
                    <a:pt x="69" y="637"/>
                    <a:pt x="70" y="638"/>
                  </a:cubicBezTo>
                  <a:cubicBezTo>
                    <a:pt x="77" y="645"/>
                    <a:pt x="76" y="654"/>
                    <a:pt x="76" y="661"/>
                  </a:cubicBezTo>
                  <a:cubicBezTo>
                    <a:pt x="76" y="662"/>
                    <a:pt x="76" y="663"/>
                    <a:pt x="76" y="664"/>
                  </a:cubicBezTo>
                  <a:cubicBezTo>
                    <a:pt x="76" y="674"/>
                    <a:pt x="66" y="685"/>
                    <a:pt x="59" y="690"/>
                  </a:cubicBezTo>
                  <a:cubicBezTo>
                    <a:pt x="58" y="692"/>
                    <a:pt x="58" y="692"/>
                    <a:pt x="58" y="692"/>
                  </a:cubicBezTo>
                  <a:cubicBezTo>
                    <a:pt x="58" y="692"/>
                    <a:pt x="58" y="692"/>
                    <a:pt x="58" y="692"/>
                  </a:cubicBezTo>
                  <a:cubicBezTo>
                    <a:pt x="59" y="699"/>
                    <a:pt x="58" y="704"/>
                    <a:pt x="55" y="709"/>
                  </a:cubicBezTo>
                  <a:cubicBezTo>
                    <a:pt x="51" y="714"/>
                    <a:pt x="44" y="715"/>
                    <a:pt x="41" y="716"/>
                  </a:cubicBezTo>
                  <a:cubicBezTo>
                    <a:pt x="40" y="716"/>
                    <a:pt x="40" y="716"/>
                    <a:pt x="39" y="716"/>
                  </a:cubicBezTo>
                  <a:cubicBezTo>
                    <a:pt x="39" y="728"/>
                    <a:pt x="28" y="733"/>
                    <a:pt x="24" y="736"/>
                  </a:cubicBezTo>
                  <a:cubicBezTo>
                    <a:pt x="23" y="736"/>
                    <a:pt x="23" y="736"/>
                    <a:pt x="22" y="736"/>
                  </a:cubicBezTo>
                  <a:cubicBezTo>
                    <a:pt x="19" y="738"/>
                    <a:pt x="15" y="738"/>
                    <a:pt x="12" y="738"/>
                  </a:cubicBezTo>
                  <a:cubicBezTo>
                    <a:pt x="12" y="738"/>
                    <a:pt x="12" y="738"/>
                    <a:pt x="12" y="738"/>
                  </a:cubicBezTo>
                  <a:cubicBezTo>
                    <a:pt x="12" y="747"/>
                    <a:pt x="10" y="753"/>
                    <a:pt x="9" y="757"/>
                  </a:cubicBezTo>
                  <a:cubicBezTo>
                    <a:pt x="7" y="763"/>
                    <a:pt x="7" y="763"/>
                    <a:pt x="9" y="765"/>
                  </a:cubicBezTo>
                  <a:cubicBezTo>
                    <a:pt x="10" y="767"/>
                    <a:pt x="11" y="768"/>
                    <a:pt x="12" y="769"/>
                  </a:cubicBezTo>
                  <a:cubicBezTo>
                    <a:pt x="18" y="777"/>
                    <a:pt x="19" y="780"/>
                    <a:pt x="19" y="792"/>
                  </a:cubicBezTo>
                  <a:cubicBezTo>
                    <a:pt x="19" y="797"/>
                    <a:pt x="24" y="800"/>
                    <a:pt x="32" y="805"/>
                  </a:cubicBezTo>
                  <a:cubicBezTo>
                    <a:pt x="46" y="813"/>
                    <a:pt x="50" y="827"/>
                    <a:pt x="43" y="843"/>
                  </a:cubicBezTo>
                  <a:cubicBezTo>
                    <a:pt x="42" y="846"/>
                    <a:pt x="42" y="848"/>
                    <a:pt x="41" y="850"/>
                  </a:cubicBezTo>
                  <a:cubicBezTo>
                    <a:pt x="38" y="860"/>
                    <a:pt x="35" y="869"/>
                    <a:pt x="17" y="872"/>
                  </a:cubicBezTo>
                  <a:cubicBezTo>
                    <a:pt x="11" y="873"/>
                    <a:pt x="5" y="872"/>
                    <a:pt x="0" y="872"/>
                  </a:cubicBezTo>
                  <a:cubicBezTo>
                    <a:pt x="1" y="878"/>
                    <a:pt x="4" y="885"/>
                    <a:pt x="9" y="895"/>
                  </a:cubicBezTo>
                  <a:cubicBezTo>
                    <a:pt x="10" y="898"/>
                    <a:pt x="12" y="901"/>
                    <a:pt x="13" y="904"/>
                  </a:cubicBezTo>
                  <a:cubicBezTo>
                    <a:pt x="20" y="920"/>
                    <a:pt x="22" y="926"/>
                    <a:pt x="22" y="936"/>
                  </a:cubicBezTo>
                  <a:cubicBezTo>
                    <a:pt x="27" y="931"/>
                    <a:pt x="33" y="932"/>
                    <a:pt x="36" y="932"/>
                  </a:cubicBezTo>
                  <a:cubicBezTo>
                    <a:pt x="47" y="934"/>
                    <a:pt x="53" y="936"/>
                    <a:pt x="57" y="940"/>
                  </a:cubicBezTo>
                  <a:cubicBezTo>
                    <a:pt x="61" y="939"/>
                    <a:pt x="70" y="938"/>
                    <a:pt x="77" y="945"/>
                  </a:cubicBezTo>
                  <a:cubicBezTo>
                    <a:pt x="84" y="952"/>
                    <a:pt x="82" y="960"/>
                    <a:pt x="81" y="964"/>
                  </a:cubicBezTo>
                  <a:cubicBezTo>
                    <a:pt x="80" y="966"/>
                    <a:pt x="79" y="968"/>
                    <a:pt x="81" y="972"/>
                  </a:cubicBezTo>
                  <a:cubicBezTo>
                    <a:pt x="84" y="982"/>
                    <a:pt x="88" y="983"/>
                    <a:pt x="93" y="983"/>
                  </a:cubicBezTo>
                  <a:cubicBezTo>
                    <a:pt x="104" y="984"/>
                    <a:pt x="113" y="989"/>
                    <a:pt x="123" y="1000"/>
                  </a:cubicBezTo>
                  <a:cubicBezTo>
                    <a:pt x="130" y="1008"/>
                    <a:pt x="131" y="1011"/>
                    <a:pt x="132" y="1019"/>
                  </a:cubicBezTo>
                  <a:cubicBezTo>
                    <a:pt x="132" y="1021"/>
                    <a:pt x="132" y="1022"/>
                    <a:pt x="133" y="1024"/>
                  </a:cubicBezTo>
                  <a:cubicBezTo>
                    <a:pt x="133" y="1028"/>
                    <a:pt x="138" y="1033"/>
                    <a:pt x="141" y="1036"/>
                  </a:cubicBezTo>
                  <a:cubicBezTo>
                    <a:pt x="145" y="1040"/>
                    <a:pt x="147" y="1043"/>
                    <a:pt x="149" y="1046"/>
                  </a:cubicBezTo>
                  <a:cubicBezTo>
                    <a:pt x="151" y="1051"/>
                    <a:pt x="150" y="1057"/>
                    <a:pt x="148" y="1068"/>
                  </a:cubicBezTo>
                  <a:cubicBezTo>
                    <a:pt x="147" y="1073"/>
                    <a:pt x="146" y="1080"/>
                    <a:pt x="146" y="1082"/>
                  </a:cubicBezTo>
                  <a:cubicBezTo>
                    <a:pt x="147" y="1089"/>
                    <a:pt x="146" y="1098"/>
                    <a:pt x="141" y="1109"/>
                  </a:cubicBezTo>
                  <a:cubicBezTo>
                    <a:pt x="141" y="1110"/>
                    <a:pt x="141" y="1110"/>
                    <a:pt x="141" y="1111"/>
                  </a:cubicBezTo>
                  <a:cubicBezTo>
                    <a:pt x="139" y="1122"/>
                    <a:pt x="131" y="1127"/>
                    <a:pt x="115" y="1127"/>
                  </a:cubicBezTo>
                  <a:cubicBezTo>
                    <a:pt x="109" y="1127"/>
                    <a:pt x="105" y="1128"/>
                    <a:pt x="102" y="1128"/>
                  </a:cubicBezTo>
                  <a:cubicBezTo>
                    <a:pt x="97" y="1129"/>
                    <a:pt x="92" y="1130"/>
                    <a:pt x="84" y="1127"/>
                  </a:cubicBezTo>
                  <a:cubicBezTo>
                    <a:pt x="78" y="1125"/>
                    <a:pt x="74" y="1121"/>
                    <a:pt x="71" y="1118"/>
                  </a:cubicBezTo>
                  <a:cubicBezTo>
                    <a:pt x="70" y="1117"/>
                    <a:pt x="70" y="1117"/>
                    <a:pt x="69" y="1116"/>
                  </a:cubicBezTo>
                  <a:cubicBezTo>
                    <a:pt x="67" y="1117"/>
                    <a:pt x="66" y="1117"/>
                    <a:pt x="65" y="1117"/>
                  </a:cubicBezTo>
                  <a:cubicBezTo>
                    <a:pt x="58" y="1119"/>
                    <a:pt x="58" y="1119"/>
                    <a:pt x="57" y="1122"/>
                  </a:cubicBezTo>
                  <a:cubicBezTo>
                    <a:pt x="56" y="1123"/>
                    <a:pt x="56" y="1125"/>
                    <a:pt x="55" y="1126"/>
                  </a:cubicBezTo>
                  <a:cubicBezTo>
                    <a:pt x="52" y="1136"/>
                    <a:pt x="48" y="1147"/>
                    <a:pt x="39" y="1151"/>
                  </a:cubicBezTo>
                  <a:cubicBezTo>
                    <a:pt x="38" y="1152"/>
                    <a:pt x="37" y="1152"/>
                    <a:pt x="35" y="1153"/>
                  </a:cubicBezTo>
                  <a:cubicBezTo>
                    <a:pt x="44" y="1164"/>
                    <a:pt x="42" y="1165"/>
                    <a:pt x="51" y="1174"/>
                  </a:cubicBezTo>
                  <a:cubicBezTo>
                    <a:pt x="60" y="1183"/>
                    <a:pt x="61" y="1168"/>
                    <a:pt x="71" y="1162"/>
                  </a:cubicBezTo>
                  <a:cubicBezTo>
                    <a:pt x="80" y="1155"/>
                    <a:pt x="81" y="1171"/>
                    <a:pt x="89" y="1174"/>
                  </a:cubicBezTo>
                  <a:cubicBezTo>
                    <a:pt x="97" y="1176"/>
                    <a:pt x="103" y="1175"/>
                    <a:pt x="108" y="1180"/>
                  </a:cubicBezTo>
                  <a:cubicBezTo>
                    <a:pt x="113" y="1186"/>
                    <a:pt x="115" y="1188"/>
                    <a:pt x="137" y="1188"/>
                  </a:cubicBezTo>
                  <a:cubicBezTo>
                    <a:pt x="160" y="1188"/>
                    <a:pt x="151" y="1194"/>
                    <a:pt x="155" y="1204"/>
                  </a:cubicBezTo>
                  <a:cubicBezTo>
                    <a:pt x="159" y="1215"/>
                    <a:pt x="160" y="1220"/>
                    <a:pt x="181" y="1219"/>
                  </a:cubicBezTo>
                  <a:cubicBezTo>
                    <a:pt x="203" y="1218"/>
                    <a:pt x="205" y="1223"/>
                    <a:pt x="217" y="1223"/>
                  </a:cubicBezTo>
                  <a:cubicBezTo>
                    <a:pt x="229" y="1223"/>
                    <a:pt x="239" y="1242"/>
                    <a:pt x="248" y="1243"/>
                  </a:cubicBezTo>
                  <a:cubicBezTo>
                    <a:pt x="257" y="1244"/>
                    <a:pt x="269" y="1224"/>
                    <a:pt x="273" y="1232"/>
                  </a:cubicBezTo>
                  <a:cubicBezTo>
                    <a:pt x="277" y="1240"/>
                    <a:pt x="276" y="1260"/>
                    <a:pt x="279" y="1267"/>
                  </a:cubicBezTo>
                  <a:cubicBezTo>
                    <a:pt x="281" y="1274"/>
                    <a:pt x="288" y="1275"/>
                    <a:pt x="301" y="1279"/>
                  </a:cubicBezTo>
                  <a:cubicBezTo>
                    <a:pt x="315" y="1283"/>
                    <a:pt x="305" y="1292"/>
                    <a:pt x="305" y="1300"/>
                  </a:cubicBezTo>
                  <a:cubicBezTo>
                    <a:pt x="305" y="1308"/>
                    <a:pt x="312" y="1304"/>
                    <a:pt x="325" y="1310"/>
                  </a:cubicBezTo>
                  <a:cubicBezTo>
                    <a:pt x="339" y="1315"/>
                    <a:pt x="339" y="1296"/>
                    <a:pt x="344" y="1287"/>
                  </a:cubicBezTo>
                  <a:cubicBezTo>
                    <a:pt x="349" y="1278"/>
                    <a:pt x="361" y="1275"/>
                    <a:pt x="383" y="1267"/>
                  </a:cubicBezTo>
                  <a:cubicBezTo>
                    <a:pt x="404" y="1259"/>
                    <a:pt x="400" y="1272"/>
                    <a:pt x="412" y="1279"/>
                  </a:cubicBezTo>
                  <a:cubicBezTo>
                    <a:pt x="424" y="1286"/>
                    <a:pt x="424" y="1279"/>
                    <a:pt x="437" y="1270"/>
                  </a:cubicBezTo>
                  <a:cubicBezTo>
                    <a:pt x="451" y="1260"/>
                    <a:pt x="468" y="1276"/>
                    <a:pt x="472" y="1279"/>
                  </a:cubicBezTo>
                  <a:cubicBezTo>
                    <a:pt x="476" y="1282"/>
                    <a:pt x="497" y="1270"/>
                    <a:pt x="504" y="1262"/>
                  </a:cubicBezTo>
                  <a:cubicBezTo>
                    <a:pt x="511" y="1254"/>
                    <a:pt x="523" y="1267"/>
                    <a:pt x="529" y="1270"/>
                  </a:cubicBezTo>
                  <a:cubicBezTo>
                    <a:pt x="536" y="1272"/>
                    <a:pt x="543" y="1295"/>
                    <a:pt x="552" y="1296"/>
                  </a:cubicBezTo>
                  <a:cubicBezTo>
                    <a:pt x="561" y="1298"/>
                    <a:pt x="557" y="1302"/>
                    <a:pt x="567" y="1307"/>
                  </a:cubicBezTo>
                  <a:cubicBezTo>
                    <a:pt x="576" y="1312"/>
                    <a:pt x="591" y="1311"/>
                    <a:pt x="613" y="1314"/>
                  </a:cubicBezTo>
                  <a:cubicBezTo>
                    <a:pt x="636" y="1316"/>
                    <a:pt x="631" y="1324"/>
                    <a:pt x="640" y="1326"/>
                  </a:cubicBezTo>
                  <a:cubicBezTo>
                    <a:pt x="649" y="1327"/>
                    <a:pt x="671" y="1316"/>
                    <a:pt x="681" y="1306"/>
                  </a:cubicBezTo>
                  <a:cubicBezTo>
                    <a:pt x="692" y="1295"/>
                    <a:pt x="689" y="1288"/>
                    <a:pt x="691" y="1282"/>
                  </a:cubicBezTo>
                  <a:cubicBezTo>
                    <a:pt x="692" y="1275"/>
                    <a:pt x="729" y="1280"/>
                    <a:pt x="736" y="1282"/>
                  </a:cubicBezTo>
                  <a:cubicBezTo>
                    <a:pt x="743" y="1283"/>
                    <a:pt x="748" y="1295"/>
                    <a:pt x="760" y="1306"/>
                  </a:cubicBezTo>
                  <a:cubicBezTo>
                    <a:pt x="772" y="1316"/>
                    <a:pt x="772" y="1302"/>
                    <a:pt x="772" y="1295"/>
                  </a:cubicBezTo>
                  <a:cubicBezTo>
                    <a:pt x="772" y="1288"/>
                    <a:pt x="783" y="1290"/>
                    <a:pt x="793" y="1283"/>
                  </a:cubicBezTo>
                  <a:cubicBezTo>
                    <a:pt x="804" y="1276"/>
                    <a:pt x="820" y="1292"/>
                    <a:pt x="829" y="1294"/>
                  </a:cubicBezTo>
                  <a:cubicBezTo>
                    <a:pt x="839" y="1295"/>
                    <a:pt x="856" y="1310"/>
                    <a:pt x="861" y="1320"/>
                  </a:cubicBezTo>
                  <a:cubicBezTo>
                    <a:pt x="867" y="1331"/>
                    <a:pt x="875" y="1331"/>
                    <a:pt x="885" y="1334"/>
                  </a:cubicBezTo>
                  <a:cubicBezTo>
                    <a:pt x="896" y="1336"/>
                    <a:pt x="899" y="1344"/>
                    <a:pt x="903" y="1347"/>
                  </a:cubicBezTo>
                  <a:cubicBezTo>
                    <a:pt x="907" y="1350"/>
                    <a:pt x="925" y="1351"/>
                    <a:pt x="937" y="1346"/>
                  </a:cubicBezTo>
                  <a:cubicBezTo>
                    <a:pt x="949" y="1340"/>
                    <a:pt x="955" y="1344"/>
                    <a:pt x="969" y="1346"/>
                  </a:cubicBezTo>
                  <a:cubicBezTo>
                    <a:pt x="984" y="1347"/>
                    <a:pt x="988" y="1354"/>
                    <a:pt x="1001" y="1358"/>
                  </a:cubicBezTo>
                  <a:cubicBezTo>
                    <a:pt x="1015" y="1362"/>
                    <a:pt x="1008" y="1359"/>
                    <a:pt x="1019" y="1347"/>
                  </a:cubicBezTo>
                  <a:cubicBezTo>
                    <a:pt x="1029" y="1335"/>
                    <a:pt x="1019" y="1331"/>
                    <a:pt x="1029" y="1330"/>
                  </a:cubicBezTo>
                  <a:cubicBezTo>
                    <a:pt x="1040" y="1328"/>
                    <a:pt x="1044" y="1327"/>
                    <a:pt x="1047" y="1319"/>
                  </a:cubicBezTo>
                  <a:cubicBezTo>
                    <a:pt x="1049" y="1311"/>
                    <a:pt x="1060" y="1328"/>
                    <a:pt x="1060" y="1328"/>
                  </a:cubicBezTo>
                  <a:cubicBezTo>
                    <a:pt x="1060" y="1328"/>
                    <a:pt x="1083" y="1340"/>
                    <a:pt x="1091" y="1352"/>
                  </a:cubicBezTo>
                  <a:cubicBezTo>
                    <a:pt x="1099" y="1364"/>
                    <a:pt x="1095" y="1370"/>
                    <a:pt x="1099" y="1378"/>
                  </a:cubicBezTo>
                  <a:cubicBezTo>
                    <a:pt x="1103" y="1386"/>
                    <a:pt x="1107" y="1387"/>
                    <a:pt x="1128" y="1383"/>
                  </a:cubicBezTo>
                  <a:cubicBezTo>
                    <a:pt x="1149" y="1379"/>
                    <a:pt x="1136" y="1386"/>
                    <a:pt x="1151" y="1391"/>
                  </a:cubicBezTo>
                  <a:cubicBezTo>
                    <a:pt x="1165" y="1396"/>
                    <a:pt x="1159" y="1388"/>
                    <a:pt x="1171" y="1382"/>
                  </a:cubicBezTo>
                  <a:cubicBezTo>
                    <a:pt x="1183" y="1375"/>
                    <a:pt x="1163" y="1366"/>
                    <a:pt x="1163" y="1366"/>
                  </a:cubicBezTo>
                  <a:cubicBezTo>
                    <a:pt x="1169" y="1359"/>
                    <a:pt x="1169" y="1359"/>
                    <a:pt x="1169" y="1359"/>
                  </a:cubicBezTo>
                  <a:cubicBezTo>
                    <a:pt x="1169" y="1359"/>
                    <a:pt x="1164" y="1348"/>
                    <a:pt x="1168" y="1335"/>
                  </a:cubicBezTo>
                  <a:cubicBezTo>
                    <a:pt x="1172" y="1322"/>
                    <a:pt x="1183" y="1331"/>
                    <a:pt x="1195" y="1334"/>
                  </a:cubicBezTo>
                  <a:cubicBezTo>
                    <a:pt x="1207" y="1336"/>
                    <a:pt x="1211" y="1332"/>
                    <a:pt x="1217" y="1323"/>
                  </a:cubicBezTo>
                  <a:cubicBezTo>
                    <a:pt x="1224" y="1314"/>
                    <a:pt x="1224" y="1302"/>
                    <a:pt x="1225" y="1282"/>
                  </a:cubicBezTo>
                  <a:cubicBezTo>
                    <a:pt x="1227" y="1262"/>
                    <a:pt x="1232" y="1268"/>
                    <a:pt x="1245" y="1276"/>
                  </a:cubicBezTo>
                  <a:cubicBezTo>
                    <a:pt x="1259" y="1284"/>
                    <a:pt x="1259" y="1290"/>
                    <a:pt x="1272" y="1294"/>
                  </a:cubicBezTo>
                  <a:cubicBezTo>
                    <a:pt x="1285" y="1298"/>
                    <a:pt x="1289" y="1278"/>
                    <a:pt x="1295" y="1270"/>
                  </a:cubicBezTo>
                  <a:cubicBezTo>
                    <a:pt x="1300" y="1262"/>
                    <a:pt x="1304" y="1274"/>
                    <a:pt x="1308" y="1270"/>
                  </a:cubicBezTo>
                  <a:cubicBezTo>
                    <a:pt x="1312" y="1266"/>
                    <a:pt x="1319" y="1263"/>
                    <a:pt x="1332" y="1262"/>
                  </a:cubicBezTo>
                  <a:cubicBezTo>
                    <a:pt x="1345" y="1260"/>
                    <a:pt x="1347" y="1255"/>
                    <a:pt x="1348" y="1247"/>
                  </a:cubicBezTo>
                  <a:cubicBezTo>
                    <a:pt x="1349" y="1239"/>
                    <a:pt x="1348" y="1230"/>
                    <a:pt x="1356" y="1232"/>
                  </a:cubicBezTo>
                  <a:cubicBezTo>
                    <a:pt x="1364" y="1235"/>
                    <a:pt x="1369" y="1230"/>
                    <a:pt x="1381" y="1215"/>
                  </a:cubicBezTo>
                  <a:cubicBezTo>
                    <a:pt x="1393" y="1200"/>
                    <a:pt x="1388" y="1195"/>
                    <a:pt x="1389" y="1188"/>
                  </a:cubicBezTo>
                  <a:cubicBezTo>
                    <a:pt x="1391" y="1182"/>
                    <a:pt x="1412" y="1182"/>
                    <a:pt x="1412" y="1174"/>
                  </a:cubicBezTo>
                  <a:cubicBezTo>
                    <a:pt x="1412" y="1166"/>
                    <a:pt x="1412" y="1174"/>
                    <a:pt x="1407" y="1156"/>
                  </a:cubicBezTo>
                  <a:cubicBezTo>
                    <a:pt x="1401" y="1139"/>
                    <a:pt x="1415" y="1152"/>
                    <a:pt x="1417" y="1143"/>
                  </a:cubicBezTo>
                  <a:cubicBezTo>
                    <a:pt x="1420" y="1134"/>
                    <a:pt x="1423" y="1131"/>
                    <a:pt x="1429" y="1124"/>
                  </a:cubicBezTo>
                  <a:cubicBezTo>
                    <a:pt x="1436" y="1118"/>
                    <a:pt x="1451" y="1120"/>
                    <a:pt x="1456" y="1115"/>
                  </a:cubicBezTo>
                  <a:cubicBezTo>
                    <a:pt x="1461" y="1110"/>
                    <a:pt x="1467" y="1106"/>
                    <a:pt x="1456" y="1099"/>
                  </a:cubicBezTo>
                  <a:cubicBezTo>
                    <a:pt x="1445" y="1092"/>
                    <a:pt x="1452" y="1092"/>
                    <a:pt x="1452" y="1079"/>
                  </a:cubicBezTo>
                  <a:cubicBezTo>
                    <a:pt x="1452" y="1066"/>
                    <a:pt x="1471" y="1072"/>
                    <a:pt x="1476" y="1064"/>
                  </a:cubicBezTo>
                  <a:cubicBezTo>
                    <a:pt x="1481" y="1056"/>
                    <a:pt x="1481" y="1047"/>
                    <a:pt x="1479" y="1036"/>
                  </a:cubicBezTo>
                  <a:cubicBezTo>
                    <a:pt x="1476" y="1026"/>
                    <a:pt x="1484" y="1027"/>
                    <a:pt x="1488" y="1022"/>
                  </a:cubicBezTo>
                  <a:cubicBezTo>
                    <a:pt x="1492" y="1016"/>
                    <a:pt x="1505" y="1023"/>
                    <a:pt x="1524" y="1023"/>
                  </a:cubicBezTo>
                  <a:cubicBezTo>
                    <a:pt x="1543" y="1023"/>
                    <a:pt x="1536" y="1031"/>
                    <a:pt x="1544" y="1039"/>
                  </a:cubicBezTo>
                  <a:cubicBezTo>
                    <a:pt x="1552" y="1047"/>
                    <a:pt x="1549" y="1040"/>
                    <a:pt x="1560" y="1040"/>
                  </a:cubicBezTo>
                  <a:cubicBezTo>
                    <a:pt x="1571" y="1040"/>
                    <a:pt x="1564" y="1047"/>
                    <a:pt x="1575" y="1050"/>
                  </a:cubicBezTo>
                  <a:cubicBezTo>
                    <a:pt x="1585" y="1052"/>
                    <a:pt x="1593" y="1051"/>
                    <a:pt x="1604" y="1056"/>
                  </a:cubicBezTo>
                  <a:cubicBezTo>
                    <a:pt x="1615" y="1062"/>
                    <a:pt x="1613" y="1071"/>
                    <a:pt x="1620" y="1082"/>
                  </a:cubicBezTo>
                  <a:cubicBezTo>
                    <a:pt x="1627" y="1092"/>
                    <a:pt x="1640" y="1095"/>
                    <a:pt x="1653" y="1102"/>
                  </a:cubicBezTo>
                  <a:cubicBezTo>
                    <a:pt x="1667" y="1108"/>
                    <a:pt x="1677" y="1103"/>
                    <a:pt x="1687" y="1094"/>
                  </a:cubicBezTo>
                  <a:cubicBezTo>
                    <a:pt x="1696" y="1084"/>
                    <a:pt x="1692" y="1060"/>
                    <a:pt x="1695" y="1050"/>
                  </a:cubicBezTo>
                  <a:cubicBezTo>
                    <a:pt x="1697" y="1040"/>
                    <a:pt x="1691" y="1043"/>
                    <a:pt x="1696" y="1037"/>
                  </a:cubicBezTo>
                  <a:cubicBezTo>
                    <a:pt x="1695" y="1030"/>
                    <a:pt x="1694" y="1026"/>
                    <a:pt x="1693" y="1024"/>
                  </a:cubicBezTo>
                  <a:cubicBezTo>
                    <a:pt x="1692" y="1022"/>
                    <a:pt x="1691" y="1021"/>
                    <a:pt x="1689" y="1020"/>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60" name="Freeform 23">
              <a:extLst>
                <a:ext uri="{FF2B5EF4-FFF2-40B4-BE49-F238E27FC236}">
                  <a16:creationId xmlns:a16="http://schemas.microsoft.com/office/drawing/2014/main" id="{78340175-EA69-4A29-B495-8B1C02A80A83}"/>
                </a:ext>
              </a:extLst>
            </p:cNvPr>
            <p:cNvSpPr>
              <a:spLocks noEditPoints="1"/>
            </p:cNvSpPr>
            <p:nvPr/>
          </p:nvSpPr>
          <p:spPr bwMode="auto">
            <a:xfrm>
              <a:off x="-5464638" y="4230827"/>
              <a:ext cx="1654734" cy="2076698"/>
            </a:xfrm>
            <a:custGeom>
              <a:avLst/>
              <a:gdLst>
                <a:gd name="T0" fmla="*/ 1936 w 2009"/>
                <a:gd name="T1" fmla="*/ 390 h 2522"/>
                <a:gd name="T2" fmla="*/ 1972 w 2009"/>
                <a:gd name="T3" fmla="*/ 291 h 2522"/>
                <a:gd name="T4" fmla="*/ 1857 w 2009"/>
                <a:gd name="T5" fmla="*/ 242 h 2522"/>
                <a:gd name="T6" fmla="*/ 1770 w 2009"/>
                <a:gd name="T7" fmla="*/ 309 h 2522"/>
                <a:gd name="T8" fmla="*/ 1669 w 2009"/>
                <a:gd name="T9" fmla="*/ 310 h 2522"/>
                <a:gd name="T10" fmla="*/ 1570 w 2009"/>
                <a:gd name="T11" fmla="*/ 381 h 2522"/>
                <a:gd name="T12" fmla="*/ 1490 w 2009"/>
                <a:gd name="T13" fmla="*/ 377 h 2522"/>
                <a:gd name="T14" fmla="*/ 1308 w 2009"/>
                <a:gd name="T15" fmla="*/ 253 h 2522"/>
                <a:gd name="T16" fmla="*/ 1242 w 2009"/>
                <a:gd name="T17" fmla="*/ 83 h 2522"/>
                <a:gd name="T18" fmla="*/ 1184 w 2009"/>
                <a:gd name="T19" fmla="*/ 49 h 2522"/>
                <a:gd name="T20" fmla="*/ 1067 w 2009"/>
                <a:gd name="T21" fmla="*/ 121 h 2522"/>
                <a:gd name="T22" fmla="*/ 938 w 2009"/>
                <a:gd name="T23" fmla="*/ 181 h 2522"/>
                <a:gd name="T24" fmla="*/ 788 w 2009"/>
                <a:gd name="T25" fmla="*/ 176 h 2522"/>
                <a:gd name="T26" fmla="*/ 840 w 2009"/>
                <a:gd name="T27" fmla="*/ 71 h 2522"/>
                <a:gd name="T28" fmla="*/ 704 w 2009"/>
                <a:gd name="T29" fmla="*/ 53 h 2522"/>
                <a:gd name="T30" fmla="*/ 542 w 2009"/>
                <a:gd name="T31" fmla="*/ 140 h 2522"/>
                <a:gd name="T32" fmla="*/ 448 w 2009"/>
                <a:gd name="T33" fmla="*/ 195 h 2522"/>
                <a:gd name="T34" fmla="*/ 346 w 2009"/>
                <a:gd name="T35" fmla="*/ 157 h 2522"/>
                <a:gd name="T36" fmla="*/ 347 w 2009"/>
                <a:gd name="T37" fmla="*/ 230 h 2522"/>
                <a:gd name="T38" fmla="*/ 338 w 2009"/>
                <a:gd name="T39" fmla="*/ 389 h 2522"/>
                <a:gd name="T40" fmla="*/ 290 w 2009"/>
                <a:gd name="T41" fmla="*/ 523 h 2522"/>
                <a:gd name="T42" fmla="*/ 292 w 2009"/>
                <a:gd name="T43" fmla="*/ 652 h 2522"/>
                <a:gd name="T44" fmla="*/ 371 w 2009"/>
                <a:gd name="T45" fmla="*/ 827 h 2522"/>
                <a:gd name="T46" fmla="*/ 358 w 2009"/>
                <a:gd name="T47" fmla="*/ 959 h 2522"/>
                <a:gd name="T48" fmla="*/ 230 w 2009"/>
                <a:gd name="T49" fmla="*/ 1025 h 2522"/>
                <a:gd name="T50" fmla="*/ 191 w 2009"/>
                <a:gd name="T51" fmla="*/ 1112 h 2522"/>
                <a:gd name="T52" fmla="*/ 244 w 2009"/>
                <a:gd name="T53" fmla="*/ 1200 h 2522"/>
                <a:gd name="T54" fmla="*/ 257 w 2009"/>
                <a:gd name="T55" fmla="*/ 1301 h 2522"/>
                <a:gd name="T56" fmla="*/ 237 w 2009"/>
                <a:gd name="T57" fmla="*/ 1461 h 2522"/>
                <a:gd name="T58" fmla="*/ 240 w 2009"/>
                <a:gd name="T59" fmla="*/ 1623 h 2522"/>
                <a:gd name="T60" fmla="*/ 267 w 2009"/>
                <a:gd name="T61" fmla="*/ 1728 h 2522"/>
                <a:gd name="T62" fmla="*/ 200 w 2009"/>
                <a:gd name="T63" fmla="*/ 1787 h 2522"/>
                <a:gd name="T64" fmla="*/ 143 w 2009"/>
                <a:gd name="T65" fmla="*/ 1883 h 2522"/>
                <a:gd name="T66" fmla="*/ 188 w 2009"/>
                <a:gd name="T67" fmla="*/ 1888 h 2522"/>
                <a:gd name="T68" fmla="*/ 154 w 2009"/>
                <a:gd name="T69" fmla="*/ 1986 h 2522"/>
                <a:gd name="T70" fmla="*/ 122 w 2009"/>
                <a:gd name="T71" fmla="*/ 2101 h 2522"/>
                <a:gd name="T72" fmla="*/ 44 w 2009"/>
                <a:gd name="T73" fmla="*/ 2168 h 2522"/>
                <a:gd name="T74" fmla="*/ 39 w 2009"/>
                <a:gd name="T75" fmla="*/ 2264 h 2522"/>
                <a:gd name="T76" fmla="*/ 118 w 2009"/>
                <a:gd name="T77" fmla="*/ 2250 h 2522"/>
                <a:gd name="T78" fmla="*/ 154 w 2009"/>
                <a:gd name="T79" fmla="*/ 2369 h 2522"/>
                <a:gd name="T80" fmla="*/ 156 w 2009"/>
                <a:gd name="T81" fmla="*/ 2458 h 2522"/>
                <a:gd name="T82" fmla="*/ 129 w 2009"/>
                <a:gd name="T83" fmla="*/ 2518 h 2522"/>
                <a:gd name="T84" fmla="*/ 377 w 2009"/>
                <a:gd name="T85" fmla="*/ 2487 h 2522"/>
                <a:gd name="T86" fmla="*/ 576 w 2009"/>
                <a:gd name="T87" fmla="*/ 2260 h 2522"/>
                <a:gd name="T88" fmla="*/ 812 w 2009"/>
                <a:gd name="T89" fmla="*/ 2345 h 2522"/>
                <a:gd name="T90" fmla="*/ 1046 w 2009"/>
                <a:gd name="T91" fmla="*/ 2135 h 2522"/>
                <a:gd name="T92" fmla="*/ 1176 w 2009"/>
                <a:gd name="T93" fmla="*/ 1992 h 2522"/>
                <a:gd name="T94" fmla="*/ 1363 w 2009"/>
                <a:gd name="T95" fmla="*/ 1950 h 2522"/>
                <a:gd name="T96" fmla="*/ 1320 w 2009"/>
                <a:gd name="T97" fmla="*/ 1850 h 2522"/>
                <a:gd name="T98" fmla="*/ 1322 w 2009"/>
                <a:gd name="T99" fmla="*/ 1650 h 2522"/>
                <a:gd name="T100" fmla="*/ 1432 w 2009"/>
                <a:gd name="T101" fmla="*/ 1587 h 2522"/>
                <a:gd name="T102" fmla="*/ 1537 w 2009"/>
                <a:gd name="T103" fmla="*/ 1524 h 2522"/>
                <a:gd name="T104" fmla="*/ 1639 w 2009"/>
                <a:gd name="T105" fmla="*/ 1435 h 2522"/>
                <a:gd name="T106" fmla="*/ 1557 w 2009"/>
                <a:gd name="T107" fmla="*/ 1286 h 2522"/>
                <a:gd name="T108" fmla="*/ 1666 w 2009"/>
                <a:gd name="T109" fmla="*/ 1133 h 2522"/>
                <a:gd name="T110" fmla="*/ 1770 w 2009"/>
                <a:gd name="T111" fmla="*/ 1078 h 2522"/>
                <a:gd name="T112" fmla="*/ 1786 w 2009"/>
                <a:gd name="T113" fmla="*/ 875 h 2522"/>
                <a:gd name="T114" fmla="*/ 1867 w 2009"/>
                <a:gd name="T115" fmla="*/ 645 h 2522"/>
                <a:gd name="T116" fmla="*/ 1815 w 2009"/>
                <a:gd name="T117" fmla="*/ 682 h 2522"/>
                <a:gd name="T118" fmla="*/ 1938 w 2009"/>
                <a:gd name="T119" fmla="*/ 580 h 2522"/>
                <a:gd name="T120" fmla="*/ 1947 w 2009"/>
                <a:gd name="T121" fmla="*/ 474 h 2522"/>
                <a:gd name="T122" fmla="*/ 1850 w 2009"/>
                <a:gd name="T123" fmla="*/ 682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2522">
                  <a:moveTo>
                    <a:pt x="2006" y="417"/>
                  </a:moveTo>
                  <a:cubicBezTo>
                    <a:pt x="2004" y="413"/>
                    <a:pt x="2002" y="406"/>
                    <a:pt x="2002" y="397"/>
                  </a:cubicBezTo>
                  <a:cubicBezTo>
                    <a:pt x="2001" y="397"/>
                    <a:pt x="2001" y="397"/>
                    <a:pt x="2001" y="397"/>
                  </a:cubicBezTo>
                  <a:cubicBezTo>
                    <a:pt x="1998" y="398"/>
                    <a:pt x="1994" y="399"/>
                    <a:pt x="1990" y="398"/>
                  </a:cubicBezTo>
                  <a:cubicBezTo>
                    <a:pt x="1984" y="397"/>
                    <a:pt x="1979" y="394"/>
                    <a:pt x="1976" y="392"/>
                  </a:cubicBezTo>
                  <a:cubicBezTo>
                    <a:pt x="1974" y="390"/>
                    <a:pt x="1972" y="389"/>
                    <a:pt x="1969" y="388"/>
                  </a:cubicBezTo>
                  <a:cubicBezTo>
                    <a:pt x="1967" y="391"/>
                    <a:pt x="1965" y="394"/>
                    <a:pt x="1960" y="396"/>
                  </a:cubicBezTo>
                  <a:cubicBezTo>
                    <a:pt x="1948" y="402"/>
                    <a:pt x="1942" y="397"/>
                    <a:pt x="1938" y="392"/>
                  </a:cubicBezTo>
                  <a:cubicBezTo>
                    <a:pt x="1937" y="391"/>
                    <a:pt x="1937" y="390"/>
                    <a:pt x="1936" y="390"/>
                  </a:cubicBezTo>
                  <a:cubicBezTo>
                    <a:pt x="1936" y="390"/>
                    <a:pt x="1934" y="389"/>
                    <a:pt x="1934" y="389"/>
                  </a:cubicBezTo>
                  <a:cubicBezTo>
                    <a:pt x="1929" y="386"/>
                    <a:pt x="1918" y="382"/>
                    <a:pt x="1919" y="366"/>
                  </a:cubicBezTo>
                  <a:cubicBezTo>
                    <a:pt x="1920" y="349"/>
                    <a:pt x="1932" y="347"/>
                    <a:pt x="1938" y="346"/>
                  </a:cubicBezTo>
                  <a:cubicBezTo>
                    <a:pt x="1941" y="345"/>
                    <a:pt x="1943" y="345"/>
                    <a:pt x="1946" y="344"/>
                  </a:cubicBezTo>
                  <a:cubicBezTo>
                    <a:pt x="1956" y="339"/>
                    <a:pt x="1964" y="335"/>
                    <a:pt x="1969" y="330"/>
                  </a:cubicBezTo>
                  <a:cubicBezTo>
                    <a:pt x="1969" y="329"/>
                    <a:pt x="1968" y="325"/>
                    <a:pt x="1967" y="322"/>
                  </a:cubicBezTo>
                  <a:cubicBezTo>
                    <a:pt x="1966" y="320"/>
                    <a:pt x="1965" y="317"/>
                    <a:pt x="1965" y="314"/>
                  </a:cubicBezTo>
                  <a:cubicBezTo>
                    <a:pt x="1962" y="303"/>
                    <a:pt x="1968" y="295"/>
                    <a:pt x="1971" y="291"/>
                  </a:cubicBezTo>
                  <a:cubicBezTo>
                    <a:pt x="1971" y="291"/>
                    <a:pt x="1971" y="291"/>
                    <a:pt x="1972" y="291"/>
                  </a:cubicBezTo>
                  <a:cubicBezTo>
                    <a:pt x="1972" y="289"/>
                    <a:pt x="1973" y="288"/>
                    <a:pt x="1974" y="287"/>
                  </a:cubicBezTo>
                  <a:cubicBezTo>
                    <a:pt x="1972" y="285"/>
                    <a:pt x="1970" y="281"/>
                    <a:pt x="1968" y="277"/>
                  </a:cubicBezTo>
                  <a:cubicBezTo>
                    <a:pt x="1967" y="277"/>
                    <a:pt x="1963" y="277"/>
                    <a:pt x="1961" y="277"/>
                  </a:cubicBezTo>
                  <a:cubicBezTo>
                    <a:pt x="1960" y="277"/>
                    <a:pt x="1960" y="277"/>
                    <a:pt x="1960" y="277"/>
                  </a:cubicBezTo>
                  <a:cubicBezTo>
                    <a:pt x="1954" y="277"/>
                    <a:pt x="1945" y="272"/>
                    <a:pt x="1932" y="263"/>
                  </a:cubicBezTo>
                  <a:cubicBezTo>
                    <a:pt x="1929" y="261"/>
                    <a:pt x="1911" y="252"/>
                    <a:pt x="1903" y="245"/>
                  </a:cubicBezTo>
                  <a:cubicBezTo>
                    <a:pt x="1895" y="239"/>
                    <a:pt x="1889" y="236"/>
                    <a:pt x="1879" y="231"/>
                  </a:cubicBezTo>
                  <a:cubicBezTo>
                    <a:pt x="1876" y="234"/>
                    <a:pt x="1872" y="238"/>
                    <a:pt x="1863" y="240"/>
                  </a:cubicBezTo>
                  <a:cubicBezTo>
                    <a:pt x="1861" y="241"/>
                    <a:pt x="1859" y="241"/>
                    <a:pt x="1857" y="242"/>
                  </a:cubicBezTo>
                  <a:cubicBezTo>
                    <a:pt x="1851" y="243"/>
                    <a:pt x="1851" y="243"/>
                    <a:pt x="1847" y="248"/>
                  </a:cubicBezTo>
                  <a:cubicBezTo>
                    <a:pt x="1839" y="258"/>
                    <a:pt x="1831" y="259"/>
                    <a:pt x="1824" y="260"/>
                  </a:cubicBezTo>
                  <a:cubicBezTo>
                    <a:pt x="1822" y="260"/>
                    <a:pt x="1820" y="260"/>
                    <a:pt x="1818" y="260"/>
                  </a:cubicBezTo>
                  <a:cubicBezTo>
                    <a:pt x="1804" y="263"/>
                    <a:pt x="1796" y="266"/>
                    <a:pt x="1794" y="267"/>
                  </a:cubicBezTo>
                  <a:cubicBezTo>
                    <a:pt x="1793" y="268"/>
                    <a:pt x="1791" y="271"/>
                    <a:pt x="1790" y="273"/>
                  </a:cubicBezTo>
                  <a:cubicBezTo>
                    <a:pt x="1787" y="278"/>
                    <a:pt x="1784" y="284"/>
                    <a:pt x="1779" y="288"/>
                  </a:cubicBezTo>
                  <a:cubicBezTo>
                    <a:pt x="1776" y="292"/>
                    <a:pt x="1772" y="293"/>
                    <a:pt x="1770" y="294"/>
                  </a:cubicBezTo>
                  <a:cubicBezTo>
                    <a:pt x="1770" y="294"/>
                    <a:pt x="1770" y="294"/>
                    <a:pt x="1770" y="294"/>
                  </a:cubicBezTo>
                  <a:cubicBezTo>
                    <a:pt x="1769" y="296"/>
                    <a:pt x="1769" y="299"/>
                    <a:pt x="1770" y="309"/>
                  </a:cubicBezTo>
                  <a:cubicBezTo>
                    <a:pt x="1770" y="312"/>
                    <a:pt x="1770" y="314"/>
                    <a:pt x="1771" y="316"/>
                  </a:cubicBezTo>
                  <a:cubicBezTo>
                    <a:pt x="1773" y="317"/>
                    <a:pt x="1774" y="318"/>
                    <a:pt x="1775" y="319"/>
                  </a:cubicBezTo>
                  <a:cubicBezTo>
                    <a:pt x="1779" y="324"/>
                    <a:pt x="1777" y="329"/>
                    <a:pt x="1776" y="333"/>
                  </a:cubicBezTo>
                  <a:cubicBezTo>
                    <a:pt x="1772" y="343"/>
                    <a:pt x="1765" y="346"/>
                    <a:pt x="1761" y="347"/>
                  </a:cubicBezTo>
                  <a:cubicBezTo>
                    <a:pt x="1754" y="349"/>
                    <a:pt x="1746" y="347"/>
                    <a:pt x="1739" y="341"/>
                  </a:cubicBezTo>
                  <a:cubicBezTo>
                    <a:pt x="1733" y="336"/>
                    <a:pt x="1723" y="333"/>
                    <a:pt x="1717" y="333"/>
                  </a:cubicBezTo>
                  <a:cubicBezTo>
                    <a:pt x="1696" y="333"/>
                    <a:pt x="1688" y="332"/>
                    <a:pt x="1683" y="330"/>
                  </a:cubicBezTo>
                  <a:cubicBezTo>
                    <a:pt x="1678" y="327"/>
                    <a:pt x="1676" y="322"/>
                    <a:pt x="1672" y="316"/>
                  </a:cubicBezTo>
                  <a:cubicBezTo>
                    <a:pt x="1671" y="314"/>
                    <a:pt x="1670" y="311"/>
                    <a:pt x="1669" y="310"/>
                  </a:cubicBezTo>
                  <a:cubicBezTo>
                    <a:pt x="1668" y="310"/>
                    <a:pt x="1667" y="310"/>
                    <a:pt x="1665" y="310"/>
                  </a:cubicBezTo>
                  <a:cubicBezTo>
                    <a:pt x="1663" y="310"/>
                    <a:pt x="1661" y="310"/>
                    <a:pt x="1658" y="310"/>
                  </a:cubicBezTo>
                  <a:cubicBezTo>
                    <a:pt x="1642" y="310"/>
                    <a:pt x="1636" y="297"/>
                    <a:pt x="1634" y="291"/>
                  </a:cubicBezTo>
                  <a:cubicBezTo>
                    <a:pt x="1633" y="289"/>
                    <a:pt x="1626" y="286"/>
                    <a:pt x="1623" y="285"/>
                  </a:cubicBezTo>
                  <a:cubicBezTo>
                    <a:pt x="1621" y="284"/>
                    <a:pt x="1619" y="283"/>
                    <a:pt x="1617" y="282"/>
                  </a:cubicBezTo>
                  <a:cubicBezTo>
                    <a:pt x="1616" y="283"/>
                    <a:pt x="1615" y="285"/>
                    <a:pt x="1614" y="286"/>
                  </a:cubicBezTo>
                  <a:cubicBezTo>
                    <a:pt x="1613" y="287"/>
                    <a:pt x="1612" y="289"/>
                    <a:pt x="1611" y="290"/>
                  </a:cubicBezTo>
                  <a:cubicBezTo>
                    <a:pt x="1608" y="296"/>
                    <a:pt x="1593" y="344"/>
                    <a:pt x="1587" y="367"/>
                  </a:cubicBezTo>
                  <a:cubicBezTo>
                    <a:pt x="1585" y="373"/>
                    <a:pt x="1582" y="383"/>
                    <a:pt x="1570" y="381"/>
                  </a:cubicBezTo>
                  <a:cubicBezTo>
                    <a:pt x="1569" y="381"/>
                    <a:pt x="1569" y="381"/>
                    <a:pt x="1568" y="381"/>
                  </a:cubicBezTo>
                  <a:cubicBezTo>
                    <a:pt x="1568" y="382"/>
                    <a:pt x="1568" y="382"/>
                    <a:pt x="1568" y="382"/>
                  </a:cubicBezTo>
                  <a:cubicBezTo>
                    <a:pt x="1566" y="385"/>
                    <a:pt x="1563" y="388"/>
                    <a:pt x="1556" y="391"/>
                  </a:cubicBezTo>
                  <a:cubicBezTo>
                    <a:pt x="1543" y="395"/>
                    <a:pt x="1532" y="386"/>
                    <a:pt x="1525" y="379"/>
                  </a:cubicBezTo>
                  <a:cubicBezTo>
                    <a:pt x="1524" y="378"/>
                    <a:pt x="1523" y="377"/>
                    <a:pt x="1521" y="376"/>
                  </a:cubicBezTo>
                  <a:cubicBezTo>
                    <a:pt x="1521" y="375"/>
                    <a:pt x="1521" y="375"/>
                    <a:pt x="1521" y="375"/>
                  </a:cubicBezTo>
                  <a:cubicBezTo>
                    <a:pt x="1517" y="372"/>
                    <a:pt x="1510" y="367"/>
                    <a:pt x="1507" y="366"/>
                  </a:cubicBezTo>
                  <a:cubicBezTo>
                    <a:pt x="1505" y="367"/>
                    <a:pt x="1500" y="370"/>
                    <a:pt x="1497" y="372"/>
                  </a:cubicBezTo>
                  <a:cubicBezTo>
                    <a:pt x="1494" y="374"/>
                    <a:pt x="1492" y="376"/>
                    <a:pt x="1490" y="377"/>
                  </a:cubicBezTo>
                  <a:cubicBezTo>
                    <a:pt x="1478" y="383"/>
                    <a:pt x="1470" y="376"/>
                    <a:pt x="1463" y="369"/>
                  </a:cubicBezTo>
                  <a:cubicBezTo>
                    <a:pt x="1460" y="367"/>
                    <a:pt x="1460" y="367"/>
                    <a:pt x="1460" y="367"/>
                  </a:cubicBezTo>
                  <a:cubicBezTo>
                    <a:pt x="1457" y="365"/>
                    <a:pt x="1453" y="362"/>
                    <a:pt x="1448" y="359"/>
                  </a:cubicBezTo>
                  <a:cubicBezTo>
                    <a:pt x="1438" y="352"/>
                    <a:pt x="1424" y="344"/>
                    <a:pt x="1417" y="332"/>
                  </a:cubicBezTo>
                  <a:cubicBezTo>
                    <a:pt x="1410" y="321"/>
                    <a:pt x="1407" y="319"/>
                    <a:pt x="1399" y="314"/>
                  </a:cubicBezTo>
                  <a:cubicBezTo>
                    <a:pt x="1398" y="313"/>
                    <a:pt x="1396" y="313"/>
                    <a:pt x="1395" y="312"/>
                  </a:cubicBezTo>
                  <a:cubicBezTo>
                    <a:pt x="1390" y="309"/>
                    <a:pt x="1381" y="305"/>
                    <a:pt x="1372" y="301"/>
                  </a:cubicBezTo>
                  <a:cubicBezTo>
                    <a:pt x="1360" y="295"/>
                    <a:pt x="1348" y="290"/>
                    <a:pt x="1340" y="285"/>
                  </a:cubicBezTo>
                  <a:cubicBezTo>
                    <a:pt x="1327" y="276"/>
                    <a:pt x="1313" y="263"/>
                    <a:pt x="1308" y="253"/>
                  </a:cubicBezTo>
                  <a:cubicBezTo>
                    <a:pt x="1305" y="249"/>
                    <a:pt x="1296" y="238"/>
                    <a:pt x="1289" y="230"/>
                  </a:cubicBezTo>
                  <a:cubicBezTo>
                    <a:pt x="1284" y="224"/>
                    <a:pt x="1279" y="219"/>
                    <a:pt x="1276" y="215"/>
                  </a:cubicBezTo>
                  <a:cubicBezTo>
                    <a:pt x="1270" y="207"/>
                    <a:pt x="1258" y="187"/>
                    <a:pt x="1257" y="169"/>
                  </a:cubicBezTo>
                  <a:cubicBezTo>
                    <a:pt x="1257" y="163"/>
                    <a:pt x="1256" y="159"/>
                    <a:pt x="1254" y="155"/>
                  </a:cubicBezTo>
                  <a:cubicBezTo>
                    <a:pt x="1253" y="151"/>
                    <a:pt x="1252" y="147"/>
                    <a:pt x="1252" y="142"/>
                  </a:cubicBezTo>
                  <a:cubicBezTo>
                    <a:pt x="1251" y="139"/>
                    <a:pt x="1246" y="129"/>
                    <a:pt x="1244" y="125"/>
                  </a:cubicBezTo>
                  <a:cubicBezTo>
                    <a:pt x="1240" y="118"/>
                    <a:pt x="1238" y="114"/>
                    <a:pt x="1238" y="111"/>
                  </a:cubicBezTo>
                  <a:cubicBezTo>
                    <a:pt x="1237" y="105"/>
                    <a:pt x="1239" y="97"/>
                    <a:pt x="1241" y="86"/>
                  </a:cubicBezTo>
                  <a:cubicBezTo>
                    <a:pt x="1242" y="83"/>
                    <a:pt x="1242" y="83"/>
                    <a:pt x="1242" y="83"/>
                  </a:cubicBezTo>
                  <a:cubicBezTo>
                    <a:pt x="1242" y="81"/>
                    <a:pt x="1242" y="81"/>
                    <a:pt x="1242" y="81"/>
                  </a:cubicBezTo>
                  <a:cubicBezTo>
                    <a:pt x="1242" y="80"/>
                    <a:pt x="1240" y="79"/>
                    <a:pt x="1239" y="77"/>
                  </a:cubicBezTo>
                  <a:cubicBezTo>
                    <a:pt x="1235" y="74"/>
                    <a:pt x="1230" y="69"/>
                    <a:pt x="1225" y="61"/>
                  </a:cubicBezTo>
                  <a:cubicBezTo>
                    <a:pt x="1219" y="52"/>
                    <a:pt x="1216" y="49"/>
                    <a:pt x="1213" y="46"/>
                  </a:cubicBezTo>
                  <a:cubicBezTo>
                    <a:pt x="1210" y="42"/>
                    <a:pt x="1208" y="40"/>
                    <a:pt x="1205" y="34"/>
                  </a:cubicBezTo>
                  <a:cubicBezTo>
                    <a:pt x="1204" y="32"/>
                    <a:pt x="1203" y="31"/>
                    <a:pt x="1203" y="31"/>
                  </a:cubicBezTo>
                  <a:cubicBezTo>
                    <a:pt x="1203" y="31"/>
                    <a:pt x="1202" y="31"/>
                    <a:pt x="1201" y="31"/>
                  </a:cubicBezTo>
                  <a:cubicBezTo>
                    <a:pt x="1199" y="32"/>
                    <a:pt x="1195" y="38"/>
                    <a:pt x="1191" y="41"/>
                  </a:cubicBezTo>
                  <a:cubicBezTo>
                    <a:pt x="1189" y="44"/>
                    <a:pt x="1187" y="47"/>
                    <a:pt x="1184" y="49"/>
                  </a:cubicBezTo>
                  <a:cubicBezTo>
                    <a:pt x="1173" y="62"/>
                    <a:pt x="1161" y="55"/>
                    <a:pt x="1154" y="50"/>
                  </a:cubicBezTo>
                  <a:cubicBezTo>
                    <a:pt x="1151" y="48"/>
                    <a:pt x="1148" y="46"/>
                    <a:pt x="1144" y="44"/>
                  </a:cubicBezTo>
                  <a:cubicBezTo>
                    <a:pt x="1134" y="39"/>
                    <a:pt x="1119" y="38"/>
                    <a:pt x="1108" y="36"/>
                  </a:cubicBezTo>
                  <a:cubicBezTo>
                    <a:pt x="1103" y="36"/>
                    <a:pt x="1099" y="35"/>
                    <a:pt x="1095" y="34"/>
                  </a:cubicBezTo>
                  <a:cubicBezTo>
                    <a:pt x="1092" y="34"/>
                    <a:pt x="1092" y="34"/>
                    <a:pt x="1090" y="37"/>
                  </a:cubicBezTo>
                  <a:cubicBezTo>
                    <a:pt x="1089" y="38"/>
                    <a:pt x="1088" y="43"/>
                    <a:pt x="1088" y="47"/>
                  </a:cubicBezTo>
                  <a:cubicBezTo>
                    <a:pt x="1087" y="50"/>
                    <a:pt x="1086" y="54"/>
                    <a:pt x="1085" y="58"/>
                  </a:cubicBezTo>
                  <a:cubicBezTo>
                    <a:pt x="1083" y="67"/>
                    <a:pt x="1079" y="77"/>
                    <a:pt x="1076" y="81"/>
                  </a:cubicBezTo>
                  <a:cubicBezTo>
                    <a:pt x="1076" y="91"/>
                    <a:pt x="1075" y="112"/>
                    <a:pt x="1067" y="121"/>
                  </a:cubicBezTo>
                  <a:cubicBezTo>
                    <a:pt x="1064" y="125"/>
                    <a:pt x="1064" y="128"/>
                    <a:pt x="1064" y="138"/>
                  </a:cubicBezTo>
                  <a:cubicBezTo>
                    <a:pt x="1064" y="141"/>
                    <a:pt x="1064" y="141"/>
                    <a:pt x="1064" y="141"/>
                  </a:cubicBezTo>
                  <a:cubicBezTo>
                    <a:pt x="1064" y="160"/>
                    <a:pt x="1054" y="164"/>
                    <a:pt x="1045" y="167"/>
                  </a:cubicBezTo>
                  <a:cubicBezTo>
                    <a:pt x="1042" y="168"/>
                    <a:pt x="1042" y="168"/>
                    <a:pt x="1042" y="168"/>
                  </a:cubicBezTo>
                  <a:cubicBezTo>
                    <a:pt x="1039" y="168"/>
                    <a:pt x="1039" y="168"/>
                    <a:pt x="1039" y="168"/>
                  </a:cubicBezTo>
                  <a:cubicBezTo>
                    <a:pt x="1035" y="167"/>
                    <a:pt x="1001" y="160"/>
                    <a:pt x="986" y="150"/>
                  </a:cubicBezTo>
                  <a:cubicBezTo>
                    <a:pt x="985" y="149"/>
                    <a:pt x="984" y="149"/>
                    <a:pt x="984" y="148"/>
                  </a:cubicBezTo>
                  <a:cubicBezTo>
                    <a:pt x="982" y="150"/>
                    <a:pt x="979" y="152"/>
                    <a:pt x="975" y="153"/>
                  </a:cubicBezTo>
                  <a:cubicBezTo>
                    <a:pt x="968" y="156"/>
                    <a:pt x="945" y="174"/>
                    <a:pt x="938" y="181"/>
                  </a:cubicBezTo>
                  <a:cubicBezTo>
                    <a:pt x="930" y="191"/>
                    <a:pt x="904" y="204"/>
                    <a:pt x="893" y="209"/>
                  </a:cubicBezTo>
                  <a:cubicBezTo>
                    <a:pt x="875" y="217"/>
                    <a:pt x="861" y="221"/>
                    <a:pt x="851" y="221"/>
                  </a:cubicBezTo>
                  <a:cubicBezTo>
                    <a:pt x="850" y="224"/>
                    <a:pt x="849" y="226"/>
                    <a:pt x="847" y="230"/>
                  </a:cubicBezTo>
                  <a:cubicBezTo>
                    <a:pt x="838" y="245"/>
                    <a:pt x="830" y="245"/>
                    <a:pt x="817" y="239"/>
                  </a:cubicBezTo>
                  <a:cubicBezTo>
                    <a:pt x="815" y="238"/>
                    <a:pt x="815" y="238"/>
                    <a:pt x="815" y="238"/>
                  </a:cubicBezTo>
                  <a:cubicBezTo>
                    <a:pt x="803" y="232"/>
                    <a:pt x="795" y="221"/>
                    <a:pt x="788" y="212"/>
                  </a:cubicBezTo>
                  <a:cubicBezTo>
                    <a:pt x="787" y="210"/>
                    <a:pt x="786" y="208"/>
                    <a:pt x="784" y="206"/>
                  </a:cubicBezTo>
                  <a:cubicBezTo>
                    <a:pt x="774" y="193"/>
                    <a:pt x="783" y="182"/>
                    <a:pt x="787" y="178"/>
                  </a:cubicBezTo>
                  <a:cubicBezTo>
                    <a:pt x="787" y="178"/>
                    <a:pt x="788" y="177"/>
                    <a:pt x="788" y="176"/>
                  </a:cubicBezTo>
                  <a:cubicBezTo>
                    <a:pt x="789" y="175"/>
                    <a:pt x="793" y="164"/>
                    <a:pt x="796" y="155"/>
                  </a:cubicBezTo>
                  <a:cubicBezTo>
                    <a:pt x="805" y="133"/>
                    <a:pt x="810" y="118"/>
                    <a:pt x="813" y="113"/>
                  </a:cubicBezTo>
                  <a:cubicBezTo>
                    <a:pt x="818" y="105"/>
                    <a:pt x="824" y="103"/>
                    <a:pt x="827" y="102"/>
                  </a:cubicBezTo>
                  <a:cubicBezTo>
                    <a:pt x="828" y="102"/>
                    <a:pt x="828" y="101"/>
                    <a:pt x="828" y="101"/>
                  </a:cubicBezTo>
                  <a:cubicBezTo>
                    <a:pt x="829" y="99"/>
                    <a:pt x="831" y="96"/>
                    <a:pt x="833" y="92"/>
                  </a:cubicBezTo>
                  <a:cubicBezTo>
                    <a:pt x="837" y="87"/>
                    <a:pt x="842" y="84"/>
                    <a:pt x="847" y="82"/>
                  </a:cubicBezTo>
                  <a:cubicBezTo>
                    <a:pt x="848" y="81"/>
                    <a:pt x="849" y="81"/>
                    <a:pt x="850" y="80"/>
                  </a:cubicBezTo>
                  <a:cubicBezTo>
                    <a:pt x="850" y="80"/>
                    <a:pt x="849" y="79"/>
                    <a:pt x="849" y="79"/>
                  </a:cubicBezTo>
                  <a:cubicBezTo>
                    <a:pt x="846" y="77"/>
                    <a:pt x="843" y="74"/>
                    <a:pt x="840" y="71"/>
                  </a:cubicBezTo>
                  <a:cubicBezTo>
                    <a:pt x="833" y="62"/>
                    <a:pt x="824" y="43"/>
                    <a:pt x="821" y="31"/>
                  </a:cubicBezTo>
                  <a:cubicBezTo>
                    <a:pt x="820" y="31"/>
                    <a:pt x="819" y="31"/>
                    <a:pt x="818" y="31"/>
                  </a:cubicBezTo>
                  <a:cubicBezTo>
                    <a:pt x="813" y="31"/>
                    <a:pt x="807" y="31"/>
                    <a:pt x="799" y="29"/>
                  </a:cubicBezTo>
                  <a:cubicBezTo>
                    <a:pt x="796" y="28"/>
                    <a:pt x="796" y="28"/>
                    <a:pt x="796" y="28"/>
                  </a:cubicBezTo>
                  <a:cubicBezTo>
                    <a:pt x="782" y="23"/>
                    <a:pt x="765" y="17"/>
                    <a:pt x="756" y="7"/>
                  </a:cubicBezTo>
                  <a:cubicBezTo>
                    <a:pt x="749" y="0"/>
                    <a:pt x="746" y="1"/>
                    <a:pt x="744" y="2"/>
                  </a:cubicBezTo>
                  <a:cubicBezTo>
                    <a:pt x="738" y="4"/>
                    <a:pt x="716" y="16"/>
                    <a:pt x="704" y="25"/>
                  </a:cubicBezTo>
                  <a:cubicBezTo>
                    <a:pt x="700" y="27"/>
                    <a:pt x="700" y="29"/>
                    <a:pt x="702" y="39"/>
                  </a:cubicBezTo>
                  <a:cubicBezTo>
                    <a:pt x="703" y="43"/>
                    <a:pt x="704" y="48"/>
                    <a:pt x="704" y="53"/>
                  </a:cubicBezTo>
                  <a:cubicBezTo>
                    <a:pt x="704" y="69"/>
                    <a:pt x="692" y="79"/>
                    <a:pt x="670" y="81"/>
                  </a:cubicBezTo>
                  <a:cubicBezTo>
                    <a:pt x="663" y="82"/>
                    <a:pt x="653" y="82"/>
                    <a:pt x="642" y="82"/>
                  </a:cubicBezTo>
                  <a:cubicBezTo>
                    <a:pt x="631" y="83"/>
                    <a:pt x="621" y="83"/>
                    <a:pt x="612" y="83"/>
                  </a:cubicBezTo>
                  <a:cubicBezTo>
                    <a:pt x="609" y="83"/>
                    <a:pt x="608" y="84"/>
                    <a:pt x="607" y="84"/>
                  </a:cubicBezTo>
                  <a:cubicBezTo>
                    <a:pt x="607" y="84"/>
                    <a:pt x="607" y="84"/>
                    <a:pt x="607" y="85"/>
                  </a:cubicBezTo>
                  <a:cubicBezTo>
                    <a:pt x="606" y="88"/>
                    <a:pt x="604" y="95"/>
                    <a:pt x="597" y="102"/>
                  </a:cubicBezTo>
                  <a:cubicBezTo>
                    <a:pt x="592" y="106"/>
                    <a:pt x="592" y="106"/>
                    <a:pt x="592" y="106"/>
                  </a:cubicBezTo>
                  <a:cubicBezTo>
                    <a:pt x="579" y="120"/>
                    <a:pt x="566" y="133"/>
                    <a:pt x="551" y="138"/>
                  </a:cubicBezTo>
                  <a:cubicBezTo>
                    <a:pt x="548" y="139"/>
                    <a:pt x="545" y="139"/>
                    <a:pt x="542" y="140"/>
                  </a:cubicBezTo>
                  <a:cubicBezTo>
                    <a:pt x="534" y="142"/>
                    <a:pt x="530" y="143"/>
                    <a:pt x="525" y="149"/>
                  </a:cubicBezTo>
                  <a:cubicBezTo>
                    <a:pt x="522" y="152"/>
                    <a:pt x="522" y="153"/>
                    <a:pt x="523" y="159"/>
                  </a:cubicBezTo>
                  <a:cubicBezTo>
                    <a:pt x="524" y="164"/>
                    <a:pt x="524" y="170"/>
                    <a:pt x="521" y="178"/>
                  </a:cubicBezTo>
                  <a:cubicBezTo>
                    <a:pt x="518" y="185"/>
                    <a:pt x="513" y="192"/>
                    <a:pt x="503" y="190"/>
                  </a:cubicBezTo>
                  <a:cubicBezTo>
                    <a:pt x="503" y="190"/>
                    <a:pt x="503" y="190"/>
                    <a:pt x="502" y="190"/>
                  </a:cubicBezTo>
                  <a:cubicBezTo>
                    <a:pt x="502" y="190"/>
                    <a:pt x="502" y="190"/>
                    <a:pt x="501" y="191"/>
                  </a:cubicBezTo>
                  <a:cubicBezTo>
                    <a:pt x="498" y="192"/>
                    <a:pt x="497" y="193"/>
                    <a:pt x="495" y="194"/>
                  </a:cubicBezTo>
                  <a:cubicBezTo>
                    <a:pt x="489" y="198"/>
                    <a:pt x="486" y="199"/>
                    <a:pt x="473" y="201"/>
                  </a:cubicBezTo>
                  <a:cubicBezTo>
                    <a:pt x="460" y="203"/>
                    <a:pt x="456" y="203"/>
                    <a:pt x="448" y="195"/>
                  </a:cubicBezTo>
                  <a:cubicBezTo>
                    <a:pt x="446" y="193"/>
                    <a:pt x="444" y="191"/>
                    <a:pt x="441" y="188"/>
                  </a:cubicBezTo>
                  <a:cubicBezTo>
                    <a:pt x="436" y="184"/>
                    <a:pt x="435" y="184"/>
                    <a:pt x="432" y="185"/>
                  </a:cubicBezTo>
                  <a:cubicBezTo>
                    <a:pt x="429" y="185"/>
                    <a:pt x="424" y="186"/>
                    <a:pt x="417" y="184"/>
                  </a:cubicBezTo>
                  <a:cubicBezTo>
                    <a:pt x="409" y="182"/>
                    <a:pt x="403" y="178"/>
                    <a:pt x="400" y="173"/>
                  </a:cubicBezTo>
                  <a:cubicBezTo>
                    <a:pt x="400" y="171"/>
                    <a:pt x="399" y="170"/>
                    <a:pt x="399" y="168"/>
                  </a:cubicBezTo>
                  <a:cubicBezTo>
                    <a:pt x="399" y="168"/>
                    <a:pt x="399" y="168"/>
                    <a:pt x="399" y="168"/>
                  </a:cubicBezTo>
                  <a:cubicBezTo>
                    <a:pt x="398" y="167"/>
                    <a:pt x="396" y="167"/>
                    <a:pt x="394" y="167"/>
                  </a:cubicBezTo>
                  <a:cubicBezTo>
                    <a:pt x="390" y="167"/>
                    <a:pt x="386" y="168"/>
                    <a:pt x="381" y="167"/>
                  </a:cubicBezTo>
                  <a:cubicBezTo>
                    <a:pt x="364" y="167"/>
                    <a:pt x="357" y="165"/>
                    <a:pt x="346" y="157"/>
                  </a:cubicBezTo>
                  <a:cubicBezTo>
                    <a:pt x="339" y="152"/>
                    <a:pt x="334" y="150"/>
                    <a:pt x="328" y="149"/>
                  </a:cubicBezTo>
                  <a:cubicBezTo>
                    <a:pt x="330" y="153"/>
                    <a:pt x="335" y="159"/>
                    <a:pt x="338" y="162"/>
                  </a:cubicBezTo>
                  <a:cubicBezTo>
                    <a:pt x="340" y="163"/>
                    <a:pt x="341" y="165"/>
                    <a:pt x="342" y="166"/>
                  </a:cubicBezTo>
                  <a:cubicBezTo>
                    <a:pt x="351" y="176"/>
                    <a:pt x="350" y="190"/>
                    <a:pt x="343" y="197"/>
                  </a:cubicBezTo>
                  <a:cubicBezTo>
                    <a:pt x="341" y="200"/>
                    <a:pt x="338" y="202"/>
                    <a:pt x="335" y="203"/>
                  </a:cubicBezTo>
                  <a:cubicBezTo>
                    <a:pt x="336" y="207"/>
                    <a:pt x="335" y="211"/>
                    <a:pt x="335" y="215"/>
                  </a:cubicBezTo>
                  <a:cubicBezTo>
                    <a:pt x="335" y="217"/>
                    <a:pt x="335" y="220"/>
                    <a:pt x="335" y="221"/>
                  </a:cubicBezTo>
                  <a:cubicBezTo>
                    <a:pt x="335" y="221"/>
                    <a:pt x="336" y="221"/>
                    <a:pt x="337" y="221"/>
                  </a:cubicBezTo>
                  <a:cubicBezTo>
                    <a:pt x="339" y="222"/>
                    <a:pt x="344" y="224"/>
                    <a:pt x="347" y="230"/>
                  </a:cubicBezTo>
                  <a:cubicBezTo>
                    <a:pt x="349" y="235"/>
                    <a:pt x="347" y="241"/>
                    <a:pt x="345" y="245"/>
                  </a:cubicBezTo>
                  <a:cubicBezTo>
                    <a:pt x="341" y="253"/>
                    <a:pt x="334" y="259"/>
                    <a:pt x="328" y="264"/>
                  </a:cubicBezTo>
                  <a:cubicBezTo>
                    <a:pt x="323" y="268"/>
                    <a:pt x="318" y="272"/>
                    <a:pt x="317" y="276"/>
                  </a:cubicBezTo>
                  <a:cubicBezTo>
                    <a:pt x="310" y="294"/>
                    <a:pt x="307" y="310"/>
                    <a:pt x="310" y="316"/>
                  </a:cubicBezTo>
                  <a:cubicBezTo>
                    <a:pt x="312" y="319"/>
                    <a:pt x="313" y="320"/>
                    <a:pt x="315" y="321"/>
                  </a:cubicBezTo>
                  <a:cubicBezTo>
                    <a:pt x="322" y="325"/>
                    <a:pt x="326" y="330"/>
                    <a:pt x="326" y="342"/>
                  </a:cubicBezTo>
                  <a:cubicBezTo>
                    <a:pt x="327" y="349"/>
                    <a:pt x="326" y="353"/>
                    <a:pt x="326" y="356"/>
                  </a:cubicBezTo>
                  <a:cubicBezTo>
                    <a:pt x="325" y="359"/>
                    <a:pt x="325" y="359"/>
                    <a:pt x="328" y="363"/>
                  </a:cubicBezTo>
                  <a:cubicBezTo>
                    <a:pt x="336" y="375"/>
                    <a:pt x="338" y="381"/>
                    <a:pt x="338" y="389"/>
                  </a:cubicBezTo>
                  <a:cubicBezTo>
                    <a:pt x="338" y="407"/>
                    <a:pt x="338" y="431"/>
                    <a:pt x="335" y="439"/>
                  </a:cubicBezTo>
                  <a:cubicBezTo>
                    <a:pt x="334" y="446"/>
                    <a:pt x="331" y="451"/>
                    <a:pt x="328" y="457"/>
                  </a:cubicBezTo>
                  <a:cubicBezTo>
                    <a:pt x="326" y="462"/>
                    <a:pt x="324" y="466"/>
                    <a:pt x="322" y="472"/>
                  </a:cubicBezTo>
                  <a:cubicBezTo>
                    <a:pt x="319" y="478"/>
                    <a:pt x="318" y="483"/>
                    <a:pt x="316" y="487"/>
                  </a:cubicBezTo>
                  <a:cubicBezTo>
                    <a:pt x="315" y="492"/>
                    <a:pt x="314" y="496"/>
                    <a:pt x="311" y="500"/>
                  </a:cubicBezTo>
                  <a:cubicBezTo>
                    <a:pt x="308" y="504"/>
                    <a:pt x="305" y="505"/>
                    <a:pt x="303" y="506"/>
                  </a:cubicBezTo>
                  <a:cubicBezTo>
                    <a:pt x="303" y="506"/>
                    <a:pt x="302" y="506"/>
                    <a:pt x="302" y="506"/>
                  </a:cubicBezTo>
                  <a:cubicBezTo>
                    <a:pt x="302" y="506"/>
                    <a:pt x="301" y="507"/>
                    <a:pt x="300" y="510"/>
                  </a:cubicBezTo>
                  <a:cubicBezTo>
                    <a:pt x="297" y="516"/>
                    <a:pt x="292" y="520"/>
                    <a:pt x="290" y="523"/>
                  </a:cubicBezTo>
                  <a:cubicBezTo>
                    <a:pt x="287" y="525"/>
                    <a:pt x="287" y="525"/>
                    <a:pt x="287" y="527"/>
                  </a:cubicBezTo>
                  <a:cubicBezTo>
                    <a:pt x="287" y="529"/>
                    <a:pt x="287" y="532"/>
                    <a:pt x="288" y="534"/>
                  </a:cubicBezTo>
                  <a:cubicBezTo>
                    <a:pt x="288" y="541"/>
                    <a:pt x="289" y="549"/>
                    <a:pt x="284" y="561"/>
                  </a:cubicBezTo>
                  <a:cubicBezTo>
                    <a:pt x="281" y="568"/>
                    <a:pt x="278" y="571"/>
                    <a:pt x="276" y="573"/>
                  </a:cubicBezTo>
                  <a:cubicBezTo>
                    <a:pt x="276" y="574"/>
                    <a:pt x="276" y="575"/>
                    <a:pt x="276" y="576"/>
                  </a:cubicBezTo>
                  <a:cubicBezTo>
                    <a:pt x="276" y="582"/>
                    <a:pt x="275" y="591"/>
                    <a:pt x="274" y="601"/>
                  </a:cubicBezTo>
                  <a:cubicBezTo>
                    <a:pt x="274" y="610"/>
                    <a:pt x="273" y="624"/>
                    <a:pt x="273" y="628"/>
                  </a:cubicBezTo>
                  <a:cubicBezTo>
                    <a:pt x="275" y="632"/>
                    <a:pt x="281" y="641"/>
                    <a:pt x="287" y="647"/>
                  </a:cubicBezTo>
                  <a:cubicBezTo>
                    <a:pt x="289" y="649"/>
                    <a:pt x="290" y="650"/>
                    <a:pt x="292" y="652"/>
                  </a:cubicBezTo>
                  <a:cubicBezTo>
                    <a:pt x="297" y="655"/>
                    <a:pt x="301" y="659"/>
                    <a:pt x="309" y="672"/>
                  </a:cubicBezTo>
                  <a:cubicBezTo>
                    <a:pt x="316" y="682"/>
                    <a:pt x="318" y="687"/>
                    <a:pt x="320" y="691"/>
                  </a:cubicBezTo>
                  <a:cubicBezTo>
                    <a:pt x="322" y="694"/>
                    <a:pt x="322" y="696"/>
                    <a:pt x="326" y="701"/>
                  </a:cubicBezTo>
                  <a:cubicBezTo>
                    <a:pt x="337" y="715"/>
                    <a:pt x="343" y="725"/>
                    <a:pt x="343" y="734"/>
                  </a:cubicBezTo>
                  <a:cubicBezTo>
                    <a:pt x="343" y="737"/>
                    <a:pt x="344" y="740"/>
                    <a:pt x="350" y="750"/>
                  </a:cubicBezTo>
                  <a:cubicBezTo>
                    <a:pt x="358" y="762"/>
                    <a:pt x="359" y="771"/>
                    <a:pt x="359" y="779"/>
                  </a:cubicBezTo>
                  <a:cubicBezTo>
                    <a:pt x="359" y="779"/>
                    <a:pt x="359" y="784"/>
                    <a:pt x="369" y="805"/>
                  </a:cubicBezTo>
                  <a:cubicBezTo>
                    <a:pt x="371" y="811"/>
                    <a:pt x="371" y="816"/>
                    <a:pt x="371" y="821"/>
                  </a:cubicBezTo>
                  <a:cubicBezTo>
                    <a:pt x="370" y="824"/>
                    <a:pt x="370" y="826"/>
                    <a:pt x="371" y="827"/>
                  </a:cubicBezTo>
                  <a:cubicBezTo>
                    <a:pt x="374" y="832"/>
                    <a:pt x="376" y="835"/>
                    <a:pt x="377" y="839"/>
                  </a:cubicBezTo>
                  <a:cubicBezTo>
                    <a:pt x="379" y="842"/>
                    <a:pt x="380" y="845"/>
                    <a:pt x="384" y="851"/>
                  </a:cubicBezTo>
                  <a:cubicBezTo>
                    <a:pt x="386" y="854"/>
                    <a:pt x="387" y="855"/>
                    <a:pt x="388" y="855"/>
                  </a:cubicBezTo>
                  <a:cubicBezTo>
                    <a:pt x="393" y="857"/>
                    <a:pt x="398" y="859"/>
                    <a:pt x="400" y="868"/>
                  </a:cubicBezTo>
                  <a:cubicBezTo>
                    <a:pt x="400" y="869"/>
                    <a:pt x="401" y="870"/>
                    <a:pt x="401" y="872"/>
                  </a:cubicBezTo>
                  <a:cubicBezTo>
                    <a:pt x="404" y="880"/>
                    <a:pt x="407" y="894"/>
                    <a:pt x="397" y="908"/>
                  </a:cubicBezTo>
                  <a:cubicBezTo>
                    <a:pt x="391" y="916"/>
                    <a:pt x="385" y="919"/>
                    <a:pt x="380" y="921"/>
                  </a:cubicBezTo>
                  <a:cubicBezTo>
                    <a:pt x="375" y="923"/>
                    <a:pt x="374" y="924"/>
                    <a:pt x="374" y="926"/>
                  </a:cubicBezTo>
                  <a:cubicBezTo>
                    <a:pt x="369" y="937"/>
                    <a:pt x="363" y="949"/>
                    <a:pt x="358" y="959"/>
                  </a:cubicBezTo>
                  <a:cubicBezTo>
                    <a:pt x="356" y="963"/>
                    <a:pt x="356" y="963"/>
                    <a:pt x="356" y="963"/>
                  </a:cubicBezTo>
                  <a:cubicBezTo>
                    <a:pt x="351" y="972"/>
                    <a:pt x="349" y="975"/>
                    <a:pt x="339" y="985"/>
                  </a:cubicBezTo>
                  <a:cubicBezTo>
                    <a:pt x="327" y="997"/>
                    <a:pt x="321" y="1000"/>
                    <a:pt x="304" y="1000"/>
                  </a:cubicBezTo>
                  <a:cubicBezTo>
                    <a:pt x="295" y="1000"/>
                    <a:pt x="290" y="1005"/>
                    <a:pt x="285" y="1009"/>
                  </a:cubicBezTo>
                  <a:cubicBezTo>
                    <a:pt x="284" y="1010"/>
                    <a:pt x="284" y="1010"/>
                    <a:pt x="284" y="1010"/>
                  </a:cubicBezTo>
                  <a:cubicBezTo>
                    <a:pt x="279" y="1014"/>
                    <a:pt x="274" y="1014"/>
                    <a:pt x="271" y="1014"/>
                  </a:cubicBezTo>
                  <a:cubicBezTo>
                    <a:pt x="269" y="1014"/>
                    <a:pt x="269" y="1014"/>
                    <a:pt x="268" y="1015"/>
                  </a:cubicBezTo>
                  <a:cubicBezTo>
                    <a:pt x="268" y="1015"/>
                    <a:pt x="267" y="1016"/>
                    <a:pt x="266" y="1017"/>
                  </a:cubicBezTo>
                  <a:cubicBezTo>
                    <a:pt x="260" y="1023"/>
                    <a:pt x="246" y="1037"/>
                    <a:pt x="230" y="1025"/>
                  </a:cubicBezTo>
                  <a:cubicBezTo>
                    <a:pt x="226" y="1022"/>
                    <a:pt x="223" y="1019"/>
                    <a:pt x="221" y="1017"/>
                  </a:cubicBezTo>
                  <a:cubicBezTo>
                    <a:pt x="220" y="1016"/>
                    <a:pt x="220" y="1016"/>
                    <a:pt x="219" y="1015"/>
                  </a:cubicBezTo>
                  <a:cubicBezTo>
                    <a:pt x="212" y="1025"/>
                    <a:pt x="210" y="1033"/>
                    <a:pt x="208" y="1039"/>
                  </a:cubicBezTo>
                  <a:cubicBezTo>
                    <a:pt x="206" y="1050"/>
                    <a:pt x="204" y="1053"/>
                    <a:pt x="193" y="1065"/>
                  </a:cubicBezTo>
                  <a:cubicBezTo>
                    <a:pt x="189" y="1070"/>
                    <a:pt x="184" y="1072"/>
                    <a:pt x="181" y="1074"/>
                  </a:cubicBezTo>
                  <a:cubicBezTo>
                    <a:pt x="182" y="1076"/>
                    <a:pt x="183" y="1077"/>
                    <a:pt x="185" y="1079"/>
                  </a:cubicBezTo>
                  <a:cubicBezTo>
                    <a:pt x="188" y="1082"/>
                    <a:pt x="192" y="1086"/>
                    <a:pt x="194" y="1094"/>
                  </a:cubicBezTo>
                  <a:cubicBezTo>
                    <a:pt x="195" y="1101"/>
                    <a:pt x="193" y="1106"/>
                    <a:pt x="192" y="1110"/>
                  </a:cubicBezTo>
                  <a:cubicBezTo>
                    <a:pt x="191" y="1110"/>
                    <a:pt x="191" y="1111"/>
                    <a:pt x="191" y="1112"/>
                  </a:cubicBezTo>
                  <a:cubicBezTo>
                    <a:pt x="191" y="1112"/>
                    <a:pt x="192" y="1113"/>
                    <a:pt x="193" y="1114"/>
                  </a:cubicBezTo>
                  <a:cubicBezTo>
                    <a:pt x="203" y="1121"/>
                    <a:pt x="207" y="1123"/>
                    <a:pt x="210" y="1124"/>
                  </a:cubicBezTo>
                  <a:cubicBezTo>
                    <a:pt x="211" y="1124"/>
                    <a:pt x="212" y="1125"/>
                    <a:pt x="213" y="1125"/>
                  </a:cubicBezTo>
                  <a:cubicBezTo>
                    <a:pt x="213" y="1125"/>
                    <a:pt x="213" y="1125"/>
                    <a:pt x="213" y="1125"/>
                  </a:cubicBezTo>
                  <a:cubicBezTo>
                    <a:pt x="217" y="1127"/>
                    <a:pt x="227" y="1131"/>
                    <a:pt x="231" y="1147"/>
                  </a:cubicBezTo>
                  <a:cubicBezTo>
                    <a:pt x="232" y="1149"/>
                    <a:pt x="232" y="1149"/>
                    <a:pt x="232" y="1149"/>
                  </a:cubicBezTo>
                  <a:cubicBezTo>
                    <a:pt x="235" y="1161"/>
                    <a:pt x="235" y="1162"/>
                    <a:pt x="235" y="1179"/>
                  </a:cubicBezTo>
                  <a:cubicBezTo>
                    <a:pt x="235" y="1188"/>
                    <a:pt x="236" y="1190"/>
                    <a:pt x="239" y="1193"/>
                  </a:cubicBezTo>
                  <a:cubicBezTo>
                    <a:pt x="241" y="1195"/>
                    <a:pt x="242" y="1197"/>
                    <a:pt x="244" y="1200"/>
                  </a:cubicBezTo>
                  <a:cubicBezTo>
                    <a:pt x="250" y="1210"/>
                    <a:pt x="246" y="1218"/>
                    <a:pt x="243" y="1224"/>
                  </a:cubicBezTo>
                  <a:cubicBezTo>
                    <a:pt x="242" y="1226"/>
                    <a:pt x="241" y="1228"/>
                    <a:pt x="239" y="1230"/>
                  </a:cubicBezTo>
                  <a:cubicBezTo>
                    <a:pt x="238" y="1233"/>
                    <a:pt x="237" y="1236"/>
                    <a:pt x="235" y="1238"/>
                  </a:cubicBezTo>
                  <a:cubicBezTo>
                    <a:pt x="232" y="1244"/>
                    <a:pt x="232" y="1244"/>
                    <a:pt x="234" y="1248"/>
                  </a:cubicBezTo>
                  <a:cubicBezTo>
                    <a:pt x="235" y="1252"/>
                    <a:pt x="238" y="1253"/>
                    <a:pt x="240" y="1256"/>
                  </a:cubicBezTo>
                  <a:cubicBezTo>
                    <a:pt x="245" y="1260"/>
                    <a:pt x="252" y="1265"/>
                    <a:pt x="252" y="1279"/>
                  </a:cubicBezTo>
                  <a:cubicBezTo>
                    <a:pt x="252" y="1286"/>
                    <a:pt x="250" y="1291"/>
                    <a:pt x="248" y="1294"/>
                  </a:cubicBezTo>
                  <a:cubicBezTo>
                    <a:pt x="249" y="1294"/>
                    <a:pt x="249" y="1295"/>
                    <a:pt x="249" y="1295"/>
                  </a:cubicBezTo>
                  <a:cubicBezTo>
                    <a:pt x="252" y="1298"/>
                    <a:pt x="254" y="1299"/>
                    <a:pt x="257" y="1301"/>
                  </a:cubicBezTo>
                  <a:cubicBezTo>
                    <a:pt x="262" y="1303"/>
                    <a:pt x="269" y="1307"/>
                    <a:pt x="271" y="1318"/>
                  </a:cubicBezTo>
                  <a:cubicBezTo>
                    <a:pt x="275" y="1331"/>
                    <a:pt x="274" y="1346"/>
                    <a:pt x="273" y="1354"/>
                  </a:cubicBezTo>
                  <a:cubicBezTo>
                    <a:pt x="273" y="1355"/>
                    <a:pt x="273" y="1360"/>
                    <a:pt x="273" y="1364"/>
                  </a:cubicBezTo>
                  <a:cubicBezTo>
                    <a:pt x="275" y="1375"/>
                    <a:pt x="276" y="1391"/>
                    <a:pt x="272" y="1403"/>
                  </a:cubicBezTo>
                  <a:cubicBezTo>
                    <a:pt x="269" y="1411"/>
                    <a:pt x="266" y="1416"/>
                    <a:pt x="265" y="1419"/>
                  </a:cubicBezTo>
                  <a:cubicBezTo>
                    <a:pt x="264" y="1420"/>
                    <a:pt x="263" y="1422"/>
                    <a:pt x="263" y="1423"/>
                  </a:cubicBezTo>
                  <a:cubicBezTo>
                    <a:pt x="263" y="1423"/>
                    <a:pt x="263" y="1423"/>
                    <a:pt x="263" y="1424"/>
                  </a:cubicBezTo>
                  <a:cubicBezTo>
                    <a:pt x="265" y="1430"/>
                    <a:pt x="266" y="1438"/>
                    <a:pt x="256" y="1450"/>
                  </a:cubicBezTo>
                  <a:cubicBezTo>
                    <a:pt x="249" y="1457"/>
                    <a:pt x="242" y="1460"/>
                    <a:pt x="237" y="1461"/>
                  </a:cubicBezTo>
                  <a:cubicBezTo>
                    <a:pt x="233" y="1463"/>
                    <a:pt x="232" y="1463"/>
                    <a:pt x="231" y="1465"/>
                  </a:cubicBezTo>
                  <a:cubicBezTo>
                    <a:pt x="230" y="1468"/>
                    <a:pt x="228" y="1471"/>
                    <a:pt x="227" y="1474"/>
                  </a:cubicBezTo>
                  <a:cubicBezTo>
                    <a:pt x="222" y="1481"/>
                    <a:pt x="220" y="1486"/>
                    <a:pt x="221" y="1491"/>
                  </a:cubicBezTo>
                  <a:cubicBezTo>
                    <a:pt x="222" y="1497"/>
                    <a:pt x="221" y="1504"/>
                    <a:pt x="221" y="1511"/>
                  </a:cubicBezTo>
                  <a:cubicBezTo>
                    <a:pt x="220" y="1520"/>
                    <a:pt x="219" y="1533"/>
                    <a:pt x="222" y="1537"/>
                  </a:cubicBezTo>
                  <a:cubicBezTo>
                    <a:pt x="224" y="1540"/>
                    <a:pt x="225" y="1541"/>
                    <a:pt x="227" y="1542"/>
                  </a:cubicBezTo>
                  <a:cubicBezTo>
                    <a:pt x="233" y="1546"/>
                    <a:pt x="237" y="1551"/>
                    <a:pt x="236" y="1564"/>
                  </a:cubicBezTo>
                  <a:cubicBezTo>
                    <a:pt x="234" y="1579"/>
                    <a:pt x="235" y="1612"/>
                    <a:pt x="236" y="1617"/>
                  </a:cubicBezTo>
                  <a:cubicBezTo>
                    <a:pt x="236" y="1618"/>
                    <a:pt x="238" y="1621"/>
                    <a:pt x="240" y="1623"/>
                  </a:cubicBezTo>
                  <a:cubicBezTo>
                    <a:pt x="243" y="1628"/>
                    <a:pt x="247" y="1633"/>
                    <a:pt x="249" y="1639"/>
                  </a:cubicBezTo>
                  <a:cubicBezTo>
                    <a:pt x="250" y="1645"/>
                    <a:pt x="249" y="1650"/>
                    <a:pt x="248" y="1653"/>
                  </a:cubicBezTo>
                  <a:cubicBezTo>
                    <a:pt x="248" y="1654"/>
                    <a:pt x="248" y="1655"/>
                    <a:pt x="248" y="1655"/>
                  </a:cubicBezTo>
                  <a:cubicBezTo>
                    <a:pt x="250" y="1656"/>
                    <a:pt x="252" y="1657"/>
                    <a:pt x="254" y="1658"/>
                  </a:cubicBezTo>
                  <a:cubicBezTo>
                    <a:pt x="256" y="1659"/>
                    <a:pt x="259" y="1660"/>
                    <a:pt x="262" y="1662"/>
                  </a:cubicBezTo>
                  <a:cubicBezTo>
                    <a:pt x="263" y="1663"/>
                    <a:pt x="263" y="1663"/>
                    <a:pt x="263" y="1663"/>
                  </a:cubicBezTo>
                  <a:cubicBezTo>
                    <a:pt x="267" y="1666"/>
                    <a:pt x="278" y="1674"/>
                    <a:pt x="278" y="1693"/>
                  </a:cubicBezTo>
                  <a:cubicBezTo>
                    <a:pt x="278" y="1707"/>
                    <a:pt x="274" y="1714"/>
                    <a:pt x="270" y="1722"/>
                  </a:cubicBezTo>
                  <a:cubicBezTo>
                    <a:pt x="269" y="1724"/>
                    <a:pt x="268" y="1726"/>
                    <a:pt x="267" y="1728"/>
                  </a:cubicBezTo>
                  <a:cubicBezTo>
                    <a:pt x="264" y="1735"/>
                    <a:pt x="263" y="1747"/>
                    <a:pt x="263" y="1755"/>
                  </a:cubicBezTo>
                  <a:cubicBezTo>
                    <a:pt x="263" y="1757"/>
                    <a:pt x="262" y="1759"/>
                    <a:pt x="262" y="1760"/>
                  </a:cubicBezTo>
                  <a:cubicBezTo>
                    <a:pt x="262" y="1760"/>
                    <a:pt x="262" y="1760"/>
                    <a:pt x="262" y="1760"/>
                  </a:cubicBezTo>
                  <a:cubicBezTo>
                    <a:pt x="267" y="1769"/>
                    <a:pt x="262" y="1776"/>
                    <a:pt x="255" y="1783"/>
                  </a:cubicBezTo>
                  <a:cubicBezTo>
                    <a:pt x="246" y="1793"/>
                    <a:pt x="241" y="1804"/>
                    <a:pt x="240" y="1806"/>
                  </a:cubicBezTo>
                  <a:cubicBezTo>
                    <a:pt x="239" y="1809"/>
                    <a:pt x="237" y="1812"/>
                    <a:pt x="233" y="1813"/>
                  </a:cubicBezTo>
                  <a:cubicBezTo>
                    <a:pt x="229" y="1815"/>
                    <a:pt x="223" y="1815"/>
                    <a:pt x="218" y="1811"/>
                  </a:cubicBezTo>
                  <a:cubicBezTo>
                    <a:pt x="214" y="1808"/>
                    <a:pt x="212" y="1804"/>
                    <a:pt x="209" y="1799"/>
                  </a:cubicBezTo>
                  <a:cubicBezTo>
                    <a:pt x="207" y="1796"/>
                    <a:pt x="203" y="1789"/>
                    <a:pt x="200" y="1787"/>
                  </a:cubicBezTo>
                  <a:cubicBezTo>
                    <a:pt x="196" y="1789"/>
                    <a:pt x="193" y="1790"/>
                    <a:pt x="191" y="1790"/>
                  </a:cubicBezTo>
                  <a:cubicBezTo>
                    <a:pt x="191" y="1792"/>
                    <a:pt x="192" y="1794"/>
                    <a:pt x="194" y="1796"/>
                  </a:cubicBezTo>
                  <a:cubicBezTo>
                    <a:pt x="196" y="1800"/>
                    <a:pt x="199" y="1806"/>
                    <a:pt x="200" y="1814"/>
                  </a:cubicBezTo>
                  <a:cubicBezTo>
                    <a:pt x="200" y="1817"/>
                    <a:pt x="200" y="1819"/>
                    <a:pt x="200" y="1821"/>
                  </a:cubicBezTo>
                  <a:cubicBezTo>
                    <a:pt x="202" y="1829"/>
                    <a:pt x="203" y="1836"/>
                    <a:pt x="195" y="1846"/>
                  </a:cubicBezTo>
                  <a:cubicBezTo>
                    <a:pt x="189" y="1852"/>
                    <a:pt x="184" y="1853"/>
                    <a:pt x="180" y="1855"/>
                  </a:cubicBezTo>
                  <a:cubicBezTo>
                    <a:pt x="177" y="1855"/>
                    <a:pt x="174" y="1856"/>
                    <a:pt x="169" y="1860"/>
                  </a:cubicBezTo>
                  <a:cubicBezTo>
                    <a:pt x="165" y="1863"/>
                    <a:pt x="162" y="1866"/>
                    <a:pt x="159" y="1868"/>
                  </a:cubicBezTo>
                  <a:cubicBezTo>
                    <a:pt x="151" y="1874"/>
                    <a:pt x="145" y="1878"/>
                    <a:pt x="143" y="1883"/>
                  </a:cubicBezTo>
                  <a:cubicBezTo>
                    <a:pt x="141" y="1887"/>
                    <a:pt x="139" y="1890"/>
                    <a:pt x="138" y="1893"/>
                  </a:cubicBezTo>
                  <a:cubicBezTo>
                    <a:pt x="137" y="1894"/>
                    <a:pt x="137" y="1894"/>
                    <a:pt x="136" y="1895"/>
                  </a:cubicBezTo>
                  <a:cubicBezTo>
                    <a:pt x="137" y="1896"/>
                    <a:pt x="137" y="1896"/>
                    <a:pt x="138" y="1896"/>
                  </a:cubicBezTo>
                  <a:cubicBezTo>
                    <a:pt x="139" y="1897"/>
                    <a:pt x="140" y="1898"/>
                    <a:pt x="140" y="1898"/>
                  </a:cubicBezTo>
                  <a:cubicBezTo>
                    <a:pt x="141" y="1898"/>
                    <a:pt x="141" y="1898"/>
                    <a:pt x="142" y="1898"/>
                  </a:cubicBezTo>
                  <a:cubicBezTo>
                    <a:pt x="143" y="1897"/>
                    <a:pt x="146" y="1896"/>
                    <a:pt x="148" y="1894"/>
                  </a:cubicBezTo>
                  <a:cubicBezTo>
                    <a:pt x="153" y="1891"/>
                    <a:pt x="160" y="1886"/>
                    <a:pt x="169" y="1885"/>
                  </a:cubicBezTo>
                  <a:cubicBezTo>
                    <a:pt x="170" y="1885"/>
                    <a:pt x="170" y="1885"/>
                    <a:pt x="170" y="1885"/>
                  </a:cubicBezTo>
                  <a:cubicBezTo>
                    <a:pt x="177" y="1884"/>
                    <a:pt x="183" y="1884"/>
                    <a:pt x="188" y="1888"/>
                  </a:cubicBezTo>
                  <a:cubicBezTo>
                    <a:pt x="193" y="1892"/>
                    <a:pt x="194" y="1898"/>
                    <a:pt x="194" y="1904"/>
                  </a:cubicBezTo>
                  <a:cubicBezTo>
                    <a:pt x="195" y="1911"/>
                    <a:pt x="195" y="1928"/>
                    <a:pt x="186" y="1939"/>
                  </a:cubicBezTo>
                  <a:cubicBezTo>
                    <a:pt x="183" y="1942"/>
                    <a:pt x="180" y="1943"/>
                    <a:pt x="178" y="1945"/>
                  </a:cubicBezTo>
                  <a:cubicBezTo>
                    <a:pt x="176" y="1945"/>
                    <a:pt x="175" y="1946"/>
                    <a:pt x="170" y="1951"/>
                  </a:cubicBezTo>
                  <a:cubicBezTo>
                    <a:pt x="166" y="1955"/>
                    <a:pt x="162" y="1958"/>
                    <a:pt x="160" y="1960"/>
                  </a:cubicBezTo>
                  <a:cubicBezTo>
                    <a:pt x="159" y="1960"/>
                    <a:pt x="159" y="1961"/>
                    <a:pt x="158" y="1961"/>
                  </a:cubicBezTo>
                  <a:cubicBezTo>
                    <a:pt x="158" y="1961"/>
                    <a:pt x="158" y="1962"/>
                    <a:pt x="158" y="1962"/>
                  </a:cubicBezTo>
                  <a:cubicBezTo>
                    <a:pt x="159" y="1970"/>
                    <a:pt x="158" y="1974"/>
                    <a:pt x="156" y="1978"/>
                  </a:cubicBezTo>
                  <a:cubicBezTo>
                    <a:pt x="155" y="1980"/>
                    <a:pt x="155" y="1982"/>
                    <a:pt x="154" y="1986"/>
                  </a:cubicBezTo>
                  <a:cubicBezTo>
                    <a:pt x="154" y="1991"/>
                    <a:pt x="154" y="1995"/>
                    <a:pt x="154" y="1999"/>
                  </a:cubicBezTo>
                  <a:cubicBezTo>
                    <a:pt x="153" y="2006"/>
                    <a:pt x="153" y="2012"/>
                    <a:pt x="153" y="2016"/>
                  </a:cubicBezTo>
                  <a:cubicBezTo>
                    <a:pt x="153" y="2016"/>
                    <a:pt x="153" y="2017"/>
                    <a:pt x="153" y="2017"/>
                  </a:cubicBezTo>
                  <a:cubicBezTo>
                    <a:pt x="156" y="2025"/>
                    <a:pt x="155" y="2032"/>
                    <a:pt x="146" y="2045"/>
                  </a:cubicBezTo>
                  <a:cubicBezTo>
                    <a:pt x="144" y="2047"/>
                    <a:pt x="142" y="2050"/>
                    <a:pt x="140" y="2052"/>
                  </a:cubicBezTo>
                  <a:cubicBezTo>
                    <a:pt x="134" y="2059"/>
                    <a:pt x="134" y="2059"/>
                    <a:pt x="134" y="2064"/>
                  </a:cubicBezTo>
                  <a:cubicBezTo>
                    <a:pt x="133" y="2075"/>
                    <a:pt x="127" y="2079"/>
                    <a:pt x="122" y="2083"/>
                  </a:cubicBezTo>
                  <a:cubicBezTo>
                    <a:pt x="121" y="2083"/>
                    <a:pt x="120" y="2084"/>
                    <a:pt x="119" y="2085"/>
                  </a:cubicBezTo>
                  <a:cubicBezTo>
                    <a:pt x="121" y="2089"/>
                    <a:pt x="124" y="2094"/>
                    <a:pt x="122" y="2101"/>
                  </a:cubicBezTo>
                  <a:cubicBezTo>
                    <a:pt x="119" y="2108"/>
                    <a:pt x="112" y="2111"/>
                    <a:pt x="107" y="2113"/>
                  </a:cubicBezTo>
                  <a:cubicBezTo>
                    <a:pt x="87" y="2119"/>
                    <a:pt x="80" y="2121"/>
                    <a:pt x="70" y="2120"/>
                  </a:cubicBezTo>
                  <a:cubicBezTo>
                    <a:pt x="69" y="2120"/>
                    <a:pt x="68" y="2120"/>
                    <a:pt x="66" y="2120"/>
                  </a:cubicBezTo>
                  <a:cubicBezTo>
                    <a:pt x="65" y="2120"/>
                    <a:pt x="63" y="2120"/>
                    <a:pt x="61" y="2119"/>
                  </a:cubicBezTo>
                  <a:cubicBezTo>
                    <a:pt x="61" y="2122"/>
                    <a:pt x="62" y="2125"/>
                    <a:pt x="62" y="2128"/>
                  </a:cubicBezTo>
                  <a:cubicBezTo>
                    <a:pt x="64" y="2135"/>
                    <a:pt x="65" y="2144"/>
                    <a:pt x="60" y="2152"/>
                  </a:cubicBezTo>
                  <a:cubicBezTo>
                    <a:pt x="56" y="2157"/>
                    <a:pt x="52" y="2159"/>
                    <a:pt x="49" y="2161"/>
                  </a:cubicBezTo>
                  <a:cubicBezTo>
                    <a:pt x="47" y="2162"/>
                    <a:pt x="46" y="2163"/>
                    <a:pt x="45" y="2164"/>
                  </a:cubicBezTo>
                  <a:cubicBezTo>
                    <a:pt x="44" y="2165"/>
                    <a:pt x="44" y="2166"/>
                    <a:pt x="44" y="2168"/>
                  </a:cubicBezTo>
                  <a:cubicBezTo>
                    <a:pt x="43" y="2173"/>
                    <a:pt x="43" y="2181"/>
                    <a:pt x="34" y="2188"/>
                  </a:cubicBezTo>
                  <a:cubicBezTo>
                    <a:pt x="25" y="2196"/>
                    <a:pt x="20" y="2200"/>
                    <a:pt x="9" y="2205"/>
                  </a:cubicBezTo>
                  <a:cubicBezTo>
                    <a:pt x="3" y="2207"/>
                    <a:pt x="1" y="2214"/>
                    <a:pt x="1" y="2217"/>
                  </a:cubicBezTo>
                  <a:cubicBezTo>
                    <a:pt x="1" y="2218"/>
                    <a:pt x="1" y="2220"/>
                    <a:pt x="1" y="2222"/>
                  </a:cubicBezTo>
                  <a:cubicBezTo>
                    <a:pt x="0" y="2238"/>
                    <a:pt x="2" y="2247"/>
                    <a:pt x="5" y="2250"/>
                  </a:cubicBezTo>
                  <a:cubicBezTo>
                    <a:pt x="13" y="2255"/>
                    <a:pt x="15" y="2255"/>
                    <a:pt x="19" y="2255"/>
                  </a:cubicBezTo>
                  <a:cubicBezTo>
                    <a:pt x="20" y="2256"/>
                    <a:pt x="22" y="2256"/>
                    <a:pt x="23" y="2256"/>
                  </a:cubicBezTo>
                  <a:cubicBezTo>
                    <a:pt x="30" y="2257"/>
                    <a:pt x="33" y="2260"/>
                    <a:pt x="35" y="2262"/>
                  </a:cubicBezTo>
                  <a:cubicBezTo>
                    <a:pt x="35" y="2263"/>
                    <a:pt x="36" y="2264"/>
                    <a:pt x="39" y="2264"/>
                  </a:cubicBezTo>
                  <a:cubicBezTo>
                    <a:pt x="44" y="2266"/>
                    <a:pt x="44" y="2266"/>
                    <a:pt x="48" y="2265"/>
                  </a:cubicBezTo>
                  <a:cubicBezTo>
                    <a:pt x="50" y="2264"/>
                    <a:pt x="53" y="2263"/>
                    <a:pt x="57" y="2262"/>
                  </a:cubicBezTo>
                  <a:cubicBezTo>
                    <a:pt x="60" y="2261"/>
                    <a:pt x="62" y="2261"/>
                    <a:pt x="63" y="2260"/>
                  </a:cubicBezTo>
                  <a:cubicBezTo>
                    <a:pt x="70" y="2256"/>
                    <a:pt x="75" y="2257"/>
                    <a:pt x="85" y="2261"/>
                  </a:cubicBezTo>
                  <a:cubicBezTo>
                    <a:pt x="91" y="2264"/>
                    <a:pt x="95" y="2266"/>
                    <a:pt x="97" y="2268"/>
                  </a:cubicBezTo>
                  <a:cubicBezTo>
                    <a:pt x="98" y="2268"/>
                    <a:pt x="98" y="2269"/>
                    <a:pt x="99" y="2269"/>
                  </a:cubicBezTo>
                  <a:cubicBezTo>
                    <a:pt x="100" y="2269"/>
                    <a:pt x="101" y="2268"/>
                    <a:pt x="103" y="2267"/>
                  </a:cubicBezTo>
                  <a:cubicBezTo>
                    <a:pt x="109" y="2263"/>
                    <a:pt x="109" y="2262"/>
                    <a:pt x="110" y="2261"/>
                  </a:cubicBezTo>
                  <a:cubicBezTo>
                    <a:pt x="112" y="2257"/>
                    <a:pt x="113" y="2254"/>
                    <a:pt x="118" y="2250"/>
                  </a:cubicBezTo>
                  <a:cubicBezTo>
                    <a:pt x="130" y="2240"/>
                    <a:pt x="137" y="2238"/>
                    <a:pt x="152" y="2246"/>
                  </a:cubicBezTo>
                  <a:cubicBezTo>
                    <a:pt x="160" y="2251"/>
                    <a:pt x="162" y="2254"/>
                    <a:pt x="164" y="2260"/>
                  </a:cubicBezTo>
                  <a:cubicBezTo>
                    <a:pt x="165" y="2262"/>
                    <a:pt x="165" y="2264"/>
                    <a:pt x="168" y="2267"/>
                  </a:cubicBezTo>
                  <a:cubicBezTo>
                    <a:pt x="170" y="2271"/>
                    <a:pt x="172" y="2272"/>
                    <a:pt x="175" y="2273"/>
                  </a:cubicBezTo>
                  <a:cubicBezTo>
                    <a:pt x="179" y="2275"/>
                    <a:pt x="186" y="2278"/>
                    <a:pt x="186" y="2290"/>
                  </a:cubicBezTo>
                  <a:cubicBezTo>
                    <a:pt x="186" y="2301"/>
                    <a:pt x="180" y="2310"/>
                    <a:pt x="172" y="2319"/>
                  </a:cubicBezTo>
                  <a:cubicBezTo>
                    <a:pt x="170" y="2322"/>
                    <a:pt x="168" y="2325"/>
                    <a:pt x="166" y="2328"/>
                  </a:cubicBezTo>
                  <a:cubicBezTo>
                    <a:pt x="159" y="2339"/>
                    <a:pt x="155" y="2347"/>
                    <a:pt x="154" y="2358"/>
                  </a:cubicBezTo>
                  <a:cubicBezTo>
                    <a:pt x="153" y="2362"/>
                    <a:pt x="153" y="2366"/>
                    <a:pt x="154" y="2369"/>
                  </a:cubicBezTo>
                  <a:cubicBezTo>
                    <a:pt x="154" y="2377"/>
                    <a:pt x="155" y="2385"/>
                    <a:pt x="149" y="2395"/>
                  </a:cubicBezTo>
                  <a:cubicBezTo>
                    <a:pt x="145" y="2401"/>
                    <a:pt x="141" y="2403"/>
                    <a:pt x="138" y="2405"/>
                  </a:cubicBezTo>
                  <a:cubicBezTo>
                    <a:pt x="138" y="2405"/>
                    <a:pt x="138" y="2405"/>
                    <a:pt x="138" y="2405"/>
                  </a:cubicBezTo>
                  <a:cubicBezTo>
                    <a:pt x="138" y="2406"/>
                    <a:pt x="138" y="2406"/>
                    <a:pt x="138" y="2407"/>
                  </a:cubicBezTo>
                  <a:cubicBezTo>
                    <a:pt x="140" y="2416"/>
                    <a:pt x="140" y="2416"/>
                    <a:pt x="147" y="2423"/>
                  </a:cubicBezTo>
                  <a:cubicBezTo>
                    <a:pt x="149" y="2426"/>
                    <a:pt x="150" y="2426"/>
                    <a:pt x="152" y="2426"/>
                  </a:cubicBezTo>
                  <a:cubicBezTo>
                    <a:pt x="156" y="2428"/>
                    <a:pt x="160" y="2430"/>
                    <a:pt x="165" y="2436"/>
                  </a:cubicBezTo>
                  <a:cubicBezTo>
                    <a:pt x="167" y="2439"/>
                    <a:pt x="171" y="2445"/>
                    <a:pt x="167" y="2451"/>
                  </a:cubicBezTo>
                  <a:cubicBezTo>
                    <a:pt x="165" y="2457"/>
                    <a:pt x="158" y="2457"/>
                    <a:pt x="156" y="2458"/>
                  </a:cubicBezTo>
                  <a:cubicBezTo>
                    <a:pt x="153" y="2458"/>
                    <a:pt x="151" y="2458"/>
                    <a:pt x="149" y="2459"/>
                  </a:cubicBezTo>
                  <a:cubicBezTo>
                    <a:pt x="146" y="2460"/>
                    <a:pt x="145" y="2461"/>
                    <a:pt x="142" y="2463"/>
                  </a:cubicBezTo>
                  <a:cubicBezTo>
                    <a:pt x="138" y="2467"/>
                    <a:pt x="133" y="2473"/>
                    <a:pt x="121" y="2473"/>
                  </a:cubicBezTo>
                  <a:cubicBezTo>
                    <a:pt x="115" y="2473"/>
                    <a:pt x="110" y="2472"/>
                    <a:pt x="107" y="2471"/>
                  </a:cubicBezTo>
                  <a:cubicBezTo>
                    <a:pt x="106" y="2473"/>
                    <a:pt x="104" y="2475"/>
                    <a:pt x="103" y="2476"/>
                  </a:cubicBezTo>
                  <a:cubicBezTo>
                    <a:pt x="104" y="2476"/>
                    <a:pt x="104" y="2477"/>
                    <a:pt x="104" y="2477"/>
                  </a:cubicBezTo>
                  <a:cubicBezTo>
                    <a:pt x="107" y="2481"/>
                    <a:pt x="109" y="2482"/>
                    <a:pt x="111" y="2483"/>
                  </a:cubicBezTo>
                  <a:cubicBezTo>
                    <a:pt x="115" y="2485"/>
                    <a:pt x="120" y="2488"/>
                    <a:pt x="124" y="2496"/>
                  </a:cubicBezTo>
                  <a:cubicBezTo>
                    <a:pt x="125" y="2499"/>
                    <a:pt x="127" y="2508"/>
                    <a:pt x="129" y="2518"/>
                  </a:cubicBezTo>
                  <a:cubicBezTo>
                    <a:pt x="138" y="2519"/>
                    <a:pt x="161" y="2522"/>
                    <a:pt x="172" y="2515"/>
                  </a:cubicBezTo>
                  <a:cubicBezTo>
                    <a:pt x="185" y="2505"/>
                    <a:pt x="182" y="2503"/>
                    <a:pt x="189" y="2503"/>
                  </a:cubicBezTo>
                  <a:cubicBezTo>
                    <a:pt x="196" y="2503"/>
                    <a:pt x="210" y="2501"/>
                    <a:pt x="213" y="2491"/>
                  </a:cubicBezTo>
                  <a:cubicBezTo>
                    <a:pt x="216" y="2480"/>
                    <a:pt x="221" y="2479"/>
                    <a:pt x="228" y="2471"/>
                  </a:cubicBezTo>
                  <a:cubicBezTo>
                    <a:pt x="234" y="2463"/>
                    <a:pt x="249" y="2464"/>
                    <a:pt x="261" y="2464"/>
                  </a:cubicBezTo>
                  <a:cubicBezTo>
                    <a:pt x="273" y="2464"/>
                    <a:pt x="288" y="2475"/>
                    <a:pt x="300" y="2481"/>
                  </a:cubicBezTo>
                  <a:cubicBezTo>
                    <a:pt x="312" y="2488"/>
                    <a:pt x="324" y="2479"/>
                    <a:pt x="337" y="2477"/>
                  </a:cubicBezTo>
                  <a:cubicBezTo>
                    <a:pt x="350" y="2476"/>
                    <a:pt x="360" y="2485"/>
                    <a:pt x="365" y="2495"/>
                  </a:cubicBezTo>
                  <a:cubicBezTo>
                    <a:pt x="370" y="2504"/>
                    <a:pt x="372" y="2493"/>
                    <a:pt x="377" y="2487"/>
                  </a:cubicBezTo>
                  <a:cubicBezTo>
                    <a:pt x="382" y="2480"/>
                    <a:pt x="373" y="2467"/>
                    <a:pt x="368" y="2448"/>
                  </a:cubicBezTo>
                  <a:cubicBezTo>
                    <a:pt x="362" y="2429"/>
                    <a:pt x="373" y="2437"/>
                    <a:pt x="381" y="2423"/>
                  </a:cubicBezTo>
                  <a:cubicBezTo>
                    <a:pt x="389" y="2408"/>
                    <a:pt x="414" y="2404"/>
                    <a:pt x="429" y="2399"/>
                  </a:cubicBezTo>
                  <a:cubicBezTo>
                    <a:pt x="444" y="2393"/>
                    <a:pt x="449" y="2401"/>
                    <a:pt x="461" y="2408"/>
                  </a:cubicBezTo>
                  <a:cubicBezTo>
                    <a:pt x="473" y="2415"/>
                    <a:pt x="476" y="2412"/>
                    <a:pt x="490" y="2401"/>
                  </a:cubicBezTo>
                  <a:cubicBezTo>
                    <a:pt x="505" y="2391"/>
                    <a:pt x="473" y="2333"/>
                    <a:pt x="470" y="2319"/>
                  </a:cubicBezTo>
                  <a:cubicBezTo>
                    <a:pt x="468" y="2304"/>
                    <a:pt x="510" y="2263"/>
                    <a:pt x="522" y="2249"/>
                  </a:cubicBezTo>
                  <a:cubicBezTo>
                    <a:pt x="534" y="2236"/>
                    <a:pt x="529" y="2248"/>
                    <a:pt x="541" y="2249"/>
                  </a:cubicBezTo>
                  <a:cubicBezTo>
                    <a:pt x="553" y="2251"/>
                    <a:pt x="568" y="2255"/>
                    <a:pt x="576" y="2260"/>
                  </a:cubicBezTo>
                  <a:cubicBezTo>
                    <a:pt x="584" y="2265"/>
                    <a:pt x="578" y="2283"/>
                    <a:pt x="585" y="2293"/>
                  </a:cubicBezTo>
                  <a:cubicBezTo>
                    <a:pt x="592" y="2304"/>
                    <a:pt x="582" y="2332"/>
                    <a:pt x="582" y="2332"/>
                  </a:cubicBezTo>
                  <a:cubicBezTo>
                    <a:pt x="582" y="2332"/>
                    <a:pt x="582" y="2332"/>
                    <a:pt x="586" y="2340"/>
                  </a:cubicBezTo>
                  <a:cubicBezTo>
                    <a:pt x="590" y="2348"/>
                    <a:pt x="638" y="2341"/>
                    <a:pt x="657" y="2341"/>
                  </a:cubicBezTo>
                  <a:cubicBezTo>
                    <a:pt x="676" y="2341"/>
                    <a:pt x="674" y="2344"/>
                    <a:pt x="702" y="2332"/>
                  </a:cubicBezTo>
                  <a:cubicBezTo>
                    <a:pt x="730" y="2320"/>
                    <a:pt x="710" y="2329"/>
                    <a:pt x="721" y="2336"/>
                  </a:cubicBezTo>
                  <a:cubicBezTo>
                    <a:pt x="732" y="2343"/>
                    <a:pt x="737" y="2345"/>
                    <a:pt x="761" y="2340"/>
                  </a:cubicBezTo>
                  <a:cubicBezTo>
                    <a:pt x="785" y="2335"/>
                    <a:pt x="790" y="2347"/>
                    <a:pt x="790" y="2347"/>
                  </a:cubicBezTo>
                  <a:cubicBezTo>
                    <a:pt x="790" y="2347"/>
                    <a:pt x="812" y="2352"/>
                    <a:pt x="812" y="2345"/>
                  </a:cubicBezTo>
                  <a:cubicBezTo>
                    <a:pt x="812" y="2339"/>
                    <a:pt x="790" y="2311"/>
                    <a:pt x="782" y="2296"/>
                  </a:cubicBezTo>
                  <a:cubicBezTo>
                    <a:pt x="774" y="2281"/>
                    <a:pt x="857" y="2255"/>
                    <a:pt x="872" y="2244"/>
                  </a:cubicBezTo>
                  <a:cubicBezTo>
                    <a:pt x="886" y="2233"/>
                    <a:pt x="890" y="2231"/>
                    <a:pt x="901" y="2233"/>
                  </a:cubicBezTo>
                  <a:cubicBezTo>
                    <a:pt x="912" y="2236"/>
                    <a:pt x="918" y="2252"/>
                    <a:pt x="929" y="2252"/>
                  </a:cubicBezTo>
                  <a:cubicBezTo>
                    <a:pt x="940" y="2252"/>
                    <a:pt x="968" y="2244"/>
                    <a:pt x="978" y="2233"/>
                  </a:cubicBezTo>
                  <a:cubicBezTo>
                    <a:pt x="979" y="2232"/>
                    <a:pt x="980" y="2231"/>
                    <a:pt x="981" y="2231"/>
                  </a:cubicBezTo>
                  <a:cubicBezTo>
                    <a:pt x="981" y="2230"/>
                    <a:pt x="981" y="2228"/>
                    <a:pt x="982" y="2224"/>
                  </a:cubicBezTo>
                  <a:cubicBezTo>
                    <a:pt x="988" y="2208"/>
                    <a:pt x="1034" y="2177"/>
                    <a:pt x="1044" y="2164"/>
                  </a:cubicBezTo>
                  <a:cubicBezTo>
                    <a:pt x="1053" y="2151"/>
                    <a:pt x="1050" y="2149"/>
                    <a:pt x="1046" y="2135"/>
                  </a:cubicBezTo>
                  <a:cubicBezTo>
                    <a:pt x="1042" y="2120"/>
                    <a:pt x="1060" y="2123"/>
                    <a:pt x="1072" y="2121"/>
                  </a:cubicBezTo>
                  <a:cubicBezTo>
                    <a:pt x="1084" y="2120"/>
                    <a:pt x="1082" y="2120"/>
                    <a:pt x="1089" y="2109"/>
                  </a:cubicBezTo>
                  <a:cubicBezTo>
                    <a:pt x="1096" y="2099"/>
                    <a:pt x="1106" y="2107"/>
                    <a:pt x="1120" y="2095"/>
                  </a:cubicBezTo>
                  <a:cubicBezTo>
                    <a:pt x="1133" y="2083"/>
                    <a:pt x="1128" y="2083"/>
                    <a:pt x="1125" y="2072"/>
                  </a:cubicBezTo>
                  <a:cubicBezTo>
                    <a:pt x="1122" y="2061"/>
                    <a:pt x="1113" y="2053"/>
                    <a:pt x="1105" y="2047"/>
                  </a:cubicBezTo>
                  <a:cubicBezTo>
                    <a:pt x="1097" y="2040"/>
                    <a:pt x="1105" y="2041"/>
                    <a:pt x="1116" y="2028"/>
                  </a:cubicBezTo>
                  <a:cubicBezTo>
                    <a:pt x="1126" y="2015"/>
                    <a:pt x="1121" y="2024"/>
                    <a:pt x="1132" y="2024"/>
                  </a:cubicBezTo>
                  <a:cubicBezTo>
                    <a:pt x="1142" y="2024"/>
                    <a:pt x="1149" y="2013"/>
                    <a:pt x="1154" y="2004"/>
                  </a:cubicBezTo>
                  <a:cubicBezTo>
                    <a:pt x="1160" y="1995"/>
                    <a:pt x="1169" y="2000"/>
                    <a:pt x="1176" y="1992"/>
                  </a:cubicBezTo>
                  <a:cubicBezTo>
                    <a:pt x="1182" y="1984"/>
                    <a:pt x="1177" y="1972"/>
                    <a:pt x="1177" y="1963"/>
                  </a:cubicBezTo>
                  <a:cubicBezTo>
                    <a:pt x="1177" y="1953"/>
                    <a:pt x="1192" y="1957"/>
                    <a:pt x="1198" y="1956"/>
                  </a:cubicBezTo>
                  <a:cubicBezTo>
                    <a:pt x="1205" y="1955"/>
                    <a:pt x="1228" y="1975"/>
                    <a:pt x="1246" y="1981"/>
                  </a:cubicBezTo>
                  <a:cubicBezTo>
                    <a:pt x="1265" y="1988"/>
                    <a:pt x="1262" y="1980"/>
                    <a:pt x="1281" y="1976"/>
                  </a:cubicBezTo>
                  <a:cubicBezTo>
                    <a:pt x="1300" y="1972"/>
                    <a:pt x="1297" y="1961"/>
                    <a:pt x="1310" y="1952"/>
                  </a:cubicBezTo>
                  <a:cubicBezTo>
                    <a:pt x="1324" y="1943"/>
                    <a:pt x="1325" y="1941"/>
                    <a:pt x="1334" y="1948"/>
                  </a:cubicBezTo>
                  <a:cubicBezTo>
                    <a:pt x="1344" y="1955"/>
                    <a:pt x="1348" y="1960"/>
                    <a:pt x="1358" y="1955"/>
                  </a:cubicBezTo>
                  <a:cubicBezTo>
                    <a:pt x="1360" y="1954"/>
                    <a:pt x="1361" y="1953"/>
                    <a:pt x="1362" y="1952"/>
                  </a:cubicBezTo>
                  <a:cubicBezTo>
                    <a:pt x="1363" y="1950"/>
                    <a:pt x="1363" y="1950"/>
                    <a:pt x="1363" y="1950"/>
                  </a:cubicBezTo>
                  <a:cubicBezTo>
                    <a:pt x="1355" y="1934"/>
                    <a:pt x="1355" y="1934"/>
                    <a:pt x="1355" y="1934"/>
                  </a:cubicBezTo>
                  <a:cubicBezTo>
                    <a:pt x="1355" y="1932"/>
                    <a:pt x="1355" y="1932"/>
                    <a:pt x="1355" y="1932"/>
                  </a:cubicBezTo>
                  <a:cubicBezTo>
                    <a:pt x="1355" y="1932"/>
                    <a:pt x="1355" y="1915"/>
                    <a:pt x="1354" y="1907"/>
                  </a:cubicBezTo>
                  <a:cubicBezTo>
                    <a:pt x="1354" y="1903"/>
                    <a:pt x="1354" y="1899"/>
                    <a:pt x="1355" y="1897"/>
                  </a:cubicBezTo>
                  <a:cubicBezTo>
                    <a:pt x="1355" y="1896"/>
                    <a:pt x="1355" y="1895"/>
                    <a:pt x="1355" y="1895"/>
                  </a:cubicBezTo>
                  <a:cubicBezTo>
                    <a:pt x="1355" y="1895"/>
                    <a:pt x="1354" y="1894"/>
                    <a:pt x="1354" y="1894"/>
                  </a:cubicBezTo>
                  <a:cubicBezTo>
                    <a:pt x="1352" y="1892"/>
                    <a:pt x="1350" y="1891"/>
                    <a:pt x="1348" y="1889"/>
                  </a:cubicBezTo>
                  <a:cubicBezTo>
                    <a:pt x="1342" y="1884"/>
                    <a:pt x="1335" y="1878"/>
                    <a:pt x="1328" y="1867"/>
                  </a:cubicBezTo>
                  <a:cubicBezTo>
                    <a:pt x="1323" y="1858"/>
                    <a:pt x="1321" y="1854"/>
                    <a:pt x="1320" y="1850"/>
                  </a:cubicBezTo>
                  <a:cubicBezTo>
                    <a:pt x="1319" y="1847"/>
                    <a:pt x="1318" y="1845"/>
                    <a:pt x="1316" y="1841"/>
                  </a:cubicBezTo>
                  <a:cubicBezTo>
                    <a:pt x="1312" y="1833"/>
                    <a:pt x="1307" y="1827"/>
                    <a:pt x="1302" y="1821"/>
                  </a:cubicBezTo>
                  <a:cubicBezTo>
                    <a:pt x="1301" y="1820"/>
                    <a:pt x="1301" y="1820"/>
                    <a:pt x="1301" y="1820"/>
                  </a:cubicBezTo>
                  <a:cubicBezTo>
                    <a:pt x="1301" y="1819"/>
                    <a:pt x="1298" y="1817"/>
                    <a:pt x="1296" y="1816"/>
                  </a:cubicBezTo>
                  <a:cubicBezTo>
                    <a:pt x="1286" y="1808"/>
                    <a:pt x="1274" y="1797"/>
                    <a:pt x="1276" y="1783"/>
                  </a:cubicBezTo>
                  <a:cubicBezTo>
                    <a:pt x="1276" y="1781"/>
                    <a:pt x="1277" y="1780"/>
                    <a:pt x="1277" y="1778"/>
                  </a:cubicBezTo>
                  <a:cubicBezTo>
                    <a:pt x="1278" y="1769"/>
                    <a:pt x="1279" y="1757"/>
                    <a:pt x="1296" y="1747"/>
                  </a:cubicBezTo>
                  <a:cubicBezTo>
                    <a:pt x="1309" y="1740"/>
                    <a:pt x="1342" y="1702"/>
                    <a:pt x="1346" y="1691"/>
                  </a:cubicBezTo>
                  <a:cubicBezTo>
                    <a:pt x="1343" y="1684"/>
                    <a:pt x="1328" y="1660"/>
                    <a:pt x="1322" y="1650"/>
                  </a:cubicBezTo>
                  <a:cubicBezTo>
                    <a:pt x="1319" y="1646"/>
                    <a:pt x="1317" y="1642"/>
                    <a:pt x="1316" y="1640"/>
                  </a:cubicBezTo>
                  <a:cubicBezTo>
                    <a:pt x="1315" y="1640"/>
                    <a:pt x="1315" y="1640"/>
                    <a:pt x="1314" y="1640"/>
                  </a:cubicBezTo>
                  <a:cubicBezTo>
                    <a:pt x="1305" y="1636"/>
                    <a:pt x="1302" y="1628"/>
                    <a:pt x="1305" y="1617"/>
                  </a:cubicBezTo>
                  <a:cubicBezTo>
                    <a:pt x="1310" y="1602"/>
                    <a:pt x="1313" y="1595"/>
                    <a:pt x="1331" y="1592"/>
                  </a:cubicBezTo>
                  <a:cubicBezTo>
                    <a:pt x="1337" y="1591"/>
                    <a:pt x="1356" y="1583"/>
                    <a:pt x="1370" y="1578"/>
                  </a:cubicBezTo>
                  <a:cubicBezTo>
                    <a:pt x="1393" y="1568"/>
                    <a:pt x="1399" y="1566"/>
                    <a:pt x="1403" y="1566"/>
                  </a:cubicBezTo>
                  <a:cubicBezTo>
                    <a:pt x="1412" y="1566"/>
                    <a:pt x="1420" y="1573"/>
                    <a:pt x="1428" y="1581"/>
                  </a:cubicBezTo>
                  <a:cubicBezTo>
                    <a:pt x="1429" y="1583"/>
                    <a:pt x="1429" y="1583"/>
                    <a:pt x="1429" y="1583"/>
                  </a:cubicBezTo>
                  <a:cubicBezTo>
                    <a:pt x="1430" y="1584"/>
                    <a:pt x="1431" y="1585"/>
                    <a:pt x="1432" y="1587"/>
                  </a:cubicBezTo>
                  <a:cubicBezTo>
                    <a:pt x="1433" y="1587"/>
                    <a:pt x="1433" y="1588"/>
                    <a:pt x="1434" y="1588"/>
                  </a:cubicBezTo>
                  <a:cubicBezTo>
                    <a:pt x="1440" y="1585"/>
                    <a:pt x="1454" y="1577"/>
                    <a:pt x="1459" y="1574"/>
                  </a:cubicBezTo>
                  <a:cubicBezTo>
                    <a:pt x="1468" y="1568"/>
                    <a:pt x="1476" y="1568"/>
                    <a:pt x="1483" y="1568"/>
                  </a:cubicBezTo>
                  <a:cubicBezTo>
                    <a:pt x="1484" y="1568"/>
                    <a:pt x="1485" y="1568"/>
                    <a:pt x="1486" y="1568"/>
                  </a:cubicBezTo>
                  <a:cubicBezTo>
                    <a:pt x="1487" y="1567"/>
                    <a:pt x="1487" y="1566"/>
                    <a:pt x="1488" y="1566"/>
                  </a:cubicBezTo>
                  <a:cubicBezTo>
                    <a:pt x="1489" y="1563"/>
                    <a:pt x="1491" y="1559"/>
                    <a:pt x="1495" y="1555"/>
                  </a:cubicBezTo>
                  <a:cubicBezTo>
                    <a:pt x="1504" y="1546"/>
                    <a:pt x="1516" y="1535"/>
                    <a:pt x="1525" y="1532"/>
                  </a:cubicBezTo>
                  <a:cubicBezTo>
                    <a:pt x="1530" y="1530"/>
                    <a:pt x="1531" y="1529"/>
                    <a:pt x="1534" y="1527"/>
                  </a:cubicBezTo>
                  <a:cubicBezTo>
                    <a:pt x="1535" y="1526"/>
                    <a:pt x="1536" y="1525"/>
                    <a:pt x="1537" y="1524"/>
                  </a:cubicBezTo>
                  <a:cubicBezTo>
                    <a:pt x="1549" y="1514"/>
                    <a:pt x="1572" y="1527"/>
                    <a:pt x="1572" y="1527"/>
                  </a:cubicBezTo>
                  <a:cubicBezTo>
                    <a:pt x="1573" y="1528"/>
                    <a:pt x="1576" y="1528"/>
                    <a:pt x="1577" y="1529"/>
                  </a:cubicBezTo>
                  <a:cubicBezTo>
                    <a:pt x="1583" y="1530"/>
                    <a:pt x="1590" y="1531"/>
                    <a:pt x="1595" y="1535"/>
                  </a:cubicBezTo>
                  <a:cubicBezTo>
                    <a:pt x="1599" y="1538"/>
                    <a:pt x="1601" y="1542"/>
                    <a:pt x="1602" y="1545"/>
                  </a:cubicBezTo>
                  <a:cubicBezTo>
                    <a:pt x="1608" y="1541"/>
                    <a:pt x="1615" y="1531"/>
                    <a:pt x="1616" y="1527"/>
                  </a:cubicBezTo>
                  <a:cubicBezTo>
                    <a:pt x="1617" y="1522"/>
                    <a:pt x="1619" y="1505"/>
                    <a:pt x="1627" y="1491"/>
                  </a:cubicBezTo>
                  <a:cubicBezTo>
                    <a:pt x="1629" y="1488"/>
                    <a:pt x="1632" y="1484"/>
                    <a:pt x="1634" y="1480"/>
                  </a:cubicBezTo>
                  <a:cubicBezTo>
                    <a:pt x="1638" y="1475"/>
                    <a:pt x="1646" y="1464"/>
                    <a:pt x="1646" y="1461"/>
                  </a:cubicBezTo>
                  <a:cubicBezTo>
                    <a:pt x="1646" y="1455"/>
                    <a:pt x="1644" y="1447"/>
                    <a:pt x="1639" y="1435"/>
                  </a:cubicBezTo>
                  <a:cubicBezTo>
                    <a:pt x="1637" y="1432"/>
                    <a:pt x="1635" y="1430"/>
                    <a:pt x="1633" y="1427"/>
                  </a:cubicBezTo>
                  <a:cubicBezTo>
                    <a:pt x="1628" y="1423"/>
                    <a:pt x="1620" y="1415"/>
                    <a:pt x="1626" y="1403"/>
                  </a:cubicBezTo>
                  <a:cubicBezTo>
                    <a:pt x="1629" y="1398"/>
                    <a:pt x="1635" y="1393"/>
                    <a:pt x="1641" y="1386"/>
                  </a:cubicBezTo>
                  <a:cubicBezTo>
                    <a:pt x="1646" y="1382"/>
                    <a:pt x="1654" y="1373"/>
                    <a:pt x="1656" y="1369"/>
                  </a:cubicBezTo>
                  <a:cubicBezTo>
                    <a:pt x="1655" y="1362"/>
                    <a:pt x="1640" y="1331"/>
                    <a:pt x="1635" y="1326"/>
                  </a:cubicBezTo>
                  <a:cubicBezTo>
                    <a:pt x="1628" y="1320"/>
                    <a:pt x="1627" y="1318"/>
                    <a:pt x="1624" y="1318"/>
                  </a:cubicBezTo>
                  <a:cubicBezTo>
                    <a:pt x="1614" y="1318"/>
                    <a:pt x="1604" y="1311"/>
                    <a:pt x="1594" y="1296"/>
                  </a:cubicBezTo>
                  <a:cubicBezTo>
                    <a:pt x="1587" y="1286"/>
                    <a:pt x="1581" y="1281"/>
                    <a:pt x="1576" y="1281"/>
                  </a:cubicBezTo>
                  <a:cubicBezTo>
                    <a:pt x="1572" y="1281"/>
                    <a:pt x="1564" y="1284"/>
                    <a:pt x="1557" y="1286"/>
                  </a:cubicBezTo>
                  <a:cubicBezTo>
                    <a:pt x="1549" y="1289"/>
                    <a:pt x="1542" y="1292"/>
                    <a:pt x="1536" y="1292"/>
                  </a:cubicBezTo>
                  <a:cubicBezTo>
                    <a:pt x="1533" y="1292"/>
                    <a:pt x="1526" y="1292"/>
                    <a:pt x="1505" y="1268"/>
                  </a:cubicBezTo>
                  <a:cubicBezTo>
                    <a:pt x="1483" y="1243"/>
                    <a:pt x="1484" y="1236"/>
                    <a:pt x="1484" y="1233"/>
                  </a:cubicBezTo>
                  <a:cubicBezTo>
                    <a:pt x="1486" y="1218"/>
                    <a:pt x="1498" y="1212"/>
                    <a:pt x="1511" y="1205"/>
                  </a:cubicBezTo>
                  <a:cubicBezTo>
                    <a:pt x="1517" y="1202"/>
                    <a:pt x="1545" y="1184"/>
                    <a:pt x="1571" y="1169"/>
                  </a:cubicBezTo>
                  <a:cubicBezTo>
                    <a:pt x="1612" y="1143"/>
                    <a:pt x="1631" y="1131"/>
                    <a:pt x="1635" y="1130"/>
                  </a:cubicBezTo>
                  <a:cubicBezTo>
                    <a:pt x="1637" y="1129"/>
                    <a:pt x="1637" y="1129"/>
                    <a:pt x="1637" y="1129"/>
                  </a:cubicBezTo>
                  <a:cubicBezTo>
                    <a:pt x="1644" y="1126"/>
                    <a:pt x="1650" y="1124"/>
                    <a:pt x="1659" y="1129"/>
                  </a:cubicBezTo>
                  <a:cubicBezTo>
                    <a:pt x="1660" y="1130"/>
                    <a:pt x="1664" y="1132"/>
                    <a:pt x="1666" y="1133"/>
                  </a:cubicBezTo>
                  <a:cubicBezTo>
                    <a:pt x="1682" y="1140"/>
                    <a:pt x="1695" y="1146"/>
                    <a:pt x="1700" y="1153"/>
                  </a:cubicBezTo>
                  <a:cubicBezTo>
                    <a:pt x="1702" y="1155"/>
                    <a:pt x="1704" y="1158"/>
                    <a:pt x="1705" y="1161"/>
                  </a:cubicBezTo>
                  <a:cubicBezTo>
                    <a:pt x="1710" y="1167"/>
                    <a:pt x="1715" y="1174"/>
                    <a:pt x="1719" y="1178"/>
                  </a:cubicBezTo>
                  <a:cubicBezTo>
                    <a:pt x="1721" y="1180"/>
                    <a:pt x="1723" y="1182"/>
                    <a:pt x="1724" y="1185"/>
                  </a:cubicBezTo>
                  <a:cubicBezTo>
                    <a:pt x="1737" y="1168"/>
                    <a:pt x="1772" y="1115"/>
                    <a:pt x="1776" y="1108"/>
                  </a:cubicBezTo>
                  <a:cubicBezTo>
                    <a:pt x="1778" y="1104"/>
                    <a:pt x="1779" y="1100"/>
                    <a:pt x="1779" y="1098"/>
                  </a:cubicBezTo>
                  <a:cubicBezTo>
                    <a:pt x="1779" y="1098"/>
                    <a:pt x="1779" y="1098"/>
                    <a:pt x="1779" y="1098"/>
                  </a:cubicBezTo>
                  <a:cubicBezTo>
                    <a:pt x="1776" y="1097"/>
                    <a:pt x="1771" y="1096"/>
                    <a:pt x="1769" y="1090"/>
                  </a:cubicBezTo>
                  <a:cubicBezTo>
                    <a:pt x="1767" y="1086"/>
                    <a:pt x="1768" y="1082"/>
                    <a:pt x="1770" y="1078"/>
                  </a:cubicBezTo>
                  <a:cubicBezTo>
                    <a:pt x="1772" y="1073"/>
                    <a:pt x="1776" y="1070"/>
                    <a:pt x="1778" y="1068"/>
                  </a:cubicBezTo>
                  <a:cubicBezTo>
                    <a:pt x="1778" y="1068"/>
                    <a:pt x="1778" y="1068"/>
                    <a:pt x="1778" y="1068"/>
                  </a:cubicBezTo>
                  <a:cubicBezTo>
                    <a:pt x="1778" y="1068"/>
                    <a:pt x="1777" y="1068"/>
                    <a:pt x="1777" y="1068"/>
                  </a:cubicBezTo>
                  <a:cubicBezTo>
                    <a:pt x="1777" y="1065"/>
                    <a:pt x="1775" y="1060"/>
                    <a:pt x="1773" y="1055"/>
                  </a:cubicBezTo>
                  <a:cubicBezTo>
                    <a:pt x="1767" y="1039"/>
                    <a:pt x="1758" y="1017"/>
                    <a:pt x="1759" y="1001"/>
                  </a:cubicBezTo>
                  <a:cubicBezTo>
                    <a:pt x="1760" y="985"/>
                    <a:pt x="1777" y="950"/>
                    <a:pt x="1792" y="921"/>
                  </a:cubicBezTo>
                  <a:cubicBezTo>
                    <a:pt x="1793" y="919"/>
                    <a:pt x="1794" y="918"/>
                    <a:pt x="1794" y="917"/>
                  </a:cubicBezTo>
                  <a:cubicBezTo>
                    <a:pt x="1799" y="906"/>
                    <a:pt x="1801" y="886"/>
                    <a:pt x="1798" y="883"/>
                  </a:cubicBezTo>
                  <a:cubicBezTo>
                    <a:pt x="1796" y="881"/>
                    <a:pt x="1791" y="878"/>
                    <a:pt x="1786" y="875"/>
                  </a:cubicBezTo>
                  <a:cubicBezTo>
                    <a:pt x="1758" y="855"/>
                    <a:pt x="1745" y="845"/>
                    <a:pt x="1744" y="834"/>
                  </a:cubicBezTo>
                  <a:cubicBezTo>
                    <a:pt x="1743" y="824"/>
                    <a:pt x="1751" y="813"/>
                    <a:pt x="1770" y="788"/>
                  </a:cubicBezTo>
                  <a:cubicBezTo>
                    <a:pt x="1776" y="780"/>
                    <a:pt x="1783" y="770"/>
                    <a:pt x="1785" y="766"/>
                  </a:cubicBezTo>
                  <a:cubicBezTo>
                    <a:pt x="1788" y="758"/>
                    <a:pt x="1822" y="706"/>
                    <a:pt x="1851" y="682"/>
                  </a:cubicBezTo>
                  <a:cubicBezTo>
                    <a:pt x="1860" y="676"/>
                    <a:pt x="1868" y="677"/>
                    <a:pt x="1872" y="676"/>
                  </a:cubicBezTo>
                  <a:cubicBezTo>
                    <a:pt x="1874" y="672"/>
                    <a:pt x="1876" y="666"/>
                    <a:pt x="1876" y="659"/>
                  </a:cubicBezTo>
                  <a:cubicBezTo>
                    <a:pt x="1876" y="654"/>
                    <a:pt x="1875" y="652"/>
                    <a:pt x="1875" y="652"/>
                  </a:cubicBezTo>
                  <a:cubicBezTo>
                    <a:pt x="1875" y="652"/>
                    <a:pt x="1874" y="649"/>
                    <a:pt x="1873" y="648"/>
                  </a:cubicBezTo>
                  <a:cubicBezTo>
                    <a:pt x="1872" y="647"/>
                    <a:pt x="1870" y="647"/>
                    <a:pt x="1867" y="645"/>
                  </a:cubicBezTo>
                  <a:cubicBezTo>
                    <a:pt x="1865" y="646"/>
                    <a:pt x="1862" y="645"/>
                    <a:pt x="1859" y="647"/>
                  </a:cubicBezTo>
                  <a:cubicBezTo>
                    <a:pt x="1856" y="649"/>
                    <a:pt x="1855" y="653"/>
                    <a:pt x="1855" y="653"/>
                  </a:cubicBezTo>
                  <a:cubicBezTo>
                    <a:pt x="1855" y="654"/>
                    <a:pt x="1855" y="656"/>
                    <a:pt x="1855" y="657"/>
                  </a:cubicBezTo>
                  <a:cubicBezTo>
                    <a:pt x="1855" y="660"/>
                    <a:pt x="1855" y="664"/>
                    <a:pt x="1856" y="668"/>
                  </a:cubicBezTo>
                  <a:cubicBezTo>
                    <a:pt x="1858" y="680"/>
                    <a:pt x="1848" y="683"/>
                    <a:pt x="1846" y="686"/>
                  </a:cubicBezTo>
                  <a:cubicBezTo>
                    <a:pt x="1842" y="689"/>
                    <a:pt x="1839" y="691"/>
                    <a:pt x="1839" y="691"/>
                  </a:cubicBezTo>
                  <a:cubicBezTo>
                    <a:pt x="1838" y="691"/>
                    <a:pt x="1837" y="691"/>
                    <a:pt x="1835" y="692"/>
                  </a:cubicBezTo>
                  <a:cubicBezTo>
                    <a:pt x="1834" y="692"/>
                    <a:pt x="1832" y="692"/>
                    <a:pt x="1831" y="692"/>
                  </a:cubicBezTo>
                  <a:cubicBezTo>
                    <a:pt x="1822" y="692"/>
                    <a:pt x="1817" y="686"/>
                    <a:pt x="1815" y="682"/>
                  </a:cubicBezTo>
                  <a:cubicBezTo>
                    <a:pt x="1813" y="679"/>
                    <a:pt x="1811" y="676"/>
                    <a:pt x="1808" y="674"/>
                  </a:cubicBezTo>
                  <a:cubicBezTo>
                    <a:pt x="1797" y="668"/>
                    <a:pt x="1787" y="656"/>
                    <a:pt x="1781" y="643"/>
                  </a:cubicBezTo>
                  <a:cubicBezTo>
                    <a:pt x="1774" y="629"/>
                    <a:pt x="1783" y="619"/>
                    <a:pt x="1787" y="614"/>
                  </a:cubicBezTo>
                  <a:cubicBezTo>
                    <a:pt x="1788" y="612"/>
                    <a:pt x="1789" y="611"/>
                    <a:pt x="1789" y="610"/>
                  </a:cubicBezTo>
                  <a:cubicBezTo>
                    <a:pt x="1797" y="600"/>
                    <a:pt x="1830" y="593"/>
                    <a:pt x="1838" y="593"/>
                  </a:cubicBezTo>
                  <a:cubicBezTo>
                    <a:pt x="1850" y="594"/>
                    <a:pt x="1859" y="594"/>
                    <a:pt x="1862" y="593"/>
                  </a:cubicBezTo>
                  <a:cubicBezTo>
                    <a:pt x="1871" y="584"/>
                    <a:pt x="1901" y="578"/>
                    <a:pt x="1902" y="578"/>
                  </a:cubicBezTo>
                  <a:cubicBezTo>
                    <a:pt x="1905" y="578"/>
                    <a:pt x="1911" y="578"/>
                    <a:pt x="1925" y="579"/>
                  </a:cubicBezTo>
                  <a:cubicBezTo>
                    <a:pt x="1928" y="580"/>
                    <a:pt x="1934" y="580"/>
                    <a:pt x="1938" y="580"/>
                  </a:cubicBezTo>
                  <a:cubicBezTo>
                    <a:pt x="1938" y="580"/>
                    <a:pt x="1938" y="580"/>
                    <a:pt x="1937" y="579"/>
                  </a:cubicBezTo>
                  <a:cubicBezTo>
                    <a:pt x="1937" y="578"/>
                    <a:pt x="1937" y="577"/>
                    <a:pt x="1937" y="576"/>
                  </a:cubicBezTo>
                  <a:cubicBezTo>
                    <a:pt x="1937" y="572"/>
                    <a:pt x="1932" y="567"/>
                    <a:pt x="1922" y="561"/>
                  </a:cubicBezTo>
                  <a:cubicBezTo>
                    <a:pt x="1907" y="552"/>
                    <a:pt x="1905" y="545"/>
                    <a:pt x="1903" y="534"/>
                  </a:cubicBezTo>
                  <a:cubicBezTo>
                    <a:pt x="1901" y="520"/>
                    <a:pt x="1909" y="513"/>
                    <a:pt x="1914" y="507"/>
                  </a:cubicBezTo>
                  <a:cubicBezTo>
                    <a:pt x="1915" y="506"/>
                    <a:pt x="1915" y="506"/>
                    <a:pt x="1915" y="506"/>
                  </a:cubicBezTo>
                  <a:cubicBezTo>
                    <a:pt x="1918" y="504"/>
                    <a:pt x="1922" y="501"/>
                    <a:pt x="1926" y="498"/>
                  </a:cubicBezTo>
                  <a:cubicBezTo>
                    <a:pt x="1931" y="494"/>
                    <a:pt x="1937" y="490"/>
                    <a:pt x="1940" y="486"/>
                  </a:cubicBezTo>
                  <a:cubicBezTo>
                    <a:pt x="1943" y="483"/>
                    <a:pt x="1945" y="479"/>
                    <a:pt x="1947" y="474"/>
                  </a:cubicBezTo>
                  <a:cubicBezTo>
                    <a:pt x="1951" y="466"/>
                    <a:pt x="1956" y="457"/>
                    <a:pt x="1964" y="446"/>
                  </a:cubicBezTo>
                  <a:cubicBezTo>
                    <a:pt x="1973" y="434"/>
                    <a:pt x="1981" y="433"/>
                    <a:pt x="1990" y="436"/>
                  </a:cubicBezTo>
                  <a:cubicBezTo>
                    <a:pt x="1992" y="436"/>
                    <a:pt x="1995" y="437"/>
                    <a:pt x="1999" y="436"/>
                  </a:cubicBezTo>
                  <a:cubicBezTo>
                    <a:pt x="2001" y="435"/>
                    <a:pt x="2003" y="435"/>
                    <a:pt x="2004" y="434"/>
                  </a:cubicBezTo>
                  <a:cubicBezTo>
                    <a:pt x="2004" y="432"/>
                    <a:pt x="2005" y="429"/>
                    <a:pt x="2008" y="424"/>
                  </a:cubicBezTo>
                  <a:cubicBezTo>
                    <a:pt x="2009" y="424"/>
                    <a:pt x="2009" y="423"/>
                    <a:pt x="2006" y="417"/>
                  </a:cubicBezTo>
                  <a:close/>
                  <a:moveTo>
                    <a:pt x="1850" y="682"/>
                  </a:moveTo>
                  <a:cubicBezTo>
                    <a:pt x="1849" y="683"/>
                    <a:pt x="1848" y="684"/>
                    <a:pt x="1847" y="685"/>
                  </a:cubicBezTo>
                  <a:cubicBezTo>
                    <a:pt x="1848" y="684"/>
                    <a:pt x="1849" y="683"/>
                    <a:pt x="1850" y="68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61" name="Freeform 24">
              <a:extLst>
                <a:ext uri="{FF2B5EF4-FFF2-40B4-BE49-F238E27FC236}">
                  <a16:creationId xmlns:a16="http://schemas.microsoft.com/office/drawing/2014/main" id="{1868C2D9-2444-45CF-8788-C1869D6FF8D6}"/>
                </a:ext>
              </a:extLst>
            </p:cNvPr>
            <p:cNvSpPr>
              <a:spLocks/>
            </p:cNvSpPr>
            <p:nvPr/>
          </p:nvSpPr>
          <p:spPr bwMode="auto">
            <a:xfrm>
              <a:off x="-3952479" y="1714883"/>
              <a:ext cx="2321524" cy="1585607"/>
            </a:xfrm>
            <a:custGeom>
              <a:avLst/>
              <a:gdLst>
                <a:gd name="T0" fmla="*/ 122 w 2818"/>
                <a:gd name="T1" fmla="*/ 946 h 1924"/>
                <a:gd name="T2" fmla="*/ 204 w 2818"/>
                <a:gd name="T3" fmla="*/ 1033 h 1924"/>
                <a:gd name="T4" fmla="*/ 301 w 2818"/>
                <a:gd name="T5" fmla="*/ 1026 h 1924"/>
                <a:gd name="T6" fmla="*/ 411 w 2818"/>
                <a:gd name="T7" fmla="*/ 1037 h 1924"/>
                <a:gd name="T8" fmla="*/ 459 w 2818"/>
                <a:gd name="T9" fmla="*/ 931 h 1924"/>
                <a:gd name="T10" fmla="*/ 569 w 2818"/>
                <a:gd name="T11" fmla="*/ 958 h 1924"/>
                <a:gd name="T12" fmla="*/ 623 w 2818"/>
                <a:gd name="T13" fmla="*/ 1088 h 1924"/>
                <a:gd name="T14" fmla="*/ 596 w 2818"/>
                <a:gd name="T15" fmla="*/ 1230 h 1924"/>
                <a:gd name="T16" fmla="*/ 612 w 2818"/>
                <a:gd name="T17" fmla="*/ 1347 h 1924"/>
                <a:gd name="T18" fmla="*/ 589 w 2818"/>
                <a:gd name="T19" fmla="*/ 1446 h 1924"/>
                <a:gd name="T20" fmla="*/ 637 w 2818"/>
                <a:gd name="T21" fmla="*/ 1535 h 1924"/>
                <a:gd name="T22" fmla="*/ 658 w 2818"/>
                <a:gd name="T23" fmla="*/ 1666 h 1924"/>
                <a:gd name="T24" fmla="*/ 758 w 2818"/>
                <a:gd name="T25" fmla="*/ 1778 h 1924"/>
                <a:gd name="T26" fmla="*/ 781 w 2818"/>
                <a:gd name="T27" fmla="*/ 1851 h 1924"/>
                <a:gd name="T28" fmla="*/ 888 w 2818"/>
                <a:gd name="T29" fmla="*/ 1874 h 1924"/>
                <a:gd name="T30" fmla="*/ 989 w 2818"/>
                <a:gd name="T31" fmla="*/ 1907 h 1924"/>
                <a:gd name="T32" fmla="*/ 1105 w 2818"/>
                <a:gd name="T33" fmla="*/ 1923 h 1924"/>
                <a:gd name="T34" fmla="*/ 1212 w 2818"/>
                <a:gd name="T35" fmla="*/ 1852 h 1924"/>
                <a:gd name="T36" fmla="*/ 1319 w 2818"/>
                <a:gd name="T37" fmla="*/ 1720 h 1924"/>
                <a:gd name="T38" fmla="*/ 1401 w 2818"/>
                <a:gd name="T39" fmla="*/ 1645 h 1924"/>
                <a:gd name="T40" fmla="*/ 1390 w 2818"/>
                <a:gd name="T41" fmla="*/ 1517 h 1924"/>
                <a:gd name="T42" fmla="*/ 1469 w 2818"/>
                <a:gd name="T43" fmla="*/ 1402 h 1924"/>
                <a:gd name="T44" fmla="*/ 1471 w 2818"/>
                <a:gd name="T45" fmla="*/ 1299 h 1924"/>
                <a:gd name="T46" fmla="*/ 1422 w 2818"/>
                <a:gd name="T47" fmla="*/ 1239 h 1924"/>
                <a:gd name="T48" fmla="*/ 1476 w 2818"/>
                <a:gd name="T49" fmla="*/ 1135 h 1924"/>
                <a:gd name="T50" fmla="*/ 1550 w 2818"/>
                <a:gd name="T51" fmla="*/ 1149 h 1924"/>
                <a:gd name="T52" fmla="*/ 1616 w 2818"/>
                <a:gd name="T53" fmla="*/ 1123 h 1924"/>
                <a:gd name="T54" fmla="*/ 1714 w 2818"/>
                <a:gd name="T55" fmla="*/ 1128 h 1924"/>
                <a:gd name="T56" fmla="*/ 1781 w 2818"/>
                <a:gd name="T57" fmla="*/ 1143 h 1924"/>
                <a:gd name="T58" fmla="*/ 1863 w 2818"/>
                <a:gd name="T59" fmla="*/ 1121 h 1924"/>
                <a:gd name="T60" fmla="*/ 1917 w 2818"/>
                <a:gd name="T61" fmla="*/ 1059 h 1924"/>
                <a:gd name="T62" fmla="*/ 1878 w 2818"/>
                <a:gd name="T63" fmla="*/ 997 h 1924"/>
                <a:gd name="T64" fmla="*/ 1885 w 2818"/>
                <a:gd name="T65" fmla="*/ 865 h 1924"/>
                <a:gd name="T66" fmla="*/ 2005 w 2818"/>
                <a:gd name="T67" fmla="*/ 819 h 1924"/>
                <a:gd name="T68" fmla="*/ 2148 w 2818"/>
                <a:gd name="T69" fmla="*/ 791 h 1924"/>
                <a:gd name="T70" fmla="*/ 2291 w 2818"/>
                <a:gd name="T71" fmla="*/ 782 h 1924"/>
                <a:gd name="T72" fmla="*/ 2387 w 2818"/>
                <a:gd name="T73" fmla="*/ 746 h 1924"/>
                <a:gd name="T74" fmla="*/ 2470 w 2818"/>
                <a:gd name="T75" fmla="*/ 691 h 1924"/>
                <a:gd name="T76" fmla="*/ 2593 w 2818"/>
                <a:gd name="T77" fmla="*/ 631 h 1924"/>
                <a:gd name="T78" fmla="*/ 2683 w 2818"/>
                <a:gd name="T79" fmla="*/ 539 h 1924"/>
                <a:gd name="T80" fmla="*/ 2747 w 2818"/>
                <a:gd name="T81" fmla="*/ 560 h 1924"/>
                <a:gd name="T82" fmla="*/ 2802 w 2818"/>
                <a:gd name="T83" fmla="*/ 477 h 1924"/>
                <a:gd name="T84" fmla="*/ 2816 w 2818"/>
                <a:gd name="T85" fmla="*/ 395 h 1924"/>
                <a:gd name="T86" fmla="*/ 2651 w 2818"/>
                <a:gd name="T87" fmla="*/ 402 h 1924"/>
                <a:gd name="T88" fmla="*/ 2469 w 2818"/>
                <a:gd name="T89" fmla="*/ 436 h 1924"/>
                <a:gd name="T90" fmla="*/ 2292 w 2818"/>
                <a:gd name="T91" fmla="*/ 481 h 1924"/>
                <a:gd name="T92" fmla="*/ 2188 w 2818"/>
                <a:gd name="T93" fmla="*/ 321 h 1924"/>
                <a:gd name="T94" fmla="*/ 2052 w 2818"/>
                <a:gd name="T95" fmla="*/ 158 h 1924"/>
                <a:gd name="T96" fmla="*/ 1883 w 2818"/>
                <a:gd name="T97" fmla="*/ 5 h 1924"/>
                <a:gd name="T98" fmla="*/ 1709 w 2818"/>
                <a:gd name="T99" fmla="*/ 117 h 1924"/>
                <a:gd name="T100" fmla="*/ 1516 w 2818"/>
                <a:gd name="T101" fmla="*/ 141 h 1924"/>
                <a:gd name="T102" fmla="*/ 1317 w 2818"/>
                <a:gd name="T103" fmla="*/ 134 h 1924"/>
                <a:gd name="T104" fmla="*/ 1067 w 2818"/>
                <a:gd name="T105" fmla="*/ 56 h 1924"/>
                <a:gd name="T106" fmla="*/ 759 w 2818"/>
                <a:gd name="T107" fmla="*/ 112 h 1924"/>
                <a:gd name="T108" fmla="*/ 611 w 2818"/>
                <a:gd name="T109" fmla="*/ 194 h 1924"/>
                <a:gd name="T110" fmla="*/ 487 w 2818"/>
                <a:gd name="T111" fmla="*/ 434 h 1924"/>
                <a:gd name="T112" fmla="*/ 389 w 2818"/>
                <a:gd name="T113" fmla="*/ 622 h 1924"/>
                <a:gd name="T114" fmla="*/ 235 w 2818"/>
                <a:gd name="T115" fmla="*/ 692 h 1924"/>
                <a:gd name="T116" fmla="*/ 104 w 2818"/>
                <a:gd name="T117" fmla="*/ 760 h 1924"/>
                <a:gd name="T118" fmla="*/ 0 w 2818"/>
                <a:gd name="T119" fmla="*/ 888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18" h="1924">
                  <a:moveTo>
                    <a:pt x="24" y="921"/>
                  </a:moveTo>
                  <a:cubicBezTo>
                    <a:pt x="24" y="922"/>
                    <a:pt x="25" y="923"/>
                    <a:pt x="26" y="925"/>
                  </a:cubicBezTo>
                  <a:cubicBezTo>
                    <a:pt x="26" y="926"/>
                    <a:pt x="30" y="926"/>
                    <a:pt x="34" y="926"/>
                  </a:cubicBezTo>
                  <a:cubicBezTo>
                    <a:pt x="37" y="926"/>
                    <a:pt x="37" y="926"/>
                    <a:pt x="37" y="926"/>
                  </a:cubicBezTo>
                  <a:cubicBezTo>
                    <a:pt x="41" y="926"/>
                    <a:pt x="45" y="927"/>
                    <a:pt x="48" y="930"/>
                  </a:cubicBezTo>
                  <a:cubicBezTo>
                    <a:pt x="52" y="935"/>
                    <a:pt x="54" y="942"/>
                    <a:pt x="54" y="948"/>
                  </a:cubicBezTo>
                  <a:cubicBezTo>
                    <a:pt x="60" y="950"/>
                    <a:pt x="69" y="953"/>
                    <a:pt x="74" y="956"/>
                  </a:cubicBezTo>
                  <a:cubicBezTo>
                    <a:pt x="75" y="956"/>
                    <a:pt x="76" y="955"/>
                    <a:pt x="76" y="954"/>
                  </a:cubicBezTo>
                  <a:cubicBezTo>
                    <a:pt x="79" y="952"/>
                    <a:pt x="82" y="950"/>
                    <a:pt x="85" y="948"/>
                  </a:cubicBezTo>
                  <a:cubicBezTo>
                    <a:pt x="96" y="941"/>
                    <a:pt x="109" y="943"/>
                    <a:pt x="122" y="946"/>
                  </a:cubicBezTo>
                  <a:cubicBezTo>
                    <a:pt x="128" y="947"/>
                    <a:pt x="131" y="949"/>
                    <a:pt x="134" y="950"/>
                  </a:cubicBezTo>
                  <a:cubicBezTo>
                    <a:pt x="137" y="951"/>
                    <a:pt x="139" y="952"/>
                    <a:pt x="145" y="952"/>
                  </a:cubicBezTo>
                  <a:cubicBezTo>
                    <a:pt x="162" y="955"/>
                    <a:pt x="163" y="972"/>
                    <a:pt x="163" y="980"/>
                  </a:cubicBezTo>
                  <a:cubicBezTo>
                    <a:pt x="163" y="981"/>
                    <a:pt x="163" y="983"/>
                    <a:pt x="164" y="984"/>
                  </a:cubicBezTo>
                  <a:cubicBezTo>
                    <a:pt x="165" y="990"/>
                    <a:pt x="168" y="1002"/>
                    <a:pt x="169" y="1011"/>
                  </a:cubicBezTo>
                  <a:cubicBezTo>
                    <a:pt x="170" y="1011"/>
                    <a:pt x="170" y="1011"/>
                    <a:pt x="171" y="1011"/>
                  </a:cubicBezTo>
                  <a:cubicBezTo>
                    <a:pt x="176" y="1011"/>
                    <a:pt x="183" y="1010"/>
                    <a:pt x="189" y="1012"/>
                  </a:cubicBezTo>
                  <a:cubicBezTo>
                    <a:pt x="194" y="1013"/>
                    <a:pt x="206" y="1016"/>
                    <a:pt x="203" y="1030"/>
                  </a:cubicBezTo>
                  <a:cubicBezTo>
                    <a:pt x="203" y="1031"/>
                    <a:pt x="203" y="1032"/>
                    <a:pt x="203" y="1032"/>
                  </a:cubicBezTo>
                  <a:cubicBezTo>
                    <a:pt x="204" y="1033"/>
                    <a:pt x="204" y="1033"/>
                    <a:pt x="204" y="1033"/>
                  </a:cubicBezTo>
                  <a:cubicBezTo>
                    <a:pt x="204" y="1035"/>
                    <a:pt x="205" y="1037"/>
                    <a:pt x="206" y="1038"/>
                  </a:cubicBezTo>
                  <a:cubicBezTo>
                    <a:pt x="206" y="1038"/>
                    <a:pt x="207" y="1038"/>
                    <a:pt x="209" y="1038"/>
                  </a:cubicBezTo>
                  <a:cubicBezTo>
                    <a:pt x="220" y="1036"/>
                    <a:pt x="225" y="1039"/>
                    <a:pt x="231" y="1043"/>
                  </a:cubicBezTo>
                  <a:cubicBezTo>
                    <a:pt x="232" y="1044"/>
                    <a:pt x="234" y="1045"/>
                    <a:pt x="236" y="1046"/>
                  </a:cubicBezTo>
                  <a:cubicBezTo>
                    <a:pt x="245" y="1050"/>
                    <a:pt x="252" y="1052"/>
                    <a:pt x="263" y="1052"/>
                  </a:cubicBezTo>
                  <a:cubicBezTo>
                    <a:pt x="264" y="1052"/>
                    <a:pt x="264" y="1052"/>
                    <a:pt x="264" y="1052"/>
                  </a:cubicBezTo>
                  <a:cubicBezTo>
                    <a:pt x="265" y="1049"/>
                    <a:pt x="267" y="1043"/>
                    <a:pt x="274" y="1040"/>
                  </a:cubicBezTo>
                  <a:cubicBezTo>
                    <a:pt x="282" y="1036"/>
                    <a:pt x="291" y="1035"/>
                    <a:pt x="299" y="1035"/>
                  </a:cubicBezTo>
                  <a:cubicBezTo>
                    <a:pt x="301" y="1034"/>
                    <a:pt x="301" y="1034"/>
                    <a:pt x="301" y="1034"/>
                  </a:cubicBezTo>
                  <a:cubicBezTo>
                    <a:pt x="301" y="1032"/>
                    <a:pt x="301" y="1028"/>
                    <a:pt x="301" y="1026"/>
                  </a:cubicBezTo>
                  <a:cubicBezTo>
                    <a:pt x="295" y="1015"/>
                    <a:pt x="309" y="995"/>
                    <a:pt x="310" y="995"/>
                  </a:cubicBezTo>
                  <a:cubicBezTo>
                    <a:pt x="317" y="985"/>
                    <a:pt x="335" y="988"/>
                    <a:pt x="343" y="994"/>
                  </a:cubicBezTo>
                  <a:cubicBezTo>
                    <a:pt x="344" y="993"/>
                    <a:pt x="346" y="993"/>
                    <a:pt x="351" y="988"/>
                  </a:cubicBezTo>
                  <a:cubicBezTo>
                    <a:pt x="356" y="984"/>
                    <a:pt x="360" y="983"/>
                    <a:pt x="365" y="984"/>
                  </a:cubicBezTo>
                  <a:cubicBezTo>
                    <a:pt x="372" y="985"/>
                    <a:pt x="374" y="992"/>
                    <a:pt x="376" y="996"/>
                  </a:cubicBezTo>
                  <a:cubicBezTo>
                    <a:pt x="377" y="998"/>
                    <a:pt x="378" y="1001"/>
                    <a:pt x="379" y="1003"/>
                  </a:cubicBezTo>
                  <a:cubicBezTo>
                    <a:pt x="383" y="1007"/>
                    <a:pt x="384" y="1011"/>
                    <a:pt x="385" y="1014"/>
                  </a:cubicBezTo>
                  <a:cubicBezTo>
                    <a:pt x="386" y="1018"/>
                    <a:pt x="387" y="1018"/>
                    <a:pt x="391" y="1020"/>
                  </a:cubicBezTo>
                  <a:cubicBezTo>
                    <a:pt x="403" y="1025"/>
                    <a:pt x="408" y="1032"/>
                    <a:pt x="411" y="1037"/>
                  </a:cubicBezTo>
                  <a:cubicBezTo>
                    <a:pt x="411" y="1037"/>
                    <a:pt x="411" y="1037"/>
                    <a:pt x="411" y="1037"/>
                  </a:cubicBezTo>
                  <a:cubicBezTo>
                    <a:pt x="412" y="1037"/>
                    <a:pt x="413" y="1037"/>
                    <a:pt x="414" y="1036"/>
                  </a:cubicBezTo>
                  <a:cubicBezTo>
                    <a:pt x="415" y="1033"/>
                    <a:pt x="414" y="1022"/>
                    <a:pt x="414" y="1017"/>
                  </a:cubicBezTo>
                  <a:cubicBezTo>
                    <a:pt x="414" y="1016"/>
                    <a:pt x="413" y="1014"/>
                    <a:pt x="413" y="1013"/>
                  </a:cubicBezTo>
                  <a:cubicBezTo>
                    <a:pt x="413" y="1000"/>
                    <a:pt x="418" y="996"/>
                    <a:pt x="424" y="993"/>
                  </a:cubicBezTo>
                  <a:cubicBezTo>
                    <a:pt x="425" y="993"/>
                    <a:pt x="426" y="993"/>
                    <a:pt x="427" y="992"/>
                  </a:cubicBezTo>
                  <a:cubicBezTo>
                    <a:pt x="429" y="990"/>
                    <a:pt x="432" y="990"/>
                    <a:pt x="433" y="989"/>
                  </a:cubicBezTo>
                  <a:cubicBezTo>
                    <a:pt x="434" y="979"/>
                    <a:pt x="439" y="975"/>
                    <a:pt x="444" y="971"/>
                  </a:cubicBezTo>
                  <a:cubicBezTo>
                    <a:pt x="444" y="971"/>
                    <a:pt x="444" y="971"/>
                    <a:pt x="444" y="971"/>
                  </a:cubicBezTo>
                  <a:cubicBezTo>
                    <a:pt x="446" y="969"/>
                    <a:pt x="449" y="966"/>
                    <a:pt x="449" y="959"/>
                  </a:cubicBezTo>
                  <a:cubicBezTo>
                    <a:pt x="449" y="951"/>
                    <a:pt x="449" y="938"/>
                    <a:pt x="459" y="931"/>
                  </a:cubicBezTo>
                  <a:cubicBezTo>
                    <a:pt x="463" y="929"/>
                    <a:pt x="466" y="928"/>
                    <a:pt x="469" y="928"/>
                  </a:cubicBezTo>
                  <a:cubicBezTo>
                    <a:pt x="471" y="927"/>
                    <a:pt x="473" y="927"/>
                    <a:pt x="477" y="924"/>
                  </a:cubicBezTo>
                  <a:cubicBezTo>
                    <a:pt x="487" y="914"/>
                    <a:pt x="497" y="918"/>
                    <a:pt x="503" y="921"/>
                  </a:cubicBezTo>
                  <a:cubicBezTo>
                    <a:pt x="506" y="923"/>
                    <a:pt x="508" y="924"/>
                    <a:pt x="512" y="924"/>
                  </a:cubicBezTo>
                  <a:cubicBezTo>
                    <a:pt x="518" y="925"/>
                    <a:pt x="519" y="924"/>
                    <a:pt x="522" y="923"/>
                  </a:cubicBezTo>
                  <a:cubicBezTo>
                    <a:pt x="524" y="921"/>
                    <a:pt x="527" y="920"/>
                    <a:pt x="531" y="918"/>
                  </a:cubicBezTo>
                  <a:cubicBezTo>
                    <a:pt x="545" y="913"/>
                    <a:pt x="552" y="921"/>
                    <a:pt x="557" y="925"/>
                  </a:cubicBezTo>
                  <a:cubicBezTo>
                    <a:pt x="558" y="927"/>
                    <a:pt x="559" y="928"/>
                    <a:pt x="560" y="929"/>
                  </a:cubicBezTo>
                  <a:cubicBezTo>
                    <a:pt x="570" y="937"/>
                    <a:pt x="569" y="948"/>
                    <a:pt x="569" y="955"/>
                  </a:cubicBezTo>
                  <a:cubicBezTo>
                    <a:pt x="569" y="956"/>
                    <a:pt x="569" y="957"/>
                    <a:pt x="569" y="958"/>
                  </a:cubicBezTo>
                  <a:cubicBezTo>
                    <a:pt x="570" y="958"/>
                    <a:pt x="571" y="959"/>
                    <a:pt x="571" y="959"/>
                  </a:cubicBezTo>
                  <a:cubicBezTo>
                    <a:pt x="575" y="959"/>
                    <a:pt x="579" y="960"/>
                    <a:pt x="583" y="962"/>
                  </a:cubicBezTo>
                  <a:cubicBezTo>
                    <a:pt x="596" y="968"/>
                    <a:pt x="593" y="979"/>
                    <a:pt x="591" y="985"/>
                  </a:cubicBezTo>
                  <a:cubicBezTo>
                    <a:pt x="591" y="988"/>
                    <a:pt x="590" y="991"/>
                    <a:pt x="590" y="995"/>
                  </a:cubicBezTo>
                  <a:cubicBezTo>
                    <a:pt x="590" y="996"/>
                    <a:pt x="590" y="997"/>
                    <a:pt x="590" y="998"/>
                  </a:cubicBezTo>
                  <a:cubicBezTo>
                    <a:pt x="592" y="1000"/>
                    <a:pt x="595" y="1003"/>
                    <a:pt x="597" y="1008"/>
                  </a:cubicBezTo>
                  <a:cubicBezTo>
                    <a:pt x="602" y="1020"/>
                    <a:pt x="601" y="1028"/>
                    <a:pt x="601" y="1036"/>
                  </a:cubicBezTo>
                  <a:cubicBezTo>
                    <a:pt x="600" y="1039"/>
                    <a:pt x="600" y="1042"/>
                    <a:pt x="600" y="1045"/>
                  </a:cubicBezTo>
                  <a:cubicBezTo>
                    <a:pt x="600" y="1055"/>
                    <a:pt x="600" y="1055"/>
                    <a:pt x="604" y="1059"/>
                  </a:cubicBezTo>
                  <a:cubicBezTo>
                    <a:pt x="613" y="1068"/>
                    <a:pt x="616" y="1073"/>
                    <a:pt x="623" y="1088"/>
                  </a:cubicBezTo>
                  <a:cubicBezTo>
                    <a:pt x="630" y="1105"/>
                    <a:pt x="614" y="1115"/>
                    <a:pt x="608" y="1118"/>
                  </a:cubicBezTo>
                  <a:cubicBezTo>
                    <a:pt x="606" y="1120"/>
                    <a:pt x="603" y="1121"/>
                    <a:pt x="602" y="1122"/>
                  </a:cubicBezTo>
                  <a:cubicBezTo>
                    <a:pt x="597" y="1129"/>
                    <a:pt x="596" y="1133"/>
                    <a:pt x="598" y="1138"/>
                  </a:cubicBezTo>
                  <a:cubicBezTo>
                    <a:pt x="599" y="1142"/>
                    <a:pt x="601" y="1146"/>
                    <a:pt x="603" y="1150"/>
                  </a:cubicBezTo>
                  <a:cubicBezTo>
                    <a:pt x="606" y="1155"/>
                    <a:pt x="608" y="1160"/>
                    <a:pt x="610" y="1166"/>
                  </a:cubicBezTo>
                  <a:cubicBezTo>
                    <a:pt x="612" y="1176"/>
                    <a:pt x="615" y="1189"/>
                    <a:pt x="606" y="1197"/>
                  </a:cubicBezTo>
                  <a:cubicBezTo>
                    <a:pt x="605" y="1198"/>
                    <a:pt x="604" y="1198"/>
                    <a:pt x="604" y="1199"/>
                  </a:cubicBezTo>
                  <a:cubicBezTo>
                    <a:pt x="601" y="1201"/>
                    <a:pt x="600" y="1202"/>
                    <a:pt x="601" y="1209"/>
                  </a:cubicBezTo>
                  <a:cubicBezTo>
                    <a:pt x="602" y="1221"/>
                    <a:pt x="600" y="1225"/>
                    <a:pt x="597" y="1230"/>
                  </a:cubicBezTo>
                  <a:cubicBezTo>
                    <a:pt x="597" y="1230"/>
                    <a:pt x="597" y="1230"/>
                    <a:pt x="596" y="1230"/>
                  </a:cubicBezTo>
                  <a:cubicBezTo>
                    <a:pt x="595" y="1237"/>
                    <a:pt x="595" y="1244"/>
                    <a:pt x="596" y="1249"/>
                  </a:cubicBezTo>
                  <a:cubicBezTo>
                    <a:pt x="598" y="1260"/>
                    <a:pt x="591" y="1269"/>
                    <a:pt x="583" y="1280"/>
                  </a:cubicBezTo>
                  <a:cubicBezTo>
                    <a:pt x="582" y="1281"/>
                    <a:pt x="582" y="1281"/>
                    <a:pt x="582" y="1281"/>
                  </a:cubicBezTo>
                  <a:cubicBezTo>
                    <a:pt x="578" y="1288"/>
                    <a:pt x="572" y="1293"/>
                    <a:pt x="567" y="1298"/>
                  </a:cubicBezTo>
                  <a:cubicBezTo>
                    <a:pt x="565" y="1300"/>
                    <a:pt x="562" y="1302"/>
                    <a:pt x="560" y="1305"/>
                  </a:cubicBezTo>
                  <a:cubicBezTo>
                    <a:pt x="562" y="1305"/>
                    <a:pt x="564" y="1305"/>
                    <a:pt x="566" y="1306"/>
                  </a:cubicBezTo>
                  <a:cubicBezTo>
                    <a:pt x="582" y="1308"/>
                    <a:pt x="586" y="1319"/>
                    <a:pt x="588" y="1326"/>
                  </a:cubicBezTo>
                  <a:cubicBezTo>
                    <a:pt x="589" y="1328"/>
                    <a:pt x="590" y="1330"/>
                    <a:pt x="590" y="1331"/>
                  </a:cubicBezTo>
                  <a:cubicBezTo>
                    <a:pt x="592" y="1333"/>
                    <a:pt x="595" y="1335"/>
                    <a:pt x="599" y="1338"/>
                  </a:cubicBezTo>
                  <a:cubicBezTo>
                    <a:pt x="603" y="1340"/>
                    <a:pt x="608" y="1343"/>
                    <a:pt x="612" y="1347"/>
                  </a:cubicBezTo>
                  <a:cubicBezTo>
                    <a:pt x="615" y="1350"/>
                    <a:pt x="619" y="1353"/>
                    <a:pt x="624" y="1356"/>
                  </a:cubicBezTo>
                  <a:cubicBezTo>
                    <a:pt x="630" y="1360"/>
                    <a:pt x="636" y="1365"/>
                    <a:pt x="642" y="1371"/>
                  </a:cubicBezTo>
                  <a:cubicBezTo>
                    <a:pt x="645" y="1374"/>
                    <a:pt x="652" y="1381"/>
                    <a:pt x="649" y="1389"/>
                  </a:cubicBezTo>
                  <a:cubicBezTo>
                    <a:pt x="647" y="1396"/>
                    <a:pt x="640" y="1398"/>
                    <a:pt x="637" y="1399"/>
                  </a:cubicBezTo>
                  <a:cubicBezTo>
                    <a:pt x="636" y="1399"/>
                    <a:pt x="636" y="1399"/>
                    <a:pt x="636" y="1399"/>
                  </a:cubicBezTo>
                  <a:cubicBezTo>
                    <a:pt x="633" y="1400"/>
                    <a:pt x="632" y="1400"/>
                    <a:pt x="631" y="1401"/>
                  </a:cubicBezTo>
                  <a:cubicBezTo>
                    <a:pt x="631" y="1402"/>
                    <a:pt x="631" y="1403"/>
                    <a:pt x="632" y="1404"/>
                  </a:cubicBezTo>
                  <a:cubicBezTo>
                    <a:pt x="632" y="1410"/>
                    <a:pt x="632" y="1417"/>
                    <a:pt x="623" y="1424"/>
                  </a:cubicBezTo>
                  <a:cubicBezTo>
                    <a:pt x="616" y="1428"/>
                    <a:pt x="616" y="1428"/>
                    <a:pt x="613" y="1435"/>
                  </a:cubicBezTo>
                  <a:cubicBezTo>
                    <a:pt x="608" y="1447"/>
                    <a:pt x="597" y="1447"/>
                    <a:pt x="589" y="1446"/>
                  </a:cubicBezTo>
                  <a:cubicBezTo>
                    <a:pt x="586" y="1446"/>
                    <a:pt x="582" y="1446"/>
                    <a:pt x="578" y="1446"/>
                  </a:cubicBezTo>
                  <a:cubicBezTo>
                    <a:pt x="566" y="1447"/>
                    <a:pt x="565" y="1449"/>
                    <a:pt x="563" y="1452"/>
                  </a:cubicBezTo>
                  <a:cubicBezTo>
                    <a:pt x="559" y="1460"/>
                    <a:pt x="558" y="1464"/>
                    <a:pt x="561" y="1469"/>
                  </a:cubicBezTo>
                  <a:cubicBezTo>
                    <a:pt x="564" y="1473"/>
                    <a:pt x="566" y="1476"/>
                    <a:pt x="567" y="1478"/>
                  </a:cubicBezTo>
                  <a:cubicBezTo>
                    <a:pt x="570" y="1482"/>
                    <a:pt x="573" y="1485"/>
                    <a:pt x="576" y="1491"/>
                  </a:cubicBezTo>
                  <a:cubicBezTo>
                    <a:pt x="577" y="1494"/>
                    <a:pt x="584" y="1496"/>
                    <a:pt x="589" y="1497"/>
                  </a:cubicBezTo>
                  <a:cubicBezTo>
                    <a:pt x="592" y="1498"/>
                    <a:pt x="596" y="1499"/>
                    <a:pt x="600" y="1501"/>
                  </a:cubicBezTo>
                  <a:cubicBezTo>
                    <a:pt x="602" y="1502"/>
                    <a:pt x="604" y="1502"/>
                    <a:pt x="607" y="1503"/>
                  </a:cubicBezTo>
                  <a:cubicBezTo>
                    <a:pt x="614" y="1505"/>
                    <a:pt x="623" y="1508"/>
                    <a:pt x="630" y="1516"/>
                  </a:cubicBezTo>
                  <a:cubicBezTo>
                    <a:pt x="637" y="1524"/>
                    <a:pt x="637" y="1530"/>
                    <a:pt x="637" y="1535"/>
                  </a:cubicBezTo>
                  <a:cubicBezTo>
                    <a:pt x="636" y="1538"/>
                    <a:pt x="636" y="1539"/>
                    <a:pt x="638" y="1542"/>
                  </a:cubicBezTo>
                  <a:cubicBezTo>
                    <a:pt x="640" y="1547"/>
                    <a:pt x="642" y="1550"/>
                    <a:pt x="644" y="1553"/>
                  </a:cubicBezTo>
                  <a:cubicBezTo>
                    <a:pt x="647" y="1556"/>
                    <a:pt x="649" y="1561"/>
                    <a:pt x="653" y="1568"/>
                  </a:cubicBezTo>
                  <a:cubicBezTo>
                    <a:pt x="660" y="1583"/>
                    <a:pt x="655" y="1590"/>
                    <a:pt x="647" y="1596"/>
                  </a:cubicBezTo>
                  <a:cubicBezTo>
                    <a:pt x="646" y="1597"/>
                    <a:pt x="645" y="1598"/>
                    <a:pt x="644" y="1599"/>
                  </a:cubicBezTo>
                  <a:cubicBezTo>
                    <a:pt x="639" y="1605"/>
                    <a:pt x="637" y="1614"/>
                    <a:pt x="636" y="1623"/>
                  </a:cubicBezTo>
                  <a:cubicBezTo>
                    <a:pt x="635" y="1627"/>
                    <a:pt x="636" y="1629"/>
                    <a:pt x="639" y="1635"/>
                  </a:cubicBezTo>
                  <a:cubicBezTo>
                    <a:pt x="640" y="1639"/>
                    <a:pt x="642" y="1643"/>
                    <a:pt x="643" y="1648"/>
                  </a:cubicBezTo>
                  <a:cubicBezTo>
                    <a:pt x="644" y="1652"/>
                    <a:pt x="645" y="1653"/>
                    <a:pt x="648" y="1655"/>
                  </a:cubicBezTo>
                  <a:cubicBezTo>
                    <a:pt x="650" y="1657"/>
                    <a:pt x="654" y="1660"/>
                    <a:pt x="658" y="1666"/>
                  </a:cubicBezTo>
                  <a:cubicBezTo>
                    <a:pt x="665" y="1677"/>
                    <a:pt x="666" y="1682"/>
                    <a:pt x="666" y="1688"/>
                  </a:cubicBezTo>
                  <a:cubicBezTo>
                    <a:pt x="666" y="1689"/>
                    <a:pt x="666" y="1690"/>
                    <a:pt x="666" y="1691"/>
                  </a:cubicBezTo>
                  <a:cubicBezTo>
                    <a:pt x="666" y="1692"/>
                    <a:pt x="670" y="1697"/>
                    <a:pt x="671" y="1697"/>
                  </a:cubicBezTo>
                  <a:cubicBezTo>
                    <a:pt x="679" y="1698"/>
                    <a:pt x="688" y="1702"/>
                    <a:pt x="700" y="1709"/>
                  </a:cubicBezTo>
                  <a:cubicBezTo>
                    <a:pt x="713" y="1716"/>
                    <a:pt x="719" y="1730"/>
                    <a:pt x="722" y="1738"/>
                  </a:cubicBezTo>
                  <a:cubicBezTo>
                    <a:pt x="723" y="1739"/>
                    <a:pt x="723" y="1740"/>
                    <a:pt x="724" y="1741"/>
                  </a:cubicBezTo>
                  <a:cubicBezTo>
                    <a:pt x="724" y="1741"/>
                    <a:pt x="725" y="1741"/>
                    <a:pt x="726" y="1741"/>
                  </a:cubicBezTo>
                  <a:cubicBezTo>
                    <a:pt x="730" y="1742"/>
                    <a:pt x="735" y="1744"/>
                    <a:pt x="742" y="1748"/>
                  </a:cubicBezTo>
                  <a:cubicBezTo>
                    <a:pt x="757" y="1756"/>
                    <a:pt x="759" y="1762"/>
                    <a:pt x="758" y="1774"/>
                  </a:cubicBezTo>
                  <a:cubicBezTo>
                    <a:pt x="758" y="1775"/>
                    <a:pt x="758" y="1776"/>
                    <a:pt x="758" y="1778"/>
                  </a:cubicBezTo>
                  <a:cubicBezTo>
                    <a:pt x="757" y="1790"/>
                    <a:pt x="750" y="1795"/>
                    <a:pt x="745" y="1800"/>
                  </a:cubicBezTo>
                  <a:cubicBezTo>
                    <a:pt x="743" y="1801"/>
                    <a:pt x="741" y="1803"/>
                    <a:pt x="739" y="1805"/>
                  </a:cubicBezTo>
                  <a:cubicBezTo>
                    <a:pt x="737" y="1807"/>
                    <a:pt x="737" y="1807"/>
                    <a:pt x="739" y="1814"/>
                  </a:cubicBezTo>
                  <a:cubicBezTo>
                    <a:pt x="740" y="1816"/>
                    <a:pt x="740" y="1818"/>
                    <a:pt x="741" y="1820"/>
                  </a:cubicBezTo>
                  <a:cubicBezTo>
                    <a:pt x="743" y="1821"/>
                    <a:pt x="746" y="1821"/>
                    <a:pt x="749" y="1822"/>
                  </a:cubicBezTo>
                  <a:cubicBezTo>
                    <a:pt x="752" y="1822"/>
                    <a:pt x="756" y="1823"/>
                    <a:pt x="760" y="1824"/>
                  </a:cubicBezTo>
                  <a:cubicBezTo>
                    <a:pt x="764" y="1825"/>
                    <a:pt x="764" y="1825"/>
                    <a:pt x="764" y="1825"/>
                  </a:cubicBezTo>
                  <a:cubicBezTo>
                    <a:pt x="766" y="1829"/>
                    <a:pt x="766" y="1829"/>
                    <a:pt x="766" y="1829"/>
                  </a:cubicBezTo>
                  <a:cubicBezTo>
                    <a:pt x="768" y="1832"/>
                    <a:pt x="772" y="1840"/>
                    <a:pt x="776" y="1844"/>
                  </a:cubicBezTo>
                  <a:cubicBezTo>
                    <a:pt x="778" y="1847"/>
                    <a:pt x="780" y="1849"/>
                    <a:pt x="781" y="1851"/>
                  </a:cubicBezTo>
                  <a:cubicBezTo>
                    <a:pt x="783" y="1855"/>
                    <a:pt x="783" y="1855"/>
                    <a:pt x="787" y="1855"/>
                  </a:cubicBezTo>
                  <a:cubicBezTo>
                    <a:pt x="802" y="1855"/>
                    <a:pt x="811" y="1861"/>
                    <a:pt x="819" y="1866"/>
                  </a:cubicBezTo>
                  <a:cubicBezTo>
                    <a:pt x="822" y="1868"/>
                    <a:pt x="822" y="1868"/>
                    <a:pt x="822" y="1868"/>
                  </a:cubicBezTo>
                  <a:cubicBezTo>
                    <a:pt x="827" y="1871"/>
                    <a:pt x="834" y="1873"/>
                    <a:pt x="841" y="1875"/>
                  </a:cubicBezTo>
                  <a:cubicBezTo>
                    <a:pt x="845" y="1875"/>
                    <a:pt x="848" y="1876"/>
                    <a:pt x="852" y="1877"/>
                  </a:cubicBezTo>
                  <a:cubicBezTo>
                    <a:pt x="854" y="1878"/>
                    <a:pt x="854" y="1878"/>
                    <a:pt x="859" y="1874"/>
                  </a:cubicBezTo>
                  <a:cubicBezTo>
                    <a:pt x="861" y="1872"/>
                    <a:pt x="864" y="1870"/>
                    <a:pt x="867" y="1868"/>
                  </a:cubicBezTo>
                  <a:cubicBezTo>
                    <a:pt x="868" y="1867"/>
                    <a:pt x="873" y="1864"/>
                    <a:pt x="879" y="1865"/>
                  </a:cubicBezTo>
                  <a:cubicBezTo>
                    <a:pt x="885" y="1867"/>
                    <a:pt x="887" y="1872"/>
                    <a:pt x="888" y="1874"/>
                  </a:cubicBezTo>
                  <a:cubicBezTo>
                    <a:pt x="888" y="1874"/>
                    <a:pt x="888" y="1874"/>
                    <a:pt x="888" y="1874"/>
                  </a:cubicBezTo>
                  <a:cubicBezTo>
                    <a:pt x="890" y="1874"/>
                    <a:pt x="890" y="1874"/>
                    <a:pt x="894" y="1872"/>
                  </a:cubicBezTo>
                  <a:cubicBezTo>
                    <a:pt x="896" y="1871"/>
                    <a:pt x="900" y="1869"/>
                    <a:pt x="906" y="1867"/>
                  </a:cubicBezTo>
                  <a:cubicBezTo>
                    <a:pt x="917" y="1864"/>
                    <a:pt x="923" y="1864"/>
                    <a:pt x="930" y="1871"/>
                  </a:cubicBezTo>
                  <a:cubicBezTo>
                    <a:pt x="931" y="1872"/>
                    <a:pt x="932" y="1873"/>
                    <a:pt x="933" y="1874"/>
                  </a:cubicBezTo>
                  <a:cubicBezTo>
                    <a:pt x="936" y="1876"/>
                    <a:pt x="959" y="1898"/>
                    <a:pt x="964" y="1908"/>
                  </a:cubicBezTo>
                  <a:cubicBezTo>
                    <a:pt x="965" y="1909"/>
                    <a:pt x="971" y="1912"/>
                    <a:pt x="974" y="1913"/>
                  </a:cubicBezTo>
                  <a:cubicBezTo>
                    <a:pt x="978" y="1915"/>
                    <a:pt x="982" y="1917"/>
                    <a:pt x="985" y="1919"/>
                  </a:cubicBezTo>
                  <a:cubicBezTo>
                    <a:pt x="986" y="1919"/>
                    <a:pt x="986" y="1919"/>
                    <a:pt x="987" y="1920"/>
                  </a:cubicBezTo>
                  <a:cubicBezTo>
                    <a:pt x="987" y="1918"/>
                    <a:pt x="988" y="1917"/>
                    <a:pt x="988" y="1915"/>
                  </a:cubicBezTo>
                  <a:cubicBezTo>
                    <a:pt x="989" y="1913"/>
                    <a:pt x="990" y="1911"/>
                    <a:pt x="989" y="1907"/>
                  </a:cubicBezTo>
                  <a:cubicBezTo>
                    <a:pt x="989" y="1905"/>
                    <a:pt x="989" y="1897"/>
                    <a:pt x="994" y="1893"/>
                  </a:cubicBezTo>
                  <a:cubicBezTo>
                    <a:pt x="999" y="1888"/>
                    <a:pt x="1005" y="1889"/>
                    <a:pt x="1010" y="1889"/>
                  </a:cubicBezTo>
                  <a:cubicBezTo>
                    <a:pt x="1013" y="1889"/>
                    <a:pt x="1015" y="1890"/>
                    <a:pt x="1018" y="1889"/>
                  </a:cubicBezTo>
                  <a:cubicBezTo>
                    <a:pt x="1029" y="1888"/>
                    <a:pt x="1029" y="1888"/>
                    <a:pt x="1035" y="1883"/>
                  </a:cubicBezTo>
                  <a:cubicBezTo>
                    <a:pt x="1047" y="1874"/>
                    <a:pt x="1055" y="1882"/>
                    <a:pt x="1057" y="1885"/>
                  </a:cubicBezTo>
                  <a:cubicBezTo>
                    <a:pt x="1059" y="1887"/>
                    <a:pt x="1060" y="1888"/>
                    <a:pt x="1062" y="1889"/>
                  </a:cubicBezTo>
                  <a:cubicBezTo>
                    <a:pt x="1073" y="1894"/>
                    <a:pt x="1080" y="1902"/>
                    <a:pt x="1089" y="1911"/>
                  </a:cubicBezTo>
                  <a:cubicBezTo>
                    <a:pt x="1092" y="1915"/>
                    <a:pt x="1092" y="1915"/>
                    <a:pt x="1092" y="1915"/>
                  </a:cubicBezTo>
                  <a:cubicBezTo>
                    <a:pt x="1095" y="1918"/>
                    <a:pt x="1097" y="1920"/>
                    <a:pt x="1099" y="1923"/>
                  </a:cubicBezTo>
                  <a:cubicBezTo>
                    <a:pt x="1101" y="1923"/>
                    <a:pt x="1103" y="1923"/>
                    <a:pt x="1105" y="1923"/>
                  </a:cubicBezTo>
                  <a:cubicBezTo>
                    <a:pt x="1108" y="1923"/>
                    <a:pt x="1112" y="1922"/>
                    <a:pt x="1115" y="1924"/>
                  </a:cubicBezTo>
                  <a:cubicBezTo>
                    <a:pt x="1115" y="1923"/>
                    <a:pt x="1115" y="1922"/>
                    <a:pt x="1115" y="1920"/>
                  </a:cubicBezTo>
                  <a:cubicBezTo>
                    <a:pt x="1115" y="1910"/>
                    <a:pt x="1115" y="1896"/>
                    <a:pt x="1134" y="1893"/>
                  </a:cubicBezTo>
                  <a:cubicBezTo>
                    <a:pt x="1140" y="1891"/>
                    <a:pt x="1146" y="1892"/>
                    <a:pt x="1152" y="1892"/>
                  </a:cubicBezTo>
                  <a:cubicBezTo>
                    <a:pt x="1156" y="1892"/>
                    <a:pt x="1161" y="1893"/>
                    <a:pt x="1163" y="1892"/>
                  </a:cubicBezTo>
                  <a:cubicBezTo>
                    <a:pt x="1163" y="1892"/>
                    <a:pt x="1164" y="1891"/>
                    <a:pt x="1164" y="1890"/>
                  </a:cubicBezTo>
                  <a:cubicBezTo>
                    <a:pt x="1166" y="1886"/>
                    <a:pt x="1168" y="1881"/>
                    <a:pt x="1175" y="1875"/>
                  </a:cubicBezTo>
                  <a:cubicBezTo>
                    <a:pt x="1183" y="1867"/>
                    <a:pt x="1187" y="1864"/>
                    <a:pt x="1194" y="1859"/>
                  </a:cubicBezTo>
                  <a:cubicBezTo>
                    <a:pt x="1197" y="1857"/>
                    <a:pt x="1197" y="1857"/>
                    <a:pt x="1197" y="1857"/>
                  </a:cubicBezTo>
                  <a:cubicBezTo>
                    <a:pt x="1202" y="1854"/>
                    <a:pt x="1207" y="1853"/>
                    <a:pt x="1212" y="1852"/>
                  </a:cubicBezTo>
                  <a:cubicBezTo>
                    <a:pt x="1219" y="1850"/>
                    <a:pt x="1221" y="1850"/>
                    <a:pt x="1223" y="1846"/>
                  </a:cubicBezTo>
                  <a:cubicBezTo>
                    <a:pt x="1229" y="1835"/>
                    <a:pt x="1244" y="1809"/>
                    <a:pt x="1255" y="1801"/>
                  </a:cubicBezTo>
                  <a:cubicBezTo>
                    <a:pt x="1257" y="1800"/>
                    <a:pt x="1258" y="1799"/>
                    <a:pt x="1259" y="1798"/>
                  </a:cubicBezTo>
                  <a:cubicBezTo>
                    <a:pt x="1264" y="1795"/>
                    <a:pt x="1269" y="1791"/>
                    <a:pt x="1279" y="1794"/>
                  </a:cubicBezTo>
                  <a:cubicBezTo>
                    <a:pt x="1282" y="1795"/>
                    <a:pt x="1284" y="1797"/>
                    <a:pt x="1286" y="1798"/>
                  </a:cubicBezTo>
                  <a:cubicBezTo>
                    <a:pt x="1288" y="1800"/>
                    <a:pt x="1289" y="1800"/>
                    <a:pt x="1294" y="1799"/>
                  </a:cubicBezTo>
                  <a:cubicBezTo>
                    <a:pt x="1299" y="1798"/>
                    <a:pt x="1303" y="1798"/>
                    <a:pt x="1306" y="1799"/>
                  </a:cubicBezTo>
                  <a:cubicBezTo>
                    <a:pt x="1307" y="1786"/>
                    <a:pt x="1307" y="1762"/>
                    <a:pt x="1306" y="1751"/>
                  </a:cubicBezTo>
                  <a:cubicBezTo>
                    <a:pt x="1306" y="1750"/>
                    <a:pt x="1306" y="1750"/>
                    <a:pt x="1306" y="1750"/>
                  </a:cubicBezTo>
                  <a:cubicBezTo>
                    <a:pt x="1305" y="1738"/>
                    <a:pt x="1305" y="1725"/>
                    <a:pt x="1319" y="1720"/>
                  </a:cubicBezTo>
                  <a:cubicBezTo>
                    <a:pt x="1327" y="1716"/>
                    <a:pt x="1340" y="1715"/>
                    <a:pt x="1349" y="1717"/>
                  </a:cubicBezTo>
                  <a:cubicBezTo>
                    <a:pt x="1359" y="1719"/>
                    <a:pt x="1365" y="1728"/>
                    <a:pt x="1369" y="1734"/>
                  </a:cubicBezTo>
                  <a:cubicBezTo>
                    <a:pt x="1369" y="1734"/>
                    <a:pt x="1370" y="1734"/>
                    <a:pt x="1370" y="1734"/>
                  </a:cubicBezTo>
                  <a:cubicBezTo>
                    <a:pt x="1370" y="1734"/>
                    <a:pt x="1371" y="1734"/>
                    <a:pt x="1371" y="1734"/>
                  </a:cubicBezTo>
                  <a:cubicBezTo>
                    <a:pt x="1371" y="1733"/>
                    <a:pt x="1371" y="1732"/>
                    <a:pt x="1371" y="1731"/>
                  </a:cubicBezTo>
                  <a:cubicBezTo>
                    <a:pt x="1369" y="1717"/>
                    <a:pt x="1376" y="1699"/>
                    <a:pt x="1384" y="1679"/>
                  </a:cubicBezTo>
                  <a:cubicBezTo>
                    <a:pt x="1386" y="1675"/>
                    <a:pt x="1387" y="1672"/>
                    <a:pt x="1388" y="1670"/>
                  </a:cubicBezTo>
                  <a:cubicBezTo>
                    <a:pt x="1390" y="1663"/>
                    <a:pt x="1395" y="1659"/>
                    <a:pt x="1398" y="1657"/>
                  </a:cubicBezTo>
                  <a:cubicBezTo>
                    <a:pt x="1402" y="1654"/>
                    <a:pt x="1402" y="1653"/>
                    <a:pt x="1402" y="1652"/>
                  </a:cubicBezTo>
                  <a:cubicBezTo>
                    <a:pt x="1402" y="1650"/>
                    <a:pt x="1401" y="1648"/>
                    <a:pt x="1401" y="1645"/>
                  </a:cubicBezTo>
                  <a:cubicBezTo>
                    <a:pt x="1400" y="1638"/>
                    <a:pt x="1398" y="1629"/>
                    <a:pt x="1405" y="1619"/>
                  </a:cubicBezTo>
                  <a:cubicBezTo>
                    <a:pt x="1408" y="1615"/>
                    <a:pt x="1411" y="1612"/>
                    <a:pt x="1414" y="1609"/>
                  </a:cubicBezTo>
                  <a:cubicBezTo>
                    <a:pt x="1415" y="1608"/>
                    <a:pt x="1417" y="1606"/>
                    <a:pt x="1418" y="1605"/>
                  </a:cubicBezTo>
                  <a:cubicBezTo>
                    <a:pt x="1418" y="1602"/>
                    <a:pt x="1418" y="1599"/>
                    <a:pt x="1418" y="1597"/>
                  </a:cubicBezTo>
                  <a:cubicBezTo>
                    <a:pt x="1418" y="1597"/>
                    <a:pt x="1418" y="1596"/>
                    <a:pt x="1417" y="1595"/>
                  </a:cubicBezTo>
                  <a:cubicBezTo>
                    <a:pt x="1417" y="1594"/>
                    <a:pt x="1416" y="1594"/>
                    <a:pt x="1416" y="1593"/>
                  </a:cubicBezTo>
                  <a:cubicBezTo>
                    <a:pt x="1411" y="1592"/>
                    <a:pt x="1409" y="1588"/>
                    <a:pt x="1408" y="1581"/>
                  </a:cubicBezTo>
                  <a:cubicBezTo>
                    <a:pt x="1408" y="1578"/>
                    <a:pt x="1408" y="1575"/>
                    <a:pt x="1409" y="1573"/>
                  </a:cubicBezTo>
                  <a:cubicBezTo>
                    <a:pt x="1404" y="1572"/>
                    <a:pt x="1396" y="1571"/>
                    <a:pt x="1392" y="1559"/>
                  </a:cubicBezTo>
                  <a:cubicBezTo>
                    <a:pt x="1388" y="1549"/>
                    <a:pt x="1381" y="1530"/>
                    <a:pt x="1390" y="1517"/>
                  </a:cubicBezTo>
                  <a:cubicBezTo>
                    <a:pt x="1395" y="1510"/>
                    <a:pt x="1401" y="1506"/>
                    <a:pt x="1406" y="1504"/>
                  </a:cubicBezTo>
                  <a:cubicBezTo>
                    <a:pt x="1408" y="1500"/>
                    <a:pt x="1411" y="1496"/>
                    <a:pt x="1417" y="1493"/>
                  </a:cubicBezTo>
                  <a:cubicBezTo>
                    <a:pt x="1418" y="1493"/>
                    <a:pt x="1419" y="1492"/>
                    <a:pt x="1421" y="1492"/>
                  </a:cubicBezTo>
                  <a:cubicBezTo>
                    <a:pt x="1420" y="1490"/>
                    <a:pt x="1420" y="1488"/>
                    <a:pt x="1420" y="1486"/>
                  </a:cubicBezTo>
                  <a:cubicBezTo>
                    <a:pt x="1419" y="1461"/>
                    <a:pt x="1419" y="1440"/>
                    <a:pt x="1425" y="1431"/>
                  </a:cubicBezTo>
                  <a:cubicBezTo>
                    <a:pt x="1427" y="1428"/>
                    <a:pt x="1428" y="1426"/>
                    <a:pt x="1429" y="1424"/>
                  </a:cubicBezTo>
                  <a:cubicBezTo>
                    <a:pt x="1433" y="1417"/>
                    <a:pt x="1438" y="1409"/>
                    <a:pt x="1448" y="1407"/>
                  </a:cubicBezTo>
                  <a:cubicBezTo>
                    <a:pt x="1453" y="1406"/>
                    <a:pt x="1456" y="1407"/>
                    <a:pt x="1458" y="1408"/>
                  </a:cubicBezTo>
                  <a:cubicBezTo>
                    <a:pt x="1458" y="1407"/>
                    <a:pt x="1459" y="1407"/>
                    <a:pt x="1460" y="1407"/>
                  </a:cubicBezTo>
                  <a:cubicBezTo>
                    <a:pt x="1464" y="1404"/>
                    <a:pt x="1467" y="1403"/>
                    <a:pt x="1469" y="1402"/>
                  </a:cubicBezTo>
                  <a:cubicBezTo>
                    <a:pt x="1470" y="1401"/>
                    <a:pt x="1471" y="1401"/>
                    <a:pt x="1471" y="1401"/>
                  </a:cubicBezTo>
                  <a:cubicBezTo>
                    <a:pt x="1471" y="1400"/>
                    <a:pt x="1471" y="1400"/>
                    <a:pt x="1471" y="1400"/>
                  </a:cubicBezTo>
                  <a:cubicBezTo>
                    <a:pt x="1471" y="1400"/>
                    <a:pt x="1470" y="1400"/>
                    <a:pt x="1470" y="1400"/>
                  </a:cubicBezTo>
                  <a:cubicBezTo>
                    <a:pt x="1458" y="1400"/>
                    <a:pt x="1446" y="1400"/>
                    <a:pt x="1440" y="1393"/>
                  </a:cubicBezTo>
                  <a:cubicBezTo>
                    <a:pt x="1437" y="1390"/>
                    <a:pt x="1436" y="1386"/>
                    <a:pt x="1436" y="1381"/>
                  </a:cubicBezTo>
                  <a:cubicBezTo>
                    <a:pt x="1437" y="1372"/>
                    <a:pt x="1438" y="1369"/>
                    <a:pt x="1442" y="1364"/>
                  </a:cubicBezTo>
                  <a:cubicBezTo>
                    <a:pt x="1443" y="1362"/>
                    <a:pt x="1445" y="1361"/>
                    <a:pt x="1446" y="1358"/>
                  </a:cubicBezTo>
                  <a:cubicBezTo>
                    <a:pt x="1454" y="1348"/>
                    <a:pt x="1461" y="1332"/>
                    <a:pt x="1462" y="1325"/>
                  </a:cubicBezTo>
                  <a:cubicBezTo>
                    <a:pt x="1463" y="1324"/>
                    <a:pt x="1463" y="1322"/>
                    <a:pt x="1463" y="1321"/>
                  </a:cubicBezTo>
                  <a:cubicBezTo>
                    <a:pt x="1465" y="1313"/>
                    <a:pt x="1466" y="1305"/>
                    <a:pt x="1471" y="1299"/>
                  </a:cubicBezTo>
                  <a:cubicBezTo>
                    <a:pt x="1471" y="1298"/>
                    <a:pt x="1470" y="1296"/>
                    <a:pt x="1470" y="1295"/>
                  </a:cubicBezTo>
                  <a:cubicBezTo>
                    <a:pt x="1470" y="1295"/>
                    <a:pt x="1470" y="1295"/>
                    <a:pt x="1470" y="1295"/>
                  </a:cubicBezTo>
                  <a:cubicBezTo>
                    <a:pt x="1468" y="1295"/>
                    <a:pt x="1466" y="1295"/>
                    <a:pt x="1464" y="1295"/>
                  </a:cubicBezTo>
                  <a:cubicBezTo>
                    <a:pt x="1457" y="1295"/>
                    <a:pt x="1449" y="1296"/>
                    <a:pt x="1444" y="1291"/>
                  </a:cubicBezTo>
                  <a:cubicBezTo>
                    <a:pt x="1441" y="1288"/>
                    <a:pt x="1439" y="1284"/>
                    <a:pt x="1439" y="1280"/>
                  </a:cubicBezTo>
                  <a:cubicBezTo>
                    <a:pt x="1439" y="1277"/>
                    <a:pt x="1440" y="1273"/>
                    <a:pt x="1441" y="1270"/>
                  </a:cubicBezTo>
                  <a:cubicBezTo>
                    <a:pt x="1443" y="1265"/>
                    <a:pt x="1443" y="1264"/>
                    <a:pt x="1441" y="1262"/>
                  </a:cubicBezTo>
                  <a:cubicBezTo>
                    <a:pt x="1438" y="1259"/>
                    <a:pt x="1437" y="1256"/>
                    <a:pt x="1435" y="1253"/>
                  </a:cubicBezTo>
                  <a:cubicBezTo>
                    <a:pt x="1433" y="1250"/>
                    <a:pt x="1431" y="1247"/>
                    <a:pt x="1426" y="1242"/>
                  </a:cubicBezTo>
                  <a:cubicBezTo>
                    <a:pt x="1425" y="1240"/>
                    <a:pt x="1424" y="1240"/>
                    <a:pt x="1422" y="1239"/>
                  </a:cubicBezTo>
                  <a:cubicBezTo>
                    <a:pt x="1410" y="1235"/>
                    <a:pt x="1411" y="1225"/>
                    <a:pt x="1413" y="1216"/>
                  </a:cubicBezTo>
                  <a:cubicBezTo>
                    <a:pt x="1414" y="1211"/>
                    <a:pt x="1414" y="1207"/>
                    <a:pt x="1414" y="1204"/>
                  </a:cubicBezTo>
                  <a:cubicBezTo>
                    <a:pt x="1415" y="1197"/>
                    <a:pt x="1416" y="1192"/>
                    <a:pt x="1423" y="1184"/>
                  </a:cubicBezTo>
                  <a:cubicBezTo>
                    <a:pt x="1425" y="1181"/>
                    <a:pt x="1426" y="1179"/>
                    <a:pt x="1427" y="1177"/>
                  </a:cubicBezTo>
                  <a:cubicBezTo>
                    <a:pt x="1430" y="1172"/>
                    <a:pt x="1433" y="1167"/>
                    <a:pt x="1444" y="1163"/>
                  </a:cubicBezTo>
                  <a:cubicBezTo>
                    <a:pt x="1448" y="1161"/>
                    <a:pt x="1451" y="1160"/>
                    <a:pt x="1453" y="1159"/>
                  </a:cubicBezTo>
                  <a:cubicBezTo>
                    <a:pt x="1454" y="1159"/>
                    <a:pt x="1454" y="1158"/>
                    <a:pt x="1454" y="1158"/>
                  </a:cubicBezTo>
                  <a:cubicBezTo>
                    <a:pt x="1456" y="1155"/>
                    <a:pt x="1456" y="1154"/>
                    <a:pt x="1457" y="1153"/>
                  </a:cubicBezTo>
                  <a:cubicBezTo>
                    <a:pt x="1459" y="1146"/>
                    <a:pt x="1463" y="1145"/>
                    <a:pt x="1470" y="1142"/>
                  </a:cubicBezTo>
                  <a:cubicBezTo>
                    <a:pt x="1475" y="1140"/>
                    <a:pt x="1475" y="1140"/>
                    <a:pt x="1476" y="1135"/>
                  </a:cubicBezTo>
                  <a:cubicBezTo>
                    <a:pt x="1477" y="1130"/>
                    <a:pt x="1478" y="1122"/>
                    <a:pt x="1486" y="1119"/>
                  </a:cubicBezTo>
                  <a:cubicBezTo>
                    <a:pt x="1489" y="1118"/>
                    <a:pt x="1494" y="1118"/>
                    <a:pt x="1500" y="1122"/>
                  </a:cubicBezTo>
                  <a:cubicBezTo>
                    <a:pt x="1502" y="1124"/>
                    <a:pt x="1503" y="1125"/>
                    <a:pt x="1504" y="1126"/>
                  </a:cubicBezTo>
                  <a:cubicBezTo>
                    <a:pt x="1505" y="1127"/>
                    <a:pt x="1507" y="1128"/>
                    <a:pt x="1507" y="1129"/>
                  </a:cubicBezTo>
                  <a:cubicBezTo>
                    <a:pt x="1507" y="1129"/>
                    <a:pt x="1507" y="1128"/>
                    <a:pt x="1507" y="1128"/>
                  </a:cubicBezTo>
                  <a:cubicBezTo>
                    <a:pt x="1509" y="1128"/>
                    <a:pt x="1511" y="1127"/>
                    <a:pt x="1513" y="1126"/>
                  </a:cubicBezTo>
                  <a:cubicBezTo>
                    <a:pt x="1519" y="1123"/>
                    <a:pt x="1526" y="1119"/>
                    <a:pt x="1534" y="1122"/>
                  </a:cubicBezTo>
                  <a:cubicBezTo>
                    <a:pt x="1534" y="1123"/>
                    <a:pt x="1535" y="1123"/>
                    <a:pt x="1536" y="1123"/>
                  </a:cubicBezTo>
                  <a:cubicBezTo>
                    <a:pt x="1541" y="1125"/>
                    <a:pt x="1550" y="1128"/>
                    <a:pt x="1551" y="1139"/>
                  </a:cubicBezTo>
                  <a:cubicBezTo>
                    <a:pt x="1552" y="1143"/>
                    <a:pt x="1551" y="1146"/>
                    <a:pt x="1550" y="1149"/>
                  </a:cubicBezTo>
                  <a:cubicBezTo>
                    <a:pt x="1555" y="1150"/>
                    <a:pt x="1560" y="1150"/>
                    <a:pt x="1566" y="1149"/>
                  </a:cubicBezTo>
                  <a:cubicBezTo>
                    <a:pt x="1569" y="1149"/>
                    <a:pt x="1572" y="1149"/>
                    <a:pt x="1576" y="1149"/>
                  </a:cubicBezTo>
                  <a:cubicBezTo>
                    <a:pt x="1589" y="1149"/>
                    <a:pt x="1594" y="1151"/>
                    <a:pt x="1599" y="1159"/>
                  </a:cubicBezTo>
                  <a:cubicBezTo>
                    <a:pt x="1599" y="1159"/>
                    <a:pt x="1599" y="1159"/>
                    <a:pt x="1599" y="1159"/>
                  </a:cubicBezTo>
                  <a:cubicBezTo>
                    <a:pt x="1600" y="1160"/>
                    <a:pt x="1601" y="1162"/>
                    <a:pt x="1602" y="1163"/>
                  </a:cubicBezTo>
                  <a:cubicBezTo>
                    <a:pt x="1602" y="1163"/>
                    <a:pt x="1602" y="1163"/>
                    <a:pt x="1602" y="1163"/>
                  </a:cubicBezTo>
                  <a:cubicBezTo>
                    <a:pt x="1605" y="1162"/>
                    <a:pt x="1608" y="1162"/>
                    <a:pt x="1610" y="1162"/>
                  </a:cubicBezTo>
                  <a:cubicBezTo>
                    <a:pt x="1610" y="1160"/>
                    <a:pt x="1610" y="1157"/>
                    <a:pt x="1609" y="1152"/>
                  </a:cubicBezTo>
                  <a:cubicBezTo>
                    <a:pt x="1609" y="1148"/>
                    <a:pt x="1608" y="1147"/>
                    <a:pt x="1608" y="1146"/>
                  </a:cubicBezTo>
                  <a:cubicBezTo>
                    <a:pt x="1602" y="1135"/>
                    <a:pt x="1609" y="1129"/>
                    <a:pt x="1616" y="1123"/>
                  </a:cubicBezTo>
                  <a:cubicBezTo>
                    <a:pt x="1622" y="1118"/>
                    <a:pt x="1627" y="1113"/>
                    <a:pt x="1630" y="1109"/>
                  </a:cubicBezTo>
                  <a:cubicBezTo>
                    <a:pt x="1632" y="1106"/>
                    <a:pt x="1634" y="1104"/>
                    <a:pt x="1637" y="1102"/>
                  </a:cubicBezTo>
                  <a:cubicBezTo>
                    <a:pt x="1647" y="1096"/>
                    <a:pt x="1656" y="1096"/>
                    <a:pt x="1662" y="1102"/>
                  </a:cubicBezTo>
                  <a:cubicBezTo>
                    <a:pt x="1665" y="1105"/>
                    <a:pt x="1668" y="1109"/>
                    <a:pt x="1671" y="1116"/>
                  </a:cubicBezTo>
                  <a:cubicBezTo>
                    <a:pt x="1672" y="1118"/>
                    <a:pt x="1674" y="1122"/>
                    <a:pt x="1675" y="1123"/>
                  </a:cubicBezTo>
                  <a:cubicBezTo>
                    <a:pt x="1675" y="1123"/>
                    <a:pt x="1675" y="1124"/>
                    <a:pt x="1675" y="1124"/>
                  </a:cubicBezTo>
                  <a:cubicBezTo>
                    <a:pt x="1676" y="1125"/>
                    <a:pt x="1678" y="1127"/>
                    <a:pt x="1688" y="1130"/>
                  </a:cubicBezTo>
                  <a:cubicBezTo>
                    <a:pt x="1694" y="1132"/>
                    <a:pt x="1697" y="1132"/>
                    <a:pt x="1698" y="1133"/>
                  </a:cubicBezTo>
                  <a:cubicBezTo>
                    <a:pt x="1699" y="1132"/>
                    <a:pt x="1699" y="1132"/>
                    <a:pt x="1699" y="1132"/>
                  </a:cubicBezTo>
                  <a:cubicBezTo>
                    <a:pt x="1704" y="1129"/>
                    <a:pt x="1709" y="1127"/>
                    <a:pt x="1714" y="1128"/>
                  </a:cubicBezTo>
                  <a:cubicBezTo>
                    <a:pt x="1719" y="1130"/>
                    <a:pt x="1722" y="1133"/>
                    <a:pt x="1724" y="1138"/>
                  </a:cubicBezTo>
                  <a:cubicBezTo>
                    <a:pt x="1725" y="1139"/>
                    <a:pt x="1726" y="1141"/>
                    <a:pt x="1726" y="1142"/>
                  </a:cubicBezTo>
                  <a:cubicBezTo>
                    <a:pt x="1728" y="1142"/>
                    <a:pt x="1730" y="1141"/>
                    <a:pt x="1732" y="1140"/>
                  </a:cubicBezTo>
                  <a:cubicBezTo>
                    <a:pt x="1740" y="1137"/>
                    <a:pt x="1750" y="1132"/>
                    <a:pt x="1758" y="1140"/>
                  </a:cubicBezTo>
                  <a:cubicBezTo>
                    <a:pt x="1765" y="1146"/>
                    <a:pt x="1770" y="1155"/>
                    <a:pt x="1770" y="1156"/>
                  </a:cubicBezTo>
                  <a:cubicBezTo>
                    <a:pt x="1772" y="1159"/>
                    <a:pt x="1772" y="1159"/>
                    <a:pt x="1772" y="1159"/>
                  </a:cubicBezTo>
                  <a:cubicBezTo>
                    <a:pt x="1773" y="1159"/>
                    <a:pt x="1774" y="1158"/>
                    <a:pt x="1775" y="1158"/>
                  </a:cubicBezTo>
                  <a:cubicBezTo>
                    <a:pt x="1777" y="1156"/>
                    <a:pt x="1779" y="1155"/>
                    <a:pt x="1781" y="1155"/>
                  </a:cubicBezTo>
                  <a:cubicBezTo>
                    <a:pt x="1780" y="1154"/>
                    <a:pt x="1780" y="1154"/>
                    <a:pt x="1780" y="1153"/>
                  </a:cubicBezTo>
                  <a:cubicBezTo>
                    <a:pt x="1779" y="1152"/>
                    <a:pt x="1778" y="1147"/>
                    <a:pt x="1781" y="1143"/>
                  </a:cubicBezTo>
                  <a:cubicBezTo>
                    <a:pt x="1784" y="1138"/>
                    <a:pt x="1789" y="1137"/>
                    <a:pt x="1794" y="1136"/>
                  </a:cubicBezTo>
                  <a:cubicBezTo>
                    <a:pt x="1798" y="1135"/>
                    <a:pt x="1801" y="1135"/>
                    <a:pt x="1805" y="1134"/>
                  </a:cubicBezTo>
                  <a:cubicBezTo>
                    <a:pt x="1815" y="1132"/>
                    <a:pt x="1825" y="1130"/>
                    <a:pt x="1833" y="1130"/>
                  </a:cubicBezTo>
                  <a:cubicBezTo>
                    <a:pt x="1835" y="1131"/>
                    <a:pt x="1835" y="1131"/>
                    <a:pt x="1835" y="1131"/>
                  </a:cubicBezTo>
                  <a:cubicBezTo>
                    <a:pt x="1844" y="1131"/>
                    <a:pt x="1851" y="1132"/>
                    <a:pt x="1858" y="1138"/>
                  </a:cubicBezTo>
                  <a:cubicBezTo>
                    <a:pt x="1858" y="1139"/>
                    <a:pt x="1859" y="1140"/>
                    <a:pt x="1860" y="1140"/>
                  </a:cubicBezTo>
                  <a:cubicBezTo>
                    <a:pt x="1860" y="1140"/>
                    <a:pt x="1860" y="1140"/>
                    <a:pt x="1861" y="1140"/>
                  </a:cubicBezTo>
                  <a:cubicBezTo>
                    <a:pt x="1864" y="1138"/>
                    <a:pt x="1867" y="1137"/>
                    <a:pt x="1869" y="1137"/>
                  </a:cubicBezTo>
                  <a:cubicBezTo>
                    <a:pt x="1868" y="1132"/>
                    <a:pt x="1867" y="1130"/>
                    <a:pt x="1866" y="1129"/>
                  </a:cubicBezTo>
                  <a:cubicBezTo>
                    <a:pt x="1865" y="1127"/>
                    <a:pt x="1864" y="1125"/>
                    <a:pt x="1863" y="1121"/>
                  </a:cubicBezTo>
                  <a:cubicBezTo>
                    <a:pt x="1861" y="1114"/>
                    <a:pt x="1862" y="1107"/>
                    <a:pt x="1867" y="1101"/>
                  </a:cubicBezTo>
                  <a:cubicBezTo>
                    <a:pt x="1870" y="1097"/>
                    <a:pt x="1875" y="1092"/>
                    <a:pt x="1881" y="1092"/>
                  </a:cubicBezTo>
                  <a:cubicBezTo>
                    <a:pt x="1885" y="1092"/>
                    <a:pt x="1888" y="1094"/>
                    <a:pt x="1891" y="1095"/>
                  </a:cubicBezTo>
                  <a:cubicBezTo>
                    <a:pt x="1891" y="1096"/>
                    <a:pt x="1892" y="1096"/>
                    <a:pt x="1893" y="1096"/>
                  </a:cubicBezTo>
                  <a:cubicBezTo>
                    <a:pt x="1893" y="1096"/>
                    <a:pt x="1894" y="1095"/>
                    <a:pt x="1894" y="1095"/>
                  </a:cubicBezTo>
                  <a:cubicBezTo>
                    <a:pt x="1897" y="1092"/>
                    <a:pt x="1897" y="1092"/>
                    <a:pt x="1897" y="1090"/>
                  </a:cubicBezTo>
                  <a:cubicBezTo>
                    <a:pt x="1897" y="1089"/>
                    <a:pt x="1897" y="1087"/>
                    <a:pt x="1897" y="1086"/>
                  </a:cubicBezTo>
                  <a:cubicBezTo>
                    <a:pt x="1896" y="1079"/>
                    <a:pt x="1895" y="1066"/>
                    <a:pt x="1908" y="1063"/>
                  </a:cubicBezTo>
                  <a:cubicBezTo>
                    <a:pt x="1910" y="1063"/>
                    <a:pt x="1913" y="1063"/>
                    <a:pt x="1915" y="1063"/>
                  </a:cubicBezTo>
                  <a:cubicBezTo>
                    <a:pt x="1916" y="1062"/>
                    <a:pt x="1917" y="1060"/>
                    <a:pt x="1917" y="1059"/>
                  </a:cubicBezTo>
                  <a:cubicBezTo>
                    <a:pt x="1917" y="1059"/>
                    <a:pt x="1917" y="1059"/>
                    <a:pt x="1917" y="1058"/>
                  </a:cubicBezTo>
                  <a:cubicBezTo>
                    <a:pt x="1916" y="1057"/>
                    <a:pt x="1914" y="1055"/>
                    <a:pt x="1911" y="1054"/>
                  </a:cubicBezTo>
                  <a:cubicBezTo>
                    <a:pt x="1907" y="1051"/>
                    <a:pt x="1903" y="1048"/>
                    <a:pt x="1901" y="1041"/>
                  </a:cubicBezTo>
                  <a:cubicBezTo>
                    <a:pt x="1899" y="1033"/>
                    <a:pt x="1905" y="1026"/>
                    <a:pt x="1911" y="1021"/>
                  </a:cubicBezTo>
                  <a:cubicBezTo>
                    <a:pt x="1910" y="1019"/>
                    <a:pt x="1910" y="1016"/>
                    <a:pt x="1909" y="1015"/>
                  </a:cubicBezTo>
                  <a:cubicBezTo>
                    <a:pt x="1907" y="1012"/>
                    <a:pt x="1906" y="1009"/>
                    <a:pt x="1906" y="1007"/>
                  </a:cubicBezTo>
                  <a:cubicBezTo>
                    <a:pt x="1906" y="1006"/>
                    <a:pt x="1905" y="1006"/>
                    <a:pt x="1905" y="1005"/>
                  </a:cubicBezTo>
                  <a:cubicBezTo>
                    <a:pt x="1905" y="1005"/>
                    <a:pt x="1905" y="1005"/>
                    <a:pt x="1905" y="1005"/>
                  </a:cubicBezTo>
                  <a:cubicBezTo>
                    <a:pt x="1902" y="1005"/>
                    <a:pt x="1900" y="1005"/>
                    <a:pt x="1897" y="1005"/>
                  </a:cubicBezTo>
                  <a:cubicBezTo>
                    <a:pt x="1892" y="1006"/>
                    <a:pt x="1884" y="1007"/>
                    <a:pt x="1878" y="997"/>
                  </a:cubicBezTo>
                  <a:cubicBezTo>
                    <a:pt x="1876" y="995"/>
                    <a:pt x="1874" y="993"/>
                    <a:pt x="1872" y="990"/>
                  </a:cubicBezTo>
                  <a:cubicBezTo>
                    <a:pt x="1867" y="984"/>
                    <a:pt x="1862" y="978"/>
                    <a:pt x="1863" y="970"/>
                  </a:cubicBezTo>
                  <a:cubicBezTo>
                    <a:pt x="1863" y="970"/>
                    <a:pt x="1863" y="969"/>
                    <a:pt x="1863" y="969"/>
                  </a:cubicBezTo>
                  <a:cubicBezTo>
                    <a:pt x="1863" y="963"/>
                    <a:pt x="1864" y="951"/>
                    <a:pt x="1877" y="942"/>
                  </a:cubicBezTo>
                  <a:cubicBezTo>
                    <a:pt x="1879" y="941"/>
                    <a:pt x="1881" y="939"/>
                    <a:pt x="1883" y="938"/>
                  </a:cubicBezTo>
                  <a:cubicBezTo>
                    <a:pt x="1883" y="938"/>
                    <a:pt x="1882" y="937"/>
                    <a:pt x="1882" y="936"/>
                  </a:cubicBezTo>
                  <a:cubicBezTo>
                    <a:pt x="1880" y="931"/>
                    <a:pt x="1879" y="928"/>
                    <a:pt x="1877" y="925"/>
                  </a:cubicBezTo>
                  <a:cubicBezTo>
                    <a:pt x="1874" y="920"/>
                    <a:pt x="1870" y="913"/>
                    <a:pt x="1873" y="902"/>
                  </a:cubicBezTo>
                  <a:cubicBezTo>
                    <a:pt x="1874" y="898"/>
                    <a:pt x="1874" y="894"/>
                    <a:pt x="1874" y="890"/>
                  </a:cubicBezTo>
                  <a:cubicBezTo>
                    <a:pt x="1874" y="881"/>
                    <a:pt x="1874" y="870"/>
                    <a:pt x="1885" y="865"/>
                  </a:cubicBezTo>
                  <a:cubicBezTo>
                    <a:pt x="1889" y="863"/>
                    <a:pt x="1892" y="863"/>
                    <a:pt x="1895" y="862"/>
                  </a:cubicBezTo>
                  <a:cubicBezTo>
                    <a:pt x="1895" y="858"/>
                    <a:pt x="1895" y="852"/>
                    <a:pt x="1898" y="846"/>
                  </a:cubicBezTo>
                  <a:cubicBezTo>
                    <a:pt x="1901" y="838"/>
                    <a:pt x="1915" y="821"/>
                    <a:pt x="1928" y="826"/>
                  </a:cubicBezTo>
                  <a:cubicBezTo>
                    <a:pt x="1937" y="829"/>
                    <a:pt x="1946" y="839"/>
                    <a:pt x="1946" y="848"/>
                  </a:cubicBezTo>
                  <a:cubicBezTo>
                    <a:pt x="1948" y="847"/>
                    <a:pt x="1950" y="848"/>
                    <a:pt x="1952" y="848"/>
                  </a:cubicBezTo>
                  <a:cubicBezTo>
                    <a:pt x="1952" y="839"/>
                    <a:pt x="1952" y="832"/>
                    <a:pt x="1956" y="827"/>
                  </a:cubicBezTo>
                  <a:cubicBezTo>
                    <a:pt x="1958" y="825"/>
                    <a:pt x="1962" y="822"/>
                    <a:pt x="1967" y="822"/>
                  </a:cubicBezTo>
                  <a:cubicBezTo>
                    <a:pt x="1973" y="822"/>
                    <a:pt x="1986" y="822"/>
                    <a:pt x="1991" y="836"/>
                  </a:cubicBezTo>
                  <a:cubicBezTo>
                    <a:pt x="1992" y="835"/>
                    <a:pt x="1993" y="834"/>
                    <a:pt x="1994" y="832"/>
                  </a:cubicBezTo>
                  <a:cubicBezTo>
                    <a:pt x="1997" y="828"/>
                    <a:pt x="2000" y="823"/>
                    <a:pt x="2005" y="819"/>
                  </a:cubicBezTo>
                  <a:cubicBezTo>
                    <a:pt x="2010" y="813"/>
                    <a:pt x="2015" y="810"/>
                    <a:pt x="2019" y="807"/>
                  </a:cubicBezTo>
                  <a:cubicBezTo>
                    <a:pt x="2021" y="806"/>
                    <a:pt x="2023" y="804"/>
                    <a:pt x="2026" y="802"/>
                  </a:cubicBezTo>
                  <a:cubicBezTo>
                    <a:pt x="2032" y="795"/>
                    <a:pt x="2043" y="787"/>
                    <a:pt x="2052" y="786"/>
                  </a:cubicBezTo>
                  <a:cubicBezTo>
                    <a:pt x="2054" y="786"/>
                    <a:pt x="2056" y="786"/>
                    <a:pt x="2058" y="786"/>
                  </a:cubicBezTo>
                  <a:cubicBezTo>
                    <a:pt x="2061" y="786"/>
                    <a:pt x="2068" y="786"/>
                    <a:pt x="2071" y="785"/>
                  </a:cubicBezTo>
                  <a:cubicBezTo>
                    <a:pt x="2074" y="777"/>
                    <a:pt x="2078" y="764"/>
                    <a:pt x="2093" y="764"/>
                  </a:cubicBezTo>
                  <a:cubicBezTo>
                    <a:pt x="2105" y="764"/>
                    <a:pt x="2115" y="767"/>
                    <a:pt x="2122" y="774"/>
                  </a:cubicBezTo>
                  <a:cubicBezTo>
                    <a:pt x="2124" y="775"/>
                    <a:pt x="2128" y="776"/>
                    <a:pt x="2131" y="777"/>
                  </a:cubicBezTo>
                  <a:cubicBezTo>
                    <a:pt x="2135" y="779"/>
                    <a:pt x="2139" y="780"/>
                    <a:pt x="2142" y="782"/>
                  </a:cubicBezTo>
                  <a:cubicBezTo>
                    <a:pt x="2146" y="785"/>
                    <a:pt x="2148" y="789"/>
                    <a:pt x="2148" y="791"/>
                  </a:cubicBezTo>
                  <a:cubicBezTo>
                    <a:pt x="2148" y="791"/>
                    <a:pt x="2148" y="792"/>
                    <a:pt x="2149" y="792"/>
                  </a:cubicBezTo>
                  <a:cubicBezTo>
                    <a:pt x="2149" y="792"/>
                    <a:pt x="2149" y="792"/>
                    <a:pt x="2149" y="792"/>
                  </a:cubicBezTo>
                  <a:cubicBezTo>
                    <a:pt x="2149" y="792"/>
                    <a:pt x="2149" y="793"/>
                    <a:pt x="2151" y="793"/>
                  </a:cubicBezTo>
                  <a:cubicBezTo>
                    <a:pt x="2156" y="796"/>
                    <a:pt x="2183" y="798"/>
                    <a:pt x="2203" y="798"/>
                  </a:cubicBezTo>
                  <a:cubicBezTo>
                    <a:pt x="2210" y="798"/>
                    <a:pt x="2229" y="794"/>
                    <a:pt x="2237" y="792"/>
                  </a:cubicBezTo>
                  <a:cubicBezTo>
                    <a:pt x="2239" y="791"/>
                    <a:pt x="2240" y="790"/>
                    <a:pt x="2242" y="788"/>
                  </a:cubicBezTo>
                  <a:cubicBezTo>
                    <a:pt x="2246" y="785"/>
                    <a:pt x="2251" y="780"/>
                    <a:pt x="2261" y="780"/>
                  </a:cubicBezTo>
                  <a:cubicBezTo>
                    <a:pt x="2266" y="781"/>
                    <a:pt x="2270" y="782"/>
                    <a:pt x="2274" y="784"/>
                  </a:cubicBezTo>
                  <a:cubicBezTo>
                    <a:pt x="2278" y="785"/>
                    <a:pt x="2281" y="786"/>
                    <a:pt x="2283" y="785"/>
                  </a:cubicBezTo>
                  <a:cubicBezTo>
                    <a:pt x="2286" y="784"/>
                    <a:pt x="2289" y="783"/>
                    <a:pt x="2291" y="782"/>
                  </a:cubicBezTo>
                  <a:cubicBezTo>
                    <a:pt x="2294" y="781"/>
                    <a:pt x="2298" y="779"/>
                    <a:pt x="2304" y="777"/>
                  </a:cubicBezTo>
                  <a:cubicBezTo>
                    <a:pt x="2313" y="774"/>
                    <a:pt x="2319" y="774"/>
                    <a:pt x="2325" y="774"/>
                  </a:cubicBezTo>
                  <a:cubicBezTo>
                    <a:pt x="2328" y="774"/>
                    <a:pt x="2330" y="775"/>
                    <a:pt x="2333" y="774"/>
                  </a:cubicBezTo>
                  <a:cubicBezTo>
                    <a:pt x="2337" y="774"/>
                    <a:pt x="2339" y="773"/>
                    <a:pt x="2343" y="772"/>
                  </a:cubicBezTo>
                  <a:cubicBezTo>
                    <a:pt x="2345" y="771"/>
                    <a:pt x="2347" y="770"/>
                    <a:pt x="2350" y="769"/>
                  </a:cubicBezTo>
                  <a:cubicBezTo>
                    <a:pt x="2358" y="766"/>
                    <a:pt x="2365" y="768"/>
                    <a:pt x="2369" y="769"/>
                  </a:cubicBezTo>
                  <a:cubicBezTo>
                    <a:pt x="2369" y="769"/>
                    <a:pt x="2369" y="769"/>
                    <a:pt x="2369" y="769"/>
                  </a:cubicBezTo>
                  <a:cubicBezTo>
                    <a:pt x="2370" y="768"/>
                    <a:pt x="2370" y="767"/>
                    <a:pt x="2371" y="765"/>
                  </a:cubicBezTo>
                  <a:cubicBezTo>
                    <a:pt x="2372" y="764"/>
                    <a:pt x="2373" y="762"/>
                    <a:pt x="2374" y="759"/>
                  </a:cubicBezTo>
                  <a:cubicBezTo>
                    <a:pt x="2378" y="750"/>
                    <a:pt x="2383" y="748"/>
                    <a:pt x="2387" y="746"/>
                  </a:cubicBezTo>
                  <a:cubicBezTo>
                    <a:pt x="2388" y="746"/>
                    <a:pt x="2388" y="746"/>
                    <a:pt x="2389" y="745"/>
                  </a:cubicBezTo>
                  <a:cubicBezTo>
                    <a:pt x="2389" y="745"/>
                    <a:pt x="2389" y="744"/>
                    <a:pt x="2389" y="743"/>
                  </a:cubicBezTo>
                  <a:cubicBezTo>
                    <a:pt x="2389" y="740"/>
                    <a:pt x="2390" y="735"/>
                    <a:pt x="2393" y="730"/>
                  </a:cubicBezTo>
                  <a:cubicBezTo>
                    <a:pt x="2396" y="724"/>
                    <a:pt x="2400" y="722"/>
                    <a:pt x="2403" y="721"/>
                  </a:cubicBezTo>
                  <a:cubicBezTo>
                    <a:pt x="2404" y="720"/>
                    <a:pt x="2405" y="720"/>
                    <a:pt x="2407" y="718"/>
                  </a:cubicBezTo>
                  <a:cubicBezTo>
                    <a:pt x="2408" y="717"/>
                    <a:pt x="2408" y="717"/>
                    <a:pt x="2408" y="715"/>
                  </a:cubicBezTo>
                  <a:cubicBezTo>
                    <a:pt x="2408" y="711"/>
                    <a:pt x="2409" y="704"/>
                    <a:pt x="2415" y="698"/>
                  </a:cubicBezTo>
                  <a:cubicBezTo>
                    <a:pt x="2425" y="689"/>
                    <a:pt x="2442" y="685"/>
                    <a:pt x="2451" y="693"/>
                  </a:cubicBezTo>
                  <a:cubicBezTo>
                    <a:pt x="2454" y="696"/>
                    <a:pt x="2456" y="699"/>
                    <a:pt x="2457" y="703"/>
                  </a:cubicBezTo>
                  <a:cubicBezTo>
                    <a:pt x="2459" y="699"/>
                    <a:pt x="2462" y="695"/>
                    <a:pt x="2470" y="691"/>
                  </a:cubicBezTo>
                  <a:cubicBezTo>
                    <a:pt x="2484" y="684"/>
                    <a:pt x="2492" y="683"/>
                    <a:pt x="2503" y="682"/>
                  </a:cubicBezTo>
                  <a:cubicBezTo>
                    <a:pt x="2504" y="682"/>
                    <a:pt x="2504" y="682"/>
                    <a:pt x="2506" y="680"/>
                  </a:cubicBezTo>
                  <a:cubicBezTo>
                    <a:pt x="2508" y="679"/>
                    <a:pt x="2511" y="676"/>
                    <a:pt x="2516" y="673"/>
                  </a:cubicBezTo>
                  <a:cubicBezTo>
                    <a:pt x="2529" y="668"/>
                    <a:pt x="2536" y="668"/>
                    <a:pt x="2547" y="676"/>
                  </a:cubicBezTo>
                  <a:cubicBezTo>
                    <a:pt x="2549" y="678"/>
                    <a:pt x="2551" y="679"/>
                    <a:pt x="2552" y="680"/>
                  </a:cubicBezTo>
                  <a:cubicBezTo>
                    <a:pt x="2553" y="680"/>
                    <a:pt x="2553" y="681"/>
                    <a:pt x="2554" y="681"/>
                  </a:cubicBezTo>
                  <a:cubicBezTo>
                    <a:pt x="2558" y="679"/>
                    <a:pt x="2558" y="679"/>
                    <a:pt x="2562" y="673"/>
                  </a:cubicBezTo>
                  <a:cubicBezTo>
                    <a:pt x="2566" y="667"/>
                    <a:pt x="2570" y="664"/>
                    <a:pt x="2573" y="662"/>
                  </a:cubicBezTo>
                  <a:cubicBezTo>
                    <a:pt x="2572" y="658"/>
                    <a:pt x="2572" y="652"/>
                    <a:pt x="2577" y="645"/>
                  </a:cubicBezTo>
                  <a:cubicBezTo>
                    <a:pt x="2583" y="636"/>
                    <a:pt x="2588" y="633"/>
                    <a:pt x="2593" y="631"/>
                  </a:cubicBezTo>
                  <a:cubicBezTo>
                    <a:pt x="2595" y="630"/>
                    <a:pt x="2597" y="629"/>
                    <a:pt x="2598" y="628"/>
                  </a:cubicBezTo>
                  <a:cubicBezTo>
                    <a:pt x="2605" y="624"/>
                    <a:pt x="2628" y="601"/>
                    <a:pt x="2631" y="595"/>
                  </a:cubicBezTo>
                  <a:cubicBezTo>
                    <a:pt x="2631" y="595"/>
                    <a:pt x="2631" y="594"/>
                    <a:pt x="2631" y="592"/>
                  </a:cubicBezTo>
                  <a:cubicBezTo>
                    <a:pt x="2630" y="588"/>
                    <a:pt x="2630" y="578"/>
                    <a:pt x="2642" y="572"/>
                  </a:cubicBezTo>
                  <a:cubicBezTo>
                    <a:pt x="2649" y="569"/>
                    <a:pt x="2653" y="569"/>
                    <a:pt x="2656" y="569"/>
                  </a:cubicBezTo>
                  <a:cubicBezTo>
                    <a:pt x="2656" y="569"/>
                    <a:pt x="2656" y="569"/>
                    <a:pt x="2657" y="569"/>
                  </a:cubicBezTo>
                  <a:cubicBezTo>
                    <a:pt x="2657" y="569"/>
                    <a:pt x="2658" y="569"/>
                    <a:pt x="2659" y="568"/>
                  </a:cubicBezTo>
                  <a:cubicBezTo>
                    <a:pt x="2661" y="565"/>
                    <a:pt x="2663" y="562"/>
                    <a:pt x="2665" y="559"/>
                  </a:cubicBezTo>
                  <a:cubicBezTo>
                    <a:pt x="2668" y="554"/>
                    <a:pt x="2672" y="548"/>
                    <a:pt x="2680" y="543"/>
                  </a:cubicBezTo>
                  <a:cubicBezTo>
                    <a:pt x="2681" y="542"/>
                    <a:pt x="2682" y="541"/>
                    <a:pt x="2683" y="539"/>
                  </a:cubicBezTo>
                  <a:cubicBezTo>
                    <a:pt x="2685" y="537"/>
                    <a:pt x="2687" y="533"/>
                    <a:pt x="2693" y="532"/>
                  </a:cubicBezTo>
                  <a:cubicBezTo>
                    <a:pt x="2698" y="530"/>
                    <a:pt x="2702" y="533"/>
                    <a:pt x="2706" y="535"/>
                  </a:cubicBezTo>
                  <a:cubicBezTo>
                    <a:pt x="2711" y="539"/>
                    <a:pt x="2713" y="542"/>
                    <a:pt x="2715" y="545"/>
                  </a:cubicBezTo>
                  <a:cubicBezTo>
                    <a:pt x="2716" y="545"/>
                    <a:pt x="2718" y="544"/>
                    <a:pt x="2719" y="544"/>
                  </a:cubicBezTo>
                  <a:cubicBezTo>
                    <a:pt x="2724" y="543"/>
                    <a:pt x="2734" y="541"/>
                    <a:pt x="2741" y="554"/>
                  </a:cubicBezTo>
                  <a:cubicBezTo>
                    <a:pt x="2743" y="557"/>
                    <a:pt x="2744" y="561"/>
                    <a:pt x="2745" y="565"/>
                  </a:cubicBezTo>
                  <a:cubicBezTo>
                    <a:pt x="2745" y="565"/>
                    <a:pt x="2745" y="565"/>
                    <a:pt x="2745" y="566"/>
                  </a:cubicBezTo>
                  <a:cubicBezTo>
                    <a:pt x="2745" y="566"/>
                    <a:pt x="2746" y="566"/>
                    <a:pt x="2746" y="566"/>
                  </a:cubicBezTo>
                  <a:cubicBezTo>
                    <a:pt x="2747" y="565"/>
                    <a:pt x="2748" y="565"/>
                    <a:pt x="2748" y="565"/>
                  </a:cubicBezTo>
                  <a:cubicBezTo>
                    <a:pt x="2748" y="563"/>
                    <a:pt x="2748" y="562"/>
                    <a:pt x="2747" y="560"/>
                  </a:cubicBezTo>
                  <a:cubicBezTo>
                    <a:pt x="2745" y="554"/>
                    <a:pt x="2742" y="546"/>
                    <a:pt x="2749" y="538"/>
                  </a:cubicBezTo>
                  <a:cubicBezTo>
                    <a:pt x="2750" y="537"/>
                    <a:pt x="2751" y="536"/>
                    <a:pt x="2751" y="535"/>
                  </a:cubicBezTo>
                  <a:cubicBezTo>
                    <a:pt x="2754" y="531"/>
                    <a:pt x="2759" y="524"/>
                    <a:pt x="2772" y="526"/>
                  </a:cubicBezTo>
                  <a:cubicBezTo>
                    <a:pt x="2776" y="527"/>
                    <a:pt x="2780" y="529"/>
                    <a:pt x="2782" y="531"/>
                  </a:cubicBezTo>
                  <a:cubicBezTo>
                    <a:pt x="2782" y="531"/>
                    <a:pt x="2783" y="531"/>
                    <a:pt x="2783" y="530"/>
                  </a:cubicBezTo>
                  <a:cubicBezTo>
                    <a:pt x="2783" y="530"/>
                    <a:pt x="2783" y="529"/>
                    <a:pt x="2783" y="528"/>
                  </a:cubicBezTo>
                  <a:cubicBezTo>
                    <a:pt x="2782" y="523"/>
                    <a:pt x="2782" y="522"/>
                    <a:pt x="2781" y="521"/>
                  </a:cubicBezTo>
                  <a:cubicBezTo>
                    <a:pt x="2776" y="515"/>
                    <a:pt x="2776" y="510"/>
                    <a:pt x="2779" y="501"/>
                  </a:cubicBezTo>
                  <a:cubicBezTo>
                    <a:pt x="2784" y="490"/>
                    <a:pt x="2791" y="485"/>
                    <a:pt x="2797" y="481"/>
                  </a:cubicBezTo>
                  <a:cubicBezTo>
                    <a:pt x="2799" y="479"/>
                    <a:pt x="2800" y="478"/>
                    <a:pt x="2802" y="477"/>
                  </a:cubicBezTo>
                  <a:cubicBezTo>
                    <a:pt x="2803" y="474"/>
                    <a:pt x="2806" y="461"/>
                    <a:pt x="2807" y="450"/>
                  </a:cubicBezTo>
                  <a:cubicBezTo>
                    <a:pt x="2807" y="445"/>
                    <a:pt x="2807" y="445"/>
                    <a:pt x="2807" y="445"/>
                  </a:cubicBezTo>
                  <a:cubicBezTo>
                    <a:pt x="2811" y="443"/>
                    <a:pt x="2811" y="443"/>
                    <a:pt x="2811" y="443"/>
                  </a:cubicBezTo>
                  <a:cubicBezTo>
                    <a:pt x="2813" y="441"/>
                    <a:pt x="2816" y="439"/>
                    <a:pt x="2816" y="437"/>
                  </a:cubicBezTo>
                  <a:cubicBezTo>
                    <a:pt x="2817" y="434"/>
                    <a:pt x="2816" y="429"/>
                    <a:pt x="2816" y="427"/>
                  </a:cubicBezTo>
                  <a:cubicBezTo>
                    <a:pt x="2813" y="423"/>
                    <a:pt x="2815" y="417"/>
                    <a:pt x="2816" y="411"/>
                  </a:cubicBezTo>
                  <a:cubicBezTo>
                    <a:pt x="2817" y="409"/>
                    <a:pt x="2817" y="406"/>
                    <a:pt x="2817" y="405"/>
                  </a:cubicBezTo>
                  <a:cubicBezTo>
                    <a:pt x="2818" y="402"/>
                    <a:pt x="2818" y="402"/>
                    <a:pt x="2818" y="402"/>
                  </a:cubicBezTo>
                  <a:cubicBezTo>
                    <a:pt x="2818" y="402"/>
                    <a:pt x="2818" y="402"/>
                    <a:pt x="2817" y="402"/>
                  </a:cubicBezTo>
                  <a:cubicBezTo>
                    <a:pt x="2817" y="400"/>
                    <a:pt x="2817" y="398"/>
                    <a:pt x="2816" y="395"/>
                  </a:cubicBezTo>
                  <a:cubicBezTo>
                    <a:pt x="2815" y="396"/>
                    <a:pt x="2813" y="397"/>
                    <a:pt x="2811" y="397"/>
                  </a:cubicBezTo>
                  <a:cubicBezTo>
                    <a:pt x="2801" y="398"/>
                    <a:pt x="2787" y="400"/>
                    <a:pt x="2787" y="400"/>
                  </a:cubicBezTo>
                  <a:cubicBezTo>
                    <a:pt x="2787" y="400"/>
                    <a:pt x="2785" y="392"/>
                    <a:pt x="2775" y="381"/>
                  </a:cubicBezTo>
                  <a:cubicBezTo>
                    <a:pt x="2764" y="370"/>
                    <a:pt x="2767" y="384"/>
                    <a:pt x="2756" y="384"/>
                  </a:cubicBezTo>
                  <a:cubicBezTo>
                    <a:pt x="2745" y="384"/>
                    <a:pt x="2743" y="389"/>
                    <a:pt x="2737" y="393"/>
                  </a:cubicBezTo>
                  <a:cubicBezTo>
                    <a:pt x="2732" y="397"/>
                    <a:pt x="2731" y="392"/>
                    <a:pt x="2723" y="392"/>
                  </a:cubicBezTo>
                  <a:cubicBezTo>
                    <a:pt x="2715" y="392"/>
                    <a:pt x="2723" y="392"/>
                    <a:pt x="2724" y="381"/>
                  </a:cubicBezTo>
                  <a:cubicBezTo>
                    <a:pt x="2725" y="370"/>
                    <a:pt x="2717" y="381"/>
                    <a:pt x="2704" y="377"/>
                  </a:cubicBezTo>
                  <a:cubicBezTo>
                    <a:pt x="2691" y="373"/>
                    <a:pt x="2695" y="377"/>
                    <a:pt x="2675" y="388"/>
                  </a:cubicBezTo>
                  <a:cubicBezTo>
                    <a:pt x="2655" y="398"/>
                    <a:pt x="2661" y="401"/>
                    <a:pt x="2651" y="402"/>
                  </a:cubicBezTo>
                  <a:cubicBezTo>
                    <a:pt x="2640" y="404"/>
                    <a:pt x="2641" y="396"/>
                    <a:pt x="2635" y="396"/>
                  </a:cubicBezTo>
                  <a:cubicBezTo>
                    <a:pt x="2628" y="396"/>
                    <a:pt x="2613" y="394"/>
                    <a:pt x="2609" y="397"/>
                  </a:cubicBezTo>
                  <a:cubicBezTo>
                    <a:pt x="2605" y="400"/>
                    <a:pt x="2595" y="408"/>
                    <a:pt x="2584" y="409"/>
                  </a:cubicBezTo>
                  <a:cubicBezTo>
                    <a:pt x="2573" y="410"/>
                    <a:pt x="2572" y="418"/>
                    <a:pt x="2568" y="429"/>
                  </a:cubicBezTo>
                  <a:cubicBezTo>
                    <a:pt x="2564" y="440"/>
                    <a:pt x="2560" y="434"/>
                    <a:pt x="2560" y="434"/>
                  </a:cubicBezTo>
                  <a:cubicBezTo>
                    <a:pt x="2560" y="434"/>
                    <a:pt x="2543" y="426"/>
                    <a:pt x="2533" y="425"/>
                  </a:cubicBezTo>
                  <a:cubicBezTo>
                    <a:pt x="2524" y="424"/>
                    <a:pt x="2524" y="436"/>
                    <a:pt x="2509" y="436"/>
                  </a:cubicBezTo>
                  <a:cubicBezTo>
                    <a:pt x="2495" y="436"/>
                    <a:pt x="2509" y="436"/>
                    <a:pt x="2501" y="437"/>
                  </a:cubicBezTo>
                  <a:cubicBezTo>
                    <a:pt x="2493" y="438"/>
                    <a:pt x="2485" y="454"/>
                    <a:pt x="2476" y="456"/>
                  </a:cubicBezTo>
                  <a:cubicBezTo>
                    <a:pt x="2467" y="457"/>
                    <a:pt x="2472" y="450"/>
                    <a:pt x="2469" y="436"/>
                  </a:cubicBezTo>
                  <a:cubicBezTo>
                    <a:pt x="2467" y="421"/>
                    <a:pt x="2459" y="438"/>
                    <a:pt x="2447" y="438"/>
                  </a:cubicBezTo>
                  <a:cubicBezTo>
                    <a:pt x="2435" y="438"/>
                    <a:pt x="2447" y="454"/>
                    <a:pt x="2447" y="468"/>
                  </a:cubicBezTo>
                  <a:cubicBezTo>
                    <a:pt x="2447" y="481"/>
                    <a:pt x="2444" y="492"/>
                    <a:pt x="2435" y="490"/>
                  </a:cubicBezTo>
                  <a:cubicBezTo>
                    <a:pt x="2425" y="489"/>
                    <a:pt x="2428" y="490"/>
                    <a:pt x="2420" y="497"/>
                  </a:cubicBezTo>
                  <a:cubicBezTo>
                    <a:pt x="2412" y="504"/>
                    <a:pt x="2413" y="506"/>
                    <a:pt x="2401" y="489"/>
                  </a:cubicBezTo>
                  <a:cubicBezTo>
                    <a:pt x="2389" y="472"/>
                    <a:pt x="2392" y="485"/>
                    <a:pt x="2387" y="493"/>
                  </a:cubicBezTo>
                  <a:cubicBezTo>
                    <a:pt x="2381" y="501"/>
                    <a:pt x="2369" y="493"/>
                    <a:pt x="2356" y="494"/>
                  </a:cubicBezTo>
                  <a:cubicBezTo>
                    <a:pt x="2343" y="496"/>
                    <a:pt x="2343" y="496"/>
                    <a:pt x="2331" y="484"/>
                  </a:cubicBezTo>
                  <a:cubicBezTo>
                    <a:pt x="2319" y="472"/>
                    <a:pt x="2317" y="473"/>
                    <a:pt x="2312" y="470"/>
                  </a:cubicBezTo>
                  <a:cubicBezTo>
                    <a:pt x="2307" y="468"/>
                    <a:pt x="2303" y="480"/>
                    <a:pt x="2292" y="481"/>
                  </a:cubicBezTo>
                  <a:cubicBezTo>
                    <a:pt x="2281" y="482"/>
                    <a:pt x="2284" y="476"/>
                    <a:pt x="2275" y="465"/>
                  </a:cubicBezTo>
                  <a:cubicBezTo>
                    <a:pt x="2265" y="454"/>
                    <a:pt x="2273" y="454"/>
                    <a:pt x="2267" y="444"/>
                  </a:cubicBezTo>
                  <a:cubicBezTo>
                    <a:pt x="2260" y="433"/>
                    <a:pt x="2257" y="450"/>
                    <a:pt x="2253" y="442"/>
                  </a:cubicBezTo>
                  <a:cubicBezTo>
                    <a:pt x="2249" y="434"/>
                    <a:pt x="2259" y="433"/>
                    <a:pt x="2259" y="424"/>
                  </a:cubicBezTo>
                  <a:cubicBezTo>
                    <a:pt x="2259" y="414"/>
                    <a:pt x="2257" y="413"/>
                    <a:pt x="2247" y="408"/>
                  </a:cubicBezTo>
                  <a:cubicBezTo>
                    <a:pt x="2236" y="402"/>
                    <a:pt x="2240" y="406"/>
                    <a:pt x="2229" y="396"/>
                  </a:cubicBezTo>
                  <a:cubicBezTo>
                    <a:pt x="2219" y="385"/>
                    <a:pt x="2217" y="389"/>
                    <a:pt x="2208" y="385"/>
                  </a:cubicBezTo>
                  <a:cubicBezTo>
                    <a:pt x="2199" y="381"/>
                    <a:pt x="2207" y="365"/>
                    <a:pt x="2208" y="353"/>
                  </a:cubicBezTo>
                  <a:cubicBezTo>
                    <a:pt x="2209" y="341"/>
                    <a:pt x="2211" y="340"/>
                    <a:pt x="2201" y="337"/>
                  </a:cubicBezTo>
                  <a:cubicBezTo>
                    <a:pt x="2192" y="334"/>
                    <a:pt x="2188" y="329"/>
                    <a:pt x="2188" y="321"/>
                  </a:cubicBezTo>
                  <a:cubicBezTo>
                    <a:pt x="2188" y="313"/>
                    <a:pt x="2176" y="309"/>
                    <a:pt x="2176" y="309"/>
                  </a:cubicBezTo>
                  <a:cubicBezTo>
                    <a:pt x="2176" y="309"/>
                    <a:pt x="2172" y="296"/>
                    <a:pt x="2165" y="288"/>
                  </a:cubicBezTo>
                  <a:cubicBezTo>
                    <a:pt x="2159" y="280"/>
                    <a:pt x="2155" y="273"/>
                    <a:pt x="2149" y="266"/>
                  </a:cubicBezTo>
                  <a:cubicBezTo>
                    <a:pt x="2144" y="260"/>
                    <a:pt x="2137" y="254"/>
                    <a:pt x="2135" y="242"/>
                  </a:cubicBezTo>
                  <a:cubicBezTo>
                    <a:pt x="2132" y="230"/>
                    <a:pt x="2139" y="192"/>
                    <a:pt x="2139" y="182"/>
                  </a:cubicBezTo>
                  <a:cubicBezTo>
                    <a:pt x="2139" y="173"/>
                    <a:pt x="2132" y="173"/>
                    <a:pt x="2127" y="166"/>
                  </a:cubicBezTo>
                  <a:cubicBezTo>
                    <a:pt x="2121" y="160"/>
                    <a:pt x="2123" y="156"/>
                    <a:pt x="2119" y="152"/>
                  </a:cubicBezTo>
                  <a:cubicBezTo>
                    <a:pt x="2115" y="148"/>
                    <a:pt x="2107" y="142"/>
                    <a:pt x="2097" y="138"/>
                  </a:cubicBezTo>
                  <a:cubicBezTo>
                    <a:pt x="2088" y="134"/>
                    <a:pt x="2088" y="152"/>
                    <a:pt x="2081" y="158"/>
                  </a:cubicBezTo>
                  <a:cubicBezTo>
                    <a:pt x="2075" y="165"/>
                    <a:pt x="2052" y="158"/>
                    <a:pt x="2052" y="158"/>
                  </a:cubicBezTo>
                  <a:cubicBezTo>
                    <a:pt x="2027" y="145"/>
                    <a:pt x="2027" y="145"/>
                    <a:pt x="2027" y="145"/>
                  </a:cubicBezTo>
                  <a:cubicBezTo>
                    <a:pt x="2027" y="145"/>
                    <a:pt x="2007" y="134"/>
                    <a:pt x="2001" y="128"/>
                  </a:cubicBezTo>
                  <a:cubicBezTo>
                    <a:pt x="1996" y="121"/>
                    <a:pt x="1997" y="102"/>
                    <a:pt x="1997" y="102"/>
                  </a:cubicBezTo>
                  <a:cubicBezTo>
                    <a:pt x="1997" y="102"/>
                    <a:pt x="1991" y="97"/>
                    <a:pt x="1988" y="90"/>
                  </a:cubicBezTo>
                  <a:cubicBezTo>
                    <a:pt x="1985" y="84"/>
                    <a:pt x="1991" y="73"/>
                    <a:pt x="1985" y="65"/>
                  </a:cubicBezTo>
                  <a:cubicBezTo>
                    <a:pt x="1980" y="57"/>
                    <a:pt x="1963" y="53"/>
                    <a:pt x="1959" y="52"/>
                  </a:cubicBezTo>
                  <a:cubicBezTo>
                    <a:pt x="1955" y="50"/>
                    <a:pt x="1951" y="50"/>
                    <a:pt x="1941" y="46"/>
                  </a:cubicBezTo>
                  <a:cubicBezTo>
                    <a:pt x="1932" y="42"/>
                    <a:pt x="1925" y="34"/>
                    <a:pt x="1908" y="28"/>
                  </a:cubicBezTo>
                  <a:cubicBezTo>
                    <a:pt x="1891" y="21"/>
                    <a:pt x="1901" y="17"/>
                    <a:pt x="1900" y="9"/>
                  </a:cubicBezTo>
                  <a:cubicBezTo>
                    <a:pt x="1899" y="1"/>
                    <a:pt x="1895" y="0"/>
                    <a:pt x="1883" y="5"/>
                  </a:cubicBezTo>
                  <a:cubicBezTo>
                    <a:pt x="1871" y="10"/>
                    <a:pt x="1865" y="22"/>
                    <a:pt x="1860" y="30"/>
                  </a:cubicBezTo>
                  <a:cubicBezTo>
                    <a:pt x="1855" y="38"/>
                    <a:pt x="1857" y="46"/>
                    <a:pt x="1851" y="56"/>
                  </a:cubicBezTo>
                  <a:cubicBezTo>
                    <a:pt x="1844" y="65"/>
                    <a:pt x="1844" y="58"/>
                    <a:pt x="1840" y="54"/>
                  </a:cubicBezTo>
                  <a:cubicBezTo>
                    <a:pt x="1836" y="50"/>
                    <a:pt x="1828" y="45"/>
                    <a:pt x="1820" y="44"/>
                  </a:cubicBezTo>
                  <a:cubicBezTo>
                    <a:pt x="1812" y="42"/>
                    <a:pt x="1804" y="57"/>
                    <a:pt x="1787" y="56"/>
                  </a:cubicBezTo>
                  <a:cubicBezTo>
                    <a:pt x="1769" y="54"/>
                    <a:pt x="1759" y="56"/>
                    <a:pt x="1743" y="56"/>
                  </a:cubicBezTo>
                  <a:cubicBezTo>
                    <a:pt x="1727" y="56"/>
                    <a:pt x="1729" y="56"/>
                    <a:pt x="1720" y="66"/>
                  </a:cubicBezTo>
                  <a:cubicBezTo>
                    <a:pt x="1711" y="77"/>
                    <a:pt x="1723" y="82"/>
                    <a:pt x="1715" y="89"/>
                  </a:cubicBezTo>
                  <a:cubicBezTo>
                    <a:pt x="1707" y="96"/>
                    <a:pt x="1708" y="98"/>
                    <a:pt x="1707" y="105"/>
                  </a:cubicBezTo>
                  <a:cubicBezTo>
                    <a:pt x="1705" y="112"/>
                    <a:pt x="1712" y="112"/>
                    <a:pt x="1709" y="117"/>
                  </a:cubicBezTo>
                  <a:cubicBezTo>
                    <a:pt x="1707" y="122"/>
                    <a:pt x="1700" y="126"/>
                    <a:pt x="1691" y="133"/>
                  </a:cubicBezTo>
                  <a:cubicBezTo>
                    <a:pt x="1681" y="140"/>
                    <a:pt x="1675" y="136"/>
                    <a:pt x="1665" y="134"/>
                  </a:cubicBezTo>
                  <a:cubicBezTo>
                    <a:pt x="1656" y="133"/>
                    <a:pt x="1649" y="132"/>
                    <a:pt x="1645" y="125"/>
                  </a:cubicBezTo>
                  <a:cubicBezTo>
                    <a:pt x="1641" y="118"/>
                    <a:pt x="1637" y="124"/>
                    <a:pt x="1629" y="120"/>
                  </a:cubicBezTo>
                  <a:cubicBezTo>
                    <a:pt x="1621" y="116"/>
                    <a:pt x="1612" y="105"/>
                    <a:pt x="1612" y="105"/>
                  </a:cubicBezTo>
                  <a:cubicBezTo>
                    <a:pt x="1612" y="105"/>
                    <a:pt x="1607" y="109"/>
                    <a:pt x="1603" y="109"/>
                  </a:cubicBezTo>
                  <a:cubicBezTo>
                    <a:pt x="1599" y="109"/>
                    <a:pt x="1587" y="110"/>
                    <a:pt x="1575" y="116"/>
                  </a:cubicBezTo>
                  <a:cubicBezTo>
                    <a:pt x="1563" y="121"/>
                    <a:pt x="1564" y="130"/>
                    <a:pt x="1564" y="130"/>
                  </a:cubicBezTo>
                  <a:cubicBezTo>
                    <a:pt x="1564" y="130"/>
                    <a:pt x="1557" y="130"/>
                    <a:pt x="1540" y="140"/>
                  </a:cubicBezTo>
                  <a:cubicBezTo>
                    <a:pt x="1523" y="149"/>
                    <a:pt x="1527" y="141"/>
                    <a:pt x="1516" y="141"/>
                  </a:cubicBezTo>
                  <a:cubicBezTo>
                    <a:pt x="1505" y="141"/>
                    <a:pt x="1495" y="146"/>
                    <a:pt x="1492" y="152"/>
                  </a:cubicBezTo>
                  <a:cubicBezTo>
                    <a:pt x="1489" y="157"/>
                    <a:pt x="1477" y="170"/>
                    <a:pt x="1475" y="177"/>
                  </a:cubicBezTo>
                  <a:cubicBezTo>
                    <a:pt x="1472" y="184"/>
                    <a:pt x="1472" y="189"/>
                    <a:pt x="1461" y="198"/>
                  </a:cubicBezTo>
                  <a:cubicBezTo>
                    <a:pt x="1451" y="208"/>
                    <a:pt x="1441" y="205"/>
                    <a:pt x="1435" y="209"/>
                  </a:cubicBezTo>
                  <a:cubicBezTo>
                    <a:pt x="1428" y="213"/>
                    <a:pt x="1417" y="201"/>
                    <a:pt x="1417" y="190"/>
                  </a:cubicBezTo>
                  <a:cubicBezTo>
                    <a:pt x="1417" y="180"/>
                    <a:pt x="1419" y="177"/>
                    <a:pt x="1419" y="168"/>
                  </a:cubicBezTo>
                  <a:cubicBezTo>
                    <a:pt x="1419" y="158"/>
                    <a:pt x="1412" y="157"/>
                    <a:pt x="1405" y="153"/>
                  </a:cubicBezTo>
                  <a:cubicBezTo>
                    <a:pt x="1399" y="149"/>
                    <a:pt x="1388" y="154"/>
                    <a:pt x="1381" y="146"/>
                  </a:cubicBezTo>
                  <a:cubicBezTo>
                    <a:pt x="1375" y="138"/>
                    <a:pt x="1371" y="144"/>
                    <a:pt x="1344" y="141"/>
                  </a:cubicBezTo>
                  <a:cubicBezTo>
                    <a:pt x="1317" y="138"/>
                    <a:pt x="1327" y="141"/>
                    <a:pt x="1317" y="134"/>
                  </a:cubicBezTo>
                  <a:cubicBezTo>
                    <a:pt x="1308" y="128"/>
                    <a:pt x="1304" y="136"/>
                    <a:pt x="1288" y="141"/>
                  </a:cubicBezTo>
                  <a:cubicBezTo>
                    <a:pt x="1272" y="146"/>
                    <a:pt x="1271" y="154"/>
                    <a:pt x="1257" y="154"/>
                  </a:cubicBezTo>
                  <a:cubicBezTo>
                    <a:pt x="1244" y="154"/>
                    <a:pt x="1233" y="152"/>
                    <a:pt x="1228" y="145"/>
                  </a:cubicBezTo>
                  <a:cubicBezTo>
                    <a:pt x="1223" y="138"/>
                    <a:pt x="1217" y="132"/>
                    <a:pt x="1207" y="124"/>
                  </a:cubicBezTo>
                  <a:cubicBezTo>
                    <a:pt x="1196" y="116"/>
                    <a:pt x="1189" y="112"/>
                    <a:pt x="1187" y="100"/>
                  </a:cubicBezTo>
                  <a:cubicBezTo>
                    <a:pt x="1184" y="88"/>
                    <a:pt x="1184" y="90"/>
                    <a:pt x="1172" y="81"/>
                  </a:cubicBezTo>
                  <a:cubicBezTo>
                    <a:pt x="1160" y="72"/>
                    <a:pt x="1161" y="80"/>
                    <a:pt x="1149" y="86"/>
                  </a:cubicBezTo>
                  <a:cubicBezTo>
                    <a:pt x="1137" y="93"/>
                    <a:pt x="1127" y="90"/>
                    <a:pt x="1113" y="94"/>
                  </a:cubicBezTo>
                  <a:cubicBezTo>
                    <a:pt x="1100" y="98"/>
                    <a:pt x="1103" y="92"/>
                    <a:pt x="1091" y="82"/>
                  </a:cubicBezTo>
                  <a:cubicBezTo>
                    <a:pt x="1079" y="73"/>
                    <a:pt x="1076" y="66"/>
                    <a:pt x="1067" y="56"/>
                  </a:cubicBezTo>
                  <a:cubicBezTo>
                    <a:pt x="1057" y="45"/>
                    <a:pt x="1053" y="42"/>
                    <a:pt x="1044" y="41"/>
                  </a:cubicBezTo>
                  <a:cubicBezTo>
                    <a:pt x="1035" y="40"/>
                    <a:pt x="1033" y="46"/>
                    <a:pt x="1016" y="49"/>
                  </a:cubicBezTo>
                  <a:cubicBezTo>
                    <a:pt x="999" y="52"/>
                    <a:pt x="975" y="44"/>
                    <a:pt x="965" y="44"/>
                  </a:cubicBezTo>
                  <a:cubicBezTo>
                    <a:pt x="956" y="44"/>
                    <a:pt x="939" y="58"/>
                    <a:pt x="928" y="66"/>
                  </a:cubicBezTo>
                  <a:cubicBezTo>
                    <a:pt x="917" y="74"/>
                    <a:pt x="909" y="70"/>
                    <a:pt x="899" y="68"/>
                  </a:cubicBezTo>
                  <a:cubicBezTo>
                    <a:pt x="888" y="65"/>
                    <a:pt x="887" y="64"/>
                    <a:pt x="865" y="68"/>
                  </a:cubicBezTo>
                  <a:cubicBezTo>
                    <a:pt x="844" y="72"/>
                    <a:pt x="855" y="86"/>
                    <a:pt x="840" y="89"/>
                  </a:cubicBezTo>
                  <a:cubicBezTo>
                    <a:pt x="825" y="92"/>
                    <a:pt x="816" y="82"/>
                    <a:pt x="805" y="89"/>
                  </a:cubicBezTo>
                  <a:cubicBezTo>
                    <a:pt x="795" y="96"/>
                    <a:pt x="791" y="102"/>
                    <a:pt x="777" y="105"/>
                  </a:cubicBezTo>
                  <a:cubicBezTo>
                    <a:pt x="764" y="108"/>
                    <a:pt x="761" y="108"/>
                    <a:pt x="759" y="112"/>
                  </a:cubicBezTo>
                  <a:cubicBezTo>
                    <a:pt x="756" y="116"/>
                    <a:pt x="749" y="122"/>
                    <a:pt x="745" y="122"/>
                  </a:cubicBezTo>
                  <a:cubicBezTo>
                    <a:pt x="741" y="122"/>
                    <a:pt x="727" y="117"/>
                    <a:pt x="721" y="121"/>
                  </a:cubicBezTo>
                  <a:cubicBezTo>
                    <a:pt x="716" y="125"/>
                    <a:pt x="715" y="133"/>
                    <a:pt x="709" y="133"/>
                  </a:cubicBezTo>
                  <a:cubicBezTo>
                    <a:pt x="704" y="133"/>
                    <a:pt x="701" y="126"/>
                    <a:pt x="696" y="125"/>
                  </a:cubicBezTo>
                  <a:cubicBezTo>
                    <a:pt x="691" y="124"/>
                    <a:pt x="675" y="122"/>
                    <a:pt x="665" y="125"/>
                  </a:cubicBezTo>
                  <a:cubicBezTo>
                    <a:pt x="656" y="128"/>
                    <a:pt x="657" y="138"/>
                    <a:pt x="652" y="142"/>
                  </a:cubicBezTo>
                  <a:cubicBezTo>
                    <a:pt x="647" y="146"/>
                    <a:pt x="640" y="142"/>
                    <a:pt x="629" y="142"/>
                  </a:cubicBezTo>
                  <a:cubicBezTo>
                    <a:pt x="619" y="142"/>
                    <a:pt x="613" y="134"/>
                    <a:pt x="607" y="138"/>
                  </a:cubicBezTo>
                  <a:cubicBezTo>
                    <a:pt x="600" y="142"/>
                    <a:pt x="600" y="158"/>
                    <a:pt x="603" y="165"/>
                  </a:cubicBezTo>
                  <a:cubicBezTo>
                    <a:pt x="605" y="172"/>
                    <a:pt x="611" y="178"/>
                    <a:pt x="611" y="194"/>
                  </a:cubicBezTo>
                  <a:cubicBezTo>
                    <a:pt x="611" y="210"/>
                    <a:pt x="613" y="212"/>
                    <a:pt x="612" y="229"/>
                  </a:cubicBezTo>
                  <a:cubicBezTo>
                    <a:pt x="611" y="246"/>
                    <a:pt x="600" y="232"/>
                    <a:pt x="596" y="236"/>
                  </a:cubicBezTo>
                  <a:cubicBezTo>
                    <a:pt x="592" y="240"/>
                    <a:pt x="585" y="262"/>
                    <a:pt x="577" y="266"/>
                  </a:cubicBezTo>
                  <a:cubicBezTo>
                    <a:pt x="569" y="270"/>
                    <a:pt x="559" y="281"/>
                    <a:pt x="559" y="292"/>
                  </a:cubicBezTo>
                  <a:cubicBezTo>
                    <a:pt x="559" y="302"/>
                    <a:pt x="561" y="301"/>
                    <a:pt x="555" y="310"/>
                  </a:cubicBezTo>
                  <a:cubicBezTo>
                    <a:pt x="548" y="320"/>
                    <a:pt x="540" y="324"/>
                    <a:pt x="532" y="330"/>
                  </a:cubicBezTo>
                  <a:cubicBezTo>
                    <a:pt x="524" y="337"/>
                    <a:pt x="529" y="345"/>
                    <a:pt x="523" y="352"/>
                  </a:cubicBezTo>
                  <a:cubicBezTo>
                    <a:pt x="523" y="352"/>
                    <a:pt x="497" y="369"/>
                    <a:pt x="489" y="377"/>
                  </a:cubicBezTo>
                  <a:cubicBezTo>
                    <a:pt x="481" y="385"/>
                    <a:pt x="492" y="397"/>
                    <a:pt x="491" y="409"/>
                  </a:cubicBezTo>
                  <a:cubicBezTo>
                    <a:pt x="489" y="421"/>
                    <a:pt x="492" y="429"/>
                    <a:pt x="487" y="434"/>
                  </a:cubicBezTo>
                  <a:cubicBezTo>
                    <a:pt x="481" y="440"/>
                    <a:pt x="469" y="446"/>
                    <a:pt x="471" y="454"/>
                  </a:cubicBezTo>
                  <a:cubicBezTo>
                    <a:pt x="472" y="462"/>
                    <a:pt x="485" y="473"/>
                    <a:pt x="480" y="482"/>
                  </a:cubicBezTo>
                  <a:cubicBezTo>
                    <a:pt x="475" y="492"/>
                    <a:pt x="475" y="488"/>
                    <a:pt x="468" y="498"/>
                  </a:cubicBezTo>
                  <a:cubicBezTo>
                    <a:pt x="461" y="509"/>
                    <a:pt x="465" y="509"/>
                    <a:pt x="453" y="514"/>
                  </a:cubicBezTo>
                  <a:cubicBezTo>
                    <a:pt x="441" y="520"/>
                    <a:pt x="441" y="525"/>
                    <a:pt x="441" y="536"/>
                  </a:cubicBezTo>
                  <a:cubicBezTo>
                    <a:pt x="441" y="546"/>
                    <a:pt x="440" y="546"/>
                    <a:pt x="428" y="553"/>
                  </a:cubicBezTo>
                  <a:cubicBezTo>
                    <a:pt x="416" y="560"/>
                    <a:pt x="429" y="570"/>
                    <a:pt x="431" y="589"/>
                  </a:cubicBezTo>
                  <a:cubicBezTo>
                    <a:pt x="432" y="608"/>
                    <a:pt x="431" y="589"/>
                    <a:pt x="425" y="590"/>
                  </a:cubicBezTo>
                  <a:cubicBezTo>
                    <a:pt x="420" y="592"/>
                    <a:pt x="412" y="593"/>
                    <a:pt x="409" y="601"/>
                  </a:cubicBezTo>
                  <a:cubicBezTo>
                    <a:pt x="407" y="609"/>
                    <a:pt x="395" y="613"/>
                    <a:pt x="389" y="622"/>
                  </a:cubicBezTo>
                  <a:cubicBezTo>
                    <a:pt x="384" y="632"/>
                    <a:pt x="389" y="632"/>
                    <a:pt x="377" y="642"/>
                  </a:cubicBezTo>
                  <a:cubicBezTo>
                    <a:pt x="365" y="653"/>
                    <a:pt x="369" y="658"/>
                    <a:pt x="364" y="678"/>
                  </a:cubicBezTo>
                  <a:cubicBezTo>
                    <a:pt x="359" y="698"/>
                    <a:pt x="364" y="678"/>
                    <a:pt x="351" y="684"/>
                  </a:cubicBezTo>
                  <a:cubicBezTo>
                    <a:pt x="337" y="689"/>
                    <a:pt x="341" y="696"/>
                    <a:pt x="332" y="700"/>
                  </a:cubicBezTo>
                  <a:cubicBezTo>
                    <a:pt x="323" y="704"/>
                    <a:pt x="327" y="705"/>
                    <a:pt x="319" y="706"/>
                  </a:cubicBezTo>
                  <a:cubicBezTo>
                    <a:pt x="311" y="708"/>
                    <a:pt x="300" y="702"/>
                    <a:pt x="292" y="696"/>
                  </a:cubicBezTo>
                  <a:cubicBezTo>
                    <a:pt x="284" y="689"/>
                    <a:pt x="280" y="685"/>
                    <a:pt x="275" y="678"/>
                  </a:cubicBezTo>
                  <a:cubicBezTo>
                    <a:pt x="269" y="672"/>
                    <a:pt x="269" y="680"/>
                    <a:pt x="261" y="673"/>
                  </a:cubicBezTo>
                  <a:cubicBezTo>
                    <a:pt x="253" y="666"/>
                    <a:pt x="251" y="670"/>
                    <a:pt x="243" y="670"/>
                  </a:cubicBezTo>
                  <a:cubicBezTo>
                    <a:pt x="235" y="670"/>
                    <a:pt x="236" y="653"/>
                    <a:pt x="235" y="692"/>
                  </a:cubicBezTo>
                  <a:cubicBezTo>
                    <a:pt x="233" y="730"/>
                    <a:pt x="228" y="705"/>
                    <a:pt x="221" y="705"/>
                  </a:cubicBezTo>
                  <a:cubicBezTo>
                    <a:pt x="215" y="705"/>
                    <a:pt x="203" y="708"/>
                    <a:pt x="203" y="713"/>
                  </a:cubicBezTo>
                  <a:cubicBezTo>
                    <a:pt x="203" y="718"/>
                    <a:pt x="201" y="724"/>
                    <a:pt x="195" y="724"/>
                  </a:cubicBezTo>
                  <a:cubicBezTo>
                    <a:pt x="188" y="724"/>
                    <a:pt x="191" y="730"/>
                    <a:pt x="176" y="740"/>
                  </a:cubicBezTo>
                  <a:cubicBezTo>
                    <a:pt x="161" y="749"/>
                    <a:pt x="176" y="740"/>
                    <a:pt x="167" y="741"/>
                  </a:cubicBezTo>
                  <a:cubicBezTo>
                    <a:pt x="157" y="742"/>
                    <a:pt x="161" y="741"/>
                    <a:pt x="152" y="733"/>
                  </a:cubicBezTo>
                  <a:cubicBezTo>
                    <a:pt x="143" y="725"/>
                    <a:pt x="141" y="724"/>
                    <a:pt x="133" y="724"/>
                  </a:cubicBezTo>
                  <a:cubicBezTo>
                    <a:pt x="125" y="724"/>
                    <a:pt x="112" y="729"/>
                    <a:pt x="112" y="729"/>
                  </a:cubicBezTo>
                  <a:cubicBezTo>
                    <a:pt x="107" y="746"/>
                    <a:pt x="107" y="746"/>
                    <a:pt x="107" y="746"/>
                  </a:cubicBezTo>
                  <a:cubicBezTo>
                    <a:pt x="107" y="746"/>
                    <a:pt x="100" y="754"/>
                    <a:pt x="104" y="760"/>
                  </a:cubicBezTo>
                  <a:cubicBezTo>
                    <a:pt x="108" y="765"/>
                    <a:pt x="107" y="772"/>
                    <a:pt x="107" y="778"/>
                  </a:cubicBezTo>
                  <a:cubicBezTo>
                    <a:pt x="107" y="785"/>
                    <a:pt x="107" y="790"/>
                    <a:pt x="97" y="790"/>
                  </a:cubicBezTo>
                  <a:cubicBezTo>
                    <a:pt x="88" y="790"/>
                    <a:pt x="84" y="797"/>
                    <a:pt x="76" y="804"/>
                  </a:cubicBezTo>
                  <a:cubicBezTo>
                    <a:pt x="68" y="810"/>
                    <a:pt x="69" y="813"/>
                    <a:pt x="67" y="822"/>
                  </a:cubicBezTo>
                  <a:cubicBezTo>
                    <a:pt x="64" y="832"/>
                    <a:pt x="56" y="832"/>
                    <a:pt x="49" y="840"/>
                  </a:cubicBezTo>
                  <a:cubicBezTo>
                    <a:pt x="43" y="848"/>
                    <a:pt x="39" y="842"/>
                    <a:pt x="29" y="844"/>
                  </a:cubicBezTo>
                  <a:cubicBezTo>
                    <a:pt x="20" y="845"/>
                    <a:pt x="16" y="853"/>
                    <a:pt x="13" y="858"/>
                  </a:cubicBezTo>
                  <a:cubicBezTo>
                    <a:pt x="11" y="864"/>
                    <a:pt x="23" y="865"/>
                    <a:pt x="25" y="870"/>
                  </a:cubicBezTo>
                  <a:cubicBezTo>
                    <a:pt x="28" y="876"/>
                    <a:pt x="25" y="880"/>
                    <a:pt x="16" y="881"/>
                  </a:cubicBezTo>
                  <a:cubicBezTo>
                    <a:pt x="9" y="882"/>
                    <a:pt x="3" y="884"/>
                    <a:pt x="0" y="888"/>
                  </a:cubicBezTo>
                  <a:cubicBezTo>
                    <a:pt x="6" y="897"/>
                    <a:pt x="13" y="905"/>
                    <a:pt x="16" y="909"/>
                  </a:cubicBezTo>
                  <a:cubicBezTo>
                    <a:pt x="21" y="914"/>
                    <a:pt x="22" y="918"/>
                    <a:pt x="24" y="921"/>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sp>
          <p:nvSpPr>
            <p:cNvPr id="262" name="Freeform 25">
              <a:extLst>
                <a:ext uri="{FF2B5EF4-FFF2-40B4-BE49-F238E27FC236}">
                  <a16:creationId xmlns:a16="http://schemas.microsoft.com/office/drawing/2014/main" id="{BC8C8C24-85EA-41DB-A80C-AC72008647F0}"/>
                </a:ext>
              </a:extLst>
            </p:cNvPr>
            <p:cNvSpPr>
              <a:spLocks/>
            </p:cNvSpPr>
            <p:nvPr/>
          </p:nvSpPr>
          <p:spPr bwMode="auto">
            <a:xfrm>
              <a:off x="-7204340" y="4344599"/>
              <a:ext cx="1082994" cy="601983"/>
            </a:xfrm>
            <a:custGeom>
              <a:avLst/>
              <a:gdLst>
                <a:gd name="T0" fmla="*/ 9 w 1314"/>
                <a:gd name="T1" fmla="*/ 636 h 730"/>
                <a:gd name="T2" fmla="*/ 76 w 1314"/>
                <a:gd name="T3" fmla="*/ 594 h 730"/>
                <a:gd name="T4" fmla="*/ 156 w 1314"/>
                <a:gd name="T5" fmla="*/ 632 h 730"/>
                <a:gd name="T6" fmla="*/ 194 w 1314"/>
                <a:gd name="T7" fmla="*/ 573 h 730"/>
                <a:gd name="T8" fmla="*/ 262 w 1314"/>
                <a:gd name="T9" fmla="*/ 552 h 730"/>
                <a:gd name="T10" fmla="*/ 341 w 1314"/>
                <a:gd name="T11" fmla="*/ 566 h 730"/>
                <a:gd name="T12" fmla="*/ 410 w 1314"/>
                <a:gd name="T13" fmla="*/ 526 h 730"/>
                <a:gd name="T14" fmla="*/ 458 w 1314"/>
                <a:gd name="T15" fmla="*/ 522 h 730"/>
                <a:gd name="T16" fmla="*/ 545 w 1314"/>
                <a:gd name="T17" fmla="*/ 488 h 730"/>
                <a:gd name="T18" fmla="*/ 658 w 1314"/>
                <a:gd name="T19" fmla="*/ 382 h 730"/>
                <a:gd name="T20" fmla="*/ 801 w 1314"/>
                <a:gd name="T21" fmla="*/ 322 h 730"/>
                <a:gd name="T22" fmla="*/ 862 w 1314"/>
                <a:gd name="T23" fmla="*/ 292 h 730"/>
                <a:gd name="T24" fmla="*/ 890 w 1314"/>
                <a:gd name="T25" fmla="*/ 332 h 730"/>
                <a:gd name="T26" fmla="*/ 937 w 1314"/>
                <a:gd name="T27" fmla="*/ 322 h 730"/>
                <a:gd name="T28" fmla="*/ 890 w 1314"/>
                <a:gd name="T29" fmla="*/ 256 h 730"/>
                <a:gd name="T30" fmla="*/ 945 w 1314"/>
                <a:gd name="T31" fmla="*/ 208 h 730"/>
                <a:gd name="T32" fmla="*/ 988 w 1314"/>
                <a:gd name="T33" fmla="*/ 184 h 730"/>
                <a:gd name="T34" fmla="*/ 1072 w 1314"/>
                <a:gd name="T35" fmla="*/ 141 h 730"/>
                <a:gd name="T36" fmla="*/ 1105 w 1314"/>
                <a:gd name="T37" fmla="*/ 69 h 730"/>
                <a:gd name="T38" fmla="*/ 1134 w 1314"/>
                <a:gd name="T39" fmla="*/ 13 h 730"/>
                <a:gd name="T40" fmla="*/ 1202 w 1314"/>
                <a:gd name="T41" fmla="*/ 54 h 730"/>
                <a:gd name="T42" fmla="*/ 1274 w 1314"/>
                <a:gd name="T43" fmla="*/ 78 h 730"/>
                <a:gd name="T44" fmla="*/ 1312 w 1314"/>
                <a:gd name="T45" fmla="*/ 164 h 730"/>
                <a:gd name="T46" fmla="*/ 1188 w 1314"/>
                <a:gd name="T47" fmla="*/ 280 h 730"/>
                <a:gd name="T48" fmla="*/ 1072 w 1314"/>
                <a:gd name="T49" fmla="*/ 333 h 730"/>
                <a:gd name="T50" fmla="*/ 929 w 1314"/>
                <a:gd name="T51" fmla="*/ 382 h 730"/>
                <a:gd name="T52" fmla="*/ 669 w 1314"/>
                <a:gd name="T53" fmla="*/ 538 h 730"/>
                <a:gd name="T54" fmla="*/ 562 w 1314"/>
                <a:gd name="T55" fmla="*/ 572 h 730"/>
                <a:gd name="T56" fmla="*/ 501 w 1314"/>
                <a:gd name="T57" fmla="*/ 604 h 730"/>
                <a:gd name="T58" fmla="*/ 446 w 1314"/>
                <a:gd name="T59" fmla="*/ 634 h 730"/>
                <a:gd name="T60" fmla="*/ 297 w 1314"/>
                <a:gd name="T61" fmla="*/ 724 h 730"/>
                <a:gd name="T62" fmla="*/ 114 w 1314"/>
                <a:gd name="T63" fmla="*/ 698 h 730"/>
                <a:gd name="T64" fmla="*/ 18 w 1314"/>
                <a:gd name="T65" fmla="*/ 705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4" h="730">
                  <a:moveTo>
                    <a:pt x="4" y="682"/>
                  </a:moveTo>
                  <a:cubicBezTo>
                    <a:pt x="0" y="662"/>
                    <a:pt x="6" y="650"/>
                    <a:pt x="9" y="636"/>
                  </a:cubicBezTo>
                  <a:cubicBezTo>
                    <a:pt x="12" y="621"/>
                    <a:pt x="16" y="608"/>
                    <a:pt x="26" y="602"/>
                  </a:cubicBezTo>
                  <a:cubicBezTo>
                    <a:pt x="37" y="597"/>
                    <a:pt x="59" y="584"/>
                    <a:pt x="76" y="594"/>
                  </a:cubicBezTo>
                  <a:cubicBezTo>
                    <a:pt x="93" y="605"/>
                    <a:pt x="88" y="618"/>
                    <a:pt x="98" y="622"/>
                  </a:cubicBezTo>
                  <a:cubicBezTo>
                    <a:pt x="109" y="626"/>
                    <a:pt x="141" y="639"/>
                    <a:pt x="156" y="632"/>
                  </a:cubicBezTo>
                  <a:cubicBezTo>
                    <a:pt x="170" y="624"/>
                    <a:pt x="180" y="620"/>
                    <a:pt x="182" y="609"/>
                  </a:cubicBezTo>
                  <a:cubicBezTo>
                    <a:pt x="185" y="598"/>
                    <a:pt x="185" y="577"/>
                    <a:pt x="194" y="573"/>
                  </a:cubicBezTo>
                  <a:cubicBezTo>
                    <a:pt x="204" y="569"/>
                    <a:pt x="204" y="560"/>
                    <a:pt x="222" y="552"/>
                  </a:cubicBezTo>
                  <a:cubicBezTo>
                    <a:pt x="241" y="544"/>
                    <a:pt x="250" y="548"/>
                    <a:pt x="262" y="552"/>
                  </a:cubicBezTo>
                  <a:cubicBezTo>
                    <a:pt x="274" y="556"/>
                    <a:pt x="290" y="558"/>
                    <a:pt x="305" y="556"/>
                  </a:cubicBezTo>
                  <a:cubicBezTo>
                    <a:pt x="320" y="553"/>
                    <a:pt x="332" y="565"/>
                    <a:pt x="341" y="566"/>
                  </a:cubicBezTo>
                  <a:cubicBezTo>
                    <a:pt x="350" y="568"/>
                    <a:pt x="372" y="562"/>
                    <a:pt x="385" y="553"/>
                  </a:cubicBezTo>
                  <a:cubicBezTo>
                    <a:pt x="398" y="544"/>
                    <a:pt x="406" y="530"/>
                    <a:pt x="410" y="526"/>
                  </a:cubicBezTo>
                  <a:cubicBezTo>
                    <a:pt x="413" y="522"/>
                    <a:pt x="400" y="522"/>
                    <a:pt x="413" y="522"/>
                  </a:cubicBezTo>
                  <a:cubicBezTo>
                    <a:pt x="426" y="522"/>
                    <a:pt x="446" y="529"/>
                    <a:pt x="458" y="522"/>
                  </a:cubicBezTo>
                  <a:cubicBezTo>
                    <a:pt x="470" y="516"/>
                    <a:pt x="484" y="497"/>
                    <a:pt x="497" y="490"/>
                  </a:cubicBezTo>
                  <a:cubicBezTo>
                    <a:pt x="510" y="484"/>
                    <a:pt x="530" y="494"/>
                    <a:pt x="545" y="488"/>
                  </a:cubicBezTo>
                  <a:cubicBezTo>
                    <a:pt x="560" y="481"/>
                    <a:pt x="593" y="441"/>
                    <a:pt x="610" y="418"/>
                  </a:cubicBezTo>
                  <a:cubicBezTo>
                    <a:pt x="628" y="396"/>
                    <a:pt x="634" y="386"/>
                    <a:pt x="658" y="382"/>
                  </a:cubicBezTo>
                  <a:cubicBezTo>
                    <a:pt x="682" y="378"/>
                    <a:pt x="710" y="378"/>
                    <a:pt x="742" y="362"/>
                  </a:cubicBezTo>
                  <a:cubicBezTo>
                    <a:pt x="774" y="346"/>
                    <a:pt x="790" y="334"/>
                    <a:pt x="801" y="322"/>
                  </a:cubicBezTo>
                  <a:cubicBezTo>
                    <a:pt x="812" y="310"/>
                    <a:pt x="833" y="308"/>
                    <a:pt x="840" y="301"/>
                  </a:cubicBezTo>
                  <a:cubicBezTo>
                    <a:pt x="846" y="294"/>
                    <a:pt x="856" y="288"/>
                    <a:pt x="862" y="292"/>
                  </a:cubicBezTo>
                  <a:cubicBezTo>
                    <a:pt x="869" y="296"/>
                    <a:pt x="852" y="314"/>
                    <a:pt x="862" y="322"/>
                  </a:cubicBezTo>
                  <a:cubicBezTo>
                    <a:pt x="873" y="330"/>
                    <a:pt x="880" y="326"/>
                    <a:pt x="890" y="332"/>
                  </a:cubicBezTo>
                  <a:cubicBezTo>
                    <a:pt x="901" y="337"/>
                    <a:pt x="905" y="348"/>
                    <a:pt x="918" y="348"/>
                  </a:cubicBezTo>
                  <a:cubicBezTo>
                    <a:pt x="932" y="348"/>
                    <a:pt x="936" y="349"/>
                    <a:pt x="937" y="322"/>
                  </a:cubicBezTo>
                  <a:cubicBezTo>
                    <a:pt x="938" y="296"/>
                    <a:pt x="936" y="293"/>
                    <a:pt x="922" y="285"/>
                  </a:cubicBezTo>
                  <a:cubicBezTo>
                    <a:pt x="909" y="277"/>
                    <a:pt x="878" y="280"/>
                    <a:pt x="890" y="256"/>
                  </a:cubicBezTo>
                  <a:cubicBezTo>
                    <a:pt x="897" y="242"/>
                    <a:pt x="910" y="234"/>
                    <a:pt x="928" y="229"/>
                  </a:cubicBezTo>
                  <a:cubicBezTo>
                    <a:pt x="945" y="224"/>
                    <a:pt x="940" y="216"/>
                    <a:pt x="945" y="208"/>
                  </a:cubicBezTo>
                  <a:cubicBezTo>
                    <a:pt x="950" y="200"/>
                    <a:pt x="956" y="205"/>
                    <a:pt x="965" y="201"/>
                  </a:cubicBezTo>
                  <a:cubicBezTo>
                    <a:pt x="974" y="197"/>
                    <a:pt x="972" y="192"/>
                    <a:pt x="988" y="184"/>
                  </a:cubicBezTo>
                  <a:cubicBezTo>
                    <a:pt x="1004" y="176"/>
                    <a:pt x="1020" y="178"/>
                    <a:pt x="1034" y="174"/>
                  </a:cubicBezTo>
                  <a:cubicBezTo>
                    <a:pt x="1049" y="170"/>
                    <a:pt x="1058" y="158"/>
                    <a:pt x="1072" y="141"/>
                  </a:cubicBezTo>
                  <a:cubicBezTo>
                    <a:pt x="1085" y="124"/>
                    <a:pt x="1078" y="106"/>
                    <a:pt x="1083" y="92"/>
                  </a:cubicBezTo>
                  <a:cubicBezTo>
                    <a:pt x="1089" y="77"/>
                    <a:pt x="1090" y="70"/>
                    <a:pt x="1105" y="69"/>
                  </a:cubicBezTo>
                  <a:cubicBezTo>
                    <a:pt x="1120" y="68"/>
                    <a:pt x="1132" y="61"/>
                    <a:pt x="1134" y="49"/>
                  </a:cubicBezTo>
                  <a:cubicBezTo>
                    <a:pt x="1137" y="37"/>
                    <a:pt x="1132" y="21"/>
                    <a:pt x="1134" y="13"/>
                  </a:cubicBezTo>
                  <a:cubicBezTo>
                    <a:pt x="1137" y="4"/>
                    <a:pt x="1144" y="0"/>
                    <a:pt x="1151" y="6"/>
                  </a:cubicBezTo>
                  <a:cubicBezTo>
                    <a:pt x="1158" y="13"/>
                    <a:pt x="1192" y="50"/>
                    <a:pt x="1202" y="54"/>
                  </a:cubicBezTo>
                  <a:cubicBezTo>
                    <a:pt x="1213" y="58"/>
                    <a:pt x="1224" y="53"/>
                    <a:pt x="1242" y="62"/>
                  </a:cubicBezTo>
                  <a:cubicBezTo>
                    <a:pt x="1261" y="72"/>
                    <a:pt x="1264" y="73"/>
                    <a:pt x="1274" y="78"/>
                  </a:cubicBezTo>
                  <a:cubicBezTo>
                    <a:pt x="1285" y="84"/>
                    <a:pt x="1309" y="82"/>
                    <a:pt x="1312" y="94"/>
                  </a:cubicBezTo>
                  <a:cubicBezTo>
                    <a:pt x="1314" y="106"/>
                    <a:pt x="1314" y="141"/>
                    <a:pt x="1312" y="164"/>
                  </a:cubicBezTo>
                  <a:cubicBezTo>
                    <a:pt x="1309" y="186"/>
                    <a:pt x="1285" y="207"/>
                    <a:pt x="1271" y="220"/>
                  </a:cubicBezTo>
                  <a:cubicBezTo>
                    <a:pt x="1257" y="233"/>
                    <a:pt x="1210" y="262"/>
                    <a:pt x="1188" y="280"/>
                  </a:cubicBezTo>
                  <a:cubicBezTo>
                    <a:pt x="1173" y="291"/>
                    <a:pt x="1138" y="300"/>
                    <a:pt x="1109" y="312"/>
                  </a:cubicBezTo>
                  <a:cubicBezTo>
                    <a:pt x="1094" y="318"/>
                    <a:pt x="1083" y="331"/>
                    <a:pt x="1072" y="333"/>
                  </a:cubicBezTo>
                  <a:cubicBezTo>
                    <a:pt x="1040" y="338"/>
                    <a:pt x="1018" y="352"/>
                    <a:pt x="970" y="347"/>
                  </a:cubicBezTo>
                  <a:cubicBezTo>
                    <a:pt x="956" y="346"/>
                    <a:pt x="944" y="365"/>
                    <a:pt x="929" y="382"/>
                  </a:cubicBezTo>
                  <a:cubicBezTo>
                    <a:pt x="914" y="400"/>
                    <a:pt x="876" y="441"/>
                    <a:pt x="830" y="473"/>
                  </a:cubicBezTo>
                  <a:cubicBezTo>
                    <a:pt x="756" y="526"/>
                    <a:pt x="760" y="493"/>
                    <a:pt x="669" y="538"/>
                  </a:cubicBezTo>
                  <a:cubicBezTo>
                    <a:pt x="640" y="553"/>
                    <a:pt x="629" y="556"/>
                    <a:pt x="609" y="556"/>
                  </a:cubicBezTo>
                  <a:cubicBezTo>
                    <a:pt x="589" y="556"/>
                    <a:pt x="570" y="560"/>
                    <a:pt x="562" y="572"/>
                  </a:cubicBezTo>
                  <a:cubicBezTo>
                    <a:pt x="554" y="584"/>
                    <a:pt x="548" y="601"/>
                    <a:pt x="533" y="600"/>
                  </a:cubicBezTo>
                  <a:cubicBezTo>
                    <a:pt x="518" y="598"/>
                    <a:pt x="513" y="593"/>
                    <a:pt x="501" y="604"/>
                  </a:cubicBezTo>
                  <a:cubicBezTo>
                    <a:pt x="489" y="614"/>
                    <a:pt x="484" y="629"/>
                    <a:pt x="474" y="629"/>
                  </a:cubicBezTo>
                  <a:cubicBezTo>
                    <a:pt x="465" y="629"/>
                    <a:pt x="457" y="621"/>
                    <a:pt x="446" y="634"/>
                  </a:cubicBezTo>
                  <a:cubicBezTo>
                    <a:pt x="436" y="648"/>
                    <a:pt x="406" y="674"/>
                    <a:pt x="388" y="682"/>
                  </a:cubicBezTo>
                  <a:cubicBezTo>
                    <a:pt x="369" y="690"/>
                    <a:pt x="320" y="717"/>
                    <a:pt x="297" y="724"/>
                  </a:cubicBezTo>
                  <a:cubicBezTo>
                    <a:pt x="274" y="730"/>
                    <a:pt x="222" y="730"/>
                    <a:pt x="193" y="720"/>
                  </a:cubicBezTo>
                  <a:cubicBezTo>
                    <a:pt x="164" y="709"/>
                    <a:pt x="137" y="692"/>
                    <a:pt x="114" y="698"/>
                  </a:cubicBezTo>
                  <a:cubicBezTo>
                    <a:pt x="92" y="705"/>
                    <a:pt x="82" y="710"/>
                    <a:pt x="56" y="710"/>
                  </a:cubicBezTo>
                  <a:cubicBezTo>
                    <a:pt x="29" y="710"/>
                    <a:pt x="24" y="718"/>
                    <a:pt x="18" y="705"/>
                  </a:cubicBezTo>
                  <a:cubicBezTo>
                    <a:pt x="12" y="692"/>
                    <a:pt x="4" y="682"/>
                    <a:pt x="4" y="682"/>
                  </a:cubicBezTo>
                  <a:close/>
                </a:path>
              </a:pathLst>
            </a:custGeom>
            <a:pattFill prst="pct50">
              <a:fgClr>
                <a:schemeClr val="bg1">
                  <a:lumMod val="75000"/>
                </a:schemeClr>
              </a:fgClr>
              <a:bgClr>
                <a:schemeClr val="bg1"/>
              </a:bgClr>
            </a:pattFill>
            <a:ln>
              <a:noFill/>
            </a:ln>
          </p:spPr>
          <p:txBody>
            <a:bodyPr vert="horz" wrap="square" lIns="82953" tIns="41476" rIns="82953" bIns="41476" numCol="1" anchor="t" anchorCtr="0" compatLnSpc="1">
              <a:prstTxWarp prst="textNoShape">
                <a:avLst/>
              </a:prstTxWarp>
            </a:bodyPr>
            <a:lstStyle/>
            <a:p>
              <a:pPr defTabSz="829544">
                <a:defRPr/>
              </a:pPr>
              <a:endParaRPr lang="en-US" sz="1633">
                <a:solidFill>
                  <a:prstClr val="black"/>
                </a:solidFill>
              </a:endParaRPr>
            </a:p>
          </p:txBody>
        </p:sp>
      </p:grpSp>
      <p:sp>
        <p:nvSpPr>
          <p:cNvPr id="2" name="Slide Number Placeholder 1">
            <a:extLst>
              <a:ext uri="{FF2B5EF4-FFF2-40B4-BE49-F238E27FC236}">
                <a16:creationId xmlns:a16="http://schemas.microsoft.com/office/drawing/2014/main" id="{86351D11-4D28-4BD7-9387-5F012AECD745}"/>
              </a:ext>
            </a:extLst>
          </p:cNvPr>
          <p:cNvSpPr>
            <a:spLocks noGrp="1"/>
          </p:cNvSpPr>
          <p:nvPr>
            <p:ph type="sldNum" sz="quarter" idx="12"/>
          </p:nvPr>
        </p:nvSpPr>
        <p:spPr/>
        <p:txBody>
          <a:bodyPr/>
          <a:lstStyle/>
          <a:p>
            <a:fld id="{F9591D4C-BB8F-AE46-BE73-C616F30BBC5B}" type="slidenum">
              <a:rPr lang="en-US" smtClean="0"/>
              <a:pPr/>
              <a:t>2</a:t>
            </a:fld>
            <a:endParaRPr lang="en-US" dirty="0"/>
          </a:p>
        </p:txBody>
      </p:sp>
      <p:sp>
        <p:nvSpPr>
          <p:cNvPr id="4" name="Title 3">
            <a:extLst>
              <a:ext uri="{FF2B5EF4-FFF2-40B4-BE49-F238E27FC236}">
                <a16:creationId xmlns:a16="http://schemas.microsoft.com/office/drawing/2014/main" id="{F0C58146-CBC3-4EA5-949F-1881B6ADB5F3}"/>
              </a:ext>
            </a:extLst>
          </p:cNvPr>
          <p:cNvSpPr>
            <a:spLocks noGrp="1"/>
          </p:cNvSpPr>
          <p:nvPr>
            <p:ph type="title"/>
          </p:nvPr>
        </p:nvSpPr>
        <p:spPr/>
        <p:txBody>
          <a:bodyPr/>
          <a:lstStyle/>
          <a:p>
            <a:r>
              <a:rPr lang="hu-HU" dirty="0"/>
              <a:t>DLA Piper Hungary Ügyvédi Iroda</a:t>
            </a:r>
            <a:endParaRPr lang="en-GB" dirty="0"/>
          </a:p>
        </p:txBody>
      </p:sp>
      <p:grpSp>
        <p:nvGrpSpPr>
          <p:cNvPr id="228" name="Group 227">
            <a:extLst>
              <a:ext uri="{FF2B5EF4-FFF2-40B4-BE49-F238E27FC236}">
                <a16:creationId xmlns:a16="http://schemas.microsoft.com/office/drawing/2014/main" id="{D4B75775-21E8-4C58-8659-590516DAFCC9}"/>
              </a:ext>
            </a:extLst>
          </p:cNvPr>
          <p:cNvGrpSpPr/>
          <p:nvPr/>
        </p:nvGrpSpPr>
        <p:grpSpPr>
          <a:xfrm>
            <a:off x="8584853" y="610671"/>
            <a:ext cx="3052189" cy="3997060"/>
            <a:chOff x="1231075" y="1484275"/>
            <a:chExt cx="2522470" cy="3303355"/>
          </a:xfrm>
        </p:grpSpPr>
        <p:grpSp>
          <p:nvGrpSpPr>
            <p:cNvPr id="5" name="Group 4">
              <a:extLst>
                <a:ext uri="{FF2B5EF4-FFF2-40B4-BE49-F238E27FC236}">
                  <a16:creationId xmlns:a16="http://schemas.microsoft.com/office/drawing/2014/main" id="{C5C2585D-6811-4828-89BA-B7DB42E2378B}"/>
                </a:ext>
              </a:extLst>
            </p:cNvPr>
            <p:cNvGrpSpPr/>
            <p:nvPr/>
          </p:nvGrpSpPr>
          <p:grpSpPr>
            <a:xfrm>
              <a:off x="1231075" y="2449394"/>
              <a:ext cx="2522470" cy="1115254"/>
              <a:chOff x="-36481" y="6976355"/>
              <a:chExt cx="9089314" cy="4858323"/>
            </a:xfrm>
          </p:grpSpPr>
          <p:sp>
            <p:nvSpPr>
              <p:cNvPr id="6" name="Freeform 13">
                <a:extLst>
                  <a:ext uri="{FF2B5EF4-FFF2-40B4-BE49-F238E27FC236}">
                    <a16:creationId xmlns:a16="http://schemas.microsoft.com/office/drawing/2014/main" id="{02EB0F9E-6F80-438F-A2DE-B973D0AD80FE}"/>
                  </a:ext>
                </a:extLst>
              </p:cNvPr>
              <p:cNvSpPr>
                <a:spLocks noEditPoints="1"/>
              </p:cNvSpPr>
              <p:nvPr/>
            </p:nvSpPr>
            <p:spPr bwMode="auto">
              <a:xfrm>
                <a:off x="4839267" y="7070455"/>
                <a:ext cx="4213566" cy="1669395"/>
              </a:xfrm>
              <a:custGeom>
                <a:avLst/>
                <a:gdLst>
                  <a:gd name="T0" fmla="*/ 946 w 2418"/>
                  <a:gd name="T1" fmla="*/ 206 h 958"/>
                  <a:gd name="T2" fmla="*/ 1986 w 2418"/>
                  <a:gd name="T3" fmla="*/ 336 h 958"/>
                  <a:gd name="T4" fmla="*/ 1570 w 2418"/>
                  <a:gd name="T5" fmla="*/ 302 h 958"/>
                  <a:gd name="T6" fmla="*/ 1320 w 2418"/>
                  <a:gd name="T7" fmla="*/ 174 h 958"/>
                  <a:gd name="T8" fmla="*/ 860 w 2418"/>
                  <a:gd name="T9" fmla="*/ 248 h 958"/>
                  <a:gd name="T10" fmla="*/ 822 w 2418"/>
                  <a:gd name="T11" fmla="*/ 350 h 958"/>
                  <a:gd name="T12" fmla="*/ 692 w 2418"/>
                  <a:gd name="T13" fmla="*/ 356 h 958"/>
                  <a:gd name="T14" fmla="*/ 344 w 2418"/>
                  <a:gd name="T15" fmla="*/ 422 h 958"/>
                  <a:gd name="T16" fmla="*/ 204 w 2418"/>
                  <a:gd name="T17" fmla="*/ 342 h 958"/>
                  <a:gd name="T18" fmla="*/ 114 w 2418"/>
                  <a:gd name="T19" fmla="*/ 632 h 958"/>
                  <a:gd name="T20" fmla="*/ 302 w 2418"/>
                  <a:gd name="T21" fmla="*/ 920 h 958"/>
                  <a:gd name="T22" fmla="*/ 536 w 2418"/>
                  <a:gd name="T23" fmla="*/ 764 h 958"/>
                  <a:gd name="T24" fmla="*/ 886 w 2418"/>
                  <a:gd name="T25" fmla="*/ 770 h 958"/>
                  <a:gd name="T26" fmla="*/ 1412 w 2418"/>
                  <a:gd name="T27" fmla="*/ 764 h 958"/>
                  <a:gd name="T28" fmla="*/ 1672 w 2418"/>
                  <a:gd name="T29" fmla="*/ 856 h 958"/>
                  <a:gd name="T30" fmla="*/ 1814 w 2418"/>
                  <a:gd name="T31" fmla="*/ 584 h 958"/>
                  <a:gd name="T32" fmla="*/ 1982 w 2418"/>
                  <a:gd name="T33" fmla="*/ 584 h 958"/>
                  <a:gd name="T34" fmla="*/ 2052 w 2418"/>
                  <a:gd name="T35" fmla="*/ 574 h 958"/>
                  <a:gd name="T36" fmla="*/ 2326 w 2418"/>
                  <a:gd name="T37" fmla="*/ 456 h 958"/>
                  <a:gd name="T38" fmla="*/ 2284 w 2418"/>
                  <a:gd name="T39" fmla="*/ 296 h 958"/>
                  <a:gd name="T40" fmla="*/ 1466 w 2418"/>
                  <a:gd name="T41" fmla="*/ 248 h 958"/>
                  <a:gd name="T42" fmla="*/ 1530 w 2418"/>
                  <a:gd name="T43" fmla="*/ 260 h 958"/>
                  <a:gd name="T44" fmla="*/ 4 w 2418"/>
                  <a:gd name="T45" fmla="*/ 682 h 958"/>
                  <a:gd name="T46" fmla="*/ 536 w 2418"/>
                  <a:gd name="T47" fmla="*/ 16 h 958"/>
                  <a:gd name="T48" fmla="*/ 536 w 2418"/>
                  <a:gd name="T49" fmla="*/ 26 h 958"/>
                  <a:gd name="T50" fmla="*/ 524 w 2418"/>
                  <a:gd name="T51" fmla="*/ 32 h 958"/>
                  <a:gd name="T52" fmla="*/ 512 w 2418"/>
                  <a:gd name="T53" fmla="*/ 42 h 958"/>
                  <a:gd name="T54" fmla="*/ 442 w 2418"/>
                  <a:gd name="T55" fmla="*/ 54 h 958"/>
                  <a:gd name="T56" fmla="*/ 1710 w 2418"/>
                  <a:gd name="T57" fmla="*/ 174 h 958"/>
                  <a:gd name="T58" fmla="*/ 800 w 2418"/>
                  <a:gd name="T59" fmla="*/ 242 h 958"/>
                  <a:gd name="T60" fmla="*/ 1516 w 2418"/>
                  <a:gd name="T61" fmla="*/ 270 h 958"/>
                  <a:gd name="T62" fmla="*/ 710 w 2418"/>
                  <a:gd name="T63" fmla="*/ 406 h 958"/>
                  <a:gd name="T64" fmla="*/ 546 w 2418"/>
                  <a:gd name="T65" fmla="*/ 12 h 958"/>
                  <a:gd name="T66" fmla="*/ 1034 w 2418"/>
                  <a:gd name="T67" fmla="*/ 38 h 958"/>
                  <a:gd name="T68" fmla="*/ 604 w 2418"/>
                  <a:gd name="T69" fmla="*/ 26 h 958"/>
                  <a:gd name="T70" fmla="*/ 454 w 2418"/>
                  <a:gd name="T71" fmla="*/ 32 h 958"/>
                  <a:gd name="T72" fmla="*/ 362 w 2418"/>
                  <a:gd name="T73" fmla="*/ 38 h 958"/>
                  <a:gd name="T74" fmla="*/ 512 w 2418"/>
                  <a:gd name="T75" fmla="*/ 48 h 958"/>
                  <a:gd name="T76" fmla="*/ 1104 w 2418"/>
                  <a:gd name="T77" fmla="*/ 86 h 958"/>
                  <a:gd name="T78" fmla="*/ 806 w 2418"/>
                  <a:gd name="T79" fmla="*/ 70 h 958"/>
                  <a:gd name="T80" fmla="*/ 1174 w 2418"/>
                  <a:gd name="T81" fmla="*/ 86 h 958"/>
                  <a:gd name="T82" fmla="*/ 1240 w 2418"/>
                  <a:gd name="T83" fmla="*/ 128 h 958"/>
                  <a:gd name="T84" fmla="*/ 664 w 2418"/>
                  <a:gd name="T85" fmla="*/ 140 h 958"/>
                  <a:gd name="T86" fmla="*/ 546 w 2418"/>
                  <a:gd name="T87" fmla="*/ 216 h 958"/>
                  <a:gd name="T88" fmla="*/ 508 w 2418"/>
                  <a:gd name="T89" fmla="*/ 216 h 958"/>
                  <a:gd name="T90" fmla="*/ 1104 w 2418"/>
                  <a:gd name="T91" fmla="*/ 146 h 958"/>
                  <a:gd name="T92" fmla="*/ 1078 w 2418"/>
                  <a:gd name="T93" fmla="*/ 162 h 958"/>
                  <a:gd name="T94" fmla="*/ 1672 w 2418"/>
                  <a:gd name="T95" fmla="*/ 168 h 958"/>
                  <a:gd name="T96" fmla="*/ 1748 w 2418"/>
                  <a:gd name="T97" fmla="*/ 194 h 958"/>
                  <a:gd name="T98" fmla="*/ 1808 w 2418"/>
                  <a:gd name="T99" fmla="*/ 180 h 958"/>
                  <a:gd name="T100" fmla="*/ 952 w 2418"/>
                  <a:gd name="T101" fmla="*/ 194 h 958"/>
                  <a:gd name="T102" fmla="*/ 1716 w 2418"/>
                  <a:gd name="T103" fmla="*/ 216 h 958"/>
                  <a:gd name="T104" fmla="*/ 1728 w 2418"/>
                  <a:gd name="T105" fmla="*/ 238 h 958"/>
                  <a:gd name="T106" fmla="*/ 464 w 2418"/>
                  <a:gd name="T107" fmla="*/ 288 h 958"/>
                  <a:gd name="T108" fmla="*/ 502 w 2418"/>
                  <a:gd name="T109" fmla="*/ 276 h 958"/>
                  <a:gd name="T110" fmla="*/ 838 w 2418"/>
                  <a:gd name="T111" fmla="*/ 248 h 958"/>
                  <a:gd name="T112" fmla="*/ 2008 w 2418"/>
                  <a:gd name="T113" fmla="*/ 308 h 958"/>
                  <a:gd name="T114" fmla="*/ 2004 w 2418"/>
                  <a:gd name="T115" fmla="*/ 342 h 958"/>
                  <a:gd name="T116" fmla="*/ 324 w 2418"/>
                  <a:gd name="T117" fmla="*/ 406 h 958"/>
                  <a:gd name="T118" fmla="*/ 1662 w 2418"/>
                  <a:gd name="T119" fmla="*/ 682 h 958"/>
                  <a:gd name="T120" fmla="*/ 1736 w 2418"/>
                  <a:gd name="T121" fmla="*/ 704 h 958"/>
                  <a:gd name="T122" fmla="*/ 1754 w 2418"/>
                  <a:gd name="T123" fmla="*/ 850 h 958"/>
                  <a:gd name="T124" fmla="*/ 1842 w 2418"/>
                  <a:gd name="T125" fmla="*/ 86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8" h="958">
                    <a:moveTo>
                      <a:pt x="758" y="710"/>
                    </a:moveTo>
                    <a:lnTo>
                      <a:pt x="764" y="710"/>
                    </a:lnTo>
                    <a:lnTo>
                      <a:pt x="766" y="704"/>
                    </a:lnTo>
                    <a:lnTo>
                      <a:pt x="758" y="704"/>
                    </a:lnTo>
                    <a:lnTo>
                      <a:pt x="758" y="710"/>
                    </a:lnTo>
                    <a:lnTo>
                      <a:pt x="758" y="710"/>
                    </a:lnTo>
                    <a:lnTo>
                      <a:pt x="758" y="710"/>
                    </a:lnTo>
                    <a:close/>
                    <a:moveTo>
                      <a:pt x="1682" y="698"/>
                    </a:moveTo>
                    <a:lnTo>
                      <a:pt x="1678" y="704"/>
                    </a:lnTo>
                    <a:lnTo>
                      <a:pt x="1682" y="704"/>
                    </a:lnTo>
                    <a:lnTo>
                      <a:pt x="1682" y="698"/>
                    </a:lnTo>
                    <a:lnTo>
                      <a:pt x="1682" y="698"/>
                    </a:lnTo>
                    <a:lnTo>
                      <a:pt x="1682" y="698"/>
                    </a:lnTo>
                    <a:close/>
                    <a:moveTo>
                      <a:pt x="242" y="878"/>
                    </a:moveTo>
                    <a:lnTo>
                      <a:pt x="242" y="884"/>
                    </a:lnTo>
                    <a:lnTo>
                      <a:pt x="248" y="884"/>
                    </a:lnTo>
                    <a:lnTo>
                      <a:pt x="248" y="878"/>
                    </a:lnTo>
                    <a:lnTo>
                      <a:pt x="242" y="878"/>
                    </a:lnTo>
                    <a:lnTo>
                      <a:pt x="242" y="878"/>
                    </a:lnTo>
                    <a:lnTo>
                      <a:pt x="242" y="878"/>
                    </a:lnTo>
                    <a:close/>
                    <a:moveTo>
                      <a:pt x="122" y="548"/>
                    </a:moveTo>
                    <a:lnTo>
                      <a:pt x="118" y="548"/>
                    </a:lnTo>
                    <a:lnTo>
                      <a:pt x="118" y="552"/>
                    </a:lnTo>
                    <a:lnTo>
                      <a:pt x="122" y="552"/>
                    </a:lnTo>
                    <a:lnTo>
                      <a:pt x="122" y="548"/>
                    </a:lnTo>
                    <a:lnTo>
                      <a:pt x="122" y="548"/>
                    </a:lnTo>
                    <a:lnTo>
                      <a:pt x="122" y="548"/>
                    </a:lnTo>
                    <a:close/>
                    <a:moveTo>
                      <a:pt x="492" y="774"/>
                    </a:moveTo>
                    <a:lnTo>
                      <a:pt x="496" y="770"/>
                    </a:lnTo>
                    <a:lnTo>
                      <a:pt x="492" y="770"/>
                    </a:lnTo>
                    <a:lnTo>
                      <a:pt x="492" y="774"/>
                    </a:lnTo>
                    <a:lnTo>
                      <a:pt x="492" y="774"/>
                    </a:lnTo>
                    <a:lnTo>
                      <a:pt x="492" y="774"/>
                    </a:lnTo>
                    <a:close/>
                    <a:moveTo>
                      <a:pt x="1554" y="276"/>
                    </a:moveTo>
                    <a:lnTo>
                      <a:pt x="1548" y="276"/>
                    </a:lnTo>
                    <a:lnTo>
                      <a:pt x="1548" y="282"/>
                    </a:lnTo>
                    <a:lnTo>
                      <a:pt x="1554" y="282"/>
                    </a:lnTo>
                    <a:lnTo>
                      <a:pt x="1554" y="276"/>
                    </a:lnTo>
                    <a:lnTo>
                      <a:pt x="1554" y="276"/>
                    </a:lnTo>
                    <a:lnTo>
                      <a:pt x="1554" y="276"/>
                    </a:lnTo>
                    <a:close/>
                    <a:moveTo>
                      <a:pt x="176" y="324"/>
                    </a:moveTo>
                    <a:lnTo>
                      <a:pt x="172" y="324"/>
                    </a:lnTo>
                    <a:lnTo>
                      <a:pt x="172" y="330"/>
                    </a:lnTo>
                    <a:lnTo>
                      <a:pt x="176" y="330"/>
                    </a:lnTo>
                    <a:lnTo>
                      <a:pt x="176" y="324"/>
                    </a:lnTo>
                    <a:lnTo>
                      <a:pt x="176" y="324"/>
                    </a:lnTo>
                    <a:lnTo>
                      <a:pt x="176" y="324"/>
                    </a:lnTo>
                    <a:close/>
                    <a:moveTo>
                      <a:pt x="1982" y="542"/>
                    </a:moveTo>
                    <a:lnTo>
                      <a:pt x="1982" y="548"/>
                    </a:lnTo>
                    <a:lnTo>
                      <a:pt x="1986" y="548"/>
                    </a:lnTo>
                    <a:lnTo>
                      <a:pt x="1986" y="542"/>
                    </a:lnTo>
                    <a:lnTo>
                      <a:pt x="1982" y="542"/>
                    </a:lnTo>
                    <a:lnTo>
                      <a:pt x="1982" y="542"/>
                    </a:lnTo>
                    <a:lnTo>
                      <a:pt x="1982" y="542"/>
                    </a:lnTo>
                    <a:close/>
                    <a:moveTo>
                      <a:pt x="1672" y="698"/>
                    </a:moveTo>
                    <a:lnTo>
                      <a:pt x="1662" y="698"/>
                    </a:lnTo>
                    <a:lnTo>
                      <a:pt x="1662" y="704"/>
                    </a:lnTo>
                    <a:lnTo>
                      <a:pt x="1672" y="704"/>
                    </a:lnTo>
                    <a:lnTo>
                      <a:pt x="1672" y="698"/>
                    </a:lnTo>
                    <a:lnTo>
                      <a:pt x="1672" y="698"/>
                    </a:lnTo>
                    <a:lnTo>
                      <a:pt x="1672" y="698"/>
                    </a:lnTo>
                    <a:close/>
                    <a:moveTo>
                      <a:pt x="596" y="710"/>
                    </a:moveTo>
                    <a:lnTo>
                      <a:pt x="596" y="704"/>
                    </a:lnTo>
                    <a:lnTo>
                      <a:pt x="590" y="704"/>
                    </a:lnTo>
                    <a:lnTo>
                      <a:pt x="590" y="710"/>
                    </a:lnTo>
                    <a:lnTo>
                      <a:pt x="596" y="710"/>
                    </a:lnTo>
                    <a:lnTo>
                      <a:pt x="596" y="710"/>
                    </a:lnTo>
                    <a:lnTo>
                      <a:pt x="596" y="710"/>
                    </a:lnTo>
                    <a:close/>
                    <a:moveTo>
                      <a:pt x="936" y="216"/>
                    </a:moveTo>
                    <a:lnTo>
                      <a:pt x="940" y="216"/>
                    </a:lnTo>
                    <a:lnTo>
                      <a:pt x="940" y="210"/>
                    </a:lnTo>
                    <a:lnTo>
                      <a:pt x="936" y="210"/>
                    </a:lnTo>
                    <a:lnTo>
                      <a:pt x="936" y="216"/>
                    </a:lnTo>
                    <a:lnTo>
                      <a:pt x="936" y="216"/>
                    </a:lnTo>
                    <a:lnTo>
                      <a:pt x="936" y="216"/>
                    </a:lnTo>
                    <a:close/>
                    <a:moveTo>
                      <a:pt x="336" y="356"/>
                    </a:moveTo>
                    <a:lnTo>
                      <a:pt x="336" y="362"/>
                    </a:lnTo>
                    <a:lnTo>
                      <a:pt x="340" y="362"/>
                    </a:lnTo>
                    <a:lnTo>
                      <a:pt x="340" y="356"/>
                    </a:lnTo>
                    <a:lnTo>
                      <a:pt x="336" y="356"/>
                    </a:lnTo>
                    <a:lnTo>
                      <a:pt x="336" y="356"/>
                    </a:lnTo>
                    <a:lnTo>
                      <a:pt x="336" y="356"/>
                    </a:lnTo>
                    <a:close/>
                    <a:moveTo>
                      <a:pt x="940" y="200"/>
                    </a:moveTo>
                    <a:lnTo>
                      <a:pt x="940" y="206"/>
                    </a:lnTo>
                    <a:lnTo>
                      <a:pt x="946" y="206"/>
                    </a:lnTo>
                    <a:lnTo>
                      <a:pt x="946" y="200"/>
                    </a:lnTo>
                    <a:lnTo>
                      <a:pt x="940" y="200"/>
                    </a:lnTo>
                    <a:lnTo>
                      <a:pt x="940" y="200"/>
                    </a:lnTo>
                    <a:lnTo>
                      <a:pt x="940" y="200"/>
                    </a:lnTo>
                    <a:close/>
                    <a:moveTo>
                      <a:pt x="2338" y="390"/>
                    </a:moveTo>
                    <a:lnTo>
                      <a:pt x="2338" y="396"/>
                    </a:lnTo>
                    <a:lnTo>
                      <a:pt x="2344" y="396"/>
                    </a:lnTo>
                    <a:lnTo>
                      <a:pt x="2338" y="390"/>
                    </a:lnTo>
                    <a:lnTo>
                      <a:pt x="2338" y="390"/>
                    </a:lnTo>
                    <a:lnTo>
                      <a:pt x="2338" y="390"/>
                    </a:lnTo>
                    <a:close/>
                    <a:moveTo>
                      <a:pt x="2398" y="410"/>
                    </a:moveTo>
                    <a:lnTo>
                      <a:pt x="2392" y="410"/>
                    </a:lnTo>
                    <a:lnTo>
                      <a:pt x="2392" y="406"/>
                    </a:lnTo>
                    <a:lnTo>
                      <a:pt x="2380" y="406"/>
                    </a:lnTo>
                    <a:lnTo>
                      <a:pt x="2380" y="402"/>
                    </a:lnTo>
                    <a:lnTo>
                      <a:pt x="2378" y="402"/>
                    </a:lnTo>
                    <a:lnTo>
                      <a:pt x="2372" y="406"/>
                    </a:lnTo>
                    <a:lnTo>
                      <a:pt x="2360" y="406"/>
                    </a:lnTo>
                    <a:lnTo>
                      <a:pt x="2360" y="396"/>
                    </a:lnTo>
                    <a:lnTo>
                      <a:pt x="2344" y="396"/>
                    </a:lnTo>
                    <a:lnTo>
                      <a:pt x="2344" y="402"/>
                    </a:lnTo>
                    <a:lnTo>
                      <a:pt x="2350" y="402"/>
                    </a:lnTo>
                    <a:lnTo>
                      <a:pt x="2354" y="406"/>
                    </a:lnTo>
                    <a:lnTo>
                      <a:pt x="2350" y="406"/>
                    </a:lnTo>
                    <a:lnTo>
                      <a:pt x="2350" y="416"/>
                    </a:lnTo>
                    <a:lnTo>
                      <a:pt x="2344" y="416"/>
                    </a:lnTo>
                    <a:lnTo>
                      <a:pt x="2344" y="410"/>
                    </a:lnTo>
                    <a:lnTo>
                      <a:pt x="2338" y="410"/>
                    </a:lnTo>
                    <a:lnTo>
                      <a:pt x="2338" y="406"/>
                    </a:lnTo>
                    <a:lnTo>
                      <a:pt x="2344" y="406"/>
                    </a:lnTo>
                    <a:lnTo>
                      <a:pt x="2344" y="402"/>
                    </a:lnTo>
                    <a:lnTo>
                      <a:pt x="2338" y="402"/>
                    </a:lnTo>
                    <a:lnTo>
                      <a:pt x="2338" y="396"/>
                    </a:lnTo>
                    <a:lnTo>
                      <a:pt x="2332" y="396"/>
                    </a:lnTo>
                    <a:lnTo>
                      <a:pt x="2332" y="384"/>
                    </a:lnTo>
                    <a:lnTo>
                      <a:pt x="2324" y="378"/>
                    </a:lnTo>
                    <a:lnTo>
                      <a:pt x="2318" y="378"/>
                    </a:lnTo>
                    <a:lnTo>
                      <a:pt x="2318" y="374"/>
                    </a:lnTo>
                    <a:lnTo>
                      <a:pt x="2306" y="374"/>
                    </a:lnTo>
                    <a:lnTo>
                      <a:pt x="2306" y="368"/>
                    </a:lnTo>
                    <a:lnTo>
                      <a:pt x="2296" y="368"/>
                    </a:lnTo>
                    <a:lnTo>
                      <a:pt x="2296" y="362"/>
                    </a:lnTo>
                    <a:lnTo>
                      <a:pt x="2284" y="362"/>
                    </a:lnTo>
                    <a:lnTo>
                      <a:pt x="2284" y="356"/>
                    </a:lnTo>
                    <a:lnTo>
                      <a:pt x="2272" y="356"/>
                    </a:lnTo>
                    <a:lnTo>
                      <a:pt x="2272" y="350"/>
                    </a:lnTo>
                    <a:lnTo>
                      <a:pt x="2268" y="350"/>
                    </a:lnTo>
                    <a:lnTo>
                      <a:pt x="2264" y="348"/>
                    </a:lnTo>
                    <a:lnTo>
                      <a:pt x="2258" y="348"/>
                    </a:lnTo>
                    <a:lnTo>
                      <a:pt x="2252" y="342"/>
                    </a:lnTo>
                    <a:lnTo>
                      <a:pt x="2252" y="348"/>
                    </a:lnTo>
                    <a:lnTo>
                      <a:pt x="2246" y="348"/>
                    </a:lnTo>
                    <a:lnTo>
                      <a:pt x="2246" y="342"/>
                    </a:lnTo>
                    <a:lnTo>
                      <a:pt x="2240" y="342"/>
                    </a:lnTo>
                    <a:lnTo>
                      <a:pt x="2236" y="336"/>
                    </a:lnTo>
                    <a:lnTo>
                      <a:pt x="2214" y="336"/>
                    </a:lnTo>
                    <a:lnTo>
                      <a:pt x="2214" y="330"/>
                    </a:lnTo>
                    <a:lnTo>
                      <a:pt x="2176" y="330"/>
                    </a:lnTo>
                    <a:lnTo>
                      <a:pt x="2176" y="324"/>
                    </a:lnTo>
                    <a:lnTo>
                      <a:pt x="2170" y="324"/>
                    </a:lnTo>
                    <a:lnTo>
                      <a:pt x="2170" y="330"/>
                    </a:lnTo>
                    <a:lnTo>
                      <a:pt x="2164" y="330"/>
                    </a:lnTo>
                    <a:lnTo>
                      <a:pt x="2164" y="324"/>
                    </a:lnTo>
                    <a:lnTo>
                      <a:pt x="2144" y="324"/>
                    </a:lnTo>
                    <a:lnTo>
                      <a:pt x="2144" y="320"/>
                    </a:lnTo>
                    <a:lnTo>
                      <a:pt x="2132" y="320"/>
                    </a:lnTo>
                    <a:lnTo>
                      <a:pt x="2132" y="336"/>
                    </a:lnTo>
                    <a:lnTo>
                      <a:pt x="2138" y="336"/>
                    </a:lnTo>
                    <a:lnTo>
                      <a:pt x="2138" y="350"/>
                    </a:lnTo>
                    <a:lnTo>
                      <a:pt x="2132" y="350"/>
                    </a:lnTo>
                    <a:lnTo>
                      <a:pt x="2132" y="356"/>
                    </a:lnTo>
                    <a:lnTo>
                      <a:pt x="2116" y="356"/>
                    </a:lnTo>
                    <a:lnTo>
                      <a:pt x="2116" y="348"/>
                    </a:lnTo>
                    <a:lnTo>
                      <a:pt x="2100" y="348"/>
                    </a:lnTo>
                    <a:lnTo>
                      <a:pt x="2100" y="336"/>
                    </a:lnTo>
                    <a:lnTo>
                      <a:pt x="2008" y="336"/>
                    </a:lnTo>
                    <a:lnTo>
                      <a:pt x="2008" y="356"/>
                    </a:lnTo>
                    <a:lnTo>
                      <a:pt x="2004" y="356"/>
                    </a:lnTo>
                    <a:lnTo>
                      <a:pt x="2004" y="362"/>
                    </a:lnTo>
                    <a:lnTo>
                      <a:pt x="1998" y="362"/>
                    </a:lnTo>
                    <a:lnTo>
                      <a:pt x="2004" y="356"/>
                    </a:lnTo>
                    <a:lnTo>
                      <a:pt x="2004" y="348"/>
                    </a:lnTo>
                    <a:lnTo>
                      <a:pt x="1998" y="348"/>
                    </a:lnTo>
                    <a:lnTo>
                      <a:pt x="1998" y="336"/>
                    </a:lnTo>
                    <a:lnTo>
                      <a:pt x="1986" y="336"/>
                    </a:lnTo>
                    <a:lnTo>
                      <a:pt x="1982" y="330"/>
                    </a:lnTo>
                    <a:lnTo>
                      <a:pt x="1982" y="324"/>
                    </a:lnTo>
                    <a:lnTo>
                      <a:pt x="1986" y="320"/>
                    </a:lnTo>
                    <a:lnTo>
                      <a:pt x="1986" y="308"/>
                    </a:lnTo>
                    <a:lnTo>
                      <a:pt x="1976" y="308"/>
                    </a:lnTo>
                    <a:lnTo>
                      <a:pt x="1970" y="302"/>
                    </a:lnTo>
                    <a:lnTo>
                      <a:pt x="1964" y="302"/>
                    </a:lnTo>
                    <a:lnTo>
                      <a:pt x="1958" y="296"/>
                    </a:lnTo>
                    <a:lnTo>
                      <a:pt x="1898" y="296"/>
                    </a:lnTo>
                    <a:lnTo>
                      <a:pt x="1898" y="302"/>
                    </a:lnTo>
                    <a:lnTo>
                      <a:pt x="1872" y="302"/>
                    </a:lnTo>
                    <a:lnTo>
                      <a:pt x="1872" y="296"/>
                    </a:lnTo>
                    <a:lnTo>
                      <a:pt x="1868" y="296"/>
                    </a:lnTo>
                    <a:lnTo>
                      <a:pt x="1868" y="292"/>
                    </a:lnTo>
                    <a:lnTo>
                      <a:pt x="1862" y="292"/>
                    </a:lnTo>
                    <a:lnTo>
                      <a:pt x="1856" y="288"/>
                    </a:lnTo>
                    <a:lnTo>
                      <a:pt x="1850" y="292"/>
                    </a:lnTo>
                    <a:lnTo>
                      <a:pt x="1850" y="288"/>
                    </a:lnTo>
                    <a:lnTo>
                      <a:pt x="1836" y="288"/>
                    </a:lnTo>
                    <a:lnTo>
                      <a:pt x="1836" y="282"/>
                    </a:lnTo>
                    <a:lnTo>
                      <a:pt x="1830" y="282"/>
                    </a:lnTo>
                    <a:lnTo>
                      <a:pt x="1830" y="276"/>
                    </a:lnTo>
                    <a:lnTo>
                      <a:pt x="1836" y="276"/>
                    </a:lnTo>
                    <a:lnTo>
                      <a:pt x="1842" y="282"/>
                    </a:lnTo>
                    <a:lnTo>
                      <a:pt x="1842" y="270"/>
                    </a:lnTo>
                    <a:lnTo>
                      <a:pt x="1830" y="270"/>
                    </a:lnTo>
                    <a:lnTo>
                      <a:pt x="1830" y="266"/>
                    </a:lnTo>
                    <a:lnTo>
                      <a:pt x="1802" y="266"/>
                    </a:lnTo>
                    <a:lnTo>
                      <a:pt x="1796" y="270"/>
                    </a:lnTo>
                    <a:lnTo>
                      <a:pt x="1786" y="282"/>
                    </a:lnTo>
                    <a:lnTo>
                      <a:pt x="1782" y="282"/>
                    </a:lnTo>
                    <a:lnTo>
                      <a:pt x="1776" y="288"/>
                    </a:lnTo>
                    <a:lnTo>
                      <a:pt x="1776" y="282"/>
                    </a:lnTo>
                    <a:lnTo>
                      <a:pt x="1770" y="282"/>
                    </a:lnTo>
                    <a:lnTo>
                      <a:pt x="1776" y="276"/>
                    </a:lnTo>
                    <a:lnTo>
                      <a:pt x="1782" y="276"/>
                    </a:lnTo>
                    <a:lnTo>
                      <a:pt x="1782" y="270"/>
                    </a:lnTo>
                    <a:lnTo>
                      <a:pt x="1796" y="270"/>
                    </a:lnTo>
                    <a:lnTo>
                      <a:pt x="1796" y="266"/>
                    </a:lnTo>
                    <a:lnTo>
                      <a:pt x="1790" y="260"/>
                    </a:lnTo>
                    <a:lnTo>
                      <a:pt x="1776" y="260"/>
                    </a:lnTo>
                    <a:lnTo>
                      <a:pt x="1776" y="266"/>
                    </a:lnTo>
                    <a:lnTo>
                      <a:pt x="1770" y="266"/>
                    </a:lnTo>
                    <a:lnTo>
                      <a:pt x="1770" y="270"/>
                    </a:lnTo>
                    <a:lnTo>
                      <a:pt x="1764" y="270"/>
                    </a:lnTo>
                    <a:lnTo>
                      <a:pt x="1758" y="270"/>
                    </a:lnTo>
                    <a:lnTo>
                      <a:pt x="1758" y="266"/>
                    </a:lnTo>
                    <a:lnTo>
                      <a:pt x="1764" y="266"/>
                    </a:lnTo>
                    <a:lnTo>
                      <a:pt x="1764" y="270"/>
                    </a:lnTo>
                    <a:lnTo>
                      <a:pt x="1770" y="266"/>
                    </a:lnTo>
                    <a:lnTo>
                      <a:pt x="1770" y="260"/>
                    </a:lnTo>
                    <a:lnTo>
                      <a:pt x="1758" y="260"/>
                    </a:lnTo>
                    <a:lnTo>
                      <a:pt x="1754" y="254"/>
                    </a:lnTo>
                    <a:lnTo>
                      <a:pt x="1722" y="254"/>
                    </a:lnTo>
                    <a:lnTo>
                      <a:pt x="1722" y="248"/>
                    </a:lnTo>
                    <a:lnTo>
                      <a:pt x="1710" y="248"/>
                    </a:lnTo>
                    <a:lnTo>
                      <a:pt x="1710" y="254"/>
                    </a:lnTo>
                    <a:lnTo>
                      <a:pt x="1716" y="254"/>
                    </a:lnTo>
                    <a:lnTo>
                      <a:pt x="1716" y="260"/>
                    </a:lnTo>
                    <a:lnTo>
                      <a:pt x="1694" y="260"/>
                    </a:lnTo>
                    <a:lnTo>
                      <a:pt x="1688" y="266"/>
                    </a:lnTo>
                    <a:lnTo>
                      <a:pt x="1688" y="270"/>
                    </a:lnTo>
                    <a:lnTo>
                      <a:pt x="1694" y="270"/>
                    </a:lnTo>
                    <a:lnTo>
                      <a:pt x="1700" y="266"/>
                    </a:lnTo>
                    <a:lnTo>
                      <a:pt x="1704" y="270"/>
                    </a:lnTo>
                    <a:lnTo>
                      <a:pt x="1700" y="270"/>
                    </a:lnTo>
                    <a:lnTo>
                      <a:pt x="1700" y="288"/>
                    </a:lnTo>
                    <a:lnTo>
                      <a:pt x="1672" y="288"/>
                    </a:lnTo>
                    <a:lnTo>
                      <a:pt x="1672" y="296"/>
                    </a:lnTo>
                    <a:lnTo>
                      <a:pt x="1668" y="292"/>
                    </a:lnTo>
                    <a:lnTo>
                      <a:pt x="1662" y="288"/>
                    </a:lnTo>
                    <a:lnTo>
                      <a:pt x="1624" y="288"/>
                    </a:lnTo>
                    <a:lnTo>
                      <a:pt x="1624" y="292"/>
                    </a:lnTo>
                    <a:lnTo>
                      <a:pt x="1618" y="288"/>
                    </a:lnTo>
                    <a:lnTo>
                      <a:pt x="1602" y="288"/>
                    </a:lnTo>
                    <a:lnTo>
                      <a:pt x="1602" y="276"/>
                    </a:lnTo>
                    <a:lnTo>
                      <a:pt x="1596" y="276"/>
                    </a:lnTo>
                    <a:lnTo>
                      <a:pt x="1590" y="282"/>
                    </a:lnTo>
                    <a:lnTo>
                      <a:pt x="1590" y="296"/>
                    </a:lnTo>
                    <a:lnTo>
                      <a:pt x="1586" y="296"/>
                    </a:lnTo>
                    <a:lnTo>
                      <a:pt x="1580" y="302"/>
                    </a:lnTo>
                    <a:lnTo>
                      <a:pt x="1574" y="308"/>
                    </a:lnTo>
                    <a:lnTo>
                      <a:pt x="1574" y="302"/>
                    </a:lnTo>
                    <a:lnTo>
                      <a:pt x="1570" y="296"/>
                    </a:lnTo>
                    <a:lnTo>
                      <a:pt x="1570" y="302"/>
                    </a:lnTo>
                    <a:lnTo>
                      <a:pt x="1564" y="302"/>
                    </a:lnTo>
                    <a:lnTo>
                      <a:pt x="1564" y="296"/>
                    </a:lnTo>
                    <a:lnTo>
                      <a:pt x="1554" y="296"/>
                    </a:lnTo>
                    <a:lnTo>
                      <a:pt x="1554" y="288"/>
                    </a:lnTo>
                    <a:lnTo>
                      <a:pt x="1542" y="288"/>
                    </a:lnTo>
                    <a:lnTo>
                      <a:pt x="1542" y="276"/>
                    </a:lnTo>
                    <a:lnTo>
                      <a:pt x="1536" y="276"/>
                    </a:lnTo>
                    <a:lnTo>
                      <a:pt x="1536" y="270"/>
                    </a:lnTo>
                    <a:lnTo>
                      <a:pt x="1530" y="270"/>
                    </a:lnTo>
                    <a:lnTo>
                      <a:pt x="1530" y="266"/>
                    </a:lnTo>
                    <a:lnTo>
                      <a:pt x="1520" y="266"/>
                    </a:lnTo>
                    <a:lnTo>
                      <a:pt x="1520" y="260"/>
                    </a:lnTo>
                    <a:lnTo>
                      <a:pt x="1516" y="260"/>
                    </a:lnTo>
                    <a:lnTo>
                      <a:pt x="1516" y="270"/>
                    </a:lnTo>
                    <a:lnTo>
                      <a:pt x="1510" y="266"/>
                    </a:lnTo>
                    <a:lnTo>
                      <a:pt x="1494" y="266"/>
                    </a:lnTo>
                    <a:lnTo>
                      <a:pt x="1494" y="260"/>
                    </a:lnTo>
                    <a:lnTo>
                      <a:pt x="1482" y="260"/>
                    </a:lnTo>
                    <a:lnTo>
                      <a:pt x="1476" y="254"/>
                    </a:lnTo>
                    <a:lnTo>
                      <a:pt x="1456" y="254"/>
                    </a:lnTo>
                    <a:lnTo>
                      <a:pt x="1456" y="248"/>
                    </a:lnTo>
                    <a:lnTo>
                      <a:pt x="1412" y="248"/>
                    </a:lnTo>
                    <a:lnTo>
                      <a:pt x="1408" y="242"/>
                    </a:lnTo>
                    <a:lnTo>
                      <a:pt x="1402" y="242"/>
                    </a:lnTo>
                    <a:lnTo>
                      <a:pt x="1396" y="238"/>
                    </a:lnTo>
                    <a:lnTo>
                      <a:pt x="1408" y="238"/>
                    </a:lnTo>
                    <a:lnTo>
                      <a:pt x="1402" y="234"/>
                    </a:lnTo>
                    <a:lnTo>
                      <a:pt x="1374" y="234"/>
                    </a:lnTo>
                    <a:lnTo>
                      <a:pt x="1374" y="228"/>
                    </a:lnTo>
                    <a:lnTo>
                      <a:pt x="1348" y="228"/>
                    </a:lnTo>
                    <a:lnTo>
                      <a:pt x="1348" y="234"/>
                    </a:lnTo>
                    <a:lnTo>
                      <a:pt x="1326" y="234"/>
                    </a:lnTo>
                    <a:lnTo>
                      <a:pt x="1326" y="238"/>
                    </a:lnTo>
                    <a:lnTo>
                      <a:pt x="1320" y="238"/>
                    </a:lnTo>
                    <a:lnTo>
                      <a:pt x="1326" y="234"/>
                    </a:lnTo>
                    <a:lnTo>
                      <a:pt x="1326" y="228"/>
                    </a:lnTo>
                    <a:lnTo>
                      <a:pt x="1294" y="228"/>
                    </a:lnTo>
                    <a:lnTo>
                      <a:pt x="1288" y="222"/>
                    </a:lnTo>
                    <a:lnTo>
                      <a:pt x="1276" y="222"/>
                    </a:lnTo>
                    <a:lnTo>
                      <a:pt x="1276" y="228"/>
                    </a:lnTo>
                    <a:lnTo>
                      <a:pt x="1282" y="228"/>
                    </a:lnTo>
                    <a:lnTo>
                      <a:pt x="1282" y="234"/>
                    </a:lnTo>
                    <a:lnTo>
                      <a:pt x="1276" y="234"/>
                    </a:lnTo>
                    <a:lnTo>
                      <a:pt x="1276" y="238"/>
                    </a:lnTo>
                    <a:lnTo>
                      <a:pt x="1250" y="238"/>
                    </a:lnTo>
                    <a:lnTo>
                      <a:pt x="1250" y="242"/>
                    </a:lnTo>
                    <a:lnTo>
                      <a:pt x="1222" y="242"/>
                    </a:lnTo>
                    <a:lnTo>
                      <a:pt x="1222" y="248"/>
                    </a:lnTo>
                    <a:lnTo>
                      <a:pt x="1218" y="248"/>
                    </a:lnTo>
                    <a:lnTo>
                      <a:pt x="1212" y="254"/>
                    </a:lnTo>
                    <a:lnTo>
                      <a:pt x="1206" y="254"/>
                    </a:lnTo>
                    <a:lnTo>
                      <a:pt x="1212" y="248"/>
                    </a:lnTo>
                    <a:lnTo>
                      <a:pt x="1218" y="248"/>
                    </a:lnTo>
                    <a:lnTo>
                      <a:pt x="1218" y="238"/>
                    </a:lnTo>
                    <a:lnTo>
                      <a:pt x="1234" y="238"/>
                    </a:lnTo>
                    <a:lnTo>
                      <a:pt x="1240" y="234"/>
                    </a:lnTo>
                    <a:lnTo>
                      <a:pt x="1246" y="234"/>
                    </a:lnTo>
                    <a:lnTo>
                      <a:pt x="1250" y="228"/>
                    </a:lnTo>
                    <a:lnTo>
                      <a:pt x="1260" y="228"/>
                    </a:lnTo>
                    <a:lnTo>
                      <a:pt x="1260" y="222"/>
                    </a:lnTo>
                    <a:lnTo>
                      <a:pt x="1266" y="222"/>
                    </a:lnTo>
                    <a:lnTo>
                      <a:pt x="1266" y="216"/>
                    </a:lnTo>
                    <a:lnTo>
                      <a:pt x="1276" y="216"/>
                    </a:lnTo>
                    <a:lnTo>
                      <a:pt x="1276" y="210"/>
                    </a:lnTo>
                    <a:lnTo>
                      <a:pt x="1288" y="210"/>
                    </a:lnTo>
                    <a:lnTo>
                      <a:pt x="1288" y="206"/>
                    </a:lnTo>
                    <a:lnTo>
                      <a:pt x="1294" y="206"/>
                    </a:lnTo>
                    <a:lnTo>
                      <a:pt x="1294" y="200"/>
                    </a:lnTo>
                    <a:lnTo>
                      <a:pt x="1308" y="200"/>
                    </a:lnTo>
                    <a:lnTo>
                      <a:pt x="1308" y="194"/>
                    </a:lnTo>
                    <a:lnTo>
                      <a:pt x="1314" y="194"/>
                    </a:lnTo>
                    <a:lnTo>
                      <a:pt x="1320" y="188"/>
                    </a:lnTo>
                    <a:lnTo>
                      <a:pt x="1326" y="188"/>
                    </a:lnTo>
                    <a:lnTo>
                      <a:pt x="1326" y="182"/>
                    </a:lnTo>
                    <a:lnTo>
                      <a:pt x="1332" y="182"/>
                    </a:lnTo>
                    <a:lnTo>
                      <a:pt x="1326" y="180"/>
                    </a:lnTo>
                    <a:lnTo>
                      <a:pt x="1332" y="180"/>
                    </a:lnTo>
                    <a:lnTo>
                      <a:pt x="1332" y="168"/>
                    </a:lnTo>
                    <a:lnTo>
                      <a:pt x="1326" y="168"/>
                    </a:lnTo>
                    <a:lnTo>
                      <a:pt x="1326" y="156"/>
                    </a:lnTo>
                    <a:lnTo>
                      <a:pt x="1320" y="162"/>
                    </a:lnTo>
                    <a:lnTo>
                      <a:pt x="1320" y="168"/>
                    </a:lnTo>
                    <a:lnTo>
                      <a:pt x="1314" y="168"/>
                    </a:lnTo>
                    <a:lnTo>
                      <a:pt x="1314" y="174"/>
                    </a:lnTo>
                    <a:lnTo>
                      <a:pt x="1320" y="174"/>
                    </a:lnTo>
                    <a:lnTo>
                      <a:pt x="1320" y="180"/>
                    </a:lnTo>
                    <a:lnTo>
                      <a:pt x="1314" y="180"/>
                    </a:lnTo>
                    <a:lnTo>
                      <a:pt x="1314" y="174"/>
                    </a:lnTo>
                    <a:lnTo>
                      <a:pt x="1308" y="174"/>
                    </a:lnTo>
                    <a:lnTo>
                      <a:pt x="1308" y="168"/>
                    </a:lnTo>
                    <a:lnTo>
                      <a:pt x="1314" y="168"/>
                    </a:lnTo>
                    <a:lnTo>
                      <a:pt x="1314" y="156"/>
                    </a:lnTo>
                    <a:lnTo>
                      <a:pt x="1308" y="152"/>
                    </a:lnTo>
                    <a:lnTo>
                      <a:pt x="1300" y="152"/>
                    </a:lnTo>
                    <a:lnTo>
                      <a:pt x="1300" y="146"/>
                    </a:lnTo>
                    <a:lnTo>
                      <a:pt x="1250" y="146"/>
                    </a:lnTo>
                    <a:lnTo>
                      <a:pt x="1250" y="152"/>
                    </a:lnTo>
                    <a:lnTo>
                      <a:pt x="1234" y="152"/>
                    </a:lnTo>
                    <a:lnTo>
                      <a:pt x="1234" y="140"/>
                    </a:lnTo>
                    <a:lnTo>
                      <a:pt x="1218" y="140"/>
                    </a:lnTo>
                    <a:lnTo>
                      <a:pt x="1218" y="134"/>
                    </a:lnTo>
                    <a:lnTo>
                      <a:pt x="1206" y="134"/>
                    </a:lnTo>
                    <a:lnTo>
                      <a:pt x="1206" y="128"/>
                    </a:lnTo>
                    <a:lnTo>
                      <a:pt x="1218" y="128"/>
                    </a:lnTo>
                    <a:lnTo>
                      <a:pt x="1218" y="124"/>
                    </a:lnTo>
                    <a:lnTo>
                      <a:pt x="1206" y="124"/>
                    </a:lnTo>
                    <a:lnTo>
                      <a:pt x="1206" y="120"/>
                    </a:lnTo>
                    <a:lnTo>
                      <a:pt x="1180" y="120"/>
                    </a:lnTo>
                    <a:lnTo>
                      <a:pt x="1180" y="124"/>
                    </a:lnTo>
                    <a:lnTo>
                      <a:pt x="1168" y="124"/>
                    </a:lnTo>
                    <a:lnTo>
                      <a:pt x="1168" y="128"/>
                    </a:lnTo>
                    <a:lnTo>
                      <a:pt x="1162" y="128"/>
                    </a:lnTo>
                    <a:lnTo>
                      <a:pt x="1158" y="134"/>
                    </a:lnTo>
                    <a:lnTo>
                      <a:pt x="1152" y="134"/>
                    </a:lnTo>
                    <a:lnTo>
                      <a:pt x="1152" y="140"/>
                    </a:lnTo>
                    <a:lnTo>
                      <a:pt x="1146" y="140"/>
                    </a:lnTo>
                    <a:lnTo>
                      <a:pt x="1146" y="146"/>
                    </a:lnTo>
                    <a:lnTo>
                      <a:pt x="1152" y="146"/>
                    </a:lnTo>
                    <a:lnTo>
                      <a:pt x="1152" y="152"/>
                    </a:lnTo>
                    <a:lnTo>
                      <a:pt x="1120" y="152"/>
                    </a:lnTo>
                    <a:lnTo>
                      <a:pt x="1120" y="156"/>
                    </a:lnTo>
                    <a:lnTo>
                      <a:pt x="1132" y="156"/>
                    </a:lnTo>
                    <a:lnTo>
                      <a:pt x="1132" y="162"/>
                    </a:lnTo>
                    <a:lnTo>
                      <a:pt x="1136" y="162"/>
                    </a:lnTo>
                    <a:lnTo>
                      <a:pt x="1136" y="168"/>
                    </a:lnTo>
                    <a:lnTo>
                      <a:pt x="1132" y="174"/>
                    </a:lnTo>
                    <a:lnTo>
                      <a:pt x="1132" y="162"/>
                    </a:lnTo>
                    <a:lnTo>
                      <a:pt x="1120" y="162"/>
                    </a:lnTo>
                    <a:lnTo>
                      <a:pt x="1120" y="156"/>
                    </a:lnTo>
                    <a:lnTo>
                      <a:pt x="1114" y="162"/>
                    </a:lnTo>
                    <a:lnTo>
                      <a:pt x="1108" y="162"/>
                    </a:lnTo>
                    <a:lnTo>
                      <a:pt x="1108" y="168"/>
                    </a:lnTo>
                    <a:lnTo>
                      <a:pt x="1082" y="168"/>
                    </a:lnTo>
                    <a:lnTo>
                      <a:pt x="1078" y="162"/>
                    </a:lnTo>
                    <a:lnTo>
                      <a:pt x="1060" y="162"/>
                    </a:lnTo>
                    <a:lnTo>
                      <a:pt x="1066" y="168"/>
                    </a:lnTo>
                    <a:lnTo>
                      <a:pt x="1054" y="168"/>
                    </a:lnTo>
                    <a:lnTo>
                      <a:pt x="1050" y="162"/>
                    </a:lnTo>
                    <a:lnTo>
                      <a:pt x="1044" y="162"/>
                    </a:lnTo>
                    <a:lnTo>
                      <a:pt x="1044" y="174"/>
                    </a:lnTo>
                    <a:lnTo>
                      <a:pt x="1018" y="174"/>
                    </a:lnTo>
                    <a:lnTo>
                      <a:pt x="1018" y="180"/>
                    </a:lnTo>
                    <a:lnTo>
                      <a:pt x="990" y="180"/>
                    </a:lnTo>
                    <a:lnTo>
                      <a:pt x="984" y="182"/>
                    </a:lnTo>
                    <a:lnTo>
                      <a:pt x="984" y="180"/>
                    </a:lnTo>
                    <a:lnTo>
                      <a:pt x="980" y="180"/>
                    </a:lnTo>
                    <a:lnTo>
                      <a:pt x="980" y="182"/>
                    </a:lnTo>
                    <a:lnTo>
                      <a:pt x="974" y="182"/>
                    </a:lnTo>
                    <a:lnTo>
                      <a:pt x="968" y="188"/>
                    </a:lnTo>
                    <a:lnTo>
                      <a:pt x="964" y="188"/>
                    </a:lnTo>
                    <a:lnTo>
                      <a:pt x="964" y="194"/>
                    </a:lnTo>
                    <a:lnTo>
                      <a:pt x="958" y="194"/>
                    </a:lnTo>
                    <a:lnTo>
                      <a:pt x="958" y="200"/>
                    </a:lnTo>
                    <a:lnTo>
                      <a:pt x="952" y="200"/>
                    </a:lnTo>
                    <a:lnTo>
                      <a:pt x="952" y="206"/>
                    </a:lnTo>
                    <a:lnTo>
                      <a:pt x="946" y="206"/>
                    </a:lnTo>
                    <a:lnTo>
                      <a:pt x="946" y="210"/>
                    </a:lnTo>
                    <a:lnTo>
                      <a:pt x="940" y="210"/>
                    </a:lnTo>
                    <a:lnTo>
                      <a:pt x="946" y="216"/>
                    </a:lnTo>
                    <a:lnTo>
                      <a:pt x="952" y="210"/>
                    </a:lnTo>
                    <a:lnTo>
                      <a:pt x="958" y="210"/>
                    </a:lnTo>
                    <a:lnTo>
                      <a:pt x="952" y="216"/>
                    </a:lnTo>
                    <a:lnTo>
                      <a:pt x="958" y="216"/>
                    </a:lnTo>
                    <a:lnTo>
                      <a:pt x="958" y="234"/>
                    </a:lnTo>
                    <a:lnTo>
                      <a:pt x="946" y="234"/>
                    </a:lnTo>
                    <a:lnTo>
                      <a:pt x="946" y="228"/>
                    </a:lnTo>
                    <a:lnTo>
                      <a:pt x="876" y="228"/>
                    </a:lnTo>
                    <a:lnTo>
                      <a:pt x="872" y="234"/>
                    </a:lnTo>
                    <a:lnTo>
                      <a:pt x="860" y="234"/>
                    </a:lnTo>
                    <a:lnTo>
                      <a:pt x="860" y="248"/>
                    </a:lnTo>
                    <a:lnTo>
                      <a:pt x="866" y="248"/>
                    </a:lnTo>
                    <a:lnTo>
                      <a:pt x="860" y="254"/>
                    </a:lnTo>
                    <a:lnTo>
                      <a:pt x="860" y="260"/>
                    </a:lnTo>
                    <a:lnTo>
                      <a:pt x="872" y="260"/>
                    </a:lnTo>
                    <a:lnTo>
                      <a:pt x="872" y="266"/>
                    </a:lnTo>
                    <a:lnTo>
                      <a:pt x="880" y="266"/>
                    </a:lnTo>
                    <a:lnTo>
                      <a:pt x="880" y="276"/>
                    </a:lnTo>
                    <a:lnTo>
                      <a:pt x="904" y="276"/>
                    </a:lnTo>
                    <a:lnTo>
                      <a:pt x="904" y="288"/>
                    </a:lnTo>
                    <a:lnTo>
                      <a:pt x="898" y="288"/>
                    </a:lnTo>
                    <a:lnTo>
                      <a:pt x="898" y="296"/>
                    </a:lnTo>
                    <a:lnTo>
                      <a:pt x="904" y="302"/>
                    </a:lnTo>
                    <a:lnTo>
                      <a:pt x="904" y="308"/>
                    </a:lnTo>
                    <a:lnTo>
                      <a:pt x="908" y="308"/>
                    </a:lnTo>
                    <a:lnTo>
                      <a:pt x="908" y="314"/>
                    </a:lnTo>
                    <a:lnTo>
                      <a:pt x="904" y="314"/>
                    </a:lnTo>
                    <a:lnTo>
                      <a:pt x="904" y="320"/>
                    </a:lnTo>
                    <a:lnTo>
                      <a:pt x="892" y="320"/>
                    </a:lnTo>
                    <a:lnTo>
                      <a:pt x="898" y="314"/>
                    </a:lnTo>
                    <a:lnTo>
                      <a:pt x="898" y="296"/>
                    </a:lnTo>
                    <a:lnTo>
                      <a:pt x="892" y="296"/>
                    </a:lnTo>
                    <a:lnTo>
                      <a:pt x="886" y="302"/>
                    </a:lnTo>
                    <a:lnTo>
                      <a:pt x="886" y="308"/>
                    </a:lnTo>
                    <a:lnTo>
                      <a:pt x="880" y="302"/>
                    </a:lnTo>
                    <a:lnTo>
                      <a:pt x="880" y="292"/>
                    </a:lnTo>
                    <a:lnTo>
                      <a:pt x="892" y="292"/>
                    </a:lnTo>
                    <a:lnTo>
                      <a:pt x="892" y="288"/>
                    </a:lnTo>
                    <a:lnTo>
                      <a:pt x="898" y="288"/>
                    </a:lnTo>
                    <a:lnTo>
                      <a:pt x="898" y="282"/>
                    </a:lnTo>
                    <a:lnTo>
                      <a:pt x="872" y="282"/>
                    </a:lnTo>
                    <a:lnTo>
                      <a:pt x="872" y="276"/>
                    </a:lnTo>
                    <a:lnTo>
                      <a:pt x="866" y="276"/>
                    </a:lnTo>
                    <a:lnTo>
                      <a:pt x="866" y="270"/>
                    </a:lnTo>
                    <a:lnTo>
                      <a:pt x="854" y="270"/>
                    </a:lnTo>
                    <a:lnTo>
                      <a:pt x="850" y="266"/>
                    </a:lnTo>
                    <a:lnTo>
                      <a:pt x="844" y="260"/>
                    </a:lnTo>
                    <a:lnTo>
                      <a:pt x="826" y="260"/>
                    </a:lnTo>
                    <a:lnTo>
                      <a:pt x="826" y="266"/>
                    </a:lnTo>
                    <a:lnTo>
                      <a:pt x="822" y="266"/>
                    </a:lnTo>
                    <a:lnTo>
                      <a:pt x="822" y="270"/>
                    </a:lnTo>
                    <a:lnTo>
                      <a:pt x="818" y="270"/>
                    </a:lnTo>
                    <a:lnTo>
                      <a:pt x="818" y="276"/>
                    </a:lnTo>
                    <a:lnTo>
                      <a:pt x="800" y="276"/>
                    </a:lnTo>
                    <a:lnTo>
                      <a:pt x="800" y="288"/>
                    </a:lnTo>
                    <a:lnTo>
                      <a:pt x="812" y="288"/>
                    </a:lnTo>
                    <a:lnTo>
                      <a:pt x="812" y="292"/>
                    </a:lnTo>
                    <a:lnTo>
                      <a:pt x="826" y="292"/>
                    </a:lnTo>
                    <a:lnTo>
                      <a:pt x="826" y="296"/>
                    </a:lnTo>
                    <a:lnTo>
                      <a:pt x="832" y="296"/>
                    </a:lnTo>
                    <a:lnTo>
                      <a:pt x="838" y="302"/>
                    </a:lnTo>
                    <a:lnTo>
                      <a:pt x="826" y="302"/>
                    </a:lnTo>
                    <a:lnTo>
                      <a:pt x="822" y="296"/>
                    </a:lnTo>
                    <a:lnTo>
                      <a:pt x="800" y="296"/>
                    </a:lnTo>
                    <a:lnTo>
                      <a:pt x="794" y="292"/>
                    </a:lnTo>
                    <a:lnTo>
                      <a:pt x="790" y="292"/>
                    </a:lnTo>
                    <a:lnTo>
                      <a:pt x="790" y="282"/>
                    </a:lnTo>
                    <a:lnTo>
                      <a:pt x="784" y="282"/>
                    </a:lnTo>
                    <a:lnTo>
                      <a:pt x="784" y="276"/>
                    </a:lnTo>
                    <a:lnTo>
                      <a:pt x="790" y="276"/>
                    </a:lnTo>
                    <a:lnTo>
                      <a:pt x="790" y="248"/>
                    </a:lnTo>
                    <a:lnTo>
                      <a:pt x="778" y="248"/>
                    </a:lnTo>
                    <a:lnTo>
                      <a:pt x="778" y="254"/>
                    </a:lnTo>
                    <a:lnTo>
                      <a:pt x="784" y="254"/>
                    </a:lnTo>
                    <a:lnTo>
                      <a:pt x="784" y="270"/>
                    </a:lnTo>
                    <a:lnTo>
                      <a:pt x="778" y="270"/>
                    </a:lnTo>
                    <a:lnTo>
                      <a:pt x="778" y="276"/>
                    </a:lnTo>
                    <a:lnTo>
                      <a:pt x="764" y="276"/>
                    </a:lnTo>
                    <a:lnTo>
                      <a:pt x="764" y="288"/>
                    </a:lnTo>
                    <a:lnTo>
                      <a:pt x="758" y="288"/>
                    </a:lnTo>
                    <a:lnTo>
                      <a:pt x="758" y="292"/>
                    </a:lnTo>
                    <a:lnTo>
                      <a:pt x="764" y="292"/>
                    </a:lnTo>
                    <a:lnTo>
                      <a:pt x="764" y="296"/>
                    </a:lnTo>
                    <a:lnTo>
                      <a:pt x="766" y="296"/>
                    </a:lnTo>
                    <a:lnTo>
                      <a:pt x="766" y="308"/>
                    </a:lnTo>
                    <a:lnTo>
                      <a:pt x="772" y="308"/>
                    </a:lnTo>
                    <a:lnTo>
                      <a:pt x="772" y="314"/>
                    </a:lnTo>
                    <a:lnTo>
                      <a:pt x="766" y="314"/>
                    </a:lnTo>
                    <a:lnTo>
                      <a:pt x="766" y="320"/>
                    </a:lnTo>
                    <a:lnTo>
                      <a:pt x="764" y="330"/>
                    </a:lnTo>
                    <a:lnTo>
                      <a:pt x="764" y="336"/>
                    </a:lnTo>
                    <a:lnTo>
                      <a:pt x="766" y="336"/>
                    </a:lnTo>
                    <a:lnTo>
                      <a:pt x="766" y="348"/>
                    </a:lnTo>
                    <a:lnTo>
                      <a:pt x="812" y="348"/>
                    </a:lnTo>
                    <a:lnTo>
                      <a:pt x="812" y="350"/>
                    </a:lnTo>
                    <a:lnTo>
                      <a:pt x="822" y="350"/>
                    </a:lnTo>
                    <a:lnTo>
                      <a:pt x="822" y="368"/>
                    </a:lnTo>
                    <a:lnTo>
                      <a:pt x="818" y="368"/>
                    </a:lnTo>
                    <a:lnTo>
                      <a:pt x="818" y="384"/>
                    </a:lnTo>
                    <a:lnTo>
                      <a:pt x="812" y="384"/>
                    </a:lnTo>
                    <a:lnTo>
                      <a:pt x="812" y="356"/>
                    </a:lnTo>
                    <a:lnTo>
                      <a:pt x="806" y="356"/>
                    </a:lnTo>
                    <a:lnTo>
                      <a:pt x="806" y="350"/>
                    </a:lnTo>
                    <a:lnTo>
                      <a:pt x="790" y="350"/>
                    </a:lnTo>
                    <a:lnTo>
                      <a:pt x="784" y="356"/>
                    </a:lnTo>
                    <a:lnTo>
                      <a:pt x="772" y="356"/>
                    </a:lnTo>
                    <a:lnTo>
                      <a:pt x="772" y="368"/>
                    </a:lnTo>
                    <a:lnTo>
                      <a:pt x="778" y="368"/>
                    </a:lnTo>
                    <a:lnTo>
                      <a:pt x="778" y="384"/>
                    </a:lnTo>
                    <a:lnTo>
                      <a:pt x="772" y="384"/>
                    </a:lnTo>
                    <a:lnTo>
                      <a:pt x="772" y="390"/>
                    </a:lnTo>
                    <a:lnTo>
                      <a:pt x="766" y="390"/>
                    </a:lnTo>
                    <a:lnTo>
                      <a:pt x="766" y="402"/>
                    </a:lnTo>
                    <a:lnTo>
                      <a:pt x="764" y="406"/>
                    </a:lnTo>
                    <a:lnTo>
                      <a:pt x="752" y="406"/>
                    </a:lnTo>
                    <a:lnTo>
                      <a:pt x="752" y="410"/>
                    </a:lnTo>
                    <a:lnTo>
                      <a:pt x="746" y="410"/>
                    </a:lnTo>
                    <a:lnTo>
                      <a:pt x="746" y="416"/>
                    </a:lnTo>
                    <a:lnTo>
                      <a:pt x="710" y="416"/>
                    </a:lnTo>
                    <a:lnTo>
                      <a:pt x="710" y="410"/>
                    </a:lnTo>
                    <a:lnTo>
                      <a:pt x="698" y="410"/>
                    </a:lnTo>
                    <a:lnTo>
                      <a:pt x="698" y="406"/>
                    </a:lnTo>
                    <a:lnTo>
                      <a:pt x="718" y="406"/>
                    </a:lnTo>
                    <a:lnTo>
                      <a:pt x="718" y="410"/>
                    </a:lnTo>
                    <a:lnTo>
                      <a:pt x="730" y="410"/>
                    </a:lnTo>
                    <a:lnTo>
                      <a:pt x="730" y="402"/>
                    </a:lnTo>
                    <a:lnTo>
                      <a:pt x="736" y="406"/>
                    </a:lnTo>
                    <a:lnTo>
                      <a:pt x="736" y="402"/>
                    </a:lnTo>
                    <a:lnTo>
                      <a:pt x="740" y="402"/>
                    </a:lnTo>
                    <a:lnTo>
                      <a:pt x="740" y="396"/>
                    </a:lnTo>
                    <a:lnTo>
                      <a:pt x="746" y="396"/>
                    </a:lnTo>
                    <a:lnTo>
                      <a:pt x="746" y="384"/>
                    </a:lnTo>
                    <a:lnTo>
                      <a:pt x="758" y="384"/>
                    </a:lnTo>
                    <a:lnTo>
                      <a:pt x="758" y="368"/>
                    </a:lnTo>
                    <a:lnTo>
                      <a:pt x="764" y="368"/>
                    </a:lnTo>
                    <a:lnTo>
                      <a:pt x="764" y="356"/>
                    </a:lnTo>
                    <a:lnTo>
                      <a:pt x="752" y="356"/>
                    </a:lnTo>
                    <a:lnTo>
                      <a:pt x="752" y="350"/>
                    </a:lnTo>
                    <a:lnTo>
                      <a:pt x="746" y="350"/>
                    </a:lnTo>
                    <a:lnTo>
                      <a:pt x="746" y="348"/>
                    </a:lnTo>
                    <a:lnTo>
                      <a:pt x="752" y="342"/>
                    </a:lnTo>
                    <a:lnTo>
                      <a:pt x="752" y="330"/>
                    </a:lnTo>
                    <a:lnTo>
                      <a:pt x="746" y="324"/>
                    </a:lnTo>
                    <a:lnTo>
                      <a:pt x="746" y="314"/>
                    </a:lnTo>
                    <a:lnTo>
                      <a:pt x="752" y="314"/>
                    </a:lnTo>
                    <a:lnTo>
                      <a:pt x="752" y="296"/>
                    </a:lnTo>
                    <a:lnTo>
                      <a:pt x="746" y="296"/>
                    </a:lnTo>
                    <a:lnTo>
                      <a:pt x="740" y="292"/>
                    </a:lnTo>
                    <a:lnTo>
                      <a:pt x="740" y="288"/>
                    </a:lnTo>
                    <a:lnTo>
                      <a:pt x="746" y="282"/>
                    </a:lnTo>
                    <a:lnTo>
                      <a:pt x="740" y="282"/>
                    </a:lnTo>
                    <a:lnTo>
                      <a:pt x="740" y="276"/>
                    </a:lnTo>
                    <a:lnTo>
                      <a:pt x="746" y="276"/>
                    </a:lnTo>
                    <a:lnTo>
                      <a:pt x="752" y="270"/>
                    </a:lnTo>
                    <a:lnTo>
                      <a:pt x="752" y="254"/>
                    </a:lnTo>
                    <a:lnTo>
                      <a:pt x="746" y="254"/>
                    </a:lnTo>
                    <a:lnTo>
                      <a:pt x="740" y="248"/>
                    </a:lnTo>
                    <a:lnTo>
                      <a:pt x="704" y="248"/>
                    </a:lnTo>
                    <a:lnTo>
                      <a:pt x="704" y="254"/>
                    </a:lnTo>
                    <a:lnTo>
                      <a:pt x="698" y="254"/>
                    </a:lnTo>
                    <a:lnTo>
                      <a:pt x="698" y="260"/>
                    </a:lnTo>
                    <a:lnTo>
                      <a:pt x="692" y="266"/>
                    </a:lnTo>
                    <a:lnTo>
                      <a:pt x="692" y="276"/>
                    </a:lnTo>
                    <a:lnTo>
                      <a:pt x="686" y="282"/>
                    </a:lnTo>
                    <a:lnTo>
                      <a:pt x="686" y="288"/>
                    </a:lnTo>
                    <a:lnTo>
                      <a:pt x="676" y="288"/>
                    </a:lnTo>
                    <a:lnTo>
                      <a:pt x="676" y="292"/>
                    </a:lnTo>
                    <a:lnTo>
                      <a:pt x="670" y="292"/>
                    </a:lnTo>
                    <a:lnTo>
                      <a:pt x="670" y="296"/>
                    </a:lnTo>
                    <a:lnTo>
                      <a:pt x="664" y="296"/>
                    </a:lnTo>
                    <a:lnTo>
                      <a:pt x="664" y="308"/>
                    </a:lnTo>
                    <a:lnTo>
                      <a:pt x="670" y="302"/>
                    </a:lnTo>
                    <a:lnTo>
                      <a:pt x="670" y="324"/>
                    </a:lnTo>
                    <a:lnTo>
                      <a:pt x="664" y="336"/>
                    </a:lnTo>
                    <a:lnTo>
                      <a:pt x="680" y="336"/>
                    </a:lnTo>
                    <a:lnTo>
                      <a:pt x="680" y="348"/>
                    </a:lnTo>
                    <a:lnTo>
                      <a:pt x="692" y="348"/>
                    </a:lnTo>
                    <a:lnTo>
                      <a:pt x="692" y="350"/>
                    </a:lnTo>
                    <a:lnTo>
                      <a:pt x="698" y="350"/>
                    </a:lnTo>
                    <a:lnTo>
                      <a:pt x="698" y="356"/>
                    </a:lnTo>
                    <a:lnTo>
                      <a:pt x="692" y="356"/>
                    </a:lnTo>
                    <a:lnTo>
                      <a:pt x="692" y="368"/>
                    </a:lnTo>
                    <a:lnTo>
                      <a:pt x="680" y="368"/>
                    </a:lnTo>
                    <a:lnTo>
                      <a:pt x="680" y="362"/>
                    </a:lnTo>
                    <a:lnTo>
                      <a:pt x="676" y="356"/>
                    </a:lnTo>
                    <a:lnTo>
                      <a:pt x="670" y="356"/>
                    </a:lnTo>
                    <a:lnTo>
                      <a:pt x="670" y="350"/>
                    </a:lnTo>
                    <a:lnTo>
                      <a:pt x="658" y="350"/>
                    </a:lnTo>
                    <a:lnTo>
                      <a:pt x="658" y="348"/>
                    </a:lnTo>
                    <a:lnTo>
                      <a:pt x="644" y="348"/>
                    </a:lnTo>
                    <a:lnTo>
                      <a:pt x="638" y="342"/>
                    </a:lnTo>
                    <a:lnTo>
                      <a:pt x="632" y="342"/>
                    </a:lnTo>
                    <a:lnTo>
                      <a:pt x="632" y="336"/>
                    </a:lnTo>
                    <a:lnTo>
                      <a:pt x="596" y="336"/>
                    </a:lnTo>
                    <a:lnTo>
                      <a:pt x="596" y="330"/>
                    </a:lnTo>
                    <a:lnTo>
                      <a:pt x="578" y="330"/>
                    </a:lnTo>
                    <a:lnTo>
                      <a:pt x="578" y="336"/>
                    </a:lnTo>
                    <a:lnTo>
                      <a:pt x="572" y="336"/>
                    </a:lnTo>
                    <a:lnTo>
                      <a:pt x="572" y="342"/>
                    </a:lnTo>
                    <a:lnTo>
                      <a:pt x="578" y="348"/>
                    </a:lnTo>
                    <a:lnTo>
                      <a:pt x="584" y="348"/>
                    </a:lnTo>
                    <a:lnTo>
                      <a:pt x="584" y="356"/>
                    </a:lnTo>
                    <a:lnTo>
                      <a:pt x="568" y="356"/>
                    </a:lnTo>
                    <a:lnTo>
                      <a:pt x="568" y="362"/>
                    </a:lnTo>
                    <a:lnTo>
                      <a:pt x="572" y="362"/>
                    </a:lnTo>
                    <a:lnTo>
                      <a:pt x="568" y="368"/>
                    </a:lnTo>
                    <a:lnTo>
                      <a:pt x="556" y="368"/>
                    </a:lnTo>
                    <a:lnTo>
                      <a:pt x="556" y="356"/>
                    </a:lnTo>
                    <a:lnTo>
                      <a:pt x="562" y="356"/>
                    </a:lnTo>
                    <a:lnTo>
                      <a:pt x="556" y="350"/>
                    </a:lnTo>
                    <a:lnTo>
                      <a:pt x="546" y="350"/>
                    </a:lnTo>
                    <a:lnTo>
                      <a:pt x="546" y="356"/>
                    </a:lnTo>
                    <a:lnTo>
                      <a:pt x="536" y="356"/>
                    </a:lnTo>
                    <a:lnTo>
                      <a:pt x="536" y="362"/>
                    </a:lnTo>
                    <a:lnTo>
                      <a:pt x="524" y="362"/>
                    </a:lnTo>
                    <a:lnTo>
                      <a:pt x="524" y="356"/>
                    </a:lnTo>
                    <a:lnTo>
                      <a:pt x="512" y="356"/>
                    </a:lnTo>
                    <a:lnTo>
                      <a:pt x="508" y="362"/>
                    </a:lnTo>
                    <a:lnTo>
                      <a:pt x="502" y="362"/>
                    </a:lnTo>
                    <a:lnTo>
                      <a:pt x="502" y="368"/>
                    </a:lnTo>
                    <a:lnTo>
                      <a:pt x="486" y="368"/>
                    </a:lnTo>
                    <a:lnTo>
                      <a:pt x="486" y="362"/>
                    </a:lnTo>
                    <a:lnTo>
                      <a:pt x="482" y="362"/>
                    </a:lnTo>
                    <a:lnTo>
                      <a:pt x="482" y="356"/>
                    </a:lnTo>
                    <a:lnTo>
                      <a:pt x="458" y="356"/>
                    </a:lnTo>
                    <a:lnTo>
                      <a:pt x="464" y="362"/>
                    </a:lnTo>
                    <a:lnTo>
                      <a:pt x="464" y="368"/>
                    </a:lnTo>
                    <a:lnTo>
                      <a:pt x="458" y="368"/>
                    </a:lnTo>
                    <a:lnTo>
                      <a:pt x="464" y="362"/>
                    </a:lnTo>
                    <a:lnTo>
                      <a:pt x="454" y="362"/>
                    </a:lnTo>
                    <a:lnTo>
                      <a:pt x="454" y="368"/>
                    </a:lnTo>
                    <a:lnTo>
                      <a:pt x="432" y="368"/>
                    </a:lnTo>
                    <a:lnTo>
                      <a:pt x="432" y="374"/>
                    </a:lnTo>
                    <a:lnTo>
                      <a:pt x="426" y="374"/>
                    </a:lnTo>
                    <a:lnTo>
                      <a:pt x="422" y="378"/>
                    </a:lnTo>
                    <a:lnTo>
                      <a:pt x="410" y="378"/>
                    </a:lnTo>
                    <a:lnTo>
                      <a:pt x="410" y="384"/>
                    </a:lnTo>
                    <a:lnTo>
                      <a:pt x="394" y="384"/>
                    </a:lnTo>
                    <a:lnTo>
                      <a:pt x="398" y="390"/>
                    </a:lnTo>
                    <a:lnTo>
                      <a:pt x="398" y="396"/>
                    </a:lnTo>
                    <a:lnTo>
                      <a:pt x="394" y="396"/>
                    </a:lnTo>
                    <a:lnTo>
                      <a:pt x="394" y="406"/>
                    </a:lnTo>
                    <a:lnTo>
                      <a:pt x="372" y="406"/>
                    </a:lnTo>
                    <a:lnTo>
                      <a:pt x="368" y="402"/>
                    </a:lnTo>
                    <a:lnTo>
                      <a:pt x="368" y="396"/>
                    </a:lnTo>
                    <a:lnTo>
                      <a:pt x="356" y="396"/>
                    </a:lnTo>
                    <a:lnTo>
                      <a:pt x="356" y="390"/>
                    </a:lnTo>
                    <a:lnTo>
                      <a:pt x="362" y="390"/>
                    </a:lnTo>
                    <a:lnTo>
                      <a:pt x="362" y="384"/>
                    </a:lnTo>
                    <a:lnTo>
                      <a:pt x="384" y="384"/>
                    </a:lnTo>
                    <a:lnTo>
                      <a:pt x="384" y="374"/>
                    </a:lnTo>
                    <a:lnTo>
                      <a:pt x="378" y="368"/>
                    </a:lnTo>
                    <a:lnTo>
                      <a:pt x="372" y="368"/>
                    </a:lnTo>
                    <a:lnTo>
                      <a:pt x="372" y="362"/>
                    </a:lnTo>
                    <a:lnTo>
                      <a:pt x="340" y="362"/>
                    </a:lnTo>
                    <a:lnTo>
                      <a:pt x="340" y="368"/>
                    </a:lnTo>
                    <a:lnTo>
                      <a:pt x="344" y="368"/>
                    </a:lnTo>
                    <a:lnTo>
                      <a:pt x="344" y="384"/>
                    </a:lnTo>
                    <a:lnTo>
                      <a:pt x="340" y="390"/>
                    </a:lnTo>
                    <a:lnTo>
                      <a:pt x="340" y="396"/>
                    </a:lnTo>
                    <a:lnTo>
                      <a:pt x="344" y="396"/>
                    </a:lnTo>
                    <a:lnTo>
                      <a:pt x="344" y="402"/>
                    </a:lnTo>
                    <a:lnTo>
                      <a:pt x="350" y="402"/>
                    </a:lnTo>
                    <a:lnTo>
                      <a:pt x="350" y="406"/>
                    </a:lnTo>
                    <a:lnTo>
                      <a:pt x="344" y="410"/>
                    </a:lnTo>
                    <a:lnTo>
                      <a:pt x="344" y="422"/>
                    </a:lnTo>
                    <a:lnTo>
                      <a:pt x="340" y="416"/>
                    </a:lnTo>
                    <a:lnTo>
                      <a:pt x="336" y="422"/>
                    </a:lnTo>
                    <a:lnTo>
                      <a:pt x="336" y="416"/>
                    </a:lnTo>
                    <a:lnTo>
                      <a:pt x="324" y="416"/>
                    </a:lnTo>
                    <a:lnTo>
                      <a:pt x="324" y="410"/>
                    </a:lnTo>
                    <a:lnTo>
                      <a:pt x="318" y="410"/>
                    </a:lnTo>
                    <a:lnTo>
                      <a:pt x="318" y="416"/>
                    </a:lnTo>
                    <a:lnTo>
                      <a:pt x="312" y="416"/>
                    </a:lnTo>
                    <a:lnTo>
                      <a:pt x="308" y="422"/>
                    </a:lnTo>
                    <a:lnTo>
                      <a:pt x="302" y="422"/>
                    </a:lnTo>
                    <a:lnTo>
                      <a:pt x="302" y="428"/>
                    </a:lnTo>
                    <a:lnTo>
                      <a:pt x="296" y="428"/>
                    </a:lnTo>
                    <a:lnTo>
                      <a:pt x="296" y="434"/>
                    </a:lnTo>
                    <a:lnTo>
                      <a:pt x="284" y="434"/>
                    </a:lnTo>
                    <a:lnTo>
                      <a:pt x="284" y="450"/>
                    </a:lnTo>
                    <a:lnTo>
                      <a:pt x="290" y="450"/>
                    </a:lnTo>
                    <a:lnTo>
                      <a:pt x="290" y="456"/>
                    </a:lnTo>
                    <a:lnTo>
                      <a:pt x="296" y="456"/>
                    </a:lnTo>
                    <a:lnTo>
                      <a:pt x="296" y="460"/>
                    </a:lnTo>
                    <a:lnTo>
                      <a:pt x="276" y="460"/>
                    </a:lnTo>
                    <a:lnTo>
                      <a:pt x="276" y="456"/>
                    </a:lnTo>
                    <a:lnTo>
                      <a:pt x="258" y="456"/>
                    </a:lnTo>
                    <a:lnTo>
                      <a:pt x="254" y="450"/>
                    </a:lnTo>
                    <a:lnTo>
                      <a:pt x="254" y="444"/>
                    </a:lnTo>
                    <a:lnTo>
                      <a:pt x="242" y="444"/>
                    </a:lnTo>
                    <a:lnTo>
                      <a:pt x="242" y="450"/>
                    </a:lnTo>
                    <a:lnTo>
                      <a:pt x="236" y="456"/>
                    </a:lnTo>
                    <a:lnTo>
                      <a:pt x="242" y="460"/>
                    </a:lnTo>
                    <a:lnTo>
                      <a:pt x="248" y="464"/>
                    </a:lnTo>
                    <a:lnTo>
                      <a:pt x="258" y="464"/>
                    </a:lnTo>
                    <a:lnTo>
                      <a:pt x="258" y="476"/>
                    </a:lnTo>
                    <a:lnTo>
                      <a:pt x="236" y="476"/>
                    </a:lnTo>
                    <a:lnTo>
                      <a:pt x="236" y="470"/>
                    </a:lnTo>
                    <a:lnTo>
                      <a:pt x="230" y="464"/>
                    </a:lnTo>
                    <a:lnTo>
                      <a:pt x="216" y="464"/>
                    </a:lnTo>
                    <a:lnTo>
                      <a:pt x="216" y="444"/>
                    </a:lnTo>
                    <a:lnTo>
                      <a:pt x="204" y="444"/>
                    </a:lnTo>
                    <a:lnTo>
                      <a:pt x="210" y="438"/>
                    </a:lnTo>
                    <a:lnTo>
                      <a:pt x="216" y="438"/>
                    </a:lnTo>
                    <a:lnTo>
                      <a:pt x="216" y="428"/>
                    </a:lnTo>
                    <a:lnTo>
                      <a:pt x="210" y="422"/>
                    </a:lnTo>
                    <a:lnTo>
                      <a:pt x="204" y="422"/>
                    </a:lnTo>
                    <a:lnTo>
                      <a:pt x="204" y="416"/>
                    </a:lnTo>
                    <a:lnTo>
                      <a:pt x="200" y="416"/>
                    </a:lnTo>
                    <a:lnTo>
                      <a:pt x="200" y="410"/>
                    </a:lnTo>
                    <a:lnTo>
                      <a:pt x="194" y="410"/>
                    </a:lnTo>
                    <a:lnTo>
                      <a:pt x="194" y="416"/>
                    </a:lnTo>
                    <a:lnTo>
                      <a:pt x="188" y="410"/>
                    </a:lnTo>
                    <a:lnTo>
                      <a:pt x="188" y="406"/>
                    </a:lnTo>
                    <a:lnTo>
                      <a:pt x="176" y="406"/>
                    </a:lnTo>
                    <a:lnTo>
                      <a:pt x="176" y="396"/>
                    </a:lnTo>
                    <a:lnTo>
                      <a:pt x="182" y="396"/>
                    </a:lnTo>
                    <a:lnTo>
                      <a:pt x="182" y="402"/>
                    </a:lnTo>
                    <a:lnTo>
                      <a:pt x="188" y="402"/>
                    </a:lnTo>
                    <a:lnTo>
                      <a:pt x="188" y="406"/>
                    </a:lnTo>
                    <a:lnTo>
                      <a:pt x="204" y="406"/>
                    </a:lnTo>
                    <a:lnTo>
                      <a:pt x="204" y="410"/>
                    </a:lnTo>
                    <a:lnTo>
                      <a:pt x="216" y="410"/>
                    </a:lnTo>
                    <a:lnTo>
                      <a:pt x="222" y="416"/>
                    </a:lnTo>
                    <a:lnTo>
                      <a:pt x="254" y="416"/>
                    </a:lnTo>
                    <a:lnTo>
                      <a:pt x="254" y="422"/>
                    </a:lnTo>
                    <a:lnTo>
                      <a:pt x="276" y="422"/>
                    </a:lnTo>
                    <a:lnTo>
                      <a:pt x="282" y="416"/>
                    </a:lnTo>
                    <a:lnTo>
                      <a:pt x="296" y="416"/>
                    </a:lnTo>
                    <a:lnTo>
                      <a:pt x="302" y="410"/>
                    </a:lnTo>
                    <a:lnTo>
                      <a:pt x="302" y="406"/>
                    </a:lnTo>
                    <a:lnTo>
                      <a:pt x="308" y="406"/>
                    </a:lnTo>
                    <a:lnTo>
                      <a:pt x="308" y="396"/>
                    </a:lnTo>
                    <a:lnTo>
                      <a:pt x="302" y="396"/>
                    </a:lnTo>
                    <a:lnTo>
                      <a:pt x="302" y="384"/>
                    </a:lnTo>
                    <a:lnTo>
                      <a:pt x="290" y="384"/>
                    </a:lnTo>
                    <a:lnTo>
                      <a:pt x="290" y="378"/>
                    </a:lnTo>
                    <a:lnTo>
                      <a:pt x="284" y="378"/>
                    </a:lnTo>
                    <a:lnTo>
                      <a:pt x="284" y="374"/>
                    </a:lnTo>
                    <a:lnTo>
                      <a:pt x="282" y="374"/>
                    </a:lnTo>
                    <a:lnTo>
                      <a:pt x="276" y="368"/>
                    </a:lnTo>
                    <a:lnTo>
                      <a:pt x="264" y="368"/>
                    </a:lnTo>
                    <a:lnTo>
                      <a:pt x="258" y="362"/>
                    </a:lnTo>
                    <a:lnTo>
                      <a:pt x="258" y="356"/>
                    </a:lnTo>
                    <a:lnTo>
                      <a:pt x="248" y="356"/>
                    </a:lnTo>
                    <a:lnTo>
                      <a:pt x="242" y="350"/>
                    </a:lnTo>
                    <a:lnTo>
                      <a:pt x="236" y="350"/>
                    </a:lnTo>
                    <a:lnTo>
                      <a:pt x="236" y="348"/>
                    </a:lnTo>
                    <a:lnTo>
                      <a:pt x="204" y="348"/>
                    </a:lnTo>
                    <a:lnTo>
                      <a:pt x="204" y="342"/>
                    </a:lnTo>
                    <a:lnTo>
                      <a:pt x="200" y="342"/>
                    </a:lnTo>
                    <a:lnTo>
                      <a:pt x="200" y="348"/>
                    </a:lnTo>
                    <a:lnTo>
                      <a:pt x="194" y="348"/>
                    </a:lnTo>
                    <a:lnTo>
                      <a:pt x="194" y="342"/>
                    </a:lnTo>
                    <a:lnTo>
                      <a:pt x="188" y="342"/>
                    </a:lnTo>
                    <a:lnTo>
                      <a:pt x="188" y="348"/>
                    </a:lnTo>
                    <a:lnTo>
                      <a:pt x="182" y="348"/>
                    </a:lnTo>
                    <a:lnTo>
                      <a:pt x="188" y="342"/>
                    </a:lnTo>
                    <a:lnTo>
                      <a:pt x="188" y="330"/>
                    </a:lnTo>
                    <a:lnTo>
                      <a:pt x="176" y="330"/>
                    </a:lnTo>
                    <a:lnTo>
                      <a:pt x="176" y="336"/>
                    </a:lnTo>
                    <a:lnTo>
                      <a:pt x="172" y="330"/>
                    </a:lnTo>
                    <a:lnTo>
                      <a:pt x="168" y="330"/>
                    </a:lnTo>
                    <a:lnTo>
                      <a:pt x="168" y="336"/>
                    </a:lnTo>
                    <a:lnTo>
                      <a:pt x="156" y="330"/>
                    </a:lnTo>
                    <a:lnTo>
                      <a:pt x="156" y="336"/>
                    </a:lnTo>
                    <a:lnTo>
                      <a:pt x="144" y="336"/>
                    </a:lnTo>
                    <a:lnTo>
                      <a:pt x="144" y="342"/>
                    </a:lnTo>
                    <a:lnTo>
                      <a:pt x="140" y="342"/>
                    </a:lnTo>
                    <a:lnTo>
                      <a:pt x="134" y="348"/>
                    </a:lnTo>
                    <a:lnTo>
                      <a:pt x="128" y="348"/>
                    </a:lnTo>
                    <a:lnTo>
                      <a:pt x="128" y="350"/>
                    </a:lnTo>
                    <a:lnTo>
                      <a:pt x="122" y="350"/>
                    </a:lnTo>
                    <a:lnTo>
                      <a:pt x="122" y="356"/>
                    </a:lnTo>
                    <a:lnTo>
                      <a:pt x="128" y="356"/>
                    </a:lnTo>
                    <a:lnTo>
                      <a:pt x="122" y="362"/>
                    </a:lnTo>
                    <a:lnTo>
                      <a:pt x="122" y="368"/>
                    </a:lnTo>
                    <a:lnTo>
                      <a:pt x="128" y="368"/>
                    </a:lnTo>
                    <a:lnTo>
                      <a:pt x="134" y="374"/>
                    </a:lnTo>
                    <a:lnTo>
                      <a:pt x="140" y="374"/>
                    </a:lnTo>
                    <a:lnTo>
                      <a:pt x="140" y="378"/>
                    </a:lnTo>
                    <a:lnTo>
                      <a:pt x="144" y="384"/>
                    </a:lnTo>
                    <a:lnTo>
                      <a:pt x="144" y="390"/>
                    </a:lnTo>
                    <a:lnTo>
                      <a:pt x="140" y="396"/>
                    </a:lnTo>
                    <a:lnTo>
                      <a:pt x="134" y="402"/>
                    </a:lnTo>
                    <a:lnTo>
                      <a:pt x="128" y="402"/>
                    </a:lnTo>
                    <a:lnTo>
                      <a:pt x="128" y="406"/>
                    </a:lnTo>
                    <a:lnTo>
                      <a:pt x="134" y="406"/>
                    </a:lnTo>
                    <a:lnTo>
                      <a:pt x="140" y="410"/>
                    </a:lnTo>
                    <a:lnTo>
                      <a:pt x="140" y="416"/>
                    </a:lnTo>
                    <a:lnTo>
                      <a:pt x="144" y="416"/>
                    </a:lnTo>
                    <a:lnTo>
                      <a:pt x="144" y="450"/>
                    </a:lnTo>
                    <a:lnTo>
                      <a:pt x="140" y="450"/>
                    </a:lnTo>
                    <a:lnTo>
                      <a:pt x="140" y="456"/>
                    </a:lnTo>
                    <a:lnTo>
                      <a:pt x="150" y="456"/>
                    </a:lnTo>
                    <a:lnTo>
                      <a:pt x="144" y="460"/>
                    </a:lnTo>
                    <a:lnTo>
                      <a:pt x="144" y="464"/>
                    </a:lnTo>
                    <a:lnTo>
                      <a:pt x="156" y="464"/>
                    </a:lnTo>
                    <a:lnTo>
                      <a:pt x="156" y="476"/>
                    </a:lnTo>
                    <a:lnTo>
                      <a:pt x="144" y="476"/>
                    </a:lnTo>
                    <a:lnTo>
                      <a:pt x="156" y="488"/>
                    </a:lnTo>
                    <a:lnTo>
                      <a:pt x="156" y="492"/>
                    </a:lnTo>
                    <a:lnTo>
                      <a:pt x="168" y="492"/>
                    </a:lnTo>
                    <a:lnTo>
                      <a:pt x="168" y="510"/>
                    </a:lnTo>
                    <a:lnTo>
                      <a:pt x="162" y="514"/>
                    </a:lnTo>
                    <a:lnTo>
                      <a:pt x="156" y="514"/>
                    </a:lnTo>
                    <a:lnTo>
                      <a:pt x="150" y="520"/>
                    </a:lnTo>
                    <a:lnTo>
                      <a:pt x="150" y="524"/>
                    </a:lnTo>
                    <a:lnTo>
                      <a:pt x="144" y="524"/>
                    </a:lnTo>
                    <a:lnTo>
                      <a:pt x="144" y="530"/>
                    </a:lnTo>
                    <a:lnTo>
                      <a:pt x="140" y="536"/>
                    </a:lnTo>
                    <a:lnTo>
                      <a:pt x="128" y="536"/>
                    </a:lnTo>
                    <a:lnTo>
                      <a:pt x="128" y="558"/>
                    </a:lnTo>
                    <a:lnTo>
                      <a:pt x="144" y="558"/>
                    </a:lnTo>
                    <a:lnTo>
                      <a:pt x="144" y="564"/>
                    </a:lnTo>
                    <a:lnTo>
                      <a:pt x="150" y="568"/>
                    </a:lnTo>
                    <a:lnTo>
                      <a:pt x="140" y="568"/>
                    </a:lnTo>
                    <a:lnTo>
                      <a:pt x="134" y="564"/>
                    </a:lnTo>
                    <a:lnTo>
                      <a:pt x="128" y="568"/>
                    </a:lnTo>
                    <a:lnTo>
                      <a:pt x="128" y="574"/>
                    </a:lnTo>
                    <a:lnTo>
                      <a:pt x="122" y="568"/>
                    </a:lnTo>
                    <a:lnTo>
                      <a:pt x="122" y="574"/>
                    </a:lnTo>
                    <a:lnTo>
                      <a:pt x="118" y="574"/>
                    </a:lnTo>
                    <a:lnTo>
                      <a:pt x="118" y="584"/>
                    </a:lnTo>
                    <a:lnTo>
                      <a:pt x="114" y="584"/>
                    </a:lnTo>
                    <a:lnTo>
                      <a:pt x="114" y="590"/>
                    </a:lnTo>
                    <a:lnTo>
                      <a:pt x="108" y="590"/>
                    </a:lnTo>
                    <a:lnTo>
                      <a:pt x="108" y="606"/>
                    </a:lnTo>
                    <a:lnTo>
                      <a:pt x="114" y="606"/>
                    </a:lnTo>
                    <a:lnTo>
                      <a:pt x="114" y="618"/>
                    </a:lnTo>
                    <a:lnTo>
                      <a:pt x="108" y="618"/>
                    </a:lnTo>
                    <a:lnTo>
                      <a:pt x="108" y="622"/>
                    </a:lnTo>
                    <a:lnTo>
                      <a:pt x="114" y="622"/>
                    </a:lnTo>
                    <a:lnTo>
                      <a:pt x="118" y="628"/>
                    </a:lnTo>
                    <a:lnTo>
                      <a:pt x="114" y="632"/>
                    </a:lnTo>
                    <a:lnTo>
                      <a:pt x="118" y="632"/>
                    </a:lnTo>
                    <a:lnTo>
                      <a:pt x="118" y="656"/>
                    </a:lnTo>
                    <a:lnTo>
                      <a:pt x="140" y="656"/>
                    </a:lnTo>
                    <a:lnTo>
                      <a:pt x="134" y="660"/>
                    </a:lnTo>
                    <a:lnTo>
                      <a:pt x="144" y="660"/>
                    </a:lnTo>
                    <a:lnTo>
                      <a:pt x="144" y="656"/>
                    </a:lnTo>
                    <a:lnTo>
                      <a:pt x="150" y="656"/>
                    </a:lnTo>
                    <a:lnTo>
                      <a:pt x="156" y="660"/>
                    </a:lnTo>
                    <a:lnTo>
                      <a:pt x="156" y="672"/>
                    </a:lnTo>
                    <a:lnTo>
                      <a:pt x="162" y="672"/>
                    </a:lnTo>
                    <a:lnTo>
                      <a:pt x="162" y="676"/>
                    </a:lnTo>
                    <a:lnTo>
                      <a:pt x="156" y="676"/>
                    </a:lnTo>
                    <a:lnTo>
                      <a:pt x="156" y="682"/>
                    </a:lnTo>
                    <a:lnTo>
                      <a:pt x="162" y="682"/>
                    </a:lnTo>
                    <a:lnTo>
                      <a:pt x="162" y="688"/>
                    </a:lnTo>
                    <a:lnTo>
                      <a:pt x="168" y="688"/>
                    </a:lnTo>
                    <a:lnTo>
                      <a:pt x="168" y="692"/>
                    </a:lnTo>
                    <a:lnTo>
                      <a:pt x="172" y="692"/>
                    </a:lnTo>
                    <a:lnTo>
                      <a:pt x="172" y="704"/>
                    </a:lnTo>
                    <a:lnTo>
                      <a:pt x="176" y="704"/>
                    </a:lnTo>
                    <a:lnTo>
                      <a:pt x="176" y="710"/>
                    </a:lnTo>
                    <a:lnTo>
                      <a:pt x="182" y="710"/>
                    </a:lnTo>
                    <a:lnTo>
                      <a:pt x="182" y="716"/>
                    </a:lnTo>
                    <a:lnTo>
                      <a:pt x="168" y="716"/>
                    </a:lnTo>
                    <a:lnTo>
                      <a:pt x="168" y="736"/>
                    </a:lnTo>
                    <a:lnTo>
                      <a:pt x="172" y="736"/>
                    </a:lnTo>
                    <a:lnTo>
                      <a:pt x="172" y="742"/>
                    </a:lnTo>
                    <a:lnTo>
                      <a:pt x="176" y="742"/>
                    </a:lnTo>
                    <a:lnTo>
                      <a:pt x="176" y="736"/>
                    </a:lnTo>
                    <a:lnTo>
                      <a:pt x="188" y="736"/>
                    </a:lnTo>
                    <a:lnTo>
                      <a:pt x="188" y="730"/>
                    </a:lnTo>
                    <a:lnTo>
                      <a:pt x="194" y="730"/>
                    </a:lnTo>
                    <a:lnTo>
                      <a:pt x="194" y="736"/>
                    </a:lnTo>
                    <a:lnTo>
                      <a:pt x="200" y="736"/>
                    </a:lnTo>
                    <a:lnTo>
                      <a:pt x="200" y="730"/>
                    </a:lnTo>
                    <a:lnTo>
                      <a:pt x="204" y="736"/>
                    </a:lnTo>
                    <a:lnTo>
                      <a:pt x="204" y="742"/>
                    </a:lnTo>
                    <a:lnTo>
                      <a:pt x="210" y="746"/>
                    </a:lnTo>
                    <a:lnTo>
                      <a:pt x="204" y="746"/>
                    </a:lnTo>
                    <a:lnTo>
                      <a:pt x="204" y="758"/>
                    </a:lnTo>
                    <a:lnTo>
                      <a:pt x="216" y="758"/>
                    </a:lnTo>
                    <a:lnTo>
                      <a:pt x="216" y="764"/>
                    </a:lnTo>
                    <a:lnTo>
                      <a:pt x="228" y="764"/>
                    </a:lnTo>
                    <a:lnTo>
                      <a:pt x="228" y="770"/>
                    </a:lnTo>
                    <a:lnTo>
                      <a:pt x="222" y="770"/>
                    </a:lnTo>
                    <a:lnTo>
                      <a:pt x="222" y="774"/>
                    </a:lnTo>
                    <a:lnTo>
                      <a:pt x="254" y="774"/>
                    </a:lnTo>
                    <a:lnTo>
                      <a:pt x="254" y="780"/>
                    </a:lnTo>
                    <a:lnTo>
                      <a:pt x="258" y="780"/>
                    </a:lnTo>
                    <a:lnTo>
                      <a:pt x="258" y="784"/>
                    </a:lnTo>
                    <a:lnTo>
                      <a:pt x="276" y="784"/>
                    </a:lnTo>
                    <a:lnTo>
                      <a:pt x="276" y="790"/>
                    </a:lnTo>
                    <a:lnTo>
                      <a:pt x="284" y="790"/>
                    </a:lnTo>
                    <a:lnTo>
                      <a:pt x="284" y="830"/>
                    </a:lnTo>
                    <a:lnTo>
                      <a:pt x="270" y="830"/>
                    </a:lnTo>
                    <a:lnTo>
                      <a:pt x="270" y="834"/>
                    </a:lnTo>
                    <a:lnTo>
                      <a:pt x="264" y="834"/>
                    </a:lnTo>
                    <a:lnTo>
                      <a:pt x="264" y="844"/>
                    </a:lnTo>
                    <a:lnTo>
                      <a:pt x="270" y="844"/>
                    </a:lnTo>
                    <a:lnTo>
                      <a:pt x="270" y="838"/>
                    </a:lnTo>
                    <a:lnTo>
                      <a:pt x="276" y="838"/>
                    </a:lnTo>
                    <a:lnTo>
                      <a:pt x="276" y="850"/>
                    </a:lnTo>
                    <a:lnTo>
                      <a:pt x="254" y="850"/>
                    </a:lnTo>
                    <a:lnTo>
                      <a:pt x="258" y="856"/>
                    </a:lnTo>
                    <a:lnTo>
                      <a:pt x="258" y="866"/>
                    </a:lnTo>
                    <a:lnTo>
                      <a:pt x="264" y="860"/>
                    </a:lnTo>
                    <a:lnTo>
                      <a:pt x="264" y="866"/>
                    </a:lnTo>
                    <a:lnTo>
                      <a:pt x="258" y="866"/>
                    </a:lnTo>
                    <a:lnTo>
                      <a:pt x="258" y="872"/>
                    </a:lnTo>
                    <a:lnTo>
                      <a:pt x="254" y="872"/>
                    </a:lnTo>
                    <a:lnTo>
                      <a:pt x="254" y="878"/>
                    </a:lnTo>
                    <a:lnTo>
                      <a:pt x="248" y="878"/>
                    </a:lnTo>
                    <a:lnTo>
                      <a:pt x="254" y="884"/>
                    </a:lnTo>
                    <a:lnTo>
                      <a:pt x="248" y="884"/>
                    </a:lnTo>
                    <a:lnTo>
                      <a:pt x="254" y="888"/>
                    </a:lnTo>
                    <a:lnTo>
                      <a:pt x="254" y="892"/>
                    </a:lnTo>
                    <a:lnTo>
                      <a:pt x="258" y="892"/>
                    </a:lnTo>
                    <a:lnTo>
                      <a:pt x="264" y="898"/>
                    </a:lnTo>
                    <a:lnTo>
                      <a:pt x="270" y="898"/>
                    </a:lnTo>
                    <a:lnTo>
                      <a:pt x="276" y="904"/>
                    </a:lnTo>
                    <a:lnTo>
                      <a:pt x="276" y="910"/>
                    </a:lnTo>
                    <a:lnTo>
                      <a:pt x="282" y="910"/>
                    </a:lnTo>
                    <a:lnTo>
                      <a:pt x="284" y="914"/>
                    </a:lnTo>
                    <a:lnTo>
                      <a:pt x="302" y="914"/>
                    </a:lnTo>
                    <a:lnTo>
                      <a:pt x="302" y="920"/>
                    </a:lnTo>
                    <a:lnTo>
                      <a:pt x="330" y="920"/>
                    </a:lnTo>
                    <a:lnTo>
                      <a:pt x="336" y="926"/>
                    </a:lnTo>
                    <a:lnTo>
                      <a:pt x="336" y="932"/>
                    </a:lnTo>
                    <a:lnTo>
                      <a:pt x="372" y="932"/>
                    </a:lnTo>
                    <a:lnTo>
                      <a:pt x="372" y="938"/>
                    </a:lnTo>
                    <a:lnTo>
                      <a:pt x="368" y="938"/>
                    </a:lnTo>
                    <a:lnTo>
                      <a:pt x="368" y="942"/>
                    </a:lnTo>
                    <a:lnTo>
                      <a:pt x="378" y="942"/>
                    </a:lnTo>
                    <a:lnTo>
                      <a:pt x="378" y="946"/>
                    </a:lnTo>
                    <a:lnTo>
                      <a:pt x="384" y="946"/>
                    </a:lnTo>
                    <a:lnTo>
                      <a:pt x="384" y="952"/>
                    </a:lnTo>
                    <a:lnTo>
                      <a:pt x="390" y="952"/>
                    </a:lnTo>
                    <a:lnTo>
                      <a:pt x="390" y="958"/>
                    </a:lnTo>
                    <a:lnTo>
                      <a:pt x="398" y="958"/>
                    </a:lnTo>
                    <a:lnTo>
                      <a:pt x="398" y="952"/>
                    </a:lnTo>
                    <a:lnTo>
                      <a:pt x="410" y="952"/>
                    </a:lnTo>
                    <a:lnTo>
                      <a:pt x="410" y="942"/>
                    </a:lnTo>
                    <a:lnTo>
                      <a:pt x="416" y="942"/>
                    </a:lnTo>
                    <a:lnTo>
                      <a:pt x="422" y="938"/>
                    </a:lnTo>
                    <a:lnTo>
                      <a:pt x="426" y="932"/>
                    </a:lnTo>
                    <a:lnTo>
                      <a:pt x="422" y="926"/>
                    </a:lnTo>
                    <a:lnTo>
                      <a:pt x="422" y="914"/>
                    </a:lnTo>
                    <a:lnTo>
                      <a:pt x="416" y="910"/>
                    </a:lnTo>
                    <a:lnTo>
                      <a:pt x="416" y="898"/>
                    </a:lnTo>
                    <a:lnTo>
                      <a:pt x="410" y="892"/>
                    </a:lnTo>
                    <a:lnTo>
                      <a:pt x="410" y="884"/>
                    </a:lnTo>
                    <a:lnTo>
                      <a:pt x="416" y="884"/>
                    </a:lnTo>
                    <a:lnTo>
                      <a:pt x="422" y="878"/>
                    </a:lnTo>
                    <a:lnTo>
                      <a:pt x="422" y="872"/>
                    </a:lnTo>
                    <a:lnTo>
                      <a:pt x="432" y="872"/>
                    </a:lnTo>
                    <a:lnTo>
                      <a:pt x="432" y="866"/>
                    </a:lnTo>
                    <a:lnTo>
                      <a:pt x="426" y="866"/>
                    </a:lnTo>
                    <a:lnTo>
                      <a:pt x="416" y="856"/>
                    </a:lnTo>
                    <a:lnTo>
                      <a:pt x="410" y="856"/>
                    </a:lnTo>
                    <a:lnTo>
                      <a:pt x="410" y="850"/>
                    </a:lnTo>
                    <a:lnTo>
                      <a:pt x="416" y="850"/>
                    </a:lnTo>
                    <a:lnTo>
                      <a:pt x="410" y="844"/>
                    </a:lnTo>
                    <a:lnTo>
                      <a:pt x="410" y="838"/>
                    </a:lnTo>
                    <a:lnTo>
                      <a:pt x="404" y="834"/>
                    </a:lnTo>
                    <a:lnTo>
                      <a:pt x="404" y="830"/>
                    </a:lnTo>
                    <a:lnTo>
                      <a:pt x="390" y="830"/>
                    </a:lnTo>
                    <a:lnTo>
                      <a:pt x="390" y="818"/>
                    </a:lnTo>
                    <a:lnTo>
                      <a:pt x="384" y="818"/>
                    </a:lnTo>
                    <a:lnTo>
                      <a:pt x="378" y="812"/>
                    </a:lnTo>
                    <a:lnTo>
                      <a:pt x="384" y="812"/>
                    </a:lnTo>
                    <a:lnTo>
                      <a:pt x="384" y="784"/>
                    </a:lnTo>
                    <a:lnTo>
                      <a:pt x="394" y="784"/>
                    </a:lnTo>
                    <a:lnTo>
                      <a:pt x="394" y="780"/>
                    </a:lnTo>
                    <a:lnTo>
                      <a:pt x="390" y="780"/>
                    </a:lnTo>
                    <a:lnTo>
                      <a:pt x="394" y="774"/>
                    </a:lnTo>
                    <a:lnTo>
                      <a:pt x="398" y="774"/>
                    </a:lnTo>
                    <a:lnTo>
                      <a:pt x="398" y="780"/>
                    </a:lnTo>
                    <a:lnTo>
                      <a:pt x="404" y="780"/>
                    </a:lnTo>
                    <a:lnTo>
                      <a:pt x="404" y="784"/>
                    </a:lnTo>
                    <a:lnTo>
                      <a:pt x="410" y="790"/>
                    </a:lnTo>
                    <a:lnTo>
                      <a:pt x="410" y="784"/>
                    </a:lnTo>
                    <a:lnTo>
                      <a:pt x="416" y="784"/>
                    </a:lnTo>
                    <a:lnTo>
                      <a:pt x="416" y="780"/>
                    </a:lnTo>
                    <a:lnTo>
                      <a:pt x="410" y="780"/>
                    </a:lnTo>
                    <a:lnTo>
                      <a:pt x="410" y="770"/>
                    </a:lnTo>
                    <a:lnTo>
                      <a:pt x="416" y="770"/>
                    </a:lnTo>
                    <a:lnTo>
                      <a:pt x="416" y="764"/>
                    </a:lnTo>
                    <a:lnTo>
                      <a:pt x="422" y="764"/>
                    </a:lnTo>
                    <a:lnTo>
                      <a:pt x="426" y="758"/>
                    </a:lnTo>
                    <a:lnTo>
                      <a:pt x="432" y="758"/>
                    </a:lnTo>
                    <a:lnTo>
                      <a:pt x="432" y="752"/>
                    </a:lnTo>
                    <a:lnTo>
                      <a:pt x="442" y="752"/>
                    </a:lnTo>
                    <a:lnTo>
                      <a:pt x="442" y="746"/>
                    </a:lnTo>
                    <a:lnTo>
                      <a:pt x="448" y="746"/>
                    </a:lnTo>
                    <a:lnTo>
                      <a:pt x="448" y="752"/>
                    </a:lnTo>
                    <a:lnTo>
                      <a:pt x="454" y="752"/>
                    </a:lnTo>
                    <a:lnTo>
                      <a:pt x="454" y="746"/>
                    </a:lnTo>
                    <a:lnTo>
                      <a:pt x="464" y="746"/>
                    </a:lnTo>
                    <a:lnTo>
                      <a:pt x="464" y="752"/>
                    </a:lnTo>
                    <a:lnTo>
                      <a:pt x="476" y="752"/>
                    </a:lnTo>
                    <a:lnTo>
                      <a:pt x="482" y="758"/>
                    </a:lnTo>
                    <a:lnTo>
                      <a:pt x="486" y="758"/>
                    </a:lnTo>
                    <a:lnTo>
                      <a:pt x="486" y="764"/>
                    </a:lnTo>
                    <a:lnTo>
                      <a:pt x="502" y="764"/>
                    </a:lnTo>
                    <a:lnTo>
                      <a:pt x="502" y="770"/>
                    </a:lnTo>
                    <a:lnTo>
                      <a:pt x="508" y="770"/>
                    </a:lnTo>
                    <a:lnTo>
                      <a:pt x="508" y="774"/>
                    </a:lnTo>
                    <a:lnTo>
                      <a:pt x="512" y="770"/>
                    </a:lnTo>
                    <a:lnTo>
                      <a:pt x="512" y="764"/>
                    </a:lnTo>
                    <a:lnTo>
                      <a:pt x="536" y="764"/>
                    </a:lnTo>
                    <a:lnTo>
                      <a:pt x="536" y="758"/>
                    </a:lnTo>
                    <a:lnTo>
                      <a:pt x="540" y="764"/>
                    </a:lnTo>
                    <a:lnTo>
                      <a:pt x="546" y="764"/>
                    </a:lnTo>
                    <a:lnTo>
                      <a:pt x="546" y="758"/>
                    </a:lnTo>
                    <a:lnTo>
                      <a:pt x="550" y="758"/>
                    </a:lnTo>
                    <a:lnTo>
                      <a:pt x="550" y="764"/>
                    </a:lnTo>
                    <a:lnTo>
                      <a:pt x="556" y="770"/>
                    </a:lnTo>
                    <a:lnTo>
                      <a:pt x="562" y="770"/>
                    </a:lnTo>
                    <a:lnTo>
                      <a:pt x="562" y="774"/>
                    </a:lnTo>
                    <a:lnTo>
                      <a:pt x="568" y="774"/>
                    </a:lnTo>
                    <a:lnTo>
                      <a:pt x="568" y="764"/>
                    </a:lnTo>
                    <a:lnTo>
                      <a:pt x="572" y="764"/>
                    </a:lnTo>
                    <a:lnTo>
                      <a:pt x="572" y="770"/>
                    </a:lnTo>
                    <a:lnTo>
                      <a:pt x="584" y="770"/>
                    </a:lnTo>
                    <a:lnTo>
                      <a:pt x="590" y="764"/>
                    </a:lnTo>
                    <a:lnTo>
                      <a:pt x="596" y="758"/>
                    </a:lnTo>
                    <a:lnTo>
                      <a:pt x="596" y="752"/>
                    </a:lnTo>
                    <a:lnTo>
                      <a:pt x="578" y="752"/>
                    </a:lnTo>
                    <a:lnTo>
                      <a:pt x="572" y="746"/>
                    </a:lnTo>
                    <a:lnTo>
                      <a:pt x="572" y="742"/>
                    </a:lnTo>
                    <a:lnTo>
                      <a:pt x="578" y="742"/>
                    </a:lnTo>
                    <a:lnTo>
                      <a:pt x="584" y="736"/>
                    </a:lnTo>
                    <a:lnTo>
                      <a:pt x="584" y="720"/>
                    </a:lnTo>
                    <a:lnTo>
                      <a:pt x="600" y="720"/>
                    </a:lnTo>
                    <a:lnTo>
                      <a:pt x="600" y="716"/>
                    </a:lnTo>
                    <a:lnTo>
                      <a:pt x="584" y="716"/>
                    </a:lnTo>
                    <a:lnTo>
                      <a:pt x="584" y="698"/>
                    </a:lnTo>
                    <a:lnTo>
                      <a:pt x="610" y="698"/>
                    </a:lnTo>
                    <a:lnTo>
                      <a:pt x="610" y="692"/>
                    </a:lnTo>
                    <a:lnTo>
                      <a:pt x="644" y="692"/>
                    </a:lnTo>
                    <a:lnTo>
                      <a:pt x="644" y="682"/>
                    </a:lnTo>
                    <a:lnTo>
                      <a:pt x="650" y="682"/>
                    </a:lnTo>
                    <a:lnTo>
                      <a:pt x="650" y="688"/>
                    </a:lnTo>
                    <a:lnTo>
                      <a:pt x="654" y="688"/>
                    </a:lnTo>
                    <a:lnTo>
                      <a:pt x="654" y="682"/>
                    </a:lnTo>
                    <a:lnTo>
                      <a:pt x="680" y="682"/>
                    </a:lnTo>
                    <a:lnTo>
                      <a:pt x="686" y="676"/>
                    </a:lnTo>
                    <a:lnTo>
                      <a:pt x="686" y="672"/>
                    </a:lnTo>
                    <a:lnTo>
                      <a:pt x="692" y="672"/>
                    </a:lnTo>
                    <a:lnTo>
                      <a:pt x="692" y="666"/>
                    </a:lnTo>
                    <a:lnTo>
                      <a:pt x="698" y="672"/>
                    </a:lnTo>
                    <a:lnTo>
                      <a:pt x="698" y="666"/>
                    </a:lnTo>
                    <a:lnTo>
                      <a:pt x="710" y="666"/>
                    </a:lnTo>
                    <a:lnTo>
                      <a:pt x="710" y="672"/>
                    </a:lnTo>
                    <a:lnTo>
                      <a:pt x="718" y="672"/>
                    </a:lnTo>
                    <a:lnTo>
                      <a:pt x="718" y="666"/>
                    </a:lnTo>
                    <a:lnTo>
                      <a:pt x="724" y="666"/>
                    </a:lnTo>
                    <a:lnTo>
                      <a:pt x="724" y="682"/>
                    </a:lnTo>
                    <a:lnTo>
                      <a:pt x="730" y="682"/>
                    </a:lnTo>
                    <a:lnTo>
                      <a:pt x="730" y="692"/>
                    </a:lnTo>
                    <a:lnTo>
                      <a:pt x="758" y="692"/>
                    </a:lnTo>
                    <a:lnTo>
                      <a:pt x="758" y="698"/>
                    </a:lnTo>
                    <a:lnTo>
                      <a:pt x="766" y="698"/>
                    </a:lnTo>
                    <a:lnTo>
                      <a:pt x="766" y="704"/>
                    </a:lnTo>
                    <a:lnTo>
                      <a:pt x="772" y="704"/>
                    </a:lnTo>
                    <a:lnTo>
                      <a:pt x="772" y="710"/>
                    </a:lnTo>
                    <a:lnTo>
                      <a:pt x="778" y="704"/>
                    </a:lnTo>
                    <a:lnTo>
                      <a:pt x="784" y="704"/>
                    </a:lnTo>
                    <a:lnTo>
                      <a:pt x="790" y="698"/>
                    </a:lnTo>
                    <a:lnTo>
                      <a:pt x="790" y="692"/>
                    </a:lnTo>
                    <a:lnTo>
                      <a:pt x="800" y="692"/>
                    </a:lnTo>
                    <a:lnTo>
                      <a:pt x="800" y="698"/>
                    </a:lnTo>
                    <a:lnTo>
                      <a:pt x="806" y="704"/>
                    </a:lnTo>
                    <a:lnTo>
                      <a:pt x="812" y="704"/>
                    </a:lnTo>
                    <a:lnTo>
                      <a:pt x="818" y="710"/>
                    </a:lnTo>
                    <a:lnTo>
                      <a:pt x="822" y="716"/>
                    </a:lnTo>
                    <a:lnTo>
                      <a:pt x="826" y="726"/>
                    </a:lnTo>
                    <a:lnTo>
                      <a:pt x="832" y="726"/>
                    </a:lnTo>
                    <a:lnTo>
                      <a:pt x="832" y="730"/>
                    </a:lnTo>
                    <a:lnTo>
                      <a:pt x="838" y="730"/>
                    </a:lnTo>
                    <a:lnTo>
                      <a:pt x="838" y="736"/>
                    </a:lnTo>
                    <a:lnTo>
                      <a:pt x="844" y="746"/>
                    </a:lnTo>
                    <a:lnTo>
                      <a:pt x="850" y="752"/>
                    </a:lnTo>
                    <a:lnTo>
                      <a:pt x="850" y="764"/>
                    </a:lnTo>
                    <a:lnTo>
                      <a:pt x="860" y="764"/>
                    </a:lnTo>
                    <a:lnTo>
                      <a:pt x="860" y="752"/>
                    </a:lnTo>
                    <a:lnTo>
                      <a:pt x="866" y="758"/>
                    </a:lnTo>
                    <a:lnTo>
                      <a:pt x="872" y="758"/>
                    </a:lnTo>
                    <a:lnTo>
                      <a:pt x="872" y="770"/>
                    </a:lnTo>
                    <a:lnTo>
                      <a:pt x="876" y="770"/>
                    </a:lnTo>
                    <a:lnTo>
                      <a:pt x="876" y="764"/>
                    </a:lnTo>
                    <a:lnTo>
                      <a:pt x="880" y="764"/>
                    </a:lnTo>
                    <a:lnTo>
                      <a:pt x="880" y="770"/>
                    </a:lnTo>
                    <a:lnTo>
                      <a:pt x="886" y="764"/>
                    </a:lnTo>
                    <a:lnTo>
                      <a:pt x="886" y="770"/>
                    </a:lnTo>
                    <a:lnTo>
                      <a:pt x="892" y="764"/>
                    </a:lnTo>
                    <a:lnTo>
                      <a:pt x="908" y="764"/>
                    </a:lnTo>
                    <a:lnTo>
                      <a:pt x="908" y="770"/>
                    </a:lnTo>
                    <a:lnTo>
                      <a:pt x="914" y="774"/>
                    </a:lnTo>
                    <a:lnTo>
                      <a:pt x="914" y="780"/>
                    </a:lnTo>
                    <a:lnTo>
                      <a:pt x="926" y="780"/>
                    </a:lnTo>
                    <a:lnTo>
                      <a:pt x="926" y="790"/>
                    </a:lnTo>
                    <a:lnTo>
                      <a:pt x="936" y="790"/>
                    </a:lnTo>
                    <a:lnTo>
                      <a:pt x="940" y="796"/>
                    </a:lnTo>
                    <a:lnTo>
                      <a:pt x="940" y="790"/>
                    </a:lnTo>
                    <a:lnTo>
                      <a:pt x="952" y="790"/>
                    </a:lnTo>
                    <a:lnTo>
                      <a:pt x="952" y="802"/>
                    </a:lnTo>
                    <a:lnTo>
                      <a:pt x="968" y="802"/>
                    </a:lnTo>
                    <a:lnTo>
                      <a:pt x="968" y="796"/>
                    </a:lnTo>
                    <a:lnTo>
                      <a:pt x="980" y="796"/>
                    </a:lnTo>
                    <a:lnTo>
                      <a:pt x="980" y="790"/>
                    </a:lnTo>
                    <a:lnTo>
                      <a:pt x="990" y="790"/>
                    </a:lnTo>
                    <a:lnTo>
                      <a:pt x="990" y="784"/>
                    </a:lnTo>
                    <a:lnTo>
                      <a:pt x="994" y="784"/>
                    </a:lnTo>
                    <a:lnTo>
                      <a:pt x="994" y="780"/>
                    </a:lnTo>
                    <a:lnTo>
                      <a:pt x="1000" y="780"/>
                    </a:lnTo>
                    <a:lnTo>
                      <a:pt x="1000" y="774"/>
                    </a:lnTo>
                    <a:lnTo>
                      <a:pt x="1018" y="774"/>
                    </a:lnTo>
                    <a:lnTo>
                      <a:pt x="1018" y="770"/>
                    </a:lnTo>
                    <a:lnTo>
                      <a:pt x="1028" y="770"/>
                    </a:lnTo>
                    <a:lnTo>
                      <a:pt x="1028" y="764"/>
                    </a:lnTo>
                    <a:lnTo>
                      <a:pt x="1034" y="770"/>
                    </a:lnTo>
                    <a:lnTo>
                      <a:pt x="1034" y="764"/>
                    </a:lnTo>
                    <a:lnTo>
                      <a:pt x="1038" y="764"/>
                    </a:lnTo>
                    <a:lnTo>
                      <a:pt x="1038" y="770"/>
                    </a:lnTo>
                    <a:lnTo>
                      <a:pt x="1054" y="770"/>
                    </a:lnTo>
                    <a:lnTo>
                      <a:pt x="1054" y="780"/>
                    </a:lnTo>
                    <a:lnTo>
                      <a:pt x="1060" y="780"/>
                    </a:lnTo>
                    <a:lnTo>
                      <a:pt x="1060" y="784"/>
                    </a:lnTo>
                    <a:lnTo>
                      <a:pt x="1066" y="780"/>
                    </a:lnTo>
                    <a:lnTo>
                      <a:pt x="1066" y="784"/>
                    </a:lnTo>
                    <a:lnTo>
                      <a:pt x="1092" y="784"/>
                    </a:lnTo>
                    <a:lnTo>
                      <a:pt x="1098" y="790"/>
                    </a:lnTo>
                    <a:lnTo>
                      <a:pt x="1104" y="790"/>
                    </a:lnTo>
                    <a:lnTo>
                      <a:pt x="1104" y="784"/>
                    </a:lnTo>
                    <a:lnTo>
                      <a:pt x="1108" y="784"/>
                    </a:lnTo>
                    <a:lnTo>
                      <a:pt x="1108" y="764"/>
                    </a:lnTo>
                    <a:lnTo>
                      <a:pt x="1104" y="764"/>
                    </a:lnTo>
                    <a:lnTo>
                      <a:pt x="1108" y="758"/>
                    </a:lnTo>
                    <a:lnTo>
                      <a:pt x="1108" y="746"/>
                    </a:lnTo>
                    <a:lnTo>
                      <a:pt x="1120" y="746"/>
                    </a:lnTo>
                    <a:lnTo>
                      <a:pt x="1120" y="742"/>
                    </a:lnTo>
                    <a:lnTo>
                      <a:pt x="1136" y="742"/>
                    </a:lnTo>
                    <a:lnTo>
                      <a:pt x="1136" y="746"/>
                    </a:lnTo>
                    <a:lnTo>
                      <a:pt x="1146" y="746"/>
                    </a:lnTo>
                    <a:lnTo>
                      <a:pt x="1146" y="752"/>
                    </a:lnTo>
                    <a:lnTo>
                      <a:pt x="1168" y="752"/>
                    </a:lnTo>
                    <a:lnTo>
                      <a:pt x="1168" y="774"/>
                    </a:lnTo>
                    <a:lnTo>
                      <a:pt x="1186" y="774"/>
                    </a:lnTo>
                    <a:lnTo>
                      <a:pt x="1186" y="780"/>
                    </a:lnTo>
                    <a:lnTo>
                      <a:pt x="1196" y="780"/>
                    </a:lnTo>
                    <a:lnTo>
                      <a:pt x="1196" y="774"/>
                    </a:lnTo>
                    <a:lnTo>
                      <a:pt x="1234" y="774"/>
                    </a:lnTo>
                    <a:lnTo>
                      <a:pt x="1234" y="780"/>
                    </a:lnTo>
                    <a:lnTo>
                      <a:pt x="1240" y="784"/>
                    </a:lnTo>
                    <a:lnTo>
                      <a:pt x="1250" y="784"/>
                    </a:lnTo>
                    <a:lnTo>
                      <a:pt x="1250" y="790"/>
                    </a:lnTo>
                    <a:lnTo>
                      <a:pt x="1254" y="796"/>
                    </a:lnTo>
                    <a:lnTo>
                      <a:pt x="1266" y="796"/>
                    </a:lnTo>
                    <a:lnTo>
                      <a:pt x="1272" y="802"/>
                    </a:lnTo>
                    <a:lnTo>
                      <a:pt x="1294" y="802"/>
                    </a:lnTo>
                    <a:lnTo>
                      <a:pt x="1294" y="796"/>
                    </a:lnTo>
                    <a:lnTo>
                      <a:pt x="1308" y="796"/>
                    </a:lnTo>
                    <a:lnTo>
                      <a:pt x="1314" y="790"/>
                    </a:lnTo>
                    <a:lnTo>
                      <a:pt x="1326" y="790"/>
                    </a:lnTo>
                    <a:lnTo>
                      <a:pt x="1326" y="784"/>
                    </a:lnTo>
                    <a:lnTo>
                      <a:pt x="1332" y="780"/>
                    </a:lnTo>
                    <a:lnTo>
                      <a:pt x="1336" y="780"/>
                    </a:lnTo>
                    <a:lnTo>
                      <a:pt x="1336" y="774"/>
                    </a:lnTo>
                    <a:lnTo>
                      <a:pt x="1348" y="774"/>
                    </a:lnTo>
                    <a:lnTo>
                      <a:pt x="1348" y="780"/>
                    </a:lnTo>
                    <a:lnTo>
                      <a:pt x="1354" y="780"/>
                    </a:lnTo>
                    <a:lnTo>
                      <a:pt x="1354" y="784"/>
                    </a:lnTo>
                    <a:lnTo>
                      <a:pt x="1374" y="784"/>
                    </a:lnTo>
                    <a:lnTo>
                      <a:pt x="1374" y="790"/>
                    </a:lnTo>
                    <a:lnTo>
                      <a:pt x="1402" y="790"/>
                    </a:lnTo>
                    <a:lnTo>
                      <a:pt x="1402" y="784"/>
                    </a:lnTo>
                    <a:lnTo>
                      <a:pt x="1408" y="784"/>
                    </a:lnTo>
                    <a:lnTo>
                      <a:pt x="1412" y="780"/>
                    </a:lnTo>
                    <a:lnTo>
                      <a:pt x="1412" y="764"/>
                    </a:lnTo>
                    <a:lnTo>
                      <a:pt x="1418" y="758"/>
                    </a:lnTo>
                    <a:lnTo>
                      <a:pt x="1418" y="752"/>
                    </a:lnTo>
                    <a:lnTo>
                      <a:pt x="1422" y="752"/>
                    </a:lnTo>
                    <a:lnTo>
                      <a:pt x="1422" y="742"/>
                    </a:lnTo>
                    <a:lnTo>
                      <a:pt x="1428" y="742"/>
                    </a:lnTo>
                    <a:lnTo>
                      <a:pt x="1428" y="726"/>
                    </a:lnTo>
                    <a:lnTo>
                      <a:pt x="1422" y="726"/>
                    </a:lnTo>
                    <a:lnTo>
                      <a:pt x="1422" y="720"/>
                    </a:lnTo>
                    <a:lnTo>
                      <a:pt x="1428" y="716"/>
                    </a:lnTo>
                    <a:lnTo>
                      <a:pt x="1446" y="716"/>
                    </a:lnTo>
                    <a:lnTo>
                      <a:pt x="1446" y="710"/>
                    </a:lnTo>
                    <a:lnTo>
                      <a:pt x="1476" y="710"/>
                    </a:lnTo>
                    <a:lnTo>
                      <a:pt x="1476" y="716"/>
                    </a:lnTo>
                    <a:lnTo>
                      <a:pt x="1500" y="716"/>
                    </a:lnTo>
                    <a:lnTo>
                      <a:pt x="1500" y="720"/>
                    </a:lnTo>
                    <a:lnTo>
                      <a:pt x="1504" y="726"/>
                    </a:lnTo>
                    <a:lnTo>
                      <a:pt x="1504" y="736"/>
                    </a:lnTo>
                    <a:lnTo>
                      <a:pt x="1510" y="736"/>
                    </a:lnTo>
                    <a:lnTo>
                      <a:pt x="1510" y="746"/>
                    </a:lnTo>
                    <a:lnTo>
                      <a:pt x="1516" y="746"/>
                    </a:lnTo>
                    <a:lnTo>
                      <a:pt x="1516" y="764"/>
                    </a:lnTo>
                    <a:lnTo>
                      <a:pt x="1520" y="764"/>
                    </a:lnTo>
                    <a:lnTo>
                      <a:pt x="1520" y="774"/>
                    </a:lnTo>
                    <a:lnTo>
                      <a:pt x="1526" y="774"/>
                    </a:lnTo>
                    <a:lnTo>
                      <a:pt x="1526" y="790"/>
                    </a:lnTo>
                    <a:lnTo>
                      <a:pt x="1542" y="790"/>
                    </a:lnTo>
                    <a:lnTo>
                      <a:pt x="1542" y="796"/>
                    </a:lnTo>
                    <a:lnTo>
                      <a:pt x="1554" y="796"/>
                    </a:lnTo>
                    <a:lnTo>
                      <a:pt x="1554" y="802"/>
                    </a:lnTo>
                    <a:lnTo>
                      <a:pt x="1560" y="802"/>
                    </a:lnTo>
                    <a:lnTo>
                      <a:pt x="1564" y="806"/>
                    </a:lnTo>
                    <a:lnTo>
                      <a:pt x="1570" y="806"/>
                    </a:lnTo>
                    <a:lnTo>
                      <a:pt x="1570" y="824"/>
                    </a:lnTo>
                    <a:lnTo>
                      <a:pt x="1574" y="824"/>
                    </a:lnTo>
                    <a:lnTo>
                      <a:pt x="1574" y="830"/>
                    </a:lnTo>
                    <a:lnTo>
                      <a:pt x="1580" y="830"/>
                    </a:lnTo>
                    <a:lnTo>
                      <a:pt x="1580" y="834"/>
                    </a:lnTo>
                    <a:lnTo>
                      <a:pt x="1590" y="834"/>
                    </a:lnTo>
                    <a:lnTo>
                      <a:pt x="1590" y="830"/>
                    </a:lnTo>
                    <a:lnTo>
                      <a:pt x="1596" y="830"/>
                    </a:lnTo>
                    <a:lnTo>
                      <a:pt x="1596" y="824"/>
                    </a:lnTo>
                    <a:lnTo>
                      <a:pt x="1614" y="824"/>
                    </a:lnTo>
                    <a:lnTo>
                      <a:pt x="1614" y="818"/>
                    </a:lnTo>
                    <a:lnTo>
                      <a:pt x="1624" y="818"/>
                    </a:lnTo>
                    <a:lnTo>
                      <a:pt x="1624" y="838"/>
                    </a:lnTo>
                    <a:lnTo>
                      <a:pt x="1618" y="838"/>
                    </a:lnTo>
                    <a:lnTo>
                      <a:pt x="1618" y="850"/>
                    </a:lnTo>
                    <a:lnTo>
                      <a:pt x="1614" y="850"/>
                    </a:lnTo>
                    <a:lnTo>
                      <a:pt x="1614" y="872"/>
                    </a:lnTo>
                    <a:lnTo>
                      <a:pt x="1602" y="872"/>
                    </a:lnTo>
                    <a:lnTo>
                      <a:pt x="1602" y="884"/>
                    </a:lnTo>
                    <a:lnTo>
                      <a:pt x="1590" y="884"/>
                    </a:lnTo>
                    <a:lnTo>
                      <a:pt x="1590" y="878"/>
                    </a:lnTo>
                    <a:lnTo>
                      <a:pt x="1586" y="878"/>
                    </a:lnTo>
                    <a:lnTo>
                      <a:pt x="1586" y="884"/>
                    </a:lnTo>
                    <a:lnTo>
                      <a:pt x="1574" y="884"/>
                    </a:lnTo>
                    <a:lnTo>
                      <a:pt x="1574" y="926"/>
                    </a:lnTo>
                    <a:lnTo>
                      <a:pt x="1570" y="926"/>
                    </a:lnTo>
                    <a:lnTo>
                      <a:pt x="1570" y="938"/>
                    </a:lnTo>
                    <a:lnTo>
                      <a:pt x="1574" y="932"/>
                    </a:lnTo>
                    <a:lnTo>
                      <a:pt x="1580" y="926"/>
                    </a:lnTo>
                    <a:lnTo>
                      <a:pt x="1580" y="920"/>
                    </a:lnTo>
                    <a:lnTo>
                      <a:pt x="1590" y="920"/>
                    </a:lnTo>
                    <a:lnTo>
                      <a:pt x="1590" y="926"/>
                    </a:lnTo>
                    <a:lnTo>
                      <a:pt x="1596" y="926"/>
                    </a:lnTo>
                    <a:lnTo>
                      <a:pt x="1596" y="932"/>
                    </a:lnTo>
                    <a:lnTo>
                      <a:pt x="1602" y="926"/>
                    </a:lnTo>
                    <a:lnTo>
                      <a:pt x="1602" y="932"/>
                    </a:lnTo>
                    <a:lnTo>
                      <a:pt x="1614" y="932"/>
                    </a:lnTo>
                    <a:lnTo>
                      <a:pt x="1614" y="926"/>
                    </a:lnTo>
                    <a:lnTo>
                      <a:pt x="1618" y="926"/>
                    </a:lnTo>
                    <a:lnTo>
                      <a:pt x="1618" y="920"/>
                    </a:lnTo>
                    <a:lnTo>
                      <a:pt x="1628" y="920"/>
                    </a:lnTo>
                    <a:lnTo>
                      <a:pt x="1628" y="914"/>
                    </a:lnTo>
                    <a:lnTo>
                      <a:pt x="1634" y="914"/>
                    </a:lnTo>
                    <a:lnTo>
                      <a:pt x="1634" y="910"/>
                    </a:lnTo>
                    <a:lnTo>
                      <a:pt x="1640" y="910"/>
                    </a:lnTo>
                    <a:lnTo>
                      <a:pt x="1640" y="898"/>
                    </a:lnTo>
                    <a:lnTo>
                      <a:pt x="1650" y="898"/>
                    </a:lnTo>
                    <a:lnTo>
                      <a:pt x="1650" y="884"/>
                    </a:lnTo>
                    <a:lnTo>
                      <a:pt x="1656" y="884"/>
                    </a:lnTo>
                    <a:lnTo>
                      <a:pt x="1662" y="878"/>
                    </a:lnTo>
                    <a:lnTo>
                      <a:pt x="1662" y="872"/>
                    </a:lnTo>
                    <a:lnTo>
                      <a:pt x="1672" y="872"/>
                    </a:lnTo>
                    <a:lnTo>
                      <a:pt x="1672" y="856"/>
                    </a:lnTo>
                    <a:lnTo>
                      <a:pt x="1678" y="856"/>
                    </a:lnTo>
                    <a:lnTo>
                      <a:pt x="1678" y="850"/>
                    </a:lnTo>
                    <a:lnTo>
                      <a:pt x="1682" y="844"/>
                    </a:lnTo>
                    <a:lnTo>
                      <a:pt x="1682" y="838"/>
                    </a:lnTo>
                    <a:lnTo>
                      <a:pt x="1688" y="838"/>
                    </a:lnTo>
                    <a:lnTo>
                      <a:pt x="1688" y="830"/>
                    </a:lnTo>
                    <a:lnTo>
                      <a:pt x="1694" y="830"/>
                    </a:lnTo>
                    <a:lnTo>
                      <a:pt x="1694" y="824"/>
                    </a:lnTo>
                    <a:lnTo>
                      <a:pt x="1700" y="824"/>
                    </a:lnTo>
                    <a:lnTo>
                      <a:pt x="1700" y="818"/>
                    </a:lnTo>
                    <a:lnTo>
                      <a:pt x="1704" y="812"/>
                    </a:lnTo>
                    <a:lnTo>
                      <a:pt x="1704" y="806"/>
                    </a:lnTo>
                    <a:lnTo>
                      <a:pt x="1710" y="806"/>
                    </a:lnTo>
                    <a:lnTo>
                      <a:pt x="1710" y="752"/>
                    </a:lnTo>
                    <a:lnTo>
                      <a:pt x="1716" y="752"/>
                    </a:lnTo>
                    <a:lnTo>
                      <a:pt x="1716" y="746"/>
                    </a:lnTo>
                    <a:lnTo>
                      <a:pt x="1722" y="746"/>
                    </a:lnTo>
                    <a:lnTo>
                      <a:pt x="1722" y="726"/>
                    </a:lnTo>
                    <a:lnTo>
                      <a:pt x="1716" y="720"/>
                    </a:lnTo>
                    <a:lnTo>
                      <a:pt x="1710" y="716"/>
                    </a:lnTo>
                    <a:lnTo>
                      <a:pt x="1716" y="716"/>
                    </a:lnTo>
                    <a:lnTo>
                      <a:pt x="1722" y="720"/>
                    </a:lnTo>
                    <a:lnTo>
                      <a:pt x="1722" y="716"/>
                    </a:lnTo>
                    <a:lnTo>
                      <a:pt x="1716" y="710"/>
                    </a:lnTo>
                    <a:lnTo>
                      <a:pt x="1710" y="710"/>
                    </a:lnTo>
                    <a:lnTo>
                      <a:pt x="1710" y="704"/>
                    </a:lnTo>
                    <a:lnTo>
                      <a:pt x="1704" y="704"/>
                    </a:lnTo>
                    <a:lnTo>
                      <a:pt x="1704" y="692"/>
                    </a:lnTo>
                    <a:lnTo>
                      <a:pt x="1688" y="692"/>
                    </a:lnTo>
                    <a:lnTo>
                      <a:pt x="1688" y="698"/>
                    </a:lnTo>
                    <a:lnTo>
                      <a:pt x="1682" y="704"/>
                    </a:lnTo>
                    <a:lnTo>
                      <a:pt x="1682" y="710"/>
                    </a:lnTo>
                    <a:lnTo>
                      <a:pt x="1678" y="710"/>
                    </a:lnTo>
                    <a:lnTo>
                      <a:pt x="1678" y="704"/>
                    </a:lnTo>
                    <a:lnTo>
                      <a:pt x="1672" y="704"/>
                    </a:lnTo>
                    <a:lnTo>
                      <a:pt x="1672" y="710"/>
                    </a:lnTo>
                    <a:lnTo>
                      <a:pt x="1662" y="710"/>
                    </a:lnTo>
                    <a:lnTo>
                      <a:pt x="1662" y="704"/>
                    </a:lnTo>
                    <a:lnTo>
                      <a:pt x="1656" y="704"/>
                    </a:lnTo>
                    <a:lnTo>
                      <a:pt x="1656" y="682"/>
                    </a:lnTo>
                    <a:lnTo>
                      <a:pt x="1650" y="688"/>
                    </a:lnTo>
                    <a:lnTo>
                      <a:pt x="1650" y="682"/>
                    </a:lnTo>
                    <a:lnTo>
                      <a:pt x="1644" y="688"/>
                    </a:lnTo>
                    <a:lnTo>
                      <a:pt x="1640" y="688"/>
                    </a:lnTo>
                    <a:lnTo>
                      <a:pt x="1640" y="682"/>
                    </a:lnTo>
                    <a:lnTo>
                      <a:pt x="1634" y="682"/>
                    </a:lnTo>
                    <a:lnTo>
                      <a:pt x="1634" y="676"/>
                    </a:lnTo>
                    <a:lnTo>
                      <a:pt x="1640" y="676"/>
                    </a:lnTo>
                    <a:lnTo>
                      <a:pt x="1640" y="672"/>
                    </a:lnTo>
                    <a:lnTo>
                      <a:pt x="1644" y="672"/>
                    </a:lnTo>
                    <a:lnTo>
                      <a:pt x="1644" y="666"/>
                    </a:lnTo>
                    <a:lnTo>
                      <a:pt x="1650" y="666"/>
                    </a:lnTo>
                    <a:lnTo>
                      <a:pt x="1656" y="660"/>
                    </a:lnTo>
                    <a:lnTo>
                      <a:pt x="1662" y="660"/>
                    </a:lnTo>
                    <a:lnTo>
                      <a:pt x="1662" y="656"/>
                    </a:lnTo>
                    <a:lnTo>
                      <a:pt x="1668" y="656"/>
                    </a:lnTo>
                    <a:lnTo>
                      <a:pt x="1672" y="650"/>
                    </a:lnTo>
                    <a:lnTo>
                      <a:pt x="1672" y="644"/>
                    </a:lnTo>
                    <a:lnTo>
                      <a:pt x="1678" y="644"/>
                    </a:lnTo>
                    <a:lnTo>
                      <a:pt x="1678" y="638"/>
                    </a:lnTo>
                    <a:lnTo>
                      <a:pt x="1682" y="632"/>
                    </a:lnTo>
                    <a:lnTo>
                      <a:pt x="1688" y="632"/>
                    </a:lnTo>
                    <a:lnTo>
                      <a:pt x="1688" y="628"/>
                    </a:lnTo>
                    <a:lnTo>
                      <a:pt x="1694" y="628"/>
                    </a:lnTo>
                    <a:lnTo>
                      <a:pt x="1694" y="622"/>
                    </a:lnTo>
                    <a:lnTo>
                      <a:pt x="1700" y="622"/>
                    </a:lnTo>
                    <a:lnTo>
                      <a:pt x="1700" y="618"/>
                    </a:lnTo>
                    <a:lnTo>
                      <a:pt x="1710" y="618"/>
                    </a:lnTo>
                    <a:lnTo>
                      <a:pt x="1710" y="606"/>
                    </a:lnTo>
                    <a:lnTo>
                      <a:pt x="1716" y="602"/>
                    </a:lnTo>
                    <a:lnTo>
                      <a:pt x="1722" y="602"/>
                    </a:lnTo>
                    <a:lnTo>
                      <a:pt x="1722" y="596"/>
                    </a:lnTo>
                    <a:lnTo>
                      <a:pt x="1728" y="596"/>
                    </a:lnTo>
                    <a:lnTo>
                      <a:pt x="1728" y="590"/>
                    </a:lnTo>
                    <a:lnTo>
                      <a:pt x="1732" y="590"/>
                    </a:lnTo>
                    <a:lnTo>
                      <a:pt x="1732" y="584"/>
                    </a:lnTo>
                    <a:lnTo>
                      <a:pt x="1748" y="584"/>
                    </a:lnTo>
                    <a:lnTo>
                      <a:pt x="1748" y="578"/>
                    </a:lnTo>
                    <a:lnTo>
                      <a:pt x="1786" y="578"/>
                    </a:lnTo>
                    <a:lnTo>
                      <a:pt x="1782" y="584"/>
                    </a:lnTo>
                    <a:lnTo>
                      <a:pt x="1790" y="584"/>
                    </a:lnTo>
                    <a:lnTo>
                      <a:pt x="1790" y="578"/>
                    </a:lnTo>
                    <a:lnTo>
                      <a:pt x="1802" y="578"/>
                    </a:lnTo>
                    <a:lnTo>
                      <a:pt x="1802" y="584"/>
                    </a:lnTo>
                    <a:lnTo>
                      <a:pt x="1814" y="584"/>
                    </a:lnTo>
                    <a:lnTo>
                      <a:pt x="1814" y="578"/>
                    </a:lnTo>
                    <a:lnTo>
                      <a:pt x="1818" y="578"/>
                    </a:lnTo>
                    <a:lnTo>
                      <a:pt x="1818" y="584"/>
                    </a:lnTo>
                    <a:lnTo>
                      <a:pt x="1830" y="584"/>
                    </a:lnTo>
                    <a:lnTo>
                      <a:pt x="1830" y="578"/>
                    </a:lnTo>
                    <a:lnTo>
                      <a:pt x="1824" y="578"/>
                    </a:lnTo>
                    <a:lnTo>
                      <a:pt x="1830" y="574"/>
                    </a:lnTo>
                    <a:lnTo>
                      <a:pt x="1850" y="574"/>
                    </a:lnTo>
                    <a:lnTo>
                      <a:pt x="1850" y="578"/>
                    </a:lnTo>
                    <a:lnTo>
                      <a:pt x="1856" y="578"/>
                    </a:lnTo>
                    <a:lnTo>
                      <a:pt x="1856" y="574"/>
                    </a:lnTo>
                    <a:lnTo>
                      <a:pt x="1862" y="574"/>
                    </a:lnTo>
                    <a:lnTo>
                      <a:pt x="1862" y="578"/>
                    </a:lnTo>
                    <a:lnTo>
                      <a:pt x="1868" y="578"/>
                    </a:lnTo>
                    <a:lnTo>
                      <a:pt x="1868" y="584"/>
                    </a:lnTo>
                    <a:lnTo>
                      <a:pt x="1862" y="584"/>
                    </a:lnTo>
                    <a:lnTo>
                      <a:pt x="1862" y="590"/>
                    </a:lnTo>
                    <a:lnTo>
                      <a:pt x="1872" y="590"/>
                    </a:lnTo>
                    <a:lnTo>
                      <a:pt x="1878" y="584"/>
                    </a:lnTo>
                    <a:lnTo>
                      <a:pt x="1878" y="590"/>
                    </a:lnTo>
                    <a:lnTo>
                      <a:pt x="1884" y="590"/>
                    </a:lnTo>
                    <a:lnTo>
                      <a:pt x="1890" y="584"/>
                    </a:lnTo>
                    <a:lnTo>
                      <a:pt x="1916" y="584"/>
                    </a:lnTo>
                    <a:lnTo>
                      <a:pt x="1916" y="578"/>
                    </a:lnTo>
                    <a:lnTo>
                      <a:pt x="1910" y="578"/>
                    </a:lnTo>
                    <a:lnTo>
                      <a:pt x="1910" y="574"/>
                    </a:lnTo>
                    <a:lnTo>
                      <a:pt x="1904" y="574"/>
                    </a:lnTo>
                    <a:lnTo>
                      <a:pt x="1904" y="578"/>
                    </a:lnTo>
                    <a:lnTo>
                      <a:pt x="1898" y="578"/>
                    </a:lnTo>
                    <a:lnTo>
                      <a:pt x="1898" y="568"/>
                    </a:lnTo>
                    <a:lnTo>
                      <a:pt x="1904" y="568"/>
                    </a:lnTo>
                    <a:lnTo>
                      <a:pt x="1904" y="564"/>
                    </a:lnTo>
                    <a:lnTo>
                      <a:pt x="1910" y="564"/>
                    </a:lnTo>
                    <a:lnTo>
                      <a:pt x="1910" y="558"/>
                    </a:lnTo>
                    <a:lnTo>
                      <a:pt x="1916" y="558"/>
                    </a:lnTo>
                    <a:lnTo>
                      <a:pt x="1922" y="552"/>
                    </a:lnTo>
                    <a:lnTo>
                      <a:pt x="1922" y="548"/>
                    </a:lnTo>
                    <a:lnTo>
                      <a:pt x="1928" y="548"/>
                    </a:lnTo>
                    <a:lnTo>
                      <a:pt x="1928" y="542"/>
                    </a:lnTo>
                    <a:lnTo>
                      <a:pt x="1932" y="536"/>
                    </a:lnTo>
                    <a:lnTo>
                      <a:pt x="1938" y="536"/>
                    </a:lnTo>
                    <a:lnTo>
                      <a:pt x="1938" y="530"/>
                    </a:lnTo>
                    <a:lnTo>
                      <a:pt x="1944" y="530"/>
                    </a:lnTo>
                    <a:lnTo>
                      <a:pt x="1944" y="524"/>
                    </a:lnTo>
                    <a:lnTo>
                      <a:pt x="1986" y="524"/>
                    </a:lnTo>
                    <a:lnTo>
                      <a:pt x="1986" y="520"/>
                    </a:lnTo>
                    <a:lnTo>
                      <a:pt x="1992" y="520"/>
                    </a:lnTo>
                    <a:lnTo>
                      <a:pt x="1992" y="524"/>
                    </a:lnTo>
                    <a:lnTo>
                      <a:pt x="1986" y="530"/>
                    </a:lnTo>
                    <a:lnTo>
                      <a:pt x="1986" y="542"/>
                    </a:lnTo>
                    <a:lnTo>
                      <a:pt x="1992" y="542"/>
                    </a:lnTo>
                    <a:lnTo>
                      <a:pt x="1986" y="548"/>
                    </a:lnTo>
                    <a:lnTo>
                      <a:pt x="1998" y="548"/>
                    </a:lnTo>
                    <a:lnTo>
                      <a:pt x="1998" y="542"/>
                    </a:lnTo>
                    <a:lnTo>
                      <a:pt x="2004" y="542"/>
                    </a:lnTo>
                    <a:lnTo>
                      <a:pt x="2008" y="536"/>
                    </a:lnTo>
                    <a:lnTo>
                      <a:pt x="2012" y="536"/>
                    </a:lnTo>
                    <a:lnTo>
                      <a:pt x="2018" y="530"/>
                    </a:lnTo>
                    <a:lnTo>
                      <a:pt x="2030" y="530"/>
                    </a:lnTo>
                    <a:lnTo>
                      <a:pt x="2030" y="524"/>
                    </a:lnTo>
                    <a:lnTo>
                      <a:pt x="2024" y="524"/>
                    </a:lnTo>
                    <a:lnTo>
                      <a:pt x="2030" y="520"/>
                    </a:lnTo>
                    <a:lnTo>
                      <a:pt x="2030" y="510"/>
                    </a:lnTo>
                    <a:lnTo>
                      <a:pt x="2036" y="510"/>
                    </a:lnTo>
                    <a:lnTo>
                      <a:pt x="2036" y="504"/>
                    </a:lnTo>
                    <a:lnTo>
                      <a:pt x="2052" y="504"/>
                    </a:lnTo>
                    <a:lnTo>
                      <a:pt x="2052" y="510"/>
                    </a:lnTo>
                    <a:lnTo>
                      <a:pt x="2046" y="510"/>
                    </a:lnTo>
                    <a:lnTo>
                      <a:pt x="2046" y="524"/>
                    </a:lnTo>
                    <a:lnTo>
                      <a:pt x="2040" y="524"/>
                    </a:lnTo>
                    <a:lnTo>
                      <a:pt x="2036" y="536"/>
                    </a:lnTo>
                    <a:lnTo>
                      <a:pt x="2036" y="548"/>
                    </a:lnTo>
                    <a:lnTo>
                      <a:pt x="2024" y="548"/>
                    </a:lnTo>
                    <a:lnTo>
                      <a:pt x="2018" y="552"/>
                    </a:lnTo>
                    <a:lnTo>
                      <a:pt x="2012" y="552"/>
                    </a:lnTo>
                    <a:lnTo>
                      <a:pt x="2012" y="558"/>
                    </a:lnTo>
                    <a:lnTo>
                      <a:pt x="2008" y="558"/>
                    </a:lnTo>
                    <a:lnTo>
                      <a:pt x="2008" y="564"/>
                    </a:lnTo>
                    <a:lnTo>
                      <a:pt x="2004" y="568"/>
                    </a:lnTo>
                    <a:lnTo>
                      <a:pt x="1998" y="574"/>
                    </a:lnTo>
                    <a:lnTo>
                      <a:pt x="1992" y="574"/>
                    </a:lnTo>
                    <a:lnTo>
                      <a:pt x="1992" y="578"/>
                    </a:lnTo>
                    <a:lnTo>
                      <a:pt x="1986" y="578"/>
                    </a:lnTo>
                    <a:lnTo>
                      <a:pt x="1986" y="584"/>
                    </a:lnTo>
                    <a:lnTo>
                      <a:pt x="1982" y="584"/>
                    </a:lnTo>
                    <a:lnTo>
                      <a:pt x="1982" y="590"/>
                    </a:lnTo>
                    <a:lnTo>
                      <a:pt x="1976" y="596"/>
                    </a:lnTo>
                    <a:lnTo>
                      <a:pt x="1970" y="596"/>
                    </a:lnTo>
                    <a:lnTo>
                      <a:pt x="1970" y="602"/>
                    </a:lnTo>
                    <a:lnTo>
                      <a:pt x="1964" y="606"/>
                    </a:lnTo>
                    <a:lnTo>
                      <a:pt x="1958" y="606"/>
                    </a:lnTo>
                    <a:lnTo>
                      <a:pt x="1958" y="612"/>
                    </a:lnTo>
                    <a:lnTo>
                      <a:pt x="1950" y="612"/>
                    </a:lnTo>
                    <a:lnTo>
                      <a:pt x="1950" y="618"/>
                    </a:lnTo>
                    <a:lnTo>
                      <a:pt x="1944" y="618"/>
                    </a:lnTo>
                    <a:lnTo>
                      <a:pt x="1944" y="612"/>
                    </a:lnTo>
                    <a:lnTo>
                      <a:pt x="1938" y="618"/>
                    </a:lnTo>
                    <a:lnTo>
                      <a:pt x="1938" y="622"/>
                    </a:lnTo>
                    <a:lnTo>
                      <a:pt x="1944" y="622"/>
                    </a:lnTo>
                    <a:lnTo>
                      <a:pt x="1938" y="628"/>
                    </a:lnTo>
                    <a:lnTo>
                      <a:pt x="1938" y="632"/>
                    </a:lnTo>
                    <a:lnTo>
                      <a:pt x="1932" y="632"/>
                    </a:lnTo>
                    <a:lnTo>
                      <a:pt x="1932" y="638"/>
                    </a:lnTo>
                    <a:lnTo>
                      <a:pt x="1928" y="638"/>
                    </a:lnTo>
                    <a:lnTo>
                      <a:pt x="1928" y="644"/>
                    </a:lnTo>
                    <a:lnTo>
                      <a:pt x="1922" y="644"/>
                    </a:lnTo>
                    <a:lnTo>
                      <a:pt x="1922" y="698"/>
                    </a:lnTo>
                    <a:lnTo>
                      <a:pt x="1928" y="698"/>
                    </a:lnTo>
                    <a:lnTo>
                      <a:pt x="1928" y="726"/>
                    </a:lnTo>
                    <a:lnTo>
                      <a:pt x="1932" y="726"/>
                    </a:lnTo>
                    <a:lnTo>
                      <a:pt x="1932" y="730"/>
                    </a:lnTo>
                    <a:lnTo>
                      <a:pt x="1938" y="726"/>
                    </a:lnTo>
                    <a:lnTo>
                      <a:pt x="1938" y="730"/>
                    </a:lnTo>
                    <a:lnTo>
                      <a:pt x="1932" y="730"/>
                    </a:lnTo>
                    <a:lnTo>
                      <a:pt x="1938" y="736"/>
                    </a:lnTo>
                    <a:lnTo>
                      <a:pt x="1938" y="764"/>
                    </a:lnTo>
                    <a:lnTo>
                      <a:pt x="1944" y="758"/>
                    </a:lnTo>
                    <a:lnTo>
                      <a:pt x="1950" y="758"/>
                    </a:lnTo>
                    <a:lnTo>
                      <a:pt x="1950" y="752"/>
                    </a:lnTo>
                    <a:lnTo>
                      <a:pt x="1954" y="752"/>
                    </a:lnTo>
                    <a:lnTo>
                      <a:pt x="1954" y="746"/>
                    </a:lnTo>
                    <a:lnTo>
                      <a:pt x="1958" y="742"/>
                    </a:lnTo>
                    <a:lnTo>
                      <a:pt x="1958" y="736"/>
                    </a:lnTo>
                    <a:lnTo>
                      <a:pt x="1964" y="736"/>
                    </a:lnTo>
                    <a:lnTo>
                      <a:pt x="1964" y="720"/>
                    </a:lnTo>
                    <a:lnTo>
                      <a:pt x="1958" y="720"/>
                    </a:lnTo>
                    <a:lnTo>
                      <a:pt x="1964" y="716"/>
                    </a:lnTo>
                    <a:lnTo>
                      <a:pt x="1964" y="720"/>
                    </a:lnTo>
                    <a:lnTo>
                      <a:pt x="1970" y="720"/>
                    </a:lnTo>
                    <a:lnTo>
                      <a:pt x="1970" y="716"/>
                    </a:lnTo>
                    <a:lnTo>
                      <a:pt x="1986" y="716"/>
                    </a:lnTo>
                    <a:lnTo>
                      <a:pt x="1986" y="692"/>
                    </a:lnTo>
                    <a:lnTo>
                      <a:pt x="1992" y="692"/>
                    </a:lnTo>
                    <a:lnTo>
                      <a:pt x="1992" y="688"/>
                    </a:lnTo>
                    <a:lnTo>
                      <a:pt x="2008" y="688"/>
                    </a:lnTo>
                    <a:lnTo>
                      <a:pt x="2008" y="682"/>
                    </a:lnTo>
                    <a:lnTo>
                      <a:pt x="2012" y="682"/>
                    </a:lnTo>
                    <a:lnTo>
                      <a:pt x="2012" y="676"/>
                    </a:lnTo>
                    <a:lnTo>
                      <a:pt x="2008" y="676"/>
                    </a:lnTo>
                    <a:lnTo>
                      <a:pt x="2008" y="656"/>
                    </a:lnTo>
                    <a:lnTo>
                      <a:pt x="2012" y="656"/>
                    </a:lnTo>
                    <a:lnTo>
                      <a:pt x="2018" y="650"/>
                    </a:lnTo>
                    <a:lnTo>
                      <a:pt x="2024" y="656"/>
                    </a:lnTo>
                    <a:lnTo>
                      <a:pt x="2030" y="656"/>
                    </a:lnTo>
                    <a:lnTo>
                      <a:pt x="2036" y="650"/>
                    </a:lnTo>
                    <a:lnTo>
                      <a:pt x="2036" y="644"/>
                    </a:lnTo>
                    <a:lnTo>
                      <a:pt x="2030" y="644"/>
                    </a:lnTo>
                    <a:lnTo>
                      <a:pt x="2036" y="638"/>
                    </a:lnTo>
                    <a:lnTo>
                      <a:pt x="2024" y="638"/>
                    </a:lnTo>
                    <a:lnTo>
                      <a:pt x="2024" y="622"/>
                    </a:lnTo>
                    <a:lnTo>
                      <a:pt x="2030" y="622"/>
                    </a:lnTo>
                    <a:lnTo>
                      <a:pt x="2036" y="618"/>
                    </a:lnTo>
                    <a:lnTo>
                      <a:pt x="2030" y="612"/>
                    </a:lnTo>
                    <a:lnTo>
                      <a:pt x="2018" y="612"/>
                    </a:lnTo>
                    <a:lnTo>
                      <a:pt x="2018" y="618"/>
                    </a:lnTo>
                    <a:lnTo>
                      <a:pt x="2012" y="612"/>
                    </a:lnTo>
                    <a:lnTo>
                      <a:pt x="2012" y="602"/>
                    </a:lnTo>
                    <a:lnTo>
                      <a:pt x="2018" y="596"/>
                    </a:lnTo>
                    <a:lnTo>
                      <a:pt x="2024" y="596"/>
                    </a:lnTo>
                    <a:lnTo>
                      <a:pt x="2024" y="590"/>
                    </a:lnTo>
                    <a:lnTo>
                      <a:pt x="2030" y="590"/>
                    </a:lnTo>
                    <a:lnTo>
                      <a:pt x="2030" y="584"/>
                    </a:lnTo>
                    <a:lnTo>
                      <a:pt x="2036" y="584"/>
                    </a:lnTo>
                    <a:lnTo>
                      <a:pt x="2036" y="578"/>
                    </a:lnTo>
                    <a:lnTo>
                      <a:pt x="2030" y="578"/>
                    </a:lnTo>
                    <a:lnTo>
                      <a:pt x="2030" y="574"/>
                    </a:lnTo>
                    <a:lnTo>
                      <a:pt x="2036" y="574"/>
                    </a:lnTo>
                    <a:lnTo>
                      <a:pt x="2036" y="564"/>
                    </a:lnTo>
                    <a:lnTo>
                      <a:pt x="2052" y="564"/>
                    </a:lnTo>
                    <a:lnTo>
                      <a:pt x="2052" y="574"/>
                    </a:lnTo>
                    <a:lnTo>
                      <a:pt x="2058" y="568"/>
                    </a:lnTo>
                    <a:lnTo>
                      <a:pt x="2058" y="564"/>
                    </a:lnTo>
                    <a:lnTo>
                      <a:pt x="2062" y="558"/>
                    </a:lnTo>
                    <a:lnTo>
                      <a:pt x="2068" y="558"/>
                    </a:lnTo>
                    <a:lnTo>
                      <a:pt x="2072" y="552"/>
                    </a:lnTo>
                    <a:lnTo>
                      <a:pt x="2072" y="564"/>
                    </a:lnTo>
                    <a:lnTo>
                      <a:pt x="2068" y="564"/>
                    </a:lnTo>
                    <a:lnTo>
                      <a:pt x="2068" y="574"/>
                    </a:lnTo>
                    <a:lnTo>
                      <a:pt x="2072" y="574"/>
                    </a:lnTo>
                    <a:lnTo>
                      <a:pt x="2072" y="568"/>
                    </a:lnTo>
                    <a:lnTo>
                      <a:pt x="2078" y="568"/>
                    </a:lnTo>
                    <a:lnTo>
                      <a:pt x="2078" y="558"/>
                    </a:lnTo>
                    <a:lnTo>
                      <a:pt x="2096" y="558"/>
                    </a:lnTo>
                    <a:lnTo>
                      <a:pt x="2096" y="552"/>
                    </a:lnTo>
                    <a:lnTo>
                      <a:pt x="2116" y="552"/>
                    </a:lnTo>
                    <a:lnTo>
                      <a:pt x="2116" y="558"/>
                    </a:lnTo>
                    <a:lnTo>
                      <a:pt x="2122" y="558"/>
                    </a:lnTo>
                    <a:lnTo>
                      <a:pt x="2126" y="564"/>
                    </a:lnTo>
                    <a:lnTo>
                      <a:pt x="2126" y="568"/>
                    </a:lnTo>
                    <a:lnTo>
                      <a:pt x="2132" y="568"/>
                    </a:lnTo>
                    <a:lnTo>
                      <a:pt x="2132" y="558"/>
                    </a:lnTo>
                    <a:lnTo>
                      <a:pt x="2138" y="558"/>
                    </a:lnTo>
                    <a:lnTo>
                      <a:pt x="2138" y="552"/>
                    </a:lnTo>
                    <a:lnTo>
                      <a:pt x="2144" y="552"/>
                    </a:lnTo>
                    <a:lnTo>
                      <a:pt x="2144" y="548"/>
                    </a:lnTo>
                    <a:lnTo>
                      <a:pt x="2154" y="548"/>
                    </a:lnTo>
                    <a:lnTo>
                      <a:pt x="2154" y="542"/>
                    </a:lnTo>
                    <a:lnTo>
                      <a:pt x="2160" y="542"/>
                    </a:lnTo>
                    <a:lnTo>
                      <a:pt x="2160" y="536"/>
                    </a:lnTo>
                    <a:lnTo>
                      <a:pt x="2164" y="530"/>
                    </a:lnTo>
                    <a:lnTo>
                      <a:pt x="2164" y="536"/>
                    </a:lnTo>
                    <a:lnTo>
                      <a:pt x="2170" y="536"/>
                    </a:lnTo>
                    <a:lnTo>
                      <a:pt x="2176" y="530"/>
                    </a:lnTo>
                    <a:lnTo>
                      <a:pt x="2176" y="524"/>
                    </a:lnTo>
                    <a:lnTo>
                      <a:pt x="2192" y="524"/>
                    </a:lnTo>
                    <a:lnTo>
                      <a:pt x="2192" y="520"/>
                    </a:lnTo>
                    <a:lnTo>
                      <a:pt x="2198" y="520"/>
                    </a:lnTo>
                    <a:lnTo>
                      <a:pt x="2198" y="514"/>
                    </a:lnTo>
                    <a:lnTo>
                      <a:pt x="2214" y="514"/>
                    </a:lnTo>
                    <a:lnTo>
                      <a:pt x="2218" y="510"/>
                    </a:lnTo>
                    <a:lnTo>
                      <a:pt x="2246" y="510"/>
                    </a:lnTo>
                    <a:lnTo>
                      <a:pt x="2246" y="514"/>
                    </a:lnTo>
                    <a:lnTo>
                      <a:pt x="2258" y="514"/>
                    </a:lnTo>
                    <a:lnTo>
                      <a:pt x="2258" y="492"/>
                    </a:lnTo>
                    <a:lnTo>
                      <a:pt x="2252" y="492"/>
                    </a:lnTo>
                    <a:lnTo>
                      <a:pt x="2252" y="488"/>
                    </a:lnTo>
                    <a:lnTo>
                      <a:pt x="2246" y="482"/>
                    </a:lnTo>
                    <a:lnTo>
                      <a:pt x="2246" y="488"/>
                    </a:lnTo>
                    <a:lnTo>
                      <a:pt x="2240" y="482"/>
                    </a:lnTo>
                    <a:lnTo>
                      <a:pt x="2246" y="482"/>
                    </a:lnTo>
                    <a:lnTo>
                      <a:pt x="2246" y="464"/>
                    </a:lnTo>
                    <a:lnTo>
                      <a:pt x="2230" y="464"/>
                    </a:lnTo>
                    <a:lnTo>
                      <a:pt x="2230" y="456"/>
                    </a:lnTo>
                    <a:lnTo>
                      <a:pt x="2224" y="450"/>
                    </a:lnTo>
                    <a:lnTo>
                      <a:pt x="2230" y="450"/>
                    </a:lnTo>
                    <a:lnTo>
                      <a:pt x="2230" y="456"/>
                    </a:lnTo>
                    <a:lnTo>
                      <a:pt x="2246" y="456"/>
                    </a:lnTo>
                    <a:lnTo>
                      <a:pt x="2246" y="460"/>
                    </a:lnTo>
                    <a:lnTo>
                      <a:pt x="2252" y="456"/>
                    </a:lnTo>
                    <a:lnTo>
                      <a:pt x="2264" y="456"/>
                    </a:lnTo>
                    <a:lnTo>
                      <a:pt x="2264" y="450"/>
                    </a:lnTo>
                    <a:lnTo>
                      <a:pt x="2268" y="450"/>
                    </a:lnTo>
                    <a:lnTo>
                      <a:pt x="2268" y="444"/>
                    </a:lnTo>
                    <a:lnTo>
                      <a:pt x="2272" y="444"/>
                    </a:lnTo>
                    <a:lnTo>
                      <a:pt x="2272" y="438"/>
                    </a:lnTo>
                    <a:lnTo>
                      <a:pt x="2278" y="438"/>
                    </a:lnTo>
                    <a:lnTo>
                      <a:pt x="2272" y="434"/>
                    </a:lnTo>
                    <a:lnTo>
                      <a:pt x="2268" y="434"/>
                    </a:lnTo>
                    <a:lnTo>
                      <a:pt x="2268" y="416"/>
                    </a:lnTo>
                    <a:lnTo>
                      <a:pt x="2272" y="422"/>
                    </a:lnTo>
                    <a:lnTo>
                      <a:pt x="2278" y="422"/>
                    </a:lnTo>
                    <a:lnTo>
                      <a:pt x="2278" y="416"/>
                    </a:lnTo>
                    <a:lnTo>
                      <a:pt x="2290" y="416"/>
                    </a:lnTo>
                    <a:lnTo>
                      <a:pt x="2284" y="422"/>
                    </a:lnTo>
                    <a:lnTo>
                      <a:pt x="2284" y="434"/>
                    </a:lnTo>
                    <a:lnTo>
                      <a:pt x="2290" y="434"/>
                    </a:lnTo>
                    <a:lnTo>
                      <a:pt x="2284" y="438"/>
                    </a:lnTo>
                    <a:lnTo>
                      <a:pt x="2306" y="438"/>
                    </a:lnTo>
                    <a:lnTo>
                      <a:pt x="2306" y="434"/>
                    </a:lnTo>
                    <a:lnTo>
                      <a:pt x="2318" y="434"/>
                    </a:lnTo>
                    <a:lnTo>
                      <a:pt x="2318" y="438"/>
                    </a:lnTo>
                    <a:lnTo>
                      <a:pt x="2324" y="438"/>
                    </a:lnTo>
                    <a:lnTo>
                      <a:pt x="2324" y="444"/>
                    </a:lnTo>
                    <a:lnTo>
                      <a:pt x="2326" y="444"/>
                    </a:lnTo>
                    <a:lnTo>
                      <a:pt x="2326" y="456"/>
                    </a:lnTo>
                    <a:lnTo>
                      <a:pt x="2344" y="456"/>
                    </a:lnTo>
                    <a:lnTo>
                      <a:pt x="2350" y="460"/>
                    </a:lnTo>
                    <a:lnTo>
                      <a:pt x="2350" y="464"/>
                    </a:lnTo>
                    <a:lnTo>
                      <a:pt x="2378" y="464"/>
                    </a:lnTo>
                    <a:lnTo>
                      <a:pt x="2378" y="460"/>
                    </a:lnTo>
                    <a:lnTo>
                      <a:pt x="2366" y="460"/>
                    </a:lnTo>
                    <a:lnTo>
                      <a:pt x="2366" y="456"/>
                    </a:lnTo>
                    <a:lnTo>
                      <a:pt x="2378" y="456"/>
                    </a:lnTo>
                    <a:lnTo>
                      <a:pt x="2378" y="438"/>
                    </a:lnTo>
                    <a:lnTo>
                      <a:pt x="2392" y="438"/>
                    </a:lnTo>
                    <a:lnTo>
                      <a:pt x="2392" y="434"/>
                    </a:lnTo>
                    <a:lnTo>
                      <a:pt x="2404" y="434"/>
                    </a:lnTo>
                    <a:lnTo>
                      <a:pt x="2404" y="416"/>
                    </a:lnTo>
                    <a:lnTo>
                      <a:pt x="2398" y="416"/>
                    </a:lnTo>
                    <a:lnTo>
                      <a:pt x="2398" y="410"/>
                    </a:lnTo>
                    <a:lnTo>
                      <a:pt x="2398" y="410"/>
                    </a:lnTo>
                    <a:lnTo>
                      <a:pt x="2398" y="410"/>
                    </a:lnTo>
                    <a:close/>
                    <a:moveTo>
                      <a:pt x="806" y="692"/>
                    </a:moveTo>
                    <a:lnTo>
                      <a:pt x="806" y="688"/>
                    </a:lnTo>
                    <a:lnTo>
                      <a:pt x="812" y="692"/>
                    </a:lnTo>
                    <a:lnTo>
                      <a:pt x="806" y="692"/>
                    </a:lnTo>
                    <a:lnTo>
                      <a:pt x="806" y="692"/>
                    </a:lnTo>
                    <a:lnTo>
                      <a:pt x="806" y="692"/>
                    </a:lnTo>
                    <a:close/>
                    <a:moveTo>
                      <a:pt x="936" y="238"/>
                    </a:moveTo>
                    <a:lnTo>
                      <a:pt x="936" y="234"/>
                    </a:lnTo>
                    <a:lnTo>
                      <a:pt x="940" y="234"/>
                    </a:lnTo>
                    <a:lnTo>
                      <a:pt x="936" y="238"/>
                    </a:lnTo>
                    <a:lnTo>
                      <a:pt x="936" y="238"/>
                    </a:lnTo>
                    <a:lnTo>
                      <a:pt x="936" y="238"/>
                    </a:lnTo>
                    <a:close/>
                    <a:moveTo>
                      <a:pt x="946" y="242"/>
                    </a:moveTo>
                    <a:lnTo>
                      <a:pt x="940" y="242"/>
                    </a:lnTo>
                    <a:lnTo>
                      <a:pt x="940" y="238"/>
                    </a:lnTo>
                    <a:lnTo>
                      <a:pt x="946" y="238"/>
                    </a:lnTo>
                    <a:lnTo>
                      <a:pt x="946" y="242"/>
                    </a:lnTo>
                    <a:lnTo>
                      <a:pt x="946" y="242"/>
                    </a:lnTo>
                    <a:lnTo>
                      <a:pt x="946" y="242"/>
                    </a:lnTo>
                    <a:close/>
                    <a:moveTo>
                      <a:pt x="1126" y="180"/>
                    </a:moveTo>
                    <a:lnTo>
                      <a:pt x="1120" y="180"/>
                    </a:lnTo>
                    <a:lnTo>
                      <a:pt x="1126" y="174"/>
                    </a:lnTo>
                    <a:lnTo>
                      <a:pt x="1126" y="180"/>
                    </a:lnTo>
                    <a:lnTo>
                      <a:pt x="1126" y="180"/>
                    </a:lnTo>
                    <a:lnTo>
                      <a:pt x="1126" y="180"/>
                    </a:lnTo>
                    <a:close/>
                    <a:moveTo>
                      <a:pt x="1136" y="182"/>
                    </a:moveTo>
                    <a:lnTo>
                      <a:pt x="1132" y="182"/>
                    </a:lnTo>
                    <a:lnTo>
                      <a:pt x="1132" y="180"/>
                    </a:lnTo>
                    <a:lnTo>
                      <a:pt x="1136" y="180"/>
                    </a:lnTo>
                    <a:lnTo>
                      <a:pt x="1136" y="182"/>
                    </a:lnTo>
                    <a:lnTo>
                      <a:pt x="1136" y="182"/>
                    </a:lnTo>
                    <a:lnTo>
                      <a:pt x="1136" y="182"/>
                    </a:lnTo>
                    <a:close/>
                    <a:moveTo>
                      <a:pt x="1168" y="156"/>
                    </a:moveTo>
                    <a:lnTo>
                      <a:pt x="1162" y="152"/>
                    </a:lnTo>
                    <a:lnTo>
                      <a:pt x="1168" y="152"/>
                    </a:lnTo>
                    <a:lnTo>
                      <a:pt x="1168" y="156"/>
                    </a:lnTo>
                    <a:lnTo>
                      <a:pt x="1168" y="156"/>
                    </a:lnTo>
                    <a:lnTo>
                      <a:pt x="1168" y="156"/>
                    </a:lnTo>
                    <a:close/>
                    <a:moveTo>
                      <a:pt x="1520" y="288"/>
                    </a:moveTo>
                    <a:lnTo>
                      <a:pt x="1516" y="282"/>
                    </a:lnTo>
                    <a:lnTo>
                      <a:pt x="1516" y="276"/>
                    </a:lnTo>
                    <a:lnTo>
                      <a:pt x="1520" y="276"/>
                    </a:lnTo>
                    <a:lnTo>
                      <a:pt x="1520" y="288"/>
                    </a:lnTo>
                    <a:lnTo>
                      <a:pt x="1520" y="288"/>
                    </a:lnTo>
                    <a:lnTo>
                      <a:pt x="1520" y="288"/>
                    </a:lnTo>
                    <a:close/>
                    <a:moveTo>
                      <a:pt x="1844" y="296"/>
                    </a:moveTo>
                    <a:lnTo>
                      <a:pt x="1842" y="296"/>
                    </a:lnTo>
                    <a:lnTo>
                      <a:pt x="1844" y="292"/>
                    </a:lnTo>
                    <a:lnTo>
                      <a:pt x="1844" y="296"/>
                    </a:lnTo>
                    <a:lnTo>
                      <a:pt x="1844" y="296"/>
                    </a:lnTo>
                    <a:lnTo>
                      <a:pt x="1844" y="296"/>
                    </a:lnTo>
                    <a:close/>
                    <a:moveTo>
                      <a:pt x="2214" y="460"/>
                    </a:moveTo>
                    <a:lnTo>
                      <a:pt x="2210" y="460"/>
                    </a:lnTo>
                    <a:lnTo>
                      <a:pt x="2210" y="450"/>
                    </a:lnTo>
                    <a:lnTo>
                      <a:pt x="2214" y="456"/>
                    </a:lnTo>
                    <a:lnTo>
                      <a:pt x="2214" y="460"/>
                    </a:lnTo>
                    <a:lnTo>
                      <a:pt x="2214" y="460"/>
                    </a:lnTo>
                    <a:lnTo>
                      <a:pt x="2214" y="460"/>
                    </a:lnTo>
                    <a:close/>
                    <a:moveTo>
                      <a:pt x="2408" y="416"/>
                    </a:moveTo>
                    <a:lnTo>
                      <a:pt x="2408" y="428"/>
                    </a:lnTo>
                    <a:lnTo>
                      <a:pt x="2414" y="428"/>
                    </a:lnTo>
                    <a:lnTo>
                      <a:pt x="2414" y="422"/>
                    </a:lnTo>
                    <a:lnTo>
                      <a:pt x="2408" y="416"/>
                    </a:lnTo>
                    <a:lnTo>
                      <a:pt x="2408" y="416"/>
                    </a:lnTo>
                    <a:lnTo>
                      <a:pt x="2408" y="416"/>
                    </a:lnTo>
                    <a:close/>
                    <a:moveTo>
                      <a:pt x="2306" y="292"/>
                    </a:moveTo>
                    <a:lnTo>
                      <a:pt x="2300" y="296"/>
                    </a:lnTo>
                    <a:lnTo>
                      <a:pt x="2284" y="296"/>
                    </a:lnTo>
                    <a:lnTo>
                      <a:pt x="2278" y="302"/>
                    </a:lnTo>
                    <a:lnTo>
                      <a:pt x="2272" y="302"/>
                    </a:lnTo>
                    <a:lnTo>
                      <a:pt x="2268" y="296"/>
                    </a:lnTo>
                    <a:lnTo>
                      <a:pt x="2264" y="296"/>
                    </a:lnTo>
                    <a:lnTo>
                      <a:pt x="2264" y="302"/>
                    </a:lnTo>
                    <a:lnTo>
                      <a:pt x="2246" y="302"/>
                    </a:lnTo>
                    <a:lnTo>
                      <a:pt x="2246" y="296"/>
                    </a:lnTo>
                    <a:lnTo>
                      <a:pt x="2252" y="296"/>
                    </a:lnTo>
                    <a:lnTo>
                      <a:pt x="2252" y="292"/>
                    </a:lnTo>
                    <a:lnTo>
                      <a:pt x="2258" y="292"/>
                    </a:lnTo>
                    <a:lnTo>
                      <a:pt x="2258" y="288"/>
                    </a:lnTo>
                    <a:lnTo>
                      <a:pt x="2296" y="288"/>
                    </a:lnTo>
                    <a:lnTo>
                      <a:pt x="2296" y="292"/>
                    </a:lnTo>
                    <a:lnTo>
                      <a:pt x="2306" y="292"/>
                    </a:lnTo>
                    <a:lnTo>
                      <a:pt x="2306" y="292"/>
                    </a:lnTo>
                    <a:lnTo>
                      <a:pt x="2306" y="292"/>
                    </a:lnTo>
                    <a:close/>
                    <a:moveTo>
                      <a:pt x="1314" y="152"/>
                    </a:moveTo>
                    <a:lnTo>
                      <a:pt x="1308" y="152"/>
                    </a:lnTo>
                    <a:lnTo>
                      <a:pt x="1308" y="152"/>
                    </a:lnTo>
                    <a:lnTo>
                      <a:pt x="1304" y="152"/>
                    </a:lnTo>
                    <a:lnTo>
                      <a:pt x="1308" y="152"/>
                    </a:lnTo>
                    <a:lnTo>
                      <a:pt x="1314" y="152"/>
                    </a:lnTo>
                    <a:lnTo>
                      <a:pt x="1314" y="152"/>
                    </a:lnTo>
                    <a:lnTo>
                      <a:pt x="1314" y="152"/>
                    </a:lnTo>
                    <a:lnTo>
                      <a:pt x="1314" y="152"/>
                    </a:lnTo>
                    <a:lnTo>
                      <a:pt x="1314" y="152"/>
                    </a:lnTo>
                    <a:lnTo>
                      <a:pt x="1314" y="152"/>
                    </a:lnTo>
                    <a:lnTo>
                      <a:pt x="1314" y="152"/>
                    </a:lnTo>
                    <a:close/>
                    <a:moveTo>
                      <a:pt x="1466" y="242"/>
                    </a:moveTo>
                    <a:lnTo>
                      <a:pt x="1466" y="238"/>
                    </a:lnTo>
                    <a:lnTo>
                      <a:pt x="1466" y="238"/>
                    </a:lnTo>
                    <a:lnTo>
                      <a:pt x="1466" y="234"/>
                    </a:lnTo>
                    <a:lnTo>
                      <a:pt x="1466" y="228"/>
                    </a:lnTo>
                    <a:lnTo>
                      <a:pt x="1466" y="228"/>
                    </a:lnTo>
                    <a:lnTo>
                      <a:pt x="1466" y="234"/>
                    </a:lnTo>
                    <a:lnTo>
                      <a:pt x="1472" y="234"/>
                    </a:lnTo>
                    <a:lnTo>
                      <a:pt x="1476" y="234"/>
                    </a:lnTo>
                    <a:lnTo>
                      <a:pt x="1472" y="228"/>
                    </a:lnTo>
                    <a:lnTo>
                      <a:pt x="1476" y="228"/>
                    </a:lnTo>
                    <a:lnTo>
                      <a:pt x="1482" y="228"/>
                    </a:lnTo>
                    <a:lnTo>
                      <a:pt x="1482" y="228"/>
                    </a:lnTo>
                    <a:lnTo>
                      <a:pt x="1482" y="228"/>
                    </a:lnTo>
                    <a:lnTo>
                      <a:pt x="1488" y="228"/>
                    </a:lnTo>
                    <a:lnTo>
                      <a:pt x="1488" y="234"/>
                    </a:lnTo>
                    <a:lnTo>
                      <a:pt x="1494" y="228"/>
                    </a:lnTo>
                    <a:lnTo>
                      <a:pt x="1494" y="234"/>
                    </a:lnTo>
                    <a:lnTo>
                      <a:pt x="1494" y="234"/>
                    </a:lnTo>
                    <a:lnTo>
                      <a:pt x="1500" y="234"/>
                    </a:lnTo>
                    <a:lnTo>
                      <a:pt x="1500" y="238"/>
                    </a:lnTo>
                    <a:lnTo>
                      <a:pt x="1494" y="238"/>
                    </a:lnTo>
                    <a:lnTo>
                      <a:pt x="1500" y="238"/>
                    </a:lnTo>
                    <a:lnTo>
                      <a:pt x="1504" y="238"/>
                    </a:lnTo>
                    <a:lnTo>
                      <a:pt x="1504" y="234"/>
                    </a:lnTo>
                    <a:lnTo>
                      <a:pt x="1504" y="234"/>
                    </a:lnTo>
                    <a:lnTo>
                      <a:pt x="1510" y="234"/>
                    </a:lnTo>
                    <a:lnTo>
                      <a:pt x="1504" y="238"/>
                    </a:lnTo>
                    <a:lnTo>
                      <a:pt x="1510" y="238"/>
                    </a:lnTo>
                    <a:lnTo>
                      <a:pt x="1510" y="238"/>
                    </a:lnTo>
                    <a:lnTo>
                      <a:pt x="1510" y="242"/>
                    </a:lnTo>
                    <a:lnTo>
                      <a:pt x="1516" y="242"/>
                    </a:lnTo>
                    <a:lnTo>
                      <a:pt x="1516" y="248"/>
                    </a:lnTo>
                    <a:lnTo>
                      <a:pt x="1510" y="248"/>
                    </a:lnTo>
                    <a:lnTo>
                      <a:pt x="1510" y="248"/>
                    </a:lnTo>
                    <a:lnTo>
                      <a:pt x="1504" y="248"/>
                    </a:lnTo>
                    <a:lnTo>
                      <a:pt x="1510" y="248"/>
                    </a:lnTo>
                    <a:lnTo>
                      <a:pt x="1510" y="254"/>
                    </a:lnTo>
                    <a:lnTo>
                      <a:pt x="1504" y="254"/>
                    </a:lnTo>
                    <a:lnTo>
                      <a:pt x="1504" y="260"/>
                    </a:lnTo>
                    <a:lnTo>
                      <a:pt x="1504" y="260"/>
                    </a:lnTo>
                    <a:lnTo>
                      <a:pt x="1504" y="266"/>
                    </a:lnTo>
                    <a:lnTo>
                      <a:pt x="1504" y="266"/>
                    </a:lnTo>
                    <a:lnTo>
                      <a:pt x="1500" y="266"/>
                    </a:lnTo>
                    <a:lnTo>
                      <a:pt x="1500" y="260"/>
                    </a:lnTo>
                    <a:lnTo>
                      <a:pt x="1494" y="260"/>
                    </a:lnTo>
                    <a:lnTo>
                      <a:pt x="1494" y="260"/>
                    </a:lnTo>
                    <a:lnTo>
                      <a:pt x="1494" y="260"/>
                    </a:lnTo>
                    <a:lnTo>
                      <a:pt x="1488" y="260"/>
                    </a:lnTo>
                    <a:lnTo>
                      <a:pt x="1488" y="254"/>
                    </a:lnTo>
                    <a:lnTo>
                      <a:pt x="1482" y="254"/>
                    </a:lnTo>
                    <a:lnTo>
                      <a:pt x="1482" y="254"/>
                    </a:lnTo>
                    <a:lnTo>
                      <a:pt x="1476" y="254"/>
                    </a:lnTo>
                    <a:lnTo>
                      <a:pt x="1472" y="254"/>
                    </a:lnTo>
                    <a:lnTo>
                      <a:pt x="1466" y="254"/>
                    </a:lnTo>
                    <a:lnTo>
                      <a:pt x="1466" y="248"/>
                    </a:lnTo>
                    <a:lnTo>
                      <a:pt x="1466" y="248"/>
                    </a:lnTo>
                    <a:lnTo>
                      <a:pt x="1462" y="248"/>
                    </a:lnTo>
                    <a:lnTo>
                      <a:pt x="1456" y="248"/>
                    </a:lnTo>
                    <a:lnTo>
                      <a:pt x="1456" y="248"/>
                    </a:lnTo>
                    <a:lnTo>
                      <a:pt x="1456" y="248"/>
                    </a:lnTo>
                    <a:lnTo>
                      <a:pt x="1456" y="248"/>
                    </a:lnTo>
                    <a:lnTo>
                      <a:pt x="1462" y="248"/>
                    </a:lnTo>
                    <a:lnTo>
                      <a:pt x="1466" y="248"/>
                    </a:lnTo>
                    <a:lnTo>
                      <a:pt x="1466" y="248"/>
                    </a:lnTo>
                    <a:lnTo>
                      <a:pt x="1466" y="242"/>
                    </a:lnTo>
                    <a:lnTo>
                      <a:pt x="1466" y="242"/>
                    </a:lnTo>
                    <a:lnTo>
                      <a:pt x="1466" y="242"/>
                    </a:lnTo>
                    <a:lnTo>
                      <a:pt x="1466" y="242"/>
                    </a:lnTo>
                    <a:lnTo>
                      <a:pt x="1466" y="242"/>
                    </a:lnTo>
                    <a:close/>
                    <a:moveTo>
                      <a:pt x="1516" y="248"/>
                    </a:moveTo>
                    <a:lnTo>
                      <a:pt x="1516" y="242"/>
                    </a:lnTo>
                    <a:lnTo>
                      <a:pt x="1510" y="238"/>
                    </a:lnTo>
                    <a:lnTo>
                      <a:pt x="1516" y="238"/>
                    </a:lnTo>
                    <a:lnTo>
                      <a:pt x="1516" y="238"/>
                    </a:lnTo>
                    <a:lnTo>
                      <a:pt x="1516" y="234"/>
                    </a:lnTo>
                    <a:lnTo>
                      <a:pt x="1516" y="234"/>
                    </a:lnTo>
                    <a:lnTo>
                      <a:pt x="1516" y="234"/>
                    </a:lnTo>
                    <a:lnTo>
                      <a:pt x="1520" y="234"/>
                    </a:lnTo>
                    <a:lnTo>
                      <a:pt x="1526" y="238"/>
                    </a:lnTo>
                    <a:lnTo>
                      <a:pt x="1530" y="238"/>
                    </a:lnTo>
                    <a:lnTo>
                      <a:pt x="1530" y="238"/>
                    </a:lnTo>
                    <a:lnTo>
                      <a:pt x="1530" y="238"/>
                    </a:lnTo>
                    <a:lnTo>
                      <a:pt x="1536" y="238"/>
                    </a:lnTo>
                    <a:lnTo>
                      <a:pt x="1542" y="238"/>
                    </a:lnTo>
                    <a:lnTo>
                      <a:pt x="1542" y="238"/>
                    </a:lnTo>
                    <a:lnTo>
                      <a:pt x="1542" y="242"/>
                    </a:lnTo>
                    <a:lnTo>
                      <a:pt x="1542" y="248"/>
                    </a:lnTo>
                    <a:lnTo>
                      <a:pt x="1542" y="242"/>
                    </a:lnTo>
                    <a:lnTo>
                      <a:pt x="1548" y="242"/>
                    </a:lnTo>
                    <a:lnTo>
                      <a:pt x="1548" y="248"/>
                    </a:lnTo>
                    <a:lnTo>
                      <a:pt x="1542" y="248"/>
                    </a:lnTo>
                    <a:lnTo>
                      <a:pt x="1542" y="248"/>
                    </a:lnTo>
                    <a:lnTo>
                      <a:pt x="1536" y="248"/>
                    </a:lnTo>
                    <a:lnTo>
                      <a:pt x="1530" y="248"/>
                    </a:lnTo>
                    <a:lnTo>
                      <a:pt x="1530" y="254"/>
                    </a:lnTo>
                    <a:lnTo>
                      <a:pt x="1530" y="254"/>
                    </a:lnTo>
                    <a:lnTo>
                      <a:pt x="1526" y="254"/>
                    </a:lnTo>
                    <a:lnTo>
                      <a:pt x="1520" y="254"/>
                    </a:lnTo>
                    <a:lnTo>
                      <a:pt x="1516" y="260"/>
                    </a:lnTo>
                    <a:lnTo>
                      <a:pt x="1516" y="260"/>
                    </a:lnTo>
                    <a:lnTo>
                      <a:pt x="1510" y="260"/>
                    </a:lnTo>
                    <a:lnTo>
                      <a:pt x="1510" y="260"/>
                    </a:lnTo>
                    <a:lnTo>
                      <a:pt x="1504" y="260"/>
                    </a:lnTo>
                    <a:lnTo>
                      <a:pt x="1504" y="254"/>
                    </a:lnTo>
                    <a:lnTo>
                      <a:pt x="1510" y="254"/>
                    </a:lnTo>
                    <a:lnTo>
                      <a:pt x="1510" y="248"/>
                    </a:lnTo>
                    <a:lnTo>
                      <a:pt x="1504" y="248"/>
                    </a:lnTo>
                    <a:lnTo>
                      <a:pt x="1510" y="248"/>
                    </a:lnTo>
                    <a:lnTo>
                      <a:pt x="1510" y="248"/>
                    </a:lnTo>
                    <a:lnTo>
                      <a:pt x="1516" y="248"/>
                    </a:lnTo>
                    <a:lnTo>
                      <a:pt x="1516" y="248"/>
                    </a:lnTo>
                    <a:lnTo>
                      <a:pt x="1516" y="248"/>
                    </a:lnTo>
                    <a:lnTo>
                      <a:pt x="1516" y="248"/>
                    </a:lnTo>
                    <a:close/>
                    <a:moveTo>
                      <a:pt x="1520" y="260"/>
                    </a:moveTo>
                    <a:lnTo>
                      <a:pt x="1520" y="254"/>
                    </a:lnTo>
                    <a:lnTo>
                      <a:pt x="1526" y="254"/>
                    </a:lnTo>
                    <a:lnTo>
                      <a:pt x="1530" y="254"/>
                    </a:lnTo>
                    <a:lnTo>
                      <a:pt x="1530" y="254"/>
                    </a:lnTo>
                    <a:lnTo>
                      <a:pt x="1536" y="254"/>
                    </a:lnTo>
                    <a:lnTo>
                      <a:pt x="1542" y="254"/>
                    </a:lnTo>
                    <a:lnTo>
                      <a:pt x="1542" y="254"/>
                    </a:lnTo>
                    <a:lnTo>
                      <a:pt x="1548" y="254"/>
                    </a:lnTo>
                    <a:lnTo>
                      <a:pt x="1554" y="254"/>
                    </a:lnTo>
                    <a:lnTo>
                      <a:pt x="1548" y="260"/>
                    </a:lnTo>
                    <a:lnTo>
                      <a:pt x="1542" y="254"/>
                    </a:lnTo>
                    <a:lnTo>
                      <a:pt x="1542" y="254"/>
                    </a:lnTo>
                    <a:lnTo>
                      <a:pt x="1536" y="254"/>
                    </a:lnTo>
                    <a:lnTo>
                      <a:pt x="1530" y="260"/>
                    </a:lnTo>
                    <a:lnTo>
                      <a:pt x="1530" y="254"/>
                    </a:lnTo>
                    <a:lnTo>
                      <a:pt x="1526" y="260"/>
                    </a:lnTo>
                    <a:lnTo>
                      <a:pt x="1520" y="260"/>
                    </a:lnTo>
                    <a:lnTo>
                      <a:pt x="1520" y="260"/>
                    </a:lnTo>
                    <a:lnTo>
                      <a:pt x="1520" y="260"/>
                    </a:lnTo>
                    <a:lnTo>
                      <a:pt x="1520" y="260"/>
                    </a:lnTo>
                    <a:close/>
                    <a:moveTo>
                      <a:pt x="1516" y="260"/>
                    </a:moveTo>
                    <a:lnTo>
                      <a:pt x="1516" y="260"/>
                    </a:lnTo>
                    <a:lnTo>
                      <a:pt x="1516" y="260"/>
                    </a:lnTo>
                    <a:lnTo>
                      <a:pt x="1520" y="260"/>
                    </a:lnTo>
                    <a:lnTo>
                      <a:pt x="1526" y="260"/>
                    </a:lnTo>
                    <a:lnTo>
                      <a:pt x="1530" y="260"/>
                    </a:lnTo>
                    <a:lnTo>
                      <a:pt x="1530" y="260"/>
                    </a:lnTo>
                    <a:lnTo>
                      <a:pt x="1542" y="260"/>
                    </a:lnTo>
                    <a:lnTo>
                      <a:pt x="1542" y="260"/>
                    </a:lnTo>
                    <a:lnTo>
                      <a:pt x="1548" y="260"/>
                    </a:lnTo>
                    <a:lnTo>
                      <a:pt x="1554" y="260"/>
                    </a:lnTo>
                    <a:lnTo>
                      <a:pt x="1554" y="266"/>
                    </a:lnTo>
                    <a:lnTo>
                      <a:pt x="1554" y="266"/>
                    </a:lnTo>
                    <a:lnTo>
                      <a:pt x="1554" y="270"/>
                    </a:lnTo>
                    <a:lnTo>
                      <a:pt x="1554" y="270"/>
                    </a:lnTo>
                    <a:lnTo>
                      <a:pt x="1548" y="270"/>
                    </a:lnTo>
                    <a:lnTo>
                      <a:pt x="1554" y="270"/>
                    </a:lnTo>
                    <a:lnTo>
                      <a:pt x="1548" y="276"/>
                    </a:lnTo>
                    <a:lnTo>
                      <a:pt x="1542" y="276"/>
                    </a:lnTo>
                    <a:lnTo>
                      <a:pt x="1542" y="276"/>
                    </a:lnTo>
                    <a:lnTo>
                      <a:pt x="1542" y="270"/>
                    </a:lnTo>
                    <a:lnTo>
                      <a:pt x="1536" y="270"/>
                    </a:lnTo>
                    <a:lnTo>
                      <a:pt x="1536" y="266"/>
                    </a:lnTo>
                    <a:lnTo>
                      <a:pt x="1530" y="266"/>
                    </a:lnTo>
                    <a:lnTo>
                      <a:pt x="1530" y="266"/>
                    </a:lnTo>
                    <a:lnTo>
                      <a:pt x="1530" y="260"/>
                    </a:lnTo>
                    <a:lnTo>
                      <a:pt x="1526" y="260"/>
                    </a:lnTo>
                    <a:lnTo>
                      <a:pt x="1520" y="260"/>
                    </a:lnTo>
                    <a:lnTo>
                      <a:pt x="1516" y="260"/>
                    </a:lnTo>
                    <a:lnTo>
                      <a:pt x="1516" y="260"/>
                    </a:lnTo>
                    <a:lnTo>
                      <a:pt x="1516" y="260"/>
                    </a:lnTo>
                    <a:lnTo>
                      <a:pt x="1516" y="260"/>
                    </a:lnTo>
                    <a:lnTo>
                      <a:pt x="1516" y="260"/>
                    </a:lnTo>
                    <a:close/>
                    <a:moveTo>
                      <a:pt x="1998" y="302"/>
                    </a:moveTo>
                    <a:lnTo>
                      <a:pt x="1992" y="302"/>
                    </a:lnTo>
                    <a:lnTo>
                      <a:pt x="1998" y="302"/>
                    </a:lnTo>
                    <a:lnTo>
                      <a:pt x="1998" y="302"/>
                    </a:lnTo>
                    <a:lnTo>
                      <a:pt x="1998" y="302"/>
                    </a:lnTo>
                    <a:lnTo>
                      <a:pt x="1998" y="302"/>
                    </a:lnTo>
                    <a:close/>
                    <a:moveTo>
                      <a:pt x="562" y="348"/>
                    </a:moveTo>
                    <a:lnTo>
                      <a:pt x="556" y="348"/>
                    </a:lnTo>
                    <a:lnTo>
                      <a:pt x="550" y="348"/>
                    </a:lnTo>
                    <a:lnTo>
                      <a:pt x="550" y="342"/>
                    </a:lnTo>
                    <a:lnTo>
                      <a:pt x="550" y="348"/>
                    </a:lnTo>
                    <a:lnTo>
                      <a:pt x="556" y="348"/>
                    </a:lnTo>
                    <a:lnTo>
                      <a:pt x="562" y="348"/>
                    </a:lnTo>
                    <a:lnTo>
                      <a:pt x="562" y="348"/>
                    </a:lnTo>
                    <a:lnTo>
                      <a:pt x="562" y="348"/>
                    </a:lnTo>
                    <a:lnTo>
                      <a:pt x="562" y="348"/>
                    </a:lnTo>
                    <a:lnTo>
                      <a:pt x="562" y="348"/>
                    </a:lnTo>
                    <a:close/>
                    <a:moveTo>
                      <a:pt x="14" y="672"/>
                    </a:moveTo>
                    <a:lnTo>
                      <a:pt x="20" y="672"/>
                    </a:lnTo>
                    <a:lnTo>
                      <a:pt x="14" y="672"/>
                    </a:lnTo>
                    <a:lnTo>
                      <a:pt x="14" y="676"/>
                    </a:lnTo>
                    <a:lnTo>
                      <a:pt x="14" y="676"/>
                    </a:lnTo>
                    <a:lnTo>
                      <a:pt x="14" y="682"/>
                    </a:lnTo>
                    <a:lnTo>
                      <a:pt x="14" y="682"/>
                    </a:lnTo>
                    <a:lnTo>
                      <a:pt x="20" y="682"/>
                    </a:lnTo>
                    <a:lnTo>
                      <a:pt x="26" y="682"/>
                    </a:lnTo>
                    <a:lnTo>
                      <a:pt x="26" y="676"/>
                    </a:lnTo>
                    <a:lnTo>
                      <a:pt x="20" y="672"/>
                    </a:lnTo>
                    <a:lnTo>
                      <a:pt x="26" y="672"/>
                    </a:lnTo>
                    <a:lnTo>
                      <a:pt x="26" y="672"/>
                    </a:lnTo>
                    <a:lnTo>
                      <a:pt x="36" y="676"/>
                    </a:lnTo>
                    <a:lnTo>
                      <a:pt x="36" y="676"/>
                    </a:lnTo>
                    <a:lnTo>
                      <a:pt x="42" y="676"/>
                    </a:lnTo>
                    <a:lnTo>
                      <a:pt x="48" y="682"/>
                    </a:lnTo>
                    <a:lnTo>
                      <a:pt x="48" y="682"/>
                    </a:lnTo>
                    <a:lnTo>
                      <a:pt x="42" y="682"/>
                    </a:lnTo>
                    <a:lnTo>
                      <a:pt x="42" y="688"/>
                    </a:lnTo>
                    <a:lnTo>
                      <a:pt x="42" y="692"/>
                    </a:lnTo>
                    <a:lnTo>
                      <a:pt x="36" y="692"/>
                    </a:lnTo>
                    <a:lnTo>
                      <a:pt x="36" y="692"/>
                    </a:lnTo>
                    <a:lnTo>
                      <a:pt x="30" y="692"/>
                    </a:lnTo>
                    <a:lnTo>
                      <a:pt x="26" y="692"/>
                    </a:lnTo>
                    <a:lnTo>
                      <a:pt x="26" y="692"/>
                    </a:lnTo>
                    <a:lnTo>
                      <a:pt x="20" y="692"/>
                    </a:lnTo>
                    <a:lnTo>
                      <a:pt x="14" y="692"/>
                    </a:lnTo>
                    <a:lnTo>
                      <a:pt x="14" y="692"/>
                    </a:lnTo>
                    <a:lnTo>
                      <a:pt x="10" y="692"/>
                    </a:lnTo>
                    <a:lnTo>
                      <a:pt x="4" y="692"/>
                    </a:lnTo>
                    <a:lnTo>
                      <a:pt x="0" y="692"/>
                    </a:lnTo>
                    <a:lnTo>
                      <a:pt x="0" y="688"/>
                    </a:lnTo>
                    <a:lnTo>
                      <a:pt x="4" y="688"/>
                    </a:lnTo>
                    <a:lnTo>
                      <a:pt x="10" y="688"/>
                    </a:lnTo>
                    <a:lnTo>
                      <a:pt x="10" y="682"/>
                    </a:lnTo>
                    <a:lnTo>
                      <a:pt x="4" y="682"/>
                    </a:lnTo>
                    <a:lnTo>
                      <a:pt x="0" y="682"/>
                    </a:lnTo>
                    <a:lnTo>
                      <a:pt x="4" y="682"/>
                    </a:lnTo>
                    <a:lnTo>
                      <a:pt x="4" y="682"/>
                    </a:lnTo>
                    <a:lnTo>
                      <a:pt x="4" y="676"/>
                    </a:lnTo>
                    <a:lnTo>
                      <a:pt x="4" y="682"/>
                    </a:lnTo>
                    <a:lnTo>
                      <a:pt x="10" y="682"/>
                    </a:lnTo>
                    <a:lnTo>
                      <a:pt x="14" y="682"/>
                    </a:lnTo>
                    <a:lnTo>
                      <a:pt x="14" y="676"/>
                    </a:lnTo>
                    <a:lnTo>
                      <a:pt x="14" y="676"/>
                    </a:lnTo>
                    <a:lnTo>
                      <a:pt x="14" y="672"/>
                    </a:lnTo>
                    <a:lnTo>
                      <a:pt x="14" y="672"/>
                    </a:lnTo>
                    <a:lnTo>
                      <a:pt x="14" y="672"/>
                    </a:lnTo>
                    <a:lnTo>
                      <a:pt x="14" y="672"/>
                    </a:lnTo>
                    <a:close/>
                    <a:moveTo>
                      <a:pt x="0" y="688"/>
                    </a:moveTo>
                    <a:lnTo>
                      <a:pt x="0" y="688"/>
                    </a:lnTo>
                    <a:lnTo>
                      <a:pt x="0" y="688"/>
                    </a:lnTo>
                    <a:lnTo>
                      <a:pt x="0" y="688"/>
                    </a:lnTo>
                    <a:lnTo>
                      <a:pt x="0" y="688"/>
                    </a:lnTo>
                    <a:lnTo>
                      <a:pt x="0" y="688"/>
                    </a:lnTo>
                    <a:close/>
                    <a:moveTo>
                      <a:pt x="600" y="6"/>
                    </a:moveTo>
                    <a:lnTo>
                      <a:pt x="604" y="6"/>
                    </a:lnTo>
                    <a:lnTo>
                      <a:pt x="610" y="0"/>
                    </a:lnTo>
                    <a:lnTo>
                      <a:pt x="610" y="6"/>
                    </a:lnTo>
                    <a:lnTo>
                      <a:pt x="610" y="6"/>
                    </a:lnTo>
                    <a:lnTo>
                      <a:pt x="610" y="0"/>
                    </a:lnTo>
                    <a:lnTo>
                      <a:pt x="616" y="0"/>
                    </a:lnTo>
                    <a:lnTo>
                      <a:pt x="622" y="0"/>
                    </a:lnTo>
                    <a:lnTo>
                      <a:pt x="622" y="6"/>
                    </a:lnTo>
                    <a:lnTo>
                      <a:pt x="622" y="6"/>
                    </a:lnTo>
                    <a:lnTo>
                      <a:pt x="622" y="12"/>
                    </a:lnTo>
                    <a:lnTo>
                      <a:pt x="616" y="6"/>
                    </a:lnTo>
                    <a:lnTo>
                      <a:pt x="610" y="6"/>
                    </a:lnTo>
                    <a:lnTo>
                      <a:pt x="610" y="6"/>
                    </a:lnTo>
                    <a:lnTo>
                      <a:pt x="604" y="6"/>
                    </a:lnTo>
                    <a:lnTo>
                      <a:pt x="600" y="6"/>
                    </a:lnTo>
                    <a:lnTo>
                      <a:pt x="600" y="6"/>
                    </a:lnTo>
                    <a:lnTo>
                      <a:pt x="600" y="6"/>
                    </a:lnTo>
                    <a:lnTo>
                      <a:pt x="600" y="6"/>
                    </a:lnTo>
                    <a:close/>
                    <a:moveTo>
                      <a:pt x="546" y="6"/>
                    </a:moveTo>
                    <a:lnTo>
                      <a:pt x="550" y="6"/>
                    </a:lnTo>
                    <a:lnTo>
                      <a:pt x="550" y="6"/>
                    </a:lnTo>
                    <a:lnTo>
                      <a:pt x="550" y="12"/>
                    </a:lnTo>
                    <a:lnTo>
                      <a:pt x="550" y="12"/>
                    </a:lnTo>
                    <a:lnTo>
                      <a:pt x="546" y="12"/>
                    </a:lnTo>
                    <a:lnTo>
                      <a:pt x="546" y="6"/>
                    </a:lnTo>
                    <a:lnTo>
                      <a:pt x="546" y="6"/>
                    </a:lnTo>
                    <a:lnTo>
                      <a:pt x="546" y="6"/>
                    </a:lnTo>
                    <a:lnTo>
                      <a:pt x="546" y="6"/>
                    </a:lnTo>
                    <a:close/>
                    <a:moveTo>
                      <a:pt x="596" y="6"/>
                    </a:moveTo>
                    <a:lnTo>
                      <a:pt x="600" y="6"/>
                    </a:lnTo>
                    <a:lnTo>
                      <a:pt x="600" y="12"/>
                    </a:lnTo>
                    <a:lnTo>
                      <a:pt x="600" y="12"/>
                    </a:lnTo>
                    <a:lnTo>
                      <a:pt x="596" y="6"/>
                    </a:lnTo>
                    <a:lnTo>
                      <a:pt x="596" y="6"/>
                    </a:lnTo>
                    <a:lnTo>
                      <a:pt x="596" y="6"/>
                    </a:lnTo>
                    <a:lnTo>
                      <a:pt x="596" y="6"/>
                    </a:lnTo>
                    <a:close/>
                    <a:moveTo>
                      <a:pt x="550" y="12"/>
                    </a:moveTo>
                    <a:lnTo>
                      <a:pt x="550" y="12"/>
                    </a:lnTo>
                    <a:lnTo>
                      <a:pt x="556" y="12"/>
                    </a:lnTo>
                    <a:lnTo>
                      <a:pt x="562" y="12"/>
                    </a:lnTo>
                    <a:lnTo>
                      <a:pt x="562" y="16"/>
                    </a:lnTo>
                    <a:lnTo>
                      <a:pt x="556" y="16"/>
                    </a:lnTo>
                    <a:lnTo>
                      <a:pt x="550" y="16"/>
                    </a:lnTo>
                    <a:lnTo>
                      <a:pt x="550" y="16"/>
                    </a:lnTo>
                    <a:lnTo>
                      <a:pt x="550" y="12"/>
                    </a:lnTo>
                    <a:lnTo>
                      <a:pt x="550" y="12"/>
                    </a:lnTo>
                    <a:lnTo>
                      <a:pt x="550" y="12"/>
                    </a:lnTo>
                    <a:lnTo>
                      <a:pt x="550" y="12"/>
                    </a:lnTo>
                    <a:close/>
                    <a:moveTo>
                      <a:pt x="492" y="16"/>
                    </a:moveTo>
                    <a:lnTo>
                      <a:pt x="486" y="12"/>
                    </a:lnTo>
                    <a:lnTo>
                      <a:pt x="492" y="12"/>
                    </a:lnTo>
                    <a:lnTo>
                      <a:pt x="492" y="16"/>
                    </a:lnTo>
                    <a:lnTo>
                      <a:pt x="492" y="16"/>
                    </a:lnTo>
                    <a:lnTo>
                      <a:pt x="492" y="16"/>
                    </a:lnTo>
                    <a:lnTo>
                      <a:pt x="492" y="16"/>
                    </a:lnTo>
                    <a:lnTo>
                      <a:pt x="492" y="16"/>
                    </a:lnTo>
                    <a:lnTo>
                      <a:pt x="492" y="16"/>
                    </a:lnTo>
                    <a:close/>
                    <a:moveTo>
                      <a:pt x="568" y="16"/>
                    </a:moveTo>
                    <a:lnTo>
                      <a:pt x="572" y="16"/>
                    </a:lnTo>
                    <a:lnTo>
                      <a:pt x="572" y="16"/>
                    </a:lnTo>
                    <a:lnTo>
                      <a:pt x="578" y="16"/>
                    </a:lnTo>
                    <a:lnTo>
                      <a:pt x="572" y="16"/>
                    </a:lnTo>
                    <a:lnTo>
                      <a:pt x="572" y="16"/>
                    </a:lnTo>
                    <a:lnTo>
                      <a:pt x="568" y="16"/>
                    </a:lnTo>
                    <a:lnTo>
                      <a:pt x="568" y="16"/>
                    </a:lnTo>
                    <a:lnTo>
                      <a:pt x="568" y="16"/>
                    </a:lnTo>
                    <a:lnTo>
                      <a:pt x="568" y="16"/>
                    </a:lnTo>
                    <a:close/>
                    <a:moveTo>
                      <a:pt x="530" y="20"/>
                    </a:moveTo>
                    <a:lnTo>
                      <a:pt x="536" y="16"/>
                    </a:lnTo>
                    <a:lnTo>
                      <a:pt x="536" y="16"/>
                    </a:lnTo>
                    <a:lnTo>
                      <a:pt x="540" y="16"/>
                    </a:lnTo>
                    <a:lnTo>
                      <a:pt x="540" y="20"/>
                    </a:lnTo>
                    <a:lnTo>
                      <a:pt x="536" y="20"/>
                    </a:lnTo>
                    <a:lnTo>
                      <a:pt x="536" y="20"/>
                    </a:lnTo>
                    <a:lnTo>
                      <a:pt x="530" y="20"/>
                    </a:lnTo>
                    <a:lnTo>
                      <a:pt x="524" y="20"/>
                    </a:lnTo>
                    <a:lnTo>
                      <a:pt x="530" y="20"/>
                    </a:lnTo>
                    <a:lnTo>
                      <a:pt x="530" y="20"/>
                    </a:lnTo>
                    <a:lnTo>
                      <a:pt x="530" y="20"/>
                    </a:lnTo>
                    <a:lnTo>
                      <a:pt x="530" y="20"/>
                    </a:lnTo>
                    <a:close/>
                    <a:moveTo>
                      <a:pt x="1006" y="26"/>
                    </a:moveTo>
                    <a:lnTo>
                      <a:pt x="1006" y="26"/>
                    </a:lnTo>
                    <a:lnTo>
                      <a:pt x="994" y="20"/>
                    </a:lnTo>
                    <a:lnTo>
                      <a:pt x="990" y="20"/>
                    </a:lnTo>
                    <a:lnTo>
                      <a:pt x="994" y="20"/>
                    </a:lnTo>
                    <a:lnTo>
                      <a:pt x="994" y="16"/>
                    </a:lnTo>
                    <a:lnTo>
                      <a:pt x="1000" y="16"/>
                    </a:lnTo>
                    <a:lnTo>
                      <a:pt x="1006" y="16"/>
                    </a:lnTo>
                    <a:lnTo>
                      <a:pt x="1006" y="16"/>
                    </a:lnTo>
                    <a:lnTo>
                      <a:pt x="1012" y="16"/>
                    </a:lnTo>
                    <a:lnTo>
                      <a:pt x="1018" y="20"/>
                    </a:lnTo>
                    <a:lnTo>
                      <a:pt x="1018" y="20"/>
                    </a:lnTo>
                    <a:lnTo>
                      <a:pt x="1018" y="20"/>
                    </a:lnTo>
                    <a:lnTo>
                      <a:pt x="1018" y="26"/>
                    </a:lnTo>
                    <a:lnTo>
                      <a:pt x="1012" y="26"/>
                    </a:lnTo>
                    <a:lnTo>
                      <a:pt x="1006" y="26"/>
                    </a:lnTo>
                    <a:lnTo>
                      <a:pt x="1006" y="26"/>
                    </a:lnTo>
                    <a:lnTo>
                      <a:pt x="1006" y="26"/>
                    </a:lnTo>
                    <a:lnTo>
                      <a:pt x="1006" y="26"/>
                    </a:lnTo>
                    <a:close/>
                    <a:moveTo>
                      <a:pt x="556" y="16"/>
                    </a:moveTo>
                    <a:lnTo>
                      <a:pt x="562" y="16"/>
                    </a:lnTo>
                    <a:lnTo>
                      <a:pt x="562" y="16"/>
                    </a:lnTo>
                    <a:lnTo>
                      <a:pt x="562" y="20"/>
                    </a:lnTo>
                    <a:lnTo>
                      <a:pt x="568" y="20"/>
                    </a:lnTo>
                    <a:lnTo>
                      <a:pt x="562" y="20"/>
                    </a:lnTo>
                    <a:lnTo>
                      <a:pt x="556" y="20"/>
                    </a:lnTo>
                    <a:lnTo>
                      <a:pt x="556" y="16"/>
                    </a:lnTo>
                    <a:lnTo>
                      <a:pt x="556" y="16"/>
                    </a:lnTo>
                    <a:lnTo>
                      <a:pt x="556" y="16"/>
                    </a:lnTo>
                    <a:lnTo>
                      <a:pt x="556" y="16"/>
                    </a:lnTo>
                    <a:close/>
                    <a:moveTo>
                      <a:pt x="432" y="26"/>
                    </a:moveTo>
                    <a:lnTo>
                      <a:pt x="438" y="26"/>
                    </a:lnTo>
                    <a:lnTo>
                      <a:pt x="432" y="26"/>
                    </a:lnTo>
                    <a:lnTo>
                      <a:pt x="432" y="20"/>
                    </a:lnTo>
                    <a:lnTo>
                      <a:pt x="438" y="20"/>
                    </a:lnTo>
                    <a:lnTo>
                      <a:pt x="442" y="20"/>
                    </a:lnTo>
                    <a:lnTo>
                      <a:pt x="442" y="26"/>
                    </a:lnTo>
                    <a:lnTo>
                      <a:pt x="438" y="26"/>
                    </a:lnTo>
                    <a:lnTo>
                      <a:pt x="432" y="26"/>
                    </a:lnTo>
                    <a:lnTo>
                      <a:pt x="432" y="26"/>
                    </a:lnTo>
                    <a:lnTo>
                      <a:pt x="432" y="26"/>
                    </a:lnTo>
                    <a:lnTo>
                      <a:pt x="432" y="26"/>
                    </a:lnTo>
                    <a:close/>
                    <a:moveTo>
                      <a:pt x="546" y="20"/>
                    </a:moveTo>
                    <a:lnTo>
                      <a:pt x="550" y="20"/>
                    </a:lnTo>
                    <a:lnTo>
                      <a:pt x="550" y="20"/>
                    </a:lnTo>
                    <a:lnTo>
                      <a:pt x="550" y="20"/>
                    </a:lnTo>
                    <a:lnTo>
                      <a:pt x="546" y="20"/>
                    </a:lnTo>
                    <a:lnTo>
                      <a:pt x="546" y="20"/>
                    </a:lnTo>
                    <a:lnTo>
                      <a:pt x="546" y="20"/>
                    </a:lnTo>
                    <a:lnTo>
                      <a:pt x="546" y="20"/>
                    </a:lnTo>
                    <a:close/>
                    <a:moveTo>
                      <a:pt x="572" y="26"/>
                    </a:moveTo>
                    <a:lnTo>
                      <a:pt x="572" y="26"/>
                    </a:lnTo>
                    <a:lnTo>
                      <a:pt x="578" y="20"/>
                    </a:lnTo>
                    <a:lnTo>
                      <a:pt x="584" y="20"/>
                    </a:lnTo>
                    <a:lnTo>
                      <a:pt x="584" y="20"/>
                    </a:lnTo>
                    <a:lnTo>
                      <a:pt x="590" y="20"/>
                    </a:lnTo>
                    <a:lnTo>
                      <a:pt x="596" y="20"/>
                    </a:lnTo>
                    <a:lnTo>
                      <a:pt x="596" y="26"/>
                    </a:lnTo>
                    <a:lnTo>
                      <a:pt x="590" y="26"/>
                    </a:lnTo>
                    <a:lnTo>
                      <a:pt x="584" y="26"/>
                    </a:lnTo>
                    <a:lnTo>
                      <a:pt x="584" y="26"/>
                    </a:lnTo>
                    <a:lnTo>
                      <a:pt x="578" y="26"/>
                    </a:lnTo>
                    <a:lnTo>
                      <a:pt x="572" y="26"/>
                    </a:lnTo>
                    <a:lnTo>
                      <a:pt x="572" y="26"/>
                    </a:lnTo>
                    <a:lnTo>
                      <a:pt x="572" y="26"/>
                    </a:lnTo>
                    <a:lnTo>
                      <a:pt x="572" y="26"/>
                    </a:lnTo>
                    <a:lnTo>
                      <a:pt x="572" y="26"/>
                    </a:lnTo>
                    <a:close/>
                    <a:moveTo>
                      <a:pt x="512" y="20"/>
                    </a:moveTo>
                    <a:lnTo>
                      <a:pt x="518" y="20"/>
                    </a:lnTo>
                    <a:lnTo>
                      <a:pt x="524" y="20"/>
                    </a:lnTo>
                    <a:lnTo>
                      <a:pt x="524" y="20"/>
                    </a:lnTo>
                    <a:lnTo>
                      <a:pt x="524" y="26"/>
                    </a:lnTo>
                    <a:lnTo>
                      <a:pt x="530" y="26"/>
                    </a:lnTo>
                    <a:lnTo>
                      <a:pt x="536" y="26"/>
                    </a:lnTo>
                    <a:lnTo>
                      <a:pt x="536" y="26"/>
                    </a:lnTo>
                    <a:lnTo>
                      <a:pt x="540" y="26"/>
                    </a:lnTo>
                    <a:lnTo>
                      <a:pt x="546" y="26"/>
                    </a:lnTo>
                    <a:lnTo>
                      <a:pt x="540" y="26"/>
                    </a:lnTo>
                    <a:lnTo>
                      <a:pt x="536" y="26"/>
                    </a:lnTo>
                    <a:lnTo>
                      <a:pt x="536" y="26"/>
                    </a:lnTo>
                    <a:lnTo>
                      <a:pt x="530" y="26"/>
                    </a:lnTo>
                    <a:lnTo>
                      <a:pt x="524" y="26"/>
                    </a:lnTo>
                    <a:lnTo>
                      <a:pt x="524" y="26"/>
                    </a:lnTo>
                    <a:lnTo>
                      <a:pt x="518" y="26"/>
                    </a:lnTo>
                    <a:lnTo>
                      <a:pt x="512" y="26"/>
                    </a:lnTo>
                    <a:lnTo>
                      <a:pt x="512" y="20"/>
                    </a:lnTo>
                    <a:lnTo>
                      <a:pt x="512" y="20"/>
                    </a:lnTo>
                    <a:lnTo>
                      <a:pt x="512" y="20"/>
                    </a:lnTo>
                    <a:lnTo>
                      <a:pt x="512" y="20"/>
                    </a:lnTo>
                    <a:close/>
                    <a:moveTo>
                      <a:pt x="540" y="26"/>
                    </a:moveTo>
                    <a:lnTo>
                      <a:pt x="536" y="26"/>
                    </a:lnTo>
                    <a:lnTo>
                      <a:pt x="540" y="20"/>
                    </a:lnTo>
                    <a:lnTo>
                      <a:pt x="546" y="20"/>
                    </a:lnTo>
                    <a:lnTo>
                      <a:pt x="550" y="20"/>
                    </a:lnTo>
                    <a:lnTo>
                      <a:pt x="550" y="26"/>
                    </a:lnTo>
                    <a:lnTo>
                      <a:pt x="550" y="26"/>
                    </a:lnTo>
                    <a:lnTo>
                      <a:pt x="550" y="26"/>
                    </a:lnTo>
                    <a:lnTo>
                      <a:pt x="546" y="26"/>
                    </a:lnTo>
                    <a:lnTo>
                      <a:pt x="546" y="26"/>
                    </a:lnTo>
                    <a:lnTo>
                      <a:pt x="540" y="26"/>
                    </a:lnTo>
                    <a:lnTo>
                      <a:pt x="540" y="26"/>
                    </a:lnTo>
                    <a:lnTo>
                      <a:pt x="540" y="26"/>
                    </a:lnTo>
                    <a:lnTo>
                      <a:pt x="540" y="26"/>
                    </a:lnTo>
                    <a:close/>
                    <a:moveTo>
                      <a:pt x="844" y="26"/>
                    </a:moveTo>
                    <a:lnTo>
                      <a:pt x="850" y="26"/>
                    </a:lnTo>
                    <a:lnTo>
                      <a:pt x="850" y="26"/>
                    </a:lnTo>
                    <a:lnTo>
                      <a:pt x="850" y="26"/>
                    </a:lnTo>
                    <a:lnTo>
                      <a:pt x="850" y="26"/>
                    </a:lnTo>
                    <a:lnTo>
                      <a:pt x="854" y="26"/>
                    </a:lnTo>
                    <a:lnTo>
                      <a:pt x="860" y="26"/>
                    </a:lnTo>
                    <a:lnTo>
                      <a:pt x="854" y="32"/>
                    </a:lnTo>
                    <a:lnTo>
                      <a:pt x="850" y="32"/>
                    </a:lnTo>
                    <a:lnTo>
                      <a:pt x="844" y="32"/>
                    </a:lnTo>
                    <a:lnTo>
                      <a:pt x="838" y="32"/>
                    </a:lnTo>
                    <a:lnTo>
                      <a:pt x="838" y="26"/>
                    </a:lnTo>
                    <a:lnTo>
                      <a:pt x="844" y="26"/>
                    </a:lnTo>
                    <a:lnTo>
                      <a:pt x="844" y="26"/>
                    </a:lnTo>
                    <a:lnTo>
                      <a:pt x="844" y="26"/>
                    </a:lnTo>
                    <a:lnTo>
                      <a:pt x="844" y="26"/>
                    </a:lnTo>
                    <a:close/>
                    <a:moveTo>
                      <a:pt x="540" y="32"/>
                    </a:moveTo>
                    <a:lnTo>
                      <a:pt x="540" y="26"/>
                    </a:lnTo>
                    <a:lnTo>
                      <a:pt x="546" y="26"/>
                    </a:lnTo>
                    <a:lnTo>
                      <a:pt x="550" y="26"/>
                    </a:lnTo>
                    <a:lnTo>
                      <a:pt x="550" y="26"/>
                    </a:lnTo>
                    <a:lnTo>
                      <a:pt x="556" y="26"/>
                    </a:lnTo>
                    <a:lnTo>
                      <a:pt x="556" y="32"/>
                    </a:lnTo>
                    <a:lnTo>
                      <a:pt x="550" y="32"/>
                    </a:lnTo>
                    <a:lnTo>
                      <a:pt x="550" y="32"/>
                    </a:lnTo>
                    <a:lnTo>
                      <a:pt x="546" y="32"/>
                    </a:lnTo>
                    <a:lnTo>
                      <a:pt x="540" y="32"/>
                    </a:lnTo>
                    <a:lnTo>
                      <a:pt x="536" y="32"/>
                    </a:lnTo>
                    <a:lnTo>
                      <a:pt x="540" y="32"/>
                    </a:lnTo>
                    <a:lnTo>
                      <a:pt x="540" y="32"/>
                    </a:lnTo>
                    <a:lnTo>
                      <a:pt x="540" y="32"/>
                    </a:lnTo>
                    <a:lnTo>
                      <a:pt x="540" y="32"/>
                    </a:lnTo>
                    <a:close/>
                    <a:moveTo>
                      <a:pt x="486" y="32"/>
                    </a:moveTo>
                    <a:lnTo>
                      <a:pt x="486" y="26"/>
                    </a:lnTo>
                    <a:lnTo>
                      <a:pt x="492" y="26"/>
                    </a:lnTo>
                    <a:lnTo>
                      <a:pt x="492" y="26"/>
                    </a:lnTo>
                    <a:lnTo>
                      <a:pt x="496" y="26"/>
                    </a:lnTo>
                    <a:lnTo>
                      <a:pt x="502" y="26"/>
                    </a:lnTo>
                    <a:lnTo>
                      <a:pt x="502" y="26"/>
                    </a:lnTo>
                    <a:lnTo>
                      <a:pt x="508" y="32"/>
                    </a:lnTo>
                    <a:lnTo>
                      <a:pt x="512" y="32"/>
                    </a:lnTo>
                    <a:lnTo>
                      <a:pt x="508" y="32"/>
                    </a:lnTo>
                    <a:lnTo>
                      <a:pt x="502" y="32"/>
                    </a:lnTo>
                    <a:lnTo>
                      <a:pt x="502" y="32"/>
                    </a:lnTo>
                    <a:lnTo>
                      <a:pt x="496" y="32"/>
                    </a:lnTo>
                    <a:lnTo>
                      <a:pt x="492" y="32"/>
                    </a:lnTo>
                    <a:lnTo>
                      <a:pt x="496" y="32"/>
                    </a:lnTo>
                    <a:lnTo>
                      <a:pt x="492" y="32"/>
                    </a:lnTo>
                    <a:lnTo>
                      <a:pt x="492" y="32"/>
                    </a:lnTo>
                    <a:lnTo>
                      <a:pt x="486" y="32"/>
                    </a:lnTo>
                    <a:lnTo>
                      <a:pt x="486" y="32"/>
                    </a:lnTo>
                    <a:lnTo>
                      <a:pt x="486" y="32"/>
                    </a:lnTo>
                    <a:lnTo>
                      <a:pt x="486" y="32"/>
                    </a:lnTo>
                    <a:close/>
                    <a:moveTo>
                      <a:pt x="508" y="32"/>
                    </a:moveTo>
                    <a:lnTo>
                      <a:pt x="512" y="32"/>
                    </a:lnTo>
                    <a:lnTo>
                      <a:pt x="518" y="32"/>
                    </a:lnTo>
                    <a:lnTo>
                      <a:pt x="524" y="32"/>
                    </a:lnTo>
                    <a:lnTo>
                      <a:pt x="524" y="38"/>
                    </a:lnTo>
                    <a:lnTo>
                      <a:pt x="524" y="38"/>
                    </a:lnTo>
                    <a:lnTo>
                      <a:pt x="518" y="38"/>
                    </a:lnTo>
                    <a:lnTo>
                      <a:pt x="512" y="38"/>
                    </a:lnTo>
                    <a:lnTo>
                      <a:pt x="512" y="38"/>
                    </a:lnTo>
                    <a:lnTo>
                      <a:pt x="508" y="38"/>
                    </a:lnTo>
                    <a:lnTo>
                      <a:pt x="502" y="38"/>
                    </a:lnTo>
                    <a:lnTo>
                      <a:pt x="502" y="32"/>
                    </a:lnTo>
                    <a:lnTo>
                      <a:pt x="508" y="32"/>
                    </a:lnTo>
                    <a:lnTo>
                      <a:pt x="508" y="32"/>
                    </a:lnTo>
                    <a:lnTo>
                      <a:pt x="508" y="32"/>
                    </a:lnTo>
                    <a:lnTo>
                      <a:pt x="508" y="32"/>
                    </a:lnTo>
                    <a:close/>
                    <a:moveTo>
                      <a:pt x="476" y="38"/>
                    </a:moveTo>
                    <a:lnTo>
                      <a:pt x="476" y="38"/>
                    </a:lnTo>
                    <a:lnTo>
                      <a:pt x="476" y="38"/>
                    </a:lnTo>
                    <a:lnTo>
                      <a:pt x="476" y="38"/>
                    </a:lnTo>
                    <a:lnTo>
                      <a:pt x="476" y="38"/>
                    </a:lnTo>
                    <a:lnTo>
                      <a:pt x="476" y="38"/>
                    </a:lnTo>
                    <a:lnTo>
                      <a:pt x="476" y="38"/>
                    </a:lnTo>
                    <a:lnTo>
                      <a:pt x="476" y="38"/>
                    </a:lnTo>
                    <a:close/>
                    <a:moveTo>
                      <a:pt x="550" y="38"/>
                    </a:moveTo>
                    <a:lnTo>
                      <a:pt x="550" y="38"/>
                    </a:lnTo>
                    <a:lnTo>
                      <a:pt x="550" y="38"/>
                    </a:lnTo>
                    <a:lnTo>
                      <a:pt x="550" y="38"/>
                    </a:lnTo>
                    <a:lnTo>
                      <a:pt x="550" y="38"/>
                    </a:lnTo>
                    <a:lnTo>
                      <a:pt x="550" y="38"/>
                    </a:lnTo>
                    <a:close/>
                    <a:moveTo>
                      <a:pt x="530" y="38"/>
                    </a:moveTo>
                    <a:lnTo>
                      <a:pt x="536" y="38"/>
                    </a:lnTo>
                    <a:lnTo>
                      <a:pt x="536" y="38"/>
                    </a:lnTo>
                    <a:lnTo>
                      <a:pt x="540" y="38"/>
                    </a:lnTo>
                    <a:lnTo>
                      <a:pt x="540" y="38"/>
                    </a:lnTo>
                    <a:lnTo>
                      <a:pt x="536" y="38"/>
                    </a:lnTo>
                    <a:lnTo>
                      <a:pt x="536" y="38"/>
                    </a:lnTo>
                    <a:lnTo>
                      <a:pt x="530" y="38"/>
                    </a:lnTo>
                    <a:lnTo>
                      <a:pt x="530" y="38"/>
                    </a:lnTo>
                    <a:lnTo>
                      <a:pt x="530" y="38"/>
                    </a:lnTo>
                    <a:lnTo>
                      <a:pt x="530" y="38"/>
                    </a:lnTo>
                    <a:close/>
                    <a:moveTo>
                      <a:pt x="482" y="38"/>
                    </a:moveTo>
                    <a:lnTo>
                      <a:pt x="486" y="38"/>
                    </a:lnTo>
                    <a:lnTo>
                      <a:pt x="482" y="38"/>
                    </a:lnTo>
                    <a:lnTo>
                      <a:pt x="482" y="38"/>
                    </a:lnTo>
                    <a:lnTo>
                      <a:pt x="486" y="38"/>
                    </a:lnTo>
                    <a:lnTo>
                      <a:pt x="492" y="38"/>
                    </a:lnTo>
                    <a:lnTo>
                      <a:pt x="492" y="38"/>
                    </a:lnTo>
                    <a:lnTo>
                      <a:pt x="486" y="38"/>
                    </a:lnTo>
                    <a:lnTo>
                      <a:pt x="492" y="38"/>
                    </a:lnTo>
                    <a:lnTo>
                      <a:pt x="492" y="38"/>
                    </a:lnTo>
                    <a:lnTo>
                      <a:pt x="492" y="42"/>
                    </a:lnTo>
                    <a:lnTo>
                      <a:pt x="486" y="42"/>
                    </a:lnTo>
                    <a:lnTo>
                      <a:pt x="486" y="38"/>
                    </a:lnTo>
                    <a:lnTo>
                      <a:pt x="482" y="38"/>
                    </a:lnTo>
                    <a:lnTo>
                      <a:pt x="482" y="38"/>
                    </a:lnTo>
                    <a:lnTo>
                      <a:pt x="482" y="38"/>
                    </a:lnTo>
                    <a:lnTo>
                      <a:pt x="482" y="38"/>
                    </a:lnTo>
                    <a:close/>
                    <a:moveTo>
                      <a:pt x="492" y="38"/>
                    </a:moveTo>
                    <a:lnTo>
                      <a:pt x="496" y="38"/>
                    </a:lnTo>
                    <a:lnTo>
                      <a:pt x="502" y="38"/>
                    </a:lnTo>
                    <a:lnTo>
                      <a:pt x="496" y="38"/>
                    </a:lnTo>
                    <a:lnTo>
                      <a:pt x="492" y="38"/>
                    </a:lnTo>
                    <a:lnTo>
                      <a:pt x="492" y="38"/>
                    </a:lnTo>
                    <a:lnTo>
                      <a:pt x="492" y="38"/>
                    </a:lnTo>
                    <a:lnTo>
                      <a:pt x="492" y="38"/>
                    </a:lnTo>
                    <a:close/>
                    <a:moveTo>
                      <a:pt x="492" y="42"/>
                    </a:moveTo>
                    <a:lnTo>
                      <a:pt x="492" y="38"/>
                    </a:lnTo>
                    <a:lnTo>
                      <a:pt x="496" y="38"/>
                    </a:lnTo>
                    <a:lnTo>
                      <a:pt x="496" y="42"/>
                    </a:lnTo>
                    <a:lnTo>
                      <a:pt x="492" y="42"/>
                    </a:lnTo>
                    <a:lnTo>
                      <a:pt x="492" y="42"/>
                    </a:lnTo>
                    <a:lnTo>
                      <a:pt x="492" y="42"/>
                    </a:lnTo>
                    <a:lnTo>
                      <a:pt x="492" y="42"/>
                    </a:lnTo>
                    <a:lnTo>
                      <a:pt x="492" y="42"/>
                    </a:lnTo>
                    <a:lnTo>
                      <a:pt x="492" y="42"/>
                    </a:lnTo>
                    <a:close/>
                    <a:moveTo>
                      <a:pt x="502" y="42"/>
                    </a:moveTo>
                    <a:lnTo>
                      <a:pt x="502" y="42"/>
                    </a:lnTo>
                    <a:lnTo>
                      <a:pt x="502" y="42"/>
                    </a:lnTo>
                    <a:lnTo>
                      <a:pt x="502" y="42"/>
                    </a:lnTo>
                    <a:lnTo>
                      <a:pt x="502" y="42"/>
                    </a:lnTo>
                    <a:lnTo>
                      <a:pt x="502" y="42"/>
                    </a:lnTo>
                    <a:close/>
                    <a:moveTo>
                      <a:pt x="512" y="42"/>
                    </a:moveTo>
                    <a:lnTo>
                      <a:pt x="512" y="42"/>
                    </a:lnTo>
                    <a:lnTo>
                      <a:pt x="518" y="42"/>
                    </a:lnTo>
                    <a:lnTo>
                      <a:pt x="512" y="42"/>
                    </a:lnTo>
                    <a:lnTo>
                      <a:pt x="512" y="42"/>
                    </a:lnTo>
                    <a:lnTo>
                      <a:pt x="512" y="42"/>
                    </a:lnTo>
                    <a:lnTo>
                      <a:pt x="512" y="42"/>
                    </a:lnTo>
                    <a:lnTo>
                      <a:pt x="512" y="42"/>
                    </a:lnTo>
                    <a:close/>
                    <a:moveTo>
                      <a:pt x="464" y="48"/>
                    </a:moveTo>
                    <a:lnTo>
                      <a:pt x="458" y="48"/>
                    </a:lnTo>
                    <a:lnTo>
                      <a:pt x="464" y="48"/>
                    </a:lnTo>
                    <a:lnTo>
                      <a:pt x="464" y="48"/>
                    </a:lnTo>
                    <a:lnTo>
                      <a:pt x="464" y="42"/>
                    </a:lnTo>
                    <a:lnTo>
                      <a:pt x="470" y="42"/>
                    </a:lnTo>
                    <a:lnTo>
                      <a:pt x="476" y="42"/>
                    </a:lnTo>
                    <a:lnTo>
                      <a:pt x="476" y="42"/>
                    </a:lnTo>
                    <a:lnTo>
                      <a:pt x="476" y="48"/>
                    </a:lnTo>
                    <a:lnTo>
                      <a:pt x="482" y="48"/>
                    </a:lnTo>
                    <a:lnTo>
                      <a:pt x="476" y="48"/>
                    </a:lnTo>
                    <a:lnTo>
                      <a:pt x="476" y="48"/>
                    </a:lnTo>
                    <a:lnTo>
                      <a:pt x="476" y="48"/>
                    </a:lnTo>
                    <a:lnTo>
                      <a:pt x="470" y="48"/>
                    </a:lnTo>
                    <a:lnTo>
                      <a:pt x="464" y="48"/>
                    </a:lnTo>
                    <a:lnTo>
                      <a:pt x="464" y="48"/>
                    </a:lnTo>
                    <a:lnTo>
                      <a:pt x="464" y="48"/>
                    </a:lnTo>
                    <a:lnTo>
                      <a:pt x="464" y="48"/>
                    </a:lnTo>
                    <a:lnTo>
                      <a:pt x="464" y="48"/>
                    </a:lnTo>
                    <a:lnTo>
                      <a:pt x="464" y="48"/>
                    </a:lnTo>
                    <a:lnTo>
                      <a:pt x="464" y="48"/>
                    </a:lnTo>
                    <a:close/>
                    <a:moveTo>
                      <a:pt x="496" y="48"/>
                    </a:moveTo>
                    <a:lnTo>
                      <a:pt x="502" y="48"/>
                    </a:lnTo>
                    <a:lnTo>
                      <a:pt x="502" y="42"/>
                    </a:lnTo>
                    <a:lnTo>
                      <a:pt x="508" y="48"/>
                    </a:lnTo>
                    <a:lnTo>
                      <a:pt x="502" y="48"/>
                    </a:lnTo>
                    <a:lnTo>
                      <a:pt x="502" y="48"/>
                    </a:lnTo>
                    <a:lnTo>
                      <a:pt x="496" y="48"/>
                    </a:lnTo>
                    <a:lnTo>
                      <a:pt x="496" y="48"/>
                    </a:lnTo>
                    <a:lnTo>
                      <a:pt x="496" y="48"/>
                    </a:lnTo>
                    <a:lnTo>
                      <a:pt x="496" y="48"/>
                    </a:lnTo>
                    <a:close/>
                    <a:moveTo>
                      <a:pt x="492" y="48"/>
                    </a:moveTo>
                    <a:lnTo>
                      <a:pt x="486" y="48"/>
                    </a:lnTo>
                    <a:lnTo>
                      <a:pt x="492" y="48"/>
                    </a:lnTo>
                    <a:lnTo>
                      <a:pt x="492" y="42"/>
                    </a:lnTo>
                    <a:lnTo>
                      <a:pt x="492" y="48"/>
                    </a:lnTo>
                    <a:lnTo>
                      <a:pt x="492" y="48"/>
                    </a:lnTo>
                    <a:lnTo>
                      <a:pt x="492" y="48"/>
                    </a:lnTo>
                    <a:lnTo>
                      <a:pt x="492" y="48"/>
                    </a:lnTo>
                    <a:lnTo>
                      <a:pt x="492" y="48"/>
                    </a:lnTo>
                    <a:lnTo>
                      <a:pt x="492" y="48"/>
                    </a:lnTo>
                    <a:close/>
                    <a:moveTo>
                      <a:pt x="426" y="54"/>
                    </a:moveTo>
                    <a:lnTo>
                      <a:pt x="426" y="48"/>
                    </a:lnTo>
                    <a:lnTo>
                      <a:pt x="422" y="48"/>
                    </a:lnTo>
                    <a:lnTo>
                      <a:pt x="426" y="48"/>
                    </a:lnTo>
                    <a:lnTo>
                      <a:pt x="432" y="48"/>
                    </a:lnTo>
                    <a:lnTo>
                      <a:pt x="432" y="48"/>
                    </a:lnTo>
                    <a:lnTo>
                      <a:pt x="432" y="48"/>
                    </a:lnTo>
                    <a:lnTo>
                      <a:pt x="432" y="48"/>
                    </a:lnTo>
                    <a:lnTo>
                      <a:pt x="432" y="54"/>
                    </a:lnTo>
                    <a:lnTo>
                      <a:pt x="426" y="54"/>
                    </a:lnTo>
                    <a:lnTo>
                      <a:pt x="426" y="54"/>
                    </a:lnTo>
                    <a:lnTo>
                      <a:pt x="426" y="54"/>
                    </a:lnTo>
                    <a:lnTo>
                      <a:pt x="426" y="54"/>
                    </a:lnTo>
                    <a:close/>
                    <a:moveTo>
                      <a:pt x="568" y="48"/>
                    </a:moveTo>
                    <a:lnTo>
                      <a:pt x="568" y="48"/>
                    </a:lnTo>
                    <a:lnTo>
                      <a:pt x="572" y="48"/>
                    </a:lnTo>
                    <a:lnTo>
                      <a:pt x="572" y="48"/>
                    </a:lnTo>
                    <a:lnTo>
                      <a:pt x="572" y="48"/>
                    </a:lnTo>
                    <a:lnTo>
                      <a:pt x="572" y="48"/>
                    </a:lnTo>
                    <a:lnTo>
                      <a:pt x="568" y="48"/>
                    </a:lnTo>
                    <a:lnTo>
                      <a:pt x="568" y="48"/>
                    </a:lnTo>
                    <a:lnTo>
                      <a:pt x="568" y="48"/>
                    </a:lnTo>
                    <a:lnTo>
                      <a:pt x="568" y="48"/>
                    </a:lnTo>
                    <a:close/>
                    <a:moveTo>
                      <a:pt x="550" y="54"/>
                    </a:moveTo>
                    <a:lnTo>
                      <a:pt x="556" y="54"/>
                    </a:lnTo>
                    <a:lnTo>
                      <a:pt x="556" y="48"/>
                    </a:lnTo>
                    <a:lnTo>
                      <a:pt x="562" y="48"/>
                    </a:lnTo>
                    <a:lnTo>
                      <a:pt x="562" y="48"/>
                    </a:lnTo>
                    <a:lnTo>
                      <a:pt x="568" y="48"/>
                    </a:lnTo>
                    <a:lnTo>
                      <a:pt x="568" y="54"/>
                    </a:lnTo>
                    <a:lnTo>
                      <a:pt x="562" y="54"/>
                    </a:lnTo>
                    <a:lnTo>
                      <a:pt x="562" y="60"/>
                    </a:lnTo>
                    <a:lnTo>
                      <a:pt x="562" y="60"/>
                    </a:lnTo>
                    <a:lnTo>
                      <a:pt x="562" y="54"/>
                    </a:lnTo>
                    <a:lnTo>
                      <a:pt x="556" y="54"/>
                    </a:lnTo>
                    <a:lnTo>
                      <a:pt x="550" y="54"/>
                    </a:lnTo>
                    <a:lnTo>
                      <a:pt x="550" y="54"/>
                    </a:lnTo>
                    <a:lnTo>
                      <a:pt x="550" y="54"/>
                    </a:lnTo>
                    <a:lnTo>
                      <a:pt x="550" y="54"/>
                    </a:lnTo>
                    <a:close/>
                    <a:moveTo>
                      <a:pt x="432" y="54"/>
                    </a:moveTo>
                    <a:lnTo>
                      <a:pt x="432" y="54"/>
                    </a:lnTo>
                    <a:lnTo>
                      <a:pt x="438" y="54"/>
                    </a:lnTo>
                    <a:lnTo>
                      <a:pt x="442" y="54"/>
                    </a:lnTo>
                    <a:lnTo>
                      <a:pt x="442" y="48"/>
                    </a:lnTo>
                    <a:lnTo>
                      <a:pt x="442" y="48"/>
                    </a:lnTo>
                    <a:lnTo>
                      <a:pt x="442" y="54"/>
                    </a:lnTo>
                    <a:lnTo>
                      <a:pt x="448" y="54"/>
                    </a:lnTo>
                    <a:lnTo>
                      <a:pt x="448" y="60"/>
                    </a:lnTo>
                    <a:lnTo>
                      <a:pt x="442" y="60"/>
                    </a:lnTo>
                    <a:lnTo>
                      <a:pt x="442" y="60"/>
                    </a:lnTo>
                    <a:lnTo>
                      <a:pt x="442" y="54"/>
                    </a:lnTo>
                    <a:lnTo>
                      <a:pt x="438" y="54"/>
                    </a:lnTo>
                    <a:lnTo>
                      <a:pt x="438" y="60"/>
                    </a:lnTo>
                    <a:lnTo>
                      <a:pt x="432" y="54"/>
                    </a:lnTo>
                    <a:lnTo>
                      <a:pt x="432" y="54"/>
                    </a:lnTo>
                    <a:lnTo>
                      <a:pt x="432" y="54"/>
                    </a:lnTo>
                    <a:lnTo>
                      <a:pt x="432" y="54"/>
                    </a:lnTo>
                    <a:lnTo>
                      <a:pt x="432" y="54"/>
                    </a:lnTo>
                    <a:close/>
                    <a:moveTo>
                      <a:pt x="422" y="54"/>
                    </a:moveTo>
                    <a:lnTo>
                      <a:pt x="422" y="48"/>
                    </a:lnTo>
                    <a:lnTo>
                      <a:pt x="426" y="54"/>
                    </a:lnTo>
                    <a:lnTo>
                      <a:pt x="422" y="54"/>
                    </a:lnTo>
                    <a:lnTo>
                      <a:pt x="422" y="54"/>
                    </a:lnTo>
                    <a:lnTo>
                      <a:pt x="422" y="54"/>
                    </a:lnTo>
                    <a:lnTo>
                      <a:pt x="422" y="54"/>
                    </a:lnTo>
                    <a:lnTo>
                      <a:pt x="422" y="54"/>
                    </a:lnTo>
                    <a:close/>
                    <a:moveTo>
                      <a:pt x="1054" y="54"/>
                    </a:moveTo>
                    <a:lnTo>
                      <a:pt x="1054" y="54"/>
                    </a:lnTo>
                    <a:lnTo>
                      <a:pt x="1054" y="54"/>
                    </a:lnTo>
                    <a:lnTo>
                      <a:pt x="1050" y="54"/>
                    </a:lnTo>
                    <a:lnTo>
                      <a:pt x="1054" y="54"/>
                    </a:lnTo>
                    <a:lnTo>
                      <a:pt x="1054" y="54"/>
                    </a:lnTo>
                    <a:lnTo>
                      <a:pt x="1054" y="54"/>
                    </a:lnTo>
                    <a:lnTo>
                      <a:pt x="1054" y="54"/>
                    </a:lnTo>
                    <a:close/>
                    <a:moveTo>
                      <a:pt x="546" y="60"/>
                    </a:moveTo>
                    <a:lnTo>
                      <a:pt x="550" y="60"/>
                    </a:lnTo>
                    <a:lnTo>
                      <a:pt x="550" y="54"/>
                    </a:lnTo>
                    <a:lnTo>
                      <a:pt x="550" y="54"/>
                    </a:lnTo>
                    <a:lnTo>
                      <a:pt x="550" y="60"/>
                    </a:lnTo>
                    <a:lnTo>
                      <a:pt x="556" y="60"/>
                    </a:lnTo>
                    <a:lnTo>
                      <a:pt x="550" y="60"/>
                    </a:lnTo>
                    <a:lnTo>
                      <a:pt x="550" y="60"/>
                    </a:lnTo>
                    <a:lnTo>
                      <a:pt x="546" y="60"/>
                    </a:lnTo>
                    <a:lnTo>
                      <a:pt x="546" y="60"/>
                    </a:lnTo>
                    <a:lnTo>
                      <a:pt x="546" y="60"/>
                    </a:lnTo>
                    <a:lnTo>
                      <a:pt x="546" y="60"/>
                    </a:lnTo>
                    <a:close/>
                    <a:moveTo>
                      <a:pt x="1018" y="66"/>
                    </a:moveTo>
                    <a:lnTo>
                      <a:pt x="1018" y="66"/>
                    </a:lnTo>
                    <a:lnTo>
                      <a:pt x="1012" y="60"/>
                    </a:lnTo>
                    <a:lnTo>
                      <a:pt x="1018" y="60"/>
                    </a:lnTo>
                    <a:lnTo>
                      <a:pt x="1018" y="60"/>
                    </a:lnTo>
                    <a:lnTo>
                      <a:pt x="1022" y="66"/>
                    </a:lnTo>
                    <a:lnTo>
                      <a:pt x="1018" y="66"/>
                    </a:lnTo>
                    <a:lnTo>
                      <a:pt x="1018" y="66"/>
                    </a:lnTo>
                    <a:lnTo>
                      <a:pt x="1018" y="66"/>
                    </a:lnTo>
                    <a:lnTo>
                      <a:pt x="1018" y="66"/>
                    </a:lnTo>
                    <a:close/>
                    <a:moveTo>
                      <a:pt x="1078" y="146"/>
                    </a:moveTo>
                    <a:lnTo>
                      <a:pt x="1078" y="146"/>
                    </a:lnTo>
                    <a:lnTo>
                      <a:pt x="1078" y="152"/>
                    </a:lnTo>
                    <a:lnTo>
                      <a:pt x="1072" y="152"/>
                    </a:lnTo>
                    <a:lnTo>
                      <a:pt x="1072" y="146"/>
                    </a:lnTo>
                    <a:lnTo>
                      <a:pt x="1078" y="146"/>
                    </a:lnTo>
                    <a:lnTo>
                      <a:pt x="1078" y="146"/>
                    </a:lnTo>
                    <a:lnTo>
                      <a:pt x="1078" y="146"/>
                    </a:lnTo>
                    <a:lnTo>
                      <a:pt x="1078" y="146"/>
                    </a:lnTo>
                    <a:close/>
                    <a:moveTo>
                      <a:pt x="568" y="162"/>
                    </a:moveTo>
                    <a:lnTo>
                      <a:pt x="572" y="162"/>
                    </a:lnTo>
                    <a:lnTo>
                      <a:pt x="572" y="162"/>
                    </a:lnTo>
                    <a:lnTo>
                      <a:pt x="578" y="162"/>
                    </a:lnTo>
                    <a:lnTo>
                      <a:pt x="572" y="162"/>
                    </a:lnTo>
                    <a:lnTo>
                      <a:pt x="572" y="168"/>
                    </a:lnTo>
                    <a:lnTo>
                      <a:pt x="572" y="168"/>
                    </a:lnTo>
                    <a:lnTo>
                      <a:pt x="568" y="168"/>
                    </a:lnTo>
                    <a:lnTo>
                      <a:pt x="568" y="162"/>
                    </a:lnTo>
                    <a:lnTo>
                      <a:pt x="568" y="162"/>
                    </a:lnTo>
                    <a:lnTo>
                      <a:pt x="568" y="162"/>
                    </a:lnTo>
                    <a:lnTo>
                      <a:pt x="568" y="162"/>
                    </a:lnTo>
                    <a:close/>
                    <a:moveTo>
                      <a:pt x="550" y="168"/>
                    </a:moveTo>
                    <a:lnTo>
                      <a:pt x="562" y="168"/>
                    </a:lnTo>
                    <a:lnTo>
                      <a:pt x="562" y="168"/>
                    </a:lnTo>
                    <a:lnTo>
                      <a:pt x="562" y="168"/>
                    </a:lnTo>
                    <a:lnTo>
                      <a:pt x="550" y="168"/>
                    </a:lnTo>
                    <a:lnTo>
                      <a:pt x="550" y="168"/>
                    </a:lnTo>
                    <a:lnTo>
                      <a:pt x="550" y="168"/>
                    </a:lnTo>
                    <a:lnTo>
                      <a:pt x="550" y="168"/>
                    </a:lnTo>
                    <a:close/>
                    <a:moveTo>
                      <a:pt x="1710" y="180"/>
                    </a:moveTo>
                    <a:lnTo>
                      <a:pt x="1710" y="180"/>
                    </a:lnTo>
                    <a:lnTo>
                      <a:pt x="1710" y="174"/>
                    </a:lnTo>
                    <a:lnTo>
                      <a:pt x="1710" y="180"/>
                    </a:lnTo>
                    <a:lnTo>
                      <a:pt x="1710" y="180"/>
                    </a:lnTo>
                    <a:lnTo>
                      <a:pt x="1710" y="180"/>
                    </a:lnTo>
                    <a:lnTo>
                      <a:pt x="1710" y="180"/>
                    </a:lnTo>
                    <a:lnTo>
                      <a:pt x="1710" y="180"/>
                    </a:lnTo>
                    <a:close/>
                    <a:moveTo>
                      <a:pt x="946" y="200"/>
                    </a:moveTo>
                    <a:lnTo>
                      <a:pt x="946" y="200"/>
                    </a:lnTo>
                    <a:lnTo>
                      <a:pt x="946" y="200"/>
                    </a:lnTo>
                    <a:lnTo>
                      <a:pt x="946" y="200"/>
                    </a:lnTo>
                    <a:lnTo>
                      <a:pt x="946" y="200"/>
                    </a:lnTo>
                    <a:lnTo>
                      <a:pt x="946" y="200"/>
                    </a:lnTo>
                    <a:lnTo>
                      <a:pt x="946" y="200"/>
                    </a:lnTo>
                    <a:close/>
                    <a:moveTo>
                      <a:pt x="936" y="210"/>
                    </a:moveTo>
                    <a:lnTo>
                      <a:pt x="930" y="210"/>
                    </a:lnTo>
                    <a:lnTo>
                      <a:pt x="930" y="206"/>
                    </a:lnTo>
                    <a:lnTo>
                      <a:pt x="936" y="206"/>
                    </a:lnTo>
                    <a:lnTo>
                      <a:pt x="940" y="206"/>
                    </a:lnTo>
                    <a:lnTo>
                      <a:pt x="936" y="206"/>
                    </a:lnTo>
                    <a:lnTo>
                      <a:pt x="936" y="210"/>
                    </a:lnTo>
                    <a:lnTo>
                      <a:pt x="936" y="210"/>
                    </a:lnTo>
                    <a:lnTo>
                      <a:pt x="936" y="210"/>
                    </a:lnTo>
                    <a:lnTo>
                      <a:pt x="936" y="210"/>
                    </a:lnTo>
                    <a:close/>
                    <a:moveTo>
                      <a:pt x="926" y="210"/>
                    </a:moveTo>
                    <a:lnTo>
                      <a:pt x="930" y="210"/>
                    </a:lnTo>
                    <a:lnTo>
                      <a:pt x="930" y="210"/>
                    </a:lnTo>
                    <a:lnTo>
                      <a:pt x="930" y="210"/>
                    </a:lnTo>
                    <a:lnTo>
                      <a:pt x="926" y="210"/>
                    </a:lnTo>
                    <a:lnTo>
                      <a:pt x="926" y="210"/>
                    </a:lnTo>
                    <a:lnTo>
                      <a:pt x="926" y="210"/>
                    </a:lnTo>
                    <a:lnTo>
                      <a:pt x="926" y="210"/>
                    </a:lnTo>
                    <a:close/>
                    <a:moveTo>
                      <a:pt x="952" y="234"/>
                    </a:moveTo>
                    <a:lnTo>
                      <a:pt x="952" y="228"/>
                    </a:lnTo>
                    <a:lnTo>
                      <a:pt x="958" y="228"/>
                    </a:lnTo>
                    <a:lnTo>
                      <a:pt x="958" y="228"/>
                    </a:lnTo>
                    <a:lnTo>
                      <a:pt x="958" y="228"/>
                    </a:lnTo>
                    <a:lnTo>
                      <a:pt x="952" y="228"/>
                    </a:lnTo>
                    <a:lnTo>
                      <a:pt x="952" y="234"/>
                    </a:lnTo>
                    <a:lnTo>
                      <a:pt x="952" y="234"/>
                    </a:lnTo>
                    <a:lnTo>
                      <a:pt x="952" y="234"/>
                    </a:lnTo>
                    <a:lnTo>
                      <a:pt x="952" y="234"/>
                    </a:lnTo>
                    <a:close/>
                    <a:moveTo>
                      <a:pt x="952" y="228"/>
                    </a:moveTo>
                    <a:lnTo>
                      <a:pt x="946" y="234"/>
                    </a:lnTo>
                    <a:lnTo>
                      <a:pt x="946" y="234"/>
                    </a:lnTo>
                    <a:lnTo>
                      <a:pt x="946" y="228"/>
                    </a:lnTo>
                    <a:lnTo>
                      <a:pt x="946" y="228"/>
                    </a:lnTo>
                    <a:lnTo>
                      <a:pt x="952" y="228"/>
                    </a:lnTo>
                    <a:lnTo>
                      <a:pt x="952" y="228"/>
                    </a:lnTo>
                    <a:lnTo>
                      <a:pt x="952" y="228"/>
                    </a:lnTo>
                    <a:lnTo>
                      <a:pt x="952" y="228"/>
                    </a:lnTo>
                    <a:close/>
                    <a:moveTo>
                      <a:pt x="790" y="238"/>
                    </a:moveTo>
                    <a:lnTo>
                      <a:pt x="790" y="234"/>
                    </a:lnTo>
                    <a:lnTo>
                      <a:pt x="794" y="234"/>
                    </a:lnTo>
                    <a:lnTo>
                      <a:pt x="800" y="234"/>
                    </a:lnTo>
                    <a:lnTo>
                      <a:pt x="794" y="238"/>
                    </a:lnTo>
                    <a:lnTo>
                      <a:pt x="790" y="238"/>
                    </a:lnTo>
                    <a:lnTo>
                      <a:pt x="790" y="238"/>
                    </a:lnTo>
                    <a:lnTo>
                      <a:pt x="790" y="238"/>
                    </a:lnTo>
                    <a:lnTo>
                      <a:pt x="790" y="238"/>
                    </a:lnTo>
                    <a:lnTo>
                      <a:pt x="790" y="238"/>
                    </a:lnTo>
                    <a:close/>
                    <a:moveTo>
                      <a:pt x="800" y="234"/>
                    </a:moveTo>
                    <a:lnTo>
                      <a:pt x="800" y="234"/>
                    </a:lnTo>
                    <a:lnTo>
                      <a:pt x="800" y="238"/>
                    </a:lnTo>
                    <a:lnTo>
                      <a:pt x="806" y="238"/>
                    </a:lnTo>
                    <a:lnTo>
                      <a:pt x="800" y="238"/>
                    </a:lnTo>
                    <a:lnTo>
                      <a:pt x="800" y="234"/>
                    </a:lnTo>
                    <a:lnTo>
                      <a:pt x="800" y="234"/>
                    </a:lnTo>
                    <a:lnTo>
                      <a:pt x="800" y="234"/>
                    </a:lnTo>
                    <a:lnTo>
                      <a:pt x="800" y="234"/>
                    </a:lnTo>
                    <a:lnTo>
                      <a:pt x="800" y="234"/>
                    </a:lnTo>
                    <a:close/>
                    <a:moveTo>
                      <a:pt x="1510" y="238"/>
                    </a:moveTo>
                    <a:lnTo>
                      <a:pt x="1516" y="238"/>
                    </a:lnTo>
                    <a:lnTo>
                      <a:pt x="1510" y="238"/>
                    </a:lnTo>
                    <a:lnTo>
                      <a:pt x="1510" y="238"/>
                    </a:lnTo>
                    <a:lnTo>
                      <a:pt x="1510" y="238"/>
                    </a:lnTo>
                    <a:lnTo>
                      <a:pt x="1510" y="238"/>
                    </a:lnTo>
                    <a:close/>
                    <a:moveTo>
                      <a:pt x="730" y="238"/>
                    </a:moveTo>
                    <a:lnTo>
                      <a:pt x="730" y="238"/>
                    </a:lnTo>
                    <a:lnTo>
                      <a:pt x="730" y="238"/>
                    </a:lnTo>
                    <a:lnTo>
                      <a:pt x="730" y="238"/>
                    </a:lnTo>
                    <a:lnTo>
                      <a:pt x="730" y="238"/>
                    </a:lnTo>
                    <a:lnTo>
                      <a:pt x="730" y="238"/>
                    </a:lnTo>
                    <a:lnTo>
                      <a:pt x="730" y="238"/>
                    </a:lnTo>
                    <a:lnTo>
                      <a:pt x="730" y="238"/>
                    </a:lnTo>
                    <a:close/>
                    <a:moveTo>
                      <a:pt x="800" y="242"/>
                    </a:moveTo>
                    <a:lnTo>
                      <a:pt x="800" y="242"/>
                    </a:lnTo>
                    <a:lnTo>
                      <a:pt x="806" y="242"/>
                    </a:lnTo>
                    <a:lnTo>
                      <a:pt x="800" y="242"/>
                    </a:lnTo>
                    <a:lnTo>
                      <a:pt x="800" y="242"/>
                    </a:lnTo>
                    <a:lnTo>
                      <a:pt x="800" y="242"/>
                    </a:lnTo>
                    <a:lnTo>
                      <a:pt x="800" y="242"/>
                    </a:lnTo>
                    <a:lnTo>
                      <a:pt x="800" y="242"/>
                    </a:lnTo>
                    <a:close/>
                    <a:moveTo>
                      <a:pt x="766" y="248"/>
                    </a:moveTo>
                    <a:lnTo>
                      <a:pt x="766" y="242"/>
                    </a:lnTo>
                    <a:lnTo>
                      <a:pt x="772" y="242"/>
                    </a:lnTo>
                    <a:lnTo>
                      <a:pt x="778" y="242"/>
                    </a:lnTo>
                    <a:lnTo>
                      <a:pt x="778" y="242"/>
                    </a:lnTo>
                    <a:lnTo>
                      <a:pt x="778" y="248"/>
                    </a:lnTo>
                    <a:lnTo>
                      <a:pt x="778" y="242"/>
                    </a:lnTo>
                    <a:lnTo>
                      <a:pt x="778" y="248"/>
                    </a:lnTo>
                    <a:lnTo>
                      <a:pt x="778" y="248"/>
                    </a:lnTo>
                    <a:lnTo>
                      <a:pt x="778" y="248"/>
                    </a:lnTo>
                    <a:lnTo>
                      <a:pt x="778" y="248"/>
                    </a:lnTo>
                    <a:lnTo>
                      <a:pt x="778" y="248"/>
                    </a:lnTo>
                    <a:lnTo>
                      <a:pt x="772" y="248"/>
                    </a:lnTo>
                    <a:lnTo>
                      <a:pt x="772" y="248"/>
                    </a:lnTo>
                    <a:lnTo>
                      <a:pt x="766" y="248"/>
                    </a:lnTo>
                    <a:lnTo>
                      <a:pt x="766" y="248"/>
                    </a:lnTo>
                    <a:lnTo>
                      <a:pt x="766" y="248"/>
                    </a:lnTo>
                    <a:lnTo>
                      <a:pt x="766" y="248"/>
                    </a:lnTo>
                    <a:close/>
                    <a:moveTo>
                      <a:pt x="1446" y="248"/>
                    </a:moveTo>
                    <a:lnTo>
                      <a:pt x="1446" y="248"/>
                    </a:lnTo>
                    <a:lnTo>
                      <a:pt x="1450" y="248"/>
                    </a:lnTo>
                    <a:lnTo>
                      <a:pt x="1450" y="248"/>
                    </a:lnTo>
                    <a:lnTo>
                      <a:pt x="1446" y="248"/>
                    </a:lnTo>
                    <a:lnTo>
                      <a:pt x="1446" y="248"/>
                    </a:lnTo>
                    <a:lnTo>
                      <a:pt x="1446" y="248"/>
                    </a:lnTo>
                    <a:lnTo>
                      <a:pt x="1446" y="248"/>
                    </a:lnTo>
                    <a:close/>
                    <a:moveTo>
                      <a:pt x="1542" y="248"/>
                    </a:moveTo>
                    <a:lnTo>
                      <a:pt x="1542" y="248"/>
                    </a:lnTo>
                    <a:lnTo>
                      <a:pt x="1548" y="248"/>
                    </a:lnTo>
                    <a:lnTo>
                      <a:pt x="1548" y="248"/>
                    </a:lnTo>
                    <a:lnTo>
                      <a:pt x="1542" y="248"/>
                    </a:lnTo>
                    <a:lnTo>
                      <a:pt x="1542" y="248"/>
                    </a:lnTo>
                    <a:lnTo>
                      <a:pt x="1542" y="248"/>
                    </a:lnTo>
                    <a:lnTo>
                      <a:pt x="1542" y="248"/>
                    </a:lnTo>
                    <a:close/>
                    <a:moveTo>
                      <a:pt x="1450" y="248"/>
                    </a:moveTo>
                    <a:lnTo>
                      <a:pt x="1456" y="248"/>
                    </a:lnTo>
                    <a:lnTo>
                      <a:pt x="1456" y="248"/>
                    </a:lnTo>
                    <a:lnTo>
                      <a:pt x="1462" y="248"/>
                    </a:lnTo>
                    <a:lnTo>
                      <a:pt x="1466" y="248"/>
                    </a:lnTo>
                    <a:lnTo>
                      <a:pt x="1466" y="254"/>
                    </a:lnTo>
                    <a:lnTo>
                      <a:pt x="1466" y="254"/>
                    </a:lnTo>
                    <a:lnTo>
                      <a:pt x="1462" y="248"/>
                    </a:lnTo>
                    <a:lnTo>
                      <a:pt x="1456" y="248"/>
                    </a:lnTo>
                    <a:lnTo>
                      <a:pt x="1450" y="248"/>
                    </a:lnTo>
                    <a:lnTo>
                      <a:pt x="1450" y="248"/>
                    </a:lnTo>
                    <a:lnTo>
                      <a:pt x="1450" y="248"/>
                    </a:lnTo>
                    <a:lnTo>
                      <a:pt x="1450" y="248"/>
                    </a:lnTo>
                    <a:lnTo>
                      <a:pt x="1450" y="248"/>
                    </a:lnTo>
                    <a:close/>
                    <a:moveTo>
                      <a:pt x="1548" y="254"/>
                    </a:moveTo>
                    <a:lnTo>
                      <a:pt x="1542" y="254"/>
                    </a:lnTo>
                    <a:lnTo>
                      <a:pt x="1542" y="248"/>
                    </a:lnTo>
                    <a:lnTo>
                      <a:pt x="1536" y="248"/>
                    </a:lnTo>
                    <a:lnTo>
                      <a:pt x="1542" y="248"/>
                    </a:lnTo>
                    <a:lnTo>
                      <a:pt x="1542" y="248"/>
                    </a:lnTo>
                    <a:lnTo>
                      <a:pt x="1548" y="248"/>
                    </a:lnTo>
                    <a:lnTo>
                      <a:pt x="1554" y="248"/>
                    </a:lnTo>
                    <a:lnTo>
                      <a:pt x="1548" y="254"/>
                    </a:lnTo>
                    <a:lnTo>
                      <a:pt x="1548" y="254"/>
                    </a:lnTo>
                    <a:lnTo>
                      <a:pt x="1548" y="254"/>
                    </a:lnTo>
                    <a:lnTo>
                      <a:pt x="1548" y="254"/>
                    </a:lnTo>
                    <a:close/>
                    <a:moveTo>
                      <a:pt x="1530" y="260"/>
                    </a:moveTo>
                    <a:lnTo>
                      <a:pt x="1536" y="260"/>
                    </a:lnTo>
                    <a:lnTo>
                      <a:pt x="1536" y="254"/>
                    </a:lnTo>
                    <a:lnTo>
                      <a:pt x="1542" y="254"/>
                    </a:lnTo>
                    <a:lnTo>
                      <a:pt x="1542" y="254"/>
                    </a:lnTo>
                    <a:lnTo>
                      <a:pt x="1542" y="260"/>
                    </a:lnTo>
                    <a:lnTo>
                      <a:pt x="1542" y="260"/>
                    </a:lnTo>
                    <a:lnTo>
                      <a:pt x="1536" y="260"/>
                    </a:lnTo>
                    <a:lnTo>
                      <a:pt x="1530" y="260"/>
                    </a:lnTo>
                    <a:lnTo>
                      <a:pt x="1530" y="260"/>
                    </a:lnTo>
                    <a:lnTo>
                      <a:pt x="1530" y="260"/>
                    </a:lnTo>
                    <a:lnTo>
                      <a:pt x="1530" y="260"/>
                    </a:lnTo>
                    <a:close/>
                    <a:moveTo>
                      <a:pt x="1516" y="270"/>
                    </a:moveTo>
                    <a:lnTo>
                      <a:pt x="1516" y="266"/>
                    </a:lnTo>
                    <a:lnTo>
                      <a:pt x="1510" y="266"/>
                    </a:lnTo>
                    <a:lnTo>
                      <a:pt x="1516" y="266"/>
                    </a:lnTo>
                    <a:lnTo>
                      <a:pt x="1516" y="270"/>
                    </a:lnTo>
                    <a:lnTo>
                      <a:pt x="1516" y="270"/>
                    </a:lnTo>
                    <a:lnTo>
                      <a:pt x="1516" y="270"/>
                    </a:lnTo>
                    <a:lnTo>
                      <a:pt x="1516" y="270"/>
                    </a:lnTo>
                    <a:close/>
                    <a:moveTo>
                      <a:pt x="1516" y="276"/>
                    </a:moveTo>
                    <a:lnTo>
                      <a:pt x="1520" y="276"/>
                    </a:lnTo>
                    <a:lnTo>
                      <a:pt x="1520" y="276"/>
                    </a:lnTo>
                    <a:lnTo>
                      <a:pt x="1516" y="276"/>
                    </a:lnTo>
                    <a:lnTo>
                      <a:pt x="1516" y="276"/>
                    </a:lnTo>
                    <a:lnTo>
                      <a:pt x="1516" y="276"/>
                    </a:lnTo>
                    <a:lnTo>
                      <a:pt x="1516" y="276"/>
                    </a:lnTo>
                    <a:lnTo>
                      <a:pt x="1516" y="276"/>
                    </a:lnTo>
                    <a:close/>
                    <a:moveTo>
                      <a:pt x="886" y="302"/>
                    </a:moveTo>
                    <a:lnTo>
                      <a:pt x="880" y="302"/>
                    </a:lnTo>
                    <a:lnTo>
                      <a:pt x="880" y="296"/>
                    </a:lnTo>
                    <a:lnTo>
                      <a:pt x="886" y="296"/>
                    </a:lnTo>
                    <a:lnTo>
                      <a:pt x="886" y="302"/>
                    </a:lnTo>
                    <a:lnTo>
                      <a:pt x="886" y="302"/>
                    </a:lnTo>
                    <a:lnTo>
                      <a:pt x="886" y="302"/>
                    </a:lnTo>
                    <a:lnTo>
                      <a:pt x="886" y="302"/>
                    </a:lnTo>
                    <a:close/>
                    <a:moveTo>
                      <a:pt x="898" y="302"/>
                    </a:moveTo>
                    <a:lnTo>
                      <a:pt x="898" y="302"/>
                    </a:lnTo>
                    <a:lnTo>
                      <a:pt x="898" y="296"/>
                    </a:lnTo>
                    <a:lnTo>
                      <a:pt x="898" y="296"/>
                    </a:lnTo>
                    <a:lnTo>
                      <a:pt x="898" y="302"/>
                    </a:lnTo>
                    <a:lnTo>
                      <a:pt x="898" y="302"/>
                    </a:lnTo>
                    <a:lnTo>
                      <a:pt x="898" y="302"/>
                    </a:lnTo>
                    <a:lnTo>
                      <a:pt x="898" y="302"/>
                    </a:lnTo>
                    <a:close/>
                    <a:moveTo>
                      <a:pt x="898" y="314"/>
                    </a:moveTo>
                    <a:lnTo>
                      <a:pt x="898" y="308"/>
                    </a:lnTo>
                    <a:lnTo>
                      <a:pt x="898" y="308"/>
                    </a:lnTo>
                    <a:lnTo>
                      <a:pt x="898" y="308"/>
                    </a:lnTo>
                    <a:lnTo>
                      <a:pt x="898" y="302"/>
                    </a:lnTo>
                    <a:lnTo>
                      <a:pt x="904" y="308"/>
                    </a:lnTo>
                    <a:lnTo>
                      <a:pt x="898" y="308"/>
                    </a:lnTo>
                    <a:lnTo>
                      <a:pt x="898" y="308"/>
                    </a:lnTo>
                    <a:lnTo>
                      <a:pt x="898" y="314"/>
                    </a:lnTo>
                    <a:lnTo>
                      <a:pt x="898" y="314"/>
                    </a:lnTo>
                    <a:lnTo>
                      <a:pt x="898" y="314"/>
                    </a:lnTo>
                    <a:lnTo>
                      <a:pt x="898" y="314"/>
                    </a:lnTo>
                    <a:lnTo>
                      <a:pt x="898" y="314"/>
                    </a:lnTo>
                    <a:close/>
                    <a:moveTo>
                      <a:pt x="530" y="314"/>
                    </a:moveTo>
                    <a:lnTo>
                      <a:pt x="524" y="308"/>
                    </a:lnTo>
                    <a:lnTo>
                      <a:pt x="530" y="308"/>
                    </a:lnTo>
                    <a:lnTo>
                      <a:pt x="530" y="314"/>
                    </a:lnTo>
                    <a:lnTo>
                      <a:pt x="530" y="314"/>
                    </a:lnTo>
                    <a:lnTo>
                      <a:pt x="530" y="314"/>
                    </a:lnTo>
                    <a:lnTo>
                      <a:pt x="530" y="314"/>
                    </a:lnTo>
                    <a:close/>
                    <a:moveTo>
                      <a:pt x="904" y="308"/>
                    </a:moveTo>
                    <a:lnTo>
                      <a:pt x="898" y="308"/>
                    </a:lnTo>
                    <a:lnTo>
                      <a:pt x="904" y="308"/>
                    </a:lnTo>
                    <a:lnTo>
                      <a:pt x="904" y="314"/>
                    </a:lnTo>
                    <a:lnTo>
                      <a:pt x="904" y="308"/>
                    </a:lnTo>
                    <a:lnTo>
                      <a:pt x="904" y="308"/>
                    </a:lnTo>
                    <a:lnTo>
                      <a:pt x="904" y="308"/>
                    </a:lnTo>
                    <a:lnTo>
                      <a:pt x="904" y="308"/>
                    </a:lnTo>
                    <a:close/>
                    <a:moveTo>
                      <a:pt x="904" y="314"/>
                    </a:moveTo>
                    <a:lnTo>
                      <a:pt x="898" y="314"/>
                    </a:lnTo>
                    <a:lnTo>
                      <a:pt x="904" y="314"/>
                    </a:lnTo>
                    <a:lnTo>
                      <a:pt x="904" y="308"/>
                    </a:lnTo>
                    <a:lnTo>
                      <a:pt x="904" y="314"/>
                    </a:lnTo>
                    <a:lnTo>
                      <a:pt x="904" y="314"/>
                    </a:lnTo>
                    <a:lnTo>
                      <a:pt x="904" y="314"/>
                    </a:lnTo>
                    <a:lnTo>
                      <a:pt x="904" y="314"/>
                    </a:lnTo>
                    <a:close/>
                    <a:moveTo>
                      <a:pt x="892" y="320"/>
                    </a:moveTo>
                    <a:lnTo>
                      <a:pt x="892" y="320"/>
                    </a:lnTo>
                    <a:lnTo>
                      <a:pt x="898" y="320"/>
                    </a:lnTo>
                    <a:lnTo>
                      <a:pt x="898" y="320"/>
                    </a:lnTo>
                    <a:lnTo>
                      <a:pt x="892" y="320"/>
                    </a:lnTo>
                    <a:lnTo>
                      <a:pt x="892" y="320"/>
                    </a:lnTo>
                    <a:lnTo>
                      <a:pt x="892" y="320"/>
                    </a:lnTo>
                    <a:lnTo>
                      <a:pt x="892" y="320"/>
                    </a:lnTo>
                    <a:close/>
                    <a:moveTo>
                      <a:pt x="670" y="342"/>
                    </a:moveTo>
                    <a:lnTo>
                      <a:pt x="670" y="342"/>
                    </a:lnTo>
                    <a:lnTo>
                      <a:pt x="670" y="342"/>
                    </a:lnTo>
                    <a:lnTo>
                      <a:pt x="670" y="342"/>
                    </a:lnTo>
                    <a:lnTo>
                      <a:pt x="670" y="342"/>
                    </a:lnTo>
                    <a:lnTo>
                      <a:pt x="670" y="342"/>
                    </a:lnTo>
                    <a:close/>
                    <a:moveTo>
                      <a:pt x="710" y="410"/>
                    </a:moveTo>
                    <a:lnTo>
                      <a:pt x="710" y="410"/>
                    </a:lnTo>
                    <a:lnTo>
                      <a:pt x="710" y="406"/>
                    </a:lnTo>
                    <a:lnTo>
                      <a:pt x="704" y="406"/>
                    </a:lnTo>
                    <a:lnTo>
                      <a:pt x="698" y="406"/>
                    </a:lnTo>
                    <a:lnTo>
                      <a:pt x="698" y="406"/>
                    </a:lnTo>
                    <a:lnTo>
                      <a:pt x="704" y="406"/>
                    </a:lnTo>
                    <a:lnTo>
                      <a:pt x="710" y="406"/>
                    </a:lnTo>
                    <a:lnTo>
                      <a:pt x="710" y="406"/>
                    </a:lnTo>
                    <a:lnTo>
                      <a:pt x="710" y="406"/>
                    </a:lnTo>
                    <a:lnTo>
                      <a:pt x="712" y="406"/>
                    </a:lnTo>
                    <a:lnTo>
                      <a:pt x="712" y="410"/>
                    </a:lnTo>
                    <a:lnTo>
                      <a:pt x="710" y="416"/>
                    </a:lnTo>
                    <a:lnTo>
                      <a:pt x="710" y="410"/>
                    </a:lnTo>
                    <a:lnTo>
                      <a:pt x="710" y="410"/>
                    </a:lnTo>
                    <a:lnTo>
                      <a:pt x="710" y="410"/>
                    </a:lnTo>
                    <a:lnTo>
                      <a:pt x="710" y="410"/>
                    </a:lnTo>
                    <a:close/>
                    <a:moveTo>
                      <a:pt x="290" y="456"/>
                    </a:moveTo>
                    <a:lnTo>
                      <a:pt x="296" y="460"/>
                    </a:lnTo>
                    <a:lnTo>
                      <a:pt x="290" y="460"/>
                    </a:lnTo>
                    <a:lnTo>
                      <a:pt x="284" y="460"/>
                    </a:lnTo>
                    <a:lnTo>
                      <a:pt x="284" y="456"/>
                    </a:lnTo>
                    <a:lnTo>
                      <a:pt x="290" y="456"/>
                    </a:lnTo>
                    <a:lnTo>
                      <a:pt x="284" y="456"/>
                    </a:lnTo>
                    <a:lnTo>
                      <a:pt x="290" y="456"/>
                    </a:lnTo>
                    <a:lnTo>
                      <a:pt x="290" y="456"/>
                    </a:lnTo>
                    <a:lnTo>
                      <a:pt x="290" y="456"/>
                    </a:lnTo>
                    <a:lnTo>
                      <a:pt x="290" y="456"/>
                    </a:lnTo>
                    <a:close/>
                    <a:moveTo>
                      <a:pt x="1850" y="584"/>
                    </a:moveTo>
                    <a:lnTo>
                      <a:pt x="1850" y="584"/>
                    </a:lnTo>
                    <a:lnTo>
                      <a:pt x="1850" y="584"/>
                    </a:lnTo>
                    <a:lnTo>
                      <a:pt x="1850" y="590"/>
                    </a:lnTo>
                    <a:lnTo>
                      <a:pt x="1850" y="584"/>
                    </a:lnTo>
                    <a:lnTo>
                      <a:pt x="1850" y="584"/>
                    </a:lnTo>
                    <a:lnTo>
                      <a:pt x="1850" y="584"/>
                    </a:lnTo>
                    <a:lnTo>
                      <a:pt x="1850" y="584"/>
                    </a:lnTo>
                    <a:close/>
                    <a:moveTo>
                      <a:pt x="1656" y="682"/>
                    </a:moveTo>
                    <a:lnTo>
                      <a:pt x="1656" y="676"/>
                    </a:lnTo>
                    <a:lnTo>
                      <a:pt x="1662" y="676"/>
                    </a:lnTo>
                    <a:lnTo>
                      <a:pt x="1662" y="676"/>
                    </a:lnTo>
                    <a:lnTo>
                      <a:pt x="1662" y="682"/>
                    </a:lnTo>
                    <a:lnTo>
                      <a:pt x="1662" y="676"/>
                    </a:lnTo>
                    <a:lnTo>
                      <a:pt x="1656" y="676"/>
                    </a:lnTo>
                    <a:lnTo>
                      <a:pt x="1656" y="682"/>
                    </a:lnTo>
                    <a:lnTo>
                      <a:pt x="1656" y="682"/>
                    </a:lnTo>
                    <a:lnTo>
                      <a:pt x="1656" y="682"/>
                    </a:lnTo>
                    <a:lnTo>
                      <a:pt x="1656" y="682"/>
                    </a:lnTo>
                    <a:close/>
                    <a:moveTo>
                      <a:pt x="1668" y="692"/>
                    </a:moveTo>
                    <a:lnTo>
                      <a:pt x="1668" y="688"/>
                    </a:lnTo>
                    <a:lnTo>
                      <a:pt x="1668" y="692"/>
                    </a:lnTo>
                    <a:lnTo>
                      <a:pt x="1668" y="692"/>
                    </a:lnTo>
                    <a:lnTo>
                      <a:pt x="1668" y="692"/>
                    </a:lnTo>
                    <a:lnTo>
                      <a:pt x="1668" y="692"/>
                    </a:lnTo>
                    <a:close/>
                    <a:moveTo>
                      <a:pt x="1672" y="692"/>
                    </a:moveTo>
                    <a:lnTo>
                      <a:pt x="1672" y="688"/>
                    </a:lnTo>
                    <a:lnTo>
                      <a:pt x="1672" y="692"/>
                    </a:lnTo>
                    <a:lnTo>
                      <a:pt x="1672" y="692"/>
                    </a:lnTo>
                    <a:lnTo>
                      <a:pt x="1672" y="692"/>
                    </a:lnTo>
                    <a:lnTo>
                      <a:pt x="1672" y="692"/>
                    </a:lnTo>
                    <a:close/>
                    <a:moveTo>
                      <a:pt x="1590" y="926"/>
                    </a:moveTo>
                    <a:lnTo>
                      <a:pt x="1586" y="926"/>
                    </a:lnTo>
                    <a:lnTo>
                      <a:pt x="1586" y="920"/>
                    </a:lnTo>
                    <a:lnTo>
                      <a:pt x="1590" y="926"/>
                    </a:lnTo>
                    <a:lnTo>
                      <a:pt x="1590" y="926"/>
                    </a:lnTo>
                    <a:lnTo>
                      <a:pt x="1590" y="926"/>
                    </a:lnTo>
                    <a:lnTo>
                      <a:pt x="1590" y="926"/>
                    </a:lnTo>
                    <a:close/>
                    <a:moveTo>
                      <a:pt x="540" y="6"/>
                    </a:moveTo>
                    <a:lnTo>
                      <a:pt x="540" y="0"/>
                    </a:lnTo>
                    <a:lnTo>
                      <a:pt x="546" y="0"/>
                    </a:lnTo>
                    <a:lnTo>
                      <a:pt x="550" y="0"/>
                    </a:lnTo>
                    <a:lnTo>
                      <a:pt x="550" y="0"/>
                    </a:lnTo>
                    <a:lnTo>
                      <a:pt x="556" y="0"/>
                    </a:lnTo>
                    <a:lnTo>
                      <a:pt x="562" y="0"/>
                    </a:lnTo>
                    <a:lnTo>
                      <a:pt x="562" y="0"/>
                    </a:lnTo>
                    <a:lnTo>
                      <a:pt x="562" y="0"/>
                    </a:lnTo>
                    <a:lnTo>
                      <a:pt x="556" y="0"/>
                    </a:lnTo>
                    <a:lnTo>
                      <a:pt x="550" y="0"/>
                    </a:lnTo>
                    <a:lnTo>
                      <a:pt x="550" y="0"/>
                    </a:lnTo>
                    <a:lnTo>
                      <a:pt x="546" y="6"/>
                    </a:lnTo>
                    <a:lnTo>
                      <a:pt x="540" y="6"/>
                    </a:lnTo>
                    <a:lnTo>
                      <a:pt x="540" y="6"/>
                    </a:lnTo>
                    <a:lnTo>
                      <a:pt x="540" y="6"/>
                    </a:lnTo>
                    <a:lnTo>
                      <a:pt x="540" y="6"/>
                    </a:lnTo>
                    <a:close/>
                    <a:moveTo>
                      <a:pt x="540" y="12"/>
                    </a:moveTo>
                    <a:lnTo>
                      <a:pt x="536" y="12"/>
                    </a:lnTo>
                    <a:lnTo>
                      <a:pt x="536" y="12"/>
                    </a:lnTo>
                    <a:lnTo>
                      <a:pt x="530" y="12"/>
                    </a:lnTo>
                    <a:lnTo>
                      <a:pt x="524" y="12"/>
                    </a:lnTo>
                    <a:lnTo>
                      <a:pt x="524" y="12"/>
                    </a:lnTo>
                    <a:lnTo>
                      <a:pt x="524" y="12"/>
                    </a:lnTo>
                    <a:lnTo>
                      <a:pt x="530" y="12"/>
                    </a:lnTo>
                    <a:lnTo>
                      <a:pt x="536" y="12"/>
                    </a:lnTo>
                    <a:lnTo>
                      <a:pt x="536" y="12"/>
                    </a:lnTo>
                    <a:lnTo>
                      <a:pt x="540" y="12"/>
                    </a:lnTo>
                    <a:lnTo>
                      <a:pt x="546" y="12"/>
                    </a:lnTo>
                    <a:lnTo>
                      <a:pt x="550" y="12"/>
                    </a:lnTo>
                    <a:lnTo>
                      <a:pt x="550" y="12"/>
                    </a:lnTo>
                    <a:lnTo>
                      <a:pt x="546" y="12"/>
                    </a:lnTo>
                    <a:lnTo>
                      <a:pt x="540" y="12"/>
                    </a:lnTo>
                    <a:lnTo>
                      <a:pt x="540" y="12"/>
                    </a:lnTo>
                    <a:lnTo>
                      <a:pt x="540" y="12"/>
                    </a:lnTo>
                    <a:lnTo>
                      <a:pt x="540" y="12"/>
                    </a:lnTo>
                    <a:close/>
                    <a:moveTo>
                      <a:pt x="508" y="16"/>
                    </a:moveTo>
                    <a:lnTo>
                      <a:pt x="502" y="16"/>
                    </a:lnTo>
                    <a:lnTo>
                      <a:pt x="508" y="16"/>
                    </a:lnTo>
                    <a:lnTo>
                      <a:pt x="512" y="16"/>
                    </a:lnTo>
                    <a:lnTo>
                      <a:pt x="512" y="16"/>
                    </a:lnTo>
                    <a:lnTo>
                      <a:pt x="518" y="16"/>
                    </a:lnTo>
                    <a:lnTo>
                      <a:pt x="524" y="16"/>
                    </a:lnTo>
                    <a:lnTo>
                      <a:pt x="518" y="16"/>
                    </a:lnTo>
                    <a:lnTo>
                      <a:pt x="518" y="12"/>
                    </a:lnTo>
                    <a:lnTo>
                      <a:pt x="524" y="12"/>
                    </a:lnTo>
                    <a:lnTo>
                      <a:pt x="524" y="12"/>
                    </a:lnTo>
                    <a:lnTo>
                      <a:pt x="530" y="12"/>
                    </a:lnTo>
                    <a:lnTo>
                      <a:pt x="536" y="16"/>
                    </a:lnTo>
                    <a:lnTo>
                      <a:pt x="536" y="16"/>
                    </a:lnTo>
                    <a:lnTo>
                      <a:pt x="540" y="16"/>
                    </a:lnTo>
                    <a:lnTo>
                      <a:pt x="536" y="16"/>
                    </a:lnTo>
                    <a:lnTo>
                      <a:pt x="536" y="16"/>
                    </a:lnTo>
                    <a:lnTo>
                      <a:pt x="530" y="16"/>
                    </a:lnTo>
                    <a:lnTo>
                      <a:pt x="524" y="16"/>
                    </a:lnTo>
                    <a:lnTo>
                      <a:pt x="524" y="20"/>
                    </a:lnTo>
                    <a:lnTo>
                      <a:pt x="518" y="20"/>
                    </a:lnTo>
                    <a:lnTo>
                      <a:pt x="518" y="16"/>
                    </a:lnTo>
                    <a:lnTo>
                      <a:pt x="512" y="16"/>
                    </a:lnTo>
                    <a:lnTo>
                      <a:pt x="512" y="20"/>
                    </a:lnTo>
                    <a:lnTo>
                      <a:pt x="512" y="20"/>
                    </a:lnTo>
                    <a:lnTo>
                      <a:pt x="508" y="20"/>
                    </a:lnTo>
                    <a:lnTo>
                      <a:pt x="508" y="16"/>
                    </a:lnTo>
                    <a:lnTo>
                      <a:pt x="508" y="16"/>
                    </a:lnTo>
                    <a:lnTo>
                      <a:pt x="508" y="16"/>
                    </a:lnTo>
                    <a:lnTo>
                      <a:pt x="508" y="16"/>
                    </a:lnTo>
                    <a:close/>
                    <a:moveTo>
                      <a:pt x="1088" y="48"/>
                    </a:moveTo>
                    <a:lnTo>
                      <a:pt x="1088" y="48"/>
                    </a:lnTo>
                    <a:lnTo>
                      <a:pt x="1082" y="48"/>
                    </a:lnTo>
                    <a:lnTo>
                      <a:pt x="1078" y="48"/>
                    </a:lnTo>
                    <a:lnTo>
                      <a:pt x="1078" y="48"/>
                    </a:lnTo>
                    <a:lnTo>
                      <a:pt x="1072" y="48"/>
                    </a:lnTo>
                    <a:lnTo>
                      <a:pt x="1066" y="48"/>
                    </a:lnTo>
                    <a:lnTo>
                      <a:pt x="1066" y="48"/>
                    </a:lnTo>
                    <a:lnTo>
                      <a:pt x="1060" y="48"/>
                    </a:lnTo>
                    <a:lnTo>
                      <a:pt x="1054" y="48"/>
                    </a:lnTo>
                    <a:lnTo>
                      <a:pt x="1054" y="54"/>
                    </a:lnTo>
                    <a:lnTo>
                      <a:pt x="1054" y="54"/>
                    </a:lnTo>
                    <a:lnTo>
                      <a:pt x="1050" y="54"/>
                    </a:lnTo>
                    <a:lnTo>
                      <a:pt x="1044" y="54"/>
                    </a:lnTo>
                    <a:lnTo>
                      <a:pt x="1038" y="54"/>
                    </a:lnTo>
                    <a:lnTo>
                      <a:pt x="1038" y="54"/>
                    </a:lnTo>
                    <a:lnTo>
                      <a:pt x="1038" y="48"/>
                    </a:lnTo>
                    <a:lnTo>
                      <a:pt x="1034" y="48"/>
                    </a:lnTo>
                    <a:lnTo>
                      <a:pt x="1028" y="48"/>
                    </a:lnTo>
                    <a:lnTo>
                      <a:pt x="1028" y="48"/>
                    </a:lnTo>
                    <a:lnTo>
                      <a:pt x="1022" y="48"/>
                    </a:lnTo>
                    <a:lnTo>
                      <a:pt x="1028" y="48"/>
                    </a:lnTo>
                    <a:lnTo>
                      <a:pt x="1028" y="48"/>
                    </a:lnTo>
                    <a:lnTo>
                      <a:pt x="1034" y="48"/>
                    </a:lnTo>
                    <a:lnTo>
                      <a:pt x="1028" y="48"/>
                    </a:lnTo>
                    <a:lnTo>
                      <a:pt x="1028" y="48"/>
                    </a:lnTo>
                    <a:lnTo>
                      <a:pt x="1028" y="48"/>
                    </a:lnTo>
                    <a:lnTo>
                      <a:pt x="1034" y="48"/>
                    </a:lnTo>
                    <a:lnTo>
                      <a:pt x="1038" y="48"/>
                    </a:lnTo>
                    <a:lnTo>
                      <a:pt x="1038" y="48"/>
                    </a:lnTo>
                    <a:lnTo>
                      <a:pt x="1038" y="48"/>
                    </a:lnTo>
                    <a:lnTo>
                      <a:pt x="1034" y="48"/>
                    </a:lnTo>
                    <a:lnTo>
                      <a:pt x="1028" y="48"/>
                    </a:lnTo>
                    <a:lnTo>
                      <a:pt x="1028" y="48"/>
                    </a:lnTo>
                    <a:lnTo>
                      <a:pt x="1022" y="48"/>
                    </a:lnTo>
                    <a:lnTo>
                      <a:pt x="1018" y="48"/>
                    </a:lnTo>
                    <a:lnTo>
                      <a:pt x="1018" y="48"/>
                    </a:lnTo>
                    <a:lnTo>
                      <a:pt x="1018" y="42"/>
                    </a:lnTo>
                    <a:lnTo>
                      <a:pt x="1018" y="42"/>
                    </a:lnTo>
                    <a:lnTo>
                      <a:pt x="1022" y="42"/>
                    </a:lnTo>
                    <a:lnTo>
                      <a:pt x="1028" y="42"/>
                    </a:lnTo>
                    <a:lnTo>
                      <a:pt x="1028" y="42"/>
                    </a:lnTo>
                    <a:lnTo>
                      <a:pt x="1028" y="42"/>
                    </a:lnTo>
                    <a:lnTo>
                      <a:pt x="1022" y="42"/>
                    </a:lnTo>
                    <a:lnTo>
                      <a:pt x="1022" y="38"/>
                    </a:lnTo>
                    <a:lnTo>
                      <a:pt x="1028" y="38"/>
                    </a:lnTo>
                    <a:lnTo>
                      <a:pt x="1028" y="38"/>
                    </a:lnTo>
                    <a:lnTo>
                      <a:pt x="1034" y="38"/>
                    </a:lnTo>
                    <a:lnTo>
                      <a:pt x="1034" y="38"/>
                    </a:lnTo>
                    <a:lnTo>
                      <a:pt x="1038" y="38"/>
                    </a:lnTo>
                    <a:lnTo>
                      <a:pt x="1038" y="32"/>
                    </a:lnTo>
                    <a:lnTo>
                      <a:pt x="1038" y="32"/>
                    </a:lnTo>
                    <a:lnTo>
                      <a:pt x="1038" y="32"/>
                    </a:lnTo>
                    <a:lnTo>
                      <a:pt x="1034" y="32"/>
                    </a:lnTo>
                    <a:lnTo>
                      <a:pt x="1028" y="32"/>
                    </a:lnTo>
                    <a:lnTo>
                      <a:pt x="1034" y="32"/>
                    </a:lnTo>
                    <a:lnTo>
                      <a:pt x="1034" y="26"/>
                    </a:lnTo>
                    <a:lnTo>
                      <a:pt x="1038" y="26"/>
                    </a:lnTo>
                    <a:lnTo>
                      <a:pt x="1038" y="26"/>
                    </a:lnTo>
                    <a:lnTo>
                      <a:pt x="1038" y="26"/>
                    </a:lnTo>
                    <a:lnTo>
                      <a:pt x="1038" y="26"/>
                    </a:lnTo>
                    <a:lnTo>
                      <a:pt x="1044" y="26"/>
                    </a:lnTo>
                    <a:lnTo>
                      <a:pt x="1050" y="26"/>
                    </a:lnTo>
                    <a:lnTo>
                      <a:pt x="1054" y="26"/>
                    </a:lnTo>
                    <a:lnTo>
                      <a:pt x="1054" y="20"/>
                    </a:lnTo>
                    <a:lnTo>
                      <a:pt x="1054" y="20"/>
                    </a:lnTo>
                    <a:lnTo>
                      <a:pt x="1060" y="20"/>
                    </a:lnTo>
                    <a:lnTo>
                      <a:pt x="1066" y="20"/>
                    </a:lnTo>
                    <a:lnTo>
                      <a:pt x="1066" y="20"/>
                    </a:lnTo>
                    <a:lnTo>
                      <a:pt x="1066" y="16"/>
                    </a:lnTo>
                    <a:lnTo>
                      <a:pt x="1072" y="16"/>
                    </a:lnTo>
                    <a:lnTo>
                      <a:pt x="1078" y="16"/>
                    </a:lnTo>
                    <a:lnTo>
                      <a:pt x="1072" y="16"/>
                    </a:lnTo>
                    <a:lnTo>
                      <a:pt x="1066" y="16"/>
                    </a:lnTo>
                    <a:lnTo>
                      <a:pt x="1072" y="16"/>
                    </a:lnTo>
                    <a:lnTo>
                      <a:pt x="1078" y="16"/>
                    </a:lnTo>
                    <a:lnTo>
                      <a:pt x="1078" y="16"/>
                    </a:lnTo>
                    <a:lnTo>
                      <a:pt x="1082" y="20"/>
                    </a:lnTo>
                    <a:lnTo>
                      <a:pt x="1088" y="26"/>
                    </a:lnTo>
                    <a:lnTo>
                      <a:pt x="1088" y="26"/>
                    </a:lnTo>
                    <a:lnTo>
                      <a:pt x="1088" y="26"/>
                    </a:lnTo>
                    <a:lnTo>
                      <a:pt x="1092" y="26"/>
                    </a:lnTo>
                    <a:lnTo>
                      <a:pt x="1104" y="26"/>
                    </a:lnTo>
                    <a:lnTo>
                      <a:pt x="1104" y="32"/>
                    </a:lnTo>
                    <a:lnTo>
                      <a:pt x="1108" y="32"/>
                    </a:lnTo>
                    <a:lnTo>
                      <a:pt x="1104" y="38"/>
                    </a:lnTo>
                    <a:lnTo>
                      <a:pt x="1104" y="38"/>
                    </a:lnTo>
                    <a:lnTo>
                      <a:pt x="1098" y="38"/>
                    </a:lnTo>
                    <a:lnTo>
                      <a:pt x="1092" y="38"/>
                    </a:lnTo>
                    <a:lnTo>
                      <a:pt x="1092" y="38"/>
                    </a:lnTo>
                    <a:lnTo>
                      <a:pt x="1098" y="38"/>
                    </a:lnTo>
                    <a:lnTo>
                      <a:pt x="1098" y="42"/>
                    </a:lnTo>
                    <a:lnTo>
                      <a:pt x="1104" y="48"/>
                    </a:lnTo>
                    <a:lnTo>
                      <a:pt x="1098" y="48"/>
                    </a:lnTo>
                    <a:lnTo>
                      <a:pt x="1092" y="48"/>
                    </a:lnTo>
                    <a:lnTo>
                      <a:pt x="1088" y="48"/>
                    </a:lnTo>
                    <a:lnTo>
                      <a:pt x="1088" y="48"/>
                    </a:lnTo>
                    <a:lnTo>
                      <a:pt x="1088" y="48"/>
                    </a:lnTo>
                    <a:lnTo>
                      <a:pt x="1088" y="48"/>
                    </a:lnTo>
                    <a:close/>
                    <a:moveTo>
                      <a:pt x="604" y="26"/>
                    </a:moveTo>
                    <a:lnTo>
                      <a:pt x="610" y="26"/>
                    </a:lnTo>
                    <a:lnTo>
                      <a:pt x="610" y="26"/>
                    </a:lnTo>
                    <a:lnTo>
                      <a:pt x="616" y="26"/>
                    </a:lnTo>
                    <a:lnTo>
                      <a:pt x="622" y="26"/>
                    </a:lnTo>
                    <a:lnTo>
                      <a:pt x="622" y="26"/>
                    </a:lnTo>
                    <a:lnTo>
                      <a:pt x="626" y="26"/>
                    </a:lnTo>
                    <a:lnTo>
                      <a:pt x="632" y="26"/>
                    </a:lnTo>
                    <a:lnTo>
                      <a:pt x="626" y="26"/>
                    </a:lnTo>
                    <a:lnTo>
                      <a:pt x="626" y="20"/>
                    </a:lnTo>
                    <a:lnTo>
                      <a:pt x="632" y="20"/>
                    </a:lnTo>
                    <a:lnTo>
                      <a:pt x="632" y="20"/>
                    </a:lnTo>
                    <a:lnTo>
                      <a:pt x="638" y="20"/>
                    </a:lnTo>
                    <a:lnTo>
                      <a:pt x="644" y="20"/>
                    </a:lnTo>
                    <a:lnTo>
                      <a:pt x="644" y="20"/>
                    </a:lnTo>
                    <a:lnTo>
                      <a:pt x="644" y="26"/>
                    </a:lnTo>
                    <a:lnTo>
                      <a:pt x="644" y="26"/>
                    </a:lnTo>
                    <a:lnTo>
                      <a:pt x="644" y="32"/>
                    </a:lnTo>
                    <a:lnTo>
                      <a:pt x="638" y="32"/>
                    </a:lnTo>
                    <a:lnTo>
                      <a:pt x="632" y="32"/>
                    </a:lnTo>
                    <a:lnTo>
                      <a:pt x="632" y="32"/>
                    </a:lnTo>
                    <a:lnTo>
                      <a:pt x="626" y="32"/>
                    </a:lnTo>
                    <a:lnTo>
                      <a:pt x="622" y="32"/>
                    </a:lnTo>
                    <a:lnTo>
                      <a:pt x="622" y="32"/>
                    </a:lnTo>
                    <a:lnTo>
                      <a:pt x="622" y="38"/>
                    </a:lnTo>
                    <a:lnTo>
                      <a:pt x="616" y="38"/>
                    </a:lnTo>
                    <a:lnTo>
                      <a:pt x="610" y="38"/>
                    </a:lnTo>
                    <a:lnTo>
                      <a:pt x="610" y="32"/>
                    </a:lnTo>
                    <a:lnTo>
                      <a:pt x="610" y="32"/>
                    </a:lnTo>
                    <a:lnTo>
                      <a:pt x="604" y="32"/>
                    </a:lnTo>
                    <a:lnTo>
                      <a:pt x="604" y="26"/>
                    </a:lnTo>
                    <a:lnTo>
                      <a:pt x="604" y="26"/>
                    </a:lnTo>
                    <a:lnTo>
                      <a:pt x="604" y="26"/>
                    </a:lnTo>
                    <a:lnTo>
                      <a:pt x="604" y="26"/>
                    </a:lnTo>
                    <a:close/>
                    <a:moveTo>
                      <a:pt x="492" y="26"/>
                    </a:moveTo>
                    <a:lnTo>
                      <a:pt x="492" y="20"/>
                    </a:lnTo>
                    <a:lnTo>
                      <a:pt x="496" y="20"/>
                    </a:lnTo>
                    <a:lnTo>
                      <a:pt x="496" y="26"/>
                    </a:lnTo>
                    <a:lnTo>
                      <a:pt x="502" y="26"/>
                    </a:lnTo>
                    <a:lnTo>
                      <a:pt x="502" y="26"/>
                    </a:lnTo>
                    <a:lnTo>
                      <a:pt x="508" y="26"/>
                    </a:lnTo>
                    <a:lnTo>
                      <a:pt x="512" y="26"/>
                    </a:lnTo>
                    <a:lnTo>
                      <a:pt x="512" y="26"/>
                    </a:lnTo>
                    <a:lnTo>
                      <a:pt x="518" y="26"/>
                    </a:lnTo>
                    <a:lnTo>
                      <a:pt x="524" y="26"/>
                    </a:lnTo>
                    <a:lnTo>
                      <a:pt x="524" y="26"/>
                    </a:lnTo>
                    <a:lnTo>
                      <a:pt x="524" y="26"/>
                    </a:lnTo>
                    <a:lnTo>
                      <a:pt x="530" y="26"/>
                    </a:lnTo>
                    <a:lnTo>
                      <a:pt x="536" y="26"/>
                    </a:lnTo>
                    <a:lnTo>
                      <a:pt x="536" y="32"/>
                    </a:lnTo>
                    <a:lnTo>
                      <a:pt x="536" y="32"/>
                    </a:lnTo>
                    <a:lnTo>
                      <a:pt x="530" y="38"/>
                    </a:lnTo>
                    <a:lnTo>
                      <a:pt x="524" y="38"/>
                    </a:lnTo>
                    <a:lnTo>
                      <a:pt x="524" y="32"/>
                    </a:lnTo>
                    <a:lnTo>
                      <a:pt x="524" y="32"/>
                    </a:lnTo>
                    <a:lnTo>
                      <a:pt x="518" y="32"/>
                    </a:lnTo>
                    <a:lnTo>
                      <a:pt x="512" y="32"/>
                    </a:lnTo>
                    <a:lnTo>
                      <a:pt x="512" y="26"/>
                    </a:lnTo>
                    <a:lnTo>
                      <a:pt x="512" y="26"/>
                    </a:lnTo>
                    <a:lnTo>
                      <a:pt x="508" y="26"/>
                    </a:lnTo>
                    <a:lnTo>
                      <a:pt x="502" y="26"/>
                    </a:lnTo>
                    <a:lnTo>
                      <a:pt x="502" y="26"/>
                    </a:lnTo>
                    <a:lnTo>
                      <a:pt x="502" y="26"/>
                    </a:lnTo>
                    <a:lnTo>
                      <a:pt x="502" y="26"/>
                    </a:lnTo>
                    <a:lnTo>
                      <a:pt x="496" y="26"/>
                    </a:lnTo>
                    <a:lnTo>
                      <a:pt x="492" y="26"/>
                    </a:lnTo>
                    <a:lnTo>
                      <a:pt x="492" y="26"/>
                    </a:lnTo>
                    <a:lnTo>
                      <a:pt x="492" y="26"/>
                    </a:lnTo>
                    <a:lnTo>
                      <a:pt x="492" y="26"/>
                    </a:lnTo>
                    <a:close/>
                    <a:moveTo>
                      <a:pt x="384" y="48"/>
                    </a:moveTo>
                    <a:lnTo>
                      <a:pt x="384" y="42"/>
                    </a:lnTo>
                    <a:lnTo>
                      <a:pt x="390" y="42"/>
                    </a:lnTo>
                    <a:lnTo>
                      <a:pt x="394" y="48"/>
                    </a:lnTo>
                    <a:lnTo>
                      <a:pt x="394" y="48"/>
                    </a:lnTo>
                    <a:lnTo>
                      <a:pt x="398" y="48"/>
                    </a:lnTo>
                    <a:lnTo>
                      <a:pt x="404" y="42"/>
                    </a:lnTo>
                    <a:lnTo>
                      <a:pt x="398" y="42"/>
                    </a:lnTo>
                    <a:lnTo>
                      <a:pt x="394" y="42"/>
                    </a:lnTo>
                    <a:lnTo>
                      <a:pt x="398" y="42"/>
                    </a:lnTo>
                    <a:lnTo>
                      <a:pt x="404" y="42"/>
                    </a:lnTo>
                    <a:lnTo>
                      <a:pt x="404" y="38"/>
                    </a:lnTo>
                    <a:lnTo>
                      <a:pt x="398" y="38"/>
                    </a:lnTo>
                    <a:lnTo>
                      <a:pt x="394" y="38"/>
                    </a:lnTo>
                    <a:lnTo>
                      <a:pt x="394" y="42"/>
                    </a:lnTo>
                    <a:lnTo>
                      <a:pt x="394" y="38"/>
                    </a:lnTo>
                    <a:lnTo>
                      <a:pt x="394" y="38"/>
                    </a:lnTo>
                    <a:lnTo>
                      <a:pt x="398" y="38"/>
                    </a:lnTo>
                    <a:lnTo>
                      <a:pt x="404" y="38"/>
                    </a:lnTo>
                    <a:lnTo>
                      <a:pt x="410" y="38"/>
                    </a:lnTo>
                    <a:lnTo>
                      <a:pt x="410" y="38"/>
                    </a:lnTo>
                    <a:lnTo>
                      <a:pt x="416" y="38"/>
                    </a:lnTo>
                    <a:lnTo>
                      <a:pt x="422" y="38"/>
                    </a:lnTo>
                    <a:lnTo>
                      <a:pt x="422" y="38"/>
                    </a:lnTo>
                    <a:lnTo>
                      <a:pt x="422" y="38"/>
                    </a:lnTo>
                    <a:lnTo>
                      <a:pt x="422" y="38"/>
                    </a:lnTo>
                    <a:lnTo>
                      <a:pt x="422" y="38"/>
                    </a:lnTo>
                    <a:lnTo>
                      <a:pt x="426" y="32"/>
                    </a:lnTo>
                    <a:lnTo>
                      <a:pt x="422" y="32"/>
                    </a:lnTo>
                    <a:lnTo>
                      <a:pt x="422" y="38"/>
                    </a:lnTo>
                    <a:lnTo>
                      <a:pt x="422" y="38"/>
                    </a:lnTo>
                    <a:lnTo>
                      <a:pt x="422" y="32"/>
                    </a:lnTo>
                    <a:lnTo>
                      <a:pt x="416" y="32"/>
                    </a:lnTo>
                    <a:lnTo>
                      <a:pt x="422" y="32"/>
                    </a:lnTo>
                    <a:lnTo>
                      <a:pt x="422" y="32"/>
                    </a:lnTo>
                    <a:lnTo>
                      <a:pt x="422" y="26"/>
                    </a:lnTo>
                    <a:lnTo>
                      <a:pt x="426" y="26"/>
                    </a:lnTo>
                    <a:lnTo>
                      <a:pt x="432" y="26"/>
                    </a:lnTo>
                    <a:lnTo>
                      <a:pt x="432" y="26"/>
                    </a:lnTo>
                    <a:lnTo>
                      <a:pt x="432" y="26"/>
                    </a:lnTo>
                    <a:lnTo>
                      <a:pt x="438" y="26"/>
                    </a:lnTo>
                    <a:lnTo>
                      <a:pt x="442" y="26"/>
                    </a:lnTo>
                    <a:lnTo>
                      <a:pt x="442" y="26"/>
                    </a:lnTo>
                    <a:lnTo>
                      <a:pt x="438" y="32"/>
                    </a:lnTo>
                    <a:lnTo>
                      <a:pt x="432" y="32"/>
                    </a:lnTo>
                    <a:lnTo>
                      <a:pt x="438" y="32"/>
                    </a:lnTo>
                    <a:lnTo>
                      <a:pt x="442" y="32"/>
                    </a:lnTo>
                    <a:lnTo>
                      <a:pt x="442" y="32"/>
                    </a:lnTo>
                    <a:lnTo>
                      <a:pt x="448" y="32"/>
                    </a:lnTo>
                    <a:lnTo>
                      <a:pt x="454" y="32"/>
                    </a:lnTo>
                    <a:lnTo>
                      <a:pt x="454" y="38"/>
                    </a:lnTo>
                    <a:lnTo>
                      <a:pt x="448" y="38"/>
                    </a:lnTo>
                    <a:lnTo>
                      <a:pt x="442" y="38"/>
                    </a:lnTo>
                    <a:lnTo>
                      <a:pt x="442" y="38"/>
                    </a:lnTo>
                    <a:lnTo>
                      <a:pt x="442" y="38"/>
                    </a:lnTo>
                    <a:lnTo>
                      <a:pt x="438" y="38"/>
                    </a:lnTo>
                    <a:lnTo>
                      <a:pt x="432" y="38"/>
                    </a:lnTo>
                    <a:lnTo>
                      <a:pt x="432" y="38"/>
                    </a:lnTo>
                    <a:lnTo>
                      <a:pt x="426" y="38"/>
                    </a:lnTo>
                    <a:lnTo>
                      <a:pt x="426" y="42"/>
                    </a:lnTo>
                    <a:lnTo>
                      <a:pt x="422" y="42"/>
                    </a:lnTo>
                    <a:lnTo>
                      <a:pt x="422" y="42"/>
                    </a:lnTo>
                    <a:lnTo>
                      <a:pt x="416" y="42"/>
                    </a:lnTo>
                    <a:lnTo>
                      <a:pt x="410" y="42"/>
                    </a:lnTo>
                    <a:lnTo>
                      <a:pt x="410" y="48"/>
                    </a:lnTo>
                    <a:lnTo>
                      <a:pt x="416" y="48"/>
                    </a:lnTo>
                    <a:lnTo>
                      <a:pt x="416" y="48"/>
                    </a:lnTo>
                    <a:lnTo>
                      <a:pt x="410" y="48"/>
                    </a:lnTo>
                    <a:lnTo>
                      <a:pt x="410" y="48"/>
                    </a:lnTo>
                    <a:lnTo>
                      <a:pt x="410" y="48"/>
                    </a:lnTo>
                    <a:lnTo>
                      <a:pt x="410" y="48"/>
                    </a:lnTo>
                    <a:lnTo>
                      <a:pt x="404" y="48"/>
                    </a:lnTo>
                    <a:lnTo>
                      <a:pt x="398" y="48"/>
                    </a:lnTo>
                    <a:lnTo>
                      <a:pt x="394" y="48"/>
                    </a:lnTo>
                    <a:lnTo>
                      <a:pt x="394" y="54"/>
                    </a:lnTo>
                    <a:lnTo>
                      <a:pt x="394" y="48"/>
                    </a:lnTo>
                    <a:lnTo>
                      <a:pt x="398" y="48"/>
                    </a:lnTo>
                    <a:lnTo>
                      <a:pt x="398" y="48"/>
                    </a:lnTo>
                    <a:lnTo>
                      <a:pt x="394" y="48"/>
                    </a:lnTo>
                    <a:lnTo>
                      <a:pt x="394" y="48"/>
                    </a:lnTo>
                    <a:lnTo>
                      <a:pt x="390" y="48"/>
                    </a:lnTo>
                    <a:lnTo>
                      <a:pt x="384" y="48"/>
                    </a:lnTo>
                    <a:lnTo>
                      <a:pt x="384" y="48"/>
                    </a:lnTo>
                    <a:lnTo>
                      <a:pt x="384" y="48"/>
                    </a:lnTo>
                    <a:lnTo>
                      <a:pt x="384" y="48"/>
                    </a:lnTo>
                    <a:lnTo>
                      <a:pt x="384" y="48"/>
                    </a:lnTo>
                    <a:lnTo>
                      <a:pt x="384" y="48"/>
                    </a:lnTo>
                    <a:close/>
                    <a:moveTo>
                      <a:pt x="562" y="38"/>
                    </a:moveTo>
                    <a:lnTo>
                      <a:pt x="562" y="38"/>
                    </a:lnTo>
                    <a:lnTo>
                      <a:pt x="562" y="32"/>
                    </a:lnTo>
                    <a:lnTo>
                      <a:pt x="562" y="32"/>
                    </a:lnTo>
                    <a:lnTo>
                      <a:pt x="568" y="32"/>
                    </a:lnTo>
                    <a:lnTo>
                      <a:pt x="568" y="26"/>
                    </a:lnTo>
                    <a:lnTo>
                      <a:pt x="572" y="26"/>
                    </a:lnTo>
                    <a:lnTo>
                      <a:pt x="572" y="26"/>
                    </a:lnTo>
                    <a:lnTo>
                      <a:pt x="572" y="32"/>
                    </a:lnTo>
                    <a:lnTo>
                      <a:pt x="572" y="32"/>
                    </a:lnTo>
                    <a:lnTo>
                      <a:pt x="572" y="32"/>
                    </a:lnTo>
                    <a:lnTo>
                      <a:pt x="578" y="32"/>
                    </a:lnTo>
                    <a:lnTo>
                      <a:pt x="584" y="32"/>
                    </a:lnTo>
                    <a:lnTo>
                      <a:pt x="584" y="26"/>
                    </a:lnTo>
                    <a:lnTo>
                      <a:pt x="590" y="26"/>
                    </a:lnTo>
                    <a:lnTo>
                      <a:pt x="596" y="26"/>
                    </a:lnTo>
                    <a:lnTo>
                      <a:pt x="600" y="26"/>
                    </a:lnTo>
                    <a:lnTo>
                      <a:pt x="600" y="26"/>
                    </a:lnTo>
                    <a:lnTo>
                      <a:pt x="600" y="32"/>
                    </a:lnTo>
                    <a:lnTo>
                      <a:pt x="600" y="38"/>
                    </a:lnTo>
                    <a:lnTo>
                      <a:pt x="600" y="38"/>
                    </a:lnTo>
                    <a:lnTo>
                      <a:pt x="600" y="38"/>
                    </a:lnTo>
                    <a:lnTo>
                      <a:pt x="600" y="38"/>
                    </a:lnTo>
                    <a:lnTo>
                      <a:pt x="596" y="38"/>
                    </a:lnTo>
                    <a:lnTo>
                      <a:pt x="596" y="38"/>
                    </a:lnTo>
                    <a:lnTo>
                      <a:pt x="590" y="38"/>
                    </a:lnTo>
                    <a:lnTo>
                      <a:pt x="584" y="42"/>
                    </a:lnTo>
                    <a:lnTo>
                      <a:pt x="584" y="42"/>
                    </a:lnTo>
                    <a:lnTo>
                      <a:pt x="578" y="42"/>
                    </a:lnTo>
                    <a:lnTo>
                      <a:pt x="578" y="38"/>
                    </a:lnTo>
                    <a:lnTo>
                      <a:pt x="572" y="38"/>
                    </a:lnTo>
                    <a:lnTo>
                      <a:pt x="572" y="38"/>
                    </a:lnTo>
                    <a:lnTo>
                      <a:pt x="568" y="42"/>
                    </a:lnTo>
                    <a:lnTo>
                      <a:pt x="562" y="42"/>
                    </a:lnTo>
                    <a:lnTo>
                      <a:pt x="562" y="38"/>
                    </a:lnTo>
                    <a:lnTo>
                      <a:pt x="562" y="38"/>
                    </a:lnTo>
                    <a:lnTo>
                      <a:pt x="562" y="38"/>
                    </a:lnTo>
                    <a:lnTo>
                      <a:pt x="562" y="38"/>
                    </a:lnTo>
                    <a:lnTo>
                      <a:pt x="562" y="38"/>
                    </a:lnTo>
                    <a:close/>
                    <a:moveTo>
                      <a:pt x="372" y="42"/>
                    </a:moveTo>
                    <a:lnTo>
                      <a:pt x="372" y="38"/>
                    </a:lnTo>
                    <a:lnTo>
                      <a:pt x="372" y="38"/>
                    </a:lnTo>
                    <a:lnTo>
                      <a:pt x="368" y="38"/>
                    </a:lnTo>
                    <a:lnTo>
                      <a:pt x="362" y="38"/>
                    </a:lnTo>
                    <a:lnTo>
                      <a:pt x="362" y="38"/>
                    </a:lnTo>
                    <a:lnTo>
                      <a:pt x="362" y="38"/>
                    </a:lnTo>
                    <a:lnTo>
                      <a:pt x="356" y="38"/>
                    </a:lnTo>
                    <a:lnTo>
                      <a:pt x="362" y="38"/>
                    </a:lnTo>
                    <a:lnTo>
                      <a:pt x="362" y="38"/>
                    </a:lnTo>
                    <a:lnTo>
                      <a:pt x="368" y="38"/>
                    </a:lnTo>
                    <a:lnTo>
                      <a:pt x="372" y="38"/>
                    </a:lnTo>
                    <a:lnTo>
                      <a:pt x="372" y="38"/>
                    </a:lnTo>
                    <a:lnTo>
                      <a:pt x="378" y="38"/>
                    </a:lnTo>
                    <a:lnTo>
                      <a:pt x="384" y="32"/>
                    </a:lnTo>
                    <a:lnTo>
                      <a:pt x="378" y="32"/>
                    </a:lnTo>
                    <a:lnTo>
                      <a:pt x="384" y="32"/>
                    </a:lnTo>
                    <a:lnTo>
                      <a:pt x="384" y="32"/>
                    </a:lnTo>
                    <a:lnTo>
                      <a:pt x="390" y="32"/>
                    </a:lnTo>
                    <a:lnTo>
                      <a:pt x="390" y="26"/>
                    </a:lnTo>
                    <a:lnTo>
                      <a:pt x="394" y="26"/>
                    </a:lnTo>
                    <a:lnTo>
                      <a:pt x="394" y="26"/>
                    </a:lnTo>
                    <a:lnTo>
                      <a:pt x="394" y="32"/>
                    </a:lnTo>
                    <a:lnTo>
                      <a:pt x="398" y="32"/>
                    </a:lnTo>
                    <a:lnTo>
                      <a:pt x="404" y="32"/>
                    </a:lnTo>
                    <a:lnTo>
                      <a:pt x="410" y="32"/>
                    </a:lnTo>
                    <a:lnTo>
                      <a:pt x="410" y="32"/>
                    </a:lnTo>
                    <a:lnTo>
                      <a:pt x="410" y="32"/>
                    </a:lnTo>
                    <a:lnTo>
                      <a:pt x="410" y="38"/>
                    </a:lnTo>
                    <a:lnTo>
                      <a:pt x="410" y="38"/>
                    </a:lnTo>
                    <a:lnTo>
                      <a:pt x="404" y="38"/>
                    </a:lnTo>
                    <a:lnTo>
                      <a:pt x="398" y="38"/>
                    </a:lnTo>
                    <a:lnTo>
                      <a:pt x="398" y="32"/>
                    </a:lnTo>
                    <a:lnTo>
                      <a:pt x="394" y="32"/>
                    </a:lnTo>
                    <a:lnTo>
                      <a:pt x="394" y="32"/>
                    </a:lnTo>
                    <a:lnTo>
                      <a:pt x="394" y="38"/>
                    </a:lnTo>
                    <a:lnTo>
                      <a:pt x="390" y="38"/>
                    </a:lnTo>
                    <a:lnTo>
                      <a:pt x="384" y="38"/>
                    </a:lnTo>
                    <a:lnTo>
                      <a:pt x="384" y="38"/>
                    </a:lnTo>
                    <a:lnTo>
                      <a:pt x="378" y="38"/>
                    </a:lnTo>
                    <a:lnTo>
                      <a:pt x="384" y="38"/>
                    </a:lnTo>
                    <a:lnTo>
                      <a:pt x="378" y="38"/>
                    </a:lnTo>
                    <a:lnTo>
                      <a:pt x="372" y="42"/>
                    </a:lnTo>
                    <a:lnTo>
                      <a:pt x="372" y="42"/>
                    </a:lnTo>
                    <a:lnTo>
                      <a:pt x="372" y="42"/>
                    </a:lnTo>
                    <a:lnTo>
                      <a:pt x="372" y="42"/>
                    </a:lnTo>
                    <a:close/>
                    <a:moveTo>
                      <a:pt x="536" y="48"/>
                    </a:moveTo>
                    <a:lnTo>
                      <a:pt x="536" y="48"/>
                    </a:lnTo>
                    <a:lnTo>
                      <a:pt x="530" y="48"/>
                    </a:lnTo>
                    <a:lnTo>
                      <a:pt x="530" y="42"/>
                    </a:lnTo>
                    <a:lnTo>
                      <a:pt x="530" y="38"/>
                    </a:lnTo>
                    <a:lnTo>
                      <a:pt x="524" y="38"/>
                    </a:lnTo>
                    <a:lnTo>
                      <a:pt x="530" y="38"/>
                    </a:lnTo>
                    <a:lnTo>
                      <a:pt x="536" y="38"/>
                    </a:lnTo>
                    <a:lnTo>
                      <a:pt x="536" y="38"/>
                    </a:lnTo>
                    <a:lnTo>
                      <a:pt x="540" y="38"/>
                    </a:lnTo>
                    <a:lnTo>
                      <a:pt x="550" y="38"/>
                    </a:lnTo>
                    <a:lnTo>
                      <a:pt x="550" y="42"/>
                    </a:lnTo>
                    <a:lnTo>
                      <a:pt x="556" y="42"/>
                    </a:lnTo>
                    <a:lnTo>
                      <a:pt x="562" y="42"/>
                    </a:lnTo>
                    <a:lnTo>
                      <a:pt x="562" y="48"/>
                    </a:lnTo>
                    <a:lnTo>
                      <a:pt x="550" y="42"/>
                    </a:lnTo>
                    <a:lnTo>
                      <a:pt x="550" y="42"/>
                    </a:lnTo>
                    <a:lnTo>
                      <a:pt x="550" y="48"/>
                    </a:lnTo>
                    <a:lnTo>
                      <a:pt x="546" y="48"/>
                    </a:lnTo>
                    <a:lnTo>
                      <a:pt x="540" y="48"/>
                    </a:lnTo>
                    <a:lnTo>
                      <a:pt x="546" y="48"/>
                    </a:lnTo>
                    <a:lnTo>
                      <a:pt x="550" y="48"/>
                    </a:lnTo>
                    <a:lnTo>
                      <a:pt x="550" y="48"/>
                    </a:lnTo>
                    <a:lnTo>
                      <a:pt x="546" y="48"/>
                    </a:lnTo>
                    <a:lnTo>
                      <a:pt x="540" y="48"/>
                    </a:lnTo>
                    <a:lnTo>
                      <a:pt x="540" y="48"/>
                    </a:lnTo>
                    <a:lnTo>
                      <a:pt x="540" y="48"/>
                    </a:lnTo>
                    <a:lnTo>
                      <a:pt x="536" y="48"/>
                    </a:lnTo>
                    <a:lnTo>
                      <a:pt x="536" y="48"/>
                    </a:lnTo>
                    <a:lnTo>
                      <a:pt x="536" y="48"/>
                    </a:lnTo>
                    <a:lnTo>
                      <a:pt x="536" y="48"/>
                    </a:lnTo>
                    <a:close/>
                    <a:moveTo>
                      <a:pt x="512" y="48"/>
                    </a:moveTo>
                    <a:lnTo>
                      <a:pt x="512" y="48"/>
                    </a:lnTo>
                    <a:lnTo>
                      <a:pt x="512" y="48"/>
                    </a:lnTo>
                    <a:lnTo>
                      <a:pt x="512" y="42"/>
                    </a:lnTo>
                    <a:lnTo>
                      <a:pt x="512" y="42"/>
                    </a:lnTo>
                    <a:lnTo>
                      <a:pt x="518" y="42"/>
                    </a:lnTo>
                    <a:lnTo>
                      <a:pt x="524" y="42"/>
                    </a:lnTo>
                    <a:lnTo>
                      <a:pt x="524" y="42"/>
                    </a:lnTo>
                    <a:lnTo>
                      <a:pt x="530" y="42"/>
                    </a:lnTo>
                    <a:lnTo>
                      <a:pt x="530" y="48"/>
                    </a:lnTo>
                    <a:lnTo>
                      <a:pt x="530" y="48"/>
                    </a:lnTo>
                    <a:lnTo>
                      <a:pt x="524" y="48"/>
                    </a:lnTo>
                    <a:lnTo>
                      <a:pt x="524" y="54"/>
                    </a:lnTo>
                    <a:lnTo>
                      <a:pt x="524" y="54"/>
                    </a:lnTo>
                    <a:lnTo>
                      <a:pt x="524" y="48"/>
                    </a:lnTo>
                    <a:lnTo>
                      <a:pt x="518" y="48"/>
                    </a:lnTo>
                    <a:lnTo>
                      <a:pt x="512" y="48"/>
                    </a:lnTo>
                    <a:lnTo>
                      <a:pt x="512" y="48"/>
                    </a:lnTo>
                    <a:lnTo>
                      <a:pt x="508" y="48"/>
                    </a:lnTo>
                    <a:lnTo>
                      <a:pt x="512" y="48"/>
                    </a:lnTo>
                    <a:lnTo>
                      <a:pt x="512" y="48"/>
                    </a:lnTo>
                    <a:lnTo>
                      <a:pt x="512" y="48"/>
                    </a:lnTo>
                    <a:lnTo>
                      <a:pt x="512" y="48"/>
                    </a:lnTo>
                    <a:close/>
                    <a:moveTo>
                      <a:pt x="1038" y="70"/>
                    </a:moveTo>
                    <a:lnTo>
                      <a:pt x="1038" y="70"/>
                    </a:lnTo>
                    <a:lnTo>
                      <a:pt x="1038" y="70"/>
                    </a:lnTo>
                    <a:lnTo>
                      <a:pt x="1038" y="70"/>
                    </a:lnTo>
                    <a:lnTo>
                      <a:pt x="1034" y="66"/>
                    </a:lnTo>
                    <a:lnTo>
                      <a:pt x="1038" y="66"/>
                    </a:lnTo>
                    <a:lnTo>
                      <a:pt x="1038" y="70"/>
                    </a:lnTo>
                    <a:lnTo>
                      <a:pt x="1038" y="70"/>
                    </a:lnTo>
                    <a:lnTo>
                      <a:pt x="1044" y="66"/>
                    </a:lnTo>
                    <a:lnTo>
                      <a:pt x="1050" y="66"/>
                    </a:lnTo>
                    <a:lnTo>
                      <a:pt x="1050" y="60"/>
                    </a:lnTo>
                    <a:lnTo>
                      <a:pt x="1054" y="60"/>
                    </a:lnTo>
                    <a:lnTo>
                      <a:pt x="1054" y="60"/>
                    </a:lnTo>
                    <a:lnTo>
                      <a:pt x="1060" y="60"/>
                    </a:lnTo>
                    <a:lnTo>
                      <a:pt x="1060" y="60"/>
                    </a:lnTo>
                    <a:lnTo>
                      <a:pt x="1054" y="60"/>
                    </a:lnTo>
                    <a:lnTo>
                      <a:pt x="1054" y="54"/>
                    </a:lnTo>
                    <a:lnTo>
                      <a:pt x="1060" y="54"/>
                    </a:lnTo>
                    <a:lnTo>
                      <a:pt x="1066" y="54"/>
                    </a:lnTo>
                    <a:lnTo>
                      <a:pt x="1066" y="48"/>
                    </a:lnTo>
                    <a:lnTo>
                      <a:pt x="1066" y="48"/>
                    </a:lnTo>
                    <a:lnTo>
                      <a:pt x="1066" y="54"/>
                    </a:lnTo>
                    <a:lnTo>
                      <a:pt x="1072" y="54"/>
                    </a:lnTo>
                    <a:lnTo>
                      <a:pt x="1072" y="48"/>
                    </a:lnTo>
                    <a:lnTo>
                      <a:pt x="1078" y="48"/>
                    </a:lnTo>
                    <a:lnTo>
                      <a:pt x="1078" y="48"/>
                    </a:lnTo>
                    <a:lnTo>
                      <a:pt x="1082" y="48"/>
                    </a:lnTo>
                    <a:lnTo>
                      <a:pt x="1088" y="48"/>
                    </a:lnTo>
                    <a:lnTo>
                      <a:pt x="1088" y="48"/>
                    </a:lnTo>
                    <a:lnTo>
                      <a:pt x="1092" y="48"/>
                    </a:lnTo>
                    <a:lnTo>
                      <a:pt x="1098" y="48"/>
                    </a:lnTo>
                    <a:lnTo>
                      <a:pt x="1104" y="48"/>
                    </a:lnTo>
                    <a:lnTo>
                      <a:pt x="1104" y="48"/>
                    </a:lnTo>
                    <a:lnTo>
                      <a:pt x="1108" y="54"/>
                    </a:lnTo>
                    <a:lnTo>
                      <a:pt x="1104" y="60"/>
                    </a:lnTo>
                    <a:lnTo>
                      <a:pt x="1104" y="60"/>
                    </a:lnTo>
                    <a:lnTo>
                      <a:pt x="1098" y="60"/>
                    </a:lnTo>
                    <a:lnTo>
                      <a:pt x="1104" y="60"/>
                    </a:lnTo>
                    <a:lnTo>
                      <a:pt x="1104" y="60"/>
                    </a:lnTo>
                    <a:lnTo>
                      <a:pt x="1104" y="60"/>
                    </a:lnTo>
                    <a:lnTo>
                      <a:pt x="1108" y="60"/>
                    </a:lnTo>
                    <a:lnTo>
                      <a:pt x="1108" y="60"/>
                    </a:lnTo>
                    <a:lnTo>
                      <a:pt x="1114" y="60"/>
                    </a:lnTo>
                    <a:lnTo>
                      <a:pt x="1114" y="54"/>
                    </a:lnTo>
                    <a:lnTo>
                      <a:pt x="1120" y="54"/>
                    </a:lnTo>
                    <a:lnTo>
                      <a:pt x="1120" y="54"/>
                    </a:lnTo>
                    <a:lnTo>
                      <a:pt x="1126" y="54"/>
                    </a:lnTo>
                    <a:lnTo>
                      <a:pt x="1132" y="54"/>
                    </a:lnTo>
                    <a:lnTo>
                      <a:pt x="1132" y="60"/>
                    </a:lnTo>
                    <a:lnTo>
                      <a:pt x="1136" y="60"/>
                    </a:lnTo>
                    <a:lnTo>
                      <a:pt x="1136" y="60"/>
                    </a:lnTo>
                    <a:lnTo>
                      <a:pt x="1136" y="60"/>
                    </a:lnTo>
                    <a:lnTo>
                      <a:pt x="1136" y="60"/>
                    </a:lnTo>
                    <a:lnTo>
                      <a:pt x="1136" y="66"/>
                    </a:lnTo>
                    <a:lnTo>
                      <a:pt x="1132" y="66"/>
                    </a:lnTo>
                    <a:lnTo>
                      <a:pt x="1132" y="70"/>
                    </a:lnTo>
                    <a:lnTo>
                      <a:pt x="1132" y="70"/>
                    </a:lnTo>
                    <a:lnTo>
                      <a:pt x="1136" y="70"/>
                    </a:lnTo>
                    <a:lnTo>
                      <a:pt x="1132" y="70"/>
                    </a:lnTo>
                    <a:lnTo>
                      <a:pt x="1132" y="74"/>
                    </a:lnTo>
                    <a:lnTo>
                      <a:pt x="1126" y="74"/>
                    </a:lnTo>
                    <a:lnTo>
                      <a:pt x="1126" y="70"/>
                    </a:lnTo>
                    <a:lnTo>
                      <a:pt x="1120" y="70"/>
                    </a:lnTo>
                    <a:lnTo>
                      <a:pt x="1120" y="74"/>
                    </a:lnTo>
                    <a:lnTo>
                      <a:pt x="1126" y="74"/>
                    </a:lnTo>
                    <a:lnTo>
                      <a:pt x="1132" y="74"/>
                    </a:lnTo>
                    <a:lnTo>
                      <a:pt x="1132" y="80"/>
                    </a:lnTo>
                    <a:lnTo>
                      <a:pt x="1136" y="80"/>
                    </a:lnTo>
                    <a:lnTo>
                      <a:pt x="1136" y="86"/>
                    </a:lnTo>
                    <a:lnTo>
                      <a:pt x="1132" y="86"/>
                    </a:lnTo>
                    <a:lnTo>
                      <a:pt x="1126" y="86"/>
                    </a:lnTo>
                    <a:lnTo>
                      <a:pt x="1120" y="86"/>
                    </a:lnTo>
                    <a:lnTo>
                      <a:pt x="1120" y="86"/>
                    </a:lnTo>
                    <a:lnTo>
                      <a:pt x="1114" y="86"/>
                    </a:lnTo>
                    <a:lnTo>
                      <a:pt x="1114" y="92"/>
                    </a:lnTo>
                    <a:lnTo>
                      <a:pt x="1108" y="86"/>
                    </a:lnTo>
                    <a:lnTo>
                      <a:pt x="1108" y="86"/>
                    </a:lnTo>
                    <a:lnTo>
                      <a:pt x="1104" y="86"/>
                    </a:lnTo>
                    <a:lnTo>
                      <a:pt x="1104" y="86"/>
                    </a:lnTo>
                    <a:lnTo>
                      <a:pt x="1098" y="86"/>
                    </a:lnTo>
                    <a:lnTo>
                      <a:pt x="1092" y="86"/>
                    </a:lnTo>
                    <a:lnTo>
                      <a:pt x="1092" y="86"/>
                    </a:lnTo>
                    <a:lnTo>
                      <a:pt x="1088" y="86"/>
                    </a:lnTo>
                    <a:lnTo>
                      <a:pt x="1088" y="86"/>
                    </a:lnTo>
                    <a:lnTo>
                      <a:pt x="1082" y="86"/>
                    </a:lnTo>
                    <a:lnTo>
                      <a:pt x="1088" y="86"/>
                    </a:lnTo>
                    <a:lnTo>
                      <a:pt x="1082" y="86"/>
                    </a:lnTo>
                    <a:lnTo>
                      <a:pt x="1078" y="86"/>
                    </a:lnTo>
                    <a:lnTo>
                      <a:pt x="1078" y="86"/>
                    </a:lnTo>
                    <a:lnTo>
                      <a:pt x="1078" y="80"/>
                    </a:lnTo>
                    <a:lnTo>
                      <a:pt x="1072" y="80"/>
                    </a:lnTo>
                    <a:lnTo>
                      <a:pt x="1066" y="80"/>
                    </a:lnTo>
                    <a:lnTo>
                      <a:pt x="1066" y="80"/>
                    </a:lnTo>
                    <a:lnTo>
                      <a:pt x="1060" y="80"/>
                    </a:lnTo>
                    <a:lnTo>
                      <a:pt x="1060" y="74"/>
                    </a:lnTo>
                    <a:lnTo>
                      <a:pt x="1054" y="74"/>
                    </a:lnTo>
                    <a:lnTo>
                      <a:pt x="1054" y="70"/>
                    </a:lnTo>
                    <a:lnTo>
                      <a:pt x="1054" y="70"/>
                    </a:lnTo>
                    <a:lnTo>
                      <a:pt x="1054" y="70"/>
                    </a:lnTo>
                    <a:lnTo>
                      <a:pt x="1050" y="70"/>
                    </a:lnTo>
                    <a:lnTo>
                      <a:pt x="1054" y="70"/>
                    </a:lnTo>
                    <a:lnTo>
                      <a:pt x="1050" y="70"/>
                    </a:lnTo>
                    <a:lnTo>
                      <a:pt x="1050" y="66"/>
                    </a:lnTo>
                    <a:lnTo>
                      <a:pt x="1044" y="70"/>
                    </a:lnTo>
                    <a:lnTo>
                      <a:pt x="1038" y="70"/>
                    </a:lnTo>
                    <a:lnTo>
                      <a:pt x="1038" y="70"/>
                    </a:lnTo>
                    <a:lnTo>
                      <a:pt x="1038" y="70"/>
                    </a:lnTo>
                    <a:lnTo>
                      <a:pt x="1038" y="70"/>
                    </a:lnTo>
                    <a:close/>
                    <a:moveTo>
                      <a:pt x="1012" y="54"/>
                    </a:moveTo>
                    <a:lnTo>
                      <a:pt x="1006" y="54"/>
                    </a:lnTo>
                    <a:lnTo>
                      <a:pt x="1012" y="54"/>
                    </a:lnTo>
                    <a:lnTo>
                      <a:pt x="1018" y="54"/>
                    </a:lnTo>
                    <a:lnTo>
                      <a:pt x="1018" y="54"/>
                    </a:lnTo>
                    <a:lnTo>
                      <a:pt x="1022" y="54"/>
                    </a:lnTo>
                    <a:lnTo>
                      <a:pt x="1028" y="54"/>
                    </a:lnTo>
                    <a:lnTo>
                      <a:pt x="1028" y="54"/>
                    </a:lnTo>
                    <a:lnTo>
                      <a:pt x="1034" y="54"/>
                    </a:lnTo>
                    <a:lnTo>
                      <a:pt x="1038" y="54"/>
                    </a:lnTo>
                    <a:lnTo>
                      <a:pt x="1038" y="54"/>
                    </a:lnTo>
                    <a:lnTo>
                      <a:pt x="1044" y="54"/>
                    </a:lnTo>
                    <a:lnTo>
                      <a:pt x="1050" y="60"/>
                    </a:lnTo>
                    <a:lnTo>
                      <a:pt x="1044" y="60"/>
                    </a:lnTo>
                    <a:lnTo>
                      <a:pt x="1044" y="60"/>
                    </a:lnTo>
                    <a:lnTo>
                      <a:pt x="1038" y="60"/>
                    </a:lnTo>
                    <a:lnTo>
                      <a:pt x="1038" y="60"/>
                    </a:lnTo>
                    <a:lnTo>
                      <a:pt x="1034" y="60"/>
                    </a:lnTo>
                    <a:lnTo>
                      <a:pt x="1034" y="66"/>
                    </a:lnTo>
                    <a:lnTo>
                      <a:pt x="1028" y="66"/>
                    </a:lnTo>
                    <a:lnTo>
                      <a:pt x="1028" y="66"/>
                    </a:lnTo>
                    <a:lnTo>
                      <a:pt x="1022" y="66"/>
                    </a:lnTo>
                    <a:lnTo>
                      <a:pt x="1022" y="60"/>
                    </a:lnTo>
                    <a:lnTo>
                      <a:pt x="1028" y="60"/>
                    </a:lnTo>
                    <a:lnTo>
                      <a:pt x="1022" y="60"/>
                    </a:lnTo>
                    <a:lnTo>
                      <a:pt x="1018" y="60"/>
                    </a:lnTo>
                    <a:lnTo>
                      <a:pt x="1012" y="60"/>
                    </a:lnTo>
                    <a:lnTo>
                      <a:pt x="1012" y="54"/>
                    </a:lnTo>
                    <a:lnTo>
                      <a:pt x="1012" y="54"/>
                    </a:lnTo>
                    <a:lnTo>
                      <a:pt x="1012" y="54"/>
                    </a:lnTo>
                    <a:lnTo>
                      <a:pt x="1012" y="54"/>
                    </a:lnTo>
                    <a:close/>
                    <a:moveTo>
                      <a:pt x="1136" y="66"/>
                    </a:moveTo>
                    <a:lnTo>
                      <a:pt x="1136" y="60"/>
                    </a:lnTo>
                    <a:lnTo>
                      <a:pt x="1136" y="60"/>
                    </a:lnTo>
                    <a:lnTo>
                      <a:pt x="1142" y="66"/>
                    </a:lnTo>
                    <a:lnTo>
                      <a:pt x="1136" y="66"/>
                    </a:lnTo>
                    <a:lnTo>
                      <a:pt x="1136" y="66"/>
                    </a:lnTo>
                    <a:lnTo>
                      <a:pt x="1136" y="66"/>
                    </a:lnTo>
                    <a:lnTo>
                      <a:pt x="1136" y="66"/>
                    </a:lnTo>
                    <a:lnTo>
                      <a:pt x="1136" y="66"/>
                    </a:lnTo>
                    <a:close/>
                    <a:moveTo>
                      <a:pt x="806" y="70"/>
                    </a:moveTo>
                    <a:lnTo>
                      <a:pt x="800" y="70"/>
                    </a:lnTo>
                    <a:lnTo>
                      <a:pt x="800" y="66"/>
                    </a:lnTo>
                    <a:lnTo>
                      <a:pt x="800" y="66"/>
                    </a:lnTo>
                    <a:lnTo>
                      <a:pt x="806" y="66"/>
                    </a:lnTo>
                    <a:lnTo>
                      <a:pt x="812" y="66"/>
                    </a:lnTo>
                    <a:lnTo>
                      <a:pt x="812" y="66"/>
                    </a:lnTo>
                    <a:lnTo>
                      <a:pt x="812" y="70"/>
                    </a:lnTo>
                    <a:lnTo>
                      <a:pt x="818" y="70"/>
                    </a:lnTo>
                    <a:lnTo>
                      <a:pt x="822" y="70"/>
                    </a:lnTo>
                    <a:lnTo>
                      <a:pt x="818" y="70"/>
                    </a:lnTo>
                    <a:lnTo>
                      <a:pt x="812" y="70"/>
                    </a:lnTo>
                    <a:lnTo>
                      <a:pt x="812" y="70"/>
                    </a:lnTo>
                    <a:lnTo>
                      <a:pt x="806" y="70"/>
                    </a:lnTo>
                    <a:lnTo>
                      <a:pt x="806" y="70"/>
                    </a:lnTo>
                    <a:lnTo>
                      <a:pt x="806" y="70"/>
                    </a:lnTo>
                    <a:lnTo>
                      <a:pt x="806" y="70"/>
                    </a:lnTo>
                    <a:close/>
                    <a:moveTo>
                      <a:pt x="1018" y="70"/>
                    </a:moveTo>
                    <a:lnTo>
                      <a:pt x="1022" y="70"/>
                    </a:lnTo>
                    <a:lnTo>
                      <a:pt x="1028" y="70"/>
                    </a:lnTo>
                    <a:lnTo>
                      <a:pt x="1028" y="70"/>
                    </a:lnTo>
                    <a:lnTo>
                      <a:pt x="1028" y="70"/>
                    </a:lnTo>
                    <a:lnTo>
                      <a:pt x="1028" y="70"/>
                    </a:lnTo>
                    <a:lnTo>
                      <a:pt x="1022" y="70"/>
                    </a:lnTo>
                    <a:lnTo>
                      <a:pt x="1018" y="70"/>
                    </a:lnTo>
                    <a:lnTo>
                      <a:pt x="1018" y="70"/>
                    </a:lnTo>
                    <a:lnTo>
                      <a:pt x="1018" y="70"/>
                    </a:lnTo>
                    <a:lnTo>
                      <a:pt x="1018" y="70"/>
                    </a:lnTo>
                    <a:close/>
                    <a:moveTo>
                      <a:pt x="1028" y="70"/>
                    </a:moveTo>
                    <a:lnTo>
                      <a:pt x="1034" y="70"/>
                    </a:lnTo>
                    <a:lnTo>
                      <a:pt x="1038" y="70"/>
                    </a:lnTo>
                    <a:lnTo>
                      <a:pt x="1038" y="70"/>
                    </a:lnTo>
                    <a:lnTo>
                      <a:pt x="1034" y="70"/>
                    </a:lnTo>
                    <a:lnTo>
                      <a:pt x="1028" y="70"/>
                    </a:lnTo>
                    <a:lnTo>
                      <a:pt x="1028" y="70"/>
                    </a:lnTo>
                    <a:lnTo>
                      <a:pt x="1028" y="70"/>
                    </a:lnTo>
                    <a:lnTo>
                      <a:pt x="1028" y="70"/>
                    </a:lnTo>
                    <a:close/>
                    <a:moveTo>
                      <a:pt x="1206" y="96"/>
                    </a:moveTo>
                    <a:lnTo>
                      <a:pt x="1206" y="96"/>
                    </a:lnTo>
                    <a:lnTo>
                      <a:pt x="1206" y="102"/>
                    </a:lnTo>
                    <a:lnTo>
                      <a:pt x="1200" y="102"/>
                    </a:lnTo>
                    <a:lnTo>
                      <a:pt x="1196" y="102"/>
                    </a:lnTo>
                    <a:lnTo>
                      <a:pt x="1196" y="102"/>
                    </a:lnTo>
                    <a:lnTo>
                      <a:pt x="1190" y="102"/>
                    </a:lnTo>
                    <a:lnTo>
                      <a:pt x="1186" y="102"/>
                    </a:lnTo>
                    <a:lnTo>
                      <a:pt x="1186" y="108"/>
                    </a:lnTo>
                    <a:lnTo>
                      <a:pt x="1180" y="108"/>
                    </a:lnTo>
                    <a:lnTo>
                      <a:pt x="1174" y="108"/>
                    </a:lnTo>
                    <a:lnTo>
                      <a:pt x="1168" y="108"/>
                    </a:lnTo>
                    <a:lnTo>
                      <a:pt x="1168" y="108"/>
                    </a:lnTo>
                    <a:lnTo>
                      <a:pt x="1162" y="108"/>
                    </a:lnTo>
                    <a:lnTo>
                      <a:pt x="1158" y="108"/>
                    </a:lnTo>
                    <a:lnTo>
                      <a:pt x="1158" y="108"/>
                    </a:lnTo>
                    <a:lnTo>
                      <a:pt x="1152" y="108"/>
                    </a:lnTo>
                    <a:lnTo>
                      <a:pt x="1146" y="108"/>
                    </a:lnTo>
                    <a:lnTo>
                      <a:pt x="1146" y="108"/>
                    </a:lnTo>
                    <a:lnTo>
                      <a:pt x="1146" y="108"/>
                    </a:lnTo>
                    <a:lnTo>
                      <a:pt x="1142" y="108"/>
                    </a:lnTo>
                    <a:lnTo>
                      <a:pt x="1136" y="114"/>
                    </a:lnTo>
                    <a:lnTo>
                      <a:pt x="1136" y="114"/>
                    </a:lnTo>
                    <a:lnTo>
                      <a:pt x="1132" y="114"/>
                    </a:lnTo>
                    <a:lnTo>
                      <a:pt x="1126" y="114"/>
                    </a:lnTo>
                    <a:lnTo>
                      <a:pt x="1126" y="108"/>
                    </a:lnTo>
                    <a:lnTo>
                      <a:pt x="1132" y="108"/>
                    </a:lnTo>
                    <a:lnTo>
                      <a:pt x="1136" y="102"/>
                    </a:lnTo>
                    <a:lnTo>
                      <a:pt x="1136" y="102"/>
                    </a:lnTo>
                    <a:lnTo>
                      <a:pt x="1136" y="96"/>
                    </a:lnTo>
                    <a:lnTo>
                      <a:pt x="1136" y="92"/>
                    </a:lnTo>
                    <a:lnTo>
                      <a:pt x="1142" y="92"/>
                    </a:lnTo>
                    <a:lnTo>
                      <a:pt x="1146" y="86"/>
                    </a:lnTo>
                    <a:lnTo>
                      <a:pt x="1146" y="92"/>
                    </a:lnTo>
                    <a:lnTo>
                      <a:pt x="1152" y="92"/>
                    </a:lnTo>
                    <a:lnTo>
                      <a:pt x="1146" y="86"/>
                    </a:lnTo>
                    <a:lnTo>
                      <a:pt x="1146" y="86"/>
                    </a:lnTo>
                    <a:lnTo>
                      <a:pt x="1146" y="86"/>
                    </a:lnTo>
                    <a:lnTo>
                      <a:pt x="1152" y="86"/>
                    </a:lnTo>
                    <a:lnTo>
                      <a:pt x="1158" y="86"/>
                    </a:lnTo>
                    <a:lnTo>
                      <a:pt x="1158" y="86"/>
                    </a:lnTo>
                    <a:lnTo>
                      <a:pt x="1158" y="86"/>
                    </a:lnTo>
                    <a:lnTo>
                      <a:pt x="1152" y="86"/>
                    </a:lnTo>
                    <a:lnTo>
                      <a:pt x="1152" y="80"/>
                    </a:lnTo>
                    <a:lnTo>
                      <a:pt x="1146" y="80"/>
                    </a:lnTo>
                    <a:lnTo>
                      <a:pt x="1152" y="74"/>
                    </a:lnTo>
                    <a:lnTo>
                      <a:pt x="1158" y="74"/>
                    </a:lnTo>
                    <a:lnTo>
                      <a:pt x="1158" y="70"/>
                    </a:lnTo>
                    <a:lnTo>
                      <a:pt x="1158" y="70"/>
                    </a:lnTo>
                    <a:lnTo>
                      <a:pt x="1162" y="70"/>
                    </a:lnTo>
                    <a:lnTo>
                      <a:pt x="1162" y="74"/>
                    </a:lnTo>
                    <a:lnTo>
                      <a:pt x="1168" y="74"/>
                    </a:lnTo>
                    <a:lnTo>
                      <a:pt x="1168" y="70"/>
                    </a:lnTo>
                    <a:lnTo>
                      <a:pt x="1168" y="70"/>
                    </a:lnTo>
                    <a:lnTo>
                      <a:pt x="1168" y="70"/>
                    </a:lnTo>
                    <a:lnTo>
                      <a:pt x="1168" y="70"/>
                    </a:lnTo>
                    <a:lnTo>
                      <a:pt x="1174" y="70"/>
                    </a:lnTo>
                    <a:lnTo>
                      <a:pt x="1180" y="70"/>
                    </a:lnTo>
                    <a:lnTo>
                      <a:pt x="1180" y="74"/>
                    </a:lnTo>
                    <a:lnTo>
                      <a:pt x="1174" y="74"/>
                    </a:lnTo>
                    <a:lnTo>
                      <a:pt x="1174" y="80"/>
                    </a:lnTo>
                    <a:lnTo>
                      <a:pt x="1168" y="86"/>
                    </a:lnTo>
                    <a:lnTo>
                      <a:pt x="1168" y="86"/>
                    </a:lnTo>
                    <a:lnTo>
                      <a:pt x="1174" y="86"/>
                    </a:lnTo>
                    <a:lnTo>
                      <a:pt x="1174" y="86"/>
                    </a:lnTo>
                    <a:lnTo>
                      <a:pt x="1180" y="80"/>
                    </a:lnTo>
                    <a:lnTo>
                      <a:pt x="1186" y="80"/>
                    </a:lnTo>
                    <a:lnTo>
                      <a:pt x="1186" y="80"/>
                    </a:lnTo>
                    <a:lnTo>
                      <a:pt x="1190" y="80"/>
                    </a:lnTo>
                    <a:lnTo>
                      <a:pt x="1196" y="80"/>
                    </a:lnTo>
                    <a:lnTo>
                      <a:pt x="1196" y="86"/>
                    </a:lnTo>
                    <a:lnTo>
                      <a:pt x="1196" y="86"/>
                    </a:lnTo>
                    <a:lnTo>
                      <a:pt x="1200" y="86"/>
                    </a:lnTo>
                    <a:lnTo>
                      <a:pt x="1200" y="86"/>
                    </a:lnTo>
                    <a:lnTo>
                      <a:pt x="1200" y="92"/>
                    </a:lnTo>
                    <a:lnTo>
                      <a:pt x="1200" y="86"/>
                    </a:lnTo>
                    <a:lnTo>
                      <a:pt x="1206" y="86"/>
                    </a:lnTo>
                    <a:lnTo>
                      <a:pt x="1200" y="86"/>
                    </a:lnTo>
                    <a:lnTo>
                      <a:pt x="1206" y="86"/>
                    </a:lnTo>
                    <a:lnTo>
                      <a:pt x="1206" y="86"/>
                    </a:lnTo>
                    <a:lnTo>
                      <a:pt x="1206" y="92"/>
                    </a:lnTo>
                    <a:lnTo>
                      <a:pt x="1212" y="96"/>
                    </a:lnTo>
                    <a:lnTo>
                      <a:pt x="1212" y="96"/>
                    </a:lnTo>
                    <a:lnTo>
                      <a:pt x="1206" y="96"/>
                    </a:lnTo>
                    <a:lnTo>
                      <a:pt x="1206" y="96"/>
                    </a:lnTo>
                    <a:lnTo>
                      <a:pt x="1206" y="96"/>
                    </a:lnTo>
                    <a:lnTo>
                      <a:pt x="1206" y="96"/>
                    </a:lnTo>
                    <a:close/>
                    <a:moveTo>
                      <a:pt x="1222" y="108"/>
                    </a:moveTo>
                    <a:lnTo>
                      <a:pt x="1218" y="108"/>
                    </a:lnTo>
                    <a:lnTo>
                      <a:pt x="1218" y="102"/>
                    </a:lnTo>
                    <a:lnTo>
                      <a:pt x="1222" y="102"/>
                    </a:lnTo>
                    <a:lnTo>
                      <a:pt x="1228" y="102"/>
                    </a:lnTo>
                    <a:lnTo>
                      <a:pt x="1234" y="102"/>
                    </a:lnTo>
                    <a:lnTo>
                      <a:pt x="1228" y="102"/>
                    </a:lnTo>
                    <a:lnTo>
                      <a:pt x="1228" y="108"/>
                    </a:lnTo>
                    <a:lnTo>
                      <a:pt x="1222" y="108"/>
                    </a:lnTo>
                    <a:lnTo>
                      <a:pt x="1222" y="108"/>
                    </a:lnTo>
                    <a:lnTo>
                      <a:pt x="1222" y="108"/>
                    </a:lnTo>
                    <a:lnTo>
                      <a:pt x="1222" y="108"/>
                    </a:lnTo>
                    <a:close/>
                    <a:moveTo>
                      <a:pt x="1050" y="108"/>
                    </a:moveTo>
                    <a:lnTo>
                      <a:pt x="1044" y="108"/>
                    </a:lnTo>
                    <a:lnTo>
                      <a:pt x="1050" y="108"/>
                    </a:lnTo>
                    <a:lnTo>
                      <a:pt x="1050" y="108"/>
                    </a:lnTo>
                    <a:lnTo>
                      <a:pt x="1050" y="108"/>
                    </a:lnTo>
                    <a:lnTo>
                      <a:pt x="1050" y="108"/>
                    </a:lnTo>
                    <a:close/>
                    <a:moveTo>
                      <a:pt x="1246" y="108"/>
                    </a:moveTo>
                    <a:lnTo>
                      <a:pt x="1240" y="108"/>
                    </a:lnTo>
                    <a:lnTo>
                      <a:pt x="1234" y="108"/>
                    </a:lnTo>
                    <a:lnTo>
                      <a:pt x="1234" y="108"/>
                    </a:lnTo>
                    <a:lnTo>
                      <a:pt x="1228" y="108"/>
                    </a:lnTo>
                    <a:lnTo>
                      <a:pt x="1228" y="108"/>
                    </a:lnTo>
                    <a:lnTo>
                      <a:pt x="1234" y="108"/>
                    </a:lnTo>
                    <a:lnTo>
                      <a:pt x="1234" y="108"/>
                    </a:lnTo>
                    <a:lnTo>
                      <a:pt x="1240" y="108"/>
                    </a:lnTo>
                    <a:lnTo>
                      <a:pt x="1246" y="108"/>
                    </a:lnTo>
                    <a:lnTo>
                      <a:pt x="1246" y="108"/>
                    </a:lnTo>
                    <a:lnTo>
                      <a:pt x="1246" y="108"/>
                    </a:lnTo>
                    <a:lnTo>
                      <a:pt x="1246" y="108"/>
                    </a:lnTo>
                    <a:lnTo>
                      <a:pt x="1246" y="108"/>
                    </a:lnTo>
                    <a:lnTo>
                      <a:pt x="1246" y="108"/>
                    </a:lnTo>
                    <a:lnTo>
                      <a:pt x="1246" y="108"/>
                    </a:lnTo>
                    <a:close/>
                    <a:moveTo>
                      <a:pt x="1022" y="120"/>
                    </a:moveTo>
                    <a:lnTo>
                      <a:pt x="1018" y="120"/>
                    </a:lnTo>
                    <a:lnTo>
                      <a:pt x="1022" y="120"/>
                    </a:lnTo>
                    <a:lnTo>
                      <a:pt x="1022" y="120"/>
                    </a:lnTo>
                    <a:lnTo>
                      <a:pt x="1022" y="120"/>
                    </a:lnTo>
                    <a:lnTo>
                      <a:pt x="1022" y="120"/>
                    </a:lnTo>
                    <a:close/>
                    <a:moveTo>
                      <a:pt x="880" y="124"/>
                    </a:moveTo>
                    <a:lnTo>
                      <a:pt x="886" y="124"/>
                    </a:lnTo>
                    <a:lnTo>
                      <a:pt x="886" y="128"/>
                    </a:lnTo>
                    <a:lnTo>
                      <a:pt x="880" y="124"/>
                    </a:lnTo>
                    <a:lnTo>
                      <a:pt x="880" y="124"/>
                    </a:lnTo>
                    <a:lnTo>
                      <a:pt x="880" y="124"/>
                    </a:lnTo>
                    <a:lnTo>
                      <a:pt x="880" y="124"/>
                    </a:lnTo>
                    <a:close/>
                    <a:moveTo>
                      <a:pt x="1228" y="128"/>
                    </a:moveTo>
                    <a:lnTo>
                      <a:pt x="1234" y="124"/>
                    </a:lnTo>
                    <a:lnTo>
                      <a:pt x="1234" y="128"/>
                    </a:lnTo>
                    <a:lnTo>
                      <a:pt x="1234" y="128"/>
                    </a:lnTo>
                    <a:lnTo>
                      <a:pt x="1228" y="128"/>
                    </a:lnTo>
                    <a:lnTo>
                      <a:pt x="1228" y="128"/>
                    </a:lnTo>
                    <a:lnTo>
                      <a:pt x="1228" y="128"/>
                    </a:lnTo>
                    <a:lnTo>
                      <a:pt x="1228" y="128"/>
                    </a:lnTo>
                    <a:close/>
                    <a:moveTo>
                      <a:pt x="1240" y="128"/>
                    </a:moveTo>
                    <a:lnTo>
                      <a:pt x="1240" y="128"/>
                    </a:lnTo>
                    <a:lnTo>
                      <a:pt x="1246" y="128"/>
                    </a:lnTo>
                    <a:lnTo>
                      <a:pt x="1246" y="128"/>
                    </a:lnTo>
                    <a:lnTo>
                      <a:pt x="1246" y="128"/>
                    </a:lnTo>
                    <a:lnTo>
                      <a:pt x="1246" y="128"/>
                    </a:lnTo>
                    <a:lnTo>
                      <a:pt x="1240" y="128"/>
                    </a:lnTo>
                    <a:lnTo>
                      <a:pt x="1240" y="128"/>
                    </a:lnTo>
                    <a:lnTo>
                      <a:pt x="1240" y="128"/>
                    </a:lnTo>
                    <a:lnTo>
                      <a:pt x="1240" y="128"/>
                    </a:lnTo>
                    <a:close/>
                    <a:moveTo>
                      <a:pt x="980" y="134"/>
                    </a:moveTo>
                    <a:lnTo>
                      <a:pt x="980" y="128"/>
                    </a:lnTo>
                    <a:lnTo>
                      <a:pt x="984" y="128"/>
                    </a:lnTo>
                    <a:lnTo>
                      <a:pt x="990" y="128"/>
                    </a:lnTo>
                    <a:lnTo>
                      <a:pt x="990" y="134"/>
                    </a:lnTo>
                    <a:lnTo>
                      <a:pt x="984" y="134"/>
                    </a:lnTo>
                    <a:lnTo>
                      <a:pt x="980" y="128"/>
                    </a:lnTo>
                    <a:lnTo>
                      <a:pt x="980" y="134"/>
                    </a:lnTo>
                    <a:lnTo>
                      <a:pt x="980" y="134"/>
                    </a:lnTo>
                    <a:lnTo>
                      <a:pt x="980" y="134"/>
                    </a:lnTo>
                    <a:lnTo>
                      <a:pt x="980" y="134"/>
                    </a:lnTo>
                    <a:close/>
                    <a:moveTo>
                      <a:pt x="1088" y="128"/>
                    </a:moveTo>
                    <a:lnTo>
                      <a:pt x="1088" y="134"/>
                    </a:lnTo>
                    <a:lnTo>
                      <a:pt x="1088" y="134"/>
                    </a:lnTo>
                    <a:lnTo>
                      <a:pt x="1088" y="134"/>
                    </a:lnTo>
                    <a:lnTo>
                      <a:pt x="1082" y="140"/>
                    </a:lnTo>
                    <a:lnTo>
                      <a:pt x="1078" y="140"/>
                    </a:lnTo>
                    <a:lnTo>
                      <a:pt x="1078" y="140"/>
                    </a:lnTo>
                    <a:lnTo>
                      <a:pt x="1078" y="140"/>
                    </a:lnTo>
                    <a:lnTo>
                      <a:pt x="1078" y="140"/>
                    </a:lnTo>
                    <a:lnTo>
                      <a:pt x="1072" y="140"/>
                    </a:lnTo>
                    <a:lnTo>
                      <a:pt x="1066" y="140"/>
                    </a:lnTo>
                    <a:lnTo>
                      <a:pt x="1072" y="140"/>
                    </a:lnTo>
                    <a:lnTo>
                      <a:pt x="1078" y="134"/>
                    </a:lnTo>
                    <a:lnTo>
                      <a:pt x="1082" y="134"/>
                    </a:lnTo>
                    <a:lnTo>
                      <a:pt x="1088" y="134"/>
                    </a:lnTo>
                    <a:lnTo>
                      <a:pt x="1088" y="128"/>
                    </a:lnTo>
                    <a:lnTo>
                      <a:pt x="1088" y="128"/>
                    </a:lnTo>
                    <a:lnTo>
                      <a:pt x="1088" y="128"/>
                    </a:lnTo>
                    <a:lnTo>
                      <a:pt x="1088" y="128"/>
                    </a:lnTo>
                    <a:close/>
                    <a:moveTo>
                      <a:pt x="980" y="134"/>
                    </a:moveTo>
                    <a:lnTo>
                      <a:pt x="980" y="134"/>
                    </a:lnTo>
                    <a:lnTo>
                      <a:pt x="980" y="134"/>
                    </a:lnTo>
                    <a:lnTo>
                      <a:pt x="974" y="134"/>
                    </a:lnTo>
                    <a:lnTo>
                      <a:pt x="980" y="134"/>
                    </a:lnTo>
                    <a:lnTo>
                      <a:pt x="980" y="140"/>
                    </a:lnTo>
                    <a:lnTo>
                      <a:pt x="974" y="140"/>
                    </a:lnTo>
                    <a:lnTo>
                      <a:pt x="974" y="134"/>
                    </a:lnTo>
                    <a:lnTo>
                      <a:pt x="980" y="134"/>
                    </a:lnTo>
                    <a:lnTo>
                      <a:pt x="980" y="134"/>
                    </a:lnTo>
                    <a:lnTo>
                      <a:pt x="980" y="134"/>
                    </a:lnTo>
                    <a:lnTo>
                      <a:pt x="980" y="134"/>
                    </a:lnTo>
                    <a:close/>
                    <a:moveTo>
                      <a:pt x="1938" y="134"/>
                    </a:moveTo>
                    <a:lnTo>
                      <a:pt x="1938" y="134"/>
                    </a:lnTo>
                    <a:lnTo>
                      <a:pt x="1938" y="134"/>
                    </a:lnTo>
                    <a:lnTo>
                      <a:pt x="1938" y="134"/>
                    </a:lnTo>
                    <a:lnTo>
                      <a:pt x="1938" y="134"/>
                    </a:lnTo>
                    <a:lnTo>
                      <a:pt x="1938" y="134"/>
                    </a:lnTo>
                    <a:close/>
                    <a:moveTo>
                      <a:pt x="584" y="168"/>
                    </a:moveTo>
                    <a:lnTo>
                      <a:pt x="584" y="168"/>
                    </a:lnTo>
                    <a:lnTo>
                      <a:pt x="584" y="162"/>
                    </a:lnTo>
                    <a:lnTo>
                      <a:pt x="584" y="162"/>
                    </a:lnTo>
                    <a:lnTo>
                      <a:pt x="584" y="156"/>
                    </a:lnTo>
                    <a:lnTo>
                      <a:pt x="590" y="156"/>
                    </a:lnTo>
                    <a:lnTo>
                      <a:pt x="596" y="156"/>
                    </a:lnTo>
                    <a:lnTo>
                      <a:pt x="600" y="156"/>
                    </a:lnTo>
                    <a:lnTo>
                      <a:pt x="600" y="162"/>
                    </a:lnTo>
                    <a:lnTo>
                      <a:pt x="600" y="162"/>
                    </a:lnTo>
                    <a:lnTo>
                      <a:pt x="600" y="156"/>
                    </a:lnTo>
                    <a:lnTo>
                      <a:pt x="604" y="162"/>
                    </a:lnTo>
                    <a:lnTo>
                      <a:pt x="610" y="162"/>
                    </a:lnTo>
                    <a:lnTo>
                      <a:pt x="610" y="156"/>
                    </a:lnTo>
                    <a:lnTo>
                      <a:pt x="610" y="162"/>
                    </a:lnTo>
                    <a:lnTo>
                      <a:pt x="616" y="162"/>
                    </a:lnTo>
                    <a:lnTo>
                      <a:pt x="616" y="156"/>
                    </a:lnTo>
                    <a:lnTo>
                      <a:pt x="622" y="156"/>
                    </a:lnTo>
                    <a:lnTo>
                      <a:pt x="622" y="156"/>
                    </a:lnTo>
                    <a:lnTo>
                      <a:pt x="626" y="156"/>
                    </a:lnTo>
                    <a:lnTo>
                      <a:pt x="632" y="156"/>
                    </a:lnTo>
                    <a:lnTo>
                      <a:pt x="632" y="152"/>
                    </a:lnTo>
                    <a:lnTo>
                      <a:pt x="638" y="152"/>
                    </a:lnTo>
                    <a:lnTo>
                      <a:pt x="644" y="152"/>
                    </a:lnTo>
                    <a:lnTo>
                      <a:pt x="644" y="152"/>
                    </a:lnTo>
                    <a:lnTo>
                      <a:pt x="644" y="152"/>
                    </a:lnTo>
                    <a:lnTo>
                      <a:pt x="650" y="152"/>
                    </a:lnTo>
                    <a:lnTo>
                      <a:pt x="654" y="152"/>
                    </a:lnTo>
                    <a:lnTo>
                      <a:pt x="658" y="152"/>
                    </a:lnTo>
                    <a:lnTo>
                      <a:pt x="654" y="152"/>
                    </a:lnTo>
                    <a:lnTo>
                      <a:pt x="654" y="146"/>
                    </a:lnTo>
                    <a:lnTo>
                      <a:pt x="658" y="146"/>
                    </a:lnTo>
                    <a:lnTo>
                      <a:pt x="658" y="140"/>
                    </a:lnTo>
                    <a:lnTo>
                      <a:pt x="664" y="140"/>
                    </a:lnTo>
                    <a:lnTo>
                      <a:pt x="670" y="140"/>
                    </a:lnTo>
                    <a:lnTo>
                      <a:pt x="670" y="140"/>
                    </a:lnTo>
                    <a:lnTo>
                      <a:pt x="676" y="140"/>
                    </a:lnTo>
                    <a:lnTo>
                      <a:pt x="680" y="140"/>
                    </a:lnTo>
                    <a:lnTo>
                      <a:pt x="680" y="140"/>
                    </a:lnTo>
                    <a:lnTo>
                      <a:pt x="686" y="140"/>
                    </a:lnTo>
                    <a:lnTo>
                      <a:pt x="692" y="140"/>
                    </a:lnTo>
                    <a:lnTo>
                      <a:pt x="692" y="140"/>
                    </a:lnTo>
                    <a:lnTo>
                      <a:pt x="698" y="146"/>
                    </a:lnTo>
                    <a:lnTo>
                      <a:pt x="692" y="146"/>
                    </a:lnTo>
                    <a:lnTo>
                      <a:pt x="692" y="152"/>
                    </a:lnTo>
                    <a:lnTo>
                      <a:pt x="692" y="156"/>
                    </a:lnTo>
                    <a:lnTo>
                      <a:pt x="686" y="156"/>
                    </a:lnTo>
                    <a:lnTo>
                      <a:pt x="680" y="156"/>
                    </a:lnTo>
                    <a:lnTo>
                      <a:pt x="680" y="162"/>
                    </a:lnTo>
                    <a:lnTo>
                      <a:pt x="676" y="162"/>
                    </a:lnTo>
                    <a:lnTo>
                      <a:pt x="670" y="162"/>
                    </a:lnTo>
                    <a:lnTo>
                      <a:pt x="670" y="168"/>
                    </a:lnTo>
                    <a:lnTo>
                      <a:pt x="670" y="168"/>
                    </a:lnTo>
                    <a:lnTo>
                      <a:pt x="664" y="168"/>
                    </a:lnTo>
                    <a:lnTo>
                      <a:pt x="658" y="168"/>
                    </a:lnTo>
                    <a:lnTo>
                      <a:pt x="658" y="168"/>
                    </a:lnTo>
                    <a:lnTo>
                      <a:pt x="654" y="168"/>
                    </a:lnTo>
                    <a:lnTo>
                      <a:pt x="650" y="168"/>
                    </a:lnTo>
                    <a:lnTo>
                      <a:pt x="644" y="168"/>
                    </a:lnTo>
                    <a:lnTo>
                      <a:pt x="644" y="174"/>
                    </a:lnTo>
                    <a:lnTo>
                      <a:pt x="638" y="174"/>
                    </a:lnTo>
                    <a:lnTo>
                      <a:pt x="632" y="174"/>
                    </a:lnTo>
                    <a:lnTo>
                      <a:pt x="632" y="174"/>
                    </a:lnTo>
                    <a:lnTo>
                      <a:pt x="626" y="174"/>
                    </a:lnTo>
                    <a:lnTo>
                      <a:pt x="622" y="180"/>
                    </a:lnTo>
                    <a:lnTo>
                      <a:pt x="622" y="180"/>
                    </a:lnTo>
                    <a:lnTo>
                      <a:pt x="616" y="180"/>
                    </a:lnTo>
                    <a:lnTo>
                      <a:pt x="610" y="180"/>
                    </a:lnTo>
                    <a:lnTo>
                      <a:pt x="610" y="180"/>
                    </a:lnTo>
                    <a:lnTo>
                      <a:pt x="610" y="180"/>
                    </a:lnTo>
                    <a:lnTo>
                      <a:pt x="604" y="180"/>
                    </a:lnTo>
                    <a:lnTo>
                      <a:pt x="600" y="180"/>
                    </a:lnTo>
                    <a:lnTo>
                      <a:pt x="600" y="182"/>
                    </a:lnTo>
                    <a:lnTo>
                      <a:pt x="600" y="180"/>
                    </a:lnTo>
                    <a:lnTo>
                      <a:pt x="600" y="180"/>
                    </a:lnTo>
                    <a:lnTo>
                      <a:pt x="600" y="182"/>
                    </a:lnTo>
                    <a:lnTo>
                      <a:pt x="596" y="182"/>
                    </a:lnTo>
                    <a:lnTo>
                      <a:pt x="596" y="188"/>
                    </a:lnTo>
                    <a:lnTo>
                      <a:pt x="590" y="188"/>
                    </a:lnTo>
                    <a:lnTo>
                      <a:pt x="590" y="182"/>
                    </a:lnTo>
                    <a:lnTo>
                      <a:pt x="590" y="188"/>
                    </a:lnTo>
                    <a:lnTo>
                      <a:pt x="584" y="188"/>
                    </a:lnTo>
                    <a:lnTo>
                      <a:pt x="584" y="188"/>
                    </a:lnTo>
                    <a:lnTo>
                      <a:pt x="584" y="188"/>
                    </a:lnTo>
                    <a:lnTo>
                      <a:pt x="578" y="194"/>
                    </a:lnTo>
                    <a:lnTo>
                      <a:pt x="578" y="188"/>
                    </a:lnTo>
                    <a:lnTo>
                      <a:pt x="572" y="188"/>
                    </a:lnTo>
                    <a:lnTo>
                      <a:pt x="572" y="194"/>
                    </a:lnTo>
                    <a:lnTo>
                      <a:pt x="572" y="194"/>
                    </a:lnTo>
                    <a:lnTo>
                      <a:pt x="568" y="194"/>
                    </a:lnTo>
                    <a:lnTo>
                      <a:pt x="572" y="194"/>
                    </a:lnTo>
                    <a:lnTo>
                      <a:pt x="572" y="194"/>
                    </a:lnTo>
                    <a:lnTo>
                      <a:pt x="578" y="194"/>
                    </a:lnTo>
                    <a:lnTo>
                      <a:pt x="578" y="200"/>
                    </a:lnTo>
                    <a:lnTo>
                      <a:pt x="572" y="200"/>
                    </a:lnTo>
                    <a:lnTo>
                      <a:pt x="572" y="200"/>
                    </a:lnTo>
                    <a:lnTo>
                      <a:pt x="572" y="200"/>
                    </a:lnTo>
                    <a:lnTo>
                      <a:pt x="572" y="200"/>
                    </a:lnTo>
                    <a:lnTo>
                      <a:pt x="572" y="200"/>
                    </a:lnTo>
                    <a:lnTo>
                      <a:pt x="568" y="200"/>
                    </a:lnTo>
                    <a:lnTo>
                      <a:pt x="562" y="200"/>
                    </a:lnTo>
                    <a:lnTo>
                      <a:pt x="562" y="200"/>
                    </a:lnTo>
                    <a:lnTo>
                      <a:pt x="568" y="200"/>
                    </a:lnTo>
                    <a:lnTo>
                      <a:pt x="568" y="206"/>
                    </a:lnTo>
                    <a:lnTo>
                      <a:pt x="562" y="206"/>
                    </a:lnTo>
                    <a:lnTo>
                      <a:pt x="562" y="200"/>
                    </a:lnTo>
                    <a:lnTo>
                      <a:pt x="562" y="200"/>
                    </a:lnTo>
                    <a:lnTo>
                      <a:pt x="562" y="206"/>
                    </a:lnTo>
                    <a:lnTo>
                      <a:pt x="556" y="206"/>
                    </a:lnTo>
                    <a:lnTo>
                      <a:pt x="556" y="210"/>
                    </a:lnTo>
                    <a:lnTo>
                      <a:pt x="550" y="210"/>
                    </a:lnTo>
                    <a:lnTo>
                      <a:pt x="550" y="206"/>
                    </a:lnTo>
                    <a:lnTo>
                      <a:pt x="550" y="206"/>
                    </a:lnTo>
                    <a:lnTo>
                      <a:pt x="546" y="206"/>
                    </a:lnTo>
                    <a:lnTo>
                      <a:pt x="550" y="206"/>
                    </a:lnTo>
                    <a:lnTo>
                      <a:pt x="550" y="210"/>
                    </a:lnTo>
                    <a:lnTo>
                      <a:pt x="550" y="216"/>
                    </a:lnTo>
                    <a:lnTo>
                      <a:pt x="550" y="216"/>
                    </a:lnTo>
                    <a:lnTo>
                      <a:pt x="546" y="216"/>
                    </a:lnTo>
                    <a:lnTo>
                      <a:pt x="546" y="216"/>
                    </a:lnTo>
                    <a:lnTo>
                      <a:pt x="550" y="216"/>
                    </a:lnTo>
                    <a:lnTo>
                      <a:pt x="546" y="216"/>
                    </a:lnTo>
                    <a:lnTo>
                      <a:pt x="546" y="222"/>
                    </a:lnTo>
                    <a:lnTo>
                      <a:pt x="540" y="222"/>
                    </a:lnTo>
                    <a:lnTo>
                      <a:pt x="536" y="222"/>
                    </a:lnTo>
                    <a:lnTo>
                      <a:pt x="536" y="216"/>
                    </a:lnTo>
                    <a:lnTo>
                      <a:pt x="536" y="216"/>
                    </a:lnTo>
                    <a:lnTo>
                      <a:pt x="530" y="216"/>
                    </a:lnTo>
                    <a:lnTo>
                      <a:pt x="536" y="216"/>
                    </a:lnTo>
                    <a:lnTo>
                      <a:pt x="536" y="222"/>
                    </a:lnTo>
                    <a:lnTo>
                      <a:pt x="536" y="222"/>
                    </a:lnTo>
                    <a:lnTo>
                      <a:pt x="540" y="222"/>
                    </a:lnTo>
                    <a:lnTo>
                      <a:pt x="540" y="228"/>
                    </a:lnTo>
                    <a:lnTo>
                      <a:pt x="536" y="228"/>
                    </a:lnTo>
                    <a:lnTo>
                      <a:pt x="536" y="228"/>
                    </a:lnTo>
                    <a:lnTo>
                      <a:pt x="530" y="228"/>
                    </a:lnTo>
                    <a:lnTo>
                      <a:pt x="524" y="228"/>
                    </a:lnTo>
                    <a:lnTo>
                      <a:pt x="524" y="228"/>
                    </a:lnTo>
                    <a:lnTo>
                      <a:pt x="524" y="228"/>
                    </a:lnTo>
                    <a:lnTo>
                      <a:pt x="530" y="228"/>
                    </a:lnTo>
                    <a:lnTo>
                      <a:pt x="536" y="228"/>
                    </a:lnTo>
                    <a:lnTo>
                      <a:pt x="536" y="228"/>
                    </a:lnTo>
                    <a:lnTo>
                      <a:pt x="536" y="228"/>
                    </a:lnTo>
                    <a:lnTo>
                      <a:pt x="536" y="234"/>
                    </a:lnTo>
                    <a:lnTo>
                      <a:pt x="536" y="234"/>
                    </a:lnTo>
                    <a:lnTo>
                      <a:pt x="530" y="234"/>
                    </a:lnTo>
                    <a:lnTo>
                      <a:pt x="524" y="234"/>
                    </a:lnTo>
                    <a:lnTo>
                      <a:pt x="524" y="228"/>
                    </a:lnTo>
                    <a:lnTo>
                      <a:pt x="524" y="228"/>
                    </a:lnTo>
                    <a:lnTo>
                      <a:pt x="524" y="234"/>
                    </a:lnTo>
                    <a:lnTo>
                      <a:pt x="524" y="234"/>
                    </a:lnTo>
                    <a:lnTo>
                      <a:pt x="530" y="234"/>
                    </a:lnTo>
                    <a:lnTo>
                      <a:pt x="530" y="238"/>
                    </a:lnTo>
                    <a:lnTo>
                      <a:pt x="524" y="238"/>
                    </a:lnTo>
                    <a:lnTo>
                      <a:pt x="524" y="238"/>
                    </a:lnTo>
                    <a:lnTo>
                      <a:pt x="524" y="238"/>
                    </a:lnTo>
                    <a:lnTo>
                      <a:pt x="524" y="238"/>
                    </a:lnTo>
                    <a:lnTo>
                      <a:pt x="518" y="238"/>
                    </a:lnTo>
                    <a:lnTo>
                      <a:pt x="512" y="238"/>
                    </a:lnTo>
                    <a:lnTo>
                      <a:pt x="512" y="238"/>
                    </a:lnTo>
                    <a:lnTo>
                      <a:pt x="512" y="238"/>
                    </a:lnTo>
                    <a:lnTo>
                      <a:pt x="512" y="238"/>
                    </a:lnTo>
                    <a:lnTo>
                      <a:pt x="508" y="238"/>
                    </a:lnTo>
                    <a:lnTo>
                      <a:pt x="502" y="238"/>
                    </a:lnTo>
                    <a:lnTo>
                      <a:pt x="502" y="238"/>
                    </a:lnTo>
                    <a:lnTo>
                      <a:pt x="502" y="238"/>
                    </a:lnTo>
                    <a:lnTo>
                      <a:pt x="496" y="238"/>
                    </a:lnTo>
                    <a:lnTo>
                      <a:pt x="492" y="238"/>
                    </a:lnTo>
                    <a:lnTo>
                      <a:pt x="492" y="238"/>
                    </a:lnTo>
                    <a:lnTo>
                      <a:pt x="486" y="238"/>
                    </a:lnTo>
                    <a:lnTo>
                      <a:pt x="492" y="238"/>
                    </a:lnTo>
                    <a:lnTo>
                      <a:pt x="492" y="234"/>
                    </a:lnTo>
                    <a:lnTo>
                      <a:pt x="492" y="234"/>
                    </a:lnTo>
                    <a:lnTo>
                      <a:pt x="496" y="234"/>
                    </a:lnTo>
                    <a:lnTo>
                      <a:pt x="496" y="228"/>
                    </a:lnTo>
                    <a:lnTo>
                      <a:pt x="502" y="228"/>
                    </a:lnTo>
                    <a:lnTo>
                      <a:pt x="496" y="228"/>
                    </a:lnTo>
                    <a:lnTo>
                      <a:pt x="492" y="228"/>
                    </a:lnTo>
                    <a:lnTo>
                      <a:pt x="492" y="234"/>
                    </a:lnTo>
                    <a:lnTo>
                      <a:pt x="486" y="234"/>
                    </a:lnTo>
                    <a:lnTo>
                      <a:pt x="486" y="228"/>
                    </a:lnTo>
                    <a:lnTo>
                      <a:pt x="482" y="228"/>
                    </a:lnTo>
                    <a:lnTo>
                      <a:pt x="482" y="228"/>
                    </a:lnTo>
                    <a:lnTo>
                      <a:pt x="482" y="228"/>
                    </a:lnTo>
                    <a:lnTo>
                      <a:pt x="486" y="228"/>
                    </a:lnTo>
                    <a:lnTo>
                      <a:pt x="486" y="228"/>
                    </a:lnTo>
                    <a:lnTo>
                      <a:pt x="492" y="228"/>
                    </a:lnTo>
                    <a:lnTo>
                      <a:pt x="492" y="222"/>
                    </a:lnTo>
                    <a:lnTo>
                      <a:pt x="492" y="222"/>
                    </a:lnTo>
                    <a:lnTo>
                      <a:pt x="496" y="222"/>
                    </a:lnTo>
                    <a:lnTo>
                      <a:pt x="492" y="222"/>
                    </a:lnTo>
                    <a:lnTo>
                      <a:pt x="496" y="216"/>
                    </a:lnTo>
                    <a:lnTo>
                      <a:pt x="502" y="216"/>
                    </a:lnTo>
                    <a:lnTo>
                      <a:pt x="502" y="216"/>
                    </a:lnTo>
                    <a:lnTo>
                      <a:pt x="508" y="216"/>
                    </a:lnTo>
                    <a:lnTo>
                      <a:pt x="512" y="216"/>
                    </a:lnTo>
                    <a:lnTo>
                      <a:pt x="508" y="216"/>
                    </a:lnTo>
                    <a:lnTo>
                      <a:pt x="508" y="216"/>
                    </a:lnTo>
                    <a:lnTo>
                      <a:pt x="502" y="216"/>
                    </a:lnTo>
                    <a:lnTo>
                      <a:pt x="502" y="216"/>
                    </a:lnTo>
                    <a:lnTo>
                      <a:pt x="502" y="216"/>
                    </a:lnTo>
                    <a:lnTo>
                      <a:pt x="508" y="216"/>
                    </a:lnTo>
                    <a:lnTo>
                      <a:pt x="512" y="216"/>
                    </a:lnTo>
                    <a:lnTo>
                      <a:pt x="508" y="216"/>
                    </a:lnTo>
                    <a:lnTo>
                      <a:pt x="502" y="210"/>
                    </a:lnTo>
                    <a:lnTo>
                      <a:pt x="512" y="210"/>
                    </a:lnTo>
                    <a:lnTo>
                      <a:pt x="512" y="210"/>
                    </a:lnTo>
                    <a:lnTo>
                      <a:pt x="518" y="206"/>
                    </a:lnTo>
                    <a:lnTo>
                      <a:pt x="512" y="206"/>
                    </a:lnTo>
                    <a:lnTo>
                      <a:pt x="512" y="206"/>
                    </a:lnTo>
                    <a:lnTo>
                      <a:pt x="508" y="206"/>
                    </a:lnTo>
                    <a:lnTo>
                      <a:pt x="508" y="200"/>
                    </a:lnTo>
                    <a:lnTo>
                      <a:pt x="512" y="200"/>
                    </a:lnTo>
                    <a:lnTo>
                      <a:pt x="512" y="200"/>
                    </a:lnTo>
                    <a:lnTo>
                      <a:pt x="518" y="200"/>
                    </a:lnTo>
                    <a:lnTo>
                      <a:pt x="524" y="200"/>
                    </a:lnTo>
                    <a:lnTo>
                      <a:pt x="524" y="200"/>
                    </a:lnTo>
                    <a:lnTo>
                      <a:pt x="524" y="200"/>
                    </a:lnTo>
                    <a:lnTo>
                      <a:pt x="518" y="200"/>
                    </a:lnTo>
                    <a:lnTo>
                      <a:pt x="512" y="200"/>
                    </a:lnTo>
                    <a:lnTo>
                      <a:pt x="512" y="200"/>
                    </a:lnTo>
                    <a:lnTo>
                      <a:pt x="518" y="194"/>
                    </a:lnTo>
                    <a:lnTo>
                      <a:pt x="524" y="194"/>
                    </a:lnTo>
                    <a:lnTo>
                      <a:pt x="518" y="194"/>
                    </a:lnTo>
                    <a:lnTo>
                      <a:pt x="518" y="188"/>
                    </a:lnTo>
                    <a:lnTo>
                      <a:pt x="512" y="194"/>
                    </a:lnTo>
                    <a:lnTo>
                      <a:pt x="512" y="194"/>
                    </a:lnTo>
                    <a:lnTo>
                      <a:pt x="512" y="188"/>
                    </a:lnTo>
                    <a:lnTo>
                      <a:pt x="508" y="188"/>
                    </a:lnTo>
                    <a:lnTo>
                      <a:pt x="512" y="188"/>
                    </a:lnTo>
                    <a:lnTo>
                      <a:pt x="512" y="188"/>
                    </a:lnTo>
                    <a:lnTo>
                      <a:pt x="512" y="188"/>
                    </a:lnTo>
                    <a:lnTo>
                      <a:pt x="512" y="188"/>
                    </a:lnTo>
                    <a:lnTo>
                      <a:pt x="518" y="188"/>
                    </a:lnTo>
                    <a:lnTo>
                      <a:pt x="518" y="188"/>
                    </a:lnTo>
                    <a:lnTo>
                      <a:pt x="524" y="188"/>
                    </a:lnTo>
                    <a:lnTo>
                      <a:pt x="524" y="188"/>
                    </a:lnTo>
                    <a:lnTo>
                      <a:pt x="524" y="188"/>
                    </a:lnTo>
                    <a:lnTo>
                      <a:pt x="524" y="188"/>
                    </a:lnTo>
                    <a:lnTo>
                      <a:pt x="524" y="182"/>
                    </a:lnTo>
                    <a:lnTo>
                      <a:pt x="524" y="182"/>
                    </a:lnTo>
                    <a:lnTo>
                      <a:pt x="530" y="182"/>
                    </a:lnTo>
                    <a:lnTo>
                      <a:pt x="536" y="182"/>
                    </a:lnTo>
                    <a:lnTo>
                      <a:pt x="536" y="182"/>
                    </a:lnTo>
                    <a:lnTo>
                      <a:pt x="536" y="180"/>
                    </a:lnTo>
                    <a:lnTo>
                      <a:pt x="536" y="180"/>
                    </a:lnTo>
                    <a:lnTo>
                      <a:pt x="536" y="180"/>
                    </a:lnTo>
                    <a:lnTo>
                      <a:pt x="540" y="180"/>
                    </a:lnTo>
                    <a:lnTo>
                      <a:pt x="546" y="180"/>
                    </a:lnTo>
                    <a:lnTo>
                      <a:pt x="546" y="180"/>
                    </a:lnTo>
                    <a:lnTo>
                      <a:pt x="540" y="180"/>
                    </a:lnTo>
                    <a:lnTo>
                      <a:pt x="546" y="180"/>
                    </a:lnTo>
                    <a:lnTo>
                      <a:pt x="550" y="174"/>
                    </a:lnTo>
                    <a:lnTo>
                      <a:pt x="550" y="174"/>
                    </a:lnTo>
                    <a:lnTo>
                      <a:pt x="550" y="168"/>
                    </a:lnTo>
                    <a:lnTo>
                      <a:pt x="556" y="168"/>
                    </a:lnTo>
                    <a:lnTo>
                      <a:pt x="562" y="168"/>
                    </a:lnTo>
                    <a:lnTo>
                      <a:pt x="562" y="168"/>
                    </a:lnTo>
                    <a:lnTo>
                      <a:pt x="568" y="168"/>
                    </a:lnTo>
                    <a:lnTo>
                      <a:pt x="572" y="168"/>
                    </a:lnTo>
                    <a:lnTo>
                      <a:pt x="572" y="168"/>
                    </a:lnTo>
                    <a:lnTo>
                      <a:pt x="572" y="168"/>
                    </a:lnTo>
                    <a:lnTo>
                      <a:pt x="572" y="168"/>
                    </a:lnTo>
                    <a:lnTo>
                      <a:pt x="572" y="168"/>
                    </a:lnTo>
                    <a:lnTo>
                      <a:pt x="572" y="162"/>
                    </a:lnTo>
                    <a:lnTo>
                      <a:pt x="578" y="162"/>
                    </a:lnTo>
                    <a:lnTo>
                      <a:pt x="584" y="162"/>
                    </a:lnTo>
                    <a:lnTo>
                      <a:pt x="584" y="168"/>
                    </a:lnTo>
                    <a:lnTo>
                      <a:pt x="578" y="168"/>
                    </a:lnTo>
                    <a:lnTo>
                      <a:pt x="572" y="168"/>
                    </a:lnTo>
                    <a:lnTo>
                      <a:pt x="578" y="168"/>
                    </a:lnTo>
                    <a:lnTo>
                      <a:pt x="584" y="168"/>
                    </a:lnTo>
                    <a:lnTo>
                      <a:pt x="584" y="168"/>
                    </a:lnTo>
                    <a:lnTo>
                      <a:pt x="584" y="168"/>
                    </a:lnTo>
                    <a:lnTo>
                      <a:pt x="584" y="168"/>
                    </a:lnTo>
                    <a:close/>
                    <a:moveTo>
                      <a:pt x="1088" y="140"/>
                    </a:moveTo>
                    <a:lnTo>
                      <a:pt x="1082" y="140"/>
                    </a:lnTo>
                    <a:lnTo>
                      <a:pt x="1078" y="140"/>
                    </a:lnTo>
                    <a:lnTo>
                      <a:pt x="1078" y="140"/>
                    </a:lnTo>
                    <a:lnTo>
                      <a:pt x="1082" y="140"/>
                    </a:lnTo>
                    <a:lnTo>
                      <a:pt x="1088" y="140"/>
                    </a:lnTo>
                    <a:lnTo>
                      <a:pt x="1088" y="140"/>
                    </a:lnTo>
                    <a:lnTo>
                      <a:pt x="1088" y="140"/>
                    </a:lnTo>
                    <a:lnTo>
                      <a:pt x="1088" y="140"/>
                    </a:lnTo>
                    <a:close/>
                    <a:moveTo>
                      <a:pt x="1104" y="146"/>
                    </a:moveTo>
                    <a:lnTo>
                      <a:pt x="1104" y="140"/>
                    </a:lnTo>
                    <a:lnTo>
                      <a:pt x="1108" y="140"/>
                    </a:lnTo>
                    <a:lnTo>
                      <a:pt x="1108" y="146"/>
                    </a:lnTo>
                    <a:lnTo>
                      <a:pt x="1104" y="146"/>
                    </a:lnTo>
                    <a:lnTo>
                      <a:pt x="1104" y="146"/>
                    </a:lnTo>
                    <a:lnTo>
                      <a:pt x="1104" y="146"/>
                    </a:lnTo>
                    <a:lnTo>
                      <a:pt x="1104" y="146"/>
                    </a:lnTo>
                    <a:close/>
                    <a:moveTo>
                      <a:pt x="1104" y="146"/>
                    </a:moveTo>
                    <a:lnTo>
                      <a:pt x="1098" y="146"/>
                    </a:lnTo>
                    <a:lnTo>
                      <a:pt x="1104" y="146"/>
                    </a:lnTo>
                    <a:lnTo>
                      <a:pt x="1104" y="146"/>
                    </a:lnTo>
                    <a:lnTo>
                      <a:pt x="1104" y="146"/>
                    </a:lnTo>
                    <a:lnTo>
                      <a:pt x="1104" y="146"/>
                    </a:lnTo>
                    <a:close/>
                    <a:moveTo>
                      <a:pt x="1818" y="152"/>
                    </a:moveTo>
                    <a:lnTo>
                      <a:pt x="1818" y="146"/>
                    </a:lnTo>
                    <a:lnTo>
                      <a:pt x="1824" y="146"/>
                    </a:lnTo>
                    <a:lnTo>
                      <a:pt x="1830" y="146"/>
                    </a:lnTo>
                    <a:lnTo>
                      <a:pt x="1830" y="146"/>
                    </a:lnTo>
                    <a:lnTo>
                      <a:pt x="1836" y="146"/>
                    </a:lnTo>
                    <a:lnTo>
                      <a:pt x="1830" y="146"/>
                    </a:lnTo>
                    <a:lnTo>
                      <a:pt x="1830" y="152"/>
                    </a:lnTo>
                    <a:lnTo>
                      <a:pt x="1830" y="146"/>
                    </a:lnTo>
                    <a:lnTo>
                      <a:pt x="1830" y="146"/>
                    </a:lnTo>
                    <a:lnTo>
                      <a:pt x="1824" y="146"/>
                    </a:lnTo>
                    <a:lnTo>
                      <a:pt x="1824" y="152"/>
                    </a:lnTo>
                    <a:lnTo>
                      <a:pt x="1818" y="152"/>
                    </a:lnTo>
                    <a:lnTo>
                      <a:pt x="1818" y="152"/>
                    </a:lnTo>
                    <a:lnTo>
                      <a:pt x="1818" y="152"/>
                    </a:lnTo>
                    <a:lnTo>
                      <a:pt x="1818" y="152"/>
                    </a:lnTo>
                    <a:close/>
                    <a:moveTo>
                      <a:pt x="1104" y="152"/>
                    </a:moveTo>
                    <a:lnTo>
                      <a:pt x="1098" y="152"/>
                    </a:lnTo>
                    <a:lnTo>
                      <a:pt x="1098" y="146"/>
                    </a:lnTo>
                    <a:lnTo>
                      <a:pt x="1104" y="146"/>
                    </a:lnTo>
                    <a:lnTo>
                      <a:pt x="1104" y="152"/>
                    </a:lnTo>
                    <a:lnTo>
                      <a:pt x="1104" y="152"/>
                    </a:lnTo>
                    <a:lnTo>
                      <a:pt x="1104" y="152"/>
                    </a:lnTo>
                    <a:lnTo>
                      <a:pt x="1104" y="152"/>
                    </a:lnTo>
                    <a:close/>
                    <a:moveTo>
                      <a:pt x="1066" y="146"/>
                    </a:moveTo>
                    <a:lnTo>
                      <a:pt x="1072" y="152"/>
                    </a:lnTo>
                    <a:lnTo>
                      <a:pt x="1066" y="152"/>
                    </a:lnTo>
                    <a:lnTo>
                      <a:pt x="1066" y="152"/>
                    </a:lnTo>
                    <a:lnTo>
                      <a:pt x="1066" y="146"/>
                    </a:lnTo>
                    <a:lnTo>
                      <a:pt x="1066" y="146"/>
                    </a:lnTo>
                    <a:lnTo>
                      <a:pt x="1066" y="146"/>
                    </a:lnTo>
                    <a:lnTo>
                      <a:pt x="1066" y="146"/>
                    </a:lnTo>
                    <a:lnTo>
                      <a:pt x="1066" y="146"/>
                    </a:lnTo>
                    <a:close/>
                    <a:moveTo>
                      <a:pt x="1088" y="146"/>
                    </a:moveTo>
                    <a:lnTo>
                      <a:pt x="1088" y="152"/>
                    </a:lnTo>
                    <a:lnTo>
                      <a:pt x="1082" y="152"/>
                    </a:lnTo>
                    <a:lnTo>
                      <a:pt x="1078" y="152"/>
                    </a:lnTo>
                    <a:lnTo>
                      <a:pt x="1078" y="146"/>
                    </a:lnTo>
                    <a:lnTo>
                      <a:pt x="1082" y="146"/>
                    </a:lnTo>
                    <a:lnTo>
                      <a:pt x="1088" y="146"/>
                    </a:lnTo>
                    <a:lnTo>
                      <a:pt x="1088" y="146"/>
                    </a:lnTo>
                    <a:lnTo>
                      <a:pt x="1088" y="146"/>
                    </a:lnTo>
                    <a:lnTo>
                      <a:pt x="1088" y="146"/>
                    </a:lnTo>
                    <a:close/>
                    <a:moveTo>
                      <a:pt x="1054" y="152"/>
                    </a:moveTo>
                    <a:lnTo>
                      <a:pt x="1054" y="152"/>
                    </a:lnTo>
                    <a:lnTo>
                      <a:pt x="1054" y="152"/>
                    </a:lnTo>
                    <a:lnTo>
                      <a:pt x="1050" y="152"/>
                    </a:lnTo>
                    <a:lnTo>
                      <a:pt x="1054" y="152"/>
                    </a:lnTo>
                    <a:lnTo>
                      <a:pt x="1054" y="152"/>
                    </a:lnTo>
                    <a:lnTo>
                      <a:pt x="1054" y="152"/>
                    </a:lnTo>
                    <a:lnTo>
                      <a:pt x="1054" y="152"/>
                    </a:lnTo>
                    <a:close/>
                    <a:moveTo>
                      <a:pt x="1320" y="156"/>
                    </a:moveTo>
                    <a:lnTo>
                      <a:pt x="1320" y="152"/>
                    </a:lnTo>
                    <a:lnTo>
                      <a:pt x="1326" y="152"/>
                    </a:lnTo>
                    <a:lnTo>
                      <a:pt x="1326" y="156"/>
                    </a:lnTo>
                    <a:lnTo>
                      <a:pt x="1326" y="156"/>
                    </a:lnTo>
                    <a:lnTo>
                      <a:pt x="1326" y="156"/>
                    </a:lnTo>
                    <a:lnTo>
                      <a:pt x="1320" y="156"/>
                    </a:lnTo>
                    <a:lnTo>
                      <a:pt x="1320" y="156"/>
                    </a:lnTo>
                    <a:lnTo>
                      <a:pt x="1320" y="156"/>
                    </a:lnTo>
                    <a:lnTo>
                      <a:pt x="1320" y="156"/>
                    </a:lnTo>
                    <a:close/>
                    <a:moveTo>
                      <a:pt x="1088" y="162"/>
                    </a:moveTo>
                    <a:lnTo>
                      <a:pt x="1088" y="156"/>
                    </a:lnTo>
                    <a:lnTo>
                      <a:pt x="1092" y="156"/>
                    </a:lnTo>
                    <a:lnTo>
                      <a:pt x="1088" y="156"/>
                    </a:lnTo>
                    <a:lnTo>
                      <a:pt x="1088" y="162"/>
                    </a:lnTo>
                    <a:lnTo>
                      <a:pt x="1092" y="162"/>
                    </a:lnTo>
                    <a:lnTo>
                      <a:pt x="1092" y="156"/>
                    </a:lnTo>
                    <a:lnTo>
                      <a:pt x="1092" y="162"/>
                    </a:lnTo>
                    <a:lnTo>
                      <a:pt x="1088" y="162"/>
                    </a:lnTo>
                    <a:lnTo>
                      <a:pt x="1088" y="162"/>
                    </a:lnTo>
                    <a:lnTo>
                      <a:pt x="1088" y="162"/>
                    </a:lnTo>
                    <a:lnTo>
                      <a:pt x="1088" y="162"/>
                    </a:lnTo>
                    <a:close/>
                    <a:moveTo>
                      <a:pt x="1088" y="168"/>
                    </a:moveTo>
                    <a:lnTo>
                      <a:pt x="1082" y="162"/>
                    </a:lnTo>
                    <a:lnTo>
                      <a:pt x="1078" y="162"/>
                    </a:lnTo>
                    <a:lnTo>
                      <a:pt x="1078" y="162"/>
                    </a:lnTo>
                    <a:lnTo>
                      <a:pt x="1072" y="162"/>
                    </a:lnTo>
                    <a:lnTo>
                      <a:pt x="1072" y="156"/>
                    </a:lnTo>
                    <a:lnTo>
                      <a:pt x="1078" y="162"/>
                    </a:lnTo>
                    <a:lnTo>
                      <a:pt x="1078" y="156"/>
                    </a:lnTo>
                    <a:lnTo>
                      <a:pt x="1078" y="156"/>
                    </a:lnTo>
                    <a:lnTo>
                      <a:pt x="1082" y="156"/>
                    </a:lnTo>
                    <a:lnTo>
                      <a:pt x="1088" y="156"/>
                    </a:lnTo>
                    <a:lnTo>
                      <a:pt x="1088" y="156"/>
                    </a:lnTo>
                    <a:lnTo>
                      <a:pt x="1088" y="162"/>
                    </a:lnTo>
                    <a:lnTo>
                      <a:pt x="1088" y="162"/>
                    </a:lnTo>
                    <a:lnTo>
                      <a:pt x="1088" y="156"/>
                    </a:lnTo>
                    <a:lnTo>
                      <a:pt x="1082" y="162"/>
                    </a:lnTo>
                    <a:lnTo>
                      <a:pt x="1088" y="162"/>
                    </a:lnTo>
                    <a:lnTo>
                      <a:pt x="1088" y="168"/>
                    </a:lnTo>
                    <a:lnTo>
                      <a:pt x="1088" y="168"/>
                    </a:lnTo>
                    <a:lnTo>
                      <a:pt x="1088" y="168"/>
                    </a:lnTo>
                    <a:lnTo>
                      <a:pt x="1088" y="168"/>
                    </a:lnTo>
                    <a:close/>
                    <a:moveTo>
                      <a:pt x="1066" y="162"/>
                    </a:moveTo>
                    <a:lnTo>
                      <a:pt x="1066" y="156"/>
                    </a:lnTo>
                    <a:lnTo>
                      <a:pt x="1066" y="156"/>
                    </a:lnTo>
                    <a:lnTo>
                      <a:pt x="1066" y="162"/>
                    </a:lnTo>
                    <a:lnTo>
                      <a:pt x="1060" y="162"/>
                    </a:lnTo>
                    <a:lnTo>
                      <a:pt x="1054" y="162"/>
                    </a:lnTo>
                    <a:lnTo>
                      <a:pt x="1060" y="162"/>
                    </a:lnTo>
                    <a:lnTo>
                      <a:pt x="1066" y="162"/>
                    </a:lnTo>
                    <a:lnTo>
                      <a:pt x="1066" y="162"/>
                    </a:lnTo>
                    <a:lnTo>
                      <a:pt x="1066" y="162"/>
                    </a:lnTo>
                    <a:lnTo>
                      <a:pt x="1066" y="162"/>
                    </a:lnTo>
                    <a:close/>
                    <a:moveTo>
                      <a:pt x="1736" y="200"/>
                    </a:moveTo>
                    <a:lnTo>
                      <a:pt x="1732" y="200"/>
                    </a:lnTo>
                    <a:lnTo>
                      <a:pt x="1732" y="200"/>
                    </a:lnTo>
                    <a:lnTo>
                      <a:pt x="1732" y="194"/>
                    </a:lnTo>
                    <a:lnTo>
                      <a:pt x="1732" y="194"/>
                    </a:lnTo>
                    <a:lnTo>
                      <a:pt x="1732" y="194"/>
                    </a:lnTo>
                    <a:lnTo>
                      <a:pt x="1728" y="194"/>
                    </a:lnTo>
                    <a:lnTo>
                      <a:pt x="1722" y="194"/>
                    </a:lnTo>
                    <a:lnTo>
                      <a:pt x="1722" y="194"/>
                    </a:lnTo>
                    <a:lnTo>
                      <a:pt x="1716" y="194"/>
                    </a:lnTo>
                    <a:lnTo>
                      <a:pt x="1710" y="200"/>
                    </a:lnTo>
                    <a:lnTo>
                      <a:pt x="1710" y="200"/>
                    </a:lnTo>
                    <a:lnTo>
                      <a:pt x="1704" y="200"/>
                    </a:lnTo>
                    <a:lnTo>
                      <a:pt x="1700" y="194"/>
                    </a:lnTo>
                    <a:lnTo>
                      <a:pt x="1700" y="194"/>
                    </a:lnTo>
                    <a:lnTo>
                      <a:pt x="1694" y="194"/>
                    </a:lnTo>
                    <a:lnTo>
                      <a:pt x="1694" y="200"/>
                    </a:lnTo>
                    <a:lnTo>
                      <a:pt x="1700" y="200"/>
                    </a:lnTo>
                    <a:lnTo>
                      <a:pt x="1694" y="200"/>
                    </a:lnTo>
                    <a:lnTo>
                      <a:pt x="1694" y="200"/>
                    </a:lnTo>
                    <a:lnTo>
                      <a:pt x="1688" y="200"/>
                    </a:lnTo>
                    <a:lnTo>
                      <a:pt x="1688" y="200"/>
                    </a:lnTo>
                    <a:lnTo>
                      <a:pt x="1682" y="200"/>
                    </a:lnTo>
                    <a:lnTo>
                      <a:pt x="1678" y="200"/>
                    </a:lnTo>
                    <a:lnTo>
                      <a:pt x="1678" y="200"/>
                    </a:lnTo>
                    <a:lnTo>
                      <a:pt x="1672" y="200"/>
                    </a:lnTo>
                    <a:lnTo>
                      <a:pt x="1672" y="200"/>
                    </a:lnTo>
                    <a:lnTo>
                      <a:pt x="1672" y="194"/>
                    </a:lnTo>
                    <a:lnTo>
                      <a:pt x="1668" y="194"/>
                    </a:lnTo>
                    <a:lnTo>
                      <a:pt x="1668" y="188"/>
                    </a:lnTo>
                    <a:lnTo>
                      <a:pt x="1662" y="188"/>
                    </a:lnTo>
                    <a:lnTo>
                      <a:pt x="1662" y="188"/>
                    </a:lnTo>
                    <a:lnTo>
                      <a:pt x="1662" y="188"/>
                    </a:lnTo>
                    <a:lnTo>
                      <a:pt x="1656" y="182"/>
                    </a:lnTo>
                    <a:lnTo>
                      <a:pt x="1662" y="182"/>
                    </a:lnTo>
                    <a:lnTo>
                      <a:pt x="1662" y="182"/>
                    </a:lnTo>
                    <a:lnTo>
                      <a:pt x="1668" y="182"/>
                    </a:lnTo>
                    <a:lnTo>
                      <a:pt x="1662" y="182"/>
                    </a:lnTo>
                    <a:lnTo>
                      <a:pt x="1662" y="182"/>
                    </a:lnTo>
                    <a:lnTo>
                      <a:pt x="1662" y="180"/>
                    </a:lnTo>
                    <a:lnTo>
                      <a:pt x="1662" y="180"/>
                    </a:lnTo>
                    <a:lnTo>
                      <a:pt x="1662" y="180"/>
                    </a:lnTo>
                    <a:lnTo>
                      <a:pt x="1662" y="180"/>
                    </a:lnTo>
                    <a:lnTo>
                      <a:pt x="1662" y="180"/>
                    </a:lnTo>
                    <a:lnTo>
                      <a:pt x="1662" y="180"/>
                    </a:lnTo>
                    <a:lnTo>
                      <a:pt x="1662" y="180"/>
                    </a:lnTo>
                    <a:lnTo>
                      <a:pt x="1662" y="180"/>
                    </a:lnTo>
                    <a:lnTo>
                      <a:pt x="1662" y="174"/>
                    </a:lnTo>
                    <a:lnTo>
                      <a:pt x="1662" y="174"/>
                    </a:lnTo>
                    <a:lnTo>
                      <a:pt x="1668" y="174"/>
                    </a:lnTo>
                    <a:lnTo>
                      <a:pt x="1672" y="174"/>
                    </a:lnTo>
                    <a:lnTo>
                      <a:pt x="1668" y="174"/>
                    </a:lnTo>
                    <a:lnTo>
                      <a:pt x="1668" y="168"/>
                    </a:lnTo>
                    <a:lnTo>
                      <a:pt x="1662" y="168"/>
                    </a:lnTo>
                    <a:lnTo>
                      <a:pt x="1668" y="168"/>
                    </a:lnTo>
                    <a:lnTo>
                      <a:pt x="1672" y="168"/>
                    </a:lnTo>
                    <a:lnTo>
                      <a:pt x="1672" y="168"/>
                    </a:lnTo>
                    <a:lnTo>
                      <a:pt x="1672" y="162"/>
                    </a:lnTo>
                    <a:lnTo>
                      <a:pt x="1678" y="162"/>
                    </a:lnTo>
                    <a:lnTo>
                      <a:pt x="1678" y="168"/>
                    </a:lnTo>
                    <a:lnTo>
                      <a:pt x="1678" y="162"/>
                    </a:lnTo>
                    <a:lnTo>
                      <a:pt x="1682" y="162"/>
                    </a:lnTo>
                    <a:lnTo>
                      <a:pt x="1688" y="162"/>
                    </a:lnTo>
                    <a:lnTo>
                      <a:pt x="1688" y="162"/>
                    </a:lnTo>
                    <a:lnTo>
                      <a:pt x="1688" y="168"/>
                    </a:lnTo>
                    <a:lnTo>
                      <a:pt x="1694" y="168"/>
                    </a:lnTo>
                    <a:lnTo>
                      <a:pt x="1700" y="168"/>
                    </a:lnTo>
                    <a:lnTo>
                      <a:pt x="1700" y="168"/>
                    </a:lnTo>
                    <a:lnTo>
                      <a:pt x="1700" y="168"/>
                    </a:lnTo>
                    <a:lnTo>
                      <a:pt x="1700" y="174"/>
                    </a:lnTo>
                    <a:lnTo>
                      <a:pt x="1704" y="174"/>
                    </a:lnTo>
                    <a:lnTo>
                      <a:pt x="1710" y="174"/>
                    </a:lnTo>
                    <a:lnTo>
                      <a:pt x="1710" y="180"/>
                    </a:lnTo>
                    <a:lnTo>
                      <a:pt x="1710" y="180"/>
                    </a:lnTo>
                    <a:lnTo>
                      <a:pt x="1716" y="180"/>
                    </a:lnTo>
                    <a:lnTo>
                      <a:pt x="1716" y="174"/>
                    </a:lnTo>
                    <a:lnTo>
                      <a:pt x="1716" y="168"/>
                    </a:lnTo>
                    <a:lnTo>
                      <a:pt x="1716" y="168"/>
                    </a:lnTo>
                    <a:lnTo>
                      <a:pt x="1722" y="168"/>
                    </a:lnTo>
                    <a:lnTo>
                      <a:pt x="1722" y="168"/>
                    </a:lnTo>
                    <a:lnTo>
                      <a:pt x="1722" y="162"/>
                    </a:lnTo>
                    <a:lnTo>
                      <a:pt x="1722" y="162"/>
                    </a:lnTo>
                    <a:lnTo>
                      <a:pt x="1722" y="162"/>
                    </a:lnTo>
                    <a:lnTo>
                      <a:pt x="1728" y="168"/>
                    </a:lnTo>
                    <a:lnTo>
                      <a:pt x="1732" y="168"/>
                    </a:lnTo>
                    <a:lnTo>
                      <a:pt x="1732" y="168"/>
                    </a:lnTo>
                    <a:lnTo>
                      <a:pt x="1736" y="168"/>
                    </a:lnTo>
                    <a:lnTo>
                      <a:pt x="1736" y="174"/>
                    </a:lnTo>
                    <a:lnTo>
                      <a:pt x="1742" y="174"/>
                    </a:lnTo>
                    <a:lnTo>
                      <a:pt x="1748" y="174"/>
                    </a:lnTo>
                    <a:lnTo>
                      <a:pt x="1748" y="174"/>
                    </a:lnTo>
                    <a:lnTo>
                      <a:pt x="1754" y="168"/>
                    </a:lnTo>
                    <a:lnTo>
                      <a:pt x="1758" y="174"/>
                    </a:lnTo>
                    <a:lnTo>
                      <a:pt x="1758" y="174"/>
                    </a:lnTo>
                    <a:lnTo>
                      <a:pt x="1764" y="180"/>
                    </a:lnTo>
                    <a:lnTo>
                      <a:pt x="1770" y="180"/>
                    </a:lnTo>
                    <a:lnTo>
                      <a:pt x="1770" y="180"/>
                    </a:lnTo>
                    <a:lnTo>
                      <a:pt x="1776" y="180"/>
                    </a:lnTo>
                    <a:lnTo>
                      <a:pt x="1776" y="180"/>
                    </a:lnTo>
                    <a:lnTo>
                      <a:pt x="1782" y="180"/>
                    </a:lnTo>
                    <a:lnTo>
                      <a:pt x="1776" y="180"/>
                    </a:lnTo>
                    <a:lnTo>
                      <a:pt x="1770" y="180"/>
                    </a:lnTo>
                    <a:lnTo>
                      <a:pt x="1770" y="180"/>
                    </a:lnTo>
                    <a:lnTo>
                      <a:pt x="1770" y="182"/>
                    </a:lnTo>
                    <a:lnTo>
                      <a:pt x="1770" y="188"/>
                    </a:lnTo>
                    <a:lnTo>
                      <a:pt x="1770" y="188"/>
                    </a:lnTo>
                    <a:lnTo>
                      <a:pt x="1770" y="188"/>
                    </a:lnTo>
                    <a:lnTo>
                      <a:pt x="1770" y="188"/>
                    </a:lnTo>
                    <a:lnTo>
                      <a:pt x="1764" y="188"/>
                    </a:lnTo>
                    <a:lnTo>
                      <a:pt x="1758" y="188"/>
                    </a:lnTo>
                    <a:lnTo>
                      <a:pt x="1758" y="194"/>
                    </a:lnTo>
                    <a:lnTo>
                      <a:pt x="1758" y="194"/>
                    </a:lnTo>
                    <a:lnTo>
                      <a:pt x="1758" y="188"/>
                    </a:lnTo>
                    <a:lnTo>
                      <a:pt x="1754" y="188"/>
                    </a:lnTo>
                    <a:lnTo>
                      <a:pt x="1748" y="188"/>
                    </a:lnTo>
                    <a:lnTo>
                      <a:pt x="1748" y="188"/>
                    </a:lnTo>
                    <a:lnTo>
                      <a:pt x="1742" y="188"/>
                    </a:lnTo>
                    <a:lnTo>
                      <a:pt x="1742" y="188"/>
                    </a:lnTo>
                    <a:lnTo>
                      <a:pt x="1736" y="188"/>
                    </a:lnTo>
                    <a:lnTo>
                      <a:pt x="1736" y="182"/>
                    </a:lnTo>
                    <a:lnTo>
                      <a:pt x="1736" y="180"/>
                    </a:lnTo>
                    <a:lnTo>
                      <a:pt x="1742" y="180"/>
                    </a:lnTo>
                    <a:lnTo>
                      <a:pt x="1748" y="180"/>
                    </a:lnTo>
                    <a:lnTo>
                      <a:pt x="1742" y="180"/>
                    </a:lnTo>
                    <a:lnTo>
                      <a:pt x="1742" y="174"/>
                    </a:lnTo>
                    <a:lnTo>
                      <a:pt x="1736" y="174"/>
                    </a:lnTo>
                    <a:lnTo>
                      <a:pt x="1736" y="180"/>
                    </a:lnTo>
                    <a:lnTo>
                      <a:pt x="1732" y="180"/>
                    </a:lnTo>
                    <a:lnTo>
                      <a:pt x="1732" y="180"/>
                    </a:lnTo>
                    <a:lnTo>
                      <a:pt x="1732" y="180"/>
                    </a:lnTo>
                    <a:lnTo>
                      <a:pt x="1732" y="182"/>
                    </a:lnTo>
                    <a:lnTo>
                      <a:pt x="1732" y="182"/>
                    </a:lnTo>
                    <a:lnTo>
                      <a:pt x="1732" y="188"/>
                    </a:lnTo>
                    <a:lnTo>
                      <a:pt x="1736" y="188"/>
                    </a:lnTo>
                    <a:lnTo>
                      <a:pt x="1742" y="188"/>
                    </a:lnTo>
                    <a:lnTo>
                      <a:pt x="1748" y="188"/>
                    </a:lnTo>
                    <a:lnTo>
                      <a:pt x="1748" y="194"/>
                    </a:lnTo>
                    <a:lnTo>
                      <a:pt x="1754" y="194"/>
                    </a:lnTo>
                    <a:lnTo>
                      <a:pt x="1748" y="200"/>
                    </a:lnTo>
                    <a:lnTo>
                      <a:pt x="1748" y="194"/>
                    </a:lnTo>
                    <a:lnTo>
                      <a:pt x="1748" y="194"/>
                    </a:lnTo>
                    <a:lnTo>
                      <a:pt x="1748" y="200"/>
                    </a:lnTo>
                    <a:lnTo>
                      <a:pt x="1742" y="200"/>
                    </a:lnTo>
                    <a:lnTo>
                      <a:pt x="1742" y="194"/>
                    </a:lnTo>
                    <a:lnTo>
                      <a:pt x="1736" y="194"/>
                    </a:lnTo>
                    <a:lnTo>
                      <a:pt x="1736" y="200"/>
                    </a:lnTo>
                    <a:lnTo>
                      <a:pt x="1742" y="200"/>
                    </a:lnTo>
                    <a:lnTo>
                      <a:pt x="1736" y="200"/>
                    </a:lnTo>
                    <a:lnTo>
                      <a:pt x="1736" y="200"/>
                    </a:lnTo>
                    <a:lnTo>
                      <a:pt x="1736" y="200"/>
                    </a:lnTo>
                    <a:lnTo>
                      <a:pt x="1736" y="200"/>
                    </a:lnTo>
                    <a:close/>
                    <a:moveTo>
                      <a:pt x="1878" y="168"/>
                    </a:moveTo>
                    <a:lnTo>
                      <a:pt x="1878" y="162"/>
                    </a:lnTo>
                    <a:lnTo>
                      <a:pt x="1884" y="162"/>
                    </a:lnTo>
                    <a:lnTo>
                      <a:pt x="1884" y="168"/>
                    </a:lnTo>
                    <a:lnTo>
                      <a:pt x="1878" y="168"/>
                    </a:lnTo>
                    <a:lnTo>
                      <a:pt x="1878" y="168"/>
                    </a:lnTo>
                    <a:lnTo>
                      <a:pt x="1878" y="168"/>
                    </a:lnTo>
                    <a:lnTo>
                      <a:pt x="1878" y="168"/>
                    </a:lnTo>
                    <a:close/>
                    <a:moveTo>
                      <a:pt x="1716" y="168"/>
                    </a:moveTo>
                    <a:lnTo>
                      <a:pt x="1716" y="162"/>
                    </a:lnTo>
                    <a:lnTo>
                      <a:pt x="1716" y="168"/>
                    </a:lnTo>
                    <a:lnTo>
                      <a:pt x="1716" y="168"/>
                    </a:lnTo>
                    <a:lnTo>
                      <a:pt x="1716" y="168"/>
                    </a:lnTo>
                    <a:lnTo>
                      <a:pt x="1716" y="168"/>
                    </a:lnTo>
                    <a:close/>
                    <a:moveTo>
                      <a:pt x="1098" y="168"/>
                    </a:moveTo>
                    <a:lnTo>
                      <a:pt x="1092" y="168"/>
                    </a:lnTo>
                    <a:lnTo>
                      <a:pt x="1092" y="168"/>
                    </a:lnTo>
                    <a:lnTo>
                      <a:pt x="1088" y="168"/>
                    </a:lnTo>
                    <a:lnTo>
                      <a:pt x="1088" y="168"/>
                    </a:lnTo>
                    <a:lnTo>
                      <a:pt x="1098" y="168"/>
                    </a:lnTo>
                    <a:lnTo>
                      <a:pt x="1098" y="168"/>
                    </a:lnTo>
                    <a:lnTo>
                      <a:pt x="1098" y="168"/>
                    </a:lnTo>
                    <a:lnTo>
                      <a:pt x="1098" y="168"/>
                    </a:lnTo>
                    <a:close/>
                    <a:moveTo>
                      <a:pt x="898" y="168"/>
                    </a:moveTo>
                    <a:lnTo>
                      <a:pt x="892" y="168"/>
                    </a:lnTo>
                    <a:lnTo>
                      <a:pt x="886" y="168"/>
                    </a:lnTo>
                    <a:lnTo>
                      <a:pt x="880" y="168"/>
                    </a:lnTo>
                    <a:lnTo>
                      <a:pt x="886" y="168"/>
                    </a:lnTo>
                    <a:lnTo>
                      <a:pt x="886" y="168"/>
                    </a:lnTo>
                    <a:lnTo>
                      <a:pt x="892" y="168"/>
                    </a:lnTo>
                    <a:lnTo>
                      <a:pt x="892" y="168"/>
                    </a:lnTo>
                    <a:lnTo>
                      <a:pt x="898" y="168"/>
                    </a:lnTo>
                    <a:lnTo>
                      <a:pt x="898" y="168"/>
                    </a:lnTo>
                    <a:lnTo>
                      <a:pt x="898" y="168"/>
                    </a:lnTo>
                    <a:lnTo>
                      <a:pt x="898" y="168"/>
                    </a:lnTo>
                    <a:lnTo>
                      <a:pt x="898" y="168"/>
                    </a:lnTo>
                    <a:lnTo>
                      <a:pt x="898" y="168"/>
                    </a:lnTo>
                    <a:close/>
                    <a:moveTo>
                      <a:pt x="876" y="168"/>
                    </a:moveTo>
                    <a:lnTo>
                      <a:pt x="880" y="168"/>
                    </a:lnTo>
                    <a:lnTo>
                      <a:pt x="880" y="168"/>
                    </a:lnTo>
                    <a:lnTo>
                      <a:pt x="880" y="168"/>
                    </a:lnTo>
                    <a:lnTo>
                      <a:pt x="876" y="168"/>
                    </a:lnTo>
                    <a:lnTo>
                      <a:pt x="872" y="168"/>
                    </a:lnTo>
                    <a:lnTo>
                      <a:pt x="876" y="168"/>
                    </a:lnTo>
                    <a:lnTo>
                      <a:pt x="876" y="168"/>
                    </a:lnTo>
                    <a:lnTo>
                      <a:pt x="876" y="168"/>
                    </a:lnTo>
                    <a:lnTo>
                      <a:pt x="876" y="168"/>
                    </a:lnTo>
                    <a:close/>
                    <a:moveTo>
                      <a:pt x="1640" y="182"/>
                    </a:moveTo>
                    <a:lnTo>
                      <a:pt x="1640" y="180"/>
                    </a:lnTo>
                    <a:lnTo>
                      <a:pt x="1640" y="180"/>
                    </a:lnTo>
                    <a:lnTo>
                      <a:pt x="1640" y="180"/>
                    </a:lnTo>
                    <a:lnTo>
                      <a:pt x="1640" y="180"/>
                    </a:lnTo>
                    <a:lnTo>
                      <a:pt x="1640" y="174"/>
                    </a:lnTo>
                    <a:lnTo>
                      <a:pt x="1640" y="168"/>
                    </a:lnTo>
                    <a:lnTo>
                      <a:pt x="1640" y="174"/>
                    </a:lnTo>
                    <a:lnTo>
                      <a:pt x="1644" y="180"/>
                    </a:lnTo>
                    <a:lnTo>
                      <a:pt x="1650" y="180"/>
                    </a:lnTo>
                    <a:lnTo>
                      <a:pt x="1644" y="180"/>
                    </a:lnTo>
                    <a:lnTo>
                      <a:pt x="1644" y="182"/>
                    </a:lnTo>
                    <a:lnTo>
                      <a:pt x="1640" y="182"/>
                    </a:lnTo>
                    <a:lnTo>
                      <a:pt x="1640" y="182"/>
                    </a:lnTo>
                    <a:lnTo>
                      <a:pt x="1640" y="182"/>
                    </a:lnTo>
                    <a:lnTo>
                      <a:pt x="1640" y="182"/>
                    </a:lnTo>
                    <a:lnTo>
                      <a:pt x="1640" y="182"/>
                    </a:lnTo>
                    <a:close/>
                    <a:moveTo>
                      <a:pt x="1790" y="180"/>
                    </a:moveTo>
                    <a:lnTo>
                      <a:pt x="1790" y="180"/>
                    </a:lnTo>
                    <a:lnTo>
                      <a:pt x="1796" y="180"/>
                    </a:lnTo>
                    <a:lnTo>
                      <a:pt x="1790" y="182"/>
                    </a:lnTo>
                    <a:lnTo>
                      <a:pt x="1796" y="182"/>
                    </a:lnTo>
                    <a:lnTo>
                      <a:pt x="1802" y="182"/>
                    </a:lnTo>
                    <a:lnTo>
                      <a:pt x="1802" y="182"/>
                    </a:lnTo>
                    <a:lnTo>
                      <a:pt x="1802" y="182"/>
                    </a:lnTo>
                    <a:lnTo>
                      <a:pt x="1802" y="182"/>
                    </a:lnTo>
                    <a:lnTo>
                      <a:pt x="1808" y="182"/>
                    </a:lnTo>
                    <a:lnTo>
                      <a:pt x="1808" y="180"/>
                    </a:lnTo>
                    <a:lnTo>
                      <a:pt x="1808" y="182"/>
                    </a:lnTo>
                    <a:lnTo>
                      <a:pt x="1814" y="182"/>
                    </a:lnTo>
                    <a:lnTo>
                      <a:pt x="1814" y="182"/>
                    </a:lnTo>
                    <a:lnTo>
                      <a:pt x="1818" y="182"/>
                    </a:lnTo>
                    <a:lnTo>
                      <a:pt x="1824" y="182"/>
                    </a:lnTo>
                    <a:lnTo>
                      <a:pt x="1818" y="182"/>
                    </a:lnTo>
                    <a:lnTo>
                      <a:pt x="1818" y="188"/>
                    </a:lnTo>
                    <a:lnTo>
                      <a:pt x="1824" y="188"/>
                    </a:lnTo>
                    <a:lnTo>
                      <a:pt x="1830" y="188"/>
                    </a:lnTo>
                    <a:lnTo>
                      <a:pt x="1830" y="188"/>
                    </a:lnTo>
                    <a:lnTo>
                      <a:pt x="1836" y="188"/>
                    </a:lnTo>
                    <a:lnTo>
                      <a:pt x="1842" y="188"/>
                    </a:lnTo>
                    <a:lnTo>
                      <a:pt x="1842" y="188"/>
                    </a:lnTo>
                    <a:lnTo>
                      <a:pt x="1844" y="188"/>
                    </a:lnTo>
                    <a:lnTo>
                      <a:pt x="1850" y="188"/>
                    </a:lnTo>
                    <a:lnTo>
                      <a:pt x="1850" y="188"/>
                    </a:lnTo>
                    <a:lnTo>
                      <a:pt x="1856" y="188"/>
                    </a:lnTo>
                    <a:lnTo>
                      <a:pt x="1850" y="188"/>
                    </a:lnTo>
                    <a:lnTo>
                      <a:pt x="1850" y="194"/>
                    </a:lnTo>
                    <a:lnTo>
                      <a:pt x="1850" y="200"/>
                    </a:lnTo>
                    <a:lnTo>
                      <a:pt x="1850" y="200"/>
                    </a:lnTo>
                    <a:lnTo>
                      <a:pt x="1844" y="200"/>
                    </a:lnTo>
                    <a:lnTo>
                      <a:pt x="1842" y="200"/>
                    </a:lnTo>
                    <a:lnTo>
                      <a:pt x="1842" y="200"/>
                    </a:lnTo>
                    <a:lnTo>
                      <a:pt x="1836" y="200"/>
                    </a:lnTo>
                    <a:lnTo>
                      <a:pt x="1830" y="200"/>
                    </a:lnTo>
                    <a:lnTo>
                      <a:pt x="1830" y="200"/>
                    </a:lnTo>
                    <a:lnTo>
                      <a:pt x="1824" y="200"/>
                    </a:lnTo>
                    <a:lnTo>
                      <a:pt x="1818" y="200"/>
                    </a:lnTo>
                    <a:lnTo>
                      <a:pt x="1814" y="200"/>
                    </a:lnTo>
                    <a:lnTo>
                      <a:pt x="1814" y="200"/>
                    </a:lnTo>
                    <a:lnTo>
                      <a:pt x="1814" y="194"/>
                    </a:lnTo>
                    <a:lnTo>
                      <a:pt x="1808" y="194"/>
                    </a:lnTo>
                    <a:lnTo>
                      <a:pt x="1802" y="194"/>
                    </a:lnTo>
                    <a:lnTo>
                      <a:pt x="1802" y="194"/>
                    </a:lnTo>
                    <a:lnTo>
                      <a:pt x="1802" y="188"/>
                    </a:lnTo>
                    <a:lnTo>
                      <a:pt x="1796" y="188"/>
                    </a:lnTo>
                    <a:lnTo>
                      <a:pt x="1790" y="188"/>
                    </a:lnTo>
                    <a:lnTo>
                      <a:pt x="1790" y="188"/>
                    </a:lnTo>
                    <a:lnTo>
                      <a:pt x="1790" y="188"/>
                    </a:lnTo>
                    <a:lnTo>
                      <a:pt x="1786" y="188"/>
                    </a:lnTo>
                    <a:lnTo>
                      <a:pt x="1790" y="188"/>
                    </a:lnTo>
                    <a:lnTo>
                      <a:pt x="1790" y="182"/>
                    </a:lnTo>
                    <a:lnTo>
                      <a:pt x="1790" y="180"/>
                    </a:lnTo>
                    <a:lnTo>
                      <a:pt x="1790" y="180"/>
                    </a:lnTo>
                    <a:lnTo>
                      <a:pt x="1790" y="180"/>
                    </a:lnTo>
                    <a:lnTo>
                      <a:pt x="1790" y="180"/>
                    </a:lnTo>
                    <a:lnTo>
                      <a:pt x="1790" y="180"/>
                    </a:lnTo>
                    <a:close/>
                    <a:moveTo>
                      <a:pt x="880" y="180"/>
                    </a:moveTo>
                    <a:lnTo>
                      <a:pt x="880" y="180"/>
                    </a:lnTo>
                    <a:lnTo>
                      <a:pt x="880" y="182"/>
                    </a:lnTo>
                    <a:lnTo>
                      <a:pt x="880" y="182"/>
                    </a:lnTo>
                    <a:lnTo>
                      <a:pt x="880" y="182"/>
                    </a:lnTo>
                    <a:lnTo>
                      <a:pt x="880" y="188"/>
                    </a:lnTo>
                    <a:lnTo>
                      <a:pt x="880" y="182"/>
                    </a:lnTo>
                    <a:lnTo>
                      <a:pt x="876" y="182"/>
                    </a:lnTo>
                    <a:lnTo>
                      <a:pt x="876" y="188"/>
                    </a:lnTo>
                    <a:lnTo>
                      <a:pt x="872" y="182"/>
                    </a:lnTo>
                    <a:lnTo>
                      <a:pt x="876" y="182"/>
                    </a:lnTo>
                    <a:lnTo>
                      <a:pt x="876" y="180"/>
                    </a:lnTo>
                    <a:lnTo>
                      <a:pt x="876" y="182"/>
                    </a:lnTo>
                    <a:lnTo>
                      <a:pt x="880" y="182"/>
                    </a:lnTo>
                    <a:lnTo>
                      <a:pt x="880" y="180"/>
                    </a:lnTo>
                    <a:lnTo>
                      <a:pt x="880" y="180"/>
                    </a:lnTo>
                    <a:lnTo>
                      <a:pt x="880" y="180"/>
                    </a:lnTo>
                    <a:lnTo>
                      <a:pt x="880" y="180"/>
                    </a:lnTo>
                    <a:lnTo>
                      <a:pt x="880" y="180"/>
                    </a:lnTo>
                    <a:close/>
                    <a:moveTo>
                      <a:pt x="952" y="194"/>
                    </a:moveTo>
                    <a:lnTo>
                      <a:pt x="958" y="194"/>
                    </a:lnTo>
                    <a:lnTo>
                      <a:pt x="952" y="194"/>
                    </a:lnTo>
                    <a:lnTo>
                      <a:pt x="952" y="200"/>
                    </a:lnTo>
                    <a:lnTo>
                      <a:pt x="952" y="194"/>
                    </a:lnTo>
                    <a:lnTo>
                      <a:pt x="946" y="194"/>
                    </a:lnTo>
                    <a:lnTo>
                      <a:pt x="946" y="200"/>
                    </a:lnTo>
                    <a:lnTo>
                      <a:pt x="952" y="200"/>
                    </a:lnTo>
                    <a:lnTo>
                      <a:pt x="946" y="200"/>
                    </a:lnTo>
                    <a:lnTo>
                      <a:pt x="946" y="200"/>
                    </a:lnTo>
                    <a:lnTo>
                      <a:pt x="940" y="200"/>
                    </a:lnTo>
                    <a:lnTo>
                      <a:pt x="940" y="194"/>
                    </a:lnTo>
                    <a:lnTo>
                      <a:pt x="946" y="194"/>
                    </a:lnTo>
                    <a:lnTo>
                      <a:pt x="946" y="200"/>
                    </a:lnTo>
                    <a:lnTo>
                      <a:pt x="946" y="194"/>
                    </a:lnTo>
                    <a:lnTo>
                      <a:pt x="946" y="194"/>
                    </a:lnTo>
                    <a:lnTo>
                      <a:pt x="946" y="194"/>
                    </a:lnTo>
                    <a:lnTo>
                      <a:pt x="952" y="194"/>
                    </a:lnTo>
                    <a:lnTo>
                      <a:pt x="952" y="194"/>
                    </a:lnTo>
                    <a:lnTo>
                      <a:pt x="952" y="194"/>
                    </a:lnTo>
                    <a:lnTo>
                      <a:pt x="952" y="194"/>
                    </a:lnTo>
                    <a:close/>
                    <a:moveTo>
                      <a:pt x="930" y="200"/>
                    </a:moveTo>
                    <a:lnTo>
                      <a:pt x="930" y="200"/>
                    </a:lnTo>
                    <a:lnTo>
                      <a:pt x="930" y="200"/>
                    </a:lnTo>
                    <a:lnTo>
                      <a:pt x="930" y="200"/>
                    </a:lnTo>
                    <a:lnTo>
                      <a:pt x="926" y="200"/>
                    </a:lnTo>
                    <a:lnTo>
                      <a:pt x="926" y="200"/>
                    </a:lnTo>
                    <a:lnTo>
                      <a:pt x="930" y="200"/>
                    </a:lnTo>
                    <a:lnTo>
                      <a:pt x="930" y="200"/>
                    </a:lnTo>
                    <a:lnTo>
                      <a:pt x="930" y="200"/>
                    </a:lnTo>
                    <a:lnTo>
                      <a:pt x="930" y="200"/>
                    </a:lnTo>
                    <a:close/>
                    <a:moveTo>
                      <a:pt x="838" y="206"/>
                    </a:moveTo>
                    <a:lnTo>
                      <a:pt x="844" y="206"/>
                    </a:lnTo>
                    <a:lnTo>
                      <a:pt x="844" y="200"/>
                    </a:lnTo>
                    <a:lnTo>
                      <a:pt x="844" y="206"/>
                    </a:lnTo>
                    <a:lnTo>
                      <a:pt x="850" y="206"/>
                    </a:lnTo>
                    <a:lnTo>
                      <a:pt x="844" y="206"/>
                    </a:lnTo>
                    <a:lnTo>
                      <a:pt x="838" y="206"/>
                    </a:lnTo>
                    <a:lnTo>
                      <a:pt x="838" y="206"/>
                    </a:lnTo>
                    <a:lnTo>
                      <a:pt x="838" y="206"/>
                    </a:lnTo>
                    <a:lnTo>
                      <a:pt x="838" y="206"/>
                    </a:lnTo>
                    <a:close/>
                    <a:moveTo>
                      <a:pt x="930" y="206"/>
                    </a:moveTo>
                    <a:lnTo>
                      <a:pt x="930" y="210"/>
                    </a:lnTo>
                    <a:lnTo>
                      <a:pt x="926" y="210"/>
                    </a:lnTo>
                    <a:lnTo>
                      <a:pt x="926" y="206"/>
                    </a:lnTo>
                    <a:lnTo>
                      <a:pt x="930" y="206"/>
                    </a:lnTo>
                    <a:lnTo>
                      <a:pt x="930" y="206"/>
                    </a:lnTo>
                    <a:lnTo>
                      <a:pt x="930" y="206"/>
                    </a:lnTo>
                    <a:lnTo>
                      <a:pt x="930" y="206"/>
                    </a:lnTo>
                    <a:lnTo>
                      <a:pt x="930" y="206"/>
                    </a:lnTo>
                    <a:close/>
                    <a:moveTo>
                      <a:pt x="1314" y="216"/>
                    </a:moveTo>
                    <a:lnTo>
                      <a:pt x="1314" y="216"/>
                    </a:lnTo>
                    <a:lnTo>
                      <a:pt x="1308" y="216"/>
                    </a:lnTo>
                    <a:lnTo>
                      <a:pt x="1304" y="216"/>
                    </a:lnTo>
                    <a:lnTo>
                      <a:pt x="1304" y="216"/>
                    </a:lnTo>
                    <a:lnTo>
                      <a:pt x="1304" y="216"/>
                    </a:lnTo>
                    <a:lnTo>
                      <a:pt x="1300" y="216"/>
                    </a:lnTo>
                    <a:lnTo>
                      <a:pt x="1300" y="210"/>
                    </a:lnTo>
                    <a:lnTo>
                      <a:pt x="1304" y="210"/>
                    </a:lnTo>
                    <a:lnTo>
                      <a:pt x="1304" y="210"/>
                    </a:lnTo>
                    <a:lnTo>
                      <a:pt x="1304" y="206"/>
                    </a:lnTo>
                    <a:lnTo>
                      <a:pt x="1308" y="206"/>
                    </a:lnTo>
                    <a:lnTo>
                      <a:pt x="1314" y="206"/>
                    </a:lnTo>
                    <a:lnTo>
                      <a:pt x="1320" y="206"/>
                    </a:lnTo>
                    <a:lnTo>
                      <a:pt x="1326" y="206"/>
                    </a:lnTo>
                    <a:lnTo>
                      <a:pt x="1326" y="210"/>
                    </a:lnTo>
                    <a:lnTo>
                      <a:pt x="1326" y="216"/>
                    </a:lnTo>
                    <a:lnTo>
                      <a:pt x="1320" y="216"/>
                    </a:lnTo>
                    <a:lnTo>
                      <a:pt x="1320" y="216"/>
                    </a:lnTo>
                    <a:lnTo>
                      <a:pt x="1314" y="216"/>
                    </a:lnTo>
                    <a:lnTo>
                      <a:pt x="1314" y="216"/>
                    </a:lnTo>
                    <a:lnTo>
                      <a:pt x="1314" y="216"/>
                    </a:lnTo>
                    <a:lnTo>
                      <a:pt x="1314" y="216"/>
                    </a:lnTo>
                    <a:close/>
                    <a:moveTo>
                      <a:pt x="920" y="206"/>
                    </a:moveTo>
                    <a:lnTo>
                      <a:pt x="920" y="206"/>
                    </a:lnTo>
                    <a:lnTo>
                      <a:pt x="920" y="210"/>
                    </a:lnTo>
                    <a:lnTo>
                      <a:pt x="920" y="210"/>
                    </a:lnTo>
                    <a:lnTo>
                      <a:pt x="920" y="210"/>
                    </a:lnTo>
                    <a:lnTo>
                      <a:pt x="920" y="210"/>
                    </a:lnTo>
                    <a:lnTo>
                      <a:pt x="914" y="210"/>
                    </a:lnTo>
                    <a:lnTo>
                      <a:pt x="920" y="210"/>
                    </a:lnTo>
                    <a:lnTo>
                      <a:pt x="920" y="206"/>
                    </a:lnTo>
                    <a:lnTo>
                      <a:pt x="920" y="206"/>
                    </a:lnTo>
                    <a:lnTo>
                      <a:pt x="920" y="206"/>
                    </a:lnTo>
                    <a:lnTo>
                      <a:pt x="920" y="206"/>
                    </a:lnTo>
                    <a:close/>
                    <a:moveTo>
                      <a:pt x="1362" y="216"/>
                    </a:moveTo>
                    <a:lnTo>
                      <a:pt x="1362" y="210"/>
                    </a:lnTo>
                    <a:lnTo>
                      <a:pt x="1362" y="210"/>
                    </a:lnTo>
                    <a:lnTo>
                      <a:pt x="1362" y="216"/>
                    </a:lnTo>
                    <a:lnTo>
                      <a:pt x="1362" y="216"/>
                    </a:lnTo>
                    <a:lnTo>
                      <a:pt x="1362" y="216"/>
                    </a:lnTo>
                    <a:lnTo>
                      <a:pt x="1362" y="216"/>
                    </a:lnTo>
                    <a:lnTo>
                      <a:pt x="1362" y="216"/>
                    </a:lnTo>
                    <a:close/>
                    <a:moveTo>
                      <a:pt x="1710" y="228"/>
                    </a:moveTo>
                    <a:lnTo>
                      <a:pt x="1710" y="222"/>
                    </a:lnTo>
                    <a:lnTo>
                      <a:pt x="1704" y="222"/>
                    </a:lnTo>
                    <a:lnTo>
                      <a:pt x="1704" y="216"/>
                    </a:lnTo>
                    <a:lnTo>
                      <a:pt x="1704" y="216"/>
                    </a:lnTo>
                    <a:lnTo>
                      <a:pt x="1710" y="216"/>
                    </a:lnTo>
                    <a:lnTo>
                      <a:pt x="1710" y="216"/>
                    </a:lnTo>
                    <a:lnTo>
                      <a:pt x="1716" y="216"/>
                    </a:lnTo>
                    <a:lnTo>
                      <a:pt x="1722" y="216"/>
                    </a:lnTo>
                    <a:lnTo>
                      <a:pt x="1716" y="216"/>
                    </a:lnTo>
                    <a:lnTo>
                      <a:pt x="1716" y="222"/>
                    </a:lnTo>
                    <a:lnTo>
                      <a:pt x="1710" y="222"/>
                    </a:lnTo>
                    <a:lnTo>
                      <a:pt x="1710" y="222"/>
                    </a:lnTo>
                    <a:lnTo>
                      <a:pt x="1710" y="228"/>
                    </a:lnTo>
                    <a:lnTo>
                      <a:pt x="1710" y="228"/>
                    </a:lnTo>
                    <a:lnTo>
                      <a:pt x="1710" y="228"/>
                    </a:lnTo>
                    <a:lnTo>
                      <a:pt x="1710" y="228"/>
                    </a:lnTo>
                    <a:close/>
                    <a:moveTo>
                      <a:pt x="1640" y="216"/>
                    </a:moveTo>
                    <a:lnTo>
                      <a:pt x="1640" y="216"/>
                    </a:lnTo>
                    <a:lnTo>
                      <a:pt x="1644" y="216"/>
                    </a:lnTo>
                    <a:lnTo>
                      <a:pt x="1650" y="222"/>
                    </a:lnTo>
                    <a:lnTo>
                      <a:pt x="1650" y="228"/>
                    </a:lnTo>
                    <a:lnTo>
                      <a:pt x="1644" y="228"/>
                    </a:lnTo>
                    <a:lnTo>
                      <a:pt x="1644" y="222"/>
                    </a:lnTo>
                    <a:lnTo>
                      <a:pt x="1640" y="222"/>
                    </a:lnTo>
                    <a:lnTo>
                      <a:pt x="1640" y="216"/>
                    </a:lnTo>
                    <a:lnTo>
                      <a:pt x="1640" y="216"/>
                    </a:lnTo>
                    <a:lnTo>
                      <a:pt x="1640" y="216"/>
                    </a:lnTo>
                    <a:lnTo>
                      <a:pt x="1640" y="216"/>
                    </a:lnTo>
                    <a:lnTo>
                      <a:pt x="1640" y="216"/>
                    </a:lnTo>
                    <a:lnTo>
                      <a:pt x="1640" y="216"/>
                    </a:lnTo>
                    <a:close/>
                    <a:moveTo>
                      <a:pt x="886" y="216"/>
                    </a:moveTo>
                    <a:lnTo>
                      <a:pt x="892" y="216"/>
                    </a:lnTo>
                    <a:lnTo>
                      <a:pt x="892" y="222"/>
                    </a:lnTo>
                    <a:lnTo>
                      <a:pt x="886" y="222"/>
                    </a:lnTo>
                    <a:lnTo>
                      <a:pt x="886" y="216"/>
                    </a:lnTo>
                    <a:lnTo>
                      <a:pt x="880" y="216"/>
                    </a:lnTo>
                    <a:lnTo>
                      <a:pt x="886" y="216"/>
                    </a:lnTo>
                    <a:lnTo>
                      <a:pt x="886" y="216"/>
                    </a:lnTo>
                    <a:lnTo>
                      <a:pt x="886" y="216"/>
                    </a:lnTo>
                    <a:lnTo>
                      <a:pt x="886" y="216"/>
                    </a:lnTo>
                    <a:close/>
                    <a:moveTo>
                      <a:pt x="892" y="216"/>
                    </a:moveTo>
                    <a:lnTo>
                      <a:pt x="898" y="216"/>
                    </a:lnTo>
                    <a:lnTo>
                      <a:pt x="898" y="216"/>
                    </a:lnTo>
                    <a:lnTo>
                      <a:pt x="904" y="216"/>
                    </a:lnTo>
                    <a:lnTo>
                      <a:pt x="898" y="216"/>
                    </a:lnTo>
                    <a:lnTo>
                      <a:pt x="898" y="222"/>
                    </a:lnTo>
                    <a:lnTo>
                      <a:pt x="904" y="222"/>
                    </a:lnTo>
                    <a:lnTo>
                      <a:pt x="898" y="222"/>
                    </a:lnTo>
                    <a:lnTo>
                      <a:pt x="898" y="216"/>
                    </a:lnTo>
                    <a:lnTo>
                      <a:pt x="898" y="216"/>
                    </a:lnTo>
                    <a:lnTo>
                      <a:pt x="892" y="216"/>
                    </a:lnTo>
                    <a:lnTo>
                      <a:pt x="892" y="216"/>
                    </a:lnTo>
                    <a:lnTo>
                      <a:pt x="892" y="216"/>
                    </a:lnTo>
                    <a:lnTo>
                      <a:pt x="892" y="216"/>
                    </a:lnTo>
                    <a:close/>
                    <a:moveTo>
                      <a:pt x="908" y="222"/>
                    </a:moveTo>
                    <a:lnTo>
                      <a:pt x="914" y="222"/>
                    </a:lnTo>
                    <a:lnTo>
                      <a:pt x="908" y="222"/>
                    </a:lnTo>
                    <a:lnTo>
                      <a:pt x="908" y="222"/>
                    </a:lnTo>
                    <a:lnTo>
                      <a:pt x="908" y="222"/>
                    </a:lnTo>
                    <a:lnTo>
                      <a:pt x="908" y="222"/>
                    </a:lnTo>
                    <a:lnTo>
                      <a:pt x="908" y="222"/>
                    </a:lnTo>
                    <a:lnTo>
                      <a:pt x="908" y="222"/>
                    </a:lnTo>
                    <a:close/>
                    <a:moveTo>
                      <a:pt x="1482" y="228"/>
                    </a:moveTo>
                    <a:lnTo>
                      <a:pt x="1482" y="222"/>
                    </a:lnTo>
                    <a:lnTo>
                      <a:pt x="1482" y="222"/>
                    </a:lnTo>
                    <a:lnTo>
                      <a:pt x="1482" y="222"/>
                    </a:lnTo>
                    <a:lnTo>
                      <a:pt x="1482" y="228"/>
                    </a:lnTo>
                    <a:lnTo>
                      <a:pt x="1482" y="228"/>
                    </a:lnTo>
                    <a:lnTo>
                      <a:pt x="1482" y="228"/>
                    </a:lnTo>
                    <a:lnTo>
                      <a:pt x="1482" y="228"/>
                    </a:lnTo>
                    <a:lnTo>
                      <a:pt x="1482" y="228"/>
                    </a:lnTo>
                    <a:lnTo>
                      <a:pt x="1482" y="228"/>
                    </a:lnTo>
                    <a:close/>
                    <a:moveTo>
                      <a:pt x="1722" y="228"/>
                    </a:moveTo>
                    <a:lnTo>
                      <a:pt x="1722" y="228"/>
                    </a:lnTo>
                    <a:lnTo>
                      <a:pt x="1728" y="228"/>
                    </a:lnTo>
                    <a:lnTo>
                      <a:pt x="1732" y="228"/>
                    </a:lnTo>
                    <a:lnTo>
                      <a:pt x="1732" y="228"/>
                    </a:lnTo>
                    <a:lnTo>
                      <a:pt x="1736" y="228"/>
                    </a:lnTo>
                    <a:lnTo>
                      <a:pt x="1742" y="228"/>
                    </a:lnTo>
                    <a:lnTo>
                      <a:pt x="1748" y="228"/>
                    </a:lnTo>
                    <a:lnTo>
                      <a:pt x="1748" y="234"/>
                    </a:lnTo>
                    <a:lnTo>
                      <a:pt x="1748" y="234"/>
                    </a:lnTo>
                    <a:lnTo>
                      <a:pt x="1748" y="238"/>
                    </a:lnTo>
                    <a:lnTo>
                      <a:pt x="1754" y="238"/>
                    </a:lnTo>
                    <a:lnTo>
                      <a:pt x="1748" y="238"/>
                    </a:lnTo>
                    <a:lnTo>
                      <a:pt x="1748" y="238"/>
                    </a:lnTo>
                    <a:lnTo>
                      <a:pt x="1754" y="238"/>
                    </a:lnTo>
                    <a:lnTo>
                      <a:pt x="1748" y="242"/>
                    </a:lnTo>
                    <a:lnTo>
                      <a:pt x="1748" y="242"/>
                    </a:lnTo>
                    <a:lnTo>
                      <a:pt x="1742" y="238"/>
                    </a:lnTo>
                    <a:lnTo>
                      <a:pt x="1736" y="238"/>
                    </a:lnTo>
                    <a:lnTo>
                      <a:pt x="1732" y="238"/>
                    </a:lnTo>
                    <a:lnTo>
                      <a:pt x="1732" y="238"/>
                    </a:lnTo>
                    <a:lnTo>
                      <a:pt x="1728" y="238"/>
                    </a:lnTo>
                    <a:lnTo>
                      <a:pt x="1722" y="238"/>
                    </a:lnTo>
                    <a:lnTo>
                      <a:pt x="1722" y="238"/>
                    </a:lnTo>
                    <a:lnTo>
                      <a:pt x="1716" y="238"/>
                    </a:lnTo>
                    <a:lnTo>
                      <a:pt x="1710" y="238"/>
                    </a:lnTo>
                    <a:lnTo>
                      <a:pt x="1710" y="238"/>
                    </a:lnTo>
                    <a:lnTo>
                      <a:pt x="1704" y="238"/>
                    </a:lnTo>
                    <a:lnTo>
                      <a:pt x="1700" y="238"/>
                    </a:lnTo>
                    <a:lnTo>
                      <a:pt x="1700" y="238"/>
                    </a:lnTo>
                    <a:lnTo>
                      <a:pt x="1700" y="238"/>
                    </a:lnTo>
                    <a:lnTo>
                      <a:pt x="1704" y="238"/>
                    </a:lnTo>
                    <a:lnTo>
                      <a:pt x="1710" y="238"/>
                    </a:lnTo>
                    <a:lnTo>
                      <a:pt x="1710" y="234"/>
                    </a:lnTo>
                    <a:lnTo>
                      <a:pt x="1710" y="234"/>
                    </a:lnTo>
                    <a:lnTo>
                      <a:pt x="1710" y="228"/>
                    </a:lnTo>
                    <a:lnTo>
                      <a:pt x="1716" y="228"/>
                    </a:lnTo>
                    <a:lnTo>
                      <a:pt x="1722" y="228"/>
                    </a:lnTo>
                    <a:lnTo>
                      <a:pt x="1722" y="228"/>
                    </a:lnTo>
                    <a:lnTo>
                      <a:pt x="1722" y="228"/>
                    </a:lnTo>
                    <a:lnTo>
                      <a:pt x="1722" y="228"/>
                    </a:lnTo>
                    <a:close/>
                    <a:moveTo>
                      <a:pt x="1500" y="234"/>
                    </a:moveTo>
                    <a:lnTo>
                      <a:pt x="1504" y="234"/>
                    </a:lnTo>
                    <a:lnTo>
                      <a:pt x="1500" y="234"/>
                    </a:lnTo>
                    <a:lnTo>
                      <a:pt x="1500" y="234"/>
                    </a:lnTo>
                    <a:lnTo>
                      <a:pt x="1500" y="234"/>
                    </a:lnTo>
                    <a:lnTo>
                      <a:pt x="1500" y="234"/>
                    </a:lnTo>
                    <a:close/>
                    <a:moveTo>
                      <a:pt x="860" y="238"/>
                    </a:moveTo>
                    <a:lnTo>
                      <a:pt x="854" y="234"/>
                    </a:lnTo>
                    <a:lnTo>
                      <a:pt x="860" y="234"/>
                    </a:lnTo>
                    <a:lnTo>
                      <a:pt x="860" y="238"/>
                    </a:lnTo>
                    <a:lnTo>
                      <a:pt x="860" y="238"/>
                    </a:lnTo>
                    <a:lnTo>
                      <a:pt x="860" y="238"/>
                    </a:lnTo>
                    <a:lnTo>
                      <a:pt x="860" y="238"/>
                    </a:lnTo>
                    <a:close/>
                    <a:moveTo>
                      <a:pt x="1520" y="234"/>
                    </a:moveTo>
                    <a:lnTo>
                      <a:pt x="1526" y="234"/>
                    </a:lnTo>
                    <a:lnTo>
                      <a:pt x="1530" y="234"/>
                    </a:lnTo>
                    <a:lnTo>
                      <a:pt x="1530" y="238"/>
                    </a:lnTo>
                    <a:lnTo>
                      <a:pt x="1530" y="238"/>
                    </a:lnTo>
                    <a:lnTo>
                      <a:pt x="1526" y="234"/>
                    </a:lnTo>
                    <a:lnTo>
                      <a:pt x="1520" y="234"/>
                    </a:lnTo>
                    <a:lnTo>
                      <a:pt x="1520" y="234"/>
                    </a:lnTo>
                    <a:lnTo>
                      <a:pt x="1520" y="234"/>
                    </a:lnTo>
                    <a:lnTo>
                      <a:pt x="1520" y="234"/>
                    </a:lnTo>
                    <a:close/>
                    <a:moveTo>
                      <a:pt x="710" y="248"/>
                    </a:moveTo>
                    <a:lnTo>
                      <a:pt x="710" y="242"/>
                    </a:lnTo>
                    <a:lnTo>
                      <a:pt x="712" y="242"/>
                    </a:lnTo>
                    <a:lnTo>
                      <a:pt x="712" y="238"/>
                    </a:lnTo>
                    <a:lnTo>
                      <a:pt x="712" y="238"/>
                    </a:lnTo>
                    <a:lnTo>
                      <a:pt x="710" y="238"/>
                    </a:lnTo>
                    <a:lnTo>
                      <a:pt x="712" y="238"/>
                    </a:lnTo>
                    <a:lnTo>
                      <a:pt x="718" y="238"/>
                    </a:lnTo>
                    <a:lnTo>
                      <a:pt x="718" y="238"/>
                    </a:lnTo>
                    <a:lnTo>
                      <a:pt x="724" y="234"/>
                    </a:lnTo>
                    <a:lnTo>
                      <a:pt x="730" y="238"/>
                    </a:lnTo>
                    <a:lnTo>
                      <a:pt x="724" y="238"/>
                    </a:lnTo>
                    <a:lnTo>
                      <a:pt x="730" y="238"/>
                    </a:lnTo>
                    <a:lnTo>
                      <a:pt x="730" y="238"/>
                    </a:lnTo>
                    <a:lnTo>
                      <a:pt x="736" y="238"/>
                    </a:lnTo>
                    <a:lnTo>
                      <a:pt x="736" y="242"/>
                    </a:lnTo>
                    <a:lnTo>
                      <a:pt x="730" y="242"/>
                    </a:lnTo>
                    <a:lnTo>
                      <a:pt x="730" y="242"/>
                    </a:lnTo>
                    <a:lnTo>
                      <a:pt x="724" y="242"/>
                    </a:lnTo>
                    <a:lnTo>
                      <a:pt x="718" y="242"/>
                    </a:lnTo>
                    <a:lnTo>
                      <a:pt x="718" y="248"/>
                    </a:lnTo>
                    <a:lnTo>
                      <a:pt x="718" y="248"/>
                    </a:lnTo>
                    <a:lnTo>
                      <a:pt x="712" y="248"/>
                    </a:lnTo>
                    <a:lnTo>
                      <a:pt x="712" y="242"/>
                    </a:lnTo>
                    <a:lnTo>
                      <a:pt x="712" y="248"/>
                    </a:lnTo>
                    <a:lnTo>
                      <a:pt x="710" y="248"/>
                    </a:lnTo>
                    <a:lnTo>
                      <a:pt x="710" y="248"/>
                    </a:lnTo>
                    <a:lnTo>
                      <a:pt x="710" y="248"/>
                    </a:lnTo>
                    <a:lnTo>
                      <a:pt x="710" y="248"/>
                    </a:lnTo>
                    <a:close/>
                    <a:moveTo>
                      <a:pt x="476" y="292"/>
                    </a:moveTo>
                    <a:lnTo>
                      <a:pt x="482" y="288"/>
                    </a:lnTo>
                    <a:lnTo>
                      <a:pt x="486" y="288"/>
                    </a:lnTo>
                    <a:lnTo>
                      <a:pt x="482" y="288"/>
                    </a:lnTo>
                    <a:lnTo>
                      <a:pt x="476" y="288"/>
                    </a:lnTo>
                    <a:lnTo>
                      <a:pt x="476" y="292"/>
                    </a:lnTo>
                    <a:lnTo>
                      <a:pt x="476" y="288"/>
                    </a:lnTo>
                    <a:lnTo>
                      <a:pt x="476" y="288"/>
                    </a:lnTo>
                    <a:lnTo>
                      <a:pt x="476" y="288"/>
                    </a:lnTo>
                    <a:lnTo>
                      <a:pt x="476" y="288"/>
                    </a:lnTo>
                    <a:lnTo>
                      <a:pt x="470" y="288"/>
                    </a:lnTo>
                    <a:lnTo>
                      <a:pt x="464" y="288"/>
                    </a:lnTo>
                    <a:lnTo>
                      <a:pt x="464" y="288"/>
                    </a:lnTo>
                    <a:lnTo>
                      <a:pt x="464" y="288"/>
                    </a:lnTo>
                    <a:lnTo>
                      <a:pt x="464" y="288"/>
                    </a:lnTo>
                    <a:lnTo>
                      <a:pt x="458" y="288"/>
                    </a:lnTo>
                    <a:lnTo>
                      <a:pt x="458" y="288"/>
                    </a:lnTo>
                    <a:lnTo>
                      <a:pt x="458" y="288"/>
                    </a:lnTo>
                    <a:lnTo>
                      <a:pt x="454" y="288"/>
                    </a:lnTo>
                    <a:lnTo>
                      <a:pt x="454" y="288"/>
                    </a:lnTo>
                    <a:lnTo>
                      <a:pt x="448" y="282"/>
                    </a:lnTo>
                    <a:lnTo>
                      <a:pt x="448" y="276"/>
                    </a:lnTo>
                    <a:lnTo>
                      <a:pt x="448" y="276"/>
                    </a:lnTo>
                    <a:lnTo>
                      <a:pt x="454" y="276"/>
                    </a:lnTo>
                    <a:lnTo>
                      <a:pt x="454" y="270"/>
                    </a:lnTo>
                    <a:lnTo>
                      <a:pt x="454" y="270"/>
                    </a:lnTo>
                    <a:lnTo>
                      <a:pt x="458" y="270"/>
                    </a:lnTo>
                    <a:lnTo>
                      <a:pt x="458" y="276"/>
                    </a:lnTo>
                    <a:lnTo>
                      <a:pt x="464" y="276"/>
                    </a:lnTo>
                    <a:lnTo>
                      <a:pt x="464" y="270"/>
                    </a:lnTo>
                    <a:lnTo>
                      <a:pt x="464" y="266"/>
                    </a:lnTo>
                    <a:lnTo>
                      <a:pt x="464" y="266"/>
                    </a:lnTo>
                    <a:lnTo>
                      <a:pt x="464" y="260"/>
                    </a:lnTo>
                    <a:lnTo>
                      <a:pt x="470" y="260"/>
                    </a:lnTo>
                    <a:lnTo>
                      <a:pt x="470" y="260"/>
                    </a:lnTo>
                    <a:lnTo>
                      <a:pt x="464" y="260"/>
                    </a:lnTo>
                    <a:lnTo>
                      <a:pt x="470" y="254"/>
                    </a:lnTo>
                    <a:lnTo>
                      <a:pt x="470" y="260"/>
                    </a:lnTo>
                    <a:lnTo>
                      <a:pt x="476" y="260"/>
                    </a:lnTo>
                    <a:lnTo>
                      <a:pt x="470" y="254"/>
                    </a:lnTo>
                    <a:lnTo>
                      <a:pt x="464" y="254"/>
                    </a:lnTo>
                    <a:lnTo>
                      <a:pt x="464" y="254"/>
                    </a:lnTo>
                    <a:lnTo>
                      <a:pt x="464" y="248"/>
                    </a:lnTo>
                    <a:lnTo>
                      <a:pt x="470" y="248"/>
                    </a:lnTo>
                    <a:lnTo>
                      <a:pt x="476" y="248"/>
                    </a:lnTo>
                    <a:lnTo>
                      <a:pt x="476" y="248"/>
                    </a:lnTo>
                    <a:lnTo>
                      <a:pt x="476" y="248"/>
                    </a:lnTo>
                    <a:lnTo>
                      <a:pt x="476" y="248"/>
                    </a:lnTo>
                    <a:lnTo>
                      <a:pt x="476" y="248"/>
                    </a:lnTo>
                    <a:lnTo>
                      <a:pt x="476" y="248"/>
                    </a:lnTo>
                    <a:lnTo>
                      <a:pt x="476" y="242"/>
                    </a:lnTo>
                    <a:lnTo>
                      <a:pt x="476" y="238"/>
                    </a:lnTo>
                    <a:lnTo>
                      <a:pt x="482" y="238"/>
                    </a:lnTo>
                    <a:lnTo>
                      <a:pt x="486" y="238"/>
                    </a:lnTo>
                    <a:lnTo>
                      <a:pt x="492" y="238"/>
                    </a:lnTo>
                    <a:lnTo>
                      <a:pt x="492" y="238"/>
                    </a:lnTo>
                    <a:lnTo>
                      <a:pt x="492" y="238"/>
                    </a:lnTo>
                    <a:lnTo>
                      <a:pt x="496" y="238"/>
                    </a:lnTo>
                    <a:lnTo>
                      <a:pt x="502" y="238"/>
                    </a:lnTo>
                    <a:lnTo>
                      <a:pt x="502" y="238"/>
                    </a:lnTo>
                    <a:lnTo>
                      <a:pt x="508" y="238"/>
                    </a:lnTo>
                    <a:lnTo>
                      <a:pt x="512" y="238"/>
                    </a:lnTo>
                    <a:lnTo>
                      <a:pt x="512" y="238"/>
                    </a:lnTo>
                    <a:lnTo>
                      <a:pt x="518" y="238"/>
                    </a:lnTo>
                    <a:lnTo>
                      <a:pt x="518" y="242"/>
                    </a:lnTo>
                    <a:lnTo>
                      <a:pt x="524" y="242"/>
                    </a:lnTo>
                    <a:lnTo>
                      <a:pt x="518" y="242"/>
                    </a:lnTo>
                    <a:lnTo>
                      <a:pt x="512" y="242"/>
                    </a:lnTo>
                    <a:lnTo>
                      <a:pt x="512" y="248"/>
                    </a:lnTo>
                    <a:lnTo>
                      <a:pt x="512" y="248"/>
                    </a:lnTo>
                    <a:lnTo>
                      <a:pt x="518" y="248"/>
                    </a:lnTo>
                    <a:lnTo>
                      <a:pt x="512" y="248"/>
                    </a:lnTo>
                    <a:lnTo>
                      <a:pt x="512" y="248"/>
                    </a:lnTo>
                    <a:lnTo>
                      <a:pt x="508" y="248"/>
                    </a:lnTo>
                    <a:lnTo>
                      <a:pt x="512" y="248"/>
                    </a:lnTo>
                    <a:lnTo>
                      <a:pt x="512" y="248"/>
                    </a:lnTo>
                    <a:lnTo>
                      <a:pt x="512" y="248"/>
                    </a:lnTo>
                    <a:lnTo>
                      <a:pt x="512" y="254"/>
                    </a:lnTo>
                    <a:lnTo>
                      <a:pt x="512" y="254"/>
                    </a:lnTo>
                    <a:lnTo>
                      <a:pt x="512" y="248"/>
                    </a:lnTo>
                    <a:lnTo>
                      <a:pt x="512" y="254"/>
                    </a:lnTo>
                    <a:lnTo>
                      <a:pt x="508" y="254"/>
                    </a:lnTo>
                    <a:lnTo>
                      <a:pt x="508" y="248"/>
                    </a:lnTo>
                    <a:lnTo>
                      <a:pt x="502" y="254"/>
                    </a:lnTo>
                    <a:lnTo>
                      <a:pt x="508" y="254"/>
                    </a:lnTo>
                    <a:lnTo>
                      <a:pt x="512" y="254"/>
                    </a:lnTo>
                    <a:lnTo>
                      <a:pt x="508" y="260"/>
                    </a:lnTo>
                    <a:lnTo>
                      <a:pt x="502" y="260"/>
                    </a:lnTo>
                    <a:lnTo>
                      <a:pt x="508" y="260"/>
                    </a:lnTo>
                    <a:lnTo>
                      <a:pt x="508" y="260"/>
                    </a:lnTo>
                    <a:lnTo>
                      <a:pt x="502" y="260"/>
                    </a:lnTo>
                    <a:lnTo>
                      <a:pt x="502" y="260"/>
                    </a:lnTo>
                    <a:lnTo>
                      <a:pt x="502" y="260"/>
                    </a:lnTo>
                    <a:lnTo>
                      <a:pt x="508" y="260"/>
                    </a:lnTo>
                    <a:lnTo>
                      <a:pt x="502" y="266"/>
                    </a:lnTo>
                    <a:lnTo>
                      <a:pt x="508" y="266"/>
                    </a:lnTo>
                    <a:lnTo>
                      <a:pt x="508" y="270"/>
                    </a:lnTo>
                    <a:lnTo>
                      <a:pt x="502" y="270"/>
                    </a:lnTo>
                    <a:lnTo>
                      <a:pt x="502" y="276"/>
                    </a:lnTo>
                    <a:lnTo>
                      <a:pt x="502" y="276"/>
                    </a:lnTo>
                    <a:lnTo>
                      <a:pt x="508" y="276"/>
                    </a:lnTo>
                    <a:lnTo>
                      <a:pt x="508" y="282"/>
                    </a:lnTo>
                    <a:lnTo>
                      <a:pt x="508" y="288"/>
                    </a:lnTo>
                    <a:lnTo>
                      <a:pt x="512" y="288"/>
                    </a:lnTo>
                    <a:lnTo>
                      <a:pt x="512" y="288"/>
                    </a:lnTo>
                    <a:lnTo>
                      <a:pt x="512" y="292"/>
                    </a:lnTo>
                    <a:lnTo>
                      <a:pt x="512" y="296"/>
                    </a:lnTo>
                    <a:lnTo>
                      <a:pt x="518" y="296"/>
                    </a:lnTo>
                    <a:lnTo>
                      <a:pt x="524" y="296"/>
                    </a:lnTo>
                    <a:lnTo>
                      <a:pt x="524" y="302"/>
                    </a:lnTo>
                    <a:lnTo>
                      <a:pt x="530" y="302"/>
                    </a:lnTo>
                    <a:lnTo>
                      <a:pt x="536" y="302"/>
                    </a:lnTo>
                    <a:lnTo>
                      <a:pt x="536" y="308"/>
                    </a:lnTo>
                    <a:lnTo>
                      <a:pt x="536" y="308"/>
                    </a:lnTo>
                    <a:lnTo>
                      <a:pt x="536" y="308"/>
                    </a:lnTo>
                    <a:lnTo>
                      <a:pt x="530" y="308"/>
                    </a:lnTo>
                    <a:lnTo>
                      <a:pt x="530" y="308"/>
                    </a:lnTo>
                    <a:lnTo>
                      <a:pt x="524" y="308"/>
                    </a:lnTo>
                    <a:lnTo>
                      <a:pt x="524" y="308"/>
                    </a:lnTo>
                    <a:lnTo>
                      <a:pt x="524" y="308"/>
                    </a:lnTo>
                    <a:lnTo>
                      <a:pt x="530" y="308"/>
                    </a:lnTo>
                    <a:lnTo>
                      <a:pt x="536" y="308"/>
                    </a:lnTo>
                    <a:lnTo>
                      <a:pt x="530" y="308"/>
                    </a:lnTo>
                    <a:lnTo>
                      <a:pt x="524" y="308"/>
                    </a:lnTo>
                    <a:lnTo>
                      <a:pt x="524" y="308"/>
                    </a:lnTo>
                    <a:lnTo>
                      <a:pt x="518" y="308"/>
                    </a:lnTo>
                    <a:lnTo>
                      <a:pt x="524" y="308"/>
                    </a:lnTo>
                    <a:lnTo>
                      <a:pt x="518" y="308"/>
                    </a:lnTo>
                    <a:lnTo>
                      <a:pt x="512" y="308"/>
                    </a:lnTo>
                    <a:lnTo>
                      <a:pt x="518" y="308"/>
                    </a:lnTo>
                    <a:lnTo>
                      <a:pt x="518" y="308"/>
                    </a:lnTo>
                    <a:lnTo>
                      <a:pt x="524" y="308"/>
                    </a:lnTo>
                    <a:lnTo>
                      <a:pt x="518" y="308"/>
                    </a:lnTo>
                    <a:lnTo>
                      <a:pt x="524" y="308"/>
                    </a:lnTo>
                    <a:lnTo>
                      <a:pt x="518" y="308"/>
                    </a:lnTo>
                    <a:lnTo>
                      <a:pt x="512" y="308"/>
                    </a:lnTo>
                    <a:lnTo>
                      <a:pt x="512" y="308"/>
                    </a:lnTo>
                    <a:lnTo>
                      <a:pt x="512" y="308"/>
                    </a:lnTo>
                    <a:lnTo>
                      <a:pt x="512" y="308"/>
                    </a:lnTo>
                    <a:lnTo>
                      <a:pt x="512" y="308"/>
                    </a:lnTo>
                    <a:lnTo>
                      <a:pt x="512" y="308"/>
                    </a:lnTo>
                    <a:lnTo>
                      <a:pt x="512" y="308"/>
                    </a:lnTo>
                    <a:lnTo>
                      <a:pt x="508" y="308"/>
                    </a:lnTo>
                    <a:lnTo>
                      <a:pt x="512" y="308"/>
                    </a:lnTo>
                    <a:lnTo>
                      <a:pt x="512" y="308"/>
                    </a:lnTo>
                    <a:lnTo>
                      <a:pt x="508" y="308"/>
                    </a:lnTo>
                    <a:lnTo>
                      <a:pt x="502" y="308"/>
                    </a:lnTo>
                    <a:lnTo>
                      <a:pt x="502" y="308"/>
                    </a:lnTo>
                    <a:lnTo>
                      <a:pt x="502" y="308"/>
                    </a:lnTo>
                    <a:lnTo>
                      <a:pt x="496" y="308"/>
                    </a:lnTo>
                    <a:lnTo>
                      <a:pt x="492" y="308"/>
                    </a:lnTo>
                    <a:lnTo>
                      <a:pt x="496" y="308"/>
                    </a:lnTo>
                    <a:lnTo>
                      <a:pt x="492" y="308"/>
                    </a:lnTo>
                    <a:lnTo>
                      <a:pt x="492" y="308"/>
                    </a:lnTo>
                    <a:lnTo>
                      <a:pt x="486" y="308"/>
                    </a:lnTo>
                    <a:lnTo>
                      <a:pt x="482" y="302"/>
                    </a:lnTo>
                    <a:lnTo>
                      <a:pt x="482" y="308"/>
                    </a:lnTo>
                    <a:lnTo>
                      <a:pt x="482" y="302"/>
                    </a:lnTo>
                    <a:lnTo>
                      <a:pt x="476" y="302"/>
                    </a:lnTo>
                    <a:lnTo>
                      <a:pt x="482" y="302"/>
                    </a:lnTo>
                    <a:lnTo>
                      <a:pt x="482" y="296"/>
                    </a:lnTo>
                    <a:lnTo>
                      <a:pt x="476" y="296"/>
                    </a:lnTo>
                    <a:lnTo>
                      <a:pt x="476" y="296"/>
                    </a:lnTo>
                    <a:lnTo>
                      <a:pt x="482" y="296"/>
                    </a:lnTo>
                    <a:lnTo>
                      <a:pt x="486" y="296"/>
                    </a:lnTo>
                    <a:lnTo>
                      <a:pt x="492" y="296"/>
                    </a:lnTo>
                    <a:lnTo>
                      <a:pt x="486" y="296"/>
                    </a:lnTo>
                    <a:lnTo>
                      <a:pt x="482" y="296"/>
                    </a:lnTo>
                    <a:lnTo>
                      <a:pt x="476" y="296"/>
                    </a:lnTo>
                    <a:lnTo>
                      <a:pt x="476" y="292"/>
                    </a:lnTo>
                    <a:lnTo>
                      <a:pt x="476" y="292"/>
                    </a:lnTo>
                    <a:lnTo>
                      <a:pt x="476" y="292"/>
                    </a:lnTo>
                    <a:lnTo>
                      <a:pt x="476" y="292"/>
                    </a:lnTo>
                    <a:close/>
                    <a:moveTo>
                      <a:pt x="1418" y="248"/>
                    </a:moveTo>
                    <a:lnTo>
                      <a:pt x="1412" y="242"/>
                    </a:lnTo>
                    <a:lnTo>
                      <a:pt x="1418" y="242"/>
                    </a:lnTo>
                    <a:lnTo>
                      <a:pt x="1422" y="242"/>
                    </a:lnTo>
                    <a:lnTo>
                      <a:pt x="1422" y="248"/>
                    </a:lnTo>
                    <a:lnTo>
                      <a:pt x="1418" y="248"/>
                    </a:lnTo>
                    <a:lnTo>
                      <a:pt x="1418" y="248"/>
                    </a:lnTo>
                    <a:lnTo>
                      <a:pt x="1418" y="248"/>
                    </a:lnTo>
                    <a:lnTo>
                      <a:pt x="1418" y="248"/>
                    </a:lnTo>
                    <a:close/>
                    <a:moveTo>
                      <a:pt x="838" y="248"/>
                    </a:moveTo>
                    <a:lnTo>
                      <a:pt x="838" y="248"/>
                    </a:lnTo>
                    <a:lnTo>
                      <a:pt x="838" y="248"/>
                    </a:lnTo>
                    <a:lnTo>
                      <a:pt x="838" y="242"/>
                    </a:lnTo>
                    <a:lnTo>
                      <a:pt x="844" y="242"/>
                    </a:lnTo>
                    <a:lnTo>
                      <a:pt x="844" y="248"/>
                    </a:lnTo>
                    <a:lnTo>
                      <a:pt x="850" y="248"/>
                    </a:lnTo>
                    <a:lnTo>
                      <a:pt x="850" y="254"/>
                    </a:lnTo>
                    <a:lnTo>
                      <a:pt x="844" y="254"/>
                    </a:lnTo>
                    <a:lnTo>
                      <a:pt x="838" y="254"/>
                    </a:lnTo>
                    <a:lnTo>
                      <a:pt x="838" y="254"/>
                    </a:lnTo>
                    <a:lnTo>
                      <a:pt x="832" y="248"/>
                    </a:lnTo>
                    <a:lnTo>
                      <a:pt x="838" y="248"/>
                    </a:lnTo>
                    <a:lnTo>
                      <a:pt x="838" y="248"/>
                    </a:lnTo>
                    <a:lnTo>
                      <a:pt x="838" y="248"/>
                    </a:lnTo>
                    <a:lnTo>
                      <a:pt x="838" y="248"/>
                    </a:lnTo>
                    <a:close/>
                    <a:moveTo>
                      <a:pt x="812" y="266"/>
                    </a:moveTo>
                    <a:lnTo>
                      <a:pt x="812" y="260"/>
                    </a:lnTo>
                    <a:lnTo>
                      <a:pt x="812" y="260"/>
                    </a:lnTo>
                    <a:lnTo>
                      <a:pt x="812" y="260"/>
                    </a:lnTo>
                    <a:lnTo>
                      <a:pt x="818" y="260"/>
                    </a:lnTo>
                    <a:lnTo>
                      <a:pt x="822" y="260"/>
                    </a:lnTo>
                    <a:lnTo>
                      <a:pt x="822" y="260"/>
                    </a:lnTo>
                    <a:lnTo>
                      <a:pt x="826" y="260"/>
                    </a:lnTo>
                    <a:lnTo>
                      <a:pt x="826" y="260"/>
                    </a:lnTo>
                    <a:lnTo>
                      <a:pt x="822" y="260"/>
                    </a:lnTo>
                    <a:lnTo>
                      <a:pt x="822" y="266"/>
                    </a:lnTo>
                    <a:lnTo>
                      <a:pt x="822" y="266"/>
                    </a:lnTo>
                    <a:lnTo>
                      <a:pt x="818" y="266"/>
                    </a:lnTo>
                    <a:lnTo>
                      <a:pt x="812" y="266"/>
                    </a:lnTo>
                    <a:lnTo>
                      <a:pt x="812" y="266"/>
                    </a:lnTo>
                    <a:lnTo>
                      <a:pt x="812" y="266"/>
                    </a:lnTo>
                    <a:lnTo>
                      <a:pt x="812" y="266"/>
                    </a:lnTo>
                    <a:lnTo>
                      <a:pt x="812" y="266"/>
                    </a:lnTo>
                    <a:close/>
                    <a:moveTo>
                      <a:pt x="1678" y="288"/>
                    </a:moveTo>
                    <a:lnTo>
                      <a:pt x="1678" y="282"/>
                    </a:lnTo>
                    <a:lnTo>
                      <a:pt x="1682" y="282"/>
                    </a:lnTo>
                    <a:lnTo>
                      <a:pt x="1682" y="288"/>
                    </a:lnTo>
                    <a:lnTo>
                      <a:pt x="1678" y="288"/>
                    </a:lnTo>
                    <a:lnTo>
                      <a:pt x="1678" y="288"/>
                    </a:lnTo>
                    <a:lnTo>
                      <a:pt x="1678" y="288"/>
                    </a:lnTo>
                    <a:lnTo>
                      <a:pt x="1678" y="288"/>
                    </a:lnTo>
                    <a:close/>
                    <a:moveTo>
                      <a:pt x="1672" y="288"/>
                    </a:moveTo>
                    <a:lnTo>
                      <a:pt x="1672" y="288"/>
                    </a:lnTo>
                    <a:lnTo>
                      <a:pt x="1668" y="288"/>
                    </a:lnTo>
                    <a:lnTo>
                      <a:pt x="1662" y="288"/>
                    </a:lnTo>
                    <a:lnTo>
                      <a:pt x="1662" y="288"/>
                    </a:lnTo>
                    <a:lnTo>
                      <a:pt x="1662" y="288"/>
                    </a:lnTo>
                    <a:lnTo>
                      <a:pt x="1662" y="288"/>
                    </a:lnTo>
                    <a:lnTo>
                      <a:pt x="1668" y="288"/>
                    </a:lnTo>
                    <a:lnTo>
                      <a:pt x="1672" y="288"/>
                    </a:lnTo>
                    <a:lnTo>
                      <a:pt x="1672" y="288"/>
                    </a:lnTo>
                    <a:lnTo>
                      <a:pt x="1672" y="288"/>
                    </a:lnTo>
                    <a:lnTo>
                      <a:pt x="1672" y="288"/>
                    </a:lnTo>
                    <a:lnTo>
                      <a:pt x="1672" y="288"/>
                    </a:lnTo>
                    <a:close/>
                    <a:moveTo>
                      <a:pt x="470" y="296"/>
                    </a:moveTo>
                    <a:lnTo>
                      <a:pt x="464" y="296"/>
                    </a:lnTo>
                    <a:lnTo>
                      <a:pt x="464" y="292"/>
                    </a:lnTo>
                    <a:lnTo>
                      <a:pt x="464" y="292"/>
                    </a:lnTo>
                    <a:lnTo>
                      <a:pt x="458" y="292"/>
                    </a:lnTo>
                    <a:lnTo>
                      <a:pt x="464" y="292"/>
                    </a:lnTo>
                    <a:lnTo>
                      <a:pt x="464" y="288"/>
                    </a:lnTo>
                    <a:lnTo>
                      <a:pt x="464" y="288"/>
                    </a:lnTo>
                    <a:lnTo>
                      <a:pt x="470" y="288"/>
                    </a:lnTo>
                    <a:lnTo>
                      <a:pt x="470" y="292"/>
                    </a:lnTo>
                    <a:lnTo>
                      <a:pt x="464" y="292"/>
                    </a:lnTo>
                    <a:lnTo>
                      <a:pt x="464" y="288"/>
                    </a:lnTo>
                    <a:lnTo>
                      <a:pt x="464" y="292"/>
                    </a:lnTo>
                    <a:lnTo>
                      <a:pt x="470" y="292"/>
                    </a:lnTo>
                    <a:lnTo>
                      <a:pt x="476" y="292"/>
                    </a:lnTo>
                    <a:lnTo>
                      <a:pt x="470" y="292"/>
                    </a:lnTo>
                    <a:lnTo>
                      <a:pt x="476" y="292"/>
                    </a:lnTo>
                    <a:lnTo>
                      <a:pt x="476" y="296"/>
                    </a:lnTo>
                    <a:lnTo>
                      <a:pt x="476" y="296"/>
                    </a:lnTo>
                    <a:lnTo>
                      <a:pt x="470" y="296"/>
                    </a:lnTo>
                    <a:lnTo>
                      <a:pt x="470" y="296"/>
                    </a:lnTo>
                    <a:lnTo>
                      <a:pt x="476" y="296"/>
                    </a:lnTo>
                    <a:lnTo>
                      <a:pt x="470" y="296"/>
                    </a:lnTo>
                    <a:lnTo>
                      <a:pt x="470" y="296"/>
                    </a:lnTo>
                    <a:lnTo>
                      <a:pt x="470" y="296"/>
                    </a:lnTo>
                    <a:lnTo>
                      <a:pt x="470" y="296"/>
                    </a:lnTo>
                    <a:close/>
                    <a:moveTo>
                      <a:pt x="2008" y="308"/>
                    </a:moveTo>
                    <a:lnTo>
                      <a:pt x="2008" y="308"/>
                    </a:lnTo>
                    <a:lnTo>
                      <a:pt x="2008" y="302"/>
                    </a:lnTo>
                    <a:lnTo>
                      <a:pt x="2008" y="302"/>
                    </a:lnTo>
                    <a:lnTo>
                      <a:pt x="2008" y="308"/>
                    </a:lnTo>
                    <a:lnTo>
                      <a:pt x="2008" y="308"/>
                    </a:lnTo>
                    <a:lnTo>
                      <a:pt x="2008" y="308"/>
                    </a:lnTo>
                    <a:lnTo>
                      <a:pt x="2008" y="308"/>
                    </a:lnTo>
                    <a:close/>
                    <a:moveTo>
                      <a:pt x="568" y="336"/>
                    </a:moveTo>
                    <a:lnTo>
                      <a:pt x="562" y="336"/>
                    </a:lnTo>
                    <a:lnTo>
                      <a:pt x="562" y="330"/>
                    </a:lnTo>
                    <a:lnTo>
                      <a:pt x="562" y="330"/>
                    </a:lnTo>
                    <a:lnTo>
                      <a:pt x="556" y="330"/>
                    </a:lnTo>
                    <a:lnTo>
                      <a:pt x="556" y="324"/>
                    </a:lnTo>
                    <a:lnTo>
                      <a:pt x="556" y="330"/>
                    </a:lnTo>
                    <a:lnTo>
                      <a:pt x="550" y="324"/>
                    </a:lnTo>
                    <a:lnTo>
                      <a:pt x="550" y="324"/>
                    </a:lnTo>
                    <a:lnTo>
                      <a:pt x="550" y="320"/>
                    </a:lnTo>
                    <a:lnTo>
                      <a:pt x="550" y="320"/>
                    </a:lnTo>
                    <a:lnTo>
                      <a:pt x="550" y="320"/>
                    </a:lnTo>
                    <a:lnTo>
                      <a:pt x="550" y="314"/>
                    </a:lnTo>
                    <a:lnTo>
                      <a:pt x="556" y="314"/>
                    </a:lnTo>
                    <a:lnTo>
                      <a:pt x="562" y="314"/>
                    </a:lnTo>
                    <a:lnTo>
                      <a:pt x="562" y="320"/>
                    </a:lnTo>
                    <a:lnTo>
                      <a:pt x="562" y="320"/>
                    </a:lnTo>
                    <a:lnTo>
                      <a:pt x="562" y="320"/>
                    </a:lnTo>
                    <a:lnTo>
                      <a:pt x="568" y="320"/>
                    </a:lnTo>
                    <a:lnTo>
                      <a:pt x="572" y="324"/>
                    </a:lnTo>
                    <a:lnTo>
                      <a:pt x="572" y="324"/>
                    </a:lnTo>
                    <a:lnTo>
                      <a:pt x="578" y="330"/>
                    </a:lnTo>
                    <a:lnTo>
                      <a:pt x="572" y="336"/>
                    </a:lnTo>
                    <a:lnTo>
                      <a:pt x="572" y="336"/>
                    </a:lnTo>
                    <a:lnTo>
                      <a:pt x="568" y="336"/>
                    </a:lnTo>
                    <a:lnTo>
                      <a:pt x="568" y="336"/>
                    </a:lnTo>
                    <a:lnTo>
                      <a:pt x="568" y="336"/>
                    </a:lnTo>
                    <a:lnTo>
                      <a:pt x="568" y="336"/>
                    </a:lnTo>
                    <a:close/>
                    <a:moveTo>
                      <a:pt x="2116" y="336"/>
                    </a:moveTo>
                    <a:lnTo>
                      <a:pt x="2116" y="336"/>
                    </a:lnTo>
                    <a:lnTo>
                      <a:pt x="2116" y="336"/>
                    </a:lnTo>
                    <a:lnTo>
                      <a:pt x="2112" y="336"/>
                    </a:lnTo>
                    <a:lnTo>
                      <a:pt x="2106" y="336"/>
                    </a:lnTo>
                    <a:lnTo>
                      <a:pt x="2100" y="336"/>
                    </a:lnTo>
                    <a:lnTo>
                      <a:pt x="2100" y="336"/>
                    </a:lnTo>
                    <a:lnTo>
                      <a:pt x="2096" y="330"/>
                    </a:lnTo>
                    <a:lnTo>
                      <a:pt x="2096" y="324"/>
                    </a:lnTo>
                    <a:lnTo>
                      <a:pt x="2100" y="324"/>
                    </a:lnTo>
                    <a:lnTo>
                      <a:pt x="2100" y="324"/>
                    </a:lnTo>
                    <a:lnTo>
                      <a:pt x="2106" y="324"/>
                    </a:lnTo>
                    <a:lnTo>
                      <a:pt x="2112" y="324"/>
                    </a:lnTo>
                    <a:lnTo>
                      <a:pt x="2112" y="330"/>
                    </a:lnTo>
                    <a:lnTo>
                      <a:pt x="2116" y="330"/>
                    </a:lnTo>
                    <a:lnTo>
                      <a:pt x="2116" y="330"/>
                    </a:lnTo>
                    <a:lnTo>
                      <a:pt x="2116" y="336"/>
                    </a:lnTo>
                    <a:lnTo>
                      <a:pt x="2116" y="336"/>
                    </a:lnTo>
                    <a:lnTo>
                      <a:pt x="2116" y="336"/>
                    </a:lnTo>
                    <a:lnTo>
                      <a:pt x="2116" y="336"/>
                    </a:lnTo>
                    <a:close/>
                    <a:moveTo>
                      <a:pt x="2008" y="336"/>
                    </a:moveTo>
                    <a:lnTo>
                      <a:pt x="2008" y="336"/>
                    </a:lnTo>
                    <a:lnTo>
                      <a:pt x="2008" y="336"/>
                    </a:lnTo>
                    <a:lnTo>
                      <a:pt x="2008" y="336"/>
                    </a:lnTo>
                    <a:lnTo>
                      <a:pt x="2008" y="336"/>
                    </a:lnTo>
                    <a:lnTo>
                      <a:pt x="2008" y="336"/>
                    </a:lnTo>
                    <a:lnTo>
                      <a:pt x="2008" y="336"/>
                    </a:lnTo>
                    <a:lnTo>
                      <a:pt x="2008" y="336"/>
                    </a:lnTo>
                    <a:close/>
                    <a:moveTo>
                      <a:pt x="2004" y="342"/>
                    </a:moveTo>
                    <a:lnTo>
                      <a:pt x="2008" y="342"/>
                    </a:lnTo>
                    <a:lnTo>
                      <a:pt x="2008" y="336"/>
                    </a:lnTo>
                    <a:lnTo>
                      <a:pt x="2004" y="336"/>
                    </a:lnTo>
                    <a:lnTo>
                      <a:pt x="2008" y="336"/>
                    </a:lnTo>
                    <a:lnTo>
                      <a:pt x="2008" y="336"/>
                    </a:lnTo>
                    <a:lnTo>
                      <a:pt x="2008" y="342"/>
                    </a:lnTo>
                    <a:lnTo>
                      <a:pt x="2004" y="342"/>
                    </a:lnTo>
                    <a:lnTo>
                      <a:pt x="2004" y="342"/>
                    </a:lnTo>
                    <a:lnTo>
                      <a:pt x="2004" y="342"/>
                    </a:lnTo>
                    <a:lnTo>
                      <a:pt x="2004" y="342"/>
                    </a:lnTo>
                    <a:close/>
                    <a:moveTo>
                      <a:pt x="670" y="336"/>
                    </a:moveTo>
                    <a:lnTo>
                      <a:pt x="670" y="336"/>
                    </a:lnTo>
                    <a:lnTo>
                      <a:pt x="676" y="336"/>
                    </a:lnTo>
                    <a:lnTo>
                      <a:pt x="670" y="342"/>
                    </a:lnTo>
                    <a:lnTo>
                      <a:pt x="670" y="342"/>
                    </a:lnTo>
                    <a:lnTo>
                      <a:pt x="670" y="336"/>
                    </a:lnTo>
                    <a:lnTo>
                      <a:pt x="670" y="336"/>
                    </a:lnTo>
                    <a:lnTo>
                      <a:pt x="670" y="336"/>
                    </a:lnTo>
                    <a:lnTo>
                      <a:pt x="670" y="336"/>
                    </a:lnTo>
                    <a:close/>
                    <a:moveTo>
                      <a:pt x="2008" y="350"/>
                    </a:moveTo>
                    <a:lnTo>
                      <a:pt x="2004" y="350"/>
                    </a:lnTo>
                    <a:lnTo>
                      <a:pt x="2004" y="348"/>
                    </a:lnTo>
                    <a:lnTo>
                      <a:pt x="1998" y="348"/>
                    </a:lnTo>
                    <a:lnTo>
                      <a:pt x="1998" y="348"/>
                    </a:lnTo>
                    <a:lnTo>
                      <a:pt x="2004" y="348"/>
                    </a:lnTo>
                    <a:lnTo>
                      <a:pt x="2004" y="342"/>
                    </a:lnTo>
                    <a:lnTo>
                      <a:pt x="1998" y="342"/>
                    </a:lnTo>
                    <a:lnTo>
                      <a:pt x="2004" y="336"/>
                    </a:lnTo>
                    <a:lnTo>
                      <a:pt x="2004" y="342"/>
                    </a:lnTo>
                    <a:lnTo>
                      <a:pt x="2004" y="348"/>
                    </a:lnTo>
                    <a:lnTo>
                      <a:pt x="2004" y="348"/>
                    </a:lnTo>
                    <a:lnTo>
                      <a:pt x="2008" y="348"/>
                    </a:lnTo>
                    <a:lnTo>
                      <a:pt x="2008" y="350"/>
                    </a:lnTo>
                    <a:lnTo>
                      <a:pt x="2008" y="350"/>
                    </a:lnTo>
                    <a:lnTo>
                      <a:pt x="2008" y="350"/>
                    </a:lnTo>
                    <a:lnTo>
                      <a:pt x="2008" y="350"/>
                    </a:lnTo>
                    <a:close/>
                    <a:moveTo>
                      <a:pt x="404" y="348"/>
                    </a:moveTo>
                    <a:lnTo>
                      <a:pt x="404" y="348"/>
                    </a:lnTo>
                    <a:lnTo>
                      <a:pt x="410" y="348"/>
                    </a:lnTo>
                    <a:lnTo>
                      <a:pt x="410" y="342"/>
                    </a:lnTo>
                    <a:lnTo>
                      <a:pt x="410" y="342"/>
                    </a:lnTo>
                    <a:lnTo>
                      <a:pt x="410" y="336"/>
                    </a:lnTo>
                    <a:lnTo>
                      <a:pt x="416" y="336"/>
                    </a:lnTo>
                    <a:lnTo>
                      <a:pt x="422" y="336"/>
                    </a:lnTo>
                    <a:lnTo>
                      <a:pt x="422" y="342"/>
                    </a:lnTo>
                    <a:lnTo>
                      <a:pt x="426" y="342"/>
                    </a:lnTo>
                    <a:lnTo>
                      <a:pt x="432" y="348"/>
                    </a:lnTo>
                    <a:lnTo>
                      <a:pt x="432" y="348"/>
                    </a:lnTo>
                    <a:lnTo>
                      <a:pt x="432" y="350"/>
                    </a:lnTo>
                    <a:lnTo>
                      <a:pt x="432" y="348"/>
                    </a:lnTo>
                    <a:lnTo>
                      <a:pt x="432" y="348"/>
                    </a:lnTo>
                    <a:lnTo>
                      <a:pt x="432" y="348"/>
                    </a:lnTo>
                    <a:lnTo>
                      <a:pt x="426" y="350"/>
                    </a:lnTo>
                    <a:lnTo>
                      <a:pt x="426" y="356"/>
                    </a:lnTo>
                    <a:lnTo>
                      <a:pt x="422" y="356"/>
                    </a:lnTo>
                    <a:lnTo>
                      <a:pt x="422" y="356"/>
                    </a:lnTo>
                    <a:lnTo>
                      <a:pt x="416" y="356"/>
                    </a:lnTo>
                    <a:lnTo>
                      <a:pt x="410" y="356"/>
                    </a:lnTo>
                    <a:lnTo>
                      <a:pt x="410" y="356"/>
                    </a:lnTo>
                    <a:lnTo>
                      <a:pt x="404" y="350"/>
                    </a:lnTo>
                    <a:lnTo>
                      <a:pt x="404" y="348"/>
                    </a:lnTo>
                    <a:lnTo>
                      <a:pt x="404" y="348"/>
                    </a:lnTo>
                    <a:lnTo>
                      <a:pt x="404" y="348"/>
                    </a:lnTo>
                    <a:lnTo>
                      <a:pt x="404" y="348"/>
                    </a:lnTo>
                    <a:close/>
                    <a:moveTo>
                      <a:pt x="204" y="342"/>
                    </a:moveTo>
                    <a:lnTo>
                      <a:pt x="210" y="342"/>
                    </a:lnTo>
                    <a:lnTo>
                      <a:pt x="204" y="342"/>
                    </a:lnTo>
                    <a:lnTo>
                      <a:pt x="204" y="342"/>
                    </a:lnTo>
                    <a:lnTo>
                      <a:pt x="204" y="342"/>
                    </a:lnTo>
                    <a:lnTo>
                      <a:pt x="204" y="342"/>
                    </a:lnTo>
                    <a:lnTo>
                      <a:pt x="204" y="342"/>
                    </a:lnTo>
                    <a:lnTo>
                      <a:pt x="204" y="342"/>
                    </a:lnTo>
                    <a:close/>
                    <a:moveTo>
                      <a:pt x="654" y="348"/>
                    </a:moveTo>
                    <a:lnTo>
                      <a:pt x="658" y="348"/>
                    </a:lnTo>
                    <a:lnTo>
                      <a:pt x="658" y="348"/>
                    </a:lnTo>
                    <a:lnTo>
                      <a:pt x="658" y="350"/>
                    </a:lnTo>
                    <a:lnTo>
                      <a:pt x="664" y="350"/>
                    </a:lnTo>
                    <a:lnTo>
                      <a:pt x="658" y="350"/>
                    </a:lnTo>
                    <a:lnTo>
                      <a:pt x="658" y="348"/>
                    </a:lnTo>
                    <a:lnTo>
                      <a:pt x="654" y="348"/>
                    </a:lnTo>
                    <a:lnTo>
                      <a:pt x="654" y="348"/>
                    </a:lnTo>
                    <a:lnTo>
                      <a:pt x="654" y="348"/>
                    </a:lnTo>
                    <a:lnTo>
                      <a:pt x="654" y="348"/>
                    </a:lnTo>
                    <a:close/>
                    <a:moveTo>
                      <a:pt x="530" y="356"/>
                    </a:moveTo>
                    <a:lnTo>
                      <a:pt x="536" y="356"/>
                    </a:lnTo>
                    <a:lnTo>
                      <a:pt x="536" y="356"/>
                    </a:lnTo>
                    <a:lnTo>
                      <a:pt x="540" y="356"/>
                    </a:lnTo>
                    <a:lnTo>
                      <a:pt x="536" y="356"/>
                    </a:lnTo>
                    <a:lnTo>
                      <a:pt x="536" y="356"/>
                    </a:lnTo>
                    <a:lnTo>
                      <a:pt x="536" y="356"/>
                    </a:lnTo>
                    <a:lnTo>
                      <a:pt x="530" y="356"/>
                    </a:lnTo>
                    <a:lnTo>
                      <a:pt x="530" y="356"/>
                    </a:lnTo>
                    <a:lnTo>
                      <a:pt x="530" y="356"/>
                    </a:lnTo>
                    <a:lnTo>
                      <a:pt x="530" y="356"/>
                    </a:lnTo>
                    <a:lnTo>
                      <a:pt x="530" y="356"/>
                    </a:lnTo>
                    <a:close/>
                    <a:moveTo>
                      <a:pt x="442" y="368"/>
                    </a:moveTo>
                    <a:lnTo>
                      <a:pt x="442" y="362"/>
                    </a:lnTo>
                    <a:lnTo>
                      <a:pt x="442" y="362"/>
                    </a:lnTo>
                    <a:lnTo>
                      <a:pt x="448" y="362"/>
                    </a:lnTo>
                    <a:lnTo>
                      <a:pt x="442" y="362"/>
                    </a:lnTo>
                    <a:lnTo>
                      <a:pt x="442" y="368"/>
                    </a:lnTo>
                    <a:lnTo>
                      <a:pt x="442" y="368"/>
                    </a:lnTo>
                    <a:lnTo>
                      <a:pt x="442" y="368"/>
                    </a:lnTo>
                    <a:lnTo>
                      <a:pt x="442" y="368"/>
                    </a:lnTo>
                    <a:lnTo>
                      <a:pt x="442" y="368"/>
                    </a:lnTo>
                    <a:close/>
                    <a:moveTo>
                      <a:pt x="324" y="406"/>
                    </a:moveTo>
                    <a:lnTo>
                      <a:pt x="324" y="406"/>
                    </a:lnTo>
                    <a:lnTo>
                      <a:pt x="324" y="406"/>
                    </a:lnTo>
                    <a:lnTo>
                      <a:pt x="324" y="406"/>
                    </a:lnTo>
                    <a:lnTo>
                      <a:pt x="324" y="406"/>
                    </a:lnTo>
                    <a:lnTo>
                      <a:pt x="324" y="406"/>
                    </a:lnTo>
                    <a:lnTo>
                      <a:pt x="324" y="406"/>
                    </a:lnTo>
                    <a:lnTo>
                      <a:pt x="324" y="406"/>
                    </a:lnTo>
                    <a:close/>
                    <a:moveTo>
                      <a:pt x="228" y="444"/>
                    </a:moveTo>
                    <a:lnTo>
                      <a:pt x="228" y="450"/>
                    </a:lnTo>
                    <a:lnTo>
                      <a:pt x="228" y="450"/>
                    </a:lnTo>
                    <a:lnTo>
                      <a:pt x="228" y="444"/>
                    </a:lnTo>
                    <a:lnTo>
                      <a:pt x="228" y="444"/>
                    </a:lnTo>
                    <a:lnTo>
                      <a:pt x="228" y="444"/>
                    </a:lnTo>
                    <a:lnTo>
                      <a:pt x="228" y="444"/>
                    </a:lnTo>
                    <a:lnTo>
                      <a:pt x="228" y="444"/>
                    </a:lnTo>
                    <a:close/>
                    <a:moveTo>
                      <a:pt x="2412" y="456"/>
                    </a:moveTo>
                    <a:lnTo>
                      <a:pt x="2412" y="456"/>
                    </a:lnTo>
                    <a:lnTo>
                      <a:pt x="2418" y="456"/>
                    </a:lnTo>
                    <a:lnTo>
                      <a:pt x="2418" y="456"/>
                    </a:lnTo>
                    <a:lnTo>
                      <a:pt x="2418" y="456"/>
                    </a:lnTo>
                    <a:lnTo>
                      <a:pt x="2418" y="456"/>
                    </a:lnTo>
                    <a:lnTo>
                      <a:pt x="2412" y="456"/>
                    </a:lnTo>
                    <a:lnTo>
                      <a:pt x="2412" y="456"/>
                    </a:lnTo>
                    <a:lnTo>
                      <a:pt x="2412" y="456"/>
                    </a:lnTo>
                    <a:lnTo>
                      <a:pt x="2412" y="456"/>
                    </a:lnTo>
                    <a:close/>
                    <a:moveTo>
                      <a:pt x="2408" y="456"/>
                    </a:moveTo>
                    <a:lnTo>
                      <a:pt x="2412" y="456"/>
                    </a:lnTo>
                    <a:lnTo>
                      <a:pt x="2412" y="460"/>
                    </a:lnTo>
                    <a:lnTo>
                      <a:pt x="2412" y="456"/>
                    </a:lnTo>
                    <a:lnTo>
                      <a:pt x="2408" y="456"/>
                    </a:lnTo>
                    <a:lnTo>
                      <a:pt x="2408" y="456"/>
                    </a:lnTo>
                    <a:lnTo>
                      <a:pt x="2408" y="456"/>
                    </a:lnTo>
                    <a:lnTo>
                      <a:pt x="2408" y="456"/>
                    </a:lnTo>
                    <a:close/>
                    <a:moveTo>
                      <a:pt x="2036" y="596"/>
                    </a:moveTo>
                    <a:lnTo>
                      <a:pt x="2036" y="596"/>
                    </a:lnTo>
                    <a:lnTo>
                      <a:pt x="2036" y="596"/>
                    </a:lnTo>
                    <a:lnTo>
                      <a:pt x="2036" y="590"/>
                    </a:lnTo>
                    <a:lnTo>
                      <a:pt x="2040" y="590"/>
                    </a:lnTo>
                    <a:lnTo>
                      <a:pt x="2040" y="584"/>
                    </a:lnTo>
                    <a:lnTo>
                      <a:pt x="2036" y="584"/>
                    </a:lnTo>
                    <a:lnTo>
                      <a:pt x="2036" y="590"/>
                    </a:lnTo>
                    <a:lnTo>
                      <a:pt x="2036" y="584"/>
                    </a:lnTo>
                    <a:lnTo>
                      <a:pt x="2040" y="584"/>
                    </a:lnTo>
                    <a:lnTo>
                      <a:pt x="2046" y="584"/>
                    </a:lnTo>
                    <a:lnTo>
                      <a:pt x="2046" y="584"/>
                    </a:lnTo>
                    <a:lnTo>
                      <a:pt x="2046" y="584"/>
                    </a:lnTo>
                    <a:lnTo>
                      <a:pt x="2052" y="584"/>
                    </a:lnTo>
                    <a:lnTo>
                      <a:pt x="2052" y="584"/>
                    </a:lnTo>
                    <a:lnTo>
                      <a:pt x="2052" y="590"/>
                    </a:lnTo>
                    <a:lnTo>
                      <a:pt x="2046" y="590"/>
                    </a:lnTo>
                    <a:lnTo>
                      <a:pt x="2046" y="590"/>
                    </a:lnTo>
                    <a:lnTo>
                      <a:pt x="2046" y="596"/>
                    </a:lnTo>
                    <a:lnTo>
                      <a:pt x="2040" y="596"/>
                    </a:lnTo>
                    <a:lnTo>
                      <a:pt x="2036" y="596"/>
                    </a:lnTo>
                    <a:lnTo>
                      <a:pt x="2036" y="602"/>
                    </a:lnTo>
                    <a:lnTo>
                      <a:pt x="2036" y="596"/>
                    </a:lnTo>
                    <a:lnTo>
                      <a:pt x="2036" y="596"/>
                    </a:lnTo>
                    <a:lnTo>
                      <a:pt x="2036" y="596"/>
                    </a:lnTo>
                    <a:lnTo>
                      <a:pt x="2036" y="596"/>
                    </a:lnTo>
                    <a:close/>
                    <a:moveTo>
                      <a:pt x="2072" y="666"/>
                    </a:moveTo>
                    <a:lnTo>
                      <a:pt x="2072" y="672"/>
                    </a:lnTo>
                    <a:lnTo>
                      <a:pt x="2072" y="676"/>
                    </a:lnTo>
                    <a:lnTo>
                      <a:pt x="2078" y="682"/>
                    </a:lnTo>
                    <a:lnTo>
                      <a:pt x="2078" y="682"/>
                    </a:lnTo>
                    <a:lnTo>
                      <a:pt x="2078" y="682"/>
                    </a:lnTo>
                    <a:lnTo>
                      <a:pt x="2072" y="682"/>
                    </a:lnTo>
                    <a:lnTo>
                      <a:pt x="2072" y="676"/>
                    </a:lnTo>
                    <a:lnTo>
                      <a:pt x="2068" y="676"/>
                    </a:lnTo>
                    <a:lnTo>
                      <a:pt x="2068" y="672"/>
                    </a:lnTo>
                    <a:lnTo>
                      <a:pt x="2068" y="672"/>
                    </a:lnTo>
                    <a:lnTo>
                      <a:pt x="2068" y="666"/>
                    </a:lnTo>
                    <a:lnTo>
                      <a:pt x="2068" y="666"/>
                    </a:lnTo>
                    <a:lnTo>
                      <a:pt x="2072" y="666"/>
                    </a:lnTo>
                    <a:lnTo>
                      <a:pt x="2072" y="666"/>
                    </a:lnTo>
                    <a:lnTo>
                      <a:pt x="2072" y="666"/>
                    </a:lnTo>
                    <a:lnTo>
                      <a:pt x="2072" y="666"/>
                    </a:lnTo>
                    <a:close/>
                    <a:moveTo>
                      <a:pt x="1662" y="682"/>
                    </a:moveTo>
                    <a:lnTo>
                      <a:pt x="1662" y="682"/>
                    </a:lnTo>
                    <a:lnTo>
                      <a:pt x="1662" y="676"/>
                    </a:lnTo>
                    <a:lnTo>
                      <a:pt x="1668" y="676"/>
                    </a:lnTo>
                    <a:lnTo>
                      <a:pt x="1668" y="672"/>
                    </a:lnTo>
                    <a:lnTo>
                      <a:pt x="1672" y="672"/>
                    </a:lnTo>
                    <a:lnTo>
                      <a:pt x="1672" y="676"/>
                    </a:lnTo>
                    <a:lnTo>
                      <a:pt x="1672" y="676"/>
                    </a:lnTo>
                    <a:lnTo>
                      <a:pt x="1672" y="682"/>
                    </a:lnTo>
                    <a:lnTo>
                      <a:pt x="1672" y="682"/>
                    </a:lnTo>
                    <a:lnTo>
                      <a:pt x="1668" y="682"/>
                    </a:lnTo>
                    <a:lnTo>
                      <a:pt x="1668" y="682"/>
                    </a:lnTo>
                    <a:lnTo>
                      <a:pt x="1662" y="682"/>
                    </a:lnTo>
                    <a:lnTo>
                      <a:pt x="1662" y="682"/>
                    </a:lnTo>
                    <a:lnTo>
                      <a:pt x="1662" y="682"/>
                    </a:lnTo>
                    <a:lnTo>
                      <a:pt x="1662" y="682"/>
                    </a:lnTo>
                    <a:lnTo>
                      <a:pt x="1662" y="682"/>
                    </a:lnTo>
                    <a:close/>
                    <a:moveTo>
                      <a:pt x="2090" y="682"/>
                    </a:moveTo>
                    <a:lnTo>
                      <a:pt x="2096" y="682"/>
                    </a:lnTo>
                    <a:lnTo>
                      <a:pt x="2096" y="682"/>
                    </a:lnTo>
                    <a:lnTo>
                      <a:pt x="2100" y="688"/>
                    </a:lnTo>
                    <a:lnTo>
                      <a:pt x="2096" y="688"/>
                    </a:lnTo>
                    <a:lnTo>
                      <a:pt x="2096" y="682"/>
                    </a:lnTo>
                    <a:lnTo>
                      <a:pt x="2096" y="682"/>
                    </a:lnTo>
                    <a:lnTo>
                      <a:pt x="2090" y="682"/>
                    </a:lnTo>
                    <a:lnTo>
                      <a:pt x="2090" y="682"/>
                    </a:lnTo>
                    <a:lnTo>
                      <a:pt x="2090" y="682"/>
                    </a:lnTo>
                    <a:lnTo>
                      <a:pt x="2090" y="682"/>
                    </a:lnTo>
                    <a:close/>
                    <a:moveTo>
                      <a:pt x="1748" y="866"/>
                    </a:moveTo>
                    <a:lnTo>
                      <a:pt x="1748" y="860"/>
                    </a:lnTo>
                    <a:lnTo>
                      <a:pt x="1748" y="860"/>
                    </a:lnTo>
                    <a:lnTo>
                      <a:pt x="1748" y="856"/>
                    </a:lnTo>
                    <a:lnTo>
                      <a:pt x="1748" y="850"/>
                    </a:lnTo>
                    <a:lnTo>
                      <a:pt x="1748" y="856"/>
                    </a:lnTo>
                    <a:lnTo>
                      <a:pt x="1748" y="850"/>
                    </a:lnTo>
                    <a:lnTo>
                      <a:pt x="1742" y="850"/>
                    </a:lnTo>
                    <a:lnTo>
                      <a:pt x="1736" y="850"/>
                    </a:lnTo>
                    <a:lnTo>
                      <a:pt x="1732" y="856"/>
                    </a:lnTo>
                    <a:lnTo>
                      <a:pt x="1732" y="860"/>
                    </a:lnTo>
                    <a:lnTo>
                      <a:pt x="1732" y="860"/>
                    </a:lnTo>
                    <a:lnTo>
                      <a:pt x="1732" y="866"/>
                    </a:lnTo>
                    <a:lnTo>
                      <a:pt x="1732" y="866"/>
                    </a:lnTo>
                    <a:lnTo>
                      <a:pt x="1732" y="860"/>
                    </a:lnTo>
                    <a:lnTo>
                      <a:pt x="1728" y="860"/>
                    </a:lnTo>
                    <a:lnTo>
                      <a:pt x="1728" y="856"/>
                    </a:lnTo>
                    <a:lnTo>
                      <a:pt x="1728" y="850"/>
                    </a:lnTo>
                    <a:lnTo>
                      <a:pt x="1732" y="850"/>
                    </a:lnTo>
                    <a:lnTo>
                      <a:pt x="1732" y="844"/>
                    </a:lnTo>
                    <a:lnTo>
                      <a:pt x="1732" y="838"/>
                    </a:lnTo>
                    <a:lnTo>
                      <a:pt x="1732" y="838"/>
                    </a:lnTo>
                    <a:lnTo>
                      <a:pt x="1732" y="834"/>
                    </a:lnTo>
                    <a:lnTo>
                      <a:pt x="1732" y="830"/>
                    </a:lnTo>
                    <a:lnTo>
                      <a:pt x="1732" y="824"/>
                    </a:lnTo>
                    <a:lnTo>
                      <a:pt x="1732" y="824"/>
                    </a:lnTo>
                    <a:lnTo>
                      <a:pt x="1732" y="824"/>
                    </a:lnTo>
                    <a:lnTo>
                      <a:pt x="1732" y="824"/>
                    </a:lnTo>
                    <a:lnTo>
                      <a:pt x="1732" y="818"/>
                    </a:lnTo>
                    <a:lnTo>
                      <a:pt x="1732" y="812"/>
                    </a:lnTo>
                    <a:lnTo>
                      <a:pt x="1732" y="812"/>
                    </a:lnTo>
                    <a:lnTo>
                      <a:pt x="1728" y="812"/>
                    </a:lnTo>
                    <a:lnTo>
                      <a:pt x="1728" y="806"/>
                    </a:lnTo>
                    <a:lnTo>
                      <a:pt x="1732" y="806"/>
                    </a:lnTo>
                    <a:lnTo>
                      <a:pt x="1732" y="802"/>
                    </a:lnTo>
                    <a:lnTo>
                      <a:pt x="1732" y="802"/>
                    </a:lnTo>
                    <a:lnTo>
                      <a:pt x="1732" y="796"/>
                    </a:lnTo>
                    <a:lnTo>
                      <a:pt x="1732" y="790"/>
                    </a:lnTo>
                    <a:lnTo>
                      <a:pt x="1732" y="790"/>
                    </a:lnTo>
                    <a:lnTo>
                      <a:pt x="1732" y="784"/>
                    </a:lnTo>
                    <a:lnTo>
                      <a:pt x="1732" y="780"/>
                    </a:lnTo>
                    <a:lnTo>
                      <a:pt x="1732" y="774"/>
                    </a:lnTo>
                    <a:lnTo>
                      <a:pt x="1732" y="774"/>
                    </a:lnTo>
                    <a:lnTo>
                      <a:pt x="1732" y="770"/>
                    </a:lnTo>
                    <a:lnTo>
                      <a:pt x="1732" y="764"/>
                    </a:lnTo>
                    <a:lnTo>
                      <a:pt x="1732" y="764"/>
                    </a:lnTo>
                    <a:lnTo>
                      <a:pt x="1732" y="764"/>
                    </a:lnTo>
                    <a:lnTo>
                      <a:pt x="1732" y="758"/>
                    </a:lnTo>
                    <a:lnTo>
                      <a:pt x="1732" y="752"/>
                    </a:lnTo>
                    <a:lnTo>
                      <a:pt x="1732" y="752"/>
                    </a:lnTo>
                    <a:lnTo>
                      <a:pt x="1728" y="746"/>
                    </a:lnTo>
                    <a:lnTo>
                      <a:pt x="1728" y="742"/>
                    </a:lnTo>
                    <a:lnTo>
                      <a:pt x="1728" y="742"/>
                    </a:lnTo>
                    <a:lnTo>
                      <a:pt x="1728" y="736"/>
                    </a:lnTo>
                    <a:lnTo>
                      <a:pt x="1728" y="730"/>
                    </a:lnTo>
                    <a:lnTo>
                      <a:pt x="1728" y="726"/>
                    </a:lnTo>
                    <a:lnTo>
                      <a:pt x="1728" y="726"/>
                    </a:lnTo>
                    <a:lnTo>
                      <a:pt x="1728" y="720"/>
                    </a:lnTo>
                    <a:lnTo>
                      <a:pt x="1732" y="720"/>
                    </a:lnTo>
                    <a:lnTo>
                      <a:pt x="1732" y="716"/>
                    </a:lnTo>
                    <a:lnTo>
                      <a:pt x="1728" y="716"/>
                    </a:lnTo>
                    <a:lnTo>
                      <a:pt x="1728" y="716"/>
                    </a:lnTo>
                    <a:lnTo>
                      <a:pt x="1732" y="710"/>
                    </a:lnTo>
                    <a:lnTo>
                      <a:pt x="1732" y="710"/>
                    </a:lnTo>
                    <a:lnTo>
                      <a:pt x="1732" y="716"/>
                    </a:lnTo>
                    <a:lnTo>
                      <a:pt x="1736" y="716"/>
                    </a:lnTo>
                    <a:lnTo>
                      <a:pt x="1736" y="710"/>
                    </a:lnTo>
                    <a:lnTo>
                      <a:pt x="1736" y="704"/>
                    </a:lnTo>
                    <a:lnTo>
                      <a:pt x="1742" y="704"/>
                    </a:lnTo>
                    <a:lnTo>
                      <a:pt x="1742" y="704"/>
                    </a:lnTo>
                    <a:lnTo>
                      <a:pt x="1736" y="704"/>
                    </a:lnTo>
                    <a:lnTo>
                      <a:pt x="1736" y="704"/>
                    </a:lnTo>
                    <a:lnTo>
                      <a:pt x="1742" y="704"/>
                    </a:lnTo>
                    <a:lnTo>
                      <a:pt x="1742" y="698"/>
                    </a:lnTo>
                    <a:lnTo>
                      <a:pt x="1736" y="698"/>
                    </a:lnTo>
                    <a:lnTo>
                      <a:pt x="1736" y="692"/>
                    </a:lnTo>
                    <a:lnTo>
                      <a:pt x="1732" y="692"/>
                    </a:lnTo>
                    <a:lnTo>
                      <a:pt x="1736" y="692"/>
                    </a:lnTo>
                    <a:lnTo>
                      <a:pt x="1736" y="692"/>
                    </a:lnTo>
                    <a:lnTo>
                      <a:pt x="1736" y="692"/>
                    </a:lnTo>
                    <a:lnTo>
                      <a:pt x="1742" y="692"/>
                    </a:lnTo>
                    <a:lnTo>
                      <a:pt x="1742" y="692"/>
                    </a:lnTo>
                    <a:lnTo>
                      <a:pt x="1748" y="692"/>
                    </a:lnTo>
                    <a:lnTo>
                      <a:pt x="1748" y="698"/>
                    </a:lnTo>
                    <a:lnTo>
                      <a:pt x="1742" y="698"/>
                    </a:lnTo>
                    <a:lnTo>
                      <a:pt x="1742" y="704"/>
                    </a:lnTo>
                    <a:lnTo>
                      <a:pt x="1742" y="704"/>
                    </a:lnTo>
                    <a:lnTo>
                      <a:pt x="1748" y="704"/>
                    </a:lnTo>
                    <a:lnTo>
                      <a:pt x="1748" y="710"/>
                    </a:lnTo>
                    <a:lnTo>
                      <a:pt x="1748" y="716"/>
                    </a:lnTo>
                    <a:lnTo>
                      <a:pt x="1748" y="710"/>
                    </a:lnTo>
                    <a:lnTo>
                      <a:pt x="1748" y="716"/>
                    </a:lnTo>
                    <a:lnTo>
                      <a:pt x="1748" y="716"/>
                    </a:lnTo>
                    <a:lnTo>
                      <a:pt x="1748" y="716"/>
                    </a:lnTo>
                    <a:lnTo>
                      <a:pt x="1748" y="720"/>
                    </a:lnTo>
                    <a:lnTo>
                      <a:pt x="1748" y="726"/>
                    </a:lnTo>
                    <a:lnTo>
                      <a:pt x="1748" y="726"/>
                    </a:lnTo>
                    <a:lnTo>
                      <a:pt x="1748" y="730"/>
                    </a:lnTo>
                    <a:lnTo>
                      <a:pt x="1748" y="736"/>
                    </a:lnTo>
                    <a:lnTo>
                      <a:pt x="1748" y="730"/>
                    </a:lnTo>
                    <a:lnTo>
                      <a:pt x="1748" y="730"/>
                    </a:lnTo>
                    <a:lnTo>
                      <a:pt x="1748" y="726"/>
                    </a:lnTo>
                    <a:lnTo>
                      <a:pt x="1748" y="730"/>
                    </a:lnTo>
                    <a:lnTo>
                      <a:pt x="1748" y="736"/>
                    </a:lnTo>
                    <a:lnTo>
                      <a:pt x="1748" y="742"/>
                    </a:lnTo>
                    <a:lnTo>
                      <a:pt x="1748" y="742"/>
                    </a:lnTo>
                    <a:lnTo>
                      <a:pt x="1748" y="742"/>
                    </a:lnTo>
                    <a:lnTo>
                      <a:pt x="1748" y="746"/>
                    </a:lnTo>
                    <a:lnTo>
                      <a:pt x="1748" y="752"/>
                    </a:lnTo>
                    <a:lnTo>
                      <a:pt x="1748" y="752"/>
                    </a:lnTo>
                    <a:lnTo>
                      <a:pt x="1748" y="758"/>
                    </a:lnTo>
                    <a:lnTo>
                      <a:pt x="1754" y="752"/>
                    </a:lnTo>
                    <a:lnTo>
                      <a:pt x="1754" y="758"/>
                    </a:lnTo>
                    <a:lnTo>
                      <a:pt x="1754" y="764"/>
                    </a:lnTo>
                    <a:lnTo>
                      <a:pt x="1754" y="764"/>
                    </a:lnTo>
                    <a:lnTo>
                      <a:pt x="1754" y="770"/>
                    </a:lnTo>
                    <a:lnTo>
                      <a:pt x="1754" y="774"/>
                    </a:lnTo>
                    <a:lnTo>
                      <a:pt x="1758" y="774"/>
                    </a:lnTo>
                    <a:lnTo>
                      <a:pt x="1758" y="780"/>
                    </a:lnTo>
                    <a:lnTo>
                      <a:pt x="1758" y="784"/>
                    </a:lnTo>
                    <a:lnTo>
                      <a:pt x="1758" y="790"/>
                    </a:lnTo>
                    <a:lnTo>
                      <a:pt x="1758" y="796"/>
                    </a:lnTo>
                    <a:lnTo>
                      <a:pt x="1764" y="802"/>
                    </a:lnTo>
                    <a:lnTo>
                      <a:pt x="1764" y="802"/>
                    </a:lnTo>
                    <a:lnTo>
                      <a:pt x="1770" y="806"/>
                    </a:lnTo>
                    <a:lnTo>
                      <a:pt x="1770" y="812"/>
                    </a:lnTo>
                    <a:lnTo>
                      <a:pt x="1770" y="806"/>
                    </a:lnTo>
                    <a:lnTo>
                      <a:pt x="1764" y="802"/>
                    </a:lnTo>
                    <a:lnTo>
                      <a:pt x="1758" y="802"/>
                    </a:lnTo>
                    <a:lnTo>
                      <a:pt x="1758" y="802"/>
                    </a:lnTo>
                    <a:lnTo>
                      <a:pt x="1758" y="802"/>
                    </a:lnTo>
                    <a:lnTo>
                      <a:pt x="1754" y="802"/>
                    </a:lnTo>
                    <a:lnTo>
                      <a:pt x="1748" y="796"/>
                    </a:lnTo>
                    <a:lnTo>
                      <a:pt x="1748" y="802"/>
                    </a:lnTo>
                    <a:lnTo>
                      <a:pt x="1754" y="796"/>
                    </a:lnTo>
                    <a:lnTo>
                      <a:pt x="1754" y="802"/>
                    </a:lnTo>
                    <a:lnTo>
                      <a:pt x="1748" y="802"/>
                    </a:lnTo>
                    <a:lnTo>
                      <a:pt x="1748" y="802"/>
                    </a:lnTo>
                    <a:lnTo>
                      <a:pt x="1748" y="802"/>
                    </a:lnTo>
                    <a:lnTo>
                      <a:pt x="1748" y="806"/>
                    </a:lnTo>
                    <a:lnTo>
                      <a:pt x="1742" y="806"/>
                    </a:lnTo>
                    <a:lnTo>
                      <a:pt x="1742" y="812"/>
                    </a:lnTo>
                    <a:lnTo>
                      <a:pt x="1742" y="812"/>
                    </a:lnTo>
                    <a:lnTo>
                      <a:pt x="1736" y="818"/>
                    </a:lnTo>
                    <a:lnTo>
                      <a:pt x="1736" y="824"/>
                    </a:lnTo>
                    <a:lnTo>
                      <a:pt x="1736" y="824"/>
                    </a:lnTo>
                    <a:lnTo>
                      <a:pt x="1736" y="830"/>
                    </a:lnTo>
                    <a:lnTo>
                      <a:pt x="1736" y="834"/>
                    </a:lnTo>
                    <a:lnTo>
                      <a:pt x="1742" y="838"/>
                    </a:lnTo>
                    <a:lnTo>
                      <a:pt x="1748" y="838"/>
                    </a:lnTo>
                    <a:lnTo>
                      <a:pt x="1748" y="850"/>
                    </a:lnTo>
                    <a:lnTo>
                      <a:pt x="1748" y="850"/>
                    </a:lnTo>
                    <a:lnTo>
                      <a:pt x="1748" y="850"/>
                    </a:lnTo>
                    <a:lnTo>
                      <a:pt x="1748" y="850"/>
                    </a:lnTo>
                    <a:lnTo>
                      <a:pt x="1754" y="850"/>
                    </a:lnTo>
                    <a:lnTo>
                      <a:pt x="1754" y="850"/>
                    </a:lnTo>
                    <a:lnTo>
                      <a:pt x="1754" y="856"/>
                    </a:lnTo>
                    <a:lnTo>
                      <a:pt x="1754" y="860"/>
                    </a:lnTo>
                    <a:lnTo>
                      <a:pt x="1754" y="860"/>
                    </a:lnTo>
                    <a:lnTo>
                      <a:pt x="1748" y="860"/>
                    </a:lnTo>
                    <a:lnTo>
                      <a:pt x="1748" y="866"/>
                    </a:lnTo>
                    <a:lnTo>
                      <a:pt x="1748" y="866"/>
                    </a:lnTo>
                    <a:lnTo>
                      <a:pt x="1748" y="866"/>
                    </a:lnTo>
                    <a:lnTo>
                      <a:pt x="1748" y="866"/>
                    </a:lnTo>
                    <a:close/>
                    <a:moveTo>
                      <a:pt x="1922" y="764"/>
                    </a:moveTo>
                    <a:lnTo>
                      <a:pt x="1922" y="764"/>
                    </a:lnTo>
                    <a:lnTo>
                      <a:pt x="1922" y="764"/>
                    </a:lnTo>
                    <a:lnTo>
                      <a:pt x="1922" y="764"/>
                    </a:lnTo>
                    <a:lnTo>
                      <a:pt x="1922" y="764"/>
                    </a:lnTo>
                    <a:lnTo>
                      <a:pt x="1922" y="764"/>
                    </a:lnTo>
                    <a:lnTo>
                      <a:pt x="1922" y="764"/>
                    </a:lnTo>
                    <a:lnTo>
                      <a:pt x="1922" y="764"/>
                    </a:lnTo>
                    <a:close/>
                    <a:moveTo>
                      <a:pt x="1938" y="770"/>
                    </a:moveTo>
                    <a:lnTo>
                      <a:pt x="1932" y="770"/>
                    </a:lnTo>
                    <a:lnTo>
                      <a:pt x="1932" y="764"/>
                    </a:lnTo>
                    <a:lnTo>
                      <a:pt x="1938" y="764"/>
                    </a:lnTo>
                    <a:lnTo>
                      <a:pt x="1938" y="770"/>
                    </a:lnTo>
                    <a:lnTo>
                      <a:pt x="1938" y="770"/>
                    </a:lnTo>
                    <a:lnTo>
                      <a:pt x="1938" y="770"/>
                    </a:lnTo>
                    <a:lnTo>
                      <a:pt x="1938" y="770"/>
                    </a:lnTo>
                    <a:close/>
                    <a:moveTo>
                      <a:pt x="1916" y="780"/>
                    </a:moveTo>
                    <a:lnTo>
                      <a:pt x="1916" y="774"/>
                    </a:lnTo>
                    <a:lnTo>
                      <a:pt x="1922" y="774"/>
                    </a:lnTo>
                    <a:lnTo>
                      <a:pt x="1922" y="774"/>
                    </a:lnTo>
                    <a:lnTo>
                      <a:pt x="1922" y="774"/>
                    </a:lnTo>
                    <a:lnTo>
                      <a:pt x="1922" y="770"/>
                    </a:lnTo>
                    <a:lnTo>
                      <a:pt x="1928" y="770"/>
                    </a:lnTo>
                    <a:lnTo>
                      <a:pt x="1928" y="764"/>
                    </a:lnTo>
                    <a:lnTo>
                      <a:pt x="1928" y="770"/>
                    </a:lnTo>
                    <a:lnTo>
                      <a:pt x="1932" y="774"/>
                    </a:lnTo>
                    <a:lnTo>
                      <a:pt x="1928" y="774"/>
                    </a:lnTo>
                    <a:lnTo>
                      <a:pt x="1922" y="780"/>
                    </a:lnTo>
                    <a:lnTo>
                      <a:pt x="1922" y="780"/>
                    </a:lnTo>
                    <a:lnTo>
                      <a:pt x="1916" y="780"/>
                    </a:lnTo>
                    <a:lnTo>
                      <a:pt x="1916" y="780"/>
                    </a:lnTo>
                    <a:lnTo>
                      <a:pt x="1916" y="780"/>
                    </a:lnTo>
                    <a:lnTo>
                      <a:pt x="1916" y="780"/>
                    </a:lnTo>
                    <a:close/>
                    <a:moveTo>
                      <a:pt x="1910" y="802"/>
                    </a:moveTo>
                    <a:lnTo>
                      <a:pt x="1910" y="796"/>
                    </a:lnTo>
                    <a:lnTo>
                      <a:pt x="1910" y="790"/>
                    </a:lnTo>
                    <a:lnTo>
                      <a:pt x="1910" y="790"/>
                    </a:lnTo>
                    <a:lnTo>
                      <a:pt x="1910" y="796"/>
                    </a:lnTo>
                    <a:lnTo>
                      <a:pt x="1910" y="796"/>
                    </a:lnTo>
                    <a:lnTo>
                      <a:pt x="1910" y="802"/>
                    </a:lnTo>
                    <a:lnTo>
                      <a:pt x="1910" y="802"/>
                    </a:lnTo>
                    <a:lnTo>
                      <a:pt x="1910" y="802"/>
                    </a:lnTo>
                    <a:lnTo>
                      <a:pt x="1910" y="802"/>
                    </a:lnTo>
                    <a:lnTo>
                      <a:pt x="1910" y="802"/>
                    </a:lnTo>
                    <a:close/>
                    <a:moveTo>
                      <a:pt x="1904" y="802"/>
                    </a:moveTo>
                    <a:lnTo>
                      <a:pt x="1910" y="802"/>
                    </a:lnTo>
                    <a:lnTo>
                      <a:pt x="1910" y="802"/>
                    </a:lnTo>
                    <a:lnTo>
                      <a:pt x="1904" y="802"/>
                    </a:lnTo>
                    <a:lnTo>
                      <a:pt x="1904" y="802"/>
                    </a:lnTo>
                    <a:lnTo>
                      <a:pt x="1904" y="802"/>
                    </a:lnTo>
                    <a:lnTo>
                      <a:pt x="1904" y="802"/>
                    </a:lnTo>
                    <a:lnTo>
                      <a:pt x="1904" y="802"/>
                    </a:lnTo>
                    <a:close/>
                    <a:moveTo>
                      <a:pt x="1898" y="812"/>
                    </a:moveTo>
                    <a:lnTo>
                      <a:pt x="1898" y="806"/>
                    </a:lnTo>
                    <a:lnTo>
                      <a:pt x="1898" y="806"/>
                    </a:lnTo>
                    <a:lnTo>
                      <a:pt x="1898" y="812"/>
                    </a:lnTo>
                    <a:lnTo>
                      <a:pt x="1898" y="812"/>
                    </a:lnTo>
                    <a:lnTo>
                      <a:pt x="1898" y="812"/>
                    </a:lnTo>
                    <a:lnTo>
                      <a:pt x="1898" y="812"/>
                    </a:lnTo>
                    <a:lnTo>
                      <a:pt x="1898" y="812"/>
                    </a:lnTo>
                    <a:close/>
                    <a:moveTo>
                      <a:pt x="1878" y="844"/>
                    </a:moveTo>
                    <a:lnTo>
                      <a:pt x="1878" y="838"/>
                    </a:lnTo>
                    <a:lnTo>
                      <a:pt x="1878" y="844"/>
                    </a:lnTo>
                    <a:lnTo>
                      <a:pt x="1872" y="844"/>
                    </a:lnTo>
                    <a:lnTo>
                      <a:pt x="1872" y="850"/>
                    </a:lnTo>
                    <a:lnTo>
                      <a:pt x="1868" y="850"/>
                    </a:lnTo>
                    <a:lnTo>
                      <a:pt x="1868" y="850"/>
                    </a:lnTo>
                    <a:lnTo>
                      <a:pt x="1868" y="850"/>
                    </a:lnTo>
                    <a:lnTo>
                      <a:pt x="1872" y="844"/>
                    </a:lnTo>
                    <a:lnTo>
                      <a:pt x="1878" y="838"/>
                    </a:lnTo>
                    <a:lnTo>
                      <a:pt x="1878" y="844"/>
                    </a:lnTo>
                    <a:lnTo>
                      <a:pt x="1878" y="844"/>
                    </a:lnTo>
                    <a:lnTo>
                      <a:pt x="1878" y="844"/>
                    </a:lnTo>
                    <a:lnTo>
                      <a:pt x="1878" y="844"/>
                    </a:lnTo>
                    <a:close/>
                    <a:moveTo>
                      <a:pt x="1836" y="872"/>
                    </a:moveTo>
                    <a:lnTo>
                      <a:pt x="1842" y="872"/>
                    </a:lnTo>
                    <a:lnTo>
                      <a:pt x="1842" y="866"/>
                    </a:lnTo>
                    <a:lnTo>
                      <a:pt x="1842" y="866"/>
                    </a:lnTo>
                    <a:lnTo>
                      <a:pt x="1842" y="860"/>
                    </a:lnTo>
                    <a:lnTo>
                      <a:pt x="1844" y="860"/>
                    </a:lnTo>
                    <a:lnTo>
                      <a:pt x="1850" y="860"/>
                    </a:lnTo>
                    <a:lnTo>
                      <a:pt x="1844" y="860"/>
                    </a:lnTo>
                    <a:lnTo>
                      <a:pt x="1844" y="866"/>
                    </a:lnTo>
                    <a:lnTo>
                      <a:pt x="1842" y="872"/>
                    </a:lnTo>
                    <a:lnTo>
                      <a:pt x="1842" y="872"/>
                    </a:lnTo>
                    <a:lnTo>
                      <a:pt x="1842" y="872"/>
                    </a:lnTo>
                    <a:lnTo>
                      <a:pt x="1836" y="872"/>
                    </a:lnTo>
                    <a:lnTo>
                      <a:pt x="1836" y="872"/>
                    </a:lnTo>
                    <a:lnTo>
                      <a:pt x="1836" y="872"/>
                    </a:lnTo>
                    <a:lnTo>
                      <a:pt x="1836" y="872"/>
                    </a:lnTo>
                    <a:close/>
                    <a:moveTo>
                      <a:pt x="1796" y="898"/>
                    </a:moveTo>
                    <a:lnTo>
                      <a:pt x="1802" y="892"/>
                    </a:lnTo>
                    <a:lnTo>
                      <a:pt x="1802" y="888"/>
                    </a:lnTo>
                    <a:lnTo>
                      <a:pt x="1802" y="888"/>
                    </a:lnTo>
                    <a:lnTo>
                      <a:pt x="1802" y="884"/>
                    </a:lnTo>
                    <a:lnTo>
                      <a:pt x="1808" y="884"/>
                    </a:lnTo>
                    <a:lnTo>
                      <a:pt x="1808" y="884"/>
                    </a:lnTo>
                    <a:lnTo>
                      <a:pt x="1814" y="884"/>
                    </a:lnTo>
                    <a:lnTo>
                      <a:pt x="1814" y="878"/>
                    </a:lnTo>
                    <a:lnTo>
                      <a:pt x="1814" y="878"/>
                    </a:lnTo>
                    <a:lnTo>
                      <a:pt x="1814" y="884"/>
                    </a:lnTo>
                    <a:lnTo>
                      <a:pt x="1818" y="884"/>
                    </a:lnTo>
                    <a:lnTo>
                      <a:pt x="1818" y="878"/>
                    </a:lnTo>
                    <a:lnTo>
                      <a:pt x="1824" y="878"/>
                    </a:lnTo>
                    <a:lnTo>
                      <a:pt x="1824" y="872"/>
                    </a:lnTo>
                    <a:lnTo>
                      <a:pt x="1830" y="872"/>
                    </a:lnTo>
                    <a:lnTo>
                      <a:pt x="1830" y="878"/>
                    </a:lnTo>
                    <a:lnTo>
                      <a:pt x="1824" y="878"/>
                    </a:lnTo>
                    <a:lnTo>
                      <a:pt x="1824" y="884"/>
                    </a:lnTo>
                    <a:lnTo>
                      <a:pt x="1818" y="884"/>
                    </a:lnTo>
                    <a:lnTo>
                      <a:pt x="1814" y="884"/>
                    </a:lnTo>
                    <a:lnTo>
                      <a:pt x="1814" y="884"/>
                    </a:lnTo>
                    <a:lnTo>
                      <a:pt x="1814" y="884"/>
                    </a:lnTo>
                    <a:lnTo>
                      <a:pt x="1808" y="884"/>
                    </a:lnTo>
                    <a:lnTo>
                      <a:pt x="1808" y="888"/>
                    </a:lnTo>
                    <a:lnTo>
                      <a:pt x="1802" y="892"/>
                    </a:lnTo>
                    <a:lnTo>
                      <a:pt x="1802" y="898"/>
                    </a:lnTo>
                    <a:lnTo>
                      <a:pt x="1802" y="898"/>
                    </a:lnTo>
                    <a:lnTo>
                      <a:pt x="1796" y="898"/>
                    </a:lnTo>
                    <a:lnTo>
                      <a:pt x="1796" y="898"/>
                    </a:lnTo>
                    <a:lnTo>
                      <a:pt x="1796" y="898"/>
                    </a:lnTo>
                    <a:lnTo>
                      <a:pt x="1796" y="898"/>
                    </a:lnTo>
                    <a:close/>
                    <a:moveTo>
                      <a:pt x="1790" y="898"/>
                    </a:moveTo>
                    <a:lnTo>
                      <a:pt x="1790" y="898"/>
                    </a:lnTo>
                    <a:lnTo>
                      <a:pt x="1790" y="898"/>
                    </a:lnTo>
                    <a:lnTo>
                      <a:pt x="1790" y="898"/>
                    </a:lnTo>
                    <a:lnTo>
                      <a:pt x="1786" y="898"/>
                    </a:lnTo>
                    <a:lnTo>
                      <a:pt x="1786" y="904"/>
                    </a:lnTo>
                    <a:lnTo>
                      <a:pt x="1782" y="904"/>
                    </a:lnTo>
                    <a:lnTo>
                      <a:pt x="1782" y="910"/>
                    </a:lnTo>
                    <a:lnTo>
                      <a:pt x="1782" y="910"/>
                    </a:lnTo>
                    <a:lnTo>
                      <a:pt x="1782" y="910"/>
                    </a:lnTo>
                    <a:lnTo>
                      <a:pt x="1782" y="910"/>
                    </a:lnTo>
                    <a:lnTo>
                      <a:pt x="1782" y="910"/>
                    </a:lnTo>
                    <a:lnTo>
                      <a:pt x="1782" y="904"/>
                    </a:lnTo>
                    <a:lnTo>
                      <a:pt x="1786" y="898"/>
                    </a:lnTo>
                    <a:lnTo>
                      <a:pt x="1786" y="898"/>
                    </a:lnTo>
                    <a:lnTo>
                      <a:pt x="1790" y="898"/>
                    </a:lnTo>
                    <a:lnTo>
                      <a:pt x="1790" y="898"/>
                    </a:lnTo>
                    <a:lnTo>
                      <a:pt x="1790" y="898"/>
                    </a:lnTo>
                    <a:lnTo>
                      <a:pt x="1790" y="898"/>
                    </a:lnTo>
                    <a:close/>
                    <a:moveTo>
                      <a:pt x="1796" y="910"/>
                    </a:moveTo>
                    <a:lnTo>
                      <a:pt x="1796" y="910"/>
                    </a:lnTo>
                    <a:lnTo>
                      <a:pt x="1790" y="910"/>
                    </a:lnTo>
                    <a:lnTo>
                      <a:pt x="1790" y="910"/>
                    </a:lnTo>
                    <a:lnTo>
                      <a:pt x="1796" y="910"/>
                    </a:lnTo>
                    <a:lnTo>
                      <a:pt x="1796" y="910"/>
                    </a:lnTo>
                    <a:lnTo>
                      <a:pt x="1796" y="910"/>
                    </a:lnTo>
                    <a:lnTo>
                      <a:pt x="1796" y="9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 name="Freeform 14">
                <a:extLst>
                  <a:ext uri="{FF2B5EF4-FFF2-40B4-BE49-F238E27FC236}">
                    <a16:creationId xmlns:a16="http://schemas.microsoft.com/office/drawing/2014/main" id="{C190ECCE-CA2D-45A1-B306-97FECD1C343B}"/>
                  </a:ext>
                </a:extLst>
              </p:cNvPr>
              <p:cNvSpPr>
                <a:spLocks/>
              </p:cNvSpPr>
              <p:nvPr/>
            </p:nvSpPr>
            <p:spPr bwMode="auto">
              <a:xfrm>
                <a:off x="4933366" y="9677360"/>
                <a:ext cx="313665" cy="257902"/>
              </a:xfrm>
              <a:custGeom>
                <a:avLst/>
                <a:gdLst>
                  <a:gd name="T0" fmla="*/ 126 w 180"/>
                  <a:gd name="T1" fmla="*/ 30 h 148"/>
                  <a:gd name="T2" fmla="*/ 112 w 180"/>
                  <a:gd name="T3" fmla="*/ 44 h 148"/>
                  <a:gd name="T4" fmla="*/ 106 w 180"/>
                  <a:gd name="T5" fmla="*/ 38 h 148"/>
                  <a:gd name="T6" fmla="*/ 100 w 180"/>
                  <a:gd name="T7" fmla="*/ 36 h 148"/>
                  <a:gd name="T8" fmla="*/ 96 w 180"/>
                  <a:gd name="T9" fmla="*/ 34 h 148"/>
                  <a:gd name="T10" fmla="*/ 80 w 180"/>
                  <a:gd name="T11" fmla="*/ 52 h 148"/>
                  <a:gd name="T12" fmla="*/ 74 w 180"/>
                  <a:gd name="T13" fmla="*/ 50 h 148"/>
                  <a:gd name="T14" fmla="*/ 56 w 180"/>
                  <a:gd name="T15" fmla="*/ 46 h 148"/>
                  <a:gd name="T16" fmla="*/ 40 w 180"/>
                  <a:gd name="T17" fmla="*/ 40 h 148"/>
                  <a:gd name="T18" fmla="*/ 34 w 180"/>
                  <a:gd name="T19" fmla="*/ 28 h 148"/>
                  <a:gd name="T20" fmla="*/ 34 w 180"/>
                  <a:gd name="T21" fmla="*/ 30 h 148"/>
                  <a:gd name="T22" fmla="*/ 28 w 180"/>
                  <a:gd name="T23" fmla="*/ 30 h 148"/>
                  <a:gd name="T24" fmla="*/ 26 w 180"/>
                  <a:gd name="T25" fmla="*/ 32 h 148"/>
                  <a:gd name="T26" fmla="*/ 16 w 180"/>
                  <a:gd name="T27" fmla="*/ 42 h 148"/>
                  <a:gd name="T28" fmla="*/ 10 w 180"/>
                  <a:gd name="T29" fmla="*/ 42 h 148"/>
                  <a:gd name="T30" fmla="*/ 8 w 180"/>
                  <a:gd name="T31" fmla="*/ 48 h 148"/>
                  <a:gd name="T32" fmla="*/ 2 w 180"/>
                  <a:gd name="T33" fmla="*/ 38 h 148"/>
                  <a:gd name="T34" fmla="*/ 0 w 180"/>
                  <a:gd name="T35" fmla="*/ 54 h 148"/>
                  <a:gd name="T36" fmla="*/ 10 w 180"/>
                  <a:gd name="T37" fmla="*/ 58 h 148"/>
                  <a:gd name="T38" fmla="*/ 12 w 180"/>
                  <a:gd name="T39" fmla="*/ 62 h 148"/>
                  <a:gd name="T40" fmla="*/ 24 w 180"/>
                  <a:gd name="T41" fmla="*/ 68 h 148"/>
                  <a:gd name="T42" fmla="*/ 26 w 180"/>
                  <a:gd name="T43" fmla="*/ 76 h 148"/>
                  <a:gd name="T44" fmla="*/ 42 w 180"/>
                  <a:gd name="T45" fmla="*/ 90 h 148"/>
                  <a:gd name="T46" fmla="*/ 56 w 180"/>
                  <a:gd name="T47" fmla="*/ 110 h 148"/>
                  <a:gd name="T48" fmla="*/ 68 w 180"/>
                  <a:gd name="T49" fmla="*/ 130 h 148"/>
                  <a:gd name="T50" fmla="*/ 76 w 180"/>
                  <a:gd name="T51" fmla="*/ 130 h 148"/>
                  <a:gd name="T52" fmla="*/ 90 w 180"/>
                  <a:gd name="T53" fmla="*/ 130 h 148"/>
                  <a:gd name="T54" fmla="*/ 108 w 180"/>
                  <a:gd name="T55" fmla="*/ 146 h 148"/>
                  <a:gd name="T56" fmla="*/ 110 w 180"/>
                  <a:gd name="T57" fmla="*/ 144 h 148"/>
                  <a:gd name="T58" fmla="*/ 122 w 180"/>
                  <a:gd name="T59" fmla="*/ 144 h 148"/>
                  <a:gd name="T60" fmla="*/ 136 w 180"/>
                  <a:gd name="T61" fmla="*/ 142 h 148"/>
                  <a:gd name="T62" fmla="*/ 152 w 180"/>
                  <a:gd name="T63" fmla="*/ 138 h 148"/>
                  <a:gd name="T64" fmla="*/ 180 w 180"/>
                  <a:gd name="T65" fmla="*/ 130 h 148"/>
                  <a:gd name="T66" fmla="*/ 168 w 180"/>
                  <a:gd name="T67" fmla="*/ 112 h 148"/>
                  <a:gd name="T68" fmla="*/ 162 w 180"/>
                  <a:gd name="T69" fmla="*/ 94 h 148"/>
                  <a:gd name="T70" fmla="*/ 150 w 180"/>
                  <a:gd name="T71" fmla="*/ 78 h 148"/>
                  <a:gd name="T72" fmla="*/ 138 w 180"/>
                  <a:gd name="T73" fmla="*/ 70 h 148"/>
                  <a:gd name="T74" fmla="*/ 140 w 180"/>
                  <a:gd name="T75" fmla="*/ 62 h 148"/>
                  <a:gd name="T76" fmla="*/ 154 w 180"/>
                  <a:gd name="T77" fmla="*/ 58 h 148"/>
                  <a:gd name="T78" fmla="*/ 156 w 180"/>
                  <a:gd name="T79" fmla="*/ 26 h 148"/>
                  <a:gd name="T80" fmla="*/ 156 w 180"/>
                  <a:gd name="T81" fmla="*/ 26 h 148"/>
                  <a:gd name="T82" fmla="*/ 154 w 180"/>
                  <a:gd name="T83" fmla="*/ 28 h 148"/>
                  <a:gd name="T84" fmla="*/ 152 w 180"/>
                  <a:gd name="T85" fmla="*/ 28 h 148"/>
                  <a:gd name="T86" fmla="*/ 152 w 180"/>
                  <a:gd name="T87" fmla="*/ 32 h 148"/>
                  <a:gd name="T88" fmla="*/ 148 w 180"/>
                  <a:gd name="T89" fmla="*/ 28 h 148"/>
                  <a:gd name="T90" fmla="*/ 142 w 180"/>
                  <a:gd name="T91" fmla="*/ 24 h 148"/>
                  <a:gd name="T92" fmla="*/ 142 w 180"/>
                  <a:gd name="T93" fmla="*/ 0 h 148"/>
                  <a:gd name="T94" fmla="*/ 136 w 180"/>
                  <a:gd name="T95" fmla="*/ 6 h 148"/>
                  <a:gd name="T96" fmla="*/ 134 w 180"/>
                  <a:gd name="T97" fmla="*/ 14 h 148"/>
                  <a:gd name="T98" fmla="*/ 132 w 180"/>
                  <a:gd name="T99" fmla="*/ 20 h 148"/>
                  <a:gd name="T100" fmla="*/ 130 w 180"/>
                  <a:gd name="T101" fmla="*/ 22 h 148"/>
                  <a:gd name="T102" fmla="*/ 126 w 180"/>
                  <a:gd name="T103" fmla="*/ 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0" h="148">
                    <a:moveTo>
                      <a:pt x="126" y="30"/>
                    </a:moveTo>
                    <a:lnTo>
                      <a:pt x="126" y="30"/>
                    </a:lnTo>
                    <a:lnTo>
                      <a:pt x="120" y="38"/>
                    </a:lnTo>
                    <a:lnTo>
                      <a:pt x="112" y="44"/>
                    </a:lnTo>
                    <a:lnTo>
                      <a:pt x="106" y="38"/>
                    </a:lnTo>
                    <a:lnTo>
                      <a:pt x="106" y="38"/>
                    </a:lnTo>
                    <a:lnTo>
                      <a:pt x="104" y="38"/>
                    </a:lnTo>
                    <a:lnTo>
                      <a:pt x="100" y="36"/>
                    </a:lnTo>
                    <a:lnTo>
                      <a:pt x="98" y="34"/>
                    </a:lnTo>
                    <a:lnTo>
                      <a:pt x="96" y="34"/>
                    </a:lnTo>
                    <a:lnTo>
                      <a:pt x="92" y="44"/>
                    </a:lnTo>
                    <a:lnTo>
                      <a:pt x="80" y="52"/>
                    </a:lnTo>
                    <a:lnTo>
                      <a:pt x="80" y="52"/>
                    </a:lnTo>
                    <a:lnTo>
                      <a:pt x="74" y="50"/>
                    </a:lnTo>
                    <a:lnTo>
                      <a:pt x="70" y="50"/>
                    </a:lnTo>
                    <a:lnTo>
                      <a:pt x="56" y="46"/>
                    </a:lnTo>
                    <a:lnTo>
                      <a:pt x="50" y="48"/>
                    </a:lnTo>
                    <a:lnTo>
                      <a:pt x="40" y="40"/>
                    </a:lnTo>
                    <a:lnTo>
                      <a:pt x="40" y="40"/>
                    </a:lnTo>
                    <a:lnTo>
                      <a:pt x="34" y="28"/>
                    </a:lnTo>
                    <a:lnTo>
                      <a:pt x="34" y="28"/>
                    </a:lnTo>
                    <a:lnTo>
                      <a:pt x="34" y="30"/>
                    </a:lnTo>
                    <a:lnTo>
                      <a:pt x="30" y="30"/>
                    </a:lnTo>
                    <a:lnTo>
                      <a:pt x="28" y="30"/>
                    </a:lnTo>
                    <a:lnTo>
                      <a:pt x="26" y="32"/>
                    </a:lnTo>
                    <a:lnTo>
                      <a:pt x="26" y="32"/>
                    </a:lnTo>
                    <a:lnTo>
                      <a:pt x="24" y="40"/>
                    </a:lnTo>
                    <a:lnTo>
                      <a:pt x="16" y="42"/>
                    </a:lnTo>
                    <a:lnTo>
                      <a:pt x="10" y="42"/>
                    </a:lnTo>
                    <a:lnTo>
                      <a:pt x="10" y="42"/>
                    </a:lnTo>
                    <a:lnTo>
                      <a:pt x="8" y="48"/>
                    </a:lnTo>
                    <a:lnTo>
                      <a:pt x="8" y="48"/>
                    </a:lnTo>
                    <a:lnTo>
                      <a:pt x="2" y="38"/>
                    </a:lnTo>
                    <a:lnTo>
                      <a:pt x="2" y="38"/>
                    </a:lnTo>
                    <a:lnTo>
                      <a:pt x="0" y="54"/>
                    </a:lnTo>
                    <a:lnTo>
                      <a:pt x="0" y="54"/>
                    </a:lnTo>
                    <a:lnTo>
                      <a:pt x="2" y="56"/>
                    </a:lnTo>
                    <a:lnTo>
                      <a:pt x="10" y="58"/>
                    </a:lnTo>
                    <a:lnTo>
                      <a:pt x="10" y="58"/>
                    </a:lnTo>
                    <a:lnTo>
                      <a:pt x="12" y="62"/>
                    </a:lnTo>
                    <a:lnTo>
                      <a:pt x="20" y="64"/>
                    </a:lnTo>
                    <a:lnTo>
                      <a:pt x="24" y="68"/>
                    </a:lnTo>
                    <a:lnTo>
                      <a:pt x="24" y="68"/>
                    </a:lnTo>
                    <a:lnTo>
                      <a:pt x="26" y="76"/>
                    </a:lnTo>
                    <a:lnTo>
                      <a:pt x="42" y="90"/>
                    </a:lnTo>
                    <a:lnTo>
                      <a:pt x="42" y="90"/>
                    </a:lnTo>
                    <a:lnTo>
                      <a:pt x="46" y="104"/>
                    </a:lnTo>
                    <a:lnTo>
                      <a:pt x="56" y="110"/>
                    </a:lnTo>
                    <a:lnTo>
                      <a:pt x="60" y="118"/>
                    </a:lnTo>
                    <a:lnTo>
                      <a:pt x="68" y="130"/>
                    </a:lnTo>
                    <a:lnTo>
                      <a:pt x="72" y="134"/>
                    </a:lnTo>
                    <a:lnTo>
                      <a:pt x="76" y="130"/>
                    </a:lnTo>
                    <a:lnTo>
                      <a:pt x="86" y="132"/>
                    </a:lnTo>
                    <a:lnTo>
                      <a:pt x="90" y="130"/>
                    </a:lnTo>
                    <a:lnTo>
                      <a:pt x="108" y="146"/>
                    </a:lnTo>
                    <a:lnTo>
                      <a:pt x="108" y="146"/>
                    </a:lnTo>
                    <a:lnTo>
                      <a:pt x="108" y="146"/>
                    </a:lnTo>
                    <a:lnTo>
                      <a:pt x="110" y="144"/>
                    </a:lnTo>
                    <a:lnTo>
                      <a:pt x="122" y="144"/>
                    </a:lnTo>
                    <a:lnTo>
                      <a:pt x="122" y="144"/>
                    </a:lnTo>
                    <a:lnTo>
                      <a:pt x="124" y="148"/>
                    </a:lnTo>
                    <a:lnTo>
                      <a:pt x="136" y="142"/>
                    </a:lnTo>
                    <a:lnTo>
                      <a:pt x="144" y="142"/>
                    </a:lnTo>
                    <a:lnTo>
                      <a:pt x="152" y="138"/>
                    </a:lnTo>
                    <a:lnTo>
                      <a:pt x="160" y="130"/>
                    </a:lnTo>
                    <a:lnTo>
                      <a:pt x="180" y="130"/>
                    </a:lnTo>
                    <a:lnTo>
                      <a:pt x="180" y="116"/>
                    </a:lnTo>
                    <a:lnTo>
                      <a:pt x="168" y="112"/>
                    </a:lnTo>
                    <a:lnTo>
                      <a:pt x="168" y="112"/>
                    </a:lnTo>
                    <a:lnTo>
                      <a:pt x="162" y="94"/>
                    </a:lnTo>
                    <a:lnTo>
                      <a:pt x="156" y="86"/>
                    </a:lnTo>
                    <a:lnTo>
                      <a:pt x="150" y="78"/>
                    </a:lnTo>
                    <a:lnTo>
                      <a:pt x="138" y="70"/>
                    </a:lnTo>
                    <a:lnTo>
                      <a:pt x="138" y="70"/>
                    </a:lnTo>
                    <a:lnTo>
                      <a:pt x="140" y="68"/>
                    </a:lnTo>
                    <a:lnTo>
                      <a:pt x="140" y="62"/>
                    </a:lnTo>
                    <a:lnTo>
                      <a:pt x="150" y="62"/>
                    </a:lnTo>
                    <a:lnTo>
                      <a:pt x="154" y="58"/>
                    </a:lnTo>
                    <a:lnTo>
                      <a:pt x="154" y="58"/>
                    </a:lnTo>
                    <a:lnTo>
                      <a:pt x="156" y="26"/>
                    </a:lnTo>
                    <a:lnTo>
                      <a:pt x="156" y="26"/>
                    </a:lnTo>
                    <a:lnTo>
                      <a:pt x="156" y="26"/>
                    </a:lnTo>
                    <a:lnTo>
                      <a:pt x="156" y="26"/>
                    </a:lnTo>
                    <a:lnTo>
                      <a:pt x="154" y="28"/>
                    </a:lnTo>
                    <a:lnTo>
                      <a:pt x="152" y="28"/>
                    </a:lnTo>
                    <a:lnTo>
                      <a:pt x="152" y="28"/>
                    </a:lnTo>
                    <a:lnTo>
                      <a:pt x="152" y="32"/>
                    </a:lnTo>
                    <a:lnTo>
                      <a:pt x="152" y="32"/>
                    </a:lnTo>
                    <a:lnTo>
                      <a:pt x="150" y="30"/>
                    </a:lnTo>
                    <a:lnTo>
                      <a:pt x="148" y="28"/>
                    </a:lnTo>
                    <a:lnTo>
                      <a:pt x="144" y="26"/>
                    </a:lnTo>
                    <a:lnTo>
                      <a:pt x="142" y="24"/>
                    </a:lnTo>
                    <a:lnTo>
                      <a:pt x="142" y="24"/>
                    </a:lnTo>
                    <a:lnTo>
                      <a:pt x="142" y="0"/>
                    </a:lnTo>
                    <a:lnTo>
                      <a:pt x="136" y="6"/>
                    </a:lnTo>
                    <a:lnTo>
                      <a:pt x="136" y="6"/>
                    </a:lnTo>
                    <a:lnTo>
                      <a:pt x="134" y="10"/>
                    </a:lnTo>
                    <a:lnTo>
                      <a:pt x="134" y="14"/>
                    </a:lnTo>
                    <a:lnTo>
                      <a:pt x="134" y="14"/>
                    </a:lnTo>
                    <a:lnTo>
                      <a:pt x="132" y="20"/>
                    </a:lnTo>
                    <a:lnTo>
                      <a:pt x="132" y="20"/>
                    </a:lnTo>
                    <a:lnTo>
                      <a:pt x="130" y="22"/>
                    </a:lnTo>
                    <a:lnTo>
                      <a:pt x="126" y="30"/>
                    </a:lnTo>
                    <a:lnTo>
                      <a:pt x="126" y="30"/>
                    </a:lnTo>
                    <a:lnTo>
                      <a:pt x="126"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 name="Freeform 15">
                <a:extLst>
                  <a:ext uri="{FF2B5EF4-FFF2-40B4-BE49-F238E27FC236}">
                    <a16:creationId xmlns:a16="http://schemas.microsoft.com/office/drawing/2014/main" id="{1E9C87E7-C467-411F-A910-A5A365DD0B80}"/>
                  </a:ext>
                </a:extLst>
              </p:cNvPr>
              <p:cNvSpPr>
                <a:spLocks/>
              </p:cNvSpPr>
              <p:nvPr/>
            </p:nvSpPr>
            <p:spPr bwMode="auto">
              <a:xfrm>
                <a:off x="4895029" y="9321872"/>
                <a:ext cx="414735" cy="446101"/>
              </a:xfrm>
              <a:custGeom>
                <a:avLst/>
                <a:gdLst>
                  <a:gd name="T0" fmla="*/ 30 w 238"/>
                  <a:gd name="T1" fmla="*/ 102 h 256"/>
                  <a:gd name="T2" fmla="*/ 16 w 238"/>
                  <a:gd name="T3" fmla="*/ 138 h 256"/>
                  <a:gd name="T4" fmla="*/ 6 w 238"/>
                  <a:gd name="T5" fmla="*/ 158 h 256"/>
                  <a:gd name="T6" fmla="*/ 2 w 238"/>
                  <a:gd name="T7" fmla="*/ 178 h 256"/>
                  <a:gd name="T8" fmla="*/ 6 w 238"/>
                  <a:gd name="T9" fmla="*/ 188 h 256"/>
                  <a:gd name="T10" fmla="*/ 14 w 238"/>
                  <a:gd name="T11" fmla="*/ 218 h 256"/>
                  <a:gd name="T12" fmla="*/ 22 w 238"/>
                  <a:gd name="T13" fmla="*/ 238 h 256"/>
                  <a:gd name="T14" fmla="*/ 24 w 238"/>
                  <a:gd name="T15" fmla="*/ 244 h 256"/>
                  <a:gd name="T16" fmla="*/ 28 w 238"/>
                  <a:gd name="T17" fmla="*/ 250 h 256"/>
                  <a:gd name="T18" fmla="*/ 30 w 238"/>
                  <a:gd name="T19" fmla="*/ 250 h 256"/>
                  <a:gd name="T20" fmla="*/ 36 w 238"/>
                  <a:gd name="T21" fmla="*/ 246 h 256"/>
                  <a:gd name="T22" fmla="*/ 46 w 238"/>
                  <a:gd name="T23" fmla="*/ 244 h 256"/>
                  <a:gd name="T24" fmla="*/ 48 w 238"/>
                  <a:gd name="T25" fmla="*/ 238 h 256"/>
                  <a:gd name="T26" fmla="*/ 58 w 238"/>
                  <a:gd name="T27" fmla="*/ 238 h 256"/>
                  <a:gd name="T28" fmla="*/ 62 w 238"/>
                  <a:gd name="T29" fmla="*/ 246 h 256"/>
                  <a:gd name="T30" fmla="*/ 74 w 238"/>
                  <a:gd name="T31" fmla="*/ 250 h 256"/>
                  <a:gd name="T32" fmla="*/ 90 w 238"/>
                  <a:gd name="T33" fmla="*/ 254 h 256"/>
                  <a:gd name="T34" fmla="*/ 100 w 238"/>
                  <a:gd name="T35" fmla="*/ 256 h 256"/>
                  <a:gd name="T36" fmla="*/ 112 w 238"/>
                  <a:gd name="T37" fmla="*/ 250 h 256"/>
                  <a:gd name="T38" fmla="*/ 118 w 238"/>
                  <a:gd name="T39" fmla="*/ 238 h 256"/>
                  <a:gd name="T40" fmla="*/ 128 w 238"/>
                  <a:gd name="T41" fmla="*/ 244 h 256"/>
                  <a:gd name="T42" fmla="*/ 130 w 238"/>
                  <a:gd name="T43" fmla="*/ 246 h 256"/>
                  <a:gd name="T44" fmla="*/ 142 w 238"/>
                  <a:gd name="T45" fmla="*/ 244 h 256"/>
                  <a:gd name="T46" fmla="*/ 150 w 238"/>
                  <a:gd name="T47" fmla="*/ 230 h 256"/>
                  <a:gd name="T48" fmla="*/ 156 w 238"/>
                  <a:gd name="T49" fmla="*/ 224 h 256"/>
                  <a:gd name="T50" fmla="*/ 156 w 238"/>
                  <a:gd name="T51" fmla="*/ 218 h 256"/>
                  <a:gd name="T52" fmla="*/ 158 w 238"/>
                  <a:gd name="T53" fmla="*/ 210 h 256"/>
                  <a:gd name="T54" fmla="*/ 164 w 238"/>
                  <a:gd name="T55" fmla="*/ 216 h 256"/>
                  <a:gd name="T56" fmla="*/ 166 w 238"/>
                  <a:gd name="T57" fmla="*/ 232 h 256"/>
                  <a:gd name="T58" fmla="*/ 174 w 238"/>
                  <a:gd name="T59" fmla="*/ 236 h 256"/>
                  <a:gd name="T60" fmla="*/ 176 w 238"/>
                  <a:gd name="T61" fmla="*/ 234 h 256"/>
                  <a:gd name="T62" fmla="*/ 178 w 238"/>
                  <a:gd name="T63" fmla="*/ 230 h 256"/>
                  <a:gd name="T64" fmla="*/ 186 w 238"/>
                  <a:gd name="T65" fmla="*/ 220 h 256"/>
                  <a:gd name="T66" fmla="*/ 206 w 238"/>
                  <a:gd name="T67" fmla="*/ 186 h 256"/>
                  <a:gd name="T68" fmla="*/ 210 w 238"/>
                  <a:gd name="T69" fmla="*/ 162 h 256"/>
                  <a:gd name="T70" fmla="*/ 222 w 238"/>
                  <a:gd name="T71" fmla="*/ 110 h 256"/>
                  <a:gd name="T72" fmla="*/ 236 w 238"/>
                  <a:gd name="T73" fmla="*/ 102 h 256"/>
                  <a:gd name="T74" fmla="*/ 238 w 238"/>
                  <a:gd name="T75" fmla="*/ 92 h 256"/>
                  <a:gd name="T76" fmla="*/ 232 w 238"/>
                  <a:gd name="T77" fmla="*/ 84 h 256"/>
                  <a:gd name="T78" fmla="*/ 222 w 238"/>
                  <a:gd name="T79" fmla="*/ 78 h 256"/>
                  <a:gd name="T80" fmla="*/ 220 w 238"/>
                  <a:gd name="T81" fmla="*/ 38 h 256"/>
                  <a:gd name="T82" fmla="*/ 214 w 238"/>
                  <a:gd name="T83" fmla="*/ 22 h 256"/>
                  <a:gd name="T84" fmla="*/ 196 w 238"/>
                  <a:gd name="T85" fmla="*/ 0 h 256"/>
                  <a:gd name="T86" fmla="*/ 184 w 238"/>
                  <a:gd name="T87" fmla="*/ 14 h 256"/>
                  <a:gd name="T88" fmla="*/ 174 w 238"/>
                  <a:gd name="T89" fmla="*/ 24 h 256"/>
                  <a:gd name="T90" fmla="*/ 150 w 238"/>
                  <a:gd name="T91" fmla="*/ 22 h 256"/>
                  <a:gd name="T92" fmla="*/ 138 w 238"/>
                  <a:gd name="T93" fmla="*/ 16 h 256"/>
                  <a:gd name="T94" fmla="*/ 136 w 238"/>
                  <a:gd name="T95" fmla="*/ 22 h 256"/>
                  <a:gd name="T96" fmla="*/ 100 w 238"/>
                  <a:gd name="T97" fmla="*/ 22 h 256"/>
                  <a:gd name="T98" fmla="*/ 66 w 238"/>
                  <a:gd name="T99" fmla="*/ 22 h 256"/>
                  <a:gd name="T100" fmla="*/ 44 w 238"/>
                  <a:gd name="T101" fmla="*/ 38 h 256"/>
                  <a:gd name="T102" fmla="*/ 30 w 238"/>
                  <a:gd name="T103" fmla="*/ 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56">
                    <a:moveTo>
                      <a:pt x="30" y="66"/>
                    </a:moveTo>
                    <a:lnTo>
                      <a:pt x="30" y="84"/>
                    </a:lnTo>
                    <a:lnTo>
                      <a:pt x="30" y="102"/>
                    </a:lnTo>
                    <a:lnTo>
                      <a:pt x="30" y="118"/>
                    </a:lnTo>
                    <a:lnTo>
                      <a:pt x="30" y="134"/>
                    </a:lnTo>
                    <a:lnTo>
                      <a:pt x="16" y="138"/>
                    </a:lnTo>
                    <a:lnTo>
                      <a:pt x="16" y="138"/>
                    </a:lnTo>
                    <a:lnTo>
                      <a:pt x="12" y="146"/>
                    </a:lnTo>
                    <a:lnTo>
                      <a:pt x="6" y="158"/>
                    </a:lnTo>
                    <a:lnTo>
                      <a:pt x="6" y="168"/>
                    </a:lnTo>
                    <a:lnTo>
                      <a:pt x="2" y="170"/>
                    </a:lnTo>
                    <a:lnTo>
                      <a:pt x="2" y="178"/>
                    </a:lnTo>
                    <a:lnTo>
                      <a:pt x="0" y="184"/>
                    </a:lnTo>
                    <a:lnTo>
                      <a:pt x="0" y="190"/>
                    </a:lnTo>
                    <a:lnTo>
                      <a:pt x="6" y="188"/>
                    </a:lnTo>
                    <a:lnTo>
                      <a:pt x="6" y="188"/>
                    </a:lnTo>
                    <a:lnTo>
                      <a:pt x="6" y="198"/>
                    </a:lnTo>
                    <a:lnTo>
                      <a:pt x="14" y="218"/>
                    </a:lnTo>
                    <a:lnTo>
                      <a:pt x="14" y="218"/>
                    </a:lnTo>
                    <a:lnTo>
                      <a:pt x="12" y="220"/>
                    </a:lnTo>
                    <a:lnTo>
                      <a:pt x="22" y="238"/>
                    </a:lnTo>
                    <a:lnTo>
                      <a:pt x="22" y="238"/>
                    </a:lnTo>
                    <a:lnTo>
                      <a:pt x="24" y="244"/>
                    </a:lnTo>
                    <a:lnTo>
                      <a:pt x="24" y="244"/>
                    </a:lnTo>
                    <a:lnTo>
                      <a:pt x="24" y="246"/>
                    </a:lnTo>
                    <a:lnTo>
                      <a:pt x="26" y="248"/>
                    </a:lnTo>
                    <a:lnTo>
                      <a:pt x="28" y="250"/>
                    </a:lnTo>
                    <a:lnTo>
                      <a:pt x="28" y="252"/>
                    </a:lnTo>
                    <a:lnTo>
                      <a:pt x="28" y="252"/>
                    </a:lnTo>
                    <a:lnTo>
                      <a:pt x="30" y="250"/>
                    </a:lnTo>
                    <a:lnTo>
                      <a:pt x="32" y="248"/>
                    </a:lnTo>
                    <a:lnTo>
                      <a:pt x="32" y="248"/>
                    </a:lnTo>
                    <a:lnTo>
                      <a:pt x="36" y="246"/>
                    </a:lnTo>
                    <a:lnTo>
                      <a:pt x="38" y="246"/>
                    </a:lnTo>
                    <a:lnTo>
                      <a:pt x="40" y="246"/>
                    </a:lnTo>
                    <a:lnTo>
                      <a:pt x="46" y="244"/>
                    </a:lnTo>
                    <a:lnTo>
                      <a:pt x="46" y="244"/>
                    </a:lnTo>
                    <a:lnTo>
                      <a:pt x="48" y="240"/>
                    </a:lnTo>
                    <a:lnTo>
                      <a:pt x="48" y="238"/>
                    </a:lnTo>
                    <a:lnTo>
                      <a:pt x="56" y="234"/>
                    </a:lnTo>
                    <a:lnTo>
                      <a:pt x="56" y="234"/>
                    </a:lnTo>
                    <a:lnTo>
                      <a:pt x="58" y="238"/>
                    </a:lnTo>
                    <a:lnTo>
                      <a:pt x="60" y="240"/>
                    </a:lnTo>
                    <a:lnTo>
                      <a:pt x="62" y="246"/>
                    </a:lnTo>
                    <a:lnTo>
                      <a:pt x="62" y="246"/>
                    </a:lnTo>
                    <a:lnTo>
                      <a:pt x="70" y="250"/>
                    </a:lnTo>
                    <a:lnTo>
                      <a:pt x="70" y="250"/>
                    </a:lnTo>
                    <a:lnTo>
                      <a:pt x="74" y="250"/>
                    </a:lnTo>
                    <a:lnTo>
                      <a:pt x="76" y="250"/>
                    </a:lnTo>
                    <a:lnTo>
                      <a:pt x="90" y="254"/>
                    </a:lnTo>
                    <a:lnTo>
                      <a:pt x="90" y="254"/>
                    </a:lnTo>
                    <a:lnTo>
                      <a:pt x="94" y="256"/>
                    </a:lnTo>
                    <a:lnTo>
                      <a:pt x="100" y="256"/>
                    </a:lnTo>
                    <a:lnTo>
                      <a:pt x="100" y="256"/>
                    </a:lnTo>
                    <a:lnTo>
                      <a:pt x="106" y="254"/>
                    </a:lnTo>
                    <a:lnTo>
                      <a:pt x="112" y="250"/>
                    </a:lnTo>
                    <a:lnTo>
                      <a:pt x="112" y="250"/>
                    </a:lnTo>
                    <a:lnTo>
                      <a:pt x="116" y="244"/>
                    </a:lnTo>
                    <a:lnTo>
                      <a:pt x="118" y="238"/>
                    </a:lnTo>
                    <a:lnTo>
                      <a:pt x="118" y="238"/>
                    </a:lnTo>
                    <a:lnTo>
                      <a:pt x="122" y="240"/>
                    </a:lnTo>
                    <a:lnTo>
                      <a:pt x="124" y="240"/>
                    </a:lnTo>
                    <a:lnTo>
                      <a:pt x="128" y="244"/>
                    </a:lnTo>
                    <a:lnTo>
                      <a:pt x="128" y="244"/>
                    </a:lnTo>
                    <a:lnTo>
                      <a:pt x="128" y="244"/>
                    </a:lnTo>
                    <a:lnTo>
                      <a:pt x="130" y="246"/>
                    </a:lnTo>
                    <a:lnTo>
                      <a:pt x="132" y="250"/>
                    </a:lnTo>
                    <a:lnTo>
                      <a:pt x="138" y="246"/>
                    </a:lnTo>
                    <a:lnTo>
                      <a:pt x="142" y="244"/>
                    </a:lnTo>
                    <a:lnTo>
                      <a:pt x="146" y="238"/>
                    </a:lnTo>
                    <a:lnTo>
                      <a:pt x="150" y="230"/>
                    </a:lnTo>
                    <a:lnTo>
                      <a:pt x="150" y="230"/>
                    </a:lnTo>
                    <a:lnTo>
                      <a:pt x="152" y="226"/>
                    </a:lnTo>
                    <a:lnTo>
                      <a:pt x="156" y="224"/>
                    </a:lnTo>
                    <a:lnTo>
                      <a:pt x="156" y="224"/>
                    </a:lnTo>
                    <a:lnTo>
                      <a:pt x="156" y="220"/>
                    </a:lnTo>
                    <a:lnTo>
                      <a:pt x="156" y="220"/>
                    </a:lnTo>
                    <a:lnTo>
                      <a:pt x="156" y="218"/>
                    </a:lnTo>
                    <a:lnTo>
                      <a:pt x="156" y="214"/>
                    </a:lnTo>
                    <a:lnTo>
                      <a:pt x="156" y="214"/>
                    </a:lnTo>
                    <a:lnTo>
                      <a:pt x="158" y="210"/>
                    </a:lnTo>
                    <a:lnTo>
                      <a:pt x="164" y="204"/>
                    </a:lnTo>
                    <a:lnTo>
                      <a:pt x="164" y="204"/>
                    </a:lnTo>
                    <a:lnTo>
                      <a:pt x="164" y="216"/>
                    </a:lnTo>
                    <a:lnTo>
                      <a:pt x="164" y="228"/>
                    </a:lnTo>
                    <a:lnTo>
                      <a:pt x="164" y="228"/>
                    </a:lnTo>
                    <a:lnTo>
                      <a:pt x="166" y="232"/>
                    </a:lnTo>
                    <a:lnTo>
                      <a:pt x="170" y="234"/>
                    </a:lnTo>
                    <a:lnTo>
                      <a:pt x="174" y="236"/>
                    </a:lnTo>
                    <a:lnTo>
                      <a:pt x="174" y="236"/>
                    </a:lnTo>
                    <a:lnTo>
                      <a:pt x="176" y="232"/>
                    </a:lnTo>
                    <a:lnTo>
                      <a:pt x="176" y="234"/>
                    </a:lnTo>
                    <a:lnTo>
                      <a:pt x="176" y="234"/>
                    </a:lnTo>
                    <a:lnTo>
                      <a:pt x="178" y="230"/>
                    </a:lnTo>
                    <a:lnTo>
                      <a:pt x="178" y="230"/>
                    </a:lnTo>
                    <a:lnTo>
                      <a:pt x="178" y="230"/>
                    </a:lnTo>
                    <a:lnTo>
                      <a:pt x="182" y="224"/>
                    </a:lnTo>
                    <a:lnTo>
                      <a:pt x="186" y="220"/>
                    </a:lnTo>
                    <a:lnTo>
                      <a:pt x="186" y="220"/>
                    </a:lnTo>
                    <a:lnTo>
                      <a:pt x="190" y="208"/>
                    </a:lnTo>
                    <a:lnTo>
                      <a:pt x="198" y="194"/>
                    </a:lnTo>
                    <a:lnTo>
                      <a:pt x="206" y="186"/>
                    </a:lnTo>
                    <a:lnTo>
                      <a:pt x="210" y="168"/>
                    </a:lnTo>
                    <a:lnTo>
                      <a:pt x="210" y="162"/>
                    </a:lnTo>
                    <a:lnTo>
                      <a:pt x="210" y="162"/>
                    </a:lnTo>
                    <a:lnTo>
                      <a:pt x="210" y="152"/>
                    </a:lnTo>
                    <a:lnTo>
                      <a:pt x="218" y="110"/>
                    </a:lnTo>
                    <a:lnTo>
                      <a:pt x="222" y="110"/>
                    </a:lnTo>
                    <a:lnTo>
                      <a:pt x="222" y="110"/>
                    </a:lnTo>
                    <a:lnTo>
                      <a:pt x="226" y="108"/>
                    </a:lnTo>
                    <a:lnTo>
                      <a:pt x="236" y="102"/>
                    </a:lnTo>
                    <a:lnTo>
                      <a:pt x="236" y="102"/>
                    </a:lnTo>
                    <a:lnTo>
                      <a:pt x="238" y="92"/>
                    </a:lnTo>
                    <a:lnTo>
                      <a:pt x="238" y="92"/>
                    </a:lnTo>
                    <a:lnTo>
                      <a:pt x="238" y="90"/>
                    </a:lnTo>
                    <a:lnTo>
                      <a:pt x="234" y="90"/>
                    </a:lnTo>
                    <a:lnTo>
                      <a:pt x="232" y="84"/>
                    </a:lnTo>
                    <a:lnTo>
                      <a:pt x="226" y="82"/>
                    </a:lnTo>
                    <a:lnTo>
                      <a:pt x="226" y="82"/>
                    </a:lnTo>
                    <a:lnTo>
                      <a:pt x="222" y="78"/>
                    </a:lnTo>
                    <a:lnTo>
                      <a:pt x="222" y="78"/>
                    </a:lnTo>
                    <a:lnTo>
                      <a:pt x="220" y="62"/>
                    </a:lnTo>
                    <a:lnTo>
                      <a:pt x="220" y="38"/>
                    </a:lnTo>
                    <a:lnTo>
                      <a:pt x="216" y="30"/>
                    </a:lnTo>
                    <a:lnTo>
                      <a:pt x="216" y="30"/>
                    </a:lnTo>
                    <a:lnTo>
                      <a:pt x="214" y="22"/>
                    </a:lnTo>
                    <a:lnTo>
                      <a:pt x="208" y="10"/>
                    </a:lnTo>
                    <a:lnTo>
                      <a:pt x="200" y="6"/>
                    </a:lnTo>
                    <a:lnTo>
                      <a:pt x="196" y="0"/>
                    </a:lnTo>
                    <a:lnTo>
                      <a:pt x="190" y="6"/>
                    </a:lnTo>
                    <a:lnTo>
                      <a:pt x="186" y="4"/>
                    </a:lnTo>
                    <a:lnTo>
                      <a:pt x="184" y="14"/>
                    </a:lnTo>
                    <a:lnTo>
                      <a:pt x="176" y="16"/>
                    </a:lnTo>
                    <a:lnTo>
                      <a:pt x="176" y="16"/>
                    </a:lnTo>
                    <a:lnTo>
                      <a:pt x="174" y="24"/>
                    </a:lnTo>
                    <a:lnTo>
                      <a:pt x="168" y="24"/>
                    </a:lnTo>
                    <a:lnTo>
                      <a:pt x="162" y="22"/>
                    </a:lnTo>
                    <a:lnTo>
                      <a:pt x="150" y="22"/>
                    </a:lnTo>
                    <a:lnTo>
                      <a:pt x="138" y="22"/>
                    </a:lnTo>
                    <a:lnTo>
                      <a:pt x="138" y="22"/>
                    </a:lnTo>
                    <a:lnTo>
                      <a:pt x="138" y="16"/>
                    </a:lnTo>
                    <a:lnTo>
                      <a:pt x="136" y="16"/>
                    </a:lnTo>
                    <a:lnTo>
                      <a:pt x="136" y="16"/>
                    </a:lnTo>
                    <a:lnTo>
                      <a:pt x="136" y="22"/>
                    </a:lnTo>
                    <a:lnTo>
                      <a:pt x="124" y="22"/>
                    </a:lnTo>
                    <a:lnTo>
                      <a:pt x="112" y="22"/>
                    </a:lnTo>
                    <a:lnTo>
                      <a:pt x="100" y="22"/>
                    </a:lnTo>
                    <a:lnTo>
                      <a:pt x="90" y="22"/>
                    </a:lnTo>
                    <a:lnTo>
                      <a:pt x="78" y="22"/>
                    </a:lnTo>
                    <a:lnTo>
                      <a:pt x="66" y="22"/>
                    </a:lnTo>
                    <a:lnTo>
                      <a:pt x="56" y="22"/>
                    </a:lnTo>
                    <a:lnTo>
                      <a:pt x="44" y="22"/>
                    </a:lnTo>
                    <a:lnTo>
                      <a:pt x="44" y="38"/>
                    </a:lnTo>
                    <a:lnTo>
                      <a:pt x="44" y="58"/>
                    </a:lnTo>
                    <a:lnTo>
                      <a:pt x="30" y="58"/>
                    </a:lnTo>
                    <a:lnTo>
                      <a:pt x="30" y="66"/>
                    </a:lnTo>
                    <a:lnTo>
                      <a:pt x="30" y="66"/>
                    </a:lnTo>
                    <a:lnTo>
                      <a:pt x="30" y="6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 name="Freeform 16">
                <a:extLst>
                  <a:ext uri="{FF2B5EF4-FFF2-40B4-BE49-F238E27FC236}">
                    <a16:creationId xmlns:a16="http://schemas.microsoft.com/office/drawing/2014/main" id="{491F0861-73B5-4366-93B2-0B0F9CAAA5E2}"/>
                  </a:ext>
                </a:extLst>
              </p:cNvPr>
              <p:cNvSpPr>
                <a:spLocks/>
              </p:cNvSpPr>
              <p:nvPr/>
            </p:nvSpPr>
            <p:spPr bwMode="auto">
              <a:xfrm>
                <a:off x="5846480" y="8833949"/>
                <a:ext cx="352002" cy="299724"/>
              </a:xfrm>
              <a:custGeom>
                <a:avLst/>
                <a:gdLst>
                  <a:gd name="T0" fmla="*/ 20 w 202"/>
                  <a:gd name="T1" fmla="*/ 60 h 172"/>
                  <a:gd name="T2" fmla="*/ 30 w 202"/>
                  <a:gd name="T3" fmla="*/ 64 h 172"/>
                  <a:gd name="T4" fmla="*/ 34 w 202"/>
                  <a:gd name="T5" fmla="*/ 56 h 172"/>
                  <a:gd name="T6" fmla="*/ 38 w 202"/>
                  <a:gd name="T7" fmla="*/ 52 h 172"/>
                  <a:gd name="T8" fmla="*/ 50 w 202"/>
                  <a:gd name="T9" fmla="*/ 44 h 172"/>
                  <a:gd name="T10" fmla="*/ 56 w 202"/>
                  <a:gd name="T11" fmla="*/ 38 h 172"/>
                  <a:gd name="T12" fmla="*/ 60 w 202"/>
                  <a:gd name="T13" fmla="*/ 26 h 172"/>
                  <a:gd name="T14" fmla="*/ 72 w 202"/>
                  <a:gd name="T15" fmla="*/ 22 h 172"/>
                  <a:gd name="T16" fmla="*/ 80 w 202"/>
                  <a:gd name="T17" fmla="*/ 22 h 172"/>
                  <a:gd name="T18" fmla="*/ 94 w 202"/>
                  <a:gd name="T19" fmla="*/ 22 h 172"/>
                  <a:gd name="T20" fmla="*/ 102 w 202"/>
                  <a:gd name="T21" fmla="*/ 26 h 172"/>
                  <a:gd name="T22" fmla="*/ 112 w 202"/>
                  <a:gd name="T23" fmla="*/ 26 h 172"/>
                  <a:gd name="T24" fmla="*/ 124 w 202"/>
                  <a:gd name="T25" fmla="*/ 26 h 172"/>
                  <a:gd name="T26" fmla="*/ 136 w 202"/>
                  <a:gd name="T27" fmla="*/ 18 h 172"/>
                  <a:gd name="T28" fmla="*/ 136 w 202"/>
                  <a:gd name="T29" fmla="*/ 10 h 172"/>
                  <a:gd name="T30" fmla="*/ 146 w 202"/>
                  <a:gd name="T31" fmla="*/ 0 h 172"/>
                  <a:gd name="T32" fmla="*/ 150 w 202"/>
                  <a:gd name="T33" fmla="*/ 10 h 172"/>
                  <a:gd name="T34" fmla="*/ 154 w 202"/>
                  <a:gd name="T35" fmla="*/ 14 h 172"/>
                  <a:gd name="T36" fmla="*/ 154 w 202"/>
                  <a:gd name="T37" fmla="*/ 30 h 172"/>
                  <a:gd name="T38" fmla="*/ 166 w 202"/>
                  <a:gd name="T39" fmla="*/ 30 h 172"/>
                  <a:gd name="T40" fmla="*/ 176 w 202"/>
                  <a:gd name="T41" fmla="*/ 26 h 172"/>
                  <a:gd name="T42" fmla="*/ 184 w 202"/>
                  <a:gd name="T43" fmla="*/ 22 h 172"/>
                  <a:gd name="T44" fmla="*/ 188 w 202"/>
                  <a:gd name="T45" fmla="*/ 26 h 172"/>
                  <a:gd name="T46" fmla="*/ 202 w 202"/>
                  <a:gd name="T47" fmla="*/ 22 h 172"/>
                  <a:gd name="T48" fmla="*/ 196 w 202"/>
                  <a:gd name="T49" fmla="*/ 26 h 172"/>
                  <a:gd name="T50" fmla="*/ 188 w 202"/>
                  <a:gd name="T51" fmla="*/ 30 h 172"/>
                  <a:gd name="T52" fmla="*/ 172 w 202"/>
                  <a:gd name="T53" fmla="*/ 34 h 172"/>
                  <a:gd name="T54" fmla="*/ 162 w 202"/>
                  <a:gd name="T55" fmla="*/ 38 h 172"/>
                  <a:gd name="T56" fmla="*/ 150 w 202"/>
                  <a:gd name="T57" fmla="*/ 48 h 172"/>
                  <a:gd name="T58" fmla="*/ 154 w 202"/>
                  <a:gd name="T59" fmla="*/ 56 h 172"/>
                  <a:gd name="T60" fmla="*/ 154 w 202"/>
                  <a:gd name="T61" fmla="*/ 66 h 172"/>
                  <a:gd name="T62" fmla="*/ 146 w 202"/>
                  <a:gd name="T63" fmla="*/ 74 h 172"/>
                  <a:gd name="T64" fmla="*/ 150 w 202"/>
                  <a:gd name="T65" fmla="*/ 86 h 172"/>
                  <a:gd name="T66" fmla="*/ 136 w 202"/>
                  <a:gd name="T67" fmla="*/ 86 h 172"/>
                  <a:gd name="T68" fmla="*/ 136 w 202"/>
                  <a:gd name="T69" fmla="*/ 94 h 172"/>
                  <a:gd name="T70" fmla="*/ 136 w 202"/>
                  <a:gd name="T71" fmla="*/ 100 h 172"/>
                  <a:gd name="T72" fmla="*/ 124 w 202"/>
                  <a:gd name="T73" fmla="*/ 108 h 172"/>
                  <a:gd name="T74" fmla="*/ 124 w 202"/>
                  <a:gd name="T75" fmla="*/ 116 h 172"/>
                  <a:gd name="T76" fmla="*/ 120 w 202"/>
                  <a:gd name="T77" fmla="*/ 126 h 172"/>
                  <a:gd name="T78" fmla="*/ 112 w 202"/>
                  <a:gd name="T79" fmla="*/ 126 h 172"/>
                  <a:gd name="T80" fmla="*/ 98 w 202"/>
                  <a:gd name="T81" fmla="*/ 130 h 172"/>
                  <a:gd name="T82" fmla="*/ 94 w 202"/>
                  <a:gd name="T83" fmla="*/ 138 h 172"/>
                  <a:gd name="T84" fmla="*/ 86 w 202"/>
                  <a:gd name="T85" fmla="*/ 138 h 172"/>
                  <a:gd name="T86" fmla="*/ 84 w 202"/>
                  <a:gd name="T87" fmla="*/ 152 h 172"/>
                  <a:gd name="T88" fmla="*/ 84 w 202"/>
                  <a:gd name="T89" fmla="*/ 160 h 172"/>
                  <a:gd name="T90" fmla="*/ 68 w 202"/>
                  <a:gd name="T91" fmla="*/ 168 h 172"/>
                  <a:gd name="T92" fmla="*/ 54 w 202"/>
                  <a:gd name="T93" fmla="*/ 168 h 172"/>
                  <a:gd name="T94" fmla="*/ 38 w 202"/>
                  <a:gd name="T95" fmla="*/ 168 h 172"/>
                  <a:gd name="T96" fmla="*/ 16 w 202"/>
                  <a:gd name="T97" fmla="*/ 168 h 172"/>
                  <a:gd name="T98" fmla="*/ 8 w 202"/>
                  <a:gd name="T99" fmla="*/ 160 h 172"/>
                  <a:gd name="T100" fmla="*/ 20 w 202"/>
                  <a:gd name="T101" fmla="*/ 142 h 172"/>
                  <a:gd name="T102" fmla="*/ 12 w 202"/>
                  <a:gd name="T103" fmla="*/ 134 h 172"/>
                  <a:gd name="T104" fmla="*/ 4 w 202"/>
                  <a:gd name="T105" fmla="*/ 122 h 172"/>
                  <a:gd name="T106" fmla="*/ 0 w 202"/>
                  <a:gd name="T107" fmla="*/ 108 h 172"/>
                  <a:gd name="T108" fmla="*/ 4 w 202"/>
                  <a:gd name="T109" fmla="*/ 96 h 172"/>
                  <a:gd name="T110" fmla="*/ 0 w 202"/>
                  <a:gd name="T111" fmla="*/ 86 h 172"/>
                  <a:gd name="T112" fmla="*/ 0 w 202"/>
                  <a:gd name="T113" fmla="*/ 74 h 172"/>
                  <a:gd name="T114" fmla="*/ 8 w 202"/>
                  <a:gd name="T115" fmla="*/ 64 h 172"/>
                  <a:gd name="T116" fmla="*/ 12 w 202"/>
                  <a:gd name="T117" fmla="*/ 5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172">
                    <a:moveTo>
                      <a:pt x="12" y="56"/>
                    </a:moveTo>
                    <a:lnTo>
                      <a:pt x="12" y="60"/>
                    </a:lnTo>
                    <a:lnTo>
                      <a:pt x="16" y="60"/>
                    </a:lnTo>
                    <a:lnTo>
                      <a:pt x="20" y="60"/>
                    </a:lnTo>
                    <a:lnTo>
                      <a:pt x="24" y="60"/>
                    </a:lnTo>
                    <a:lnTo>
                      <a:pt x="24" y="64"/>
                    </a:lnTo>
                    <a:lnTo>
                      <a:pt x="28" y="64"/>
                    </a:lnTo>
                    <a:lnTo>
                      <a:pt x="30" y="64"/>
                    </a:lnTo>
                    <a:lnTo>
                      <a:pt x="30" y="60"/>
                    </a:lnTo>
                    <a:lnTo>
                      <a:pt x="34" y="60"/>
                    </a:lnTo>
                    <a:lnTo>
                      <a:pt x="38" y="56"/>
                    </a:lnTo>
                    <a:lnTo>
                      <a:pt x="34" y="56"/>
                    </a:lnTo>
                    <a:lnTo>
                      <a:pt x="38" y="56"/>
                    </a:lnTo>
                    <a:lnTo>
                      <a:pt x="38" y="52"/>
                    </a:lnTo>
                    <a:lnTo>
                      <a:pt x="34" y="52"/>
                    </a:lnTo>
                    <a:lnTo>
                      <a:pt x="38" y="52"/>
                    </a:lnTo>
                    <a:lnTo>
                      <a:pt x="42" y="48"/>
                    </a:lnTo>
                    <a:lnTo>
                      <a:pt x="46" y="48"/>
                    </a:lnTo>
                    <a:lnTo>
                      <a:pt x="50" y="48"/>
                    </a:lnTo>
                    <a:lnTo>
                      <a:pt x="50" y="44"/>
                    </a:lnTo>
                    <a:lnTo>
                      <a:pt x="54" y="44"/>
                    </a:lnTo>
                    <a:lnTo>
                      <a:pt x="56" y="44"/>
                    </a:lnTo>
                    <a:lnTo>
                      <a:pt x="56" y="40"/>
                    </a:lnTo>
                    <a:lnTo>
                      <a:pt x="56" y="38"/>
                    </a:lnTo>
                    <a:lnTo>
                      <a:pt x="56" y="34"/>
                    </a:lnTo>
                    <a:lnTo>
                      <a:pt x="60" y="34"/>
                    </a:lnTo>
                    <a:lnTo>
                      <a:pt x="60" y="30"/>
                    </a:lnTo>
                    <a:lnTo>
                      <a:pt x="60" y="26"/>
                    </a:lnTo>
                    <a:lnTo>
                      <a:pt x="64" y="26"/>
                    </a:lnTo>
                    <a:lnTo>
                      <a:pt x="68" y="26"/>
                    </a:lnTo>
                    <a:lnTo>
                      <a:pt x="72" y="26"/>
                    </a:lnTo>
                    <a:lnTo>
                      <a:pt x="72" y="22"/>
                    </a:lnTo>
                    <a:lnTo>
                      <a:pt x="72" y="18"/>
                    </a:lnTo>
                    <a:lnTo>
                      <a:pt x="76" y="18"/>
                    </a:lnTo>
                    <a:lnTo>
                      <a:pt x="76" y="22"/>
                    </a:lnTo>
                    <a:lnTo>
                      <a:pt x="80" y="22"/>
                    </a:lnTo>
                    <a:lnTo>
                      <a:pt x="84" y="22"/>
                    </a:lnTo>
                    <a:lnTo>
                      <a:pt x="86" y="22"/>
                    </a:lnTo>
                    <a:lnTo>
                      <a:pt x="90" y="22"/>
                    </a:lnTo>
                    <a:lnTo>
                      <a:pt x="94" y="22"/>
                    </a:lnTo>
                    <a:lnTo>
                      <a:pt x="94" y="26"/>
                    </a:lnTo>
                    <a:lnTo>
                      <a:pt x="98" y="26"/>
                    </a:lnTo>
                    <a:lnTo>
                      <a:pt x="98" y="22"/>
                    </a:lnTo>
                    <a:lnTo>
                      <a:pt x="102" y="26"/>
                    </a:lnTo>
                    <a:lnTo>
                      <a:pt x="106" y="30"/>
                    </a:lnTo>
                    <a:lnTo>
                      <a:pt x="110" y="30"/>
                    </a:lnTo>
                    <a:lnTo>
                      <a:pt x="110" y="26"/>
                    </a:lnTo>
                    <a:lnTo>
                      <a:pt x="112" y="26"/>
                    </a:lnTo>
                    <a:lnTo>
                      <a:pt x="116" y="22"/>
                    </a:lnTo>
                    <a:lnTo>
                      <a:pt x="120" y="22"/>
                    </a:lnTo>
                    <a:lnTo>
                      <a:pt x="120" y="26"/>
                    </a:lnTo>
                    <a:lnTo>
                      <a:pt x="124" y="26"/>
                    </a:lnTo>
                    <a:lnTo>
                      <a:pt x="124" y="22"/>
                    </a:lnTo>
                    <a:lnTo>
                      <a:pt x="128" y="18"/>
                    </a:lnTo>
                    <a:lnTo>
                      <a:pt x="132" y="18"/>
                    </a:lnTo>
                    <a:lnTo>
                      <a:pt x="136" y="18"/>
                    </a:lnTo>
                    <a:lnTo>
                      <a:pt x="140" y="18"/>
                    </a:lnTo>
                    <a:lnTo>
                      <a:pt x="140" y="14"/>
                    </a:lnTo>
                    <a:lnTo>
                      <a:pt x="136" y="14"/>
                    </a:lnTo>
                    <a:lnTo>
                      <a:pt x="136" y="10"/>
                    </a:lnTo>
                    <a:lnTo>
                      <a:pt x="140" y="10"/>
                    </a:lnTo>
                    <a:lnTo>
                      <a:pt x="142" y="8"/>
                    </a:lnTo>
                    <a:lnTo>
                      <a:pt x="142" y="4"/>
                    </a:lnTo>
                    <a:lnTo>
                      <a:pt x="146" y="0"/>
                    </a:lnTo>
                    <a:lnTo>
                      <a:pt x="150" y="4"/>
                    </a:lnTo>
                    <a:lnTo>
                      <a:pt x="154" y="4"/>
                    </a:lnTo>
                    <a:lnTo>
                      <a:pt x="154" y="8"/>
                    </a:lnTo>
                    <a:lnTo>
                      <a:pt x="150" y="10"/>
                    </a:lnTo>
                    <a:lnTo>
                      <a:pt x="154" y="10"/>
                    </a:lnTo>
                    <a:lnTo>
                      <a:pt x="158" y="10"/>
                    </a:lnTo>
                    <a:lnTo>
                      <a:pt x="158" y="14"/>
                    </a:lnTo>
                    <a:lnTo>
                      <a:pt x="154" y="14"/>
                    </a:lnTo>
                    <a:lnTo>
                      <a:pt x="154" y="18"/>
                    </a:lnTo>
                    <a:lnTo>
                      <a:pt x="154" y="22"/>
                    </a:lnTo>
                    <a:lnTo>
                      <a:pt x="154" y="26"/>
                    </a:lnTo>
                    <a:lnTo>
                      <a:pt x="154" y="30"/>
                    </a:lnTo>
                    <a:lnTo>
                      <a:pt x="158" y="34"/>
                    </a:lnTo>
                    <a:lnTo>
                      <a:pt x="158" y="38"/>
                    </a:lnTo>
                    <a:lnTo>
                      <a:pt x="162" y="34"/>
                    </a:lnTo>
                    <a:lnTo>
                      <a:pt x="166" y="30"/>
                    </a:lnTo>
                    <a:lnTo>
                      <a:pt x="168" y="30"/>
                    </a:lnTo>
                    <a:lnTo>
                      <a:pt x="172" y="30"/>
                    </a:lnTo>
                    <a:lnTo>
                      <a:pt x="172" y="26"/>
                    </a:lnTo>
                    <a:lnTo>
                      <a:pt x="176" y="26"/>
                    </a:lnTo>
                    <a:lnTo>
                      <a:pt x="176" y="22"/>
                    </a:lnTo>
                    <a:lnTo>
                      <a:pt x="180" y="22"/>
                    </a:lnTo>
                    <a:lnTo>
                      <a:pt x="184" y="18"/>
                    </a:lnTo>
                    <a:lnTo>
                      <a:pt x="184" y="22"/>
                    </a:lnTo>
                    <a:lnTo>
                      <a:pt x="188" y="22"/>
                    </a:lnTo>
                    <a:lnTo>
                      <a:pt x="184" y="22"/>
                    </a:lnTo>
                    <a:lnTo>
                      <a:pt x="184" y="26"/>
                    </a:lnTo>
                    <a:lnTo>
                      <a:pt x="188" y="26"/>
                    </a:lnTo>
                    <a:lnTo>
                      <a:pt x="192" y="22"/>
                    </a:lnTo>
                    <a:lnTo>
                      <a:pt x="196" y="22"/>
                    </a:lnTo>
                    <a:lnTo>
                      <a:pt x="198" y="22"/>
                    </a:lnTo>
                    <a:lnTo>
                      <a:pt x="202" y="22"/>
                    </a:lnTo>
                    <a:lnTo>
                      <a:pt x="202" y="26"/>
                    </a:lnTo>
                    <a:lnTo>
                      <a:pt x="202" y="22"/>
                    </a:lnTo>
                    <a:lnTo>
                      <a:pt x="198" y="26"/>
                    </a:lnTo>
                    <a:lnTo>
                      <a:pt x="196" y="26"/>
                    </a:lnTo>
                    <a:lnTo>
                      <a:pt x="198" y="30"/>
                    </a:lnTo>
                    <a:lnTo>
                      <a:pt x="196" y="30"/>
                    </a:lnTo>
                    <a:lnTo>
                      <a:pt x="192" y="34"/>
                    </a:lnTo>
                    <a:lnTo>
                      <a:pt x="188" y="30"/>
                    </a:lnTo>
                    <a:lnTo>
                      <a:pt x="184" y="30"/>
                    </a:lnTo>
                    <a:lnTo>
                      <a:pt x="180" y="30"/>
                    </a:lnTo>
                    <a:lnTo>
                      <a:pt x="176" y="34"/>
                    </a:lnTo>
                    <a:lnTo>
                      <a:pt x="172" y="34"/>
                    </a:lnTo>
                    <a:lnTo>
                      <a:pt x="168" y="34"/>
                    </a:lnTo>
                    <a:lnTo>
                      <a:pt x="166" y="34"/>
                    </a:lnTo>
                    <a:lnTo>
                      <a:pt x="166" y="38"/>
                    </a:lnTo>
                    <a:lnTo>
                      <a:pt x="162" y="38"/>
                    </a:lnTo>
                    <a:lnTo>
                      <a:pt x="158" y="40"/>
                    </a:lnTo>
                    <a:lnTo>
                      <a:pt x="154" y="44"/>
                    </a:lnTo>
                    <a:lnTo>
                      <a:pt x="150" y="44"/>
                    </a:lnTo>
                    <a:lnTo>
                      <a:pt x="150" y="48"/>
                    </a:lnTo>
                    <a:lnTo>
                      <a:pt x="154" y="48"/>
                    </a:lnTo>
                    <a:lnTo>
                      <a:pt x="154" y="52"/>
                    </a:lnTo>
                    <a:lnTo>
                      <a:pt x="158" y="52"/>
                    </a:lnTo>
                    <a:lnTo>
                      <a:pt x="154" y="56"/>
                    </a:lnTo>
                    <a:lnTo>
                      <a:pt x="158" y="56"/>
                    </a:lnTo>
                    <a:lnTo>
                      <a:pt x="158" y="60"/>
                    </a:lnTo>
                    <a:lnTo>
                      <a:pt x="158" y="64"/>
                    </a:lnTo>
                    <a:lnTo>
                      <a:pt x="154" y="66"/>
                    </a:lnTo>
                    <a:lnTo>
                      <a:pt x="154" y="70"/>
                    </a:lnTo>
                    <a:lnTo>
                      <a:pt x="150" y="70"/>
                    </a:lnTo>
                    <a:lnTo>
                      <a:pt x="150" y="74"/>
                    </a:lnTo>
                    <a:lnTo>
                      <a:pt x="146" y="74"/>
                    </a:lnTo>
                    <a:lnTo>
                      <a:pt x="146" y="78"/>
                    </a:lnTo>
                    <a:lnTo>
                      <a:pt x="150" y="78"/>
                    </a:lnTo>
                    <a:lnTo>
                      <a:pt x="150" y="82"/>
                    </a:lnTo>
                    <a:lnTo>
                      <a:pt x="150" y="86"/>
                    </a:lnTo>
                    <a:lnTo>
                      <a:pt x="146" y="86"/>
                    </a:lnTo>
                    <a:lnTo>
                      <a:pt x="142" y="86"/>
                    </a:lnTo>
                    <a:lnTo>
                      <a:pt x="140" y="86"/>
                    </a:lnTo>
                    <a:lnTo>
                      <a:pt x="136" y="86"/>
                    </a:lnTo>
                    <a:lnTo>
                      <a:pt x="132" y="86"/>
                    </a:lnTo>
                    <a:lnTo>
                      <a:pt x="132" y="90"/>
                    </a:lnTo>
                    <a:lnTo>
                      <a:pt x="136" y="90"/>
                    </a:lnTo>
                    <a:lnTo>
                      <a:pt x="136" y="94"/>
                    </a:lnTo>
                    <a:lnTo>
                      <a:pt x="136" y="96"/>
                    </a:lnTo>
                    <a:lnTo>
                      <a:pt x="140" y="96"/>
                    </a:lnTo>
                    <a:lnTo>
                      <a:pt x="140" y="100"/>
                    </a:lnTo>
                    <a:lnTo>
                      <a:pt x="136" y="100"/>
                    </a:lnTo>
                    <a:lnTo>
                      <a:pt x="132" y="104"/>
                    </a:lnTo>
                    <a:lnTo>
                      <a:pt x="128" y="104"/>
                    </a:lnTo>
                    <a:lnTo>
                      <a:pt x="128" y="108"/>
                    </a:lnTo>
                    <a:lnTo>
                      <a:pt x="124" y="108"/>
                    </a:lnTo>
                    <a:lnTo>
                      <a:pt x="128" y="108"/>
                    </a:lnTo>
                    <a:lnTo>
                      <a:pt x="128" y="112"/>
                    </a:lnTo>
                    <a:lnTo>
                      <a:pt x="124" y="112"/>
                    </a:lnTo>
                    <a:lnTo>
                      <a:pt x="124" y="116"/>
                    </a:lnTo>
                    <a:lnTo>
                      <a:pt x="124" y="120"/>
                    </a:lnTo>
                    <a:lnTo>
                      <a:pt x="124" y="122"/>
                    </a:lnTo>
                    <a:lnTo>
                      <a:pt x="124" y="126"/>
                    </a:lnTo>
                    <a:lnTo>
                      <a:pt x="120" y="126"/>
                    </a:lnTo>
                    <a:lnTo>
                      <a:pt x="120" y="130"/>
                    </a:lnTo>
                    <a:lnTo>
                      <a:pt x="116" y="130"/>
                    </a:lnTo>
                    <a:lnTo>
                      <a:pt x="116" y="126"/>
                    </a:lnTo>
                    <a:lnTo>
                      <a:pt x="112" y="126"/>
                    </a:lnTo>
                    <a:lnTo>
                      <a:pt x="110" y="126"/>
                    </a:lnTo>
                    <a:lnTo>
                      <a:pt x="106" y="130"/>
                    </a:lnTo>
                    <a:lnTo>
                      <a:pt x="102" y="130"/>
                    </a:lnTo>
                    <a:lnTo>
                      <a:pt x="98" y="130"/>
                    </a:lnTo>
                    <a:lnTo>
                      <a:pt x="102" y="134"/>
                    </a:lnTo>
                    <a:lnTo>
                      <a:pt x="102" y="138"/>
                    </a:lnTo>
                    <a:lnTo>
                      <a:pt x="98" y="138"/>
                    </a:lnTo>
                    <a:lnTo>
                      <a:pt x="94" y="138"/>
                    </a:lnTo>
                    <a:lnTo>
                      <a:pt x="90" y="138"/>
                    </a:lnTo>
                    <a:lnTo>
                      <a:pt x="90" y="134"/>
                    </a:lnTo>
                    <a:lnTo>
                      <a:pt x="90" y="138"/>
                    </a:lnTo>
                    <a:lnTo>
                      <a:pt x="86" y="138"/>
                    </a:lnTo>
                    <a:lnTo>
                      <a:pt x="86" y="142"/>
                    </a:lnTo>
                    <a:lnTo>
                      <a:pt x="84" y="142"/>
                    </a:lnTo>
                    <a:lnTo>
                      <a:pt x="84" y="150"/>
                    </a:lnTo>
                    <a:lnTo>
                      <a:pt x="84" y="152"/>
                    </a:lnTo>
                    <a:lnTo>
                      <a:pt x="84" y="156"/>
                    </a:lnTo>
                    <a:lnTo>
                      <a:pt x="80" y="156"/>
                    </a:lnTo>
                    <a:lnTo>
                      <a:pt x="80" y="160"/>
                    </a:lnTo>
                    <a:lnTo>
                      <a:pt x="84" y="160"/>
                    </a:lnTo>
                    <a:lnTo>
                      <a:pt x="80" y="164"/>
                    </a:lnTo>
                    <a:lnTo>
                      <a:pt x="76" y="164"/>
                    </a:lnTo>
                    <a:lnTo>
                      <a:pt x="72" y="164"/>
                    </a:lnTo>
                    <a:lnTo>
                      <a:pt x="68" y="168"/>
                    </a:lnTo>
                    <a:lnTo>
                      <a:pt x="64" y="168"/>
                    </a:lnTo>
                    <a:lnTo>
                      <a:pt x="60" y="168"/>
                    </a:lnTo>
                    <a:lnTo>
                      <a:pt x="56" y="168"/>
                    </a:lnTo>
                    <a:lnTo>
                      <a:pt x="54" y="168"/>
                    </a:lnTo>
                    <a:lnTo>
                      <a:pt x="50" y="172"/>
                    </a:lnTo>
                    <a:lnTo>
                      <a:pt x="46" y="168"/>
                    </a:lnTo>
                    <a:lnTo>
                      <a:pt x="42" y="168"/>
                    </a:lnTo>
                    <a:lnTo>
                      <a:pt x="38" y="168"/>
                    </a:lnTo>
                    <a:lnTo>
                      <a:pt x="28" y="172"/>
                    </a:lnTo>
                    <a:lnTo>
                      <a:pt x="24" y="168"/>
                    </a:lnTo>
                    <a:lnTo>
                      <a:pt x="20" y="168"/>
                    </a:lnTo>
                    <a:lnTo>
                      <a:pt x="16" y="168"/>
                    </a:lnTo>
                    <a:lnTo>
                      <a:pt x="8" y="164"/>
                    </a:lnTo>
                    <a:lnTo>
                      <a:pt x="4" y="164"/>
                    </a:lnTo>
                    <a:lnTo>
                      <a:pt x="4" y="160"/>
                    </a:lnTo>
                    <a:lnTo>
                      <a:pt x="8" y="160"/>
                    </a:lnTo>
                    <a:lnTo>
                      <a:pt x="8" y="156"/>
                    </a:lnTo>
                    <a:lnTo>
                      <a:pt x="12" y="152"/>
                    </a:lnTo>
                    <a:lnTo>
                      <a:pt x="16" y="146"/>
                    </a:lnTo>
                    <a:lnTo>
                      <a:pt x="20" y="142"/>
                    </a:lnTo>
                    <a:lnTo>
                      <a:pt x="20" y="138"/>
                    </a:lnTo>
                    <a:lnTo>
                      <a:pt x="16" y="138"/>
                    </a:lnTo>
                    <a:lnTo>
                      <a:pt x="16" y="134"/>
                    </a:lnTo>
                    <a:lnTo>
                      <a:pt x="12" y="134"/>
                    </a:lnTo>
                    <a:lnTo>
                      <a:pt x="8" y="134"/>
                    </a:lnTo>
                    <a:lnTo>
                      <a:pt x="4" y="130"/>
                    </a:lnTo>
                    <a:lnTo>
                      <a:pt x="4" y="126"/>
                    </a:lnTo>
                    <a:lnTo>
                      <a:pt x="4" y="122"/>
                    </a:lnTo>
                    <a:lnTo>
                      <a:pt x="4" y="120"/>
                    </a:lnTo>
                    <a:lnTo>
                      <a:pt x="4" y="116"/>
                    </a:lnTo>
                    <a:lnTo>
                      <a:pt x="0" y="112"/>
                    </a:lnTo>
                    <a:lnTo>
                      <a:pt x="0" y="108"/>
                    </a:lnTo>
                    <a:lnTo>
                      <a:pt x="0" y="104"/>
                    </a:lnTo>
                    <a:lnTo>
                      <a:pt x="0" y="100"/>
                    </a:lnTo>
                    <a:lnTo>
                      <a:pt x="0" y="96"/>
                    </a:lnTo>
                    <a:lnTo>
                      <a:pt x="4" y="96"/>
                    </a:lnTo>
                    <a:lnTo>
                      <a:pt x="4" y="94"/>
                    </a:lnTo>
                    <a:lnTo>
                      <a:pt x="0" y="94"/>
                    </a:lnTo>
                    <a:lnTo>
                      <a:pt x="0" y="90"/>
                    </a:lnTo>
                    <a:lnTo>
                      <a:pt x="0" y="86"/>
                    </a:lnTo>
                    <a:lnTo>
                      <a:pt x="0" y="82"/>
                    </a:lnTo>
                    <a:lnTo>
                      <a:pt x="0" y="78"/>
                    </a:lnTo>
                    <a:lnTo>
                      <a:pt x="4" y="78"/>
                    </a:lnTo>
                    <a:lnTo>
                      <a:pt x="0" y="74"/>
                    </a:lnTo>
                    <a:lnTo>
                      <a:pt x="4" y="74"/>
                    </a:lnTo>
                    <a:lnTo>
                      <a:pt x="8" y="70"/>
                    </a:lnTo>
                    <a:lnTo>
                      <a:pt x="8" y="66"/>
                    </a:lnTo>
                    <a:lnTo>
                      <a:pt x="8" y="64"/>
                    </a:lnTo>
                    <a:lnTo>
                      <a:pt x="8" y="60"/>
                    </a:lnTo>
                    <a:lnTo>
                      <a:pt x="12" y="56"/>
                    </a:lnTo>
                    <a:lnTo>
                      <a:pt x="12" y="56"/>
                    </a:lnTo>
                    <a:lnTo>
                      <a:pt x="12"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 name="Freeform 17">
                <a:extLst>
                  <a:ext uri="{FF2B5EF4-FFF2-40B4-BE49-F238E27FC236}">
                    <a16:creationId xmlns:a16="http://schemas.microsoft.com/office/drawing/2014/main" id="{9ACDDD82-40EC-4668-9D93-1803B3BE3E5A}"/>
                  </a:ext>
                </a:extLst>
              </p:cNvPr>
              <p:cNvSpPr>
                <a:spLocks noEditPoints="1"/>
              </p:cNvSpPr>
              <p:nvPr/>
            </p:nvSpPr>
            <p:spPr bwMode="auto">
              <a:xfrm>
                <a:off x="5428260" y="8743335"/>
                <a:ext cx="76674" cy="76674"/>
              </a:xfrm>
              <a:custGeom>
                <a:avLst/>
                <a:gdLst>
                  <a:gd name="T0" fmla="*/ 40 w 44"/>
                  <a:gd name="T1" fmla="*/ 44 h 44"/>
                  <a:gd name="T2" fmla="*/ 36 w 44"/>
                  <a:gd name="T3" fmla="*/ 44 h 44"/>
                  <a:gd name="T4" fmla="*/ 36 w 44"/>
                  <a:gd name="T5" fmla="*/ 44 h 44"/>
                  <a:gd name="T6" fmla="*/ 36 w 44"/>
                  <a:gd name="T7" fmla="*/ 36 h 44"/>
                  <a:gd name="T8" fmla="*/ 32 w 44"/>
                  <a:gd name="T9" fmla="*/ 32 h 44"/>
                  <a:gd name="T10" fmla="*/ 28 w 44"/>
                  <a:gd name="T11" fmla="*/ 32 h 44"/>
                  <a:gd name="T12" fmla="*/ 28 w 44"/>
                  <a:gd name="T13" fmla="*/ 32 h 44"/>
                  <a:gd name="T14" fmla="*/ 22 w 44"/>
                  <a:gd name="T15" fmla="*/ 30 h 44"/>
                  <a:gd name="T16" fmla="*/ 18 w 44"/>
                  <a:gd name="T17" fmla="*/ 30 h 44"/>
                  <a:gd name="T18" fmla="*/ 18 w 44"/>
                  <a:gd name="T19" fmla="*/ 30 h 44"/>
                  <a:gd name="T20" fmla="*/ 14 w 44"/>
                  <a:gd name="T21" fmla="*/ 26 h 44"/>
                  <a:gd name="T22" fmla="*/ 10 w 44"/>
                  <a:gd name="T23" fmla="*/ 22 h 44"/>
                  <a:gd name="T24" fmla="*/ 6 w 44"/>
                  <a:gd name="T25" fmla="*/ 22 h 44"/>
                  <a:gd name="T26" fmla="*/ 2 w 44"/>
                  <a:gd name="T27" fmla="*/ 22 h 44"/>
                  <a:gd name="T28" fmla="*/ 0 w 44"/>
                  <a:gd name="T29" fmla="*/ 14 h 44"/>
                  <a:gd name="T30" fmla="*/ 2 w 44"/>
                  <a:gd name="T31" fmla="*/ 10 h 44"/>
                  <a:gd name="T32" fmla="*/ 0 w 44"/>
                  <a:gd name="T33" fmla="*/ 4 h 44"/>
                  <a:gd name="T34" fmla="*/ 0 w 44"/>
                  <a:gd name="T35" fmla="*/ 4 h 44"/>
                  <a:gd name="T36" fmla="*/ 2 w 44"/>
                  <a:gd name="T37" fmla="*/ 4 h 44"/>
                  <a:gd name="T38" fmla="*/ 2 w 44"/>
                  <a:gd name="T39" fmla="*/ 0 h 44"/>
                  <a:gd name="T40" fmla="*/ 6 w 44"/>
                  <a:gd name="T41" fmla="*/ 0 h 44"/>
                  <a:gd name="T42" fmla="*/ 10 w 44"/>
                  <a:gd name="T43" fmla="*/ 0 h 44"/>
                  <a:gd name="T44" fmla="*/ 18 w 44"/>
                  <a:gd name="T45" fmla="*/ 0 h 44"/>
                  <a:gd name="T46" fmla="*/ 22 w 44"/>
                  <a:gd name="T47" fmla="*/ 0 h 44"/>
                  <a:gd name="T48" fmla="*/ 24 w 44"/>
                  <a:gd name="T49" fmla="*/ 0 h 44"/>
                  <a:gd name="T50" fmla="*/ 22 w 44"/>
                  <a:gd name="T51" fmla="*/ 4 h 44"/>
                  <a:gd name="T52" fmla="*/ 22 w 44"/>
                  <a:gd name="T53" fmla="*/ 4 h 44"/>
                  <a:gd name="T54" fmla="*/ 28 w 44"/>
                  <a:gd name="T55" fmla="*/ 8 h 44"/>
                  <a:gd name="T56" fmla="*/ 24 w 44"/>
                  <a:gd name="T57" fmla="*/ 10 h 44"/>
                  <a:gd name="T58" fmla="*/ 28 w 44"/>
                  <a:gd name="T59" fmla="*/ 14 h 44"/>
                  <a:gd name="T60" fmla="*/ 32 w 44"/>
                  <a:gd name="T61" fmla="*/ 18 h 44"/>
                  <a:gd name="T62" fmla="*/ 32 w 44"/>
                  <a:gd name="T63" fmla="*/ 22 h 44"/>
                  <a:gd name="T64" fmla="*/ 32 w 44"/>
                  <a:gd name="T65" fmla="*/ 22 h 44"/>
                  <a:gd name="T66" fmla="*/ 28 w 44"/>
                  <a:gd name="T67" fmla="*/ 22 h 44"/>
                  <a:gd name="T68" fmla="*/ 32 w 44"/>
                  <a:gd name="T69" fmla="*/ 26 h 44"/>
                  <a:gd name="T70" fmla="*/ 32 w 44"/>
                  <a:gd name="T71" fmla="*/ 26 h 44"/>
                  <a:gd name="T72" fmla="*/ 32 w 44"/>
                  <a:gd name="T73" fmla="*/ 30 h 44"/>
                  <a:gd name="T74" fmla="*/ 36 w 44"/>
                  <a:gd name="T75" fmla="*/ 30 h 44"/>
                  <a:gd name="T76" fmla="*/ 36 w 44"/>
                  <a:gd name="T77" fmla="*/ 32 h 44"/>
                  <a:gd name="T78" fmla="*/ 40 w 44"/>
                  <a:gd name="T79" fmla="*/ 30 h 44"/>
                  <a:gd name="T80" fmla="*/ 40 w 44"/>
                  <a:gd name="T81" fmla="*/ 32 h 44"/>
                  <a:gd name="T82" fmla="*/ 40 w 44"/>
                  <a:gd name="T83" fmla="*/ 36 h 44"/>
                  <a:gd name="T84" fmla="*/ 44 w 44"/>
                  <a:gd name="T85" fmla="*/ 36 h 44"/>
                  <a:gd name="T86" fmla="*/ 40 w 44"/>
                  <a:gd name="T87" fmla="*/ 40 h 44"/>
                  <a:gd name="T88" fmla="*/ 40 w 44"/>
                  <a:gd name="T89" fmla="*/ 40 h 44"/>
                  <a:gd name="T90" fmla="*/ 40 w 44"/>
                  <a:gd name="T91" fmla="*/ 44 h 44"/>
                  <a:gd name="T92" fmla="*/ 44 w 44"/>
                  <a:gd name="T93" fmla="*/ 44 h 44"/>
                  <a:gd name="T94" fmla="*/ 22 w 44"/>
                  <a:gd name="T95" fmla="*/ 4 h 44"/>
                  <a:gd name="T96" fmla="*/ 22 w 44"/>
                  <a:gd name="T97" fmla="*/ 4 h 44"/>
                  <a:gd name="T98" fmla="*/ 24 w 44"/>
                  <a:gd name="T99" fmla="*/ 4 h 44"/>
                  <a:gd name="T100" fmla="*/ 24 w 44"/>
                  <a:gd name="T101" fmla="*/ 4 h 44"/>
                  <a:gd name="T102" fmla="*/ 28 w 44"/>
                  <a:gd name="T103" fmla="*/ 10 h 44"/>
                  <a:gd name="T104" fmla="*/ 28 w 44"/>
                  <a:gd name="T105"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 h="44">
                    <a:moveTo>
                      <a:pt x="44" y="44"/>
                    </a:moveTo>
                    <a:lnTo>
                      <a:pt x="44" y="44"/>
                    </a:lnTo>
                    <a:lnTo>
                      <a:pt x="40" y="44"/>
                    </a:lnTo>
                    <a:lnTo>
                      <a:pt x="40" y="44"/>
                    </a:lnTo>
                    <a:lnTo>
                      <a:pt x="40" y="44"/>
                    </a:lnTo>
                    <a:lnTo>
                      <a:pt x="40" y="44"/>
                    </a:lnTo>
                    <a:lnTo>
                      <a:pt x="40" y="44"/>
                    </a:lnTo>
                    <a:lnTo>
                      <a:pt x="36" y="44"/>
                    </a:lnTo>
                    <a:lnTo>
                      <a:pt x="36" y="44"/>
                    </a:lnTo>
                    <a:lnTo>
                      <a:pt x="36" y="44"/>
                    </a:lnTo>
                    <a:lnTo>
                      <a:pt x="36" y="44"/>
                    </a:lnTo>
                    <a:lnTo>
                      <a:pt x="36" y="44"/>
                    </a:lnTo>
                    <a:lnTo>
                      <a:pt x="32" y="40"/>
                    </a:lnTo>
                    <a:lnTo>
                      <a:pt x="32" y="40"/>
                    </a:lnTo>
                    <a:lnTo>
                      <a:pt x="36" y="36"/>
                    </a:lnTo>
                    <a:lnTo>
                      <a:pt x="36" y="36"/>
                    </a:lnTo>
                    <a:lnTo>
                      <a:pt x="36" y="36"/>
                    </a:lnTo>
                    <a:lnTo>
                      <a:pt x="32" y="36"/>
                    </a:lnTo>
                    <a:lnTo>
                      <a:pt x="32" y="32"/>
                    </a:lnTo>
                    <a:lnTo>
                      <a:pt x="32" y="32"/>
                    </a:lnTo>
                    <a:lnTo>
                      <a:pt x="32" y="32"/>
                    </a:lnTo>
                    <a:lnTo>
                      <a:pt x="32" y="32"/>
                    </a:lnTo>
                    <a:lnTo>
                      <a:pt x="28" y="32"/>
                    </a:lnTo>
                    <a:lnTo>
                      <a:pt x="28" y="32"/>
                    </a:lnTo>
                    <a:lnTo>
                      <a:pt x="28" y="32"/>
                    </a:lnTo>
                    <a:lnTo>
                      <a:pt x="28" y="32"/>
                    </a:lnTo>
                    <a:lnTo>
                      <a:pt x="28" y="32"/>
                    </a:lnTo>
                    <a:lnTo>
                      <a:pt x="28" y="32"/>
                    </a:lnTo>
                    <a:lnTo>
                      <a:pt x="24" y="32"/>
                    </a:lnTo>
                    <a:lnTo>
                      <a:pt x="24"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4" y="26"/>
                    </a:lnTo>
                    <a:lnTo>
                      <a:pt x="14" y="26"/>
                    </a:lnTo>
                    <a:lnTo>
                      <a:pt x="14" y="26"/>
                    </a:lnTo>
                    <a:lnTo>
                      <a:pt x="14" y="26"/>
                    </a:lnTo>
                    <a:lnTo>
                      <a:pt x="14" y="26"/>
                    </a:lnTo>
                    <a:lnTo>
                      <a:pt x="10" y="22"/>
                    </a:lnTo>
                    <a:lnTo>
                      <a:pt x="10" y="22"/>
                    </a:lnTo>
                    <a:lnTo>
                      <a:pt x="10" y="22"/>
                    </a:lnTo>
                    <a:lnTo>
                      <a:pt x="6" y="22"/>
                    </a:lnTo>
                    <a:lnTo>
                      <a:pt x="6" y="22"/>
                    </a:lnTo>
                    <a:lnTo>
                      <a:pt x="6" y="22"/>
                    </a:lnTo>
                    <a:lnTo>
                      <a:pt x="6" y="22"/>
                    </a:lnTo>
                    <a:lnTo>
                      <a:pt x="2" y="22"/>
                    </a:lnTo>
                    <a:lnTo>
                      <a:pt x="2" y="22"/>
                    </a:lnTo>
                    <a:lnTo>
                      <a:pt x="2" y="22"/>
                    </a:lnTo>
                    <a:lnTo>
                      <a:pt x="2" y="22"/>
                    </a:lnTo>
                    <a:lnTo>
                      <a:pt x="2" y="18"/>
                    </a:lnTo>
                    <a:lnTo>
                      <a:pt x="0" y="18"/>
                    </a:lnTo>
                    <a:lnTo>
                      <a:pt x="0" y="14"/>
                    </a:lnTo>
                    <a:lnTo>
                      <a:pt x="0" y="14"/>
                    </a:lnTo>
                    <a:lnTo>
                      <a:pt x="2" y="14"/>
                    </a:lnTo>
                    <a:lnTo>
                      <a:pt x="2" y="10"/>
                    </a:lnTo>
                    <a:lnTo>
                      <a:pt x="2" y="10"/>
                    </a:lnTo>
                    <a:lnTo>
                      <a:pt x="2" y="10"/>
                    </a:lnTo>
                    <a:lnTo>
                      <a:pt x="2" y="8"/>
                    </a:lnTo>
                    <a:lnTo>
                      <a:pt x="2" y="8"/>
                    </a:ln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0"/>
                    </a:lnTo>
                    <a:lnTo>
                      <a:pt x="2" y="0"/>
                    </a:lnTo>
                    <a:lnTo>
                      <a:pt x="6" y="0"/>
                    </a:lnTo>
                    <a:lnTo>
                      <a:pt x="6" y="0"/>
                    </a:lnTo>
                    <a:lnTo>
                      <a:pt x="6"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2" y="0"/>
                    </a:lnTo>
                    <a:lnTo>
                      <a:pt x="24" y="0"/>
                    </a:lnTo>
                    <a:lnTo>
                      <a:pt x="24" y="0"/>
                    </a:lnTo>
                    <a:lnTo>
                      <a:pt x="24" y="4"/>
                    </a:lnTo>
                    <a:lnTo>
                      <a:pt x="24" y="4"/>
                    </a:lnTo>
                    <a:lnTo>
                      <a:pt x="22" y="4"/>
                    </a:lnTo>
                    <a:lnTo>
                      <a:pt x="22" y="4"/>
                    </a:lnTo>
                    <a:lnTo>
                      <a:pt x="22" y="4"/>
                    </a:lnTo>
                    <a:lnTo>
                      <a:pt x="22" y="4"/>
                    </a:lnTo>
                    <a:lnTo>
                      <a:pt x="22" y="4"/>
                    </a:lnTo>
                    <a:lnTo>
                      <a:pt x="24" y="4"/>
                    </a:lnTo>
                    <a:lnTo>
                      <a:pt x="28" y="8"/>
                    </a:lnTo>
                    <a:lnTo>
                      <a:pt x="28" y="8"/>
                    </a:lnTo>
                    <a:lnTo>
                      <a:pt x="28" y="8"/>
                    </a:lnTo>
                    <a:lnTo>
                      <a:pt x="28" y="8"/>
                    </a:lnTo>
                    <a:lnTo>
                      <a:pt x="28" y="8"/>
                    </a:lnTo>
                    <a:lnTo>
                      <a:pt x="28" y="10"/>
                    </a:lnTo>
                    <a:lnTo>
                      <a:pt x="24" y="10"/>
                    </a:lnTo>
                    <a:lnTo>
                      <a:pt x="24" y="10"/>
                    </a:lnTo>
                    <a:lnTo>
                      <a:pt x="24" y="10"/>
                    </a:lnTo>
                    <a:lnTo>
                      <a:pt x="24" y="10"/>
                    </a:lnTo>
                    <a:lnTo>
                      <a:pt x="28" y="14"/>
                    </a:lnTo>
                    <a:lnTo>
                      <a:pt x="28" y="14"/>
                    </a:lnTo>
                    <a:lnTo>
                      <a:pt x="28" y="14"/>
                    </a:lnTo>
                    <a:lnTo>
                      <a:pt x="32" y="18"/>
                    </a:lnTo>
                    <a:lnTo>
                      <a:pt x="32" y="18"/>
                    </a:lnTo>
                    <a:lnTo>
                      <a:pt x="32" y="18"/>
                    </a:lnTo>
                    <a:lnTo>
                      <a:pt x="36" y="18"/>
                    </a:lnTo>
                    <a:lnTo>
                      <a:pt x="32" y="22"/>
                    </a:lnTo>
                    <a:lnTo>
                      <a:pt x="32" y="22"/>
                    </a:lnTo>
                    <a:lnTo>
                      <a:pt x="32" y="22"/>
                    </a:lnTo>
                    <a:lnTo>
                      <a:pt x="32" y="22"/>
                    </a:lnTo>
                    <a:lnTo>
                      <a:pt x="32" y="22"/>
                    </a:lnTo>
                    <a:lnTo>
                      <a:pt x="32" y="22"/>
                    </a:lnTo>
                    <a:lnTo>
                      <a:pt x="28" y="22"/>
                    </a:lnTo>
                    <a:lnTo>
                      <a:pt x="28" y="22"/>
                    </a:lnTo>
                    <a:lnTo>
                      <a:pt x="28" y="22"/>
                    </a:lnTo>
                    <a:lnTo>
                      <a:pt x="28" y="22"/>
                    </a:lnTo>
                    <a:lnTo>
                      <a:pt x="28" y="22"/>
                    </a:lnTo>
                    <a:lnTo>
                      <a:pt x="28" y="26"/>
                    </a:lnTo>
                    <a:lnTo>
                      <a:pt x="28" y="26"/>
                    </a:lnTo>
                    <a:lnTo>
                      <a:pt x="32" y="26"/>
                    </a:lnTo>
                    <a:lnTo>
                      <a:pt x="32" y="26"/>
                    </a:lnTo>
                    <a:lnTo>
                      <a:pt x="32" y="26"/>
                    </a:lnTo>
                    <a:lnTo>
                      <a:pt x="32" y="26"/>
                    </a:lnTo>
                    <a:lnTo>
                      <a:pt x="32" y="26"/>
                    </a:lnTo>
                    <a:lnTo>
                      <a:pt x="32" y="26"/>
                    </a:lnTo>
                    <a:lnTo>
                      <a:pt x="32" y="26"/>
                    </a:lnTo>
                    <a:lnTo>
                      <a:pt x="32" y="26"/>
                    </a:lnTo>
                    <a:lnTo>
                      <a:pt x="32" y="30"/>
                    </a:lnTo>
                    <a:lnTo>
                      <a:pt x="32" y="30"/>
                    </a:lnTo>
                    <a:lnTo>
                      <a:pt x="36" y="30"/>
                    </a:lnTo>
                    <a:lnTo>
                      <a:pt x="36" y="30"/>
                    </a:lnTo>
                    <a:lnTo>
                      <a:pt x="36" y="30"/>
                    </a:lnTo>
                    <a:lnTo>
                      <a:pt x="36" y="30"/>
                    </a:lnTo>
                    <a:lnTo>
                      <a:pt x="36" y="30"/>
                    </a:lnTo>
                    <a:lnTo>
                      <a:pt x="36" y="30"/>
                    </a:lnTo>
                    <a:lnTo>
                      <a:pt x="36" y="32"/>
                    </a:lnTo>
                    <a:lnTo>
                      <a:pt x="36" y="32"/>
                    </a:lnTo>
                    <a:lnTo>
                      <a:pt x="40" y="30"/>
                    </a:lnTo>
                    <a:lnTo>
                      <a:pt x="40" y="30"/>
                    </a:lnTo>
                    <a:lnTo>
                      <a:pt x="40" y="30"/>
                    </a:lnTo>
                    <a:lnTo>
                      <a:pt x="44" y="32"/>
                    </a:lnTo>
                    <a:lnTo>
                      <a:pt x="44" y="32"/>
                    </a:lnTo>
                    <a:lnTo>
                      <a:pt x="44" y="32"/>
                    </a:lnTo>
                    <a:lnTo>
                      <a:pt x="40" y="32"/>
                    </a:lnTo>
                    <a:lnTo>
                      <a:pt x="40" y="32"/>
                    </a:lnTo>
                    <a:lnTo>
                      <a:pt x="40" y="32"/>
                    </a:lnTo>
                    <a:lnTo>
                      <a:pt x="40" y="36"/>
                    </a:lnTo>
                    <a:lnTo>
                      <a:pt x="40" y="36"/>
                    </a:lnTo>
                    <a:lnTo>
                      <a:pt x="44" y="36"/>
                    </a:lnTo>
                    <a:lnTo>
                      <a:pt x="44" y="36"/>
                    </a:lnTo>
                    <a:lnTo>
                      <a:pt x="44" y="36"/>
                    </a:lnTo>
                    <a:lnTo>
                      <a:pt x="44" y="36"/>
                    </a:lnTo>
                    <a:lnTo>
                      <a:pt x="44" y="40"/>
                    </a:lnTo>
                    <a:lnTo>
                      <a:pt x="40" y="40"/>
                    </a:lnTo>
                    <a:lnTo>
                      <a:pt x="40" y="36"/>
                    </a:lnTo>
                    <a:lnTo>
                      <a:pt x="40" y="40"/>
                    </a:lnTo>
                    <a:lnTo>
                      <a:pt x="40" y="40"/>
                    </a:lnTo>
                    <a:lnTo>
                      <a:pt x="40" y="40"/>
                    </a:lnTo>
                    <a:lnTo>
                      <a:pt x="40" y="40"/>
                    </a:lnTo>
                    <a:lnTo>
                      <a:pt x="40" y="40"/>
                    </a:lnTo>
                    <a:lnTo>
                      <a:pt x="44" y="40"/>
                    </a:lnTo>
                    <a:lnTo>
                      <a:pt x="44" y="40"/>
                    </a:lnTo>
                    <a:lnTo>
                      <a:pt x="44" y="40"/>
                    </a:lnTo>
                    <a:lnTo>
                      <a:pt x="40" y="44"/>
                    </a:lnTo>
                    <a:lnTo>
                      <a:pt x="40" y="44"/>
                    </a:lnTo>
                    <a:lnTo>
                      <a:pt x="44" y="44"/>
                    </a:lnTo>
                    <a:lnTo>
                      <a:pt x="44" y="44"/>
                    </a:lnTo>
                    <a:lnTo>
                      <a:pt x="44" y="44"/>
                    </a:lnTo>
                    <a:close/>
                    <a:moveTo>
                      <a:pt x="22" y="4"/>
                    </a:moveTo>
                    <a:lnTo>
                      <a:pt x="22" y="4"/>
                    </a:lnTo>
                    <a:lnTo>
                      <a:pt x="22" y="4"/>
                    </a:lnTo>
                    <a:lnTo>
                      <a:pt x="22" y="4"/>
                    </a:lnTo>
                    <a:lnTo>
                      <a:pt x="22" y="4"/>
                    </a:lnTo>
                    <a:lnTo>
                      <a:pt x="22" y="4"/>
                    </a:lnTo>
                    <a:lnTo>
                      <a:pt x="22" y="4"/>
                    </a:lnTo>
                    <a:lnTo>
                      <a:pt x="22" y="4"/>
                    </a:lnTo>
                    <a:lnTo>
                      <a:pt x="22" y="4"/>
                    </a:lnTo>
                    <a:lnTo>
                      <a:pt x="22" y="4"/>
                    </a:lnTo>
                    <a:close/>
                    <a:moveTo>
                      <a:pt x="24" y="4"/>
                    </a:moveTo>
                    <a:lnTo>
                      <a:pt x="24" y="4"/>
                    </a:lnTo>
                    <a:lnTo>
                      <a:pt x="24" y="4"/>
                    </a:lnTo>
                    <a:lnTo>
                      <a:pt x="24" y="4"/>
                    </a:lnTo>
                    <a:lnTo>
                      <a:pt x="24" y="4"/>
                    </a:lnTo>
                    <a:lnTo>
                      <a:pt x="24" y="4"/>
                    </a:lnTo>
                    <a:lnTo>
                      <a:pt x="24" y="4"/>
                    </a:lnTo>
                    <a:close/>
                    <a:moveTo>
                      <a:pt x="28" y="10"/>
                    </a:moveTo>
                    <a:lnTo>
                      <a:pt x="28" y="10"/>
                    </a:lnTo>
                    <a:lnTo>
                      <a:pt x="28" y="10"/>
                    </a:lnTo>
                    <a:lnTo>
                      <a:pt x="28" y="10"/>
                    </a:lnTo>
                    <a:lnTo>
                      <a:pt x="28" y="10"/>
                    </a:lnTo>
                    <a:lnTo>
                      <a:pt x="28" y="10"/>
                    </a:lnTo>
                    <a:lnTo>
                      <a:pt x="28" y="10"/>
                    </a:lnTo>
                    <a:lnTo>
                      <a:pt x="28" y="10"/>
                    </a:lnTo>
                    <a:lnTo>
                      <a:pt x="28" y="10"/>
                    </a:lnTo>
                    <a:lnTo>
                      <a:pt x="28"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 name="Freeform 18">
                <a:extLst>
                  <a:ext uri="{FF2B5EF4-FFF2-40B4-BE49-F238E27FC236}">
                    <a16:creationId xmlns:a16="http://schemas.microsoft.com/office/drawing/2014/main" id="{32E25B27-C326-4242-B2BE-F5B9BA1E3D8A}"/>
                  </a:ext>
                </a:extLst>
              </p:cNvPr>
              <p:cNvSpPr>
                <a:spLocks noEditPoints="1"/>
              </p:cNvSpPr>
              <p:nvPr/>
            </p:nvSpPr>
            <p:spPr bwMode="auto">
              <a:xfrm>
                <a:off x="5459626" y="8691057"/>
                <a:ext cx="167288" cy="149862"/>
              </a:xfrm>
              <a:custGeom>
                <a:avLst/>
                <a:gdLst>
                  <a:gd name="T0" fmla="*/ 78 w 96"/>
                  <a:gd name="T1" fmla="*/ 86 h 86"/>
                  <a:gd name="T2" fmla="*/ 56 w 96"/>
                  <a:gd name="T3" fmla="*/ 86 h 86"/>
                  <a:gd name="T4" fmla="*/ 48 w 96"/>
                  <a:gd name="T5" fmla="*/ 82 h 86"/>
                  <a:gd name="T6" fmla="*/ 44 w 96"/>
                  <a:gd name="T7" fmla="*/ 74 h 86"/>
                  <a:gd name="T8" fmla="*/ 48 w 96"/>
                  <a:gd name="T9" fmla="*/ 74 h 86"/>
                  <a:gd name="T10" fmla="*/ 48 w 96"/>
                  <a:gd name="T11" fmla="*/ 70 h 86"/>
                  <a:gd name="T12" fmla="*/ 48 w 96"/>
                  <a:gd name="T13" fmla="*/ 66 h 86"/>
                  <a:gd name="T14" fmla="*/ 48 w 96"/>
                  <a:gd name="T15" fmla="*/ 62 h 86"/>
                  <a:gd name="T16" fmla="*/ 40 w 96"/>
                  <a:gd name="T17" fmla="*/ 60 h 86"/>
                  <a:gd name="T18" fmla="*/ 32 w 96"/>
                  <a:gd name="T19" fmla="*/ 66 h 86"/>
                  <a:gd name="T20" fmla="*/ 30 w 96"/>
                  <a:gd name="T21" fmla="*/ 70 h 86"/>
                  <a:gd name="T22" fmla="*/ 26 w 96"/>
                  <a:gd name="T23" fmla="*/ 74 h 86"/>
                  <a:gd name="T24" fmla="*/ 22 w 96"/>
                  <a:gd name="T25" fmla="*/ 70 h 86"/>
                  <a:gd name="T26" fmla="*/ 26 w 96"/>
                  <a:gd name="T27" fmla="*/ 66 h 86"/>
                  <a:gd name="T28" fmla="*/ 22 w 96"/>
                  <a:gd name="T29" fmla="*/ 62 h 86"/>
                  <a:gd name="T30" fmla="*/ 22 w 96"/>
                  <a:gd name="T31" fmla="*/ 60 h 86"/>
                  <a:gd name="T32" fmla="*/ 18 w 96"/>
                  <a:gd name="T33" fmla="*/ 60 h 86"/>
                  <a:gd name="T34" fmla="*/ 14 w 96"/>
                  <a:gd name="T35" fmla="*/ 56 h 86"/>
                  <a:gd name="T36" fmla="*/ 10 w 96"/>
                  <a:gd name="T37" fmla="*/ 52 h 86"/>
                  <a:gd name="T38" fmla="*/ 14 w 96"/>
                  <a:gd name="T39" fmla="*/ 52 h 86"/>
                  <a:gd name="T40" fmla="*/ 14 w 96"/>
                  <a:gd name="T41" fmla="*/ 48 h 86"/>
                  <a:gd name="T42" fmla="*/ 6 w 96"/>
                  <a:gd name="T43" fmla="*/ 40 h 86"/>
                  <a:gd name="T44" fmla="*/ 6 w 96"/>
                  <a:gd name="T45" fmla="*/ 32 h 86"/>
                  <a:gd name="T46" fmla="*/ 6 w 96"/>
                  <a:gd name="T47" fmla="*/ 32 h 86"/>
                  <a:gd name="T48" fmla="*/ 4 w 96"/>
                  <a:gd name="T49" fmla="*/ 26 h 86"/>
                  <a:gd name="T50" fmla="*/ 10 w 96"/>
                  <a:gd name="T51" fmla="*/ 26 h 86"/>
                  <a:gd name="T52" fmla="*/ 14 w 96"/>
                  <a:gd name="T53" fmla="*/ 30 h 86"/>
                  <a:gd name="T54" fmla="*/ 18 w 96"/>
                  <a:gd name="T55" fmla="*/ 30 h 86"/>
                  <a:gd name="T56" fmla="*/ 22 w 96"/>
                  <a:gd name="T57" fmla="*/ 32 h 86"/>
                  <a:gd name="T58" fmla="*/ 26 w 96"/>
                  <a:gd name="T59" fmla="*/ 26 h 86"/>
                  <a:gd name="T60" fmla="*/ 18 w 96"/>
                  <a:gd name="T61" fmla="*/ 22 h 86"/>
                  <a:gd name="T62" fmla="*/ 22 w 96"/>
                  <a:gd name="T63" fmla="*/ 18 h 86"/>
                  <a:gd name="T64" fmla="*/ 26 w 96"/>
                  <a:gd name="T65" fmla="*/ 18 h 86"/>
                  <a:gd name="T66" fmla="*/ 30 w 96"/>
                  <a:gd name="T67" fmla="*/ 22 h 86"/>
                  <a:gd name="T68" fmla="*/ 36 w 96"/>
                  <a:gd name="T69" fmla="*/ 30 h 86"/>
                  <a:gd name="T70" fmla="*/ 40 w 96"/>
                  <a:gd name="T71" fmla="*/ 30 h 86"/>
                  <a:gd name="T72" fmla="*/ 48 w 96"/>
                  <a:gd name="T73" fmla="*/ 26 h 86"/>
                  <a:gd name="T74" fmla="*/ 52 w 96"/>
                  <a:gd name="T75" fmla="*/ 22 h 86"/>
                  <a:gd name="T76" fmla="*/ 70 w 96"/>
                  <a:gd name="T77" fmla="*/ 0 h 86"/>
                  <a:gd name="T78" fmla="*/ 88 w 96"/>
                  <a:gd name="T79" fmla="*/ 30 h 86"/>
                  <a:gd name="T80" fmla="*/ 96 w 96"/>
                  <a:gd name="T81" fmla="*/ 56 h 86"/>
                  <a:gd name="T82" fmla="*/ 92 w 96"/>
                  <a:gd name="T83" fmla="*/ 74 h 86"/>
                  <a:gd name="T84" fmla="*/ 10 w 96"/>
                  <a:gd name="T85" fmla="*/ 40 h 86"/>
                  <a:gd name="T86" fmla="*/ 4 w 96"/>
                  <a:gd name="T87" fmla="*/ 32 h 86"/>
                  <a:gd name="T88" fmla="*/ 4 w 96"/>
                  <a:gd name="T89" fmla="*/ 32 h 86"/>
                  <a:gd name="T90" fmla="*/ 6 w 96"/>
                  <a:gd name="T91" fmla="*/ 32 h 86"/>
                  <a:gd name="T92" fmla="*/ 0 w 96"/>
                  <a:gd name="T93" fmla="*/ 60 h 86"/>
                  <a:gd name="T94" fmla="*/ 4 w 96"/>
                  <a:gd name="T95" fmla="*/ 60 h 86"/>
                  <a:gd name="T96" fmla="*/ 10 w 96"/>
                  <a:gd name="T97" fmla="*/ 62 h 86"/>
                  <a:gd name="T98" fmla="*/ 14 w 96"/>
                  <a:gd name="T99" fmla="*/ 66 h 86"/>
                  <a:gd name="T100" fmla="*/ 18 w 96"/>
                  <a:gd name="T101" fmla="*/ 74 h 86"/>
                  <a:gd name="T102" fmla="*/ 10 w 96"/>
                  <a:gd name="T103" fmla="*/ 74 h 86"/>
                  <a:gd name="T104" fmla="*/ 6 w 96"/>
                  <a:gd name="T105" fmla="*/ 70 h 86"/>
                  <a:gd name="T106" fmla="*/ 4 w 96"/>
                  <a:gd name="T107" fmla="*/ 62 h 86"/>
                  <a:gd name="T108" fmla="*/ 0 w 96"/>
                  <a:gd name="T109"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86">
                    <a:moveTo>
                      <a:pt x="92" y="78"/>
                    </a:moveTo>
                    <a:lnTo>
                      <a:pt x="88" y="82"/>
                    </a:lnTo>
                    <a:lnTo>
                      <a:pt x="86" y="82"/>
                    </a:lnTo>
                    <a:lnTo>
                      <a:pt x="82" y="82"/>
                    </a:lnTo>
                    <a:lnTo>
                      <a:pt x="82" y="82"/>
                    </a:lnTo>
                    <a:lnTo>
                      <a:pt x="78" y="86"/>
                    </a:lnTo>
                    <a:lnTo>
                      <a:pt x="78" y="86"/>
                    </a:lnTo>
                    <a:lnTo>
                      <a:pt x="74" y="86"/>
                    </a:lnTo>
                    <a:lnTo>
                      <a:pt x="70" y="86"/>
                    </a:lnTo>
                    <a:lnTo>
                      <a:pt x="58" y="82"/>
                    </a:lnTo>
                    <a:lnTo>
                      <a:pt x="56" y="82"/>
                    </a:lnTo>
                    <a:lnTo>
                      <a:pt x="56" y="82"/>
                    </a:lnTo>
                    <a:lnTo>
                      <a:pt x="56" y="86"/>
                    </a:lnTo>
                    <a:lnTo>
                      <a:pt x="56" y="86"/>
                    </a:lnTo>
                    <a:lnTo>
                      <a:pt x="56" y="86"/>
                    </a:lnTo>
                    <a:lnTo>
                      <a:pt x="52" y="86"/>
                    </a:lnTo>
                    <a:lnTo>
                      <a:pt x="52" y="82"/>
                    </a:lnTo>
                    <a:lnTo>
                      <a:pt x="52" y="82"/>
                    </a:lnTo>
                    <a:lnTo>
                      <a:pt x="52" y="82"/>
                    </a:lnTo>
                    <a:lnTo>
                      <a:pt x="52" y="82"/>
                    </a:lnTo>
                    <a:lnTo>
                      <a:pt x="48" y="82"/>
                    </a:lnTo>
                    <a:lnTo>
                      <a:pt x="48" y="78"/>
                    </a:lnTo>
                    <a:lnTo>
                      <a:pt x="48" y="78"/>
                    </a:lnTo>
                    <a:lnTo>
                      <a:pt x="48" y="78"/>
                    </a:lnTo>
                    <a:lnTo>
                      <a:pt x="48" y="78"/>
                    </a:lnTo>
                    <a:lnTo>
                      <a:pt x="48" y="78"/>
                    </a:lnTo>
                    <a:lnTo>
                      <a:pt x="48" y="78"/>
                    </a:lnTo>
                    <a:lnTo>
                      <a:pt x="44" y="74"/>
                    </a:lnTo>
                    <a:lnTo>
                      <a:pt x="44" y="74"/>
                    </a:lnTo>
                    <a:lnTo>
                      <a:pt x="44" y="74"/>
                    </a:lnTo>
                    <a:lnTo>
                      <a:pt x="44" y="74"/>
                    </a:lnTo>
                    <a:lnTo>
                      <a:pt x="48" y="74"/>
                    </a:lnTo>
                    <a:lnTo>
                      <a:pt x="48" y="74"/>
                    </a:lnTo>
                    <a:lnTo>
                      <a:pt x="48" y="74"/>
                    </a:lnTo>
                    <a:lnTo>
                      <a:pt x="48" y="74"/>
                    </a:lnTo>
                    <a:lnTo>
                      <a:pt x="48" y="74"/>
                    </a:lnTo>
                    <a:lnTo>
                      <a:pt x="48" y="74"/>
                    </a:lnTo>
                    <a:lnTo>
                      <a:pt x="48" y="70"/>
                    </a:lnTo>
                    <a:lnTo>
                      <a:pt x="48" y="70"/>
                    </a:lnTo>
                    <a:lnTo>
                      <a:pt x="48" y="70"/>
                    </a:lnTo>
                    <a:lnTo>
                      <a:pt x="48" y="70"/>
                    </a:lnTo>
                    <a:lnTo>
                      <a:pt x="48" y="70"/>
                    </a:lnTo>
                    <a:lnTo>
                      <a:pt x="48" y="70"/>
                    </a:lnTo>
                    <a:lnTo>
                      <a:pt x="48" y="66"/>
                    </a:lnTo>
                    <a:lnTo>
                      <a:pt x="48" y="66"/>
                    </a:lnTo>
                    <a:lnTo>
                      <a:pt x="48" y="66"/>
                    </a:lnTo>
                    <a:lnTo>
                      <a:pt x="48" y="66"/>
                    </a:lnTo>
                    <a:lnTo>
                      <a:pt x="48" y="66"/>
                    </a:lnTo>
                    <a:lnTo>
                      <a:pt x="48" y="66"/>
                    </a:lnTo>
                    <a:lnTo>
                      <a:pt x="52" y="66"/>
                    </a:lnTo>
                    <a:lnTo>
                      <a:pt x="48" y="62"/>
                    </a:lnTo>
                    <a:lnTo>
                      <a:pt x="48" y="62"/>
                    </a:lnTo>
                    <a:lnTo>
                      <a:pt x="48" y="62"/>
                    </a:lnTo>
                    <a:lnTo>
                      <a:pt x="48" y="62"/>
                    </a:lnTo>
                    <a:lnTo>
                      <a:pt x="48" y="62"/>
                    </a:lnTo>
                    <a:lnTo>
                      <a:pt x="48" y="62"/>
                    </a:lnTo>
                    <a:lnTo>
                      <a:pt x="44" y="60"/>
                    </a:lnTo>
                    <a:lnTo>
                      <a:pt x="44" y="60"/>
                    </a:lnTo>
                    <a:lnTo>
                      <a:pt x="44" y="60"/>
                    </a:lnTo>
                    <a:lnTo>
                      <a:pt x="44" y="60"/>
                    </a:lnTo>
                    <a:lnTo>
                      <a:pt x="44" y="60"/>
                    </a:lnTo>
                    <a:lnTo>
                      <a:pt x="40" y="60"/>
                    </a:lnTo>
                    <a:lnTo>
                      <a:pt x="40" y="60"/>
                    </a:lnTo>
                    <a:lnTo>
                      <a:pt x="40" y="60"/>
                    </a:lnTo>
                    <a:lnTo>
                      <a:pt x="36" y="62"/>
                    </a:lnTo>
                    <a:lnTo>
                      <a:pt x="36" y="62"/>
                    </a:lnTo>
                    <a:lnTo>
                      <a:pt x="36" y="62"/>
                    </a:lnTo>
                    <a:lnTo>
                      <a:pt x="36" y="62"/>
                    </a:lnTo>
                    <a:lnTo>
                      <a:pt x="36" y="66"/>
                    </a:lnTo>
                    <a:lnTo>
                      <a:pt x="32" y="66"/>
                    </a:lnTo>
                    <a:lnTo>
                      <a:pt x="32" y="66"/>
                    </a:lnTo>
                    <a:lnTo>
                      <a:pt x="32" y="66"/>
                    </a:lnTo>
                    <a:lnTo>
                      <a:pt x="32" y="66"/>
                    </a:lnTo>
                    <a:lnTo>
                      <a:pt x="32" y="66"/>
                    </a:lnTo>
                    <a:lnTo>
                      <a:pt x="30" y="70"/>
                    </a:lnTo>
                    <a:lnTo>
                      <a:pt x="30" y="70"/>
                    </a:lnTo>
                    <a:lnTo>
                      <a:pt x="30" y="70"/>
                    </a:lnTo>
                    <a:lnTo>
                      <a:pt x="30" y="70"/>
                    </a:lnTo>
                    <a:lnTo>
                      <a:pt x="30" y="70"/>
                    </a:lnTo>
                    <a:lnTo>
                      <a:pt x="26" y="70"/>
                    </a:lnTo>
                    <a:lnTo>
                      <a:pt x="26" y="70"/>
                    </a:lnTo>
                    <a:lnTo>
                      <a:pt x="26" y="74"/>
                    </a:lnTo>
                    <a:lnTo>
                      <a:pt x="26" y="74"/>
                    </a:lnTo>
                    <a:lnTo>
                      <a:pt x="26" y="74"/>
                    </a:lnTo>
                    <a:lnTo>
                      <a:pt x="22" y="74"/>
                    </a:lnTo>
                    <a:lnTo>
                      <a:pt x="22" y="74"/>
                    </a:lnTo>
                    <a:lnTo>
                      <a:pt x="26" y="70"/>
                    </a:lnTo>
                    <a:lnTo>
                      <a:pt x="26" y="70"/>
                    </a:lnTo>
                    <a:lnTo>
                      <a:pt x="26" y="70"/>
                    </a:lnTo>
                    <a:lnTo>
                      <a:pt x="22" y="70"/>
                    </a:lnTo>
                    <a:lnTo>
                      <a:pt x="22" y="70"/>
                    </a:lnTo>
                    <a:lnTo>
                      <a:pt x="22" y="70"/>
                    </a:lnTo>
                    <a:lnTo>
                      <a:pt x="22" y="70"/>
                    </a:lnTo>
                    <a:lnTo>
                      <a:pt x="22" y="70"/>
                    </a:lnTo>
                    <a:lnTo>
                      <a:pt x="22" y="66"/>
                    </a:lnTo>
                    <a:lnTo>
                      <a:pt x="22" y="70"/>
                    </a:lnTo>
                    <a:lnTo>
                      <a:pt x="26" y="70"/>
                    </a:lnTo>
                    <a:lnTo>
                      <a:pt x="26" y="66"/>
                    </a:lnTo>
                    <a:lnTo>
                      <a:pt x="26" y="66"/>
                    </a:lnTo>
                    <a:lnTo>
                      <a:pt x="26" y="66"/>
                    </a:lnTo>
                    <a:lnTo>
                      <a:pt x="26" y="66"/>
                    </a:lnTo>
                    <a:lnTo>
                      <a:pt x="22" y="66"/>
                    </a:lnTo>
                    <a:lnTo>
                      <a:pt x="22" y="66"/>
                    </a:lnTo>
                    <a:lnTo>
                      <a:pt x="22" y="62"/>
                    </a:lnTo>
                    <a:lnTo>
                      <a:pt x="22" y="62"/>
                    </a:lnTo>
                    <a:lnTo>
                      <a:pt x="22" y="62"/>
                    </a:lnTo>
                    <a:lnTo>
                      <a:pt x="26" y="62"/>
                    </a:lnTo>
                    <a:lnTo>
                      <a:pt x="26" y="62"/>
                    </a:lnTo>
                    <a:lnTo>
                      <a:pt x="26" y="62"/>
                    </a:lnTo>
                    <a:lnTo>
                      <a:pt x="22" y="60"/>
                    </a:lnTo>
                    <a:lnTo>
                      <a:pt x="22" y="60"/>
                    </a:lnTo>
                    <a:lnTo>
                      <a:pt x="22" y="60"/>
                    </a:lnTo>
                    <a:lnTo>
                      <a:pt x="18" y="62"/>
                    </a:lnTo>
                    <a:lnTo>
                      <a:pt x="18" y="62"/>
                    </a:lnTo>
                    <a:lnTo>
                      <a:pt x="18" y="60"/>
                    </a:lnTo>
                    <a:lnTo>
                      <a:pt x="18" y="60"/>
                    </a:lnTo>
                    <a:lnTo>
                      <a:pt x="18" y="60"/>
                    </a:lnTo>
                    <a:lnTo>
                      <a:pt x="18" y="60"/>
                    </a:lnTo>
                    <a:lnTo>
                      <a:pt x="18" y="60"/>
                    </a:lnTo>
                    <a:lnTo>
                      <a:pt x="18" y="60"/>
                    </a:lnTo>
                    <a:lnTo>
                      <a:pt x="14" y="60"/>
                    </a:lnTo>
                    <a:lnTo>
                      <a:pt x="14" y="60"/>
                    </a:lnTo>
                    <a:lnTo>
                      <a:pt x="14" y="56"/>
                    </a:lnTo>
                    <a:lnTo>
                      <a:pt x="14" y="56"/>
                    </a:lnTo>
                    <a:lnTo>
                      <a:pt x="14" y="56"/>
                    </a:lnTo>
                    <a:lnTo>
                      <a:pt x="14" y="56"/>
                    </a:lnTo>
                    <a:lnTo>
                      <a:pt x="14" y="56"/>
                    </a:lnTo>
                    <a:lnTo>
                      <a:pt x="14" y="56"/>
                    </a:lnTo>
                    <a:lnTo>
                      <a:pt x="14" y="56"/>
                    </a:lnTo>
                    <a:lnTo>
                      <a:pt x="14" y="56"/>
                    </a:lnTo>
                    <a:lnTo>
                      <a:pt x="10" y="56"/>
                    </a:lnTo>
                    <a:lnTo>
                      <a:pt x="10" y="56"/>
                    </a:lnTo>
                    <a:lnTo>
                      <a:pt x="10" y="52"/>
                    </a:lnTo>
                    <a:lnTo>
                      <a:pt x="10" y="52"/>
                    </a:lnTo>
                    <a:lnTo>
                      <a:pt x="10" y="52"/>
                    </a:lnTo>
                    <a:lnTo>
                      <a:pt x="10" y="52"/>
                    </a:lnTo>
                    <a:lnTo>
                      <a:pt x="10" y="52"/>
                    </a:lnTo>
                    <a:lnTo>
                      <a:pt x="14" y="52"/>
                    </a:lnTo>
                    <a:lnTo>
                      <a:pt x="14" y="52"/>
                    </a:lnTo>
                    <a:lnTo>
                      <a:pt x="14" y="52"/>
                    </a:lnTo>
                    <a:lnTo>
                      <a:pt x="14" y="52"/>
                    </a:lnTo>
                    <a:lnTo>
                      <a:pt x="14" y="52"/>
                    </a:lnTo>
                    <a:lnTo>
                      <a:pt x="14" y="52"/>
                    </a:lnTo>
                    <a:lnTo>
                      <a:pt x="18" y="48"/>
                    </a:lnTo>
                    <a:lnTo>
                      <a:pt x="14" y="48"/>
                    </a:lnTo>
                    <a:lnTo>
                      <a:pt x="14" y="48"/>
                    </a:lnTo>
                    <a:lnTo>
                      <a:pt x="14" y="48"/>
                    </a:lnTo>
                    <a:lnTo>
                      <a:pt x="10" y="44"/>
                    </a:lnTo>
                    <a:lnTo>
                      <a:pt x="10" y="44"/>
                    </a:lnTo>
                    <a:lnTo>
                      <a:pt x="10" y="44"/>
                    </a:lnTo>
                    <a:lnTo>
                      <a:pt x="6" y="40"/>
                    </a:lnTo>
                    <a:lnTo>
                      <a:pt x="6" y="40"/>
                    </a:lnTo>
                    <a:lnTo>
                      <a:pt x="6" y="40"/>
                    </a:lnTo>
                    <a:lnTo>
                      <a:pt x="6" y="40"/>
                    </a:lnTo>
                    <a:lnTo>
                      <a:pt x="10" y="40"/>
                    </a:lnTo>
                    <a:lnTo>
                      <a:pt x="10" y="36"/>
                    </a:lnTo>
                    <a:lnTo>
                      <a:pt x="10" y="36"/>
                    </a:lnTo>
                    <a:lnTo>
                      <a:pt x="10" y="36"/>
                    </a:lnTo>
                    <a:lnTo>
                      <a:pt x="10" y="36"/>
                    </a:lnTo>
                    <a:lnTo>
                      <a:pt x="10" y="36"/>
                    </a:lnTo>
                    <a:lnTo>
                      <a:pt x="6" y="32"/>
                    </a:lnTo>
                    <a:lnTo>
                      <a:pt x="4" y="32"/>
                    </a:lnTo>
                    <a:lnTo>
                      <a:pt x="4" y="32"/>
                    </a:lnTo>
                    <a:lnTo>
                      <a:pt x="4" y="32"/>
                    </a:lnTo>
                    <a:lnTo>
                      <a:pt x="4" y="32"/>
                    </a:lnTo>
                    <a:lnTo>
                      <a:pt x="4" y="32"/>
                    </a:lnTo>
                    <a:lnTo>
                      <a:pt x="6" y="32"/>
                    </a:lnTo>
                    <a:lnTo>
                      <a:pt x="6" y="32"/>
                    </a:lnTo>
                    <a:lnTo>
                      <a:pt x="6" y="30"/>
                    </a:lnTo>
                    <a:lnTo>
                      <a:pt x="6" y="30"/>
                    </a:lnTo>
                    <a:lnTo>
                      <a:pt x="4" y="30"/>
                    </a:lnTo>
                    <a:lnTo>
                      <a:pt x="4" y="30"/>
                    </a:lnTo>
                    <a:lnTo>
                      <a:pt x="4" y="30"/>
                    </a:lnTo>
                    <a:lnTo>
                      <a:pt x="4" y="30"/>
                    </a:lnTo>
                    <a:lnTo>
                      <a:pt x="4" y="26"/>
                    </a:lnTo>
                    <a:lnTo>
                      <a:pt x="4" y="26"/>
                    </a:lnTo>
                    <a:lnTo>
                      <a:pt x="6" y="26"/>
                    </a:lnTo>
                    <a:lnTo>
                      <a:pt x="6" y="26"/>
                    </a:lnTo>
                    <a:lnTo>
                      <a:pt x="6" y="26"/>
                    </a:lnTo>
                    <a:lnTo>
                      <a:pt x="6" y="26"/>
                    </a:lnTo>
                    <a:lnTo>
                      <a:pt x="10" y="26"/>
                    </a:lnTo>
                    <a:lnTo>
                      <a:pt x="10" y="26"/>
                    </a:lnTo>
                    <a:lnTo>
                      <a:pt x="10" y="30"/>
                    </a:lnTo>
                    <a:lnTo>
                      <a:pt x="10" y="30"/>
                    </a:lnTo>
                    <a:lnTo>
                      <a:pt x="14" y="30"/>
                    </a:lnTo>
                    <a:lnTo>
                      <a:pt x="14" y="30"/>
                    </a:lnTo>
                    <a:lnTo>
                      <a:pt x="14" y="30"/>
                    </a:lnTo>
                    <a:lnTo>
                      <a:pt x="14" y="30"/>
                    </a:lnTo>
                    <a:lnTo>
                      <a:pt x="14" y="30"/>
                    </a:lnTo>
                    <a:lnTo>
                      <a:pt x="14" y="30"/>
                    </a:lnTo>
                    <a:lnTo>
                      <a:pt x="14" y="30"/>
                    </a:lnTo>
                    <a:lnTo>
                      <a:pt x="18" y="30"/>
                    </a:lnTo>
                    <a:lnTo>
                      <a:pt x="18" y="30"/>
                    </a:lnTo>
                    <a:lnTo>
                      <a:pt x="18" y="30"/>
                    </a:lnTo>
                    <a:lnTo>
                      <a:pt x="18" y="30"/>
                    </a:lnTo>
                    <a:lnTo>
                      <a:pt x="18" y="30"/>
                    </a:lnTo>
                    <a:lnTo>
                      <a:pt x="18" y="30"/>
                    </a:lnTo>
                    <a:lnTo>
                      <a:pt x="22" y="30"/>
                    </a:lnTo>
                    <a:lnTo>
                      <a:pt x="22" y="30"/>
                    </a:lnTo>
                    <a:lnTo>
                      <a:pt x="22" y="32"/>
                    </a:lnTo>
                    <a:lnTo>
                      <a:pt x="22" y="32"/>
                    </a:lnTo>
                    <a:lnTo>
                      <a:pt x="22" y="32"/>
                    </a:lnTo>
                    <a:lnTo>
                      <a:pt x="22" y="32"/>
                    </a:lnTo>
                    <a:lnTo>
                      <a:pt x="26" y="32"/>
                    </a:lnTo>
                    <a:lnTo>
                      <a:pt x="26" y="32"/>
                    </a:lnTo>
                    <a:lnTo>
                      <a:pt x="26" y="30"/>
                    </a:lnTo>
                    <a:lnTo>
                      <a:pt x="26" y="30"/>
                    </a:lnTo>
                    <a:lnTo>
                      <a:pt x="26" y="30"/>
                    </a:lnTo>
                    <a:lnTo>
                      <a:pt x="26" y="30"/>
                    </a:lnTo>
                    <a:lnTo>
                      <a:pt x="26" y="26"/>
                    </a:lnTo>
                    <a:lnTo>
                      <a:pt x="26" y="26"/>
                    </a:lnTo>
                    <a:lnTo>
                      <a:pt x="26" y="26"/>
                    </a:lnTo>
                    <a:lnTo>
                      <a:pt x="22" y="26"/>
                    </a:lnTo>
                    <a:lnTo>
                      <a:pt x="22" y="26"/>
                    </a:lnTo>
                    <a:lnTo>
                      <a:pt x="18" y="22"/>
                    </a:lnTo>
                    <a:lnTo>
                      <a:pt x="18" y="22"/>
                    </a:lnTo>
                    <a:lnTo>
                      <a:pt x="18" y="22"/>
                    </a:lnTo>
                    <a:lnTo>
                      <a:pt x="18" y="22"/>
                    </a:lnTo>
                    <a:lnTo>
                      <a:pt x="18" y="18"/>
                    </a:lnTo>
                    <a:lnTo>
                      <a:pt x="18" y="18"/>
                    </a:lnTo>
                    <a:lnTo>
                      <a:pt x="18" y="18"/>
                    </a:lnTo>
                    <a:lnTo>
                      <a:pt x="22" y="18"/>
                    </a:lnTo>
                    <a:lnTo>
                      <a:pt x="22" y="18"/>
                    </a:lnTo>
                    <a:lnTo>
                      <a:pt x="22" y="18"/>
                    </a:lnTo>
                    <a:lnTo>
                      <a:pt x="22" y="18"/>
                    </a:lnTo>
                    <a:lnTo>
                      <a:pt x="22" y="18"/>
                    </a:lnTo>
                    <a:lnTo>
                      <a:pt x="22" y="18"/>
                    </a:lnTo>
                    <a:lnTo>
                      <a:pt x="22" y="18"/>
                    </a:lnTo>
                    <a:lnTo>
                      <a:pt x="22" y="18"/>
                    </a:lnTo>
                    <a:lnTo>
                      <a:pt x="26" y="18"/>
                    </a:lnTo>
                    <a:lnTo>
                      <a:pt x="26" y="18"/>
                    </a:lnTo>
                    <a:lnTo>
                      <a:pt x="26" y="18"/>
                    </a:lnTo>
                    <a:lnTo>
                      <a:pt x="26" y="18"/>
                    </a:lnTo>
                    <a:lnTo>
                      <a:pt x="30" y="18"/>
                    </a:lnTo>
                    <a:lnTo>
                      <a:pt x="30" y="18"/>
                    </a:lnTo>
                    <a:lnTo>
                      <a:pt x="30" y="18"/>
                    </a:lnTo>
                    <a:lnTo>
                      <a:pt x="30" y="22"/>
                    </a:lnTo>
                    <a:lnTo>
                      <a:pt x="30" y="22"/>
                    </a:lnTo>
                    <a:lnTo>
                      <a:pt x="32" y="22"/>
                    </a:lnTo>
                    <a:lnTo>
                      <a:pt x="32" y="22"/>
                    </a:lnTo>
                    <a:lnTo>
                      <a:pt x="32" y="22"/>
                    </a:lnTo>
                    <a:lnTo>
                      <a:pt x="32" y="26"/>
                    </a:lnTo>
                    <a:lnTo>
                      <a:pt x="32" y="26"/>
                    </a:lnTo>
                    <a:lnTo>
                      <a:pt x="32" y="30"/>
                    </a:lnTo>
                    <a:lnTo>
                      <a:pt x="36" y="30"/>
                    </a:lnTo>
                    <a:lnTo>
                      <a:pt x="40" y="30"/>
                    </a:lnTo>
                    <a:lnTo>
                      <a:pt x="40" y="30"/>
                    </a:lnTo>
                    <a:lnTo>
                      <a:pt x="40" y="30"/>
                    </a:lnTo>
                    <a:lnTo>
                      <a:pt x="40" y="30"/>
                    </a:lnTo>
                    <a:lnTo>
                      <a:pt x="40" y="30"/>
                    </a:lnTo>
                    <a:lnTo>
                      <a:pt x="40" y="30"/>
                    </a:lnTo>
                    <a:lnTo>
                      <a:pt x="40" y="30"/>
                    </a:lnTo>
                    <a:lnTo>
                      <a:pt x="44" y="30"/>
                    </a:lnTo>
                    <a:lnTo>
                      <a:pt x="44" y="30"/>
                    </a:lnTo>
                    <a:lnTo>
                      <a:pt x="44" y="30"/>
                    </a:lnTo>
                    <a:lnTo>
                      <a:pt x="44" y="30"/>
                    </a:lnTo>
                    <a:lnTo>
                      <a:pt x="44" y="26"/>
                    </a:lnTo>
                    <a:lnTo>
                      <a:pt x="44" y="26"/>
                    </a:lnTo>
                    <a:lnTo>
                      <a:pt x="48" y="26"/>
                    </a:lnTo>
                    <a:lnTo>
                      <a:pt x="48" y="26"/>
                    </a:lnTo>
                    <a:lnTo>
                      <a:pt x="48" y="26"/>
                    </a:lnTo>
                    <a:lnTo>
                      <a:pt x="48" y="26"/>
                    </a:lnTo>
                    <a:lnTo>
                      <a:pt x="48" y="26"/>
                    </a:lnTo>
                    <a:lnTo>
                      <a:pt x="52" y="22"/>
                    </a:lnTo>
                    <a:lnTo>
                      <a:pt x="52" y="22"/>
                    </a:lnTo>
                    <a:lnTo>
                      <a:pt x="52" y="22"/>
                    </a:lnTo>
                    <a:lnTo>
                      <a:pt x="52" y="22"/>
                    </a:lnTo>
                    <a:lnTo>
                      <a:pt x="52" y="18"/>
                    </a:lnTo>
                    <a:lnTo>
                      <a:pt x="52" y="18"/>
                    </a:lnTo>
                    <a:lnTo>
                      <a:pt x="56" y="14"/>
                    </a:lnTo>
                    <a:lnTo>
                      <a:pt x="58" y="10"/>
                    </a:lnTo>
                    <a:lnTo>
                      <a:pt x="62" y="6"/>
                    </a:lnTo>
                    <a:lnTo>
                      <a:pt x="70" y="0"/>
                    </a:lnTo>
                    <a:lnTo>
                      <a:pt x="74" y="6"/>
                    </a:lnTo>
                    <a:lnTo>
                      <a:pt x="78" y="10"/>
                    </a:lnTo>
                    <a:lnTo>
                      <a:pt x="82" y="14"/>
                    </a:lnTo>
                    <a:lnTo>
                      <a:pt x="82" y="18"/>
                    </a:lnTo>
                    <a:lnTo>
                      <a:pt x="86" y="22"/>
                    </a:lnTo>
                    <a:lnTo>
                      <a:pt x="88" y="26"/>
                    </a:lnTo>
                    <a:lnTo>
                      <a:pt x="88" y="30"/>
                    </a:lnTo>
                    <a:lnTo>
                      <a:pt x="92" y="32"/>
                    </a:lnTo>
                    <a:lnTo>
                      <a:pt x="96" y="36"/>
                    </a:lnTo>
                    <a:lnTo>
                      <a:pt x="96" y="36"/>
                    </a:lnTo>
                    <a:lnTo>
                      <a:pt x="96" y="40"/>
                    </a:lnTo>
                    <a:lnTo>
                      <a:pt x="96" y="44"/>
                    </a:lnTo>
                    <a:lnTo>
                      <a:pt x="96" y="48"/>
                    </a:lnTo>
                    <a:lnTo>
                      <a:pt x="96" y="56"/>
                    </a:lnTo>
                    <a:lnTo>
                      <a:pt x="96" y="60"/>
                    </a:lnTo>
                    <a:lnTo>
                      <a:pt x="96" y="62"/>
                    </a:lnTo>
                    <a:lnTo>
                      <a:pt x="96" y="62"/>
                    </a:lnTo>
                    <a:lnTo>
                      <a:pt x="96" y="62"/>
                    </a:lnTo>
                    <a:lnTo>
                      <a:pt x="96" y="66"/>
                    </a:lnTo>
                    <a:lnTo>
                      <a:pt x="92" y="70"/>
                    </a:lnTo>
                    <a:lnTo>
                      <a:pt x="92" y="74"/>
                    </a:lnTo>
                    <a:lnTo>
                      <a:pt x="92" y="78"/>
                    </a:lnTo>
                    <a:lnTo>
                      <a:pt x="92" y="78"/>
                    </a:lnTo>
                    <a:lnTo>
                      <a:pt x="92" y="78"/>
                    </a:lnTo>
                    <a:close/>
                    <a:moveTo>
                      <a:pt x="10" y="40"/>
                    </a:moveTo>
                    <a:lnTo>
                      <a:pt x="10" y="40"/>
                    </a:lnTo>
                    <a:lnTo>
                      <a:pt x="10" y="40"/>
                    </a:lnTo>
                    <a:lnTo>
                      <a:pt x="10" y="40"/>
                    </a:lnTo>
                    <a:lnTo>
                      <a:pt x="10" y="40"/>
                    </a:lnTo>
                    <a:lnTo>
                      <a:pt x="10" y="40"/>
                    </a:lnTo>
                    <a:lnTo>
                      <a:pt x="10" y="40"/>
                    </a:lnTo>
                    <a:lnTo>
                      <a:pt x="10" y="40"/>
                    </a:lnTo>
                    <a:lnTo>
                      <a:pt x="10" y="40"/>
                    </a:lnTo>
                    <a:lnTo>
                      <a:pt x="10" y="40"/>
                    </a:lnTo>
                    <a:close/>
                    <a:moveTo>
                      <a:pt x="4" y="32"/>
                    </a:moveTo>
                    <a:lnTo>
                      <a:pt x="4" y="32"/>
                    </a:lnTo>
                    <a:lnTo>
                      <a:pt x="4" y="32"/>
                    </a:lnTo>
                    <a:lnTo>
                      <a:pt x="4" y="32"/>
                    </a:lnTo>
                    <a:lnTo>
                      <a:pt x="4" y="32"/>
                    </a:lnTo>
                    <a:lnTo>
                      <a:pt x="4" y="32"/>
                    </a:lnTo>
                    <a:lnTo>
                      <a:pt x="4" y="32"/>
                    </a:lnTo>
                    <a:lnTo>
                      <a:pt x="4" y="32"/>
                    </a:lnTo>
                    <a:lnTo>
                      <a:pt x="4" y="32"/>
                    </a:lnTo>
                    <a:lnTo>
                      <a:pt x="4" y="32"/>
                    </a:lnTo>
                    <a:close/>
                    <a:moveTo>
                      <a:pt x="6" y="32"/>
                    </a:moveTo>
                    <a:lnTo>
                      <a:pt x="6" y="32"/>
                    </a:lnTo>
                    <a:lnTo>
                      <a:pt x="6" y="32"/>
                    </a:lnTo>
                    <a:lnTo>
                      <a:pt x="6" y="32"/>
                    </a:lnTo>
                    <a:lnTo>
                      <a:pt x="6" y="32"/>
                    </a:lnTo>
                    <a:lnTo>
                      <a:pt x="6" y="32"/>
                    </a:lnTo>
                    <a:lnTo>
                      <a:pt x="6" y="32"/>
                    </a:lnTo>
                    <a:close/>
                    <a:moveTo>
                      <a:pt x="0" y="60"/>
                    </a:moveTo>
                    <a:lnTo>
                      <a:pt x="0" y="60"/>
                    </a:lnTo>
                    <a:lnTo>
                      <a:pt x="0" y="60"/>
                    </a:lnTo>
                    <a:lnTo>
                      <a:pt x="0" y="60"/>
                    </a:lnTo>
                    <a:lnTo>
                      <a:pt x="0" y="60"/>
                    </a:lnTo>
                    <a:lnTo>
                      <a:pt x="0" y="60"/>
                    </a:lnTo>
                    <a:lnTo>
                      <a:pt x="0" y="60"/>
                    </a:lnTo>
                    <a:lnTo>
                      <a:pt x="0" y="60"/>
                    </a:lnTo>
                    <a:lnTo>
                      <a:pt x="4" y="60"/>
                    </a:lnTo>
                    <a:lnTo>
                      <a:pt x="4" y="60"/>
                    </a:lnTo>
                    <a:lnTo>
                      <a:pt x="4" y="60"/>
                    </a:lnTo>
                    <a:lnTo>
                      <a:pt x="4" y="60"/>
                    </a:lnTo>
                    <a:lnTo>
                      <a:pt x="4" y="60"/>
                    </a:lnTo>
                    <a:lnTo>
                      <a:pt x="6" y="60"/>
                    </a:lnTo>
                    <a:lnTo>
                      <a:pt x="6" y="62"/>
                    </a:lnTo>
                    <a:lnTo>
                      <a:pt x="10" y="62"/>
                    </a:lnTo>
                    <a:lnTo>
                      <a:pt x="10" y="62"/>
                    </a:lnTo>
                    <a:lnTo>
                      <a:pt x="10" y="62"/>
                    </a:lnTo>
                    <a:lnTo>
                      <a:pt x="10" y="62"/>
                    </a:lnTo>
                    <a:lnTo>
                      <a:pt x="10" y="62"/>
                    </a:lnTo>
                    <a:lnTo>
                      <a:pt x="10" y="62"/>
                    </a:lnTo>
                    <a:lnTo>
                      <a:pt x="14" y="62"/>
                    </a:lnTo>
                    <a:lnTo>
                      <a:pt x="14" y="62"/>
                    </a:lnTo>
                    <a:lnTo>
                      <a:pt x="14" y="62"/>
                    </a:lnTo>
                    <a:lnTo>
                      <a:pt x="14" y="62"/>
                    </a:lnTo>
                    <a:lnTo>
                      <a:pt x="14" y="66"/>
                    </a:lnTo>
                    <a:lnTo>
                      <a:pt x="18" y="66"/>
                    </a:lnTo>
                    <a:lnTo>
                      <a:pt x="18" y="66"/>
                    </a:lnTo>
                    <a:lnTo>
                      <a:pt x="18" y="66"/>
                    </a:lnTo>
                    <a:lnTo>
                      <a:pt x="14" y="70"/>
                    </a:lnTo>
                    <a:lnTo>
                      <a:pt x="14" y="70"/>
                    </a:lnTo>
                    <a:lnTo>
                      <a:pt x="18" y="74"/>
                    </a:lnTo>
                    <a:lnTo>
                      <a:pt x="18" y="74"/>
                    </a:lnTo>
                    <a:lnTo>
                      <a:pt x="18" y="74"/>
                    </a:lnTo>
                    <a:lnTo>
                      <a:pt x="18" y="74"/>
                    </a:lnTo>
                    <a:lnTo>
                      <a:pt x="14" y="74"/>
                    </a:lnTo>
                    <a:lnTo>
                      <a:pt x="14" y="74"/>
                    </a:lnTo>
                    <a:lnTo>
                      <a:pt x="10" y="74"/>
                    </a:lnTo>
                    <a:lnTo>
                      <a:pt x="10" y="74"/>
                    </a:lnTo>
                    <a:lnTo>
                      <a:pt x="10" y="74"/>
                    </a:lnTo>
                    <a:lnTo>
                      <a:pt x="10" y="74"/>
                    </a:lnTo>
                    <a:lnTo>
                      <a:pt x="6" y="74"/>
                    </a:lnTo>
                    <a:lnTo>
                      <a:pt x="6" y="70"/>
                    </a:lnTo>
                    <a:lnTo>
                      <a:pt x="6" y="70"/>
                    </a:lnTo>
                    <a:lnTo>
                      <a:pt x="6" y="70"/>
                    </a:lnTo>
                    <a:lnTo>
                      <a:pt x="6" y="70"/>
                    </a:lnTo>
                    <a:lnTo>
                      <a:pt x="6" y="70"/>
                    </a:lnTo>
                    <a:lnTo>
                      <a:pt x="6" y="70"/>
                    </a:lnTo>
                    <a:lnTo>
                      <a:pt x="4" y="66"/>
                    </a:lnTo>
                    <a:lnTo>
                      <a:pt x="4" y="66"/>
                    </a:lnTo>
                    <a:lnTo>
                      <a:pt x="4" y="66"/>
                    </a:lnTo>
                    <a:lnTo>
                      <a:pt x="4" y="66"/>
                    </a:lnTo>
                    <a:lnTo>
                      <a:pt x="4" y="66"/>
                    </a:lnTo>
                    <a:lnTo>
                      <a:pt x="4" y="62"/>
                    </a:lnTo>
                    <a:lnTo>
                      <a:pt x="4" y="62"/>
                    </a:lnTo>
                    <a:lnTo>
                      <a:pt x="4" y="62"/>
                    </a:lnTo>
                    <a:lnTo>
                      <a:pt x="0" y="62"/>
                    </a:lnTo>
                    <a:lnTo>
                      <a:pt x="0" y="62"/>
                    </a:lnTo>
                    <a:lnTo>
                      <a:pt x="0" y="62"/>
                    </a:lnTo>
                    <a:lnTo>
                      <a:pt x="0" y="60"/>
                    </a:lnTo>
                    <a:lnTo>
                      <a:pt x="0" y="60"/>
                    </a:lnTo>
                    <a:lnTo>
                      <a:pt x="0" y="60"/>
                    </a:lnTo>
                    <a:lnTo>
                      <a:pt x="0" y="60"/>
                    </a:lnTo>
                    <a:lnTo>
                      <a:pt x="0" y="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 name="Freeform 19">
                <a:extLst>
                  <a:ext uri="{FF2B5EF4-FFF2-40B4-BE49-F238E27FC236}">
                    <a16:creationId xmlns:a16="http://schemas.microsoft.com/office/drawing/2014/main" id="{FBFF8E7D-20E1-44C5-A043-5EA517741B73}"/>
                  </a:ext>
                </a:extLst>
              </p:cNvPr>
              <p:cNvSpPr>
                <a:spLocks noEditPoints="1"/>
              </p:cNvSpPr>
              <p:nvPr/>
            </p:nvSpPr>
            <p:spPr bwMode="auto">
              <a:xfrm>
                <a:off x="5595548" y="9231258"/>
                <a:ext cx="13941" cy="17426"/>
              </a:xfrm>
              <a:custGeom>
                <a:avLst/>
                <a:gdLst>
                  <a:gd name="T0" fmla="*/ 4 w 8"/>
                  <a:gd name="T1" fmla="*/ 0 h 10"/>
                  <a:gd name="T2" fmla="*/ 4 w 8"/>
                  <a:gd name="T3" fmla="*/ 0 h 10"/>
                  <a:gd name="T4" fmla="*/ 4 w 8"/>
                  <a:gd name="T5" fmla="*/ 0 h 10"/>
                  <a:gd name="T6" fmla="*/ 4 w 8"/>
                  <a:gd name="T7" fmla="*/ 0 h 10"/>
                  <a:gd name="T8" fmla="*/ 4 w 8"/>
                  <a:gd name="T9" fmla="*/ 0 h 10"/>
                  <a:gd name="T10" fmla="*/ 4 w 8"/>
                  <a:gd name="T11" fmla="*/ 4 h 10"/>
                  <a:gd name="T12" fmla="*/ 4 w 8"/>
                  <a:gd name="T13" fmla="*/ 4 h 10"/>
                  <a:gd name="T14" fmla="*/ 4 w 8"/>
                  <a:gd name="T15" fmla="*/ 4 h 10"/>
                  <a:gd name="T16" fmla="*/ 4 w 8"/>
                  <a:gd name="T17" fmla="*/ 4 h 10"/>
                  <a:gd name="T18" fmla="*/ 4 w 8"/>
                  <a:gd name="T19" fmla="*/ 4 h 10"/>
                  <a:gd name="T20" fmla="*/ 4 w 8"/>
                  <a:gd name="T21" fmla="*/ 8 h 10"/>
                  <a:gd name="T22" fmla="*/ 4 w 8"/>
                  <a:gd name="T23" fmla="*/ 8 h 10"/>
                  <a:gd name="T24" fmla="*/ 4 w 8"/>
                  <a:gd name="T25" fmla="*/ 8 h 10"/>
                  <a:gd name="T26" fmla="*/ 4 w 8"/>
                  <a:gd name="T27" fmla="*/ 8 h 10"/>
                  <a:gd name="T28" fmla="*/ 4 w 8"/>
                  <a:gd name="T29" fmla="*/ 4 h 10"/>
                  <a:gd name="T30" fmla="*/ 4 w 8"/>
                  <a:gd name="T31" fmla="*/ 4 h 10"/>
                  <a:gd name="T32" fmla="*/ 4 w 8"/>
                  <a:gd name="T33" fmla="*/ 4 h 10"/>
                  <a:gd name="T34" fmla="*/ 4 w 8"/>
                  <a:gd name="T35" fmla="*/ 4 h 10"/>
                  <a:gd name="T36" fmla="*/ 4 w 8"/>
                  <a:gd name="T37" fmla="*/ 4 h 10"/>
                  <a:gd name="T38" fmla="*/ 0 w 8"/>
                  <a:gd name="T39" fmla="*/ 0 h 10"/>
                  <a:gd name="T40" fmla="*/ 4 w 8"/>
                  <a:gd name="T41" fmla="*/ 0 h 10"/>
                  <a:gd name="T42" fmla="*/ 4 w 8"/>
                  <a:gd name="T43" fmla="*/ 0 h 10"/>
                  <a:gd name="T44" fmla="*/ 4 w 8"/>
                  <a:gd name="T45" fmla="*/ 0 h 10"/>
                  <a:gd name="T46" fmla="*/ 4 w 8"/>
                  <a:gd name="T47" fmla="*/ 0 h 10"/>
                  <a:gd name="T48" fmla="*/ 4 w 8"/>
                  <a:gd name="T49" fmla="*/ 0 h 10"/>
                  <a:gd name="T50" fmla="*/ 4 w 8"/>
                  <a:gd name="T51" fmla="*/ 0 h 10"/>
                  <a:gd name="T52" fmla="*/ 4 w 8"/>
                  <a:gd name="T53" fmla="*/ 4 h 10"/>
                  <a:gd name="T54" fmla="*/ 4 w 8"/>
                  <a:gd name="T55" fmla="*/ 4 h 10"/>
                  <a:gd name="T56" fmla="*/ 8 w 8"/>
                  <a:gd name="T57" fmla="*/ 10 h 10"/>
                  <a:gd name="T58" fmla="*/ 8 w 8"/>
                  <a:gd name="T59" fmla="*/ 10 h 10"/>
                  <a:gd name="T60" fmla="*/ 8 w 8"/>
                  <a:gd name="T61" fmla="*/ 10 h 10"/>
                  <a:gd name="T62" fmla="*/ 8 w 8"/>
                  <a:gd name="T63" fmla="*/ 10 h 10"/>
                  <a:gd name="T64" fmla="*/ 8 w 8"/>
                  <a:gd name="T65" fmla="*/ 10 h 10"/>
                  <a:gd name="T66" fmla="*/ 8 w 8"/>
                  <a:gd name="T67" fmla="*/ 10 h 10"/>
                  <a:gd name="T68" fmla="*/ 8 w 8"/>
                  <a:gd name="T69" fmla="*/ 10 h 10"/>
                  <a:gd name="T70" fmla="*/ 8 w 8"/>
                  <a:gd name="T71" fmla="*/ 10 h 10"/>
                  <a:gd name="T72" fmla="*/ 8 w 8"/>
                  <a:gd name="T7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10">
                    <a:moveTo>
                      <a:pt x="4" y="0"/>
                    </a:moveTo>
                    <a:lnTo>
                      <a:pt x="4" y="0"/>
                    </a:lnTo>
                    <a:lnTo>
                      <a:pt x="4" y="0"/>
                    </a:lnTo>
                    <a:lnTo>
                      <a:pt x="4" y="0"/>
                    </a:lnTo>
                    <a:lnTo>
                      <a:pt x="4" y="0"/>
                    </a:lnTo>
                    <a:lnTo>
                      <a:pt x="4" y="0"/>
                    </a:lnTo>
                    <a:lnTo>
                      <a:pt x="4" y="0"/>
                    </a:lnTo>
                    <a:lnTo>
                      <a:pt x="4" y="0"/>
                    </a:lnTo>
                    <a:lnTo>
                      <a:pt x="4" y="0"/>
                    </a:lnTo>
                    <a:lnTo>
                      <a:pt x="4" y="0"/>
                    </a:lnTo>
                    <a:lnTo>
                      <a:pt x="4" y="0"/>
                    </a:lnTo>
                    <a:close/>
                    <a:moveTo>
                      <a:pt x="4" y="4"/>
                    </a:moveTo>
                    <a:lnTo>
                      <a:pt x="4" y="4"/>
                    </a:lnTo>
                    <a:lnTo>
                      <a:pt x="4" y="4"/>
                    </a:lnTo>
                    <a:lnTo>
                      <a:pt x="4" y="4"/>
                    </a:lnTo>
                    <a:lnTo>
                      <a:pt x="4" y="4"/>
                    </a:lnTo>
                    <a:lnTo>
                      <a:pt x="4" y="4"/>
                    </a:lnTo>
                    <a:lnTo>
                      <a:pt x="4" y="4"/>
                    </a:lnTo>
                    <a:lnTo>
                      <a:pt x="4" y="4"/>
                    </a:lnTo>
                    <a:lnTo>
                      <a:pt x="4" y="4"/>
                    </a:lnTo>
                    <a:lnTo>
                      <a:pt x="4" y="8"/>
                    </a:lnTo>
                    <a:lnTo>
                      <a:pt x="4" y="8"/>
                    </a:lnTo>
                    <a:lnTo>
                      <a:pt x="4" y="8"/>
                    </a:lnTo>
                    <a:lnTo>
                      <a:pt x="4" y="8"/>
                    </a:lnTo>
                    <a:lnTo>
                      <a:pt x="4" y="8"/>
                    </a:lnTo>
                    <a:lnTo>
                      <a:pt x="4" y="8"/>
                    </a:lnTo>
                    <a:lnTo>
                      <a:pt x="4" y="8"/>
                    </a:lnTo>
                    <a:lnTo>
                      <a:pt x="4" y="8"/>
                    </a:lnTo>
                    <a:lnTo>
                      <a:pt x="0" y="4"/>
                    </a:lnTo>
                    <a:lnTo>
                      <a:pt x="4" y="4"/>
                    </a:lnTo>
                    <a:lnTo>
                      <a:pt x="4" y="4"/>
                    </a:lnTo>
                    <a:lnTo>
                      <a:pt x="4" y="4"/>
                    </a:lnTo>
                    <a:lnTo>
                      <a:pt x="4" y="4"/>
                    </a:lnTo>
                    <a:lnTo>
                      <a:pt x="4" y="4"/>
                    </a:lnTo>
                    <a:lnTo>
                      <a:pt x="4" y="4"/>
                    </a:lnTo>
                    <a:lnTo>
                      <a:pt x="4" y="4"/>
                    </a:lnTo>
                    <a:lnTo>
                      <a:pt x="4" y="4"/>
                    </a:lnTo>
                    <a:lnTo>
                      <a:pt x="4" y="4"/>
                    </a:lnTo>
                    <a:lnTo>
                      <a:pt x="0" y="0"/>
                    </a:lnTo>
                    <a:lnTo>
                      <a:pt x="0" y="0"/>
                    </a:lnTo>
                    <a:lnTo>
                      <a:pt x="0"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4"/>
                    </a:lnTo>
                    <a:lnTo>
                      <a:pt x="4" y="4"/>
                    </a:lnTo>
                    <a:lnTo>
                      <a:pt x="4" y="4"/>
                    </a:lnTo>
                    <a:close/>
                    <a:moveTo>
                      <a:pt x="8" y="10"/>
                    </a:move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lnTo>
                      <a:pt x="8"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 name="Freeform 20">
                <a:extLst>
                  <a:ext uri="{FF2B5EF4-FFF2-40B4-BE49-F238E27FC236}">
                    <a16:creationId xmlns:a16="http://schemas.microsoft.com/office/drawing/2014/main" id="{056962DF-214C-48FB-ABDC-C2BA04136D7E}"/>
                  </a:ext>
                </a:extLst>
              </p:cNvPr>
              <p:cNvSpPr>
                <a:spLocks noEditPoints="1"/>
              </p:cNvSpPr>
              <p:nvPr/>
            </p:nvSpPr>
            <p:spPr bwMode="auto">
              <a:xfrm>
                <a:off x="6522602" y="9217317"/>
                <a:ext cx="118496" cy="184714"/>
              </a:xfrm>
              <a:custGeom>
                <a:avLst/>
                <a:gdLst>
                  <a:gd name="T0" fmla="*/ 38 w 68"/>
                  <a:gd name="T1" fmla="*/ 76 h 106"/>
                  <a:gd name="T2" fmla="*/ 34 w 68"/>
                  <a:gd name="T3" fmla="*/ 78 h 106"/>
                  <a:gd name="T4" fmla="*/ 30 w 68"/>
                  <a:gd name="T5" fmla="*/ 82 h 106"/>
                  <a:gd name="T6" fmla="*/ 26 w 68"/>
                  <a:gd name="T7" fmla="*/ 86 h 106"/>
                  <a:gd name="T8" fmla="*/ 30 w 68"/>
                  <a:gd name="T9" fmla="*/ 76 h 106"/>
                  <a:gd name="T10" fmla="*/ 26 w 68"/>
                  <a:gd name="T11" fmla="*/ 86 h 106"/>
                  <a:gd name="T12" fmla="*/ 22 w 68"/>
                  <a:gd name="T13" fmla="*/ 82 h 106"/>
                  <a:gd name="T14" fmla="*/ 22 w 68"/>
                  <a:gd name="T15" fmla="*/ 82 h 106"/>
                  <a:gd name="T16" fmla="*/ 22 w 68"/>
                  <a:gd name="T17" fmla="*/ 86 h 106"/>
                  <a:gd name="T18" fmla="*/ 18 w 68"/>
                  <a:gd name="T19" fmla="*/ 90 h 106"/>
                  <a:gd name="T20" fmla="*/ 12 w 68"/>
                  <a:gd name="T21" fmla="*/ 68 h 106"/>
                  <a:gd name="T22" fmla="*/ 12 w 68"/>
                  <a:gd name="T23" fmla="*/ 60 h 106"/>
                  <a:gd name="T24" fmla="*/ 12 w 68"/>
                  <a:gd name="T25" fmla="*/ 50 h 106"/>
                  <a:gd name="T26" fmla="*/ 8 w 68"/>
                  <a:gd name="T27" fmla="*/ 46 h 106"/>
                  <a:gd name="T28" fmla="*/ 0 w 68"/>
                  <a:gd name="T29" fmla="*/ 34 h 106"/>
                  <a:gd name="T30" fmla="*/ 4 w 68"/>
                  <a:gd name="T31" fmla="*/ 34 h 106"/>
                  <a:gd name="T32" fmla="*/ 12 w 68"/>
                  <a:gd name="T33" fmla="*/ 26 h 106"/>
                  <a:gd name="T34" fmla="*/ 8 w 68"/>
                  <a:gd name="T35" fmla="*/ 22 h 106"/>
                  <a:gd name="T36" fmla="*/ 4 w 68"/>
                  <a:gd name="T37" fmla="*/ 12 h 106"/>
                  <a:gd name="T38" fmla="*/ 4 w 68"/>
                  <a:gd name="T39" fmla="*/ 4 h 106"/>
                  <a:gd name="T40" fmla="*/ 12 w 68"/>
                  <a:gd name="T41" fmla="*/ 8 h 106"/>
                  <a:gd name="T42" fmla="*/ 14 w 68"/>
                  <a:gd name="T43" fmla="*/ 4 h 106"/>
                  <a:gd name="T44" fmla="*/ 22 w 68"/>
                  <a:gd name="T45" fmla="*/ 12 h 106"/>
                  <a:gd name="T46" fmla="*/ 26 w 68"/>
                  <a:gd name="T47" fmla="*/ 16 h 106"/>
                  <a:gd name="T48" fmla="*/ 30 w 68"/>
                  <a:gd name="T49" fmla="*/ 26 h 106"/>
                  <a:gd name="T50" fmla="*/ 44 w 68"/>
                  <a:gd name="T51" fmla="*/ 26 h 106"/>
                  <a:gd name="T52" fmla="*/ 60 w 68"/>
                  <a:gd name="T53" fmla="*/ 26 h 106"/>
                  <a:gd name="T54" fmla="*/ 60 w 68"/>
                  <a:gd name="T55" fmla="*/ 34 h 106"/>
                  <a:gd name="T56" fmla="*/ 56 w 68"/>
                  <a:gd name="T57" fmla="*/ 46 h 106"/>
                  <a:gd name="T58" fmla="*/ 48 w 68"/>
                  <a:gd name="T59" fmla="*/ 46 h 106"/>
                  <a:gd name="T60" fmla="*/ 44 w 68"/>
                  <a:gd name="T61" fmla="*/ 60 h 106"/>
                  <a:gd name="T62" fmla="*/ 48 w 68"/>
                  <a:gd name="T63" fmla="*/ 68 h 106"/>
                  <a:gd name="T64" fmla="*/ 56 w 68"/>
                  <a:gd name="T65" fmla="*/ 60 h 106"/>
                  <a:gd name="T66" fmla="*/ 60 w 68"/>
                  <a:gd name="T67" fmla="*/ 52 h 106"/>
                  <a:gd name="T68" fmla="*/ 64 w 68"/>
                  <a:gd name="T69" fmla="*/ 64 h 106"/>
                  <a:gd name="T70" fmla="*/ 64 w 68"/>
                  <a:gd name="T71" fmla="*/ 76 h 106"/>
                  <a:gd name="T72" fmla="*/ 64 w 68"/>
                  <a:gd name="T73" fmla="*/ 90 h 106"/>
                  <a:gd name="T74" fmla="*/ 64 w 68"/>
                  <a:gd name="T75" fmla="*/ 98 h 106"/>
                  <a:gd name="T76" fmla="*/ 60 w 68"/>
                  <a:gd name="T77" fmla="*/ 102 h 106"/>
                  <a:gd name="T78" fmla="*/ 56 w 68"/>
                  <a:gd name="T79" fmla="*/ 98 h 106"/>
                  <a:gd name="T80" fmla="*/ 56 w 68"/>
                  <a:gd name="T81" fmla="*/ 90 h 106"/>
                  <a:gd name="T82" fmla="*/ 52 w 68"/>
                  <a:gd name="T83" fmla="*/ 78 h 106"/>
                  <a:gd name="T84" fmla="*/ 44 w 68"/>
                  <a:gd name="T85" fmla="*/ 76 h 106"/>
                  <a:gd name="T86" fmla="*/ 38 w 68"/>
                  <a:gd name="T87" fmla="*/ 68 h 106"/>
                  <a:gd name="T88" fmla="*/ 34 w 68"/>
                  <a:gd name="T89" fmla="*/ 56 h 106"/>
                  <a:gd name="T90" fmla="*/ 38 w 68"/>
                  <a:gd name="T91" fmla="*/ 60 h 106"/>
                  <a:gd name="T92" fmla="*/ 34 w 68"/>
                  <a:gd name="T93" fmla="*/ 64 h 106"/>
                  <a:gd name="T94" fmla="*/ 38 w 68"/>
                  <a:gd name="T95" fmla="*/ 68 h 106"/>
                  <a:gd name="T96" fmla="*/ 38 w 68"/>
                  <a:gd name="T97" fmla="*/ 86 h 106"/>
                  <a:gd name="T98" fmla="*/ 38 w 68"/>
                  <a:gd name="T99" fmla="*/ 86 h 106"/>
                  <a:gd name="T100" fmla="*/ 38 w 68"/>
                  <a:gd name="T101" fmla="*/ 82 h 106"/>
                  <a:gd name="T102" fmla="*/ 40 w 68"/>
                  <a:gd name="T103" fmla="*/ 76 h 106"/>
                  <a:gd name="T104" fmla="*/ 38 w 68"/>
                  <a:gd name="T105" fmla="*/ 86 h 106"/>
                  <a:gd name="T106" fmla="*/ 48 w 68"/>
                  <a:gd name="T107" fmla="*/ 76 h 106"/>
                  <a:gd name="T108" fmla="*/ 40 w 68"/>
                  <a:gd name="T109" fmla="*/ 82 h 106"/>
                  <a:gd name="T110" fmla="*/ 44 w 68"/>
                  <a:gd name="T111" fmla="*/ 78 h 106"/>
                  <a:gd name="T112" fmla="*/ 40 w 68"/>
                  <a:gd name="T113" fmla="*/ 82 h 106"/>
                  <a:gd name="T114" fmla="*/ 56 w 68"/>
                  <a:gd name="T115" fmla="*/ 9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106">
                    <a:moveTo>
                      <a:pt x="34" y="64"/>
                    </a:moveTo>
                    <a:lnTo>
                      <a:pt x="34" y="68"/>
                    </a:lnTo>
                    <a:lnTo>
                      <a:pt x="34" y="72"/>
                    </a:lnTo>
                    <a:lnTo>
                      <a:pt x="38" y="76"/>
                    </a:lnTo>
                    <a:lnTo>
                      <a:pt x="38" y="78"/>
                    </a:lnTo>
                    <a:lnTo>
                      <a:pt x="38" y="82"/>
                    </a:lnTo>
                    <a:lnTo>
                      <a:pt x="34" y="82"/>
                    </a:lnTo>
                    <a:lnTo>
                      <a:pt x="34" y="78"/>
                    </a:lnTo>
                    <a:lnTo>
                      <a:pt x="34" y="82"/>
                    </a:lnTo>
                    <a:lnTo>
                      <a:pt x="34" y="86"/>
                    </a:lnTo>
                    <a:lnTo>
                      <a:pt x="30" y="86"/>
                    </a:lnTo>
                    <a:lnTo>
                      <a:pt x="30" y="82"/>
                    </a:lnTo>
                    <a:lnTo>
                      <a:pt x="30" y="86"/>
                    </a:lnTo>
                    <a:lnTo>
                      <a:pt x="30" y="82"/>
                    </a:lnTo>
                    <a:lnTo>
                      <a:pt x="26" y="82"/>
                    </a:lnTo>
                    <a:lnTo>
                      <a:pt x="26" y="86"/>
                    </a:lnTo>
                    <a:lnTo>
                      <a:pt x="26" y="82"/>
                    </a:lnTo>
                    <a:lnTo>
                      <a:pt x="26" y="78"/>
                    </a:lnTo>
                    <a:lnTo>
                      <a:pt x="26" y="76"/>
                    </a:lnTo>
                    <a:lnTo>
                      <a:pt x="30" y="76"/>
                    </a:lnTo>
                    <a:lnTo>
                      <a:pt x="26" y="76"/>
                    </a:lnTo>
                    <a:lnTo>
                      <a:pt x="26" y="78"/>
                    </a:lnTo>
                    <a:lnTo>
                      <a:pt x="26" y="82"/>
                    </a:lnTo>
                    <a:lnTo>
                      <a:pt x="26" y="86"/>
                    </a:lnTo>
                    <a:lnTo>
                      <a:pt x="22" y="86"/>
                    </a:lnTo>
                    <a:lnTo>
                      <a:pt x="22" y="90"/>
                    </a:lnTo>
                    <a:lnTo>
                      <a:pt x="22" y="86"/>
                    </a:lnTo>
                    <a:lnTo>
                      <a:pt x="22" y="82"/>
                    </a:lnTo>
                    <a:lnTo>
                      <a:pt x="22" y="78"/>
                    </a:lnTo>
                    <a:lnTo>
                      <a:pt x="22" y="82"/>
                    </a:lnTo>
                    <a:lnTo>
                      <a:pt x="22" y="86"/>
                    </a:lnTo>
                    <a:lnTo>
                      <a:pt x="22" y="82"/>
                    </a:lnTo>
                    <a:lnTo>
                      <a:pt x="22" y="78"/>
                    </a:lnTo>
                    <a:lnTo>
                      <a:pt x="18" y="78"/>
                    </a:lnTo>
                    <a:lnTo>
                      <a:pt x="22" y="82"/>
                    </a:lnTo>
                    <a:lnTo>
                      <a:pt x="22" y="86"/>
                    </a:lnTo>
                    <a:lnTo>
                      <a:pt x="22" y="90"/>
                    </a:lnTo>
                    <a:lnTo>
                      <a:pt x="18" y="90"/>
                    </a:lnTo>
                    <a:lnTo>
                      <a:pt x="18" y="86"/>
                    </a:lnTo>
                    <a:lnTo>
                      <a:pt x="18" y="90"/>
                    </a:lnTo>
                    <a:lnTo>
                      <a:pt x="14" y="86"/>
                    </a:lnTo>
                    <a:lnTo>
                      <a:pt x="14" y="82"/>
                    </a:lnTo>
                    <a:lnTo>
                      <a:pt x="14" y="78"/>
                    </a:lnTo>
                    <a:lnTo>
                      <a:pt x="12" y="68"/>
                    </a:lnTo>
                    <a:lnTo>
                      <a:pt x="12" y="64"/>
                    </a:lnTo>
                    <a:lnTo>
                      <a:pt x="14" y="64"/>
                    </a:lnTo>
                    <a:lnTo>
                      <a:pt x="12" y="64"/>
                    </a:lnTo>
                    <a:lnTo>
                      <a:pt x="12" y="60"/>
                    </a:lnTo>
                    <a:lnTo>
                      <a:pt x="12" y="56"/>
                    </a:lnTo>
                    <a:lnTo>
                      <a:pt x="8" y="56"/>
                    </a:lnTo>
                    <a:lnTo>
                      <a:pt x="8" y="52"/>
                    </a:lnTo>
                    <a:lnTo>
                      <a:pt x="12" y="50"/>
                    </a:lnTo>
                    <a:lnTo>
                      <a:pt x="12" y="46"/>
                    </a:lnTo>
                    <a:lnTo>
                      <a:pt x="12" y="42"/>
                    </a:lnTo>
                    <a:lnTo>
                      <a:pt x="8" y="42"/>
                    </a:lnTo>
                    <a:lnTo>
                      <a:pt x="8" y="46"/>
                    </a:lnTo>
                    <a:lnTo>
                      <a:pt x="8" y="42"/>
                    </a:lnTo>
                    <a:lnTo>
                      <a:pt x="4" y="42"/>
                    </a:lnTo>
                    <a:lnTo>
                      <a:pt x="0" y="38"/>
                    </a:lnTo>
                    <a:lnTo>
                      <a:pt x="0" y="34"/>
                    </a:lnTo>
                    <a:lnTo>
                      <a:pt x="4" y="34"/>
                    </a:lnTo>
                    <a:lnTo>
                      <a:pt x="0" y="34"/>
                    </a:lnTo>
                    <a:lnTo>
                      <a:pt x="4" y="30"/>
                    </a:lnTo>
                    <a:lnTo>
                      <a:pt x="4" y="34"/>
                    </a:lnTo>
                    <a:lnTo>
                      <a:pt x="4" y="30"/>
                    </a:lnTo>
                    <a:lnTo>
                      <a:pt x="8" y="30"/>
                    </a:lnTo>
                    <a:lnTo>
                      <a:pt x="8" y="26"/>
                    </a:lnTo>
                    <a:lnTo>
                      <a:pt x="12" y="26"/>
                    </a:lnTo>
                    <a:lnTo>
                      <a:pt x="14" y="26"/>
                    </a:lnTo>
                    <a:lnTo>
                      <a:pt x="12" y="26"/>
                    </a:lnTo>
                    <a:lnTo>
                      <a:pt x="12" y="22"/>
                    </a:lnTo>
                    <a:lnTo>
                      <a:pt x="8" y="22"/>
                    </a:lnTo>
                    <a:lnTo>
                      <a:pt x="8" y="20"/>
                    </a:lnTo>
                    <a:lnTo>
                      <a:pt x="4" y="16"/>
                    </a:lnTo>
                    <a:lnTo>
                      <a:pt x="0" y="16"/>
                    </a:lnTo>
                    <a:lnTo>
                      <a:pt x="4" y="12"/>
                    </a:lnTo>
                    <a:lnTo>
                      <a:pt x="4" y="8"/>
                    </a:lnTo>
                    <a:lnTo>
                      <a:pt x="8" y="8"/>
                    </a:lnTo>
                    <a:lnTo>
                      <a:pt x="8" y="4"/>
                    </a:lnTo>
                    <a:lnTo>
                      <a:pt x="4" y="4"/>
                    </a:lnTo>
                    <a:lnTo>
                      <a:pt x="8" y="0"/>
                    </a:lnTo>
                    <a:lnTo>
                      <a:pt x="8" y="4"/>
                    </a:lnTo>
                    <a:lnTo>
                      <a:pt x="12" y="4"/>
                    </a:lnTo>
                    <a:lnTo>
                      <a:pt x="12" y="8"/>
                    </a:lnTo>
                    <a:lnTo>
                      <a:pt x="14" y="8"/>
                    </a:lnTo>
                    <a:lnTo>
                      <a:pt x="12" y="8"/>
                    </a:lnTo>
                    <a:lnTo>
                      <a:pt x="12" y="4"/>
                    </a:lnTo>
                    <a:lnTo>
                      <a:pt x="14" y="4"/>
                    </a:lnTo>
                    <a:lnTo>
                      <a:pt x="14" y="8"/>
                    </a:lnTo>
                    <a:lnTo>
                      <a:pt x="14" y="12"/>
                    </a:lnTo>
                    <a:lnTo>
                      <a:pt x="18" y="12"/>
                    </a:lnTo>
                    <a:lnTo>
                      <a:pt x="22" y="12"/>
                    </a:lnTo>
                    <a:lnTo>
                      <a:pt x="22" y="8"/>
                    </a:lnTo>
                    <a:lnTo>
                      <a:pt x="22" y="12"/>
                    </a:lnTo>
                    <a:lnTo>
                      <a:pt x="26" y="12"/>
                    </a:lnTo>
                    <a:lnTo>
                      <a:pt x="26" y="16"/>
                    </a:lnTo>
                    <a:lnTo>
                      <a:pt x="26" y="20"/>
                    </a:lnTo>
                    <a:lnTo>
                      <a:pt x="26" y="22"/>
                    </a:lnTo>
                    <a:lnTo>
                      <a:pt x="26" y="26"/>
                    </a:lnTo>
                    <a:lnTo>
                      <a:pt x="30" y="26"/>
                    </a:lnTo>
                    <a:lnTo>
                      <a:pt x="34" y="26"/>
                    </a:lnTo>
                    <a:lnTo>
                      <a:pt x="38" y="26"/>
                    </a:lnTo>
                    <a:lnTo>
                      <a:pt x="40" y="26"/>
                    </a:lnTo>
                    <a:lnTo>
                      <a:pt x="44" y="26"/>
                    </a:lnTo>
                    <a:lnTo>
                      <a:pt x="48" y="26"/>
                    </a:lnTo>
                    <a:lnTo>
                      <a:pt x="52" y="26"/>
                    </a:lnTo>
                    <a:lnTo>
                      <a:pt x="56" y="26"/>
                    </a:lnTo>
                    <a:lnTo>
                      <a:pt x="60" y="26"/>
                    </a:lnTo>
                    <a:lnTo>
                      <a:pt x="60" y="30"/>
                    </a:lnTo>
                    <a:lnTo>
                      <a:pt x="64" y="30"/>
                    </a:lnTo>
                    <a:lnTo>
                      <a:pt x="64" y="34"/>
                    </a:lnTo>
                    <a:lnTo>
                      <a:pt x="60" y="34"/>
                    </a:lnTo>
                    <a:lnTo>
                      <a:pt x="60" y="38"/>
                    </a:lnTo>
                    <a:lnTo>
                      <a:pt x="60" y="42"/>
                    </a:lnTo>
                    <a:lnTo>
                      <a:pt x="56" y="42"/>
                    </a:lnTo>
                    <a:lnTo>
                      <a:pt x="56" y="46"/>
                    </a:lnTo>
                    <a:lnTo>
                      <a:pt x="52" y="46"/>
                    </a:lnTo>
                    <a:lnTo>
                      <a:pt x="48" y="46"/>
                    </a:lnTo>
                    <a:lnTo>
                      <a:pt x="48" y="50"/>
                    </a:lnTo>
                    <a:lnTo>
                      <a:pt x="48" y="46"/>
                    </a:lnTo>
                    <a:lnTo>
                      <a:pt x="44" y="50"/>
                    </a:lnTo>
                    <a:lnTo>
                      <a:pt x="44" y="52"/>
                    </a:lnTo>
                    <a:lnTo>
                      <a:pt x="44" y="56"/>
                    </a:lnTo>
                    <a:lnTo>
                      <a:pt x="44" y="60"/>
                    </a:lnTo>
                    <a:lnTo>
                      <a:pt x="48" y="64"/>
                    </a:lnTo>
                    <a:lnTo>
                      <a:pt x="48" y="60"/>
                    </a:lnTo>
                    <a:lnTo>
                      <a:pt x="48" y="64"/>
                    </a:lnTo>
                    <a:lnTo>
                      <a:pt x="48" y="68"/>
                    </a:lnTo>
                    <a:lnTo>
                      <a:pt x="52" y="68"/>
                    </a:lnTo>
                    <a:lnTo>
                      <a:pt x="52" y="64"/>
                    </a:lnTo>
                    <a:lnTo>
                      <a:pt x="52" y="60"/>
                    </a:lnTo>
                    <a:lnTo>
                      <a:pt x="56" y="60"/>
                    </a:lnTo>
                    <a:lnTo>
                      <a:pt x="56" y="56"/>
                    </a:lnTo>
                    <a:lnTo>
                      <a:pt x="56" y="52"/>
                    </a:lnTo>
                    <a:lnTo>
                      <a:pt x="56" y="56"/>
                    </a:lnTo>
                    <a:lnTo>
                      <a:pt x="60" y="52"/>
                    </a:lnTo>
                    <a:lnTo>
                      <a:pt x="60" y="56"/>
                    </a:lnTo>
                    <a:lnTo>
                      <a:pt x="60" y="60"/>
                    </a:lnTo>
                    <a:lnTo>
                      <a:pt x="64" y="60"/>
                    </a:lnTo>
                    <a:lnTo>
                      <a:pt x="64" y="64"/>
                    </a:lnTo>
                    <a:lnTo>
                      <a:pt x="60" y="64"/>
                    </a:lnTo>
                    <a:lnTo>
                      <a:pt x="64" y="68"/>
                    </a:lnTo>
                    <a:lnTo>
                      <a:pt x="64" y="72"/>
                    </a:lnTo>
                    <a:lnTo>
                      <a:pt x="64" y="76"/>
                    </a:lnTo>
                    <a:lnTo>
                      <a:pt x="64" y="78"/>
                    </a:lnTo>
                    <a:lnTo>
                      <a:pt x="64" y="82"/>
                    </a:lnTo>
                    <a:lnTo>
                      <a:pt x="64" y="86"/>
                    </a:lnTo>
                    <a:lnTo>
                      <a:pt x="64" y="90"/>
                    </a:lnTo>
                    <a:lnTo>
                      <a:pt x="64" y="94"/>
                    </a:lnTo>
                    <a:lnTo>
                      <a:pt x="68" y="94"/>
                    </a:lnTo>
                    <a:lnTo>
                      <a:pt x="68" y="98"/>
                    </a:lnTo>
                    <a:lnTo>
                      <a:pt x="64" y="98"/>
                    </a:lnTo>
                    <a:lnTo>
                      <a:pt x="64" y="94"/>
                    </a:lnTo>
                    <a:lnTo>
                      <a:pt x="60" y="94"/>
                    </a:lnTo>
                    <a:lnTo>
                      <a:pt x="60" y="98"/>
                    </a:lnTo>
                    <a:lnTo>
                      <a:pt x="60" y="102"/>
                    </a:lnTo>
                    <a:lnTo>
                      <a:pt x="60" y="106"/>
                    </a:lnTo>
                    <a:lnTo>
                      <a:pt x="60" y="102"/>
                    </a:lnTo>
                    <a:lnTo>
                      <a:pt x="56" y="102"/>
                    </a:lnTo>
                    <a:lnTo>
                      <a:pt x="56" y="98"/>
                    </a:lnTo>
                    <a:lnTo>
                      <a:pt x="56" y="94"/>
                    </a:lnTo>
                    <a:lnTo>
                      <a:pt x="56" y="90"/>
                    </a:lnTo>
                    <a:lnTo>
                      <a:pt x="56" y="86"/>
                    </a:lnTo>
                    <a:lnTo>
                      <a:pt x="56" y="90"/>
                    </a:lnTo>
                    <a:lnTo>
                      <a:pt x="56" y="86"/>
                    </a:lnTo>
                    <a:lnTo>
                      <a:pt x="56" y="82"/>
                    </a:lnTo>
                    <a:lnTo>
                      <a:pt x="52" y="82"/>
                    </a:lnTo>
                    <a:lnTo>
                      <a:pt x="52" y="78"/>
                    </a:lnTo>
                    <a:lnTo>
                      <a:pt x="52" y="76"/>
                    </a:lnTo>
                    <a:lnTo>
                      <a:pt x="48" y="72"/>
                    </a:lnTo>
                    <a:lnTo>
                      <a:pt x="44" y="72"/>
                    </a:lnTo>
                    <a:lnTo>
                      <a:pt x="44" y="76"/>
                    </a:lnTo>
                    <a:lnTo>
                      <a:pt x="40" y="76"/>
                    </a:lnTo>
                    <a:lnTo>
                      <a:pt x="40" y="72"/>
                    </a:lnTo>
                    <a:lnTo>
                      <a:pt x="38" y="72"/>
                    </a:lnTo>
                    <a:lnTo>
                      <a:pt x="38" y="68"/>
                    </a:lnTo>
                    <a:lnTo>
                      <a:pt x="38" y="64"/>
                    </a:lnTo>
                    <a:lnTo>
                      <a:pt x="38" y="60"/>
                    </a:lnTo>
                    <a:lnTo>
                      <a:pt x="38" y="56"/>
                    </a:lnTo>
                    <a:lnTo>
                      <a:pt x="34" y="56"/>
                    </a:lnTo>
                    <a:lnTo>
                      <a:pt x="38" y="56"/>
                    </a:lnTo>
                    <a:lnTo>
                      <a:pt x="38" y="60"/>
                    </a:lnTo>
                    <a:lnTo>
                      <a:pt x="34" y="60"/>
                    </a:lnTo>
                    <a:lnTo>
                      <a:pt x="38" y="60"/>
                    </a:lnTo>
                    <a:lnTo>
                      <a:pt x="38" y="64"/>
                    </a:lnTo>
                    <a:lnTo>
                      <a:pt x="34" y="64"/>
                    </a:lnTo>
                    <a:lnTo>
                      <a:pt x="34" y="64"/>
                    </a:lnTo>
                    <a:lnTo>
                      <a:pt x="34" y="64"/>
                    </a:lnTo>
                    <a:close/>
                    <a:moveTo>
                      <a:pt x="38" y="72"/>
                    </a:moveTo>
                    <a:lnTo>
                      <a:pt x="34" y="72"/>
                    </a:lnTo>
                    <a:lnTo>
                      <a:pt x="34" y="68"/>
                    </a:lnTo>
                    <a:lnTo>
                      <a:pt x="38" y="68"/>
                    </a:lnTo>
                    <a:lnTo>
                      <a:pt x="38" y="72"/>
                    </a:lnTo>
                    <a:lnTo>
                      <a:pt x="38" y="72"/>
                    </a:lnTo>
                    <a:lnTo>
                      <a:pt x="38" y="72"/>
                    </a:lnTo>
                    <a:close/>
                    <a:moveTo>
                      <a:pt x="38" y="86"/>
                    </a:moveTo>
                    <a:lnTo>
                      <a:pt x="34" y="86"/>
                    </a:lnTo>
                    <a:lnTo>
                      <a:pt x="34" y="82"/>
                    </a:lnTo>
                    <a:lnTo>
                      <a:pt x="38" y="82"/>
                    </a:lnTo>
                    <a:lnTo>
                      <a:pt x="38" y="86"/>
                    </a:lnTo>
                    <a:lnTo>
                      <a:pt x="38" y="86"/>
                    </a:lnTo>
                    <a:lnTo>
                      <a:pt x="38" y="86"/>
                    </a:lnTo>
                    <a:close/>
                    <a:moveTo>
                      <a:pt x="38" y="86"/>
                    </a:moveTo>
                    <a:lnTo>
                      <a:pt x="38" y="82"/>
                    </a:lnTo>
                    <a:lnTo>
                      <a:pt x="38" y="78"/>
                    </a:lnTo>
                    <a:lnTo>
                      <a:pt x="38" y="76"/>
                    </a:lnTo>
                    <a:lnTo>
                      <a:pt x="38" y="72"/>
                    </a:lnTo>
                    <a:lnTo>
                      <a:pt x="40" y="76"/>
                    </a:lnTo>
                    <a:lnTo>
                      <a:pt x="40" y="78"/>
                    </a:lnTo>
                    <a:lnTo>
                      <a:pt x="40" y="82"/>
                    </a:lnTo>
                    <a:lnTo>
                      <a:pt x="38" y="82"/>
                    </a:lnTo>
                    <a:lnTo>
                      <a:pt x="38" y="86"/>
                    </a:lnTo>
                    <a:lnTo>
                      <a:pt x="38" y="86"/>
                    </a:lnTo>
                    <a:lnTo>
                      <a:pt x="38" y="86"/>
                    </a:lnTo>
                    <a:close/>
                    <a:moveTo>
                      <a:pt x="48" y="78"/>
                    </a:moveTo>
                    <a:lnTo>
                      <a:pt x="48" y="76"/>
                    </a:lnTo>
                    <a:lnTo>
                      <a:pt x="48" y="78"/>
                    </a:lnTo>
                    <a:lnTo>
                      <a:pt x="48" y="78"/>
                    </a:lnTo>
                    <a:lnTo>
                      <a:pt x="48" y="78"/>
                    </a:lnTo>
                    <a:close/>
                    <a:moveTo>
                      <a:pt x="40" y="82"/>
                    </a:moveTo>
                    <a:lnTo>
                      <a:pt x="44" y="82"/>
                    </a:lnTo>
                    <a:lnTo>
                      <a:pt x="44" y="78"/>
                    </a:lnTo>
                    <a:lnTo>
                      <a:pt x="44" y="76"/>
                    </a:lnTo>
                    <a:lnTo>
                      <a:pt x="44" y="78"/>
                    </a:lnTo>
                    <a:lnTo>
                      <a:pt x="44" y="82"/>
                    </a:lnTo>
                    <a:lnTo>
                      <a:pt x="40" y="82"/>
                    </a:lnTo>
                    <a:lnTo>
                      <a:pt x="40" y="82"/>
                    </a:lnTo>
                    <a:lnTo>
                      <a:pt x="40" y="82"/>
                    </a:lnTo>
                    <a:close/>
                    <a:moveTo>
                      <a:pt x="56" y="94"/>
                    </a:moveTo>
                    <a:lnTo>
                      <a:pt x="56" y="90"/>
                    </a:lnTo>
                    <a:lnTo>
                      <a:pt x="56" y="94"/>
                    </a:lnTo>
                    <a:lnTo>
                      <a:pt x="56" y="94"/>
                    </a:lnTo>
                    <a:lnTo>
                      <a:pt x="56"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 name="Freeform 21">
                <a:extLst>
                  <a:ext uri="{FF2B5EF4-FFF2-40B4-BE49-F238E27FC236}">
                    <a16:creationId xmlns:a16="http://schemas.microsoft.com/office/drawing/2014/main" id="{149B4AC1-F87B-4FA3-9A9D-1DCE402EC482}"/>
                  </a:ext>
                </a:extLst>
              </p:cNvPr>
              <p:cNvSpPr>
                <a:spLocks/>
              </p:cNvSpPr>
              <p:nvPr/>
            </p:nvSpPr>
            <p:spPr bwMode="auto">
              <a:xfrm>
                <a:off x="6543513" y="9165040"/>
                <a:ext cx="83644" cy="52278"/>
              </a:xfrm>
              <a:custGeom>
                <a:avLst/>
                <a:gdLst>
                  <a:gd name="T0" fmla="*/ 44 w 48"/>
                  <a:gd name="T1" fmla="*/ 26 h 30"/>
                  <a:gd name="T2" fmla="*/ 38 w 48"/>
                  <a:gd name="T3" fmla="*/ 26 h 30"/>
                  <a:gd name="T4" fmla="*/ 38 w 48"/>
                  <a:gd name="T5" fmla="*/ 26 h 30"/>
                  <a:gd name="T6" fmla="*/ 38 w 48"/>
                  <a:gd name="T7" fmla="*/ 30 h 30"/>
                  <a:gd name="T8" fmla="*/ 34 w 48"/>
                  <a:gd name="T9" fmla="*/ 26 h 30"/>
                  <a:gd name="T10" fmla="*/ 30 w 48"/>
                  <a:gd name="T11" fmla="*/ 30 h 30"/>
                  <a:gd name="T12" fmla="*/ 26 w 48"/>
                  <a:gd name="T13" fmla="*/ 30 h 30"/>
                  <a:gd name="T14" fmla="*/ 22 w 48"/>
                  <a:gd name="T15" fmla="*/ 26 h 30"/>
                  <a:gd name="T16" fmla="*/ 18 w 48"/>
                  <a:gd name="T17" fmla="*/ 26 h 30"/>
                  <a:gd name="T18" fmla="*/ 18 w 48"/>
                  <a:gd name="T19" fmla="*/ 30 h 30"/>
                  <a:gd name="T20" fmla="*/ 14 w 48"/>
                  <a:gd name="T21" fmla="*/ 30 h 30"/>
                  <a:gd name="T22" fmla="*/ 10 w 48"/>
                  <a:gd name="T23" fmla="*/ 30 h 30"/>
                  <a:gd name="T24" fmla="*/ 10 w 48"/>
                  <a:gd name="T25" fmla="*/ 26 h 30"/>
                  <a:gd name="T26" fmla="*/ 6 w 48"/>
                  <a:gd name="T27" fmla="*/ 26 h 30"/>
                  <a:gd name="T28" fmla="*/ 6 w 48"/>
                  <a:gd name="T29" fmla="*/ 26 h 30"/>
                  <a:gd name="T30" fmla="*/ 4 w 48"/>
                  <a:gd name="T31" fmla="*/ 26 h 30"/>
                  <a:gd name="T32" fmla="*/ 0 w 48"/>
                  <a:gd name="T33" fmla="*/ 26 h 30"/>
                  <a:gd name="T34" fmla="*/ 0 w 48"/>
                  <a:gd name="T35" fmla="*/ 24 h 30"/>
                  <a:gd name="T36" fmla="*/ 0 w 48"/>
                  <a:gd name="T37" fmla="*/ 20 h 30"/>
                  <a:gd name="T38" fmla="*/ 0 w 48"/>
                  <a:gd name="T39" fmla="*/ 20 h 30"/>
                  <a:gd name="T40" fmla="*/ 4 w 48"/>
                  <a:gd name="T41" fmla="*/ 20 h 30"/>
                  <a:gd name="T42" fmla="*/ 4 w 48"/>
                  <a:gd name="T43" fmla="*/ 16 h 30"/>
                  <a:gd name="T44" fmla="*/ 4 w 48"/>
                  <a:gd name="T45" fmla="*/ 16 h 30"/>
                  <a:gd name="T46" fmla="*/ 6 w 48"/>
                  <a:gd name="T47" fmla="*/ 12 h 30"/>
                  <a:gd name="T48" fmla="*/ 6 w 48"/>
                  <a:gd name="T49" fmla="*/ 8 h 30"/>
                  <a:gd name="T50" fmla="*/ 6 w 48"/>
                  <a:gd name="T51" fmla="*/ 8 h 30"/>
                  <a:gd name="T52" fmla="*/ 10 w 48"/>
                  <a:gd name="T53" fmla="*/ 4 h 30"/>
                  <a:gd name="T54" fmla="*/ 14 w 48"/>
                  <a:gd name="T55" fmla="*/ 4 h 30"/>
                  <a:gd name="T56" fmla="*/ 18 w 48"/>
                  <a:gd name="T57" fmla="*/ 0 h 30"/>
                  <a:gd name="T58" fmla="*/ 18 w 48"/>
                  <a:gd name="T59" fmla="*/ 0 h 30"/>
                  <a:gd name="T60" fmla="*/ 22 w 48"/>
                  <a:gd name="T61" fmla="*/ 0 h 30"/>
                  <a:gd name="T62" fmla="*/ 22 w 48"/>
                  <a:gd name="T63" fmla="*/ 4 h 30"/>
                  <a:gd name="T64" fmla="*/ 22 w 48"/>
                  <a:gd name="T65" fmla="*/ 4 h 30"/>
                  <a:gd name="T66" fmla="*/ 26 w 48"/>
                  <a:gd name="T67" fmla="*/ 4 h 30"/>
                  <a:gd name="T68" fmla="*/ 30 w 48"/>
                  <a:gd name="T69" fmla="*/ 4 h 30"/>
                  <a:gd name="T70" fmla="*/ 30 w 48"/>
                  <a:gd name="T71" fmla="*/ 8 h 30"/>
                  <a:gd name="T72" fmla="*/ 34 w 48"/>
                  <a:gd name="T73" fmla="*/ 8 h 30"/>
                  <a:gd name="T74" fmla="*/ 38 w 48"/>
                  <a:gd name="T75" fmla="*/ 4 h 30"/>
                  <a:gd name="T76" fmla="*/ 38 w 48"/>
                  <a:gd name="T77" fmla="*/ 8 h 30"/>
                  <a:gd name="T78" fmla="*/ 40 w 48"/>
                  <a:gd name="T79" fmla="*/ 8 h 30"/>
                  <a:gd name="T80" fmla="*/ 40 w 48"/>
                  <a:gd name="T81" fmla="*/ 8 h 30"/>
                  <a:gd name="T82" fmla="*/ 40 w 48"/>
                  <a:gd name="T83" fmla="*/ 12 h 30"/>
                  <a:gd name="T84" fmla="*/ 40 w 48"/>
                  <a:gd name="T85" fmla="*/ 12 h 30"/>
                  <a:gd name="T86" fmla="*/ 40 w 48"/>
                  <a:gd name="T87" fmla="*/ 16 h 30"/>
                  <a:gd name="T88" fmla="*/ 44 w 48"/>
                  <a:gd name="T89" fmla="*/ 16 h 30"/>
                  <a:gd name="T90" fmla="*/ 48 w 48"/>
                  <a:gd name="T91" fmla="*/ 20 h 30"/>
                  <a:gd name="T92" fmla="*/ 44 w 48"/>
                  <a:gd name="T93" fmla="*/ 24 h 30"/>
                  <a:gd name="T94" fmla="*/ 48 w 48"/>
                  <a:gd name="T95" fmla="*/ 26 h 30"/>
                  <a:gd name="T96" fmla="*/ 44 w 48"/>
                  <a:gd name="T97"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0">
                    <a:moveTo>
                      <a:pt x="44" y="26"/>
                    </a:moveTo>
                    <a:lnTo>
                      <a:pt x="44" y="26"/>
                    </a:lnTo>
                    <a:lnTo>
                      <a:pt x="44" y="26"/>
                    </a:lnTo>
                    <a:lnTo>
                      <a:pt x="44" y="26"/>
                    </a:lnTo>
                    <a:lnTo>
                      <a:pt x="44" y="26"/>
                    </a:lnTo>
                    <a:lnTo>
                      <a:pt x="40" y="26"/>
                    </a:lnTo>
                    <a:lnTo>
                      <a:pt x="40" y="26"/>
                    </a:lnTo>
                    <a:lnTo>
                      <a:pt x="38" y="26"/>
                    </a:lnTo>
                    <a:lnTo>
                      <a:pt x="38" y="26"/>
                    </a:lnTo>
                    <a:lnTo>
                      <a:pt x="38" y="26"/>
                    </a:lnTo>
                    <a:lnTo>
                      <a:pt x="38" y="26"/>
                    </a:lnTo>
                    <a:lnTo>
                      <a:pt x="38" y="26"/>
                    </a:lnTo>
                    <a:lnTo>
                      <a:pt x="38" y="26"/>
                    </a:lnTo>
                    <a:lnTo>
                      <a:pt x="38" y="26"/>
                    </a:lnTo>
                    <a:lnTo>
                      <a:pt x="38" y="30"/>
                    </a:lnTo>
                    <a:lnTo>
                      <a:pt x="38" y="30"/>
                    </a:lnTo>
                    <a:lnTo>
                      <a:pt x="34" y="30"/>
                    </a:lnTo>
                    <a:lnTo>
                      <a:pt x="34" y="26"/>
                    </a:lnTo>
                    <a:lnTo>
                      <a:pt x="34" y="26"/>
                    </a:lnTo>
                    <a:lnTo>
                      <a:pt x="34" y="26"/>
                    </a:lnTo>
                    <a:lnTo>
                      <a:pt x="34" y="26"/>
                    </a:lnTo>
                    <a:lnTo>
                      <a:pt x="30" y="30"/>
                    </a:lnTo>
                    <a:lnTo>
                      <a:pt x="30" y="30"/>
                    </a:lnTo>
                    <a:lnTo>
                      <a:pt x="30" y="30"/>
                    </a:lnTo>
                    <a:lnTo>
                      <a:pt x="30" y="30"/>
                    </a:lnTo>
                    <a:lnTo>
                      <a:pt x="26" y="30"/>
                    </a:lnTo>
                    <a:lnTo>
                      <a:pt x="26" y="30"/>
                    </a:lnTo>
                    <a:lnTo>
                      <a:pt x="26" y="30"/>
                    </a:lnTo>
                    <a:lnTo>
                      <a:pt x="26" y="30"/>
                    </a:lnTo>
                    <a:lnTo>
                      <a:pt x="26" y="26"/>
                    </a:lnTo>
                    <a:lnTo>
                      <a:pt x="26" y="26"/>
                    </a:lnTo>
                    <a:lnTo>
                      <a:pt x="22" y="26"/>
                    </a:lnTo>
                    <a:lnTo>
                      <a:pt x="22" y="26"/>
                    </a:lnTo>
                    <a:lnTo>
                      <a:pt x="22" y="26"/>
                    </a:lnTo>
                    <a:lnTo>
                      <a:pt x="22" y="26"/>
                    </a:lnTo>
                    <a:lnTo>
                      <a:pt x="18" y="26"/>
                    </a:lnTo>
                    <a:lnTo>
                      <a:pt x="18" y="26"/>
                    </a:lnTo>
                    <a:lnTo>
                      <a:pt x="18" y="26"/>
                    </a:lnTo>
                    <a:lnTo>
                      <a:pt x="18" y="30"/>
                    </a:lnTo>
                    <a:lnTo>
                      <a:pt x="18" y="30"/>
                    </a:lnTo>
                    <a:lnTo>
                      <a:pt x="18" y="30"/>
                    </a:lnTo>
                    <a:lnTo>
                      <a:pt x="18" y="30"/>
                    </a:lnTo>
                    <a:lnTo>
                      <a:pt x="14" y="30"/>
                    </a:lnTo>
                    <a:lnTo>
                      <a:pt x="14" y="30"/>
                    </a:lnTo>
                    <a:lnTo>
                      <a:pt x="14" y="30"/>
                    </a:lnTo>
                    <a:lnTo>
                      <a:pt x="14" y="30"/>
                    </a:lnTo>
                    <a:lnTo>
                      <a:pt x="10" y="30"/>
                    </a:lnTo>
                    <a:lnTo>
                      <a:pt x="10" y="30"/>
                    </a:lnTo>
                    <a:lnTo>
                      <a:pt x="10" y="30"/>
                    </a:lnTo>
                    <a:lnTo>
                      <a:pt x="10" y="30"/>
                    </a:lnTo>
                    <a:lnTo>
                      <a:pt x="10" y="26"/>
                    </a:lnTo>
                    <a:lnTo>
                      <a:pt x="10" y="26"/>
                    </a:lnTo>
                    <a:lnTo>
                      <a:pt x="10" y="26"/>
                    </a:lnTo>
                    <a:lnTo>
                      <a:pt x="10" y="26"/>
                    </a:lnTo>
                    <a:lnTo>
                      <a:pt x="6" y="26"/>
                    </a:lnTo>
                    <a:lnTo>
                      <a:pt x="6" y="26"/>
                    </a:lnTo>
                    <a:lnTo>
                      <a:pt x="6" y="26"/>
                    </a:lnTo>
                    <a:lnTo>
                      <a:pt x="6" y="26"/>
                    </a:lnTo>
                    <a:lnTo>
                      <a:pt x="6" y="26"/>
                    </a:lnTo>
                    <a:lnTo>
                      <a:pt x="6" y="26"/>
                    </a:lnTo>
                    <a:lnTo>
                      <a:pt x="4" y="26"/>
                    </a:lnTo>
                    <a:lnTo>
                      <a:pt x="4" y="26"/>
                    </a:lnTo>
                    <a:lnTo>
                      <a:pt x="4" y="26"/>
                    </a:lnTo>
                    <a:lnTo>
                      <a:pt x="4" y="26"/>
                    </a:lnTo>
                    <a:lnTo>
                      <a:pt x="4" y="26"/>
                    </a:lnTo>
                    <a:lnTo>
                      <a:pt x="4" y="26"/>
                    </a:lnTo>
                    <a:lnTo>
                      <a:pt x="4" y="26"/>
                    </a:lnTo>
                    <a:lnTo>
                      <a:pt x="0" y="26"/>
                    </a:lnTo>
                    <a:lnTo>
                      <a:pt x="0" y="24"/>
                    </a:lnTo>
                    <a:lnTo>
                      <a:pt x="0" y="24"/>
                    </a:lnTo>
                    <a:lnTo>
                      <a:pt x="0" y="24"/>
                    </a:lnTo>
                    <a:lnTo>
                      <a:pt x="0" y="24"/>
                    </a:lnTo>
                    <a:lnTo>
                      <a:pt x="0" y="24"/>
                    </a:lnTo>
                    <a:lnTo>
                      <a:pt x="0" y="24"/>
                    </a:lnTo>
                    <a:lnTo>
                      <a:pt x="0" y="24"/>
                    </a:lnTo>
                    <a:lnTo>
                      <a:pt x="0" y="20"/>
                    </a:lnTo>
                    <a:lnTo>
                      <a:pt x="0" y="20"/>
                    </a:lnTo>
                    <a:lnTo>
                      <a:pt x="0" y="20"/>
                    </a:lnTo>
                    <a:lnTo>
                      <a:pt x="0" y="20"/>
                    </a:lnTo>
                    <a:lnTo>
                      <a:pt x="0" y="20"/>
                    </a:lnTo>
                    <a:lnTo>
                      <a:pt x="0" y="20"/>
                    </a:lnTo>
                    <a:lnTo>
                      <a:pt x="0" y="20"/>
                    </a:lnTo>
                    <a:lnTo>
                      <a:pt x="4" y="20"/>
                    </a:lnTo>
                    <a:lnTo>
                      <a:pt x="4" y="20"/>
                    </a:lnTo>
                    <a:lnTo>
                      <a:pt x="4" y="16"/>
                    </a:lnTo>
                    <a:lnTo>
                      <a:pt x="4" y="16"/>
                    </a:lnTo>
                    <a:lnTo>
                      <a:pt x="4" y="16"/>
                    </a:lnTo>
                    <a:lnTo>
                      <a:pt x="4" y="16"/>
                    </a:lnTo>
                    <a:lnTo>
                      <a:pt x="4" y="16"/>
                    </a:lnTo>
                    <a:lnTo>
                      <a:pt x="4" y="16"/>
                    </a:lnTo>
                    <a:lnTo>
                      <a:pt x="4" y="16"/>
                    </a:lnTo>
                    <a:lnTo>
                      <a:pt x="4" y="16"/>
                    </a:lnTo>
                    <a:lnTo>
                      <a:pt x="4" y="12"/>
                    </a:lnTo>
                    <a:lnTo>
                      <a:pt x="4" y="12"/>
                    </a:lnTo>
                    <a:lnTo>
                      <a:pt x="4" y="12"/>
                    </a:lnTo>
                    <a:lnTo>
                      <a:pt x="6" y="12"/>
                    </a:lnTo>
                    <a:lnTo>
                      <a:pt x="6" y="12"/>
                    </a:lnTo>
                    <a:lnTo>
                      <a:pt x="6" y="12"/>
                    </a:lnTo>
                    <a:lnTo>
                      <a:pt x="6" y="8"/>
                    </a:lnTo>
                    <a:lnTo>
                      <a:pt x="6" y="8"/>
                    </a:lnTo>
                    <a:lnTo>
                      <a:pt x="6" y="8"/>
                    </a:lnTo>
                    <a:lnTo>
                      <a:pt x="6" y="8"/>
                    </a:lnTo>
                    <a:lnTo>
                      <a:pt x="6" y="8"/>
                    </a:lnTo>
                    <a:lnTo>
                      <a:pt x="6" y="8"/>
                    </a:lnTo>
                    <a:lnTo>
                      <a:pt x="6" y="8"/>
                    </a:lnTo>
                    <a:lnTo>
                      <a:pt x="10" y="4"/>
                    </a:lnTo>
                    <a:lnTo>
                      <a:pt x="10" y="4"/>
                    </a:lnTo>
                    <a:lnTo>
                      <a:pt x="10" y="4"/>
                    </a:lnTo>
                    <a:lnTo>
                      <a:pt x="10" y="4"/>
                    </a:lnTo>
                    <a:lnTo>
                      <a:pt x="10" y="4"/>
                    </a:lnTo>
                    <a:lnTo>
                      <a:pt x="10" y="4"/>
                    </a:lnTo>
                    <a:lnTo>
                      <a:pt x="14" y="4"/>
                    </a:lnTo>
                    <a:lnTo>
                      <a:pt x="14" y="4"/>
                    </a:lnTo>
                    <a:lnTo>
                      <a:pt x="14" y="0"/>
                    </a:lnTo>
                    <a:lnTo>
                      <a:pt x="14" y="0"/>
                    </a:lnTo>
                    <a:lnTo>
                      <a:pt x="18" y="0"/>
                    </a:lnTo>
                    <a:lnTo>
                      <a:pt x="18" y="0"/>
                    </a:lnTo>
                    <a:lnTo>
                      <a:pt x="18" y="0"/>
                    </a:lnTo>
                    <a:lnTo>
                      <a:pt x="18" y="0"/>
                    </a:lnTo>
                    <a:lnTo>
                      <a:pt x="18" y="0"/>
                    </a:lnTo>
                    <a:lnTo>
                      <a:pt x="22" y="0"/>
                    </a:lnTo>
                    <a:lnTo>
                      <a:pt x="22" y="0"/>
                    </a:lnTo>
                    <a:lnTo>
                      <a:pt x="22" y="0"/>
                    </a:lnTo>
                    <a:lnTo>
                      <a:pt x="22" y="0"/>
                    </a:lnTo>
                    <a:lnTo>
                      <a:pt x="22" y="4"/>
                    </a:lnTo>
                    <a:lnTo>
                      <a:pt x="22" y="4"/>
                    </a:lnTo>
                    <a:lnTo>
                      <a:pt x="22" y="4"/>
                    </a:lnTo>
                    <a:lnTo>
                      <a:pt x="22" y="4"/>
                    </a:lnTo>
                    <a:lnTo>
                      <a:pt x="22" y="4"/>
                    </a:lnTo>
                    <a:lnTo>
                      <a:pt x="22" y="4"/>
                    </a:lnTo>
                    <a:lnTo>
                      <a:pt x="22" y="4"/>
                    </a:lnTo>
                    <a:lnTo>
                      <a:pt x="22" y="4"/>
                    </a:lnTo>
                    <a:lnTo>
                      <a:pt x="26" y="4"/>
                    </a:lnTo>
                    <a:lnTo>
                      <a:pt x="26" y="4"/>
                    </a:lnTo>
                    <a:lnTo>
                      <a:pt x="26" y="4"/>
                    </a:lnTo>
                    <a:lnTo>
                      <a:pt x="26" y="4"/>
                    </a:lnTo>
                    <a:lnTo>
                      <a:pt x="26" y="4"/>
                    </a:lnTo>
                    <a:lnTo>
                      <a:pt x="30" y="4"/>
                    </a:lnTo>
                    <a:lnTo>
                      <a:pt x="30" y="4"/>
                    </a:lnTo>
                    <a:lnTo>
                      <a:pt x="30" y="4"/>
                    </a:lnTo>
                    <a:lnTo>
                      <a:pt x="30" y="4"/>
                    </a:lnTo>
                    <a:lnTo>
                      <a:pt x="30" y="8"/>
                    </a:lnTo>
                    <a:lnTo>
                      <a:pt x="30" y="8"/>
                    </a:lnTo>
                    <a:lnTo>
                      <a:pt x="30" y="8"/>
                    </a:lnTo>
                    <a:lnTo>
                      <a:pt x="34" y="8"/>
                    </a:lnTo>
                    <a:lnTo>
                      <a:pt x="34" y="8"/>
                    </a:lnTo>
                    <a:lnTo>
                      <a:pt x="34" y="8"/>
                    </a:lnTo>
                    <a:lnTo>
                      <a:pt x="34" y="8"/>
                    </a:lnTo>
                    <a:lnTo>
                      <a:pt x="34" y="4"/>
                    </a:lnTo>
                    <a:lnTo>
                      <a:pt x="34" y="4"/>
                    </a:lnTo>
                    <a:lnTo>
                      <a:pt x="34" y="4"/>
                    </a:lnTo>
                    <a:lnTo>
                      <a:pt x="38" y="4"/>
                    </a:lnTo>
                    <a:lnTo>
                      <a:pt x="38" y="4"/>
                    </a:lnTo>
                    <a:lnTo>
                      <a:pt x="38" y="8"/>
                    </a:lnTo>
                    <a:lnTo>
                      <a:pt x="38" y="8"/>
                    </a:lnTo>
                    <a:lnTo>
                      <a:pt x="38" y="8"/>
                    </a:lnTo>
                    <a:lnTo>
                      <a:pt x="38" y="8"/>
                    </a:lnTo>
                    <a:lnTo>
                      <a:pt x="38"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2"/>
                    </a:lnTo>
                    <a:lnTo>
                      <a:pt x="40" y="12"/>
                    </a:lnTo>
                    <a:lnTo>
                      <a:pt x="40" y="12"/>
                    </a:lnTo>
                    <a:lnTo>
                      <a:pt x="40" y="12"/>
                    </a:lnTo>
                    <a:lnTo>
                      <a:pt x="40" y="12"/>
                    </a:lnTo>
                    <a:lnTo>
                      <a:pt x="40" y="16"/>
                    </a:lnTo>
                    <a:lnTo>
                      <a:pt x="40" y="16"/>
                    </a:lnTo>
                    <a:lnTo>
                      <a:pt x="40" y="16"/>
                    </a:lnTo>
                    <a:lnTo>
                      <a:pt x="40" y="16"/>
                    </a:lnTo>
                    <a:lnTo>
                      <a:pt x="44" y="16"/>
                    </a:lnTo>
                    <a:lnTo>
                      <a:pt x="44" y="16"/>
                    </a:lnTo>
                    <a:lnTo>
                      <a:pt x="44" y="16"/>
                    </a:lnTo>
                    <a:lnTo>
                      <a:pt x="44" y="20"/>
                    </a:lnTo>
                    <a:lnTo>
                      <a:pt x="44" y="20"/>
                    </a:lnTo>
                    <a:lnTo>
                      <a:pt x="48" y="20"/>
                    </a:lnTo>
                    <a:lnTo>
                      <a:pt x="44" y="24"/>
                    </a:lnTo>
                    <a:lnTo>
                      <a:pt x="44" y="24"/>
                    </a:lnTo>
                    <a:lnTo>
                      <a:pt x="44" y="24"/>
                    </a:lnTo>
                    <a:lnTo>
                      <a:pt x="44" y="24"/>
                    </a:lnTo>
                    <a:lnTo>
                      <a:pt x="44" y="24"/>
                    </a:lnTo>
                    <a:lnTo>
                      <a:pt x="44" y="24"/>
                    </a:lnTo>
                    <a:lnTo>
                      <a:pt x="44" y="24"/>
                    </a:lnTo>
                    <a:lnTo>
                      <a:pt x="48" y="26"/>
                    </a:lnTo>
                    <a:lnTo>
                      <a:pt x="48" y="26"/>
                    </a:lnTo>
                    <a:lnTo>
                      <a:pt x="48" y="26"/>
                    </a:lnTo>
                    <a:lnTo>
                      <a:pt x="44" y="26"/>
                    </a:lnTo>
                    <a:lnTo>
                      <a:pt x="44" y="26"/>
                    </a:lnTo>
                    <a:lnTo>
                      <a:pt x="44" y="26"/>
                    </a:lnTo>
                    <a:lnTo>
                      <a:pt x="4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 name="Freeform 22">
                <a:extLst>
                  <a:ext uri="{FF2B5EF4-FFF2-40B4-BE49-F238E27FC236}">
                    <a16:creationId xmlns:a16="http://schemas.microsoft.com/office/drawing/2014/main" id="{87D74C9B-5F22-4D36-A2DB-C8C28A34BCDA}"/>
                  </a:ext>
                </a:extLst>
              </p:cNvPr>
              <p:cNvSpPr>
                <a:spLocks noEditPoints="1"/>
              </p:cNvSpPr>
              <p:nvPr/>
            </p:nvSpPr>
            <p:spPr bwMode="auto">
              <a:xfrm>
                <a:off x="7167358" y="9872529"/>
                <a:ext cx="31366" cy="34852"/>
              </a:xfrm>
              <a:custGeom>
                <a:avLst/>
                <a:gdLst>
                  <a:gd name="T0" fmla="*/ 10 w 18"/>
                  <a:gd name="T1" fmla="*/ 4 h 20"/>
                  <a:gd name="T2" fmla="*/ 10 w 18"/>
                  <a:gd name="T3" fmla="*/ 4 h 20"/>
                  <a:gd name="T4" fmla="*/ 10 w 18"/>
                  <a:gd name="T5" fmla="*/ 4 h 20"/>
                  <a:gd name="T6" fmla="*/ 10 w 18"/>
                  <a:gd name="T7" fmla="*/ 4 h 20"/>
                  <a:gd name="T8" fmla="*/ 10 w 18"/>
                  <a:gd name="T9" fmla="*/ 4 h 20"/>
                  <a:gd name="T10" fmla="*/ 10 w 18"/>
                  <a:gd name="T11" fmla="*/ 8 h 20"/>
                  <a:gd name="T12" fmla="*/ 10 w 18"/>
                  <a:gd name="T13" fmla="*/ 8 h 20"/>
                  <a:gd name="T14" fmla="*/ 10 w 18"/>
                  <a:gd name="T15" fmla="*/ 12 h 20"/>
                  <a:gd name="T16" fmla="*/ 10 w 18"/>
                  <a:gd name="T17" fmla="*/ 12 h 20"/>
                  <a:gd name="T18" fmla="*/ 10 w 18"/>
                  <a:gd name="T19" fmla="*/ 12 h 20"/>
                  <a:gd name="T20" fmla="*/ 10 w 18"/>
                  <a:gd name="T21" fmla="*/ 16 h 20"/>
                  <a:gd name="T22" fmla="*/ 10 w 18"/>
                  <a:gd name="T23" fmla="*/ 20 h 20"/>
                  <a:gd name="T24" fmla="*/ 6 w 18"/>
                  <a:gd name="T25" fmla="*/ 20 h 20"/>
                  <a:gd name="T26" fmla="*/ 6 w 18"/>
                  <a:gd name="T27" fmla="*/ 20 h 20"/>
                  <a:gd name="T28" fmla="*/ 6 w 18"/>
                  <a:gd name="T29" fmla="*/ 20 h 20"/>
                  <a:gd name="T30" fmla="*/ 4 w 18"/>
                  <a:gd name="T31" fmla="*/ 16 h 20"/>
                  <a:gd name="T32" fmla="*/ 4 w 18"/>
                  <a:gd name="T33" fmla="*/ 16 h 20"/>
                  <a:gd name="T34" fmla="*/ 4 w 18"/>
                  <a:gd name="T35" fmla="*/ 12 h 20"/>
                  <a:gd name="T36" fmla="*/ 4 w 18"/>
                  <a:gd name="T37" fmla="*/ 12 h 20"/>
                  <a:gd name="T38" fmla="*/ 0 w 18"/>
                  <a:gd name="T39" fmla="*/ 12 h 20"/>
                  <a:gd name="T40" fmla="*/ 0 w 18"/>
                  <a:gd name="T41" fmla="*/ 12 h 20"/>
                  <a:gd name="T42" fmla="*/ 0 w 18"/>
                  <a:gd name="T43" fmla="*/ 8 h 20"/>
                  <a:gd name="T44" fmla="*/ 0 w 18"/>
                  <a:gd name="T45" fmla="*/ 8 h 20"/>
                  <a:gd name="T46" fmla="*/ 0 w 18"/>
                  <a:gd name="T47" fmla="*/ 8 h 20"/>
                  <a:gd name="T48" fmla="*/ 0 w 18"/>
                  <a:gd name="T49" fmla="*/ 12 h 20"/>
                  <a:gd name="T50" fmla="*/ 4 w 18"/>
                  <a:gd name="T51" fmla="*/ 8 h 20"/>
                  <a:gd name="T52" fmla="*/ 6 w 18"/>
                  <a:gd name="T53" fmla="*/ 8 h 20"/>
                  <a:gd name="T54" fmla="*/ 6 w 18"/>
                  <a:gd name="T55" fmla="*/ 8 h 20"/>
                  <a:gd name="T56" fmla="*/ 6 w 18"/>
                  <a:gd name="T57" fmla="*/ 8 h 20"/>
                  <a:gd name="T58" fmla="*/ 6 w 18"/>
                  <a:gd name="T59" fmla="*/ 4 h 20"/>
                  <a:gd name="T60" fmla="*/ 6 w 18"/>
                  <a:gd name="T61" fmla="*/ 4 h 20"/>
                  <a:gd name="T62" fmla="*/ 6 w 18"/>
                  <a:gd name="T63" fmla="*/ 4 h 20"/>
                  <a:gd name="T64" fmla="*/ 10 w 18"/>
                  <a:gd name="T65" fmla="*/ 4 h 20"/>
                  <a:gd name="T66" fmla="*/ 10 w 18"/>
                  <a:gd name="T67" fmla="*/ 4 h 20"/>
                  <a:gd name="T68" fmla="*/ 10 w 18"/>
                  <a:gd name="T69" fmla="*/ 0 h 20"/>
                  <a:gd name="T70" fmla="*/ 14 w 18"/>
                  <a:gd name="T71" fmla="*/ 0 h 20"/>
                  <a:gd name="T72" fmla="*/ 14 w 18"/>
                  <a:gd name="T73" fmla="*/ 0 h 20"/>
                  <a:gd name="T74" fmla="*/ 14 w 18"/>
                  <a:gd name="T75" fmla="*/ 0 h 20"/>
                  <a:gd name="T76" fmla="*/ 10 w 18"/>
                  <a:gd name="T77" fmla="*/ 4 h 20"/>
                  <a:gd name="T78" fmla="*/ 10 w 18"/>
                  <a:gd name="T79" fmla="*/ 4 h 20"/>
                  <a:gd name="T80" fmla="*/ 10 w 18"/>
                  <a:gd name="T81" fmla="*/ 4 h 20"/>
                  <a:gd name="T82" fmla="*/ 14 w 18"/>
                  <a:gd name="T83" fmla="*/ 4 h 20"/>
                  <a:gd name="T84" fmla="*/ 14 w 18"/>
                  <a:gd name="T85" fmla="*/ 4 h 20"/>
                  <a:gd name="T86" fmla="*/ 14 w 18"/>
                  <a:gd name="T87" fmla="*/ 4 h 20"/>
                  <a:gd name="T88" fmla="*/ 14 w 18"/>
                  <a:gd name="T89" fmla="*/ 4 h 20"/>
                  <a:gd name="T90" fmla="*/ 14 w 18"/>
                  <a:gd name="T91" fmla="*/ 8 h 20"/>
                  <a:gd name="T92" fmla="*/ 14 w 18"/>
                  <a:gd name="T93" fmla="*/ 8 h 20"/>
                  <a:gd name="T94" fmla="*/ 14 w 18"/>
                  <a:gd name="T95" fmla="*/ 12 h 20"/>
                  <a:gd name="T96" fmla="*/ 14 w 18"/>
                  <a:gd name="T97" fmla="*/ 12 h 20"/>
                  <a:gd name="T98" fmla="*/ 14 w 18"/>
                  <a:gd name="T99" fmla="*/ 12 h 20"/>
                  <a:gd name="T100" fmla="*/ 18 w 18"/>
                  <a:gd name="T101" fmla="*/ 12 h 20"/>
                  <a:gd name="T102" fmla="*/ 18 w 18"/>
                  <a:gd name="T103" fmla="*/ 12 h 20"/>
                  <a:gd name="T104" fmla="*/ 18 w 18"/>
                  <a:gd name="T105" fmla="*/ 16 h 20"/>
                  <a:gd name="T106" fmla="*/ 18 w 18"/>
                  <a:gd name="T107" fmla="*/ 16 h 20"/>
                  <a:gd name="T108" fmla="*/ 18 w 18"/>
                  <a:gd name="T109" fmla="*/ 16 h 20"/>
                  <a:gd name="T110" fmla="*/ 14 w 18"/>
                  <a:gd name="T111" fmla="*/ 12 h 20"/>
                  <a:gd name="T112" fmla="*/ 14 w 18"/>
                  <a:gd name="T113" fmla="*/ 12 h 20"/>
                  <a:gd name="T114" fmla="*/ 14 w 18"/>
                  <a:gd name="T115" fmla="*/ 8 h 20"/>
                  <a:gd name="T116" fmla="*/ 10 w 18"/>
                  <a:gd name="T117" fmla="*/ 8 h 20"/>
                  <a:gd name="T118" fmla="*/ 14 w 18"/>
                  <a:gd name="T1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20">
                    <a:moveTo>
                      <a:pt x="10" y="4"/>
                    </a:moveTo>
                    <a:lnTo>
                      <a:pt x="10" y="4"/>
                    </a:lnTo>
                    <a:lnTo>
                      <a:pt x="10" y="4"/>
                    </a:lnTo>
                    <a:lnTo>
                      <a:pt x="10" y="4"/>
                    </a:lnTo>
                    <a:lnTo>
                      <a:pt x="10" y="4"/>
                    </a:lnTo>
                    <a:lnTo>
                      <a:pt x="10" y="4"/>
                    </a:lnTo>
                    <a:lnTo>
                      <a:pt x="10" y="4"/>
                    </a:lnTo>
                    <a:lnTo>
                      <a:pt x="10" y="4"/>
                    </a:lnTo>
                    <a:lnTo>
                      <a:pt x="10" y="4"/>
                    </a:lnTo>
                    <a:lnTo>
                      <a:pt x="10" y="4"/>
                    </a:lnTo>
                    <a:lnTo>
                      <a:pt x="10" y="8"/>
                    </a:lnTo>
                    <a:lnTo>
                      <a:pt x="10" y="8"/>
                    </a:lnTo>
                    <a:lnTo>
                      <a:pt x="10" y="8"/>
                    </a:lnTo>
                    <a:lnTo>
                      <a:pt x="10" y="8"/>
                    </a:lnTo>
                    <a:lnTo>
                      <a:pt x="10" y="8"/>
                    </a:lnTo>
                    <a:lnTo>
                      <a:pt x="10" y="12"/>
                    </a:lnTo>
                    <a:lnTo>
                      <a:pt x="10" y="12"/>
                    </a:lnTo>
                    <a:lnTo>
                      <a:pt x="10" y="12"/>
                    </a:lnTo>
                    <a:lnTo>
                      <a:pt x="10" y="12"/>
                    </a:lnTo>
                    <a:lnTo>
                      <a:pt x="10" y="12"/>
                    </a:lnTo>
                    <a:lnTo>
                      <a:pt x="10" y="12"/>
                    </a:lnTo>
                    <a:lnTo>
                      <a:pt x="10" y="16"/>
                    </a:lnTo>
                    <a:lnTo>
                      <a:pt x="10" y="20"/>
                    </a:lnTo>
                    <a:lnTo>
                      <a:pt x="10" y="20"/>
                    </a:lnTo>
                    <a:lnTo>
                      <a:pt x="6" y="20"/>
                    </a:lnTo>
                    <a:lnTo>
                      <a:pt x="6" y="20"/>
                    </a:lnTo>
                    <a:lnTo>
                      <a:pt x="6" y="20"/>
                    </a:lnTo>
                    <a:lnTo>
                      <a:pt x="6" y="20"/>
                    </a:lnTo>
                    <a:lnTo>
                      <a:pt x="6" y="20"/>
                    </a:lnTo>
                    <a:lnTo>
                      <a:pt x="6" y="20"/>
                    </a:lnTo>
                    <a:lnTo>
                      <a:pt x="6" y="20"/>
                    </a:lnTo>
                    <a:lnTo>
                      <a:pt x="4" y="16"/>
                    </a:lnTo>
                    <a:lnTo>
                      <a:pt x="4" y="16"/>
                    </a:lnTo>
                    <a:lnTo>
                      <a:pt x="4" y="16"/>
                    </a:lnTo>
                    <a:lnTo>
                      <a:pt x="4" y="16"/>
                    </a:lnTo>
                    <a:lnTo>
                      <a:pt x="4" y="12"/>
                    </a:lnTo>
                    <a:lnTo>
                      <a:pt x="4" y="12"/>
                    </a:lnTo>
                    <a:lnTo>
                      <a:pt x="4" y="12"/>
                    </a:lnTo>
                    <a:lnTo>
                      <a:pt x="4" y="12"/>
                    </a:lnTo>
                    <a:lnTo>
                      <a:pt x="0" y="12"/>
                    </a:lnTo>
                    <a:lnTo>
                      <a:pt x="0" y="12"/>
                    </a:lnTo>
                    <a:lnTo>
                      <a:pt x="0" y="12"/>
                    </a:lnTo>
                    <a:lnTo>
                      <a:pt x="0" y="12"/>
                    </a:lnTo>
                    <a:lnTo>
                      <a:pt x="0" y="8"/>
                    </a:lnTo>
                    <a:lnTo>
                      <a:pt x="0" y="8"/>
                    </a:lnTo>
                    <a:lnTo>
                      <a:pt x="0" y="8"/>
                    </a:lnTo>
                    <a:lnTo>
                      <a:pt x="0" y="8"/>
                    </a:lnTo>
                    <a:lnTo>
                      <a:pt x="0" y="8"/>
                    </a:lnTo>
                    <a:lnTo>
                      <a:pt x="0" y="8"/>
                    </a:lnTo>
                    <a:lnTo>
                      <a:pt x="0" y="12"/>
                    </a:lnTo>
                    <a:lnTo>
                      <a:pt x="4" y="8"/>
                    </a:lnTo>
                    <a:lnTo>
                      <a:pt x="4" y="8"/>
                    </a:lnTo>
                    <a:lnTo>
                      <a:pt x="6" y="8"/>
                    </a:lnTo>
                    <a:lnTo>
                      <a:pt x="6" y="8"/>
                    </a:lnTo>
                    <a:lnTo>
                      <a:pt x="6" y="8"/>
                    </a:lnTo>
                    <a:lnTo>
                      <a:pt x="6" y="8"/>
                    </a:lnTo>
                    <a:lnTo>
                      <a:pt x="6" y="8"/>
                    </a:lnTo>
                    <a:lnTo>
                      <a:pt x="6" y="8"/>
                    </a:lnTo>
                    <a:lnTo>
                      <a:pt x="6" y="8"/>
                    </a:lnTo>
                    <a:lnTo>
                      <a:pt x="6" y="4"/>
                    </a:lnTo>
                    <a:lnTo>
                      <a:pt x="6" y="4"/>
                    </a:lnTo>
                    <a:lnTo>
                      <a:pt x="6" y="4"/>
                    </a:lnTo>
                    <a:lnTo>
                      <a:pt x="6" y="4"/>
                    </a:lnTo>
                    <a:lnTo>
                      <a:pt x="6" y="4"/>
                    </a:lnTo>
                    <a:lnTo>
                      <a:pt x="6" y="4"/>
                    </a:lnTo>
                    <a:lnTo>
                      <a:pt x="10" y="4"/>
                    </a:lnTo>
                    <a:lnTo>
                      <a:pt x="10" y="4"/>
                    </a:lnTo>
                    <a:lnTo>
                      <a:pt x="10" y="4"/>
                    </a:lnTo>
                    <a:lnTo>
                      <a:pt x="10" y="0"/>
                    </a:lnTo>
                    <a:lnTo>
                      <a:pt x="10" y="0"/>
                    </a:lnTo>
                    <a:lnTo>
                      <a:pt x="14" y="0"/>
                    </a:lnTo>
                    <a:lnTo>
                      <a:pt x="14" y="0"/>
                    </a:lnTo>
                    <a:lnTo>
                      <a:pt x="14" y="0"/>
                    </a:lnTo>
                    <a:lnTo>
                      <a:pt x="14" y="0"/>
                    </a:lnTo>
                    <a:lnTo>
                      <a:pt x="14" y="0"/>
                    </a:lnTo>
                    <a:lnTo>
                      <a:pt x="14" y="0"/>
                    </a:lnTo>
                    <a:lnTo>
                      <a:pt x="14" y="4"/>
                    </a:lnTo>
                    <a:lnTo>
                      <a:pt x="10" y="4"/>
                    </a:lnTo>
                    <a:lnTo>
                      <a:pt x="10" y="4"/>
                    </a:lnTo>
                    <a:lnTo>
                      <a:pt x="10" y="4"/>
                    </a:lnTo>
                    <a:lnTo>
                      <a:pt x="10" y="4"/>
                    </a:lnTo>
                    <a:lnTo>
                      <a:pt x="10" y="4"/>
                    </a:lnTo>
                    <a:close/>
                    <a:moveTo>
                      <a:pt x="14" y="4"/>
                    </a:moveTo>
                    <a:lnTo>
                      <a:pt x="14" y="4"/>
                    </a:lnTo>
                    <a:lnTo>
                      <a:pt x="14" y="8"/>
                    </a:lnTo>
                    <a:lnTo>
                      <a:pt x="14" y="4"/>
                    </a:lnTo>
                    <a:lnTo>
                      <a:pt x="14" y="4"/>
                    </a:lnTo>
                    <a:lnTo>
                      <a:pt x="14" y="4"/>
                    </a:lnTo>
                    <a:lnTo>
                      <a:pt x="14" y="4"/>
                    </a:lnTo>
                    <a:lnTo>
                      <a:pt x="14" y="4"/>
                    </a:lnTo>
                    <a:lnTo>
                      <a:pt x="14" y="4"/>
                    </a:lnTo>
                    <a:lnTo>
                      <a:pt x="14" y="8"/>
                    </a:lnTo>
                    <a:lnTo>
                      <a:pt x="14" y="8"/>
                    </a:lnTo>
                    <a:lnTo>
                      <a:pt x="14" y="8"/>
                    </a:lnTo>
                    <a:lnTo>
                      <a:pt x="14" y="8"/>
                    </a:lnTo>
                    <a:lnTo>
                      <a:pt x="14" y="12"/>
                    </a:lnTo>
                    <a:lnTo>
                      <a:pt x="14" y="12"/>
                    </a:lnTo>
                    <a:lnTo>
                      <a:pt x="14" y="12"/>
                    </a:lnTo>
                    <a:lnTo>
                      <a:pt x="14" y="12"/>
                    </a:lnTo>
                    <a:lnTo>
                      <a:pt x="14" y="12"/>
                    </a:lnTo>
                    <a:lnTo>
                      <a:pt x="14" y="12"/>
                    </a:lnTo>
                    <a:lnTo>
                      <a:pt x="18" y="12"/>
                    </a:lnTo>
                    <a:lnTo>
                      <a:pt x="18" y="12"/>
                    </a:lnTo>
                    <a:lnTo>
                      <a:pt x="18" y="12"/>
                    </a:lnTo>
                    <a:lnTo>
                      <a:pt x="18" y="16"/>
                    </a:lnTo>
                    <a:lnTo>
                      <a:pt x="18" y="16"/>
                    </a:lnTo>
                    <a:lnTo>
                      <a:pt x="18" y="16"/>
                    </a:lnTo>
                    <a:lnTo>
                      <a:pt x="18" y="16"/>
                    </a:lnTo>
                    <a:lnTo>
                      <a:pt x="18" y="16"/>
                    </a:lnTo>
                    <a:lnTo>
                      <a:pt x="18" y="16"/>
                    </a:lnTo>
                    <a:lnTo>
                      <a:pt x="14" y="12"/>
                    </a:lnTo>
                    <a:lnTo>
                      <a:pt x="14" y="12"/>
                    </a:lnTo>
                    <a:lnTo>
                      <a:pt x="14" y="12"/>
                    </a:lnTo>
                    <a:lnTo>
                      <a:pt x="14" y="12"/>
                    </a:lnTo>
                    <a:lnTo>
                      <a:pt x="14" y="8"/>
                    </a:lnTo>
                    <a:lnTo>
                      <a:pt x="14" y="8"/>
                    </a:lnTo>
                    <a:lnTo>
                      <a:pt x="10" y="8"/>
                    </a:lnTo>
                    <a:lnTo>
                      <a:pt x="10" y="8"/>
                    </a:lnTo>
                    <a:lnTo>
                      <a:pt x="14" y="4"/>
                    </a:lnTo>
                    <a:lnTo>
                      <a:pt x="14" y="4"/>
                    </a:lnTo>
                    <a:lnTo>
                      <a:pt x="1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 name="Freeform 23">
                <a:extLst>
                  <a:ext uri="{FF2B5EF4-FFF2-40B4-BE49-F238E27FC236}">
                    <a16:creationId xmlns:a16="http://schemas.microsoft.com/office/drawing/2014/main" id="{AE61E531-C88E-4CBF-B710-EED2EE7BB65C}"/>
                  </a:ext>
                </a:extLst>
              </p:cNvPr>
              <p:cNvSpPr>
                <a:spLocks/>
              </p:cNvSpPr>
              <p:nvPr/>
            </p:nvSpPr>
            <p:spPr bwMode="auto">
              <a:xfrm>
                <a:off x="6874604" y="9586745"/>
                <a:ext cx="128951" cy="128951"/>
              </a:xfrm>
              <a:custGeom>
                <a:avLst/>
                <a:gdLst>
                  <a:gd name="T0" fmla="*/ 40 w 74"/>
                  <a:gd name="T1" fmla="*/ 68 h 74"/>
                  <a:gd name="T2" fmla="*/ 36 w 74"/>
                  <a:gd name="T3" fmla="*/ 70 h 74"/>
                  <a:gd name="T4" fmla="*/ 36 w 74"/>
                  <a:gd name="T5" fmla="*/ 70 h 74"/>
                  <a:gd name="T6" fmla="*/ 32 w 74"/>
                  <a:gd name="T7" fmla="*/ 70 h 74"/>
                  <a:gd name="T8" fmla="*/ 30 w 74"/>
                  <a:gd name="T9" fmla="*/ 70 h 74"/>
                  <a:gd name="T10" fmla="*/ 26 w 74"/>
                  <a:gd name="T11" fmla="*/ 70 h 74"/>
                  <a:gd name="T12" fmla="*/ 22 w 74"/>
                  <a:gd name="T13" fmla="*/ 70 h 74"/>
                  <a:gd name="T14" fmla="*/ 18 w 74"/>
                  <a:gd name="T15" fmla="*/ 68 h 74"/>
                  <a:gd name="T16" fmla="*/ 22 w 74"/>
                  <a:gd name="T17" fmla="*/ 64 h 74"/>
                  <a:gd name="T18" fmla="*/ 18 w 74"/>
                  <a:gd name="T19" fmla="*/ 64 h 74"/>
                  <a:gd name="T20" fmla="*/ 10 w 74"/>
                  <a:gd name="T21" fmla="*/ 64 h 74"/>
                  <a:gd name="T22" fmla="*/ 10 w 74"/>
                  <a:gd name="T23" fmla="*/ 56 h 74"/>
                  <a:gd name="T24" fmla="*/ 10 w 74"/>
                  <a:gd name="T25" fmla="*/ 52 h 74"/>
                  <a:gd name="T26" fmla="*/ 10 w 74"/>
                  <a:gd name="T27" fmla="*/ 52 h 74"/>
                  <a:gd name="T28" fmla="*/ 10 w 74"/>
                  <a:gd name="T29" fmla="*/ 52 h 74"/>
                  <a:gd name="T30" fmla="*/ 10 w 74"/>
                  <a:gd name="T31" fmla="*/ 48 h 74"/>
                  <a:gd name="T32" fmla="*/ 10 w 74"/>
                  <a:gd name="T33" fmla="*/ 52 h 74"/>
                  <a:gd name="T34" fmla="*/ 6 w 74"/>
                  <a:gd name="T35" fmla="*/ 48 h 74"/>
                  <a:gd name="T36" fmla="*/ 6 w 74"/>
                  <a:gd name="T37" fmla="*/ 38 h 74"/>
                  <a:gd name="T38" fmla="*/ 4 w 74"/>
                  <a:gd name="T39" fmla="*/ 34 h 74"/>
                  <a:gd name="T40" fmla="*/ 4 w 74"/>
                  <a:gd name="T41" fmla="*/ 26 h 74"/>
                  <a:gd name="T42" fmla="*/ 4 w 74"/>
                  <a:gd name="T43" fmla="*/ 20 h 74"/>
                  <a:gd name="T44" fmla="*/ 4 w 74"/>
                  <a:gd name="T45" fmla="*/ 20 h 74"/>
                  <a:gd name="T46" fmla="*/ 6 w 74"/>
                  <a:gd name="T47" fmla="*/ 16 h 74"/>
                  <a:gd name="T48" fmla="*/ 10 w 74"/>
                  <a:gd name="T49" fmla="*/ 8 h 74"/>
                  <a:gd name="T50" fmla="*/ 10 w 74"/>
                  <a:gd name="T51" fmla="*/ 8 h 74"/>
                  <a:gd name="T52" fmla="*/ 14 w 74"/>
                  <a:gd name="T53" fmla="*/ 4 h 74"/>
                  <a:gd name="T54" fmla="*/ 18 w 74"/>
                  <a:gd name="T55" fmla="*/ 4 h 74"/>
                  <a:gd name="T56" fmla="*/ 26 w 74"/>
                  <a:gd name="T57" fmla="*/ 4 h 74"/>
                  <a:gd name="T58" fmla="*/ 32 w 74"/>
                  <a:gd name="T59" fmla="*/ 4 h 74"/>
                  <a:gd name="T60" fmla="*/ 36 w 74"/>
                  <a:gd name="T61" fmla="*/ 4 h 74"/>
                  <a:gd name="T62" fmla="*/ 40 w 74"/>
                  <a:gd name="T63" fmla="*/ 8 h 74"/>
                  <a:gd name="T64" fmla="*/ 40 w 74"/>
                  <a:gd name="T65" fmla="*/ 4 h 74"/>
                  <a:gd name="T66" fmla="*/ 48 w 74"/>
                  <a:gd name="T67" fmla="*/ 8 h 74"/>
                  <a:gd name="T68" fmla="*/ 52 w 74"/>
                  <a:gd name="T69" fmla="*/ 12 h 74"/>
                  <a:gd name="T70" fmla="*/ 54 w 74"/>
                  <a:gd name="T71" fmla="*/ 8 h 74"/>
                  <a:gd name="T72" fmla="*/ 54 w 74"/>
                  <a:gd name="T73" fmla="*/ 4 h 74"/>
                  <a:gd name="T74" fmla="*/ 54 w 74"/>
                  <a:gd name="T75" fmla="*/ 4 h 74"/>
                  <a:gd name="T76" fmla="*/ 58 w 74"/>
                  <a:gd name="T77" fmla="*/ 0 h 74"/>
                  <a:gd name="T78" fmla="*/ 62 w 74"/>
                  <a:gd name="T79" fmla="*/ 4 h 74"/>
                  <a:gd name="T80" fmla="*/ 70 w 74"/>
                  <a:gd name="T81" fmla="*/ 0 h 74"/>
                  <a:gd name="T82" fmla="*/ 74 w 74"/>
                  <a:gd name="T83" fmla="*/ 4 h 74"/>
                  <a:gd name="T84" fmla="*/ 74 w 74"/>
                  <a:gd name="T85" fmla="*/ 8 h 74"/>
                  <a:gd name="T86" fmla="*/ 74 w 74"/>
                  <a:gd name="T87" fmla="*/ 12 h 74"/>
                  <a:gd name="T88" fmla="*/ 74 w 74"/>
                  <a:gd name="T89" fmla="*/ 22 h 74"/>
                  <a:gd name="T90" fmla="*/ 74 w 74"/>
                  <a:gd name="T91" fmla="*/ 38 h 74"/>
                  <a:gd name="T92" fmla="*/ 74 w 74"/>
                  <a:gd name="T93" fmla="*/ 42 h 74"/>
                  <a:gd name="T94" fmla="*/ 70 w 74"/>
                  <a:gd name="T95" fmla="*/ 42 h 74"/>
                  <a:gd name="T96" fmla="*/ 66 w 74"/>
                  <a:gd name="T97" fmla="*/ 44 h 74"/>
                  <a:gd name="T98" fmla="*/ 62 w 74"/>
                  <a:gd name="T99" fmla="*/ 44 h 74"/>
                  <a:gd name="T100" fmla="*/ 58 w 74"/>
                  <a:gd name="T101" fmla="*/ 48 h 74"/>
                  <a:gd name="T102" fmla="*/ 54 w 74"/>
                  <a:gd name="T103" fmla="*/ 48 h 74"/>
                  <a:gd name="T104" fmla="*/ 52 w 74"/>
                  <a:gd name="T105" fmla="*/ 52 h 74"/>
                  <a:gd name="T106" fmla="*/ 52 w 74"/>
                  <a:gd name="T107" fmla="*/ 56 h 74"/>
                  <a:gd name="T108" fmla="*/ 54 w 74"/>
                  <a:gd name="T109" fmla="*/ 64 h 74"/>
                  <a:gd name="T110" fmla="*/ 54 w 74"/>
                  <a:gd name="T111" fmla="*/ 64 h 74"/>
                  <a:gd name="T112" fmla="*/ 48 w 74"/>
                  <a:gd name="T113" fmla="*/ 64 h 74"/>
                  <a:gd name="T114" fmla="*/ 48 w 74"/>
                  <a:gd name="T115" fmla="*/ 64 h 74"/>
                  <a:gd name="T116" fmla="*/ 44 w 74"/>
                  <a:gd name="T117"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 h="74">
                    <a:moveTo>
                      <a:pt x="40" y="64"/>
                    </a:moveTo>
                    <a:lnTo>
                      <a:pt x="40" y="64"/>
                    </a:lnTo>
                    <a:lnTo>
                      <a:pt x="40" y="64"/>
                    </a:lnTo>
                    <a:lnTo>
                      <a:pt x="40" y="64"/>
                    </a:lnTo>
                    <a:lnTo>
                      <a:pt x="40" y="68"/>
                    </a:lnTo>
                    <a:lnTo>
                      <a:pt x="40" y="68"/>
                    </a:lnTo>
                    <a:lnTo>
                      <a:pt x="40" y="68"/>
                    </a:lnTo>
                    <a:lnTo>
                      <a:pt x="40" y="68"/>
                    </a:lnTo>
                    <a:lnTo>
                      <a:pt x="40" y="68"/>
                    </a:lnTo>
                    <a:lnTo>
                      <a:pt x="40" y="68"/>
                    </a:lnTo>
                    <a:lnTo>
                      <a:pt x="36" y="70"/>
                    </a:lnTo>
                    <a:lnTo>
                      <a:pt x="36" y="70"/>
                    </a:lnTo>
                    <a:lnTo>
                      <a:pt x="36" y="70"/>
                    </a:lnTo>
                    <a:lnTo>
                      <a:pt x="36" y="70"/>
                    </a:lnTo>
                    <a:lnTo>
                      <a:pt x="36" y="70"/>
                    </a:lnTo>
                    <a:lnTo>
                      <a:pt x="36" y="70"/>
                    </a:lnTo>
                    <a:lnTo>
                      <a:pt x="36" y="70"/>
                    </a:lnTo>
                    <a:lnTo>
                      <a:pt x="36" y="70"/>
                    </a:lnTo>
                    <a:lnTo>
                      <a:pt x="36" y="70"/>
                    </a:lnTo>
                    <a:lnTo>
                      <a:pt x="36" y="70"/>
                    </a:lnTo>
                    <a:lnTo>
                      <a:pt x="32" y="70"/>
                    </a:lnTo>
                    <a:lnTo>
                      <a:pt x="32" y="70"/>
                    </a:lnTo>
                    <a:lnTo>
                      <a:pt x="32" y="70"/>
                    </a:lnTo>
                    <a:lnTo>
                      <a:pt x="32" y="70"/>
                    </a:lnTo>
                    <a:lnTo>
                      <a:pt x="32" y="70"/>
                    </a:lnTo>
                    <a:lnTo>
                      <a:pt x="32" y="70"/>
                    </a:lnTo>
                    <a:lnTo>
                      <a:pt x="32" y="70"/>
                    </a:lnTo>
                    <a:lnTo>
                      <a:pt x="32" y="74"/>
                    </a:lnTo>
                    <a:lnTo>
                      <a:pt x="30" y="74"/>
                    </a:lnTo>
                    <a:lnTo>
                      <a:pt x="30" y="70"/>
                    </a:lnTo>
                    <a:lnTo>
                      <a:pt x="30" y="70"/>
                    </a:lnTo>
                    <a:lnTo>
                      <a:pt x="30" y="70"/>
                    </a:lnTo>
                    <a:lnTo>
                      <a:pt x="26" y="70"/>
                    </a:lnTo>
                    <a:lnTo>
                      <a:pt x="26" y="70"/>
                    </a:lnTo>
                    <a:lnTo>
                      <a:pt x="26" y="70"/>
                    </a:lnTo>
                    <a:lnTo>
                      <a:pt x="26" y="70"/>
                    </a:lnTo>
                    <a:lnTo>
                      <a:pt x="26" y="70"/>
                    </a:lnTo>
                    <a:lnTo>
                      <a:pt x="22" y="70"/>
                    </a:lnTo>
                    <a:lnTo>
                      <a:pt x="22" y="70"/>
                    </a:lnTo>
                    <a:lnTo>
                      <a:pt x="22" y="70"/>
                    </a:lnTo>
                    <a:lnTo>
                      <a:pt x="22" y="70"/>
                    </a:lnTo>
                    <a:lnTo>
                      <a:pt x="22" y="70"/>
                    </a:lnTo>
                    <a:lnTo>
                      <a:pt x="18" y="70"/>
                    </a:lnTo>
                    <a:lnTo>
                      <a:pt x="18" y="70"/>
                    </a:lnTo>
                    <a:lnTo>
                      <a:pt x="18" y="70"/>
                    </a:lnTo>
                    <a:lnTo>
                      <a:pt x="18" y="68"/>
                    </a:lnTo>
                    <a:lnTo>
                      <a:pt x="18" y="68"/>
                    </a:lnTo>
                    <a:lnTo>
                      <a:pt x="18" y="68"/>
                    </a:lnTo>
                    <a:lnTo>
                      <a:pt x="18" y="68"/>
                    </a:lnTo>
                    <a:lnTo>
                      <a:pt x="18" y="68"/>
                    </a:lnTo>
                    <a:lnTo>
                      <a:pt x="22" y="68"/>
                    </a:lnTo>
                    <a:lnTo>
                      <a:pt x="22" y="68"/>
                    </a:lnTo>
                    <a:lnTo>
                      <a:pt x="22" y="68"/>
                    </a:lnTo>
                    <a:lnTo>
                      <a:pt x="22" y="64"/>
                    </a:lnTo>
                    <a:lnTo>
                      <a:pt x="22" y="64"/>
                    </a:lnTo>
                    <a:lnTo>
                      <a:pt x="18" y="64"/>
                    </a:lnTo>
                    <a:lnTo>
                      <a:pt x="18" y="60"/>
                    </a:lnTo>
                    <a:lnTo>
                      <a:pt x="18" y="60"/>
                    </a:lnTo>
                    <a:lnTo>
                      <a:pt x="18" y="60"/>
                    </a:lnTo>
                    <a:lnTo>
                      <a:pt x="18" y="64"/>
                    </a:lnTo>
                    <a:lnTo>
                      <a:pt x="18" y="64"/>
                    </a:lnTo>
                    <a:lnTo>
                      <a:pt x="14" y="64"/>
                    </a:lnTo>
                    <a:lnTo>
                      <a:pt x="14" y="64"/>
                    </a:lnTo>
                    <a:lnTo>
                      <a:pt x="14" y="68"/>
                    </a:lnTo>
                    <a:lnTo>
                      <a:pt x="10" y="68"/>
                    </a:lnTo>
                    <a:lnTo>
                      <a:pt x="10" y="64"/>
                    </a:lnTo>
                    <a:lnTo>
                      <a:pt x="10" y="64"/>
                    </a:lnTo>
                    <a:lnTo>
                      <a:pt x="10" y="64"/>
                    </a:lnTo>
                    <a:lnTo>
                      <a:pt x="10" y="60"/>
                    </a:lnTo>
                    <a:lnTo>
                      <a:pt x="10" y="60"/>
                    </a:lnTo>
                    <a:lnTo>
                      <a:pt x="10" y="60"/>
                    </a:lnTo>
                    <a:lnTo>
                      <a:pt x="10" y="56"/>
                    </a:lnTo>
                    <a:lnTo>
                      <a:pt x="10" y="56"/>
                    </a:lnTo>
                    <a:lnTo>
                      <a:pt x="10" y="52"/>
                    </a:lnTo>
                    <a:lnTo>
                      <a:pt x="10" y="56"/>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52"/>
                    </a:lnTo>
                    <a:lnTo>
                      <a:pt x="10" y="48"/>
                    </a:lnTo>
                    <a:lnTo>
                      <a:pt x="10" y="48"/>
                    </a:lnTo>
                    <a:lnTo>
                      <a:pt x="10" y="48"/>
                    </a:lnTo>
                    <a:lnTo>
                      <a:pt x="6" y="48"/>
                    </a:lnTo>
                    <a:lnTo>
                      <a:pt x="10" y="48"/>
                    </a:lnTo>
                    <a:lnTo>
                      <a:pt x="10" y="48"/>
                    </a:lnTo>
                    <a:lnTo>
                      <a:pt x="10" y="48"/>
                    </a:lnTo>
                    <a:lnTo>
                      <a:pt x="10" y="52"/>
                    </a:lnTo>
                    <a:lnTo>
                      <a:pt x="10" y="52"/>
                    </a:lnTo>
                    <a:lnTo>
                      <a:pt x="10" y="52"/>
                    </a:lnTo>
                    <a:lnTo>
                      <a:pt x="10" y="52"/>
                    </a:lnTo>
                    <a:lnTo>
                      <a:pt x="10" y="52"/>
                    </a:lnTo>
                    <a:lnTo>
                      <a:pt x="10" y="52"/>
                    </a:lnTo>
                    <a:lnTo>
                      <a:pt x="10" y="52"/>
                    </a:lnTo>
                    <a:lnTo>
                      <a:pt x="10" y="52"/>
                    </a:lnTo>
                    <a:lnTo>
                      <a:pt x="10" y="52"/>
                    </a:lnTo>
                    <a:lnTo>
                      <a:pt x="10" y="48"/>
                    </a:lnTo>
                    <a:lnTo>
                      <a:pt x="6" y="48"/>
                    </a:lnTo>
                    <a:lnTo>
                      <a:pt x="6" y="48"/>
                    </a:lnTo>
                    <a:lnTo>
                      <a:pt x="6" y="48"/>
                    </a:lnTo>
                    <a:lnTo>
                      <a:pt x="6" y="44"/>
                    </a:lnTo>
                    <a:lnTo>
                      <a:pt x="6" y="42"/>
                    </a:lnTo>
                    <a:lnTo>
                      <a:pt x="6" y="42"/>
                    </a:lnTo>
                    <a:lnTo>
                      <a:pt x="6" y="38"/>
                    </a:lnTo>
                    <a:lnTo>
                      <a:pt x="6" y="38"/>
                    </a:lnTo>
                    <a:lnTo>
                      <a:pt x="4" y="38"/>
                    </a:lnTo>
                    <a:lnTo>
                      <a:pt x="4" y="34"/>
                    </a:lnTo>
                    <a:lnTo>
                      <a:pt x="4" y="34"/>
                    </a:lnTo>
                    <a:lnTo>
                      <a:pt x="4" y="34"/>
                    </a:lnTo>
                    <a:lnTo>
                      <a:pt x="4" y="34"/>
                    </a:lnTo>
                    <a:lnTo>
                      <a:pt x="4" y="34"/>
                    </a:lnTo>
                    <a:lnTo>
                      <a:pt x="4" y="34"/>
                    </a:lnTo>
                    <a:lnTo>
                      <a:pt x="4" y="34"/>
                    </a:lnTo>
                    <a:lnTo>
                      <a:pt x="4" y="30"/>
                    </a:lnTo>
                    <a:lnTo>
                      <a:pt x="4" y="26"/>
                    </a:lnTo>
                    <a:lnTo>
                      <a:pt x="4" y="26"/>
                    </a:lnTo>
                    <a:lnTo>
                      <a:pt x="0" y="22"/>
                    </a:lnTo>
                    <a:lnTo>
                      <a:pt x="0" y="22"/>
                    </a:lnTo>
                    <a:lnTo>
                      <a:pt x="0" y="22"/>
                    </a:lnTo>
                    <a:lnTo>
                      <a:pt x="0" y="22"/>
                    </a:lnTo>
                    <a:lnTo>
                      <a:pt x="0" y="20"/>
                    </a:lnTo>
                    <a:lnTo>
                      <a:pt x="4" y="20"/>
                    </a:lnTo>
                    <a:lnTo>
                      <a:pt x="4" y="20"/>
                    </a:lnTo>
                    <a:lnTo>
                      <a:pt x="4" y="20"/>
                    </a:lnTo>
                    <a:lnTo>
                      <a:pt x="4" y="20"/>
                    </a:lnTo>
                    <a:lnTo>
                      <a:pt x="4" y="20"/>
                    </a:lnTo>
                    <a:lnTo>
                      <a:pt x="4" y="20"/>
                    </a:lnTo>
                    <a:lnTo>
                      <a:pt x="4" y="20"/>
                    </a:lnTo>
                    <a:lnTo>
                      <a:pt x="4" y="20"/>
                    </a:lnTo>
                    <a:lnTo>
                      <a:pt x="4" y="20"/>
                    </a:lnTo>
                    <a:lnTo>
                      <a:pt x="4" y="16"/>
                    </a:lnTo>
                    <a:lnTo>
                      <a:pt x="6" y="16"/>
                    </a:lnTo>
                    <a:lnTo>
                      <a:pt x="6" y="16"/>
                    </a:lnTo>
                    <a:lnTo>
                      <a:pt x="6" y="16"/>
                    </a:lnTo>
                    <a:lnTo>
                      <a:pt x="6" y="12"/>
                    </a:lnTo>
                    <a:lnTo>
                      <a:pt x="6" y="12"/>
                    </a:lnTo>
                    <a:lnTo>
                      <a:pt x="6" y="12"/>
                    </a:lnTo>
                    <a:lnTo>
                      <a:pt x="6" y="12"/>
                    </a:lnTo>
                    <a:lnTo>
                      <a:pt x="10" y="12"/>
                    </a:lnTo>
                    <a:lnTo>
                      <a:pt x="10" y="8"/>
                    </a:lnTo>
                    <a:lnTo>
                      <a:pt x="10" y="8"/>
                    </a:lnTo>
                    <a:lnTo>
                      <a:pt x="10" y="8"/>
                    </a:lnTo>
                    <a:lnTo>
                      <a:pt x="10" y="8"/>
                    </a:lnTo>
                    <a:lnTo>
                      <a:pt x="10" y="8"/>
                    </a:lnTo>
                    <a:lnTo>
                      <a:pt x="10" y="8"/>
                    </a:lnTo>
                    <a:lnTo>
                      <a:pt x="10" y="8"/>
                    </a:lnTo>
                    <a:lnTo>
                      <a:pt x="10" y="8"/>
                    </a:lnTo>
                    <a:lnTo>
                      <a:pt x="10" y="8"/>
                    </a:lnTo>
                    <a:lnTo>
                      <a:pt x="10" y="8"/>
                    </a:lnTo>
                    <a:lnTo>
                      <a:pt x="14" y="8"/>
                    </a:lnTo>
                    <a:lnTo>
                      <a:pt x="14" y="4"/>
                    </a:lnTo>
                    <a:lnTo>
                      <a:pt x="14" y="4"/>
                    </a:lnTo>
                    <a:lnTo>
                      <a:pt x="14" y="4"/>
                    </a:lnTo>
                    <a:lnTo>
                      <a:pt x="14" y="4"/>
                    </a:lnTo>
                    <a:lnTo>
                      <a:pt x="18" y="4"/>
                    </a:lnTo>
                    <a:lnTo>
                      <a:pt x="18" y="4"/>
                    </a:lnTo>
                    <a:lnTo>
                      <a:pt x="18" y="4"/>
                    </a:lnTo>
                    <a:lnTo>
                      <a:pt x="18" y="4"/>
                    </a:lnTo>
                    <a:lnTo>
                      <a:pt x="22" y="4"/>
                    </a:lnTo>
                    <a:lnTo>
                      <a:pt x="22" y="4"/>
                    </a:lnTo>
                    <a:lnTo>
                      <a:pt x="22" y="4"/>
                    </a:lnTo>
                    <a:lnTo>
                      <a:pt x="26" y="4"/>
                    </a:lnTo>
                    <a:lnTo>
                      <a:pt x="26" y="4"/>
                    </a:lnTo>
                    <a:lnTo>
                      <a:pt x="26" y="4"/>
                    </a:lnTo>
                    <a:lnTo>
                      <a:pt x="26" y="4"/>
                    </a:lnTo>
                    <a:lnTo>
                      <a:pt x="30" y="4"/>
                    </a:lnTo>
                    <a:lnTo>
                      <a:pt x="30" y="4"/>
                    </a:lnTo>
                    <a:lnTo>
                      <a:pt x="30" y="4"/>
                    </a:lnTo>
                    <a:lnTo>
                      <a:pt x="30" y="4"/>
                    </a:lnTo>
                    <a:lnTo>
                      <a:pt x="32" y="4"/>
                    </a:lnTo>
                    <a:lnTo>
                      <a:pt x="32" y="4"/>
                    </a:lnTo>
                    <a:lnTo>
                      <a:pt x="32" y="4"/>
                    </a:lnTo>
                    <a:lnTo>
                      <a:pt x="32" y="4"/>
                    </a:lnTo>
                    <a:lnTo>
                      <a:pt x="36" y="4"/>
                    </a:lnTo>
                    <a:lnTo>
                      <a:pt x="36" y="4"/>
                    </a:lnTo>
                    <a:lnTo>
                      <a:pt x="36" y="4"/>
                    </a:lnTo>
                    <a:lnTo>
                      <a:pt x="36" y="4"/>
                    </a:lnTo>
                    <a:lnTo>
                      <a:pt x="36" y="4"/>
                    </a:lnTo>
                    <a:lnTo>
                      <a:pt x="36" y="4"/>
                    </a:lnTo>
                    <a:lnTo>
                      <a:pt x="36" y="8"/>
                    </a:lnTo>
                    <a:lnTo>
                      <a:pt x="36" y="8"/>
                    </a:lnTo>
                    <a:lnTo>
                      <a:pt x="40" y="8"/>
                    </a:lnTo>
                    <a:lnTo>
                      <a:pt x="40" y="8"/>
                    </a:lnTo>
                    <a:lnTo>
                      <a:pt x="40" y="8"/>
                    </a:lnTo>
                    <a:lnTo>
                      <a:pt x="40" y="8"/>
                    </a:lnTo>
                    <a:lnTo>
                      <a:pt x="40" y="8"/>
                    </a:lnTo>
                    <a:lnTo>
                      <a:pt x="40" y="4"/>
                    </a:lnTo>
                    <a:lnTo>
                      <a:pt x="40" y="4"/>
                    </a:lnTo>
                    <a:lnTo>
                      <a:pt x="40" y="8"/>
                    </a:lnTo>
                    <a:lnTo>
                      <a:pt x="44" y="8"/>
                    </a:lnTo>
                    <a:lnTo>
                      <a:pt x="44" y="12"/>
                    </a:lnTo>
                    <a:lnTo>
                      <a:pt x="44" y="12"/>
                    </a:lnTo>
                    <a:lnTo>
                      <a:pt x="44" y="8"/>
                    </a:lnTo>
                    <a:lnTo>
                      <a:pt x="48" y="8"/>
                    </a:lnTo>
                    <a:lnTo>
                      <a:pt x="48" y="12"/>
                    </a:lnTo>
                    <a:lnTo>
                      <a:pt x="48" y="12"/>
                    </a:lnTo>
                    <a:lnTo>
                      <a:pt x="48" y="12"/>
                    </a:lnTo>
                    <a:lnTo>
                      <a:pt x="52" y="12"/>
                    </a:lnTo>
                    <a:lnTo>
                      <a:pt x="52" y="12"/>
                    </a:lnTo>
                    <a:lnTo>
                      <a:pt x="52" y="12"/>
                    </a:lnTo>
                    <a:lnTo>
                      <a:pt x="52" y="12"/>
                    </a:lnTo>
                    <a:lnTo>
                      <a:pt x="52" y="12"/>
                    </a:lnTo>
                    <a:lnTo>
                      <a:pt x="54" y="12"/>
                    </a:lnTo>
                    <a:lnTo>
                      <a:pt x="54" y="12"/>
                    </a:lnTo>
                    <a:lnTo>
                      <a:pt x="54" y="12"/>
                    </a:lnTo>
                    <a:lnTo>
                      <a:pt x="54" y="8"/>
                    </a:lnTo>
                    <a:lnTo>
                      <a:pt x="52" y="8"/>
                    </a:lnTo>
                    <a:lnTo>
                      <a:pt x="52" y="8"/>
                    </a:lnTo>
                    <a:lnTo>
                      <a:pt x="52" y="4"/>
                    </a:lnTo>
                    <a:lnTo>
                      <a:pt x="54" y="4"/>
                    </a:lnTo>
                    <a:lnTo>
                      <a:pt x="54" y="4"/>
                    </a:lnTo>
                    <a:lnTo>
                      <a:pt x="54" y="4"/>
                    </a:lnTo>
                    <a:lnTo>
                      <a:pt x="54" y="4"/>
                    </a:lnTo>
                    <a:lnTo>
                      <a:pt x="54" y="4"/>
                    </a:lnTo>
                    <a:lnTo>
                      <a:pt x="54" y="4"/>
                    </a:lnTo>
                    <a:lnTo>
                      <a:pt x="54" y="4"/>
                    </a:lnTo>
                    <a:lnTo>
                      <a:pt x="54" y="4"/>
                    </a:lnTo>
                    <a:lnTo>
                      <a:pt x="54" y="4"/>
                    </a:lnTo>
                    <a:lnTo>
                      <a:pt x="54" y="4"/>
                    </a:lnTo>
                    <a:lnTo>
                      <a:pt x="58" y="4"/>
                    </a:lnTo>
                    <a:lnTo>
                      <a:pt x="58" y="4"/>
                    </a:lnTo>
                    <a:lnTo>
                      <a:pt x="58" y="4"/>
                    </a:lnTo>
                    <a:lnTo>
                      <a:pt x="58" y="0"/>
                    </a:lnTo>
                    <a:lnTo>
                      <a:pt x="58" y="0"/>
                    </a:lnTo>
                    <a:lnTo>
                      <a:pt x="62" y="4"/>
                    </a:lnTo>
                    <a:lnTo>
                      <a:pt x="62" y="4"/>
                    </a:lnTo>
                    <a:lnTo>
                      <a:pt x="62" y="4"/>
                    </a:lnTo>
                    <a:lnTo>
                      <a:pt x="62" y="4"/>
                    </a:lnTo>
                    <a:lnTo>
                      <a:pt x="62" y="4"/>
                    </a:lnTo>
                    <a:lnTo>
                      <a:pt x="62" y="4"/>
                    </a:lnTo>
                    <a:lnTo>
                      <a:pt x="62" y="8"/>
                    </a:lnTo>
                    <a:lnTo>
                      <a:pt x="70" y="4"/>
                    </a:lnTo>
                    <a:lnTo>
                      <a:pt x="70" y="4"/>
                    </a:lnTo>
                    <a:lnTo>
                      <a:pt x="70" y="4"/>
                    </a:lnTo>
                    <a:lnTo>
                      <a:pt x="70" y="4"/>
                    </a:lnTo>
                    <a:lnTo>
                      <a:pt x="70" y="0"/>
                    </a:lnTo>
                    <a:lnTo>
                      <a:pt x="74" y="0"/>
                    </a:lnTo>
                    <a:lnTo>
                      <a:pt x="74" y="0"/>
                    </a:lnTo>
                    <a:lnTo>
                      <a:pt x="74" y="0"/>
                    </a:lnTo>
                    <a:lnTo>
                      <a:pt x="74" y="0"/>
                    </a:lnTo>
                    <a:lnTo>
                      <a:pt x="74" y="0"/>
                    </a:lnTo>
                    <a:lnTo>
                      <a:pt x="74" y="4"/>
                    </a:lnTo>
                    <a:lnTo>
                      <a:pt x="74" y="4"/>
                    </a:lnTo>
                    <a:lnTo>
                      <a:pt x="74" y="4"/>
                    </a:lnTo>
                    <a:lnTo>
                      <a:pt x="74" y="4"/>
                    </a:lnTo>
                    <a:lnTo>
                      <a:pt x="74" y="4"/>
                    </a:lnTo>
                    <a:lnTo>
                      <a:pt x="70" y="4"/>
                    </a:lnTo>
                    <a:lnTo>
                      <a:pt x="74" y="8"/>
                    </a:lnTo>
                    <a:lnTo>
                      <a:pt x="74" y="8"/>
                    </a:lnTo>
                    <a:lnTo>
                      <a:pt x="70" y="8"/>
                    </a:lnTo>
                    <a:lnTo>
                      <a:pt x="70" y="8"/>
                    </a:lnTo>
                    <a:lnTo>
                      <a:pt x="70" y="12"/>
                    </a:lnTo>
                    <a:lnTo>
                      <a:pt x="74" y="12"/>
                    </a:lnTo>
                    <a:lnTo>
                      <a:pt x="74" y="12"/>
                    </a:lnTo>
                    <a:lnTo>
                      <a:pt x="74" y="16"/>
                    </a:lnTo>
                    <a:lnTo>
                      <a:pt x="74" y="16"/>
                    </a:lnTo>
                    <a:lnTo>
                      <a:pt x="74" y="20"/>
                    </a:lnTo>
                    <a:lnTo>
                      <a:pt x="74" y="20"/>
                    </a:lnTo>
                    <a:lnTo>
                      <a:pt x="74" y="22"/>
                    </a:lnTo>
                    <a:lnTo>
                      <a:pt x="74" y="22"/>
                    </a:lnTo>
                    <a:lnTo>
                      <a:pt x="74" y="30"/>
                    </a:lnTo>
                    <a:lnTo>
                      <a:pt x="74" y="30"/>
                    </a:lnTo>
                    <a:lnTo>
                      <a:pt x="74" y="30"/>
                    </a:lnTo>
                    <a:lnTo>
                      <a:pt x="74" y="30"/>
                    </a:lnTo>
                    <a:lnTo>
                      <a:pt x="74" y="34"/>
                    </a:lnTo>
                    <a:lnTo>
                      <a:pt x="74" y="38"/>
                    </a:lnTo>
                    <a:lnTo>
                      <a:pt x="74" y="38"/>
                    </a:lnTo>
                    <a:lnTo>
                      <a:pt x="74" y="42"/>
                    </a:lnTo>
                    <a:lnTo>
                      <a:pt x="74" y="42"/>
                    </a:lnTo>
                    <a:lnTo>
                      <a:pt x="74" y="42"/>
                    </a:lnTo>
                    <a:lnTo>
                      <a:pt x="74" y="42"/>
                    </a:lnTo>
                    <a:lnTo>
                      <a:pt x="74" y="42"/>
                    </a:lnTo>
                    <a:lnTo>
                      <a:pt x="70" y="42"/>
                    </a:lnTo>
                    <a:lnTo>
                      <a:pt x="70" y="42"/>
                    </a:lnTo>
                    <a:lnTo>
                      <a:pt x="70" y="42"/>
                    </a:lnTo>
                    <a:lnTo>
                      <a:pt x="70" y="42"/>
                    </a:lnTo>
                    <a:lnTo>
                      <a:pt x="70" y="42"/>
                    </a:lnTo>
                    <a:lnTo>
                      <a:pt x="70" y="42"/>
                    </a:lnTo>
                    <a:lnTo>
                      <a:pt x="66" y="42"/>
                    </a:lnTo>
                    <a:lnTo>
                      <a:pt x="66" y="44"/>
                    </a:lnTo>
                    <a:lnTo>
                      <a:pt x="66" y="44"/>
                    </a:lnTo>
                    <a:lnTo>
                      <a:pt x="66" y="44"/>
                    </a:lnTo>
                    <a:lnTo>
                      <a:pt x="66" y="44"/>
                    </a:lnTo>
                    <a:lnTo>
                      <a:pt x="66" y="44"/>
                    </a:lnTo>
                    <a:lnTo>
                      <a:pt x="66" y="44"/>
                    </a:lnTo>
                    <a:lnTo>
                      <a:pt x="62" y="44"/>
                    </a:lnTo>
                    <a:lnTo>
                      <a:pt x="62" y="44"/>
                    </a:lnTo>
                    <a:lnTo>
                      <a:pt x="62" y="44"/>
                    </a:lnTo>
                    <a:lnTo>
                      <a:pt x="62" y="48"/>
                    </a:lnTo>
                    <a:lnTo>
                      <a:pt x="62" y="44"/>
                    </a:lnTo>
                    <a:lnTo>
                      <a:pt x="58" y="44"/>
                    </a:lnTo>
                    <a:lnTo>
                      <a:pt x="58" y="44"/>
                    </a:lnTo>
                    <a:lnTo>
                      <a:pt x="58" y="44"/>
                    </a:lnTo>
                    <a:lnTo>
                      <a:pt x="58" y="48"/>
                    </a:lnTo>
                    <a:lnTo>
                      <a:pt x="58" y="48"/>
                    </a:lnTo>
                    <a:lnTo>
                      <a:pt x="58" y="48"/>
                    </a:lnTo>
                    <a:lnTo>
                      <a:pt x="58" y="52"/>
                    </a:lnTo>
                    <a:lnTo>
                      <a:pt x="58" y="52"/>
                    </a:lnTo>
                    <a:lnTo>
                      <a:pt x="58" y="52"/>
                    </a:lnTo>
                    <a:lnTo>
                      <a:pt x="54" y="52"/>
                    </a:lnTo>
                    <a:lnTo>
                      <a:pt x="54" y="52"/>
                    </a:lnTo>
                    <a:lnTo>
                      <a:pt x="54" y="48"/>
                    </a:lnTo>
                    <a:lnTo>
                      <a:pt x="52" y="48"/>
                    </a:lnTo>
                    <a:lnTo>
                      <a:pt x="52" y="48"/>
                    </a:lnTo>
                    <a:lnTo>
                      <a:pt x="52" y="52"/>
                    </a:lnTo>
                    <a:lnTo>
                      <a:pt x="52" y="52"/>
                    </a:lnTo>
                    <a:lnTo>
                      <a:pt x="52" y="52"/>
                    </a:lnTo>
                    <a:lnTo>
                      <a:pt x="52" y="52"/>
                    </a:lnTo>
                    <a:lnTo>
                      <a:pt x="52" y="52"/>
                    </a:lnTo>
                    <a:lnTo>
                      <a:pt x="52" y="52"/>
                    </a:lnTo>
                    <a:lnTo>
                      <a:pt x="52" y="52"/>
                    </a:lnTo>
                    <a:lnTo>
                      <a:pt x="52" y="52"/>
                    </a:lnTo>
                    <a:lnTo>
                      <a:pt x="52" y="52"/>
                    </a:lnTo>
                    <a:lnTo>
                      <a:pt x="52" y="56"/>
                    </a:lnTo>
                    <a:lnTo>
                      <a:pt x="52" y="56"/>
                    </a:lnTo>
                    <a:lnTo>
                      <a:pt x="52" y="60"/>
                    </a:lnTo>
                    <a:lnTo>
                      <a:pt x="52" y="60"/>
                    </a:lnTo>
                    <a:lnTo>
                      <a:pt x="52" y="60"/>
                    </a:lnTo>
                    <a:lnTo>
                      <a:pt x="54" y="64"/>
                    </a:lnTo>
                    <a:lnTo>
                      <a:pt x="54" y="64"/>
                    </a:lnTo>
                    <a:lnTo>
                      <a:pt x="54" y="64"/>
                    </a:lnTo>
                    <a:lnTo>
                      <a:pt x="54" y="64"/>
                    </a:lnTo>
                    <a:lnTo>
                      <a:pt x="54" y="64"/>
                    </a:lnTo>
                    <a:lnTo>
                      <a:pt x="54" y="64"/>
                    </a:lnTo>
                    <a:lnTo>
                      <a:pt x="54" y="64"/>
                    </a:lnTo>
                    <a:lnTo>
                      <a:pt x="54" y="64"/>
                    </a:lnTo>
                    <a:lnTo>
                      <a:pt x="54" y="68"/>
                    </a:lnTo>
                    <a:lnTo>
                      <a:pt x="54" y="68"/>
                    </a:lnTo>
                    <a:lnTo>
                      <a:pt x="54" y="68"/>
                    </a:lnTo>
                    <a:lnTo>
                      <a:pt x="52" y="64"/>
                    </a:lnTo>
                    <a:lnTo>
                      <a:pt x="52" y="64"/>
                    </a:lnTo>
                    <a:lnTo>
                      <a:pt x="48" y="64"/>
                    </a:lnTo>
                    <a:lnTo>
                      <a:pt x="48" y="64"/>
                    </a:lnTo>
                    <a:lnTo>
                      <a:pt x="48" y="64"/>
                    </a:lnTo>
                    <a:lnTo>
                      <a:pt x="48" y="64"/>
                    </a:lnTo>
                    <a:lnTo>
                      <a:pt x="48" y="64"/>
                    </a:lnTo>
                    <a:lnTo>
                      <a:pt x="48" y="64"/>
                    </a:lnTo>
                    <a:lnTo>
                      <a:pt x="48" y="64"/>
                    </a:lnTo>
                    <a:lnTo>
                      <a:pt x="44" y="64"/>
                    </a:lnTo>
                    <a:lnTo>
                      <a:pt x="44" y="64"/>
                    </a:lnTo>
                    <a:lnTo>
                      <a:pt x="44" y="64"/>
                    </a:lnTo>
                    <a:lnTo>
                      <a:pt x="44" y="64"/>
                    </a:lnTo>
                    <a:lnTo>
                      <a:pt x="44" y="68"/>
                    </a:lnTo>
                    <a:lnTo>
                      <a:pt x="44" y="68"/>
                    </a:lnTo>
                    <a:lnTo>
                      <a:pt x="40" y="64"/>
                    </a:lnTo>
                    <a:lnTo>
                      <a:pt x="40" y="64"/>
                    </a:lnTo>
                    <a:lnTo>
                      <a:pt x="40" y="64"/>
                    </a:lnTo>
                    <a:lnTo>
                      <a:pt x="40" y="64"/>
                    </a:lnTo>
                    <a:lnTo>
                      <a:pt x="40" y="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 name="Freeform 24">
                <a:extLst>
                  <a:ext uri="{FF2B5EF4-FFF2-40B4-BE49-F238E27FC236}">
                    <a16:creationId xmlns:a16="http://schemas.microsoft.com/office/drawing/2014/main" id="{56D8E8FC-90E6-475F-A2E9-55D4E41A13F6}"/>
                  </a:ext>
                </a:extLst>
              </p:cNvPr>
              <p:cNvSpPr>
                <a:spLocks noEditPoints="1"/>
              </p:cNvSpPr>
              <p:nvPr/>
            </p:nvSpPr>
            <p:spPr bwMode="auto">
              <a:xfrm>
                <a:off x="6167115" y="8307689"/>
                <a:ext cx="1505592" cy="1174501"/>
              </a:xfrm>
              <a:custGeom>
                <a:avLst/>
                <a:gdLst>
                  <a:gd name="T0" fmla="*/ 356 w 864"/>
                  <a:gd name="T1" fmla="*/ 518 h 674"/>
                  <a:gd name="T2" fmla="*/ 328 w 864"/>
                  <a:gd name="T3" fmla="*/ 484 h 674"/>
                  <a:gd name="T4" fmla="*/ 282 w 864"/>
                  <a:gd name="T5" fmla="*/ 484 h 674"/>
                  <a:gd name="T6" fmla="*/ 226 w 864"/>
                  <a:gd name="T7" fmla="*/ 496 h 674"/>
                  <a:gd name="T8" fmla="*/ 182 w 864"/>
                  <a:gd name="T9" fmla="*/ 500 h 674"/>
                  <a:gd name="T10" fmla="*/ 136 w 864"/>
                  <a:gd name="T11" fmla="*/ 470 h 674"/>
                  <a:gd name="T12" fmla="*/ 84 w 864"/>
                  <a:gd name="T13" fmla="*/ 444 h 674"/>
                  <a:gd name="T14" fmla="*/ 76 w 864"/>
                  <a:gd name="T15" fmla="*/ 402 h 674"/>
                  <a:gd name="T16" fmla="*/ 44 w 864"/>
                  <a:gd name="T17" fmla="*/ 354 h 674"/>
                  <a:gd name="T18" fmla="*/ 20 w 864"/>
                  <a:gd name="T19" fmla="*/ 316 h 674"/>
                  <a:gd name="T20" fmla="*/ 18 w 864"/>
                  <a:gd name="T21" fmla="*/ 268 h 674"/>
                  <a:gd name="T22" fmla="*/ 74 w 864"/>
                  <a:gd name="T23" fmla="*/ 242 h 674"/>
                  <a:gd name="T24" fmla="*/ 96 w 864"/>
                  <a:gd name="T25" fmla="*/ 194 h 674"/>
                  <a:gd name="T26" fmla="*/ 122 w 864"/>
                  <a:gd name="T27" fmla="*/ 164 h 674"/>
                  <a:gd name="T28" fmla="*/ 170 w 864"/>
                  <a:gd name="T29" fmla="*/ 120 h 674"/>
                  <a:gd name="T30" fmla="*/ 218 w 864"/>
                  <a:gd name="T31" fmla="*/ 112 h 674"/>
                  <a:gd name="T32" fmla="*/ 242 w 864"/>
                  <a:gd name="T33" fmla="*/ 168 h 674"/>
                  <a:gd name="T34" fmla="*/ 312 w 864"/>
                  <a:gd name="T35" fmla="*/ 198 h 674"/>
                  <a:gd name="T36" fmla="*/ 386 w 864"/>
                  <a:gd name="T37" fmla="*/ 220 h 674"/>
                  <a:gd name="T38" fmla="*/ 476 w 864"/>
                  <a:gd name="T39" fmla="*/ 228 h 674"/>
                  <a:gd name="T40" fmla="*/ 542 w 864"/>
                  <a:gd name="T41" fmla="*/ 198 h 674"/>
                  <a:gd name="T42" fmla="*/ 600 w 864"/>
                  <a:gd name="T43" fmla="*/ 164 h 674"/>
                  <a:gd name="T44" fmla="*/ 656 w 864"/>
                  <a:gd name="T45" fmla="*/ 138 h 674"/>
                  <a:gd name="T46" fmla="*/ 600 w 864"/>
                  <a:gd name="T47" fmla="*/ 108 h 674"/>
                  <a:gd name="T48" fmla="*/ 648 w 864"/>
                  <a:gd name="T49" fmla="*/ 64 h 674"/>
                  <a:gd name="T50" fmla="*/ 676 w 864"/>
                  <a:gd name="T51" fmla="*/ 4 h 674"/>
                  <a:gd name="T52" fmla="*/ 744 w 864"/>
                  <a:gd name="T53" fmla="*/ 18 h 674"/>
                  <a:gd name="T54" fmla="*/ 762 w 864"/>
                  <a:gd name="T55" fmla="*/ 78 h 674"/>
                  <a:gd name="T56" fmla="*/ 814 w 864"/>
                  <a:gd name="T57" fmla="*/ 120 h 674"/>
                  <a:gd name="T58" fmla="*/ 856 w 864"/>
                  <a:gd name="T59" fmla="*/ 138 h 674"/>
                  <a:gd name="T60" fmla="*/ 814 w 864"/>
                  <a:gd name="T61" fmla="*/ 180 h 674"/>
                  <a:gd name="T62" fmla="*/ 796 w 864"/>
                  <a:gd name="T63" fmla="*/ 220 h 674"/>
                  <a:gd name="T64" fmla="*/ 748 w 864"/>
                  <a:gd name="T65" fmla="*/ 242 h 674"/>
                  <a:gd name="T66" fmla="*/ 696 w 864"/>
                  <a:gd name="T67" fmla="*/ 284 h 674"/>
                  <a:gd name="T68" fmla="*/ 688 w 864"/>
                  <a:gd name="T69" fmla="*/ 268 h 674"/>
                  <a:gd name="T70" fmla="*/ 628 w 864"/>
                  <a:gd name="T71" fmla="*/ 286 h 674"/>
                  <a:gd name="T72" fmla="*/ 662 w 864"/>
                  <a:gd name="T73" fmla="*/ 320 h 674"/>
                  <a:gd name="T74" fmla="*/ 666 w 864"/>
                  <a:gd name="T75" fmla="*/ 340 h 674"/>
                  <a:gd name="T76" fmla="*/ 662 w 864"/>
                  <a:gd name="T77" fmla="*/ 384 h 674"/>
                  <a:gd name="T78" fmla="*/ 662 w 864"/>
                  <a:gd name="T79" fmla="*/ 424 h 674"/>
                  <a:gd name="T80" fmla="*/ 676 w 864"/>
                  <a:gd name="T81" fmla="*/ 448 h 674"/>
                  <a:gd name="T82" fmla="*/ 680 w 864"/>
                  <a:gd name="T83" fmla="*/ 470 h 674"/>
                  <a:gd name="T84" fmla="*/ 670 w 864"/>
                  <a:gd name="T85" fmla="*/ 496 h 674"/>
                  <a:gd name="T86" fmla="*/ 658 w 864"/>
                  <a:gd name="T87" fmla="*/ 522 h 674"/>
                  <a:gd name="T88" fmla="*/ 648 w 864"/>
                  <a:gd name="T89" fmla="*/ 540 h 674"/>
                  <a:gd name="T90" fmla="*/ 626 w 864"/>
                  <a:gd name="T91" fmla="*/ 564 h 674"/>
                  <a:gd name="T92" fmla="*/ 588 w 864"/>
                  <a:gd name="T93" fmla="*/ 592 h 674"/>
                  <a:gd name="T94" fmla="*/ 562 w 864"/>
                  <a:gd name="T95" fmla="*/ 592 h 674"/>
                  <a:gd name="T96" fmla="*/ 536 w 864"/>
                  <a:gd name="T97" fmla="*/ 616 h 674"/>
                  <a:gd name="T98" fmla="*/ 514 w 864"/>
                  <a:gd name="T99" fmla="*/ 620 h 674"/>
                  <a:gd name="T100" fmla="*/ 486 w 864"/>
                  <a:gd name="T101" fmla="*/ 616 h 674"/>
                  <a:gd name="T102" fmla="*/ 430 w 864"/>
                  <a:gd name="T103" fmla="*/ 592 h 674"/>
                  <a:gd name="T104" fmla="*/ 402 w 864"/>
                  <a:gd name="T105" fmla="*/ 620 h 674"/>
                  <a:gd name="T106" fmla="*/ 364 w 864"/>
                  <a:gd name="T107" fmla="*/ 586 h 674"/>
                  <a:gd name="T108" fmla="*/ 670 w 864"/>
                  <a:gd name="T109" fmla="*/ 556 h 674"/>
                  <a:gd name="T110" fmla="*/ 670 w 864"/>
                  <a:gd name="T111" fmla="*/ 600 h 674"/>
                  <a:gd name="T112" fmla="*/ 498 w 864"/>
                  <a:gd name="T113" fmla="*/ 662 h 674"/>
                  <a:gd name="T114" fmla="*/ 524 w 864"/>
                  <a:gd name="T115" fmla="*/ 656 h 674"/>
                  <a:gd name="T116" fmla="*/ 684 w 864"/>
                  <a:gd name="T117" fmla="*/ 458 h 674"/>
                  <a:gd name="T118" fmla="*/ 520 w 864"/>
                  <a:gd name="T119" fmla="*/ 622 h 674"/>
                  <a:gd name="T120" fmla="*/ 566 w 864"/>
                  <a:gd name="T121" fmla="*/ 590 h 674"/>
                  <a:gd name="T122" fmla="*/ 628 w 864"/>
                  <a:gd name="T123" fmla="*/ 564 h 674"/>
                  <a:gd name="T124" fmla="*/ 576 w 864"/>
                  <a:gd name="T125" fmla="*/ 60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4" h="674">
                    <a:moveTo>
                      <a:pt x="342" y="574"/>
                    </a:moveTo>
                    <a:lnTo>
                      <a:pt x="342" y="570"/>
                    </a:lnTo>
                    <a:lnTo>
                      <a:pt x="338" y="570"/>
                    </a:lnTo>
                    <a:lnTo>
                      <a:pt x="342" y="570"/>
                    </a:lnTo>
                    <a:lnTo>
                      <a:pt x="342" y="566"/>
                    </a:lnTo>
                    <a:lnTo>
                      <a:pt x="342" y="564"/>
                    </a:lnTo>
                    <a:lnTo>
                      <a:pt x="338" y="564"/>
                    </a:lnTo>
                    <a:lnTo>
                      <a:pt x="338" y="560"/>
                    </a:lnTo>
                    <a:lnTo>
                      <a:pt x="338" y="556"/>
                    </a:lnTo>
                    <a:lnTo>
                      <a:pt x="342" y="556"/>
                    </a:lnTo>
                    <a:lnTo>
                      <a:pt x="342" y="552"/>
                    </a:lnTo>
                    <a:lnTo>
                      <a:pt x="342" y="548"/>
                    </a:lnTo>
                    <a:lnTo>
                      <a:pt x="346" y="548"/>
                    </a:lnTo>
                    <a:lnTo>
                      <a:pt x="346" y="544"/>
                    </a:lnTo>
                    <a:lnTo>
                      <a:pt x="348" y="540"/>
                    </a:lnTo>
                    <a:lnTo>
                      <a:pt x="352" y="540"/>
                    </a:lnTo>
                    <a:lnTo>
                      <a:pt x="352" y="536"/>
                    </a:lnTo>
                    <a:lnTo>
                      <a:pt x="356" y="536"/>
                    </a:lnTo>
                    <a:lnTo>
                      <a:pt x="352" y="536"/>
                    </a:lnTo>
                    <a:lnTo>
                      <a:pt x="352" y="534"/>
                    </a:lnTo>
                    <a:lnTo>
                      <a:pt x="356" y="534"/>
                    </a:lnTo>
                    <a:lnTo>
                      <a:pt x="356" y="530"/>
                    </a:lnTo>
                    <a:lnTo>
                      <a:pt x="356" y="526"/>
                    </a:lnTo>
                    <a:lnTo>
                      <a:pt x="356" y="522"/>
                    </a:lnTo>
                    <a:lnTo>
                      <a:pt x="356" y="518"/>
                    </a:lnTo>
                    <a:lnTo>
                      <a:pt x="356" y="514"/>
                    </a:lnTo>
                    <a:lnTo>
                      <a:pt x="356" y="510"/>
                    </a:lnTo>
                    <a:lnTo>
                      <a:pt x="356" y="508"/>
                    </a:lnTo>
                    <a:lnTo>
                      <a:pt x="352" y="508"/>
                    </a:lnTo>
                    <a:lnTo>
                      <a:pt x="352" y="504"/>
                    </a:lnTo>
                    <a:lnTo>
                      <a:pt x="352" y="508"/>
                    </a:lnTo>
                    <a:lnTo>
                      <a:pt x="348" y="508"/>
                    </a:lnTo>
                    <a:lnTo>
                      <a:pt x="348" y="504"/>
                    </a:lnTo>
                    <a:lnTo>
                      <a:pt x="348" y="500"/>
                    </a:lnTo>
                    <a:lnTo>
                      <a:pt x="346" y="500"/>
                    </a:lnTo>
                    <a:lnTo>
                      <a:pt x="346" y="496"/>
                    </a:lnTo>
                    <a:lnTo>
                      <a:pt x="346" y="492"/>
                    </a:lnTo>
                    <a:lnTo>
                      <a:pt x="342" y="492"/>
                    </a:lnTo>
                    <a:lnTo>
                      <a:pt x="342" y="488"/>
                    </a:lnTo>
                    <a:lnTo>
                      <a:pt x="338" y="488"/>
                    </a:lnTo>
                    <a:lnTo>
                      <a:pt x="338" y="492"/>
                    </a:lnTo>
                    <a:lnTo>
                      <a:pt x="334" y="492"/>
                    </a:lnTo>
                    <a:lnTo>
                      <a:pt x="334" y="496"/>
                    </a:lnTo>
                    <a:lnTo>
                      <a:pt x="334" y="492"/>
                    </a:lnTo>
                    <a:lnTo>
                      <a:pt x="330" y="492"/>
                    </a:lnTo>
                    <a:lnTo>
                      <a:pt x="328" y="492"/>
                    </a:lnTo>
                    <a:lnTo>
                      <a:pt x="328" y="488"/>
                    </a:lnTo>
                    <a:lnTo>
                      <a:pt x="324" y="492"/>
                    </a:lnTo>
                    <a:lnTo>
                      <a:pt x="324" y="488"/>
                    </a:lnTo>
                    <a:lnTo>
                      <a:pt x="328" y="484"/>
                    </a:lnTo>
                    <a:lnTo>
                      <a:pt x="324" y="480"/>
                    </a:lnTo>
                    <a:lnTo>
                      <a:pt x="324" y="478"/>
                    </a:lnTo>
                    <a:lnTo>
                      <a:pt x="324" y="480"/>
                    </a:lnTo>
                    <a:lnTo>
                      <a:pt x="320" y="480"/>
                    </a:lnTo>
                    <a:lnTo>
                      <a:pt x="320" y="478"/>
                    </a:lnTo>
                    <a:lnTo>
                      <a:pt x="324" y="478"/>
                    </a:lnTo>
                    <a:lnTo>
                      <a:pt x="324" y="474"/>
                    </a:lnTo>
                    <a:lnTo>
                      <a:pt x="320" y="478"/>
                    </a:lnTo>
                    <a:lnTo>
                      <a:pt x="320" y="474"/>
                    </a:lnTo>
                    <a:lnTo>
                      <a:pt x="320" y="470"/>
                    </a:lnTo>
                    <a:lnTo>
                      <a:pt x="316" y="474"/>
                    </a:lnTo>
                    <a:lnTo>
                      <a:pt x="312" y="474"/>
                    </a:lnTo>
                    <a:lnTo>
                      <a:pt x="312" y="478"/>
                    </a:lnTo>
                    <a:lnTo>
                      <a:pt x="308" y="478"/>
                    </a:lnTo>
                    <a:lnTo>
                      <a:pt x="308" y="480"/>
                    </a:lnTo>
                    <a:lnTo>
                      <a:pt x="304" y="478"/>
                    </a:lnTo>
                    <a:lnTo>
                      <a:pt x="302" y="478"/>
                    </a:lnTo>
                    <a:lnTo>
                      <a:pt x="302" y="474"/>
                    </a:lnTo>
                    <a:lnTo>
                      <a:pt x="298" y="474"/>
                    </a:lnTo>
                    <a:lnTo>
                      <a:pt x="298" y="478"/>
                    </a:lnTo>
                    <a:lnTo>
                      <a:pt x="294" y="478"/>
                    </a:lnTo>
                    <a:lnTo>
                      <a:pt x="290" y="480"/>
                    </a:lnTo>
                    <a:lnTo>
                      <a:pt x="290" y="484"/>
                    </a:lnTo>
                    <a:lnTo>
                      <a:pt x="286" y="484"/>
                    </a:lnTo>
                    <a:lnTo>
                      <a:pt x="282" y="484"/>
                    </a:lnTo>
                    <a:lnTo>
                      <a:pt x="278" y="488"/>
                    </a:lnTo>
                    <a:lnTo>
                      <a:pt x="278" y="492"/>
                    </a:lnTo>
                    <a:lnTo>
                      <a:pt x="274" y="492"/>
                    </a:lnTo>
                    <a:lnTo>
                      <a:pt x="272" y="496"/>
                    </a:lnTo>
                    <a:lnTo>
                      <a:pt x="272" y="500"/>
                    </a:lnTo>
                    <a:lnTo>
                      <a:pt x="268" y="500"/>
                    </a:lnTo>
                    <a:lnTo>
                      <a:pt x="264" y="504"/>
                    </a:lnTo>
                    <a:lnTo>
                      <a:pt x="264" y="500"/>
                    </a:lnTo>
                    <a:lnTo>
                      <a:pt x="264" y="504"/>
                    </a:lnTo>
                    <a:lnTo>
                      <a:pt x="260" y="504"/>
                    </a:lnTo>
                    <a:lnTo>
                      <a:pt x="256" y="504"/>
                    </a:lnTo>
                    <a:lnTo>
                      <a:pt x="256" y="500"/>
                    </a:lnTo>
                    <a:lnTo>
                      <a:pt x="252" y="500"/>
                    </a:lnTo>
                    <a:lnTo>
                      <a:pt x="252" y="496"/>
                    </a:lnTo>
                    <a:lnTo>
                      <a:pt x="248" y="496"/>
                    </a:lnTo>
                    <a:lnTo>
                      <a:pt x="248" y="500"/>
                    </a:lnTo>
                    <a:lnTo>
                      <a:pt x="246" y="500"/>
                    </a:lnTo>
                    <a:lnTo>
                      <a:pt x="246" y="496"/>
                    </a:lnTo>
                    <a:lnTo>
                      <a:pt x="242" y="496"/>
                    </a:lnTo>
                    <a:lnTo>
                      <a:pt x="238" y="496"/>
                    </a:lnTo>
                    <a:lnTo>
                      <a:pt x="238" y="492"/>
                    </a:lnTo>
                    <a:lnTo>
                      <a:pt x="234" y="492"/>
                    </a:lnTo>
                    <a:lnTo>
                      <a:pt x="230" y="492"/>
                    </a:lnTo>
                    <a:lnTo>
                      <a:pt x="230" y="496"/>
                    </a:lnTo>
                    <a:lnTo>
                      <a:pt x="226" y="496"/>
                    </a:lnTo>
                    <a:lnTo>
                      <a:pt x="222" y="500"/>
                    </a:lnTo>
                    <a:lnTo>
                      <a:pt x="222" y="504"/>
                    </a:lnTo>
                    <a:lnTo>
                      <a:pt x="218" y="504"/>
                    </a:lnTo>
                    <a:lnTo>
                      <a:pt x="218" y="508"/>
                    </a:lnTo>
                    <a:lnTo>
                      <a:pt x="218" y="510"/>
                    </a:lnTo>
                    <a:lnTo>
                      <a:pt x="216" y="510"/>
                    </a:lnTo>
                    <a:lnTo>
                      <a:pt x="216" y="508"/>
                    </a:lnTo>
                    <a:lnTo>
                      <a:pt x="216" y="504"/>
                    </a:lnTo>
                    <a:lnTo>
                      <a:pt x="216" y="500"/>
                    </a:lnTo>
                    <a:lnTo>
                      <a:pt x="216" y="496"/>
                    </a:lnTo>
                    <a:lnTo>
                      <a:pt x="212" y="496"/>
                    </a:lnTo>
                    <a:lnTo>
                      <a:pt x="208" y="500"/>
                    </a:lnTo>
                    <a:lnTo>
                      <a:pt x="204" y="500"/>
                    </a:lnTo>
                    <a:lnTo>
                      <a:pt x="200" y="500"/>
                    </a:lnTo>
                    <a:lnTo>
                      <a:pt x="200" y="504"/>
                    </a:lnTo>
                    <a:lnTo>
                      <a:pt x="200" y="500"/>
                    </a:lnTo>
                    <a:lnTo>
                      <a:pt x="200" y="504"/>
                    </a:lnTo>
                    <a:lnTo>
                      <a:pt x="196" y="504"/>
                    </a:lnTo>
                    <a:lnTo>
                      <a:pt x="196" y="500"/>
                    </a:lnTo>
                    <a:lnTo>
                      <a:pt x="192" y="500"/>
                    </a:lnTo>
                    <a:lnTo>
                      <a:pt x="192" y="504"/>
                    </a:lnTo>
                    <a:lnTo>
                      <a:pt x="192" y="500"/>
                    </a:lnTo>
                    <a:lnTo>
                      <a:pt x="188" y="500"/>
                    </a:lnTo>
                    <a:lnTo>
                      <a:pt x="186" y="496"/>
                    </a:lnTo>
                    <a:lnTo>
                      <a:pt x="182" y="500"/>
                    </a:lnTo>
                    <a:lnTo>
                      <a:pt x="178" y="500"/>
                    </a:lnTo>
                    <a:lnTo>
                      <a:pt x="178" y="496"/>
                    </a:lnTo>
                    <a:lnTo>
                      <a:pt x="178" y="500"/>
                    </a:lnTo>
                    <a:lnTo>
                      <a:pt x="174" y="500"/>
                    </a:lnTo>
                    <a:lnTo>
                      <a:pt x="174" y="496"/>
                    </a:lnTo>
                    <a:lnTo>
                      <a:pt x="170" y="492"/>
                    </a:lnTo>
                    <a:lnTo>
                      <a:pt x="166" y="492"/>
                    </a:lnTo>
                    <a:lnTo>
                      <a:pt x="162" y="492"/>
                    </a:lnTo>
                    <a:lnTo>
                      <a:pt x="162" y="488"/>
                    </a:lnTo>
                    <a:lnTo>
                      <a:pt x="162" y="484"/>
                    </a:lnTo>
                    <a:lnTo>
                      <a:pt x="162" y="488"/>
                    </a:lnTo>
                    <a:lnTo>
                      <a:pt x="160" y="488"/>
                    </a:lnTo>
                    <a:lnTo>
                      <a:pt x="156" y="488"/>
                    </a:lnTo>
                    <a:lnTo>
                      <a:pt x="156" y="484"/>
                    </a:lnTo>
                    <a:lnTo>
                      <a:pt x="152" y="484"/>
                    </a:lnTo>
                    <a:lnTo>
                      <a:pt x="152" y="480"/>
                    </a:lnTo>
                    <a:lnTo>
                      <a:pt x="152" y="478"/>
                    </a:lnTo>
                    <a:lnTo>
                      <a:pt x="148" y="478"/>
                    </a:lnTo>
                    <a:lnTo>
                      <a:pt x="148" y="474"/>
                    </a:lnTo>
                    <a:lnTo>
                      <a:pt x="144" y="474"/>
                    </a:lnTo>
                    <a:lnTo>
                      <a:pt x="144" y="478"/>
                    </a:lnTo>
                    <a:lnTo>
                      <a:pt x="140" y="478"/>
                    </a:lnTo>
                    <a:lnTo>
                      <a:pt x="140" y="474"/>
                    </a:lnTo>
                    <a:lnTo>
                      <a:pt x="136" y="474"/>
                    </a:lnTo>
                    <a:lnTo>
                      <a:pt x="136" y="470"/>
                    </a:lnTo>
                    <a:lnTo>
                      <a:pt x="132" y="470"/>
                    </a:lnTo>
                    <a:lnTo>
                      <a:pt x="132" y="466"/>
                    </a:lnTo>
                    <a:lnTo>
                      <a:pt x="130" y="466"/>
                    </a:lnTo>
                    <a:lnTo>
                      <a:pt x="126" y="462"/>
                    </a:lnTo>
                    <a:lnTo>
                      <a:pt x="122" y="458"/>
                    </a:lnTo>
                    <a:lnTo>
                      <a:pt x="122" y="462"/>
                    </a:lnTo>
                    <a:lnTo>
                      <a:pt x="122" y="458"/>
                    </a:lnTo>
                    <a:lnTo>
                      <a:pt x="122" y="454"/>
                    </a:lnTo>
                    <a:lnTo>
                      <a:pt x="118" y="454"/>
                    </a:lnTo>
                    <a:lnTo>
                      <a:pt x="114" y="454"/>
                    </a:lnTo>
                    <a:lnTo>
                      <a:pt x="110" y="454"/>
                    </a:lnTo>
                    <a:lnTo>
                      <a:pt x="110" y="458"/>
                    </a:lnTo>
                    <a:lnTo>
                      <a:pt x="106" y="462"/>
                    </a:lnTo>
                    <a:lnTo>
                      <a:pt x="106" y="458"/>
                    </a:lnTo>
                    <a:lnTo>
                      <a:pt x="104" y="458"/>
                    </a:lnTo>
                    <a:lnTo>
                      <a:pt x="106" y="458"/>
                    </a:lnTo>
                    <a:lnTo>
                      <a:pt x="104" y="458"/>
                    </a:lnTo>
                    <a:lnTo>
                      <a:pt x="104" y="454"/>
                    </a:lnTo>
                    <a:lnTo>
                      <a:pt x="100" y="454"/>
                    </a:lnTo>
                    <a:lnTo>
                      <a:pt x="96" y="452"/>
                    </a:lnTo>
                    <a:lnTo>
                      <a:pt x="92" y="452"/>
                    </a:lnTo>
                    <a:lnTo>
                      <a:pt x="96" y="448"/>
                    </a:lnTo>
                    <a:lnTo>
                      <a:pt x="92" y="448"/>
                    </a:lnTo>
                    <a:lnTo>
                      <a:pt x="88" y="444"/>
                    </a:lnTo>
                    <a:lnTo>
                      <a:pt x="84" y="444"/>
                    </a:lnTo>
                    <a:lnTo>
                      <a:pt x="80" y="444"/>
                    </a:lnTo>
                    <a:lnTo>
                      <a:pt x="80" y="440"/>
                    </a:lnTo>
                    <a:lnTo>
                      <a:pt x="80" y="436"/>
                    </a:lnTo>
                    <a:lnTo>
                      <a:pt x="76" y="436"/>
                    </a:lnTo>
                    <a:lnTo>
                      <a:pt x="74" y="436"/>
                    </a:lnTo>
                    <a:lnTo>
                      <a:pt x="74" y="440"/>
                    </a:lnTo>
                    <a:lnTo>
                      <a:pt x="74" y="436"/>
                    </a:lnTo>
                    <a:lnTo>
                      <a:pt x="74" y="432"/>
                    </a:lnTo>
                    <a:lnTo>
                      <a:pt x="74" y="428"/>
                    </a:lnTo>
                    <a:lnTo>
                      <a:pt x="74" y="424"/>
                    </a:lnTo>
                    <a:lnTo>
                      <a:pt x="70" y="424"/>
                    </a:lnTo>
                    <a:lnTo>
                      <a:pt x="70" y="422"/>
                    </a:lnTo>
                    <a:lnTo>
                      <a:pt x="70" y="418"/>
                    </a:lnTo>
                    <a:lnTo>
                      <a:pt x="70" y="414"/>
                    </a:lnTo>
                    <a:lnTo>
                      <a:pt x="74" y="414"/>
                    </a:lnTo>
                    <a:lnTo>
                      <a:pt x="74" y="418"/>
                    </a:lnTo>
                    <a:lnTo>
                      <a:pt x="76" y="418"/>
                    </a:lnTo>
                    <a:lnTo>
                      <a:pt x="80" y="414"/>
                    </a:lnTo>
                    <a:lnTo>
                      <a:pt x="80" y="418"/>
                    </a:lnTo>
                    <a:lnTo>
                      <a:pt x="84" y="414"/>
                    </a:lnTo>
                    <a:lnTo>
                      <a:pt x="84" y="410"/>
                    </a:lnTo>
                    <a:lnTo>
                      <a:pt x="80" y="410"/>
                    </a:lnTo>
                    <a:lnTo>
                      <a:pt x="80" y="406"/>
                    </a:lnTo>
                    <a:lnTo>
                      <a:pt x="80" y="402"/>
                    </a:lnTo>
                    <a:lnTo>
                      <a:pt x="76" y="402"/>
                    </a:lnTo>
                    <a:lnTo>
                      <a:pt x="76" y="398"/>
                    </a:lnTo>
                    <a:lnTo>
                      <a:pt x="74" y="398"/>
                    </a:lnTo>
                    <a:lnTo>
                      <a:pt x="74" y="396"/>
                    </a:lnTo>
                    <a:lnTo>
                      <a:pt x="74" y="392"/>
                    </a:lnTo>
                    <a:lnTo>
                      <a:pt x="74" y="388"/>
                    </a:lnTo>
                    <a:lnTo>
                      <a:pt x="74" y="384"/>
                    </a:lnTo>
                    <a:lnTo>
                      <a:pt x="76" y="384"/>
                    </a:lnTo>
                    <a:lnTo>
                      <a:pt x="76" y="380"/>
                    </a:lnTo>
                    <a:lnTo>
                      <a:pt x="74" y="376"/>
                    </a:lnTo>
                    <a:lnTo>
                      <a:pt x="70" y="376"/>
                    </a:lnTo>
                    <a:lnTo>
                      <a:pt x="66" y="376"/>
                    </a:lnTo>
                    <a:lnTo>
                      <a:pt x="66" y="372"/>
                    </a:lnTo>
                    <a:lnTo>
                      <a:pt x="66" y="368"/>
                    </a:lnTo>
                    <a:lnTo>
                      <a:pt x="62" y="366"/>
                    </a:lnTo>
                    <a:lnTo>
                      <a:pt x="58" y="368"/>
                    </a:lnTo>
                    <a:lnTo>
                      <a:pt x="60" y="368"/>
                    </a:lnTo>
                    <a:lnTo>
                      <a:pt x="58" y="368"/>
                    </a:lnTo>
                    <a:lnTo>
                      <a:pt x="56" y="366"/>
                    </a:lnTo>
                    <a:lnTo>
                      <a:pt x="58" y="366"/>
                    </a:lnTo>
                    <a:lnTo>
                      <a:pt x="52" y="364"/>
                    </a:lnTo>
                    <a:lnTo>
                      <a:pt x="52" y="362"/>
                    </a:lnTo>
                    <a:lnTo>
                      <a:pt x="50" y="358"/>
                    </a:lnTo>
                    <a:lnTo>
                      <a:pt x="48" y="358"/>
                    </a:lnTo>
                    <a:lnTo>
                      <a:pt x="44" y="358"/>
                    </a:lnTo>
                    <a:lnTo>
                      <a:pt x="44" y="354"/>
                    </a:lnTo>
                    <a:lnTo>
                      <a:pt x="42" y="354"/>
                    </a:lnTo>
                    <a:lnTo>
                      <a:pt x="40" y="354"/>
                    </a:lnTo>
                    <a:lnTo>
                      <a:pt x="36" y="354"/>
                    </a:lnTo>
                    <a:lnTo>
                      <a:pt x="36" y="350"/>
                    </a:lnTo>
                    <a:lnTo>
                      <a:pt x="32" y="350"/>
                    </a:lnTo>
                    <a:lnTo>
                      <a:pt x="32" y="346"/>
                    </a:lnTo>
                    <a:lnTo>
                      <a:pt x="36" y="346"/>
                    </a:lnTo>
                    <a:lnTo>
                      <a:pt x="32" y="342"/>
                    </a:lnTo>
                    <a:lnTo>
                      <a:pt x="32" y="342"/>
                    </a:lnTo>
                    <a:lnTo>
                      <a:pt x="30" y="340"/>
                    </a:lnTo>
                    <a:lnTo>
                      <a:pt x="26" y="338"/>
                    </a:lnTo>
                    <a:lnTo>
                      <a:pt x="24" y="336"/>
                    </a:lnTo>
                    <a:lnTo>
                      <a:pt x="24" y="336"/>
                    </a:lnTo>
                    <a:lnTo>
                      <a:pt x="20" y="332"/>
                    </a:lnTo>
                    <a:lnTo>
                      <a:pt x="18" y="332"/>
                    </a:lnTo>
                    <a:lnTo>
                      <a:pt x="14" y="332"/>
                    </a:lnTo>
                    <a:lnTo>
                      <a:pt x="10" y="328"/>
                    </a:lnTo>
                    <a:lnTo>
                      <a:pt x="14" y="328"/>
                    </a:lnTo>
                    <a:lnTo>
                      <a:pt x="18" y="324"/>
                    </a:lnTo>
                    <a:lnTo>
                      <a:pt x="18" y="328"/>
                    </a:lnTo>
                    <a:lnTo>
                      <a:pt x="20" y="324"/>
                    </a:lnTo>
                    <a:lnTo>
                      <a:pt x="20" y="320"/>
                    </a:lnTo>
                    <a:lnTo>
                      <a:pt x="18" y="320"/>
                    </a:lnTo>
                    <a:lnTo>
                      <a:pt x="18" y="316"/>
                    </a:lnTo>
                    <a:lnTo>
                      <a:pt x="20" y="316"/>
                    </a:lnTo>
                    <a:lnTo>
                      <a:pt x="18" y="316"/>
                    </a:lnTo>
                    <a:lnTo>
                      <a:pt x="18" y="312"/>
                    </a:lnTo>
                    <a:lnTo>
                      <a:pt x="18" y="310"/>
                    </a:lnTo>
                    <a:lnTo>
                      <a:pt x="18" y="306"/>
                    </a:lnTo>
                    <a:lnTo>
                      <a:pt x="18" y="302"/>
                    </a:lnTo>
                    <a:lnTo>
                      <a:pt x="14" y="302"/>
                    </a:lnTo>
                    <a:lnTo>
                      <a:pt x="10" y="298"/>
                    </a:lnTo>
                    <a:lnTo>
                      <a:pt x="6" y="298"/>
                    </a:lnTo>
                    <a:lnTo>
                      <a:pt x="6" y="302"/>
                    </a:lnTo>
                    <a:lnTo>
                      <a:pt x="4" y="302"/>
                    </a:lnTo>
                    <a:lnTo>
                      <a:pt x="4" y="298"/>
                    </a:lnTo>
                    <a:lnTo>
                      <a:pt x="4" y="294"/>
                    </a:lnTo>
                    <a:lnTo>
                      <a:pt x="4" y="290"/>
                    </a:lnTo>
                    <a:lnTo>
                      <a:pt x="0" y="286"/>
                    </a:lnTo>
                    <a:lnTo>
                      <a:pt x="4" y="286"/>
                    </a:lnTo>
                    <a:lnTo>
                      <a:pt x="4" y="284"/>
                    </a:lnTo>
                    <a:lnTo>
                      <a:pt x="6" y="284"/>
                    </a:lnTo>
                    <a:lnTo>
                      <a:pt x="6" y="280"/>
                    </a:lnTo>
                    <a:lnTo>
                      <a:pt x="4" y="280"/>
                    </a:lnTo>
                    <a:lnTo>
                      <a:pt x="4" y="276"/>
                    </a:lnTo>
                    <a:lnTo>
                      <a:pt x="6" y="272"/>
                    </a:lnTo>
                    <a:lnTo>
                      <a:pt x="10" y="272"/>
                    </a:lnTo>
                    <a:lnTo>
                      <a:pt x="14" y="272"/>
                    </a:lnTo>
                    <a:lnTo>
                      <a:pt x="14" y="268"/>
                    </a:lnTo>
                    <a:lnTo>
                      <a:pt x="18" y="268"/>
                    </a:lnTo>
                    <a:lnTo>
                      <a:pt x="18" y="264"/>
                    </a:lnTo>
                    <a:lnTo>
                      <a:pt x="20" y="264"/>
                    </a:lnTo>
                    <a:lnTo>
                      <a:pt x="24" y="264"/>
                    </a:lnTo>
                    <a:lnTo>
                      <a:pt x="24" y="260"/>
                    </a:lnTo>
                    <a:lnTo>
                      <a:pt x="28" y="260"/>
                    </a:lnTo>
                    <a:lnTo>
                      <a:pt x="28" y="264"/>
                    </a:lnTo>
                    <a:lnTo>
                      <a:pt x="28" y="268"/>
                    </a:lnTo>
                    <a:lnTo>
                      <a:pt x="32" y="268"/>
                    </a:lnTo>
                    <a:lnTo>
                      <a:pt x="36" y="264"/>
                    </a:lnTo>
                    <a:lnTo>
                      <a:pt x="40" y="264"/>
                    </a:lnTo>
                    <a:lnTo>
                      <a:pt x="40" y="268"/>
                    </a:lnTo>
                    <a:lnTo>
                      <a:pt x="40" y="264"/>
                    </a:lnTo>
                    <a:lnTo>
                      <a:pt x="44" y="264"/>
                    </a:lnTo>
                    <a:lnTo>
                      <a:pt x="44" y="260"/>
                    </a:lnTo>
                    <a:lnTo>
                      <a:pt x="44" y="254"/>
                    </a:lnTo>
                    <a:lnTo>
                      <a:pt x="48" y="254"/>
                    </a:lnTo>
                    <a:lnTo>
                      <a:pt x="50" y="254"/>
                    </a:lnTo>
                    <a:lnTo>
                      <a:pt x="54" y="254"/>
                    </a:lnTo>
                    <a:lnTo>
                      <a:pt x="58" y="254"/>
                    </a:lnTo>
                    <a:lnTo>
                      <a:pt x="62" y="254"/>
                    </a:lnTo>
                    <a:lnTo>
                      <a:pt x="66" y="254"/>
                    </a:lnTo>
                    <a:lnTo>
                      <a:pt x="66" y="250"/>
                    </a:lnTo>
                    <a:lnTo>
                      <a:pt x="66" y="246"/>
                    </a:lnTo>
                    <a:lnTo>
                      <a:pt x="70" y="246"/>
                    </a:lnTo>
                    <a:lnTo>
                      <a:pt x="74" y="242"/>
                    </a:lnTo>
                    <a:lnTo>
                      <a:pt x="76" y="242"/>
                    </a:lnTo>
                    <a:lnTo>
                      <a:pt x="76" y="238"/>
                    </a:lnTo>
                    <a:lnTo>
                      <a:pt x="80" y="238"/>
                    </a:lnTo>
                    <a:lnTo>
                      <a:pt x="84" y="238"/>
                    </a:lnTo>
                    <a:lnTo>
                      <a:pt x="88" y="238"/>
                    </a:lnTo>
                    <a:lnTo>
                      <a:pt x="88" y="234"/>
                    </a:lnTo>
                    <a:lnTo>
                      <a:pt x="92" y="234"/>
                    </a:lnTo>
                    <a:lnTo>
                      <a:pt x="96" y="234"/>
                    </a:lnTo>
                    <a:lnTo>
                      <a:pt x="96" y="230"/>
                    </a:lnTo>
                    <a:lnTo>
                      <a:pt x="92" y="230"/>
                    </a:lnTo>
                    <a:lnTo>
                      <a:pt x="96" y="230"/>
                    </a:lnTo>
                    <a:lnTo>
                      <a:pt x="96" y="228"/>
                    </a:lnTo>
                    <a:lnTo>
                      <a:pt x="92" y="228"/>
                    </a:lnTo>
                    <a:lnTo>
                      <a:pt x="92" y="224"/>
                    </a:lnTo>
                    <a:lnTo>
                      <a:pt x="96" y="220"/>
                    </a:lnTo>
                    <a:lnTo>
                      <a:pt x="100" y="216"/>
                    </a:lnTo>
                    <a:lnTo>
                      <a:pt x="96" y="216"/>
                    </a:lnTo>
                    <a:lnTo>
                      <a:pt x="100" y="214"/>
                    </a:lnTo>
                    <a:lnTo>
                      <a:pt x="104" y="214"/>
                    </a:lnTo>
                    <a:lnTo>
                      <a:pt x="104" y="210"/>
                    </a:lnTo>
                    <a:lnTo>
                      <a:pt x="100" y="206"/>
                    </a:lnTo>
                    <a:lnTo>
                      <a:pt x="100" y="202"/>
                    </a:lnTo>
                    <a:lnTo>
                      <a:pt x="100" y="198"/>
                    </a:lnTo>
                    <a:lnTo>
                      <a:pt x="96" y="198"/>
                    </a:lnTo>
                    <a:lnTo>
                      <a:pt x="96" y="194"/>
                    </a:lnTo>
                    <a:lnTo>
                      <a:pt x="96" y="190"/>
                    </a:lnTo>
                    <a:lnTo>
                      <a:pt x="96" y="186"/>
                    </a:lnTo>
                    <a:lnTo>
                      <a:pt x="96" y="184"/>
                    </a:lnTo>
                    <a:lnTo>
                      <a:pt x="100" y="184"/>
                    </a:lnTo>
                    <a:lnTo>
                      <a:pt x="100" y="180"/>
                    </a:lnTo>
                    <a:lnTo>
                      <a:pt x="96" y="180"/>
                    </a:lnTo>
                    <a:lnTo>
                      <a:pt x="92" y="180"/>
                    </a:lnTo>
                    <a:lnTo>
                      <a:pt x="88" y="180"/>
                    </a:lnTo>
                    <a:lnTo>
                      <a:pt x="92" y="176"/>
                    </a:lnTo>
                    <a:lnTo>
                      <a:pt x="96" y="176"/>
                    </a:lnTo>
                    <a:lnTo>
                      <a:pt x="100" y="172"/>
                    </a:lnTo>
                    <a:lnTo>
                      <a:pt x="104" y="172"/>
                    </a:lnTo>
                    <a:lnTo>
                      <a:pt x="106" y="172"/>
                    </a:lnTo>
                    <a:lnTo>
                      <a:pt x="110" y="172"/>
                    </a:lnTo>
                    <a:lnTo>
                      <a:pt x="110" y="168"/>
                    </a:lnTo>
                    <a:lnTo>
                      <a:pt x="114" y="168"/>
                    </a:lnTo>
                    <a:lnTo>
                      <a:pt x="114" y="172"/>
                    </a:lnTo>
                    <a:lnTo>
                      <a:pt x="118" y="172"/>
                    </a:lnTo>
                    <a:lnTo>
                      <a:pt x="122" y="172"/>
                    </a:lnTo>
                    <a:lnTo>
                      <a:pt x="126" y="172"/>
                    </a:lnTo>
                    <a:lnTo>
                      <a:pt x="130" y="172"/>
                    </a:lnTo>
                    <a:lnTo>
                      <a:pt x="130" y="168"/>
                    </a:lnTo>
                    <a:lnTo>
                      <a:pt x="126" y="168"/>
                    </a:lnTo>
                    <a:lnTo>
                      <a:pt x="126" y="164"/>
                    </a:lnTo>
                    <a:lnTo>
                      <a:pt x="122" y="164"/>
                    </a:lnTo>
                    <a:lnTo>
                      <a:pt x="126" y="160"/>
                    </a:lnTo>
                    <a:lnTo>
                      <a:pt x="126" y="158"/>
                    </a:lnTo>
                    <a:lnTo>
                      <a:pt x="126" y="154"/>
                    </a:lnTo>
                    <a:lnTo>
                      <a:pt x="126" y="150"/>
                    </a:lnTo>
                    <a:lnTo>
                      <a:pt x="130" y="150"/>
                    </a:lnTo>
                    <a:lnTo>
                      <a:pt x="130" y="146"/>
                    </a:lnTo>
                    <a:lnTo>
                      <a:pt x="130" y="142"/>
                    </a:lnTo>
                    <a:lnTo>
                      <a:pt x="132" y="138"/>
                    </a:lnTo>
                    <a:lnTo>
                      <a:pt x="132" y="134"/>
                    </a:lnTo>
                    <a:lnTo>
                      <a:pt x="132" y="130"/>
                    </a:lnTo>
                    <a:lnTo>
                      <a:pt x="136" y="130"/>
                    </a:lnTo>
                    <a:lnTo>
                      <a:pt x="140" y="134"/>
                    </a:lnTo>
                    <a:lnTo>
                      <a:pt x="144" y="134"/>
                    </a:lnTo>
                    <a:lnTo>
                      <a:pt x="148" y="134"/>
                    </a:lnTo>
                    <a:lnTo>
                      <a:pt x="152" y="134"/>
                    </a:lnTo>
                    <a:lnTo>
                      <a:pt x="156" y="134"/>
                    </a:lnTo>
                    <a:lnTo>
                      <a:pt x="160" y="138"/>
                    </a:lnTo>
                    <a:lnTo>
                      <a:pt x="162" y="138"/>
                    </a:lnTo>
                    <a:lnTo>
                      <a:pt x="162" y="134"/>
                    </a:lnTo>
                    <a:lnTo>
                      <a:pt x="166" y="134"/>
                    </a:lnTo>
                    <a:lnTo>
                      <a:pt x="170" y="134"/>
                    </a:lnTo>
                    <a:lnTo>
                      <a:pt x="170" y="130"/>
                    </a:lnTo>
                    <a:lnTo>
                      <a:pt x="170" y="128"/>
                    </a:lnTo>
                    <a:lnTo>
                      <a:pt x="170" y="124"/>
                    </a:lnTo>
                    <a:lnTo>
                      <a:pt x="170" y="120"/>
                    </a:lnTo>
                    <a:lnTo>
                      <a:pt x="170" y="116"/>
                    </a:lnTo>
                    <a:lnTo>
                      <a:pt x="170" y="112"/>
                    </a:lnTo>
                    <a:lnTo>
                      <a:pt x="170" y="108"/>
                    </a:lnTo>
                    <a:lnTo>
                      <a:pt x="174" y="108"/>
                    </a:lnTo>
                    <a:lnTo>
                      <a:pt x="174" y="104"/>
                    </a:lnTo>
                    <a:lnTo>
                      <a:pt x="178" y="104"/>
                    </a:lnTo>
                    <a:lnTo>
                      <a:pt x="182" y="104"/>
                    </a:lnTo>
                    <a:lnTo>
                      <a:pt x="186" y="104"/>
                    </a:lnTo>
                    <a:lnTo>
                      <a:pt x="186" y="102"/>
                    </a:lnTo>
                    <a:lnTo>
                      <a:pt x="186" y="98"/>
                    </a:lnTo>
                    <a:lnTo>
                      <a:pt x="186" y="94"/>
                    </a:lnTo>
                    <a:lnTo>
                      <a:pt x="188" y="94"/>
                    </a:lnTo>
                    <a:lnTo>
                      <a:pt x="192" y="94"/>
                    </a:lnTo>
                    <a:lnTo>
                      <a:pt x="196" y="94"/>
                    </a:lnTo>
                    <a:lnTo>
                      <a:pt x="200" y="90"/>
                    </a:lnTo>
                    <a:lnTo>
                      <a:pt x="200" y="94"/>
                    </a:lnTo>
                    <a:lnTo>
                      <a:pt x="204" y="94"/>
                    </a:lnTo>
                    <a:lnTo>
                      <a:pt x="200" y="98"/>
                    </a:lnTo>
                    <a:lnTo>
                      <a:pt x="204" y="102"/>
                    </a:lnTo>
                    <a:lnTo>
                      <a:pt x="204" y="104"/>
                    </a:lnTo>
                    <a:lnTo>
                      <a:pt x="208" y="104"/>
                    </a:lnTo>
                    <a:lnTo>
                      <a:pt x="212" y="108"/>
                    </a:lnTo>
                    <a:lnTo>
                      <a:pt x="212" y="112"/>
                    </a:lnTo>
                    <a:lnTo>
                      <a:pt x="216" y="112"/>
                    </a:lnTo>
                    <a:lnTo>
                      <a:pt x="218" y="112"/>
                    </a:lnTo>
                    <a:lnTo>
                      <a:pt x="218" y="116"/>
                    </a:lnTo>
                    <a:lnTo>
                      <a:pt x="222" y="116"/>
                    </a:lnTo>
                    <a:lnTo>
                      <a:pt x="226" y="116"/>
                    </a:lnTo>
                    <a:lnTo>
                      <a:pt x="230" y="120"/>
                    </a:lnTo>
                    <a:lnTo>
                      <a:pt x="230" y="116"/>
                    </a:lnTo>
                    <a:lnTo>
                      <a:pt x="234" y="116"/>
                    </a:lnTo>
                    <a:lnTo>
                      <a:pt x="234" y="120"/>
                    </a:lnTo>
                    <a:lnTo>
                      <a:pt x="238" y="120"/>
                    </a:lnTo>
                    <a:lnTo>
                      <a:pt x="238" y="124"/>
                    </a:lnTo>
                    <a:lnTo>
                      <a:pt x="238" y="128"/>
                    </a:lnTo>
                    <a:lnTo>
                      <a:pt x="238" y="130"/>
                    </a:lnTo>
                    <a:lnTo>
                      <a:pt x="242" y="130"/>
                    </a:lnTo>
                    <a:lnTo>
                      <a:pt x="242" y="134"/>
                    </a:lnTo>
                    <a:lnTo>
                      <a:pt x="246" y="134"/>
                    </a:lnTo>
                    <a:lnTo>
                      <a:pt x="246" y="138"/>
                    </a:lnTo>
                    <a:lnTo>
                      <a:pt x="246" y="142"/>
                    </a:lnTo>
                    <a:lnTo>
                      <a:pt x="248" y="142"/>
                    </a:lnTo>
                    <a:lnTo>
                      <a:pt x="246" y="142"/>
                    </a:lnTo>
                    <a:lnTo>
                      <a:pt x="248" y="146"/>
                    </a:lnTo>
                    <a:lnTo>
                      <a:pt x="246" y="150"/>
                    </a:lnTo>
                    <a:lnTo>
                      <a:pt x="246" y="154"/>
                    </a:lnTo>
                    <a:lnTo>
                      <a:pt x="246" y="158"/>
                    </a:lnTo>
                    <a:lnTo>
                      <a:pt x="242" y="160"/>
                    </a:lnTo>
                    <a:lnTo>
                      <a:pt x="242" y="164"/>
                    </a:lnTo>
                    <a:lnTo>
                      <a:pt x="242" y="168"/>
                    </a:lnTo>
                    <a:lnTo>
                      <a:pt x="246" y="168"/>
                    </a:lnTo>
                    <a:lnTo>
                      <a:pt x="246" y="172"/>
                    </a:lnTo>
                    <a:lnTo>
                      <a:pt x="248" y="172"/>
                    </a:lnTo>
                    <a:lnTo>
                      <a:pt x="252" y="172"/>
                    </a:lnTo>
                    <a:lnTo>
                      <a:pt x="252" y="176"/>
                    </a:lnTo>
                    <a:lnTo>
                      <a:pt x="260" y="176"/>
                    </a:lnTo>
                    <a:lnTo>
                      <a:pt x="264" y="176"/>
                    </a:lnTo>
                    <a:lnTo>
                      <a:pt x="268" y="176"/>
                    </a:lnTo>
                    <a:lnTo>
                      <a:pt x="272" y="176"/>
                    </a:lnTo>
                    <a:lnTo>
                      <a:pt x="274" y="176"/>
                    </a:lnTo>
                    <a:lnTo>
                      <a:pt x="278" y="176"/>
                    </a:lnTo>
                    <a:lnTo>
                      <a:pt x="282" y="176"/>
                    </a:lnTo>
                    <a:lnTo>
                      <a:pt x="282" y="180"/>
                    </a:lnTo>
                    <a:lnTo>
                      <a:pt x="286" y="180"/>
                    </a:lnTo>
                    <a:lnTo>
                      <a:pt x="290" y="180"/>
                    </a:lnTo>
                    <a:lnTo>
                      <a:pt x="290" y="184"/>
                    </a:lnTo>
                    <a:lnTo>
                      <a:pt x="294" y="184"/>
                    </a:lnTo>
                    <a:lnTo>
                      <a:pt x="294" y="186"/>
                    </a:lnTo>
                    <a:lnTo>
                      <a:pt x="298" y="186"/>
                    </a:lnTo>
                    <a:lnTo>
                      <a:pt x="298" y="190"/>
                    </a:lnTo>
                    <a:lnTo>
                      <a:pt x="304" y="190"/>
                    </a:lnTo>
                    <a:lnTo>
                      <a:pt x="308" y="190"/>
                    </a:lnTo>
                    <a:lnTo>
                      <a:pt x="308" y="194"/>
                    </a:lnTo>
                    <a:lnTo>
                      <a:pt x="312" y="194"/>
                    </a:lnTo>
                    <a:lnTo>
                      <a:pt x="312" y="198"/>
                    </a:lnTo>
                    <a:lnTo>
                      <a:pt x="312" y="202"/>
                    </a:lnTo>
                    <a:lnTo>
                      <a:pt x="312" y="206"/>
                    </a:lnTo>
                    <a:lnTo>
                      <a:pt x="316" y="206"/>
                    </a:lnTo>
                    <a:lnTo>
                      <a:pt x="316" y="210"/>
                    </a:lnTo>
                    <a:lnTo>
                      <a:pt x="316" y="214"/>
                    </a:lnTo>
                    <a:lnTo>
                      <a:pt x="320" y="214"/>
                    </a:lnTo>
                    <a:lnTo>
                      <a:pt x="324" y="216"/>
                    </a:lnTo>
                    <a:lnTo>
                      <a:pt x="324" y="220"/>
                    </a:lnTo>
                    <a:lnTo>
                      <a:pt x="328" y="220"/>
                    </a:lnTo>
                    <a:lnTo>
                      <a:pt x="330" y="220"/>
                    </a:lnTo>
                    <a:lnTo>
                      <a:pt x="334" y="220"/>
                    </a:lnTo>
                    <a:lnTo>
                      <a:pt x="338" y="220"/>
                    </a:lnTo>
                    <a:lnTo>
                      <a:pt x="342" y="220"/>
                    </a:lnTo>
                    <a:lnTo>
                      <a:pt x="346" y="220"/>
                    </a:lnTo>
                    <a:lnTo>
                      <a:pt x="348" y="224"/>
                    </a:lnTo>
                    <a:lnTo>
                      <a:pt x="352" y="224"/>
                    </a:lnTo>
                    <a:lnTo>
                      <a:pt x="356" y="224"/>
                    </a:lnTo>
                    <a:lnTo>
                      <a:pt x="360" y="224"/>
                    </a:lnTo>
                    <a:lnTo>
                      <a:pt x="364" y="224"/>
                    </a:lnTo>
                    <a:lnTo>
                      <a:pt x="368" y="224"/>
                    </a:lnTo>
                    <a:lnTo>
                      <a:pt x="372" y="224"/>
                    </a:lnTo>
                    <a:lnTo>
                      <a:pt x="374" y="224"/>
                    </a:lnTo>
                    <a:lnTo>
                      <a:pt x="378" y="220"/>
                    </a:lnTo>
                    <a:lnTo>
                      <a:pt x="382" y="220"/>
                    </a:lnTo>
                    <a:lnTo>
                      <a:pt x="386" y="220"/>
                    </a:lnTo>
                    <a:lnTo>
                      <a:pt x="386" y="224"/>
                    </a:lnTo>
                    <a:lnTo>
                      <a:pt x="390" y="224"/>
                    </a:lnTo>
                    <a:lnTo>
                      <a:pt x="394" y="224"/>
                    </a:lnTo>
                    <a:lnTo>
                      <a:pt x="398" y="224"/>
                    </a:lnTo>
                    <a:lnTo>
                      <a:pt x="402" y="228"/>
                    </a:lnTo>
                    <a:lnTo>
                      <a:pt x="402" y="230"/>
                    </a:lnTo>
                    <a:lnTo>
                      <a:pt x="408" y="230"/>
                    </a:lnTo>
                    <a:lnTo>
                      <a:pt x="412" y="230"/>
                    </a:lnTo>
                    <a:lnTo>
                      <a:pt x="416" y="234"/>
                    </a:lnTo>
                    <a:lnTo>
                      <a:pt x="420" y="234"/>
                    </a:lnTo>
                    <a:lnTo>
                      <a:pt x="420" y="238"/>
                    </a:lnTo>
                    <a:lnTo>
                      <a:pt x="428" y="238"/>
                    </a:lnTo>
                    <a:lnTo>
                      <a:pt x="430" y="238"/>
                    </a:lnTo>
                    <a:lnTo>
                      <a:pt x="438" y="238"/>
                    </a:lnTo>
                    <a:lnTo>
                      <a:pt x="438" y="242"/>
                    </a:lnTo>
                    <a:lnTo>
                      <a:pt x="442" y="242"/>
                    </a:lnTo>
                    <a:lnTo>
                      <a:pt x="446" y="238"/>
                    </a:lnTo>
                    <a:lnTo>
                      <a:pt x="450" y="238"/>
                    </a:lnTo>
                    <a:lnTo>
                      <a:pt x="454" y="238"/>
                    </a:lnTo>
                    <a:lnTo>
                      <a:pt x="458" y="234"/>
                    </a:lnTo>
                    <a:lnTo>
                      <a:pt x="460" y="234"/>
                    </a:lnTo>
                    <a:lnTo>
                      <a:pt x="464" y="230"/>
                    </a:lnTo>
                    <a:lnTo>
                      <a:pt x="468" y="228"/>
                    </a:lnTo>
                    <a:lnTo>
                      <a:pt x="472" y="228"/>
                    </a:lnTo>
                    <a:lnTo>
                      <a:pt x="476" y="228"/>
                    </a:lnTo>
                    <a:lnTo>
                      <a:pt x="480" y="228"/>
                    </a:lnTo>
                    <a:lnTo>
                      <a:pt x="484" y="228"/>
                    </a:lnTo>
                    <a:lnTo>
                      <a:pt x="490" y="228"/>
                    </a:lnTo>
                    <a:lnTo>
                      <a:pt x="494" y="228"/>
                    </a:lnTo>
                    <a:lnTo>
                      <a:pt x="498" y="228"/>
                    </a:lnTo>
                    <a:lnTo>
                      <a:pt x="502" y="228"/>
                    </a:lnTo>
                    <a:lnTo>
                      <a:pt x="506" y="228"/>
                    </a:lnTo>
                    <a:lnTo>
                      <a:pt x="510" y="228"/>
                    </a:lnTo>
                    <a:lnTo>
                      <a:pt x="510" y="224"/>
                    </a:lnTo>
                    <a:lnTo>
                      <a:pt x="514" y="224"/>
                    </a:lnTo>
                    <a:lnTo>
                      <a:pt x="516" y="224"/>
                    </a:lnTo>
                    <a:lnTo>
                      <a:pt x="516" y="220"/>
                    </a:lnTo>
                    <a:lnTo>
                      <a:pt x="520" y="220"/>
                    </a:lnTo>
                    <a:lnTo>
                      <a:pt x="520" y="216"/>
                    </a:lnTo>
                    <a:lnTo>
                      <a:pt x="524" y="216"/>
                    </a:lnTo>
                    <a:lnTo>
                      <a:pt x="524" y="214"/>
                    </a:lnTo>
                    <a:lnTo>
                      <a:pt x="528" y="214"/>
                    </a:lnTo>
                    <a:lnTo>
                      <a:pt x="528" y="210"/>
                    </a:lnTo>
                    <a:lnTo>
                      <a:pt x="532" y="210"/>
                    </a:lnTo>
                    <a:lnTo>
                      <a:pt x="532" y="206"/>
                    </a:lnTo>
                    <a:lnTo>
                      <a:pt x="536" y="206"/>
                    </a:lnTo>
                    <a:lnTo>
                      <a:pt x="540" y="206"/>
                    </a:lnTo>
                    <a:lnTo>
                      <a:pt x="540" y="202"/>
                    </a:lnTo>
                    <a:lnTo>
                      <a:pt x="542" y="202"/>
                    </a:lnTo>
                    <a:lnTo>
                      <a:pt x="542" y="198"/>
                    </a:lnTo>
                    <a:lnTo>
                      <a:pt x="540" y="194"/>
                    </a:lnTo>
                    <a:lnTo>
                      <a:pt x="536" y="190"/>
                    </a:lnTo>
                    <a:lnTo>
                      <a:pt x="536" y="186"/>
                    </a:lnTo>
                    <a:lnTo>
                      <a:pt x="536" y="184"/>
                    </a:lnTo>
                    <a:lnTo>
                      <a:pt x="540" y="180"/>
                    </a:lnTo>
                    <a:lnTo>
                      <a:pt x="540" y="176"/>
                    </a:lnTo>
                    <a:lnTo>
                      <a:pt x="542" y="176"/>
                    </a:lnTo>
                    <a:lnTo>
                      <a:pt x="546" y="176"/>
                    </a:lnTo>
                    <a:lnTo>
                      <a:pt x="550" y="176"/>
                    </a:lnTo>
                    <a:lnTo>
                      <a:pt x="554" y="180"/>
                    </a:lnTo>
                    <a:lnTo>
                      <a:pt x="558" y="180"/>
                    </a:lnTo>
                    <a:lnTo>
                      <a:pt x="562" y="180"/>
                    </a:lnTo>
                    <a:lnTo>
                      <a:pt x="566" y="180"/>
                    </a:lnTo>
                    <a:lnTo>
                      <a:pt x="570" y="180"/>
                    </a:lnTo>
                    <a:lnTo>
                      <a:pt x="570" y="176"/>
                    </a:lnTo>
                    <a:lnTo>
                      <a:pt x="572" y="176"/>
                    </a:lnTo>
                    <a:lnTo>
                      <a:pt x="576" y="176"/>
                    </a:lnTo>
                    <a:lnTo>
                      <a:pt x="576" y="172"/>
                    </a:lnTo>
                    <a:lnTo>
                      <a:pt x="580" y="168"/>
                    </a:lnTo>
                    <a:lnTo>
                      <a:pt x="584" y="168"/>
                    </a:lnTo>
                    <a:lnTo>
                      <a:pt x="588" y="168"/>
                    </a:lnTo>
                    <a:lnTo>
                      <a:pt x="592" y="168"/>
                    </a:lnTo>
                    <a:lnTo>
                      <a:pt x="596" y="168"/>
                    </a:lnTo>
                    <a:lnTo>
                      <a:pt x="596" y="164"/>
                    </a:lnTo>
                    <a:lnTo>
                      <a:pt x="600" y="164"/>
                    </a:lnTo>
                    <a:lnTo>
                      <a:pt x="600" y="160"/>
                    </a:lnTo>
                    <a:lnTo>
                      <a:pt x="602" y="160"/>
                    </a:lnTo>
                    <a:lnTo>
                      <a:pt x="602" y="158"/>
                    </a:lnTo>
                    <a:lnTo>
                      <a:pt x="606" y="154"/>
                    </a:lnTo>
                    <a:lnTo>
                      <a:pt x="606" y="150"/>
                    </a:lnTo>
                    <a:lnTo>
                      <a:pt x="610" y="150"/>
                    </a:lnTo>
                    <a:lnTo>
                      <a:pt x="614" y="150"/>
                    </a:lnTo>
                    <a:lnTo>
                      <a:pt x="618" y="150"/>
                    </a:lnTo>
                    <a:lnTo>
                      <a:pt x="618" y="146"/>
                    </a:lnTo>
                    <a:lnTo>
                      <a:pt x="622" y="146"/>
                    </a:lnTo>
                    <a:lnTo>
                      <a:pt x="622" y="142"/>
                    </a:lnTo>
                    <a:lnTo>
                      <a:pt x="622" y="146"/>
                    </a:lnTo>
                    <a:lnTo>
                      <a:pt x="626" y="146"/>
                    </a:lnTo>
                    <a:lnTo>
                      <a:pt x="626" y="142"/>
                    </a:lnTo>
                    <a:lnTo>
                      <a:pt x="628" y="142"/>
                    </a:lnTo>
                    <a:lnTo>
                      <a:pt x="632" y="142"/>
                    </a:lnTo>
                    <a:lnTo>
                      <a:pt x="636" y="142"/>
                    </a:lnTo>
                    <a:lnTo>
                      <a:pt x="640" y="142"/>
                    </a:lnTo>
                    <a:lnTo>
                      <a:pt x="640" y="138"/>
                    </a:lnTo>
                    <a:lnTo>
                      <a:pt x="640" y="142"/>
                    </a:lnTo>
                    <a:lnTo>
                      <a:pt x="644" y="142"/>
                    </a:lnTo>
                    <a:lnTo>
                      <a:pt x="648" y="142"/>
                    </a:lnTo>
                    <a:lnTo>
                      <a:pt x="652" y="142"/>
                    </a:lnTo>
                    <a:lnTo>
                      <a:pt x="656" y="142"/>
                    </a:lnTo>
                    <a:lnTo>
                      <a:pt x="656" y="138"/>
                    </a:lnTo>
                    <a:lnTo>
                      <a:pt x="656" y="134"/>
                    </a:lnTo>
                    <a:lnTo>
                      <a:pt x="652" y="130"/>
                    </a:lnTo>
                    <a:lnTo>
                      <a:pt x="648" y="130"/>
                    </a:lnTo>
                    <a:lnTo>
                      <a:pt x="648" y="128"/>
                    </a:lnTo>
                    <a:lnTo>
                      <a:pt x="648" y="124"/>
                    </a:lnTo>
                    <a:lnTo>
                      <a:pt x="644" y="124"/>
                    </a:lnTo>
                    <a:lnTo>
                      <a:pt x="640" y="120"/>
                    </a:lnTo>
                    <a:lnTo>
                      <a:pt x="636" y="116"/>
                    </a:lnTo>
                    <a:lnTo>
                      <a:pt x="632" y="116"/>
                    </a:lnTo>
                    <a:lnTo>
                      <a:pt x="628" y="116"/>
                    </a:lnTo>
                    <a:lnTo>
                      <a:pt x="626" y="116"/>
                    </a:lnTo>
                    <a:lnTo>
                      <a:pt x="622" y="116"/>
                    </a:lnTo>
                    <a:lnTo>
                      <a:pt x="622" y="120"/>
                    </a:lnTo>
                    <a:lnTo>
                      <a:pt x="618" y="124"/>
                    </a:lnTo>
                    <a:lnTo>
                      <a:pt x="614" y="120"/>
                    </a:lnTo>
                    <a:lnTo>
                      <a:pt x="614" y="116"/>
                    </a:lnTo>
                    <a:lnTo>
                      <a:pt x="610" y="116"/>
                    </a:lnTo>
                    <a:lnTo>
                      <a:pt x="606" y="120"/>
                    </a:lnTo>
                    <a:lnTo>
                      <a:pt x="602" y="116"/>
                    </a:lnTo>
                    <a:lnTo>
                      <a:pt x="602" y="120"/>
                    </a:lnTo>
                    <a:lnTo>
                      <a:pt x="600" y="120"/>
                    </a:lnTo>
                    <a:lnTo>
                      <a:pt x="596" y="116"/>
                    </a:lnTo>
                    <a:lnTo>
                      <a:pt x="592" y="112"/>
                    </a:lnTo>
                    <a:lnTo>
                      <a:pt x="596" y="112"/>
                    </a:lnTo>
                    <a:lnTo>
                      <a:pt x="600" y="108"/>
                    </a:lnTo>
                    <a:lnTo>
                      <a:pt x="596" y="104"/>
                    </a:lnTo>
                    <a:lnTo>
                      <a:pt x="600" y="102"/>
                    </a:lnTo>
                    <a:lnTo>
                      <a:pt x="602" y="98"/>
                    </a:lnTo>
                    <a:lnTo>
                      <a:pt x="600" y="98"/>
                    </a:lnTo>
                    <a:lnTo>
                      <a:pt x="602" y="94"/>
                    </a:lnTo>
                    <a:lnTo>
                      <a:pt x="602" y="90"/>
                    </a:lnTo>
                    <a:lnTo>
                      <a:pt x="606" y="90"/>
                    </a:lnTo>
                    <a:lnTo>
                      <a:pt x="606" y="86"/>
                    </a:lnTo>
                    <a:lnTo>
                      <a:pt x="606" y="82"/>
                    </a:lnTo>
                    <a:lnTo>
                      <a:pt x="610" y="78"/>
                    </a:lnTo>
                    <a:lnTo>
                      <a:pt x="614" y="78"/>
                    </a:lnTo>
                    <a:lnTo>
                      <a:pt x="618" y="82"/>
                    </a:lnTo>
                    <a:lnTo>
                      <a:pt x="622" y="82"/>
                    </a:lnTo>
                    <a:lnTo>
                      <a:pt x="626" y="82"/>
                    </a:lnTo>
                    <a:lnTo>
                      <a:pt x="628" y="82"/>
                    </a:lnTo>
                    <a:lnTo>
                      <a:pt x="632" y="78"/>
                    </a:lnTo>
                    <a:lnTo>
                      <a:pt x="636" y="78"/>
                    </a:lnTo>
                    <a:lnTo>
                      <a:pt x="636" y="74"/>
                    </a:lnTo>
                    <a:lnTo>
                      <a:pt x="640" y="74"/>
                    </a:lnTo>
                    <a:lnTo>
                      <a:pt x="644" y="74"/>
                    </a:lnTo>
                    <a:lnTo>
                      <a:pt x="648" y="72"/>
                    </a:lnTo>
                    <a:lnTo>
                      <a:pt x="648" y="68"/>
                    </a:lnTo>
                    <a:lnTo>
                      <a:pt x="644" y="68"/>
                    </a:lnTo>
                    <a:lnTo>
                      <a:pt x="644" y="64"/>
                    </a:lnTo>
                    <a:lnTo>
                      <a:pt x="648" y="64"/>
                    </a:lnTo>
                    <a:lnTo>
                      <a:pt x="648" y="60"/>
                    </a:lnTo>
                    <a:lnTo>
                      <a:pt x="652" y="60"/>
                    </a:lnTo>
                    <a:lnTo>
                      <a:pt x="652" y="56"/>
                    </a:lnTo>
                    <a:lnTo>
                      <a:pt x="652" y="52"/>
                    </a:lnTo>
                    <a:lnTo>
                      <a:pt x="656" y="48"/>
                    </a:lnTo>
                    <a:lnTo>
                      <a:pt x="656" y="46"/>
                    </a:lnTo>
                    <a:lnTo>
                      <a:pt x="656" y="42"/>
                    </a:lnTo>
                    <a:lnTo>
                      <a:pt x="658" y="42"/>
                    </a:lnTo>
                    <a:lnTo>
                      <a:pt x="658" y="38"/>
                    </a:lnTo>
                    <a:lnTo>
                      <a:pt x="662" y="38"/>
                    </a:lnTo>
                    <a:lnTo>
                      <a:pt x="662" y="34"/>
                    </a:lnTo>
                    <a:lnTo>
                      <a:pt x="666" y="34"/>
                    </a:lnTo>
                    <a:lnTo>
                      <a:pt x="666" y="30"/>
                    </a:lnTo>
                    <a:lnTo>
                      <a:pt x="666" y="26"/>
                    </a:lnTo>
                    <a:lnTo>
                      <a:pt x="666" y="22"/>
                    </a:lnTo>
                    <a:lnTo>
                      <a:pt x="666" y="18"/>
                    </a:lnTo>
                    <a:lnTo>
                      <a:pt x="662" y="18"/>
                    </a:lnTo>
                    <a:lnTo>
                      <a:pt x="658" y="18"/>
                    </a:lnTo>
                    <a:lnTo>
                      <a:pt x="656" y="18"/>
                    </a:lnTo>
                    <a:lnTo>
                      <a:pt x="658" y="16"/>
                    </a:lnTo>
                    <a:lnTo>
                      <a:pt x="662" y="12"/>
                    </a:lnTo>
                    <a:lnTo>
                      <a:pt x="666" y="8"/>
                    </a:lnTo>
                    <a:lnTo>
                      <a:pt x="670" y="4"/>
                    </a:lnTo>
                    <a:lnTo>
                      <a:pt x="674" y="4"/>
                    </a:lnTo>
                    <a:lnTo>
                      <a:pt x="676" y="4"/>
                    </a:lnTo>
                    <a:lnTo>
                      <a:pt x="680" y="4"/>
                    </a:lnTo>
                    <a:lnTo>
                      <a:pt x="680" y="0"/>
                    </a:lnTo>
                    <a:lnTo>
                      <a:pt x="684" y="0"/>
                    </a:lnTo>
                    <a:lnTo>
                      <a:pt x="688" y="0"/>
                    </a:lnTo>
                    <a:lnTo>
                      <a:pt x="692" y="0"/>
                    </a:lnTo>
                    <a:lnTo>
                      <a:pt x="696" y="0"/>
                    </a:lnTo>
                    <a:lnTo>
                      <a:pt x="698" y="0"/>
                    </a:lnTo>
                    <a:lnTo>
                      <a:pt x="702" y="0"/>
                    </a:lnTo>
                    <a:lnTo>
                      <a:pt x="706" y="0"/>
                    </a:lnTo>
                    <a:lnTo>
                      <a:pt x="710" y="0"/>
                    </a:lnTo>
                    <a:lnTo>
                      <a:pt x="714" y="0"/>
                    </a:lnTo>
                    <a:lnTo>
                      <a:pt x="714" y="4"/>
                    </a:lnTo>
                    <a:lnTo>
                      <a:pt x="718" y="4"/>
                    </a:lnTo>
                    <a:lnTo>
                      <a:pt x="718" y="8"/>
                    </a:lnTo>
                    <a:lnTo>
                      <a:pt x="722" y="8"/>
                    </a:lnTo>
                    <a:lnTo>
                      <a:pt x="726" y="8"/>
                    </a:lnTo>
                    <a:lnTo>
                      <a:pt x="728" y="8"/>
                    </a:lnTo>
                    <a:lnTo>
                      <a:pt x="732" y="8"/>
                    </a:lnTo>
                    <a:lnTo>
                      <a:pt x="736" y="8"/>
                    </a:lnTo>
                    <a:lnTo>
                      <a:pt x="736" y="12"/>
                    </a:lnTo>
                    <a:lnTo>
                      <a:pt x="740" y="16"/>
                    </a:lnTo>
                    <a:lnTo>
                      <a:pt x="744" y="16"/>
                    </a:lnTo>
                    <a:lnTo>
                      <a:pt x="740" y="16"/>
                    </a:lnTo>
                    <a:lnTo>
                      <a:pt x="740" y="18"/>
                    </a:lnTo>
                    <a:lnTo>
                      <a:pt x="744" y="18"/>
                    </a:lnTo>
                    <a:lnTo>
                      <a:pt x="744" y="22"/>
                    </a:lnTo>
                    <a:lnTo>
                      <a:pt x="744" y="26"/>
                    </a:lnTo>
                    <a:lnTo>
                      <a:pt x="748" y="26"/>
                    </a:lnTo>
                    <a:lnTo>
                      <a:pt x="748" y="30"/>
                    </a:lnTo>
                    <a:lnTo>
                      <a:pt x="748" y="34"/>
                    </a:lnTo>
                    <a:lnTo>
                      <a:pt x="748" y="38"/>
                    </a:lnTo>
                    <a:lnTo>
                      <a:pt x="752" y="38"/>
                    </a:lnTo>
                    <a:lnTo>
                      <a:pt x="752" y="42"/>
                    </a:lnTo>
                    <a:lnTo>
                      <a:pt x="752" y="46"/>
                    </a:lnTo>
                    <a:lnTo>
                      <a:pt x="756" y="46"/>
                    </a:lnTo>
                    <a:lnTo>
                      <a:pt x="752" y="46"/>
                    </a:lnTo>
                    <a:lnTo>
                      <a:pt x="752" y="48"/>
                    </a:lnTo>
                    <a:lnTo>
                      <a:pt x="756" y="48"/>
                    </a:lnTo>
                    <a:lnTo>
                      <a:pt x="756" y="46"/>
                    </a:lnTo>
                    <a:lnTo>
                      <a:pt x="756" y="48"/>
                    </a:lnTo>
                    <a:lnTo>
                      <a:pt x="756" y="52"/>
                    </a:lnTo>
                    <a:lnTo>
                      <a:pt x="756" y="56"/>
                    </a:lnTo>
                    <a:lnTo>
                      <a:pt x="758" y="56"/>
                    </a:lnTo>
                    <a:lnTo>
                      <a:pt x="758" y="60"/>
                    </a:lnTo>
                    <a:lnTo>
                      <a:pt x="758" y="64"/>
                    </a:lnTo>
                    <a:lnTo>
                      <a:pt x="758" y="68"/>
                    </a:lnTo>
                    <a:lnTo>
                      <a:pt x="762" y="68"/>
                    </a:lnTo>
                    <a:lnTo>
                      <a:pt x="762" y="72"/>
                    </a:lnTo>
                    <a:lnTo>
                      <a:pt x="762" y="74"/>
                    </a:lnTo>
                    <a:lnTo>
                      <a:pt x="762" y="78"/>
                    </a:lnTo>
                    <a:lnTo>
                      <a:pt x="766" y="78"/>
                    </a:lnTo>
                    <a:lnTo>
                      <a:pt x="766" y="82"/>
                    </a:lnTo>
                    <a:lnTo>
                      <a:pt x="770" y="82"/>
                    </a:lnTo>
                    <a:lnTo>
                      <a:pt x="774" y="82"/>
                    </a:lnTo>
                    <a:lnTo>
                      <a:pt x="778" y="82"/>
                    </a:lnTo>
                    <a:lnTo>
                      <a:pt x="782" y="82"/>
                    </a:lnTo>
                    <a:lnTo>
                      <a:pt x="782" y="86"/>
                    </a:lnTo>
                    <a:lnTo>
                      <a:pt x="784" y="86"/>
                    </a:lnTo>
                    <a:lnTo>
                      <a:pt x="788" y="86"/>
                    </a:lnTo>
                    <a:lnTo>
                      <a:pt x="792" y="86"/>
                    </a:lnTo>
                    <a:lnTo>
                      <a:pt x="792" y="90"/>
                    </a:lnTo>
                    <a:lnTo>
                      <a:pt x="796" y="94"/>
                    </a:lnTo>
                    <a:lnTo>
                      <a:pt x="800" y="98"/>
                    </a:lnTo>
                    <a:lnTo>
                      <a:pt x="804" y="98"/>
                    </a:lnTo>
                    <a:lnTo>
                      <a:pt x="808" y="98"/>
                    </a:lnTo>
                    <a:lnTo>
                      <a:pt x="808" y="102"/>
                    </a:lnTo>
                    <a:lnTo>
                      <a:pt x="804" y="102"/>
                    </a:lnTo>
                    <a:lnTo>
                      <a:pt x="808" y="104"/>
                    </a:lnTo>
                    <a:lnTo>
                      <a:pt x="808" y="108"/>
                    </a:lnTo>
                    <a:lnTo>
                      <a:pt x="808" y="112"/>
                    </a:lnTo>
                    <a:lnTo>
                      <a:pt x="808" y="116"/>
                    </a:lnTo>
                    <a:lnTo>
                      <a:pt x="812" y="116"/>
                    </a:lnTo>
                    <a:lnTo>
                      <a:pt x="812" y="120"/>
                    </a:lnTo>
                    <a:lnTo>
                      <a:pt x="812" y="124"/>
                    </a:lnTo>
                    <a:lnTo>
                      <a:pt x="814" y="120"/>
                    </a:lnTo>
                    <a:lnTo>
                      <a:pt x="818" y="120"/>
                    </a:lnTo>
                    <a:lnTo>
                      <a:pt x="818" y="124"/>
                    </a:lnTo>
                    <a:lnTo>
                      <a:pt x="822" y="124"/>
                    </a:lnTo>
                    <a:lnTo>
                      <a:pt x="826" y="124"/>
                    </a:lnTo>
                    <a:lnTo>
                      <a:pt x="826" y="120"/>
                    </a:lnTo>
                    <a:lnTo>
                      <a:pt x="830" y="120"/>
                    </a:lnTo>
                    <a:lnTo>
                      <a:pt x="834" y="120"/>
                    </a:lnTo>
                    <a:lnTo>
                      <a:pt x="834" y="116"/>
                    </a:lnTo>
                    <a:lnTo>
                      <a:pt x="838" y="116"/>
                    </a:lnTo>
                    <a:lnTo>
                      <a:pt x="840" y="112"/>
                    </a:lnTo>
                    <a:lnTo>
                      <a:pt x="844" y="112"/>
                    </a:lnTo>
                    <a:lnTo>
                      <a:pt x="848" y="112"/>
                    </a:lnTo>
                    <a:lnTo>
                      <a:pt x="852" y="108"/>
                    </a:lnTo>
                    <a:lnTo>
                      <a:pt x="856" y="108"/>
                    </a:lnTo>
                    <a:lnTo>
                      <a:pt x="860" y="108"/>
                    </a:lnTo>
                    <a:lnTo>
                      <a:pt x="864" y="108"/>
                    </a:lnTo>
                    <a:lnTo>
                      <a:pt x="864" y="112"/>
                    </a:lnTo>
                    <a:lnTo>
                      <a:pt x="864" y="116"/>
                    </a:lnTo>
                    <a:lnTo>
                      <a:pt x="864" y="120"/>
                    </a:lnTo>
                    <a:lnTo>
                      <a:pt x="864" y="128"/>
                    </a:lnTo>
                    <a:lnTo>
                      <a:pt x="860" y="128"/>
                    </a:lnTo>
                    <a:lnTo>
                      <a:pt x="856" y="128"/>
                    </a:lnTo>
                    <a:lnTo>
                      <a:pt x="856" y="130"/>
                    </a:lnTo>
                    <a:lnTo>
                      <a:pt x="856" y="134"/>
                    </a:lnTo>
                    <a:lnTo>
                      <a:pt x="856" y="138"/>
                    </a:lnTo>
                    <a:lnTo>
                      <a:pt x="856" y="142"/>
                    </a:lnTo>
                    <a:lnTo>
                      <a:pt x="852" y="142"/>
                    </a:lnTo>
                    <a:lnTo>
                      <a:pt x="852" y="146"/>
                    </a:lnTo>
                    <a:lnTo>
                      <a:pt x="852" y="150"/>
                    </a:lnTo>
                    <a:lnTo>
                      <a:pt x="852" y="154"/>
                    </a:lnTo>
                    <a:lnTo>
                      <a:pt x="848" y="154"/>
                    </a:lnTo>
                    <a:lnTo>
                      <a:pt x="848" y="158"/>
                    </a:lnTo>
                    <a:lnTo>
                      <a:pt x="848" y="160"/>
                    </a:lnTo>
                    <a:lnTo>
                      <a:pt x="848" y="164"/>
                    </a:lnTo>
                    <a:lnTo>
                      <a:pt x="844" y="164"/>
                    </a:lnTo>
                    <a:lnTo>
                      <a:pt x="840" y="164"/>
                    </a:lnTo>
                    <a:lnTo>
                      <a:pt x="840" y="168"/>
                    </a:lnTo>
                    <a:lnTo>
                      <a:pt x="840" y="172"/>
                    </a:lnTo>
                    <a:lnTo>
                      <a:pt x="840" y="176"/>
                    </a:lnTo>
                    <a:lnTo>
                      <a:pt x="838" y="176"/>
                    </a:lnTo>
                    <a:lnTo>
                      <a:pt x="834" y="172"/>
                    </a:lnTo>
                    <a:lnTo>
                      <a:pt x="830" y="172"/>
                    </a:lnTo>
                    <a:lnTo>
                      <a:pt x="826" y="172"/>
                    </a:lnTo>
                    <a:lnTo>
                      <a:pt x="826" y="168"/>
                    </a:lnTo>
                    <a:lnTo>
                      <a:pt x="822" y="168"/>
                    </a:lnTo>
                    <a:lnTo>
                      <a:pt x="822" y="172"/>
                    </a:lnTo>
                    <a:lnTo>
                      <a:pt x="822" y="176"/>
                    </a:lnTo>
                    <a:lnTo>
                      <a:pt x="818" y="176"/>
                    </a:lnTo>
                    <a:lnTo>
                      <a:pt x="814" y="176"/>
                    </a:lnTo>
                    <a:lnTo>
                      <a:pt x="814" y="180"/>
                    </a:lnTo>
                    <a:lnTo>
                      <a:pt x="814" y="176"/>
                    </a:lnTo>
                    <a:lnTo>
                      <a:pt x="812" y="180"/>
                    </a:lnTo>
                    <a:lnTo>
                      <a:pt x="812" y="184"/>
                    </a:lnTo>
                    <a:lnTo>
                      <a:pt x="814" y="184"/>
                    </a:lnTo>
                    <a:lnTo>
                      <a:pt x="814" y="190"/>
                    </a:lnTo>
                    <a:lnTo>
                      <a:pt x="814" y="194"/>
                    </a:lnTo>
                    <a:lnTo>
                      <a:pt x="814" y="198"/>
                    </a:lnTo>
                    <a:lnTo>
                      <a:pt x="814" y="206"/>
                    </a:lnTo>
                    <a:lnTo>
                      <a:pt x="814" y="210"/>
                    </a:lnTo>
                    <a:lnTo>
                      <a:pt x="814" y="214"/>
                    </a:lnTo>
                    <a:lnTo>
                      <a:pt x="814" y="216"/>
                    </a:lnTo>
                    <a:lnTo>
                      <a:pt x="812" y="216"/>
                    </a:lnTo>
                    <a:lnTo>
                      <a:pt x="812" y="220"/>
                    </a:lnTo>
                    <a:lnTo>
                      <a:pt x="812" y="216"/>
                    </a:lnTo>
                    <a:lnTo>
                      <a:pt x="808" y="216"/>
                    </a:lnTo>
                    <a:lnTo>
                      <a:pt x="808" y="220"/>
                    </a:lnTo>
                    <a:lnTo>
                      <a:pt x="804" y="220"/>
                    </a:lnTo>
                    <a:lnTo>
                      <a:pt x="808" y="224"/>
                    </a:lnTo>
                    <a:lnTo>
                      <a:pt x="808" y="228"/>
                    </a:lnTo>
                    <a:lnTo>
                      <a:pt x="804" y="228"/>
                    </a:lnTo>
                    <a:lnTo>
                      <a:pt x="804" y="224"/>
                    </a:lnTo>
                    <a:lnTo>
                      <a:pt x="800" y="220"/>
                    </a:lnTo>
                    <a:lnTo>
                      <a:pt x="800" y="216"/>
                    </a:lnTo>
                    <a:lnTo>
                      <a:pt x="796" y="216"/>
                    </a:lnTo>
                    <a:lnTo>
                      <a:pt x="796" y="220"/>
                    </a:lnTo>
                    <a:lnTo>
                      <a:pt x="792" y="220"/>
                    </a:lnTo>
                    <a:lnTo>
                      <a:pt x="792" y="224"/>
                    </a:lnTo>
                    <a:lnTo>
                      <a:pt x="792" y="228"/>
                    </a:lnTo>
                    <a:lnTo>
                      <a:pt x="788" y="228"/>
                    </a:lnTo>
                    <a:lnTo>
                      <a:pt x="784" y="228"/>
                    </a:lnTo>
                    <a:lnTo>
                      <a:pt x="784" y="230"/>
                    </a:lnTo>
                    <a:lnTo>
                      <a:pt x="784" y="234"/>
                    </a:lnTo>
                    <a:lnTo>
                      <a:pt x="782" y="234"/>
                    </a:lnTo>
                    <a:lnTo>
                      <a:pt x="778" y="234"/>
                    </a:lnTo>
                    <a:lnTo>
                      <a:pt x="774" y="234"/>
                    </a:lnTo>
                    <a:lnTo>
                      <a:pt x="770" y="234"/>
                    </a:lnTo>
                    <a:lnTo>
                      <a:pt x="770" y="238"/>
                    </a:lnTo>
                    <a:lnTo>
                      <a:pt x="770" y="242"/>
                    </a:lnTo>
                    <a:lnTo>
                      <a:pt x="774" y="242"/>
                    </a:lnTo>
                    <a:lnTo>
                      <a:pt x="774" y="246"/>
                    </a:lnTo>
                    <a:lnTo>
                      <a:pt x="770" y="246"/>
                    </a:lnTo>
                    <a:lnTo>
                      <a:pt x="766" y="246"/>
                    </a:lnTo>
                    <a:lnTo>
                      <a:pt x="762" y="246"/>
                    </a:lnTo>
                    <a:lnTo>
                      <a:pt x="758" y="246"/>
                    </a:lnTo>
                    <a:lnTo>
                      <a:pt x="758" y="242"/>
                    </a:lnTo>
                    <a:lnTo>
                      <a:pt x="756" y="242"/>
                    </a:lnTo>
                    <a:lnTo>
                      <a:pt x="756" y="238"/>
                    </a:lnTo>
                    <a:lnTo>
                      <a:pt x="752" y="238"/>
                    </a:lnTo>
                    <a:lnTo>
                      <a:pt x="752" y="242"/>
                    </a:lnTo>
                    <a:lnTo>
                      <a:pt x="748" y="242"/>
                    </a:lnTo>
                    <a:lnTo>
                      <a:pt x="748" y="246"/>
                    </a:lnTo>
                    <a:lnTo>
                      <a:pt x="748" y="250"/>
                    </a:lnTo>
                    <a:lnTo>
                      <a:pt x="744" y="250"/>
                    </a:lnTo>
                    <a:lnTo>
                      <a:pt x="744" y="254"/>
                    </a:lnTo>
                    <a:lnTo>
                      <a:pt x="740" y="256"/>
                    </a:lnTo>
                    <a:lnTo>
                      <a:pt x="736" y="256"/>
                    </a:lnTo>
                    <a:lnTo>
                      <a:pt x="736" y="260"/>
                    </a:lnTo>
                    <a:lnTo>
                      <a:pt x="732" y="260"/>
                    </a:lnTo>
                    <a:lnTo>
                      <a:pt x="728" y="260"/>
                    </a:lnTo>
                    <a:lnTo>
                      <a:pt x="728" y="264"/>
                    </a:lnTo>
                    <a:lnTo>
                      <a:pt x="726" y="264"/>
                    </a:lnTo>
                    <a:lnTo>
                      <a:pt x="728" y="264"/>
                    </a:lnTo>
                    <a:lnTo>
                      <a:pt x="726" y="264"/>
                    </a:lnTo>
                    <a:lnTo>
                      <a:pt x="722" y="268"/>
                    </a:lnTo>
                    <a:lnTo>
                      <a:pt x="718" y="272"/>
                    </a:lnTo>
                    <a:lnTo>
                      <a:pt x="718" y="276"/>
                    </a:lnTo>
                    <a:lnTo>
                      <a:pt x="714" y="276"/>
                    </a:lnTo>
                    <a:lnTo>
                      <a:pt x="710" y="276"/>
                    </a:lnTo>
                    <a:lnTo>
                      <a:pt x="706" y="276"/>
                    </a:lnTo>
                    <a:lnTo>
                      <a:pt x="706" y="280"/>
                    </a:lnTo>
                    <a:lnTo>
                      <a:pt x="702" y="280"/>
                    </a:lnTo>
                    <a:lnTo>
                      <a:pt x="702" y="276"/>
                    </a:lnTo>
                    <a:lnTo>
                      <a:pt x="702" y="280"/>
                    </a:lnTo>
                    <a:lnTo>
                      <a:pt x="698" y="280"/>
                    </a:lnTo>
                    <a:lnTo>
                      <a:pt x="696" y="284"/>
                    </a:lnTo>
                    <a:lnTo>
                      <a:pt x="692" y="284"/>
                    </a:lnTo>
                    <a:lnTo>
                      <a:pt x="692" y="286"/>
                    </a:lnTo>
                    <a:lnTo>
                      <a:pt x="688" y="284"/>
                    </a:lnTo>
                    <a:lnTo>
                      <a:pt x="688" y="286"/>
                    </a:lnTo>
                    <a:lnTo>
                      <a:pt x="684" y="290"/>
                    </a:lnTo>
                    <a:lnTo>
                      <a:pt x="680" y="290"/>
                    </a:lnTo>
                    <a:lnTo>
                      <a:pt x="680" y="294"/>
                    </a:lnTo>
                    <a:lnTo>
                      <a:pt x="676" y="298"/>
                    </a:lnTo>
                    <a:lnTo>
                      <a:pt x="674" y="298"/>
                    </a:lnTo>
                    <a:lnTo>
                      <a:pt x="674" y="294"/>
                    </a:lnTo>
                    <a:lnTo>
                      <a:pt x="676" y="294"/>
                    </a:lnTo>
                    <a:lnTo>
                      <a:pt x="676" y="290"/>
                    </a:lnTo>
                    <a:lnTo>
                      <a:pt x="680" y="290"/>
                    </a:lnTo>
                    <a:lnTo>
                      <a:pt x="676" y="290"/>
                    </a:lnTo>
                    <a:lnTo>
                      <a:pt x="676" y="286"/>
                    </a:lnTo>
                    <a:lnTo>
                      <a:pt x="680" y="286"/>
                    </a:lnTo>
                    <a:lnTo>
                      <a:pt x="676" y="286"/>
                    </a:lnTo>
                    <a:lnTo>
                      <a:pt x="676" y="284"/>
                    </a:lnTo>
                    <a:lnTo>
                      <a:pt x="674" y="284"/>
                    </a:lnTo>
                    <a:lnTo>
                      <a:pt x="676" y="280"/>
                    </a:lnTo>
                    <a:lnTo>
                      <a:pt x="676" y="276"/>
                    </a:lnTo>
                    <a:lnTo>
                      <a:pt x="680" y="276"/>
                    </a:lnTo>
                    <a:lnTo>
                      <a:pt x="684" y="272"/>
                    </a:lnTo>
                    <a:lnTo>
                      <a:pt x="684" y="268"/>
                    </a:lnTo>
                    <a:lnTo>
                      <a:pt x="688" y="268"/>
                    </a:lnTo>
                    <a:lnTo>
                      <a:pt x="688" y="264"/>
                    </a:lnTo>
                    <a:lnTo>
                      <a:pt x="684" y="260"/>
                    </a:lnTo>
                    <a:lnTo>
                      <a:pt x="684" y="256"/>
                    </a:lnTo>
                    <a:lnTo>
                      <a:pt x="680" y="256"/>
                    </a:lnTo>
                    <a:lnTo>
                      <a:pt x="676" y="256"/>
                    </a:lnTo>
                    <a:lnTo>
                      <a:pt x="674" y="256"/>
                    </a:lnTo>
                    <a:lnTo>
                      <a:pt x="670" y="256"/>
                    </a:lnTo>
                    <a:lnTo>
                      <a:pt x="670" y="260"/>
                    </a:lnTo>
                    <a:lnTo>
                      <a:pt x="666" y="264"/>
                    </a:lnTo>
                    <a:lnTo>
                      <a:pt x="662" y="264"/>
                    </a:lnTo>
                    <a:lnTo>
                      <a:pt x="662" y="268"/>
                    </a:lnTo>
                    <a:lnTo>
                      <a:pt x="658" y="272"/>
                    </a:lnTo>
                    <a:lnTo>
                      <a:pt x="656" y="272"/>
                    </a:lnTo>
                    <a:lnTo>
                      <a:pt x="656" y="276"/>
                    </a:lnTo>
                    <a:lnTo>
                      <a:pt x="652" y="276"/>
                    </a:lnTo>
                    <a:lnTo>
                      <a:pt x="648" y="280"/>
                    </a:lnTo>
                    <a:lnTo>
                      <a:pt x="648" y="284"/>
                    </a:lnTo>
                    <a:lnTo>
                      <a:pt x="648" y="286"/>
                    </a:lnTo>
                    <a:lnTo>
                      <a:pt x="644" y="286"/>
                    </a:lnTo>
                    <a:lnTo>
                      <a:pt x="644" y="290"/>
                    </a:lnTo>
                    <a:lnTo>
                      <a:pt x="640" y="290"/>
                    </a:lnTo>
                    <a:lnTo>
                      <a:pt x="636" y="290"/>
                    </a:lnTo>
                    <a:lnTo>
                      <a:pt x="632" y="290"/>
                    </a:lnTo>
                    <a:lnTo>
                      <a:pt x="628" y="290"/>
                    </a:lnTo>
                    <a:lnTo>
                      <a:pt x="628" y="286"/>
                    </a:lnTo>
                    <a:lnTo>
                      <a:pt x="626" y="290"/>
                    </a:lnTo>
                    <a:lnTo>
                      <a:pt x="622" y="294"/>
                    </a:lnTo>
                    <a:lnTo>
                      <a:pt x="622" y="298"/>
                    </a:lnTo>
                    <a:lnTo>
                      <a:pt x="622" y="302"/>
                    </a:lnTo>
                    <a:lnTo>
                      <a:pt x="622" y="306"/>
                    </a:lnTo>
                    <a:lnTo>
                      <a:pt x="626" y="306"/>
                    </a:lnTo>
                    <a:lnTo>
                      <a:pt x="626" y="310"/>
                    </a:lnTo>
                    <a:lnTo>
                      <a:pt x="628" y="310"/>
                    </a:lnTo>
                    <a:lnTo>
                      <a:pt x="632" y="310"/>
                    </a:lnTo>
                    <a:lnTo>
                      <a:pt x="636" y="310"/>
                    </a:lnTo>
                    <a:lnTo>
                      <a:pt x="640" y="310"/>
                    </a:lnTo>
                    <a:lnTo>
                      <a:pt x="640" y="312"/>
                    </a:lnTo>
                    <a:lnTo>
                      <a:pt x="644" y="312"/>
                    </a:lnTo>
                    <a:lnTo>
                      <a:pt x="644" y="316"/>
                    </a:lnTo>
                    <a:lnTo>
                      <a:pt x="644" y="320"/>
                    </a:lnTo>
                    <a:lnTo>
                      <a:pt x="640" y="320"/>
                    </a:lnTo>
                    <a:lnTo>
                      <a:pt x="640" y="324"/>
                    </a:lnTo>
                    <a:lnTo>
                      <a:pt x="644" y="328"/>
                    </a:lnTo>
                    <a:lnTo>
                      <a:pt x="648" y="328"/>
                    </a:lnTo>
                    <a:lnTo>
                      <a:pt x="652" y="328"/>
                    </a:lnTo>
                    <a:lnTo>
                      <a:pt x="656" y="328"/>
                    </a:lnTo>
                    <a:lnTo>
                      <a:pt x="656" y="324"/>
                    </a:lnTo>
                    <a:lnTo>
                      <a:pt x="658" y="324"/>
                    </a:lnTo>
                    <a:lnTo>
                      <a:pt x="658" y="320"/>
                    </a:lnTo>
                    <a:lnTo>
                      <a:pt x="662" y="320"/>
                    </a:lnTo>
                    <a:lnTo>
                      <a:pt x="662" y="316"/>
                    </a:lnTo>
                    <a:lnTo>
                      <a:pt x="666" y="316"/>
                    </a:lnTo>
                    <a:lnTo>
                      <a:pt x="670" y="316"/>
                    </a:lnTo>
                    <a:lnTo>
                      <a:pt x="674" y="320"/>
                    </a:lnTo>
                    <a:lnTo>
                      <a:pt x="676" y="320"/>
                    </a:lnTo>
                    <a:lnTo>
                      <a:pt x="676" y="324"/>
                    </a:lnTo>
                    <a:lnTo>
                      <a:pt x="680" y="324"/>
                    </a:lnTo>
                    <a:lnTo>
                      <a:pt x="684" y="324"/>
                    </a:lnTo>
                    <a:lnTo>
                      <a:pt x="684" y="320"/>
                    </a:lnTo>
                    <a:lnTo>
                      <a:pt x="688" y="320"/>
                    </a:lnTo>
                    <a:lnTo>
                      <a:pt x="684" y="320"/>
                    </a:lnTo>
                    <a:lnTo>
                      <a:pt x="688" y="324"/>
                    </a:lnTo>
                    <a:lnTo>
                      <a:pt x="692" y="324"/>
                    </a:lnTo>
                    <a:lnTo>
                      <a:pt x="692" y="328"/>
                    </a:lnTo>
                    <a:lnTo>
                      <a:pt x="688" y="332"/>
                    </a:lnTo>
                    <a:lnTo>
                      <a:pt x="692" y="332"/>
                    </a:lnTo>
                    <a:lnTo>
                      <a:pt x="688" y="336"/>
                    </a:lnTo>
                    <a:lnTo>
                      <a:pt x="688" y="332"/>
                    </a:lnTo>
                    <a:lnTo>
                      <a:pt x="684" y="332"/>
                    </a:lnTo>
                    <a:lnTo>
                      <a:pt x="680" y="336"/>
                    </a:lnTo>
                    <a:lnTo>
                      <a:pt x="676" y="336"/>
                    </a:lnTo>
                    <a:lnTo>
                      <a:pt x="674" y="336"/>
                    </a:lnTo>
                    <a:lnTo>
                      <a:pt x="674" y="340"/>
                    </a:lnTo>
                    <a:lnTo>
                      <a:pt x="670" y="340"/>
                    </a:lnTo>
                    <a:lnTo>
                      <a:pt x="666" y="340"/>
                    </a:lnTo>
                    <a:lnTo>
                      <a:pt x="670" y="340"/>
                    </a:lnTo>
                    <a:lnTo>
                      <a:pt x="670" y="342"/>
                    </a:lnTo>
                    <a:lnTo>
                      <a:pt x="666" y="342"/>
                    </a:lnTo>
                    <a:lnTo>
                      <a:pt x="666" y="346"/>
                    </a:lnTo>
                    <a:lnTo>
                      <a:pt x="662" y="350"/>
                    </a:lnTo>
                    <a:lnTo>
                      <a:pt x="658" y="350"/>
                    </a:lnTo>
                    <a:lnTo>
                      <a:pt x="662" y="346"/>
                    </a:lnTo>
                    <a:lnTo>
                      <a:pt x="658" y="346"/>
                    </a:lnTo>
                    <a:lnTo>
                      <a:pt x="658" y="350"/>
                    </a:lnTo>
                    <a:lnTo>
                      <a:pt x="658" y="354"/>
                    </a:lnTo>
                    <a:lnTo>
                      <a:pt x="656" y="354"/>
                    </a:lnTo>
                    <a:lnTo>
                      <a:pt x="656" y="358"/>
                    </a:lnTo>
                    <a:lnTo>
                      <a:pt x="652" y="358"/>
                    </a:lnTo>
                    <a:lnTo>
                      <a:pt x="652" y="362"/>
                    </a:lnTo>
                    <a:lnTo>
                      <a:pt x="648" y="362"/>
                    </a:lnTo>
                    <a:lnTo>
                      <a:pt x="648" y="366"/>
                    </a:lnTo>
                    <a:lnTo>
                      <a:pt x="648" y="368"/>
                    </a:lnTo>
                    <a:lnTo>
                      <a:pt x="644" y="368"/>
                    </a:lnTo>
                    <a:lnTo>
                      <a:pt x="644" y="372"/>
                    </a:lnTo>
                    <a:lnTo>
                      <a:pt x="648" y="372"/>
                    </a:lnTo>
                    <a:lnTo>
                      <a:pt x="648" y="376"/>
                    </a:lnTo>
                    <a:lnTo>
                      <a:pt x="652" y="376"/>
                    </a:lnTo>
                    <a:lnTo>
                      <a:pt x="656" y="380"/>
                    </a:lnTo>
                    <a:lnTo>
                      <a:pt x="658" y="380"/>
                    </a:lnTo>
                    <a:lnTo>
                      <a:pt x="662" y="384"/>
                    </a:lnTo>
                    <a:lnTo>
                      <a:pt x="662" y="388"/>
                    </a:lnTo>
                    <a:lnTo>
                      <a:pt x="662" y="392"/>
                    </a:lnTo>
                    <a:lnTo>
                      <a:pt x="662" y="396"/>
                    </a:lnTo>
                    <a:lnTo>
                      <a:pt x="666" y="398"/>
                    </a:lnTo>
                    <a:lnTo>
                      <a:pt x="666" y="402"/>
                    </a:lnTo>
                    <a:lnTo>
                      <a:pt x="670" y="406"/>
                    </a:lnTo>
                    <a:lnTo>
                      <a:pt x="670" y="410"/>
                    </a:lnTo>
                    <a:lnTo>
                      <a:pt x="670" y="414"/>
                    </a:lnTo>
                    <a:lnTo>
                      <a:pt x="674" y="414"/>
                    </a:lnTo>
                    <a:lnTo>
                      <a:pt x="674" y="418"/>
                    </a:lnTo>
                    <a:lnTo>
                      <a:pt x="676" y="418"/>
                    </a:lnTo>
                    <a:lnTo>
                      <a:pt x="676" y="422"/>
                    </a:lnTo>
                    <a:lnTo>
                      <a:pt x="680" y="424"/>
                    </a:lnTo>
                    <a:lnTo>
                      <a:pt x="680" y="428"/>
                    </a:lnTo>
                    <a:lnTo>
                      <a:pt x="684" y="428"/>
                    </a:lnTo>
                    <a:lnTo>
                      <a:pt x="684" y="432"/>
                    </a:lnTo>
                    <a:lnTo>
                      <a:pt x="680" y="432"/>
                    </a:lnTo>
                    <a:lnTo>
                      <a:pt x="680" y="428"/>
                    </a:lnTo>
                    <a:lnTo>
                      <a:pt x="676" y="428"/>
                    </a:lnTo>
                    <a:lnTo>
                      <a:pt x="674" y="428"/>
                    </a:lnTo>
                    <a:lnTo>
                      <a:pt x="670" y="428"/>
                    </a:lnTo>
                    <a:lnTo>
                      <a:pt x="670" y="424"/>
                    </a:lnTo>
                    <a:lnTo>
                      <a:pt x="666" y="424"/>
                    </a:lnTo>
                    <a:lnTo>
                      <a:pt x="662" y="422"/>
                    </a:lnTo>
                    <a:lnTo>
                      <a:pt x="662" y="424"/>
                    </a:lnTo>
                    <a:lnTo>
                      <a:pt x="658" y="424"/>
                    </a:lnTo>
                    <a:lnTo>
                      <a:pt x="656" y="424"/>
                    </a:lnTo>
                    <a:lnTo>
                      <a:pt x="656" y="422"/>
                    </a:lnTo>
                    <a:lnTo>
                      <a:pt x="656" y="418"/>
                    </a:lnTo>
                    <a:lnTo>
                      <a:pt x="652" y="418"/>
                    </a:lnTo>
                    <a:lnTo>
                      <a:pt x="652" y="422"/>
                    </a:lnTo>
                    <a:lnTo>
                      <a:pt x="656" y="422"/>
                    </a:lnTo>
                    <a:lnTo>
                      <a:pt x="652" y="422"/>
                    </a:lnTo>
                    <a:lnTo>
                      <a:pt x="656" y="422"/>
                    </a:lnTo>
                    <a:lnTo>
                      <a:pt x="656" y="424"/>
                    </a:lnTo>
                    <a:lnTo>
                      <a:pt x="658" y="424"/>
                    </a:lnTo>
                    <a:lnTo>
                      <a:pt x="662" y="424"/>
                    </a:lnTo>
                    <a:lnTo>
                      <a:pt x="666" y="424"/>
                    </a:lnTo>
                    <a:lnTo>
                      <a:pt x="666" y="428"/>
                    </a:lnTo>
                    <a:lnTo>
                      <a:pt x="670" y="428"/>
                    </a:lnTo>
                    <a:lnTo>
                      <a:pt x="674" y="428"/>
                    </a:lnTo>
                    <a:lnTo>
                      <a:pt x="674" y="432"/>
                    </a:lnTo>
                    <a:lnTo>
                      <a:pt x="676" y="436"/>
                    </a:lnTo>
                    <a:lnTo>
                      <a:pt x="680" y="436"/>
                    </a:lnTo>
                    <a:lnTo>
                      <a:pt x="680" y="440"/>
                    </a:lnTo>
                    <a:lnTo>
                      <a:pt x="680" y="444"/>
                    </a:lnTo>
                    <a:lnTo>
                      <a:pt x="684" y="444"/>
                    </a:lnTo>
                    <a:lnTo>
                      <a:pt x="684" y="448"/>
                    </a:lnTo>
                    <a:lnTo>
                      <a:pt x="680" y="448"/>
                    </a:lnTo>
                    <a:lnTo>
                      <a:pt x="676" y="448"/>
                    </a:lnTo>
                    <a:lnTo>
                      <a:pt x="674" y="448"/>
                    </a:lnTo>
                    <a:lnTo>
                      <a:pt x="674" y="452"/>
                    </a:lnTo>
                    <a:lnTo>
                      <a:pt x="670" y="452"/>
                    </a:lnTo>
                    <a:lnTo>
                      <a:pt x="670" y="454"/>
                    </a:lnTo>
                    <a:lnTo>
                      <a:pt x="666" y="454"/>
                    </a:lnTo>
                    <a:lnTo>
                      <a:pt x="662" y="454"/>
                    </a:lnTo>
                    <a:lnTo>
                      <a:pt x="658" y="458"/>
                    </a:lnTo>
                    <a:lnTo>
                      <a:pt x="662" y="458"/>
                    </a:lnTo>
                    <a:lnTo>
                      <a:pt x="662" y="454"/>
                    </a:lnTo>
                    <a:lnTo>
                      <a:pt x="666" y="458"/>
                    </a:lnTo>
                    <a:lnTo>
                      <a:pt x="666" y="462"/>
                    </a:lnTo>
                    <a:lnTo>
                      <a:pt x="666" y="458"/>
                    </a:lnTo>
                    <a:lnTo>
                      <a:pt x="670" y="458"/>
                    </a:lnTo>
                    <a:lnTo>
                      <a:pt x="674" y="454"/>
                    </a:lnTo>
                    <a:lnTo>
                      <a:pt x="676" y="454"/>
                    </a:lnTo>
                    <a:lnTo>
                      <a:pt x="676" y="458"/>
                    </a:lnTo>
                    <a:lnTo>
                      <a:pt x="680" y="462"/>
                    </a:lnTo>
                    <a:lnTo>
                      <a:pt x="684" y="462"/>
                    </a:lnTo>
                    <a:lnTo>
                      <a:pt x="684" y="466"/>
                    </a:lnTo>
                    <a:lnTo>
                      <a:pt x="680" y="466"/>
                    </a:lnTo>
                    <a:lnTo>
                      <a:pt x="680" y="470"/>
                    </a:lnTo>
                    <a:lnTo>
                      <a:pt x="676" y="470"/>
                    </a:lnTo>
                    <a:lnTo>
                      <a:pt x="676" y="474"/>
                    </a:lnTo>
                    <a:lnTo>
                      <a:pt x="676" y="470"/>
                    </a:lnTo>
                    <a:lnTo>
                      <a:pt x="680" y="470"/>
                    </a:lnTo>
                    <a:lnTo>
                      <a:pt x="684" y="470"/>
                    </a:lnTo>
                    <a:lnTo>
                      <a:pt x="684" y="474"/>
                    </a:lnTo>
                    <a:lnTo>
                      <a:pt x="684" y="478"/>
                    </a:lnTo>
                    <a:lnTo>
                      <a:pt x="680" y="478"/>
                    </a:lnTo>
                    <a:lnTo>
                      <a:pt x="680" y="474"/>
                    </a:lnTo>
                    <a:lnTo>
                      <a:pt x="680" y="478"/>
                    </a:lnTo>
                    <a:lnTo>
                      <a:pt x="676" y="478"/>
                    </a:lnTo>
                    <a:lnTo>
                      <a:pt x="676" y="474"/>
                    </a:lnTo>
                    <a:lnTo>
                      <a:pt x="676" y="478"/>
                    </a:lnTo>
                    <a:lnTo>
                      <a:pt x="680" y="478"/>
                    </a:lnTo>
                    <a:lnTo>
                      <a:pt x="680" y="480"/>
                    </a:lnTo>
                    <a:lnTo>
                      <a:pt x="676" y="480"/>
                    </a:lnTo>
                    <a:lnTo>
                      <a:pt x="680" y="484"/>
                    </a:lnTo>
                    <a:lnTo>
                      <a:pt x="676" y="484"/>
                    </a:lnTo>
                    <a:lnTo>
                      <a:pt x="674" y="484"/>
                    </a:lnTo>
                    <a:lnTo>
                      <a:pt x="676" y="484"/>
                    </a:lnTo>
                    <a:lnTo>
                      <a:pt x="676" y="488"/>
                    </a:lnTo>
                    <a:lnTo>
                      <a:pt x="676" y="492"/>
                    </a:lnTo>
                    <a:lnTo>
                      <a:pt x="680" y="492"/>
                    </a:lnTo>
                    <a:lnTo>
                      <a:pt x="676" y="492"/>
                    </a:lnTo>
                    <a:lnTo>
                      <a:pt x="676" y="496"/>
                    </a:lnTo>
                    <a:lnTo>
                      <a:pt x="674" y="496"/>
                    </a:lnTo>
                    <a:lnTo>
                      <a:pt x="674" y="492"/>
                    </a:lnTo>
                    <a:lnTo>
                      <a:pt x="674" y="496"/>
                    </a:lnTo>
                    <a:lnTo>
                      <a:pt x="670" y="496"/>
                    </a:lnTo>
                    <a:lnTo>
                      <a:pt x="670" y="500"/>
                    </a:lnTo>
                    <a:lnTo>
                      <a:pt x="666" y="496"/>
                    </a:lnTo>
                    <a:lnTo>
                      <a:pt x="666" y="500"/>
                    </a:lnTo>
                    <a:lnTo>
                      <a:pt x="670" y="500"/>
                    </a:lnTo>
                    <a:lnTo>
                      <a:pt x="666" y="500"/>
                    </a:lnTo>
                    <a:lnTo>
                      <a:pt x="666" y="504"/>
                    </a:lnTo>
                    <a:lnTo>
                      <a:pt x="666" y="508"/>
                    </a:lnTo>
                    <a:lnTo>
                      <a:pt x="666" y="510"/>
                    </a:lnTo>
                    <a:lnTo>
                      <a:pt x="662" y="510"/>
                    </a:lnTo>
                    <a:lnTo>
                      <a:pt x="662" y="514"/>
                    </a:lnTo>
                    <a:lnTo>
                      <a:pt x="662" y="510"/>
                    </a:lnTo>
                    <a:lnTo>
                      <a:pt x="662" y="514"/>
                    </a:lnTo>
                    <a:lnTo>
                      <a:pt x="662" y="510"/>
                    </a:lnTo>
                    <a:lnTo>
                      <a:pt x="658" y="510"/>
                    </a:lnTo>
                    <a:lnTo>
                      <a:pt x="662" y="510"/>
                    </a:lnTo>
                    <a:lnTo>
                      <a:pt x="662" y="514"/>
                    </a:lnTo>
                    <a:lnTo>
                      <a:pt x="658" y="514"/>
                    </a:lnTo>
                    <a:lnTo>
                      <a:pt x="658" y="518"/>
                    </a:lnTo>
                    <a:lnTo>
                      <a:pt x="656" y="518"/>
                    </a:lnTo>
                    <a:lnTo>
                      <a:pt x="658" y="518"/>
                    </a:lnTo>
                    <a:lnTo>
                      <a:pt x="658" y="522"/>
                    </a:lnTo>
                    <a:lnTo>
                      <a:pt x="656" y="522"/>
                    </a:lnTo>
                    <a:lnTo>
                      <a:pt x="656" y="526"/>
                    </a:lnTo>
                    <a:lnTo>
                      <a:pt x="656" y="522"/>
                    </a:lnTo>
                    <a:lnTo>
                      <a:pt x="658" y="522"/>
                    </a:lnTo>
                    <a:lnTo>
                      <a:pt x="656" y="518"/>
                    </a:lnTo>
                    <a:lnTo>
                      <a:pt x="656" y="522"/>
                    </a:lnTo>
                    <a:lnTo>
                      <a:pt x="656" y="518"/>
                    </a:lnTo>
                    <a:lnTo>
                      <a:pt x="652" y="518"/>
                    </a:lnTo>
                    <a:lnTo>
                      <a:pt x="652" y="522"/>
                    </a:lnTo>
                    <a:lnTo>
                      <a:pt x="652" y="518"/>
                    </a:lnTo>
                    <a:lnTo>
                      <a:pt x="652" y="522"/>
                    </a:lnTo>
                    <a:lnTo>
                      <a:pt x="652" y="526"/>
                    </a:lnTo>
                    <a:lnTo>
                      <a:pt x="652" y="522"/>
                    </a:lnTo>
                    <a:lnTo>
                      <a:pt x="656" y="526"/>
                    </a:lnTo>
                    <a:lnTo>
                      <a:pt x="652" y="526"/>
                    </a:lnTo>
                    <a:lnTo>
                      <a:pt x="652" y="530"/>
                    </a:lnTo>
                    <a:lnTo>
                      <a:pt x="656" y="526"/>
                    </a:lnTo>
                    <a:lnTo>
                      <a:pt x="656" y="530"/>
                    </a:lnTo>
                    <a:lnTo>
                      <a:pt x="652" y="530"/>
                    </a:lnTo>
                    <a:lnTo>
                      <a:pt x="652" y="534"/>
                    </a:lnTo>
                    <a:lnTo>
                      <a:pt x="648" y="534"/>
                    </a:lnTo>
                    <a:lnTo>
                      <a:pt x="644" y="534"/>
                    </a:lnTo>
                    <a:lnTo>
                      <a:pt x="648" y="534"/>
                    </a:lnTo>
                    <a:lnTo>
                      <a:pt x="648" y="536"/>
                    </a:lnTo>
                    <a:lnTo>
                      <a:pt x="648" y="534"/>
                    </a:lnTo>
                    <a:lnTo>
                      <a:pt x="652" y="534"/>
                    </a:lnTo>
                    <a:lnTo>
                      <a:pt x="652" y="536"/>
                    </a:lnTo>
                    <a:lnTo>
                      <a:pt x="652" y="540"/>
                    </a:lnTo>
                    <a:lnTo>
                      <a:pt x="648" y="540"/>
                    </a:lnTo>
                    <a:lnTo>
                      <a:pt x="652" y="540"/>
                    </a:lnTo>
                    <a:lnTo>
                      <a:pt x="652" y="544"/>
                    </a:lnTo>
                    <a:lnTo>
                      <a:pt x="652" y="548"/>
                    </a:lnTo>
                    <a:lnTo>
                      <a:pt x="652" y="544"/>
                    </a:lnTo>
                    <a:lnTo>
                      <a:pt x="648" y="544"/>
                    </a:lnTo>
                    <a:lnTo>
                      <a:pt x="648" y="540"/>
                    </a:lnTo>
                    <a:lnTo>
                      <a:pt x="648" y="544"/>
                    </a:lnTo>
                    <a:lnTo>
                      <a:pt x="644" y="544"/>
                    </a:lnTo>
                    <a:lnTo>
                      <a:pt x="648" y="548"/>
                    </a:lnTo>
                    <a:lnTo>
                      <a:pt x="644" y="552"/>
                    </a:lnTo>
                    <a:lnTo>
                      <a:pt x="644" y="548"/>
                    </a:lnTo>
                    <a:lnTo>
                      <a:pt x="640" y="548"/>
                    </a:lnTo>
                    <a:lnTo>
                      <a:pt x="640" y="552"/>
                    </a:lnTo>
                    <a:lnTo>
                      <a:pt x="644" y="552"/>
                    </a:lnTo>
                    <a:lnTo>
                      <a:pt x="640" y="556"/>
                    </a:lnTo>
                    <a:lnTo>
                      <a:pt x="636" y="556"/>
                    </a:lnTo>
                    <a:lnTo>
                      <a:pt x="640" y="556"/>
                    </a:lnTo>
                    <a:lnTo>
                      <a:pt x="636" y="552"/>
                    </a:lnTo>
                    <a:lnTo>
                      <a:pt x="636" y="556"/>
                    </a:lnTo>
                    <a:lnTo>
                      <a:pt x="640" y="556"/>
                    </a:lnTo>
                    <a:lnTo>
                      <a:pt x="636" y="560"/>
                    </a:lnTo>
                    <a:lnTo>
                      <a:pt x="632" y="560"/>
                    </a:lnTo>
                    <a:lnTo>
                      <a:pt x="628" y="560"/>
                    </a:lnTo>
                    <a:lnTo>
                      <a:pt x="628" y="564"/>
                    </a:lnTo>
                    <a:lnTo>
                      <a:pt x="626" y="564"/>
                    </a:lnTo>
                    <a:lnTo>
                      <a:pt x="628" y="564"/>
                    </a:lnTo>
                    <a:lnTo>
                      <a:pt x="628" y="566"/>
                    </a:lnTo>
                    <a:lnTo>
                      <a:pt x="626" y="570"/>
                    </a:lnTo>
                    <a:lnTo>
                      <a:pt x="622" y="570"/>
                    </a:lnTo>
                    <a:lnTo>
                      <a:pt x="622" y="574"/>
                    </a:lnTo>
                    <a:lnTo>
                      <a:pt x="618" y="574"/>
                    </a:lnTo>
                    <a:lnTo>
                      <a:pt x="618" y="578"/>
                    </a:lnTo>
                    <a:lnTo>
                      <a:pt x="614" y="578"/>
                    </a:lnTo>
                    <a:lnTo>
                      <a:pt x="610" y="578"/>
                    </a:lnTo>
                    <a:lnTo>
                      <a:pt x="610" y="582"/>
                    </a:lnTo>
                    <a:lnTo>
                      <a:pt x="606" y="582"/>
                    </a:lnTo>
                    <a:lnTo>
                      <a:pt x="610" y="582"/>
                    </a:lnTo>
                    <a:lnTo>
                      <a:pt x="610" y="586"/>
                    </a:lnTo>
                    <a:lnTo>
                      <a:pt x="606" y="586"/>
                    </a:lnTo>
                    <a:lnTo>
                      <a:pt x="606" y="590"/>
                    </a:lnTo>
                    <a:lnTo>
                      <a:pt x="602" y="590"/>
                    </a:lnTo>
                    <a:lnTo>
                      <a:pt x="602" y="592"/>
                    </a:lnTo>
                    <a:lnTo>
                      <a:pt x="600" y="590"/>
                    </a:lnTo>
                    <a:lnTo>
                      <a:pt x="600" y="592"/>
                    </a:lnTo>
                    <a:lnTo>
                      <a:pt x="596" y="592"/>
                    </a:lnTo>
                    <a:lnTo>
                      <a:pt x="596" y="590"/>
                    </a:lnTo>
                    <a:lnTo>
                      <a:pt x="592" y="592"/>
                    </a:lnTo>
                    <a:lnTo>
                      <a:pt x="596" y="592"/>
                    </a:lnTo>
                    <a:lnTo>
                      <a:pt x="592" y="592"/>
                    </a:lnTo>
                    <a:lnTo>
                      <a:pt x="588" y="592"/>
                    </a:lnTo>
                    <a:lnTo>
                      <a:pt x="584" y="592"/>
                    </a:lnTo>
                    <a:lnTo>
                      <a:pt x="584" y="596"/>
                    </a:lnTo>
                    <a:lnTo>
                      <a:pt x="580" y="596"/>
                    </a:lnTo>
                    <a:lnTo>
                      <a:pt x="580" y="592"/>
                    </a:lnTo>
                    <a:lnTo>
                      <a:pt x="584" y="592"/>
                    </a:lnTo>
                    <a:lnTo>
                      <a:pt x="580" y="592"/>
                    </a:lnTo>
                    <a:lnTo>
                      <a:pt x="580" y="596"/>
                    </a:lnTo>
                    <a:lnTo>
                      <a:pt x="576" y="596"/>
                    </a:lnTo>
                    <a:lnTo>
                      <a:pt x="572" y="596"/>
                    </a:lnTo>
                    <a:lnTo>
                      <a:pt x="576" y="596"/>
                    </a:lnTo>
                    <a:lnTo>
                      <a:pt x="576" y="600"/>
                    </a:lnTo>
                    <a:lnTo>
                      <a:pt x="572" y="600"/>
                    </a:lnTo>
                    <a:lnTo>
                      <a:pt x="570" y="600"/>
                    </a:lnTo>
                    <a:lnTo>
                      <a:pt x="570" y="596"/>
                    </a:lnTo>
                    <a:lnTo>
                      <a:pt x="572" y="596"/>
                    </a:lnTo>
                    <a:lnTo>
                      <a:pt x="570" y="596"/>
                    </a:lnTo>
                    <a:lnTo>
                      <a:pt x="570" y="592"/>
                    </a:lnTo>
                    <a:lnTo>
                      <a:pt x="566" y="590"/>
                    </a:lnTo>
                    <a:lnTo>
                      <a:pt x="566" y="586"/>
                    </a:lnTo>
                    <a:lnTo>
                      <a:pt x="570" y="586"/>
                    </a:lnTo>
                    <a:lnTo>
                      <a:pt x="566" y="586"/>
                    </a:lnTo>
                    <a:lnTo>
                      <a:pt x="566" y="590"/>
                    </a:lnTo>
                    <a:lnTo>
                      <a:pt x="562" y="590"/>
                    </a:lnTo>
                    <a:lnTo>
                      <a:pt x="566" y="592"/>
                    </a:lnTo>
                    <a:lnTo>
                      <a:pt x="562" y="592"/>
                    </a:lnTo>
                    <a:lnTo>
                      <a:pt x="566" y="592"/>
                    </a:lnTo>
                    <a:lnTo>
                      <a:pt x="566" y="596"/>
                    </a:lnTo>
                    <a:lnTo>
                      <a:pt x="566" y="600"/>
                    </a:lnTo>
                    <a:lnTo>
                      <a:pt x="566" y="604"/>
                    </a:lnTo>
                    <a:lnTo>
                      <a:pt x="562" y="604"/>
                    </a:lnTo>
                    <a:lnTo>
                      <a:pt x="562" y="600"/>
                    </a:lnTo>
                    <a:lnTo>
                      <a:pt x="562" y="596"/>
                    </a:lnTo>
                    <a:lnTo>
                      <a:pt x="558" y="596"/>
                    </a:lnTo>
                    <a:lnTo>
                      <a:pt x="562" y="596"/>
                    </a:lnTo>
                    <a:lnTo>
                      <a:pt x="562" y="600"/>
                    </a:lnTo>
                    <a:lnTo>
                      <a:pt x="562" y="604"/>
                    </a:lnTo>
                    <a:lnTo>
                      <a:pt x="558" y="604"/>
                    </a:lnTo>
                    <a:lnTo>
                      <a:pt x="558" y="600"/>
                    </a:lnTo>
                    <a:lnTo>
                      <a:pt x="558" y="604"/>
                    </a:lnTo>
                    <a:lnTo>
                      <a:pt x="558" y="608"/>
                    </a:lnTo>
                    <a:lnTo>
                      <a:pt x="554" y="608"/>
                    </a:lnTo>
                    <a:lnTo>
                      <a:pt x="550" y="608"/>
                    </a:lnTo>
                    <a:lnTo>
                      <a:pt x="550" y="612"/>
                    </a:lnTo>
                    <a:lnTo>
                      <a:pt x="550" y="608"/>
                    </a:lnTo>
                    <a:lnTo>
                      <a:pt x="546" y="612"/>
                    </a:lnTo>
                    <a:lnTo>
                      <a:pt x="542" y="608"/>
                    </a:lnTo>
                    <a:lnTo>
                      <a:pt x="542" y="612"/>
                    </a:lnTo>
                    <a:lnTo>
                      <a:pt x="540" y="612"/>
                    </a:lnTo>
                    <a:lnTo>
                      <a:pt x="540" y="616"/>
                    </a:lnTo>
                    <a:lnTo>
                      <a:pt x="536" y="616"/>
                    </a:lnTo>
                    <a:lnTo>
                      <a:pt x="532" y="616"/>
                    </a:lnTo>
                    <a:lnTo>
                      <a:pt x="528" y="616"/>
                    </a:lnTo>
                    <a:lnTo>
                      <a:pt x="524" y="616"/>
                    </a:lnTo>
                    <a:lnTo>
                      <a:pt x="524" y="620"/>
                    </a:lnTo>
                    <a:lnTo>
                      <a:pt x="524" y="616"/>
                    </a:lnTo>
                    <a:lnTo>
                      <a:pt x="524" y="620"/>
                    </a:lnTo>
                    <a:lnTo>
                      <a:pt x="520" y="620"/>
                    </a:lnTo>
                    <a:lnTo>
                      <a:pt x="520" y="616"/>
                    </a:lnTo>
                    <a:lnTo>
                      <a:pt x="520" y="620"/>
                    </a:lnTo>
                    <a:lnTo>
                      <a:pt x="520" y="622"/>
                    </a:lnTo>
                    <a:lnTo>
                      <a:pt x="516" y="622"/>
                    </a:lnTo>
                    <a:lnTo>
                      <a:pt x="516" y="626"/>
                    </a:lnTo>
                    <a:lnTo>
                      <a:pt x="520" y="626"/>
                    </a:lnTo>
                    <a:lnTo>
                      <a:pt x="520" y="630"/>
                    </a:lnTo>
                    <a:lnTo>
                      <a:pt x="520" y="626"/>
                    </a:lnTo>
                    <a:lnTo>
                      <a:pt x="520" y="630"/>
                    </a:lnTo>
                    <a:lnTo>
                      <a:pt x="520" y="634"/>
                    </a:lnTo>
                    <a:lnTo>
                      <a:pt x="520" y="636"/>
                    </a:lnTo>
                    <a:lnTo>
                      <a:pt x="516" y="636"/>
                    </a:lnTo>
                    <a:lnTo>
                      <a:pt x="514" y="636"/>
                    </a:lnTo>
                    <a:lnTo>
                      <a:pt x="514" y="634"/>
                    </a:lnTo>
                    <a:lnTo>
                      <a:pt x="510" y="630"/>
                    </a:lnTo>
                    <a:lnTo>
                      <a:pt x="510" y="626"/>
                    </a:lnTo>
                    <a:lnTo>
                      <a:pt x="510" y="622"/>
                    </a:lnTo>
                    <a:lnTo>
                      <a:pt x="514" y="620"/>
                    </a:lnTo>
                    <a:lnTo>
                      <a:pt x="514" y="616"/>
                    </a:lnTo>
                    <a:lnTo>
                      <a:pt x="514" y="612"/>
                    </a:lnTo>
                    <a:lnTo>
                      <a:pt x="510" y="612"/>
                    </a:lnTo>
                    <a:lnTo>
                      <a:pt x="510" y="616"/>
                    </a:lnTo>
                    <a:lnTo>
                      <a:pt x="514" y="616"/>
                    </a:lnTo>
                    <a:lnTo>
                      <a:pt x="510" y="616"/>
                    </a:lnTo>
                    <a:lnTo>
                      <a:pt x="510" y="612"/>
                    </a:lnTo>
                    <a:lnTo>
                      <a:pt x="510" y="616"/>
                    </a:lnTo>
                    <a:lnTo>
                      <a:pt x="506" y="616"/>
                    </a:lnTo>
                    <a:lnTo>
                      <a:pt x="502" y="616"/>
                    </a:lnTo>
                    <a:lnTo>
                      <a:pt x="502" y="612"/>
                    </a:lnTo>
                    <a:lnTo>
                      <a:pt x="498" y="612"/>
                    </a:lnTo>
                    <a:lnTo>
                      <a:pt x="498" y="608"/>
                    </a:lnTo>
                    <a:lnTo>
                      <a:pt x="498" y="612"/>
                    </a:lnTo>
                    <a:lnTo>
                      <a:pt x="494" y="612"/>
                    </a:lnTo>
                    <a:lnTo>
                      <a:pt x="494" y="608"/>
                    </a:lnTo>
                    <a:lnTo>
                      <a:pt x="494" y="612"/>
                    </a:lnTo>
                    <a:lnTo>
                      <a:pt x="494" y="616"/>
                    </a:lnTo>
                    <a:lnTo>
                      <a:pt x="490" y="616"/>
                    </a:lnTo>
                    <a:lnTo>
                      <a:pt x="490" y="612"/>
                    </a:lnTo>
                    <a:lnTo>
                      <a:pt x="494" y="612"/>
                    </a:lnTo>
                    <a:lnTo>
                      <a:pt x="490" y="612"/>
                    </a:lnTo>
                    <a:lnTo>
                      <a:pt x="490" y="616"/>
                    </a:lnTo>
                    <a:lnTo>
                      <a:pt x="490" y="612"/>
                    </a:lnTo>
                    <a:lnTo>
                      <a:pt x="486" y="616"/>
                    </a:lnTo>
                    <a:lnTo>
                      <a:pt x="486" y="612"/>
                    </a:lnTo>
                    <a:lnTo>
                      <a:pt x="484" y="612"/>
                    </a:lnTo>
                    <a:lnTo>
                      <a:pt x="480" y="612"/>
                    </a:lnTo>
                    <a:lnTo>
                      <a:pt x="476" y="612"/>
                    </a:lnTo>
                    <a:lnTo>
                      <a:pt x="472" y="608"/>
                    </a:lnTo>
                    <a:lnTo>
                      <a:pt x="468" y="604"/>
                    </a:lnTo>
                    <a:lnTo>
                      <a:pt x="468" y="600"/>
                    </a:lnTo>
                    <a:lnTo>
                      <a:pt x="464" y="600"/>
                    </a:lnTo>
                    <a:lnTo>
                      <a:pt x="464" y="596"/>
                    </a:lnTo>
                    <a:lnTo>
                      <a:pt x="468" y="596"/>
                    </a:lnTo>
                    <a:lnTo>
                      <a:pt x="468" y="592"/>
                    </a:lnTo>
                    <a:lnTo>
                      <a:pt x="468" y="590"/>
                    </a:lnTo>
                    <a:lnTo>
                      <a:pt x="464" y="590"/>
                    </a:lnTo>
                    <a:lnTo>
                      <a:pt x="460" y="590"/>
                    </a:lnTo>
                    <a:lnTo>
                      <a:pt x="458" y="590"/>
                    </a:lnTo>
                    <a:lnTo>
                      <a:pt x="454" y="590"/>
                    </a:lnTo>
                    <a:lnTo>
                      <a:pt x="454" y="586"/>
                    </a:lnTo>
                    <a:lnTo>
                      <a:pt x="450" y="586"/>
                    </a:lnTo>
                    <a:lnTo>
                      <a:pt x="450" y="582"/>
                    </a:lnTo>
                    <a:lnTo>
                      <a:pt x="446" y="582"/>
                    </a:lnTo>
                    <a:lnTo>
                      <a:pt x="442" y="586"/>
                    </a:lnTo>
                    <a:lnTo>
                      <a:pt x="442" y="590"/>
                    </a:lnTo>
                    <a:lnTo>
                      <a:pt x="438" y="592"/>
                    </a:lnTo>
                    <a:lnTo>
                      <a:pt x="434" y="592"/>
                    </a:lnTo>
                    <a:lnTo>
                      <a:pt x="430" y="592"/>
                    </a:lnTo>
                    <a:lnTo>
                      <a:pt x="430" y="596"/>
                    </a:lnTo>
                    <a:lnTo>
                      <a:pt x="428" y="596"/>
                    </a:lnTo>
                    <a:lnTo>
                      <a:pt x="428" y="592"/>
                    </a:lnTo>
                    <a:lnTo>
                      <a:pt x="424" y="592"/>
                    </a:lnTo>
                    <a:lnTo>
                      <a:pt x="424" y="596"/>
                    </a:lnTo>
                    <a:lnTo>
                      <a:pt x="424" y="592"/>
                    </a:lnTo>
                    <a:lnTo>
                      <a:pt x="420" y="592"/>
                    </a:lnTo>
                    <a:lnTo>
                      <a:pt x="420" y="596"/>
                    </a:lnTo>
                    <a:lnTo>
                      <a:pt x="416" y="596"/>
                    </a:lnTo>
                    <a:lnTo>
                      <a:pt x="412" y="596"/>
                    </a:lnTo>
                    <a:lnTo>
                      <a:pt x="412" y="592"/>
                    </a:lnTo>
                    <a:lnTo>
                      <a:pt x="408" y="592"/>
                    </a:lnTo>
                    <a:lnTo>
                      <a:pt x="408" y="596"/>
                    </a:lnTo>
                    <a:lnTo>
                      <a:pt x="404" y="596"/>
                    </a:lnTo>
                    <a:lnTo>
                      <a:pt x="404" y="600"/>
                    </a:lnTo>
                    <a:lnTo>
                      <a:pt x="404" y="596"/>
                    </a:lnTo>
                    <a:lnTo>
                      <a:pt x="402" y="596"/>
                    </a:lnTo>
                    <a:lnTo>
                      <a:pt x="398" y="596"/>
                    </a:lnTo>
                    <a:lnTo>
                      <a:pt x="398" y="600"/>
                    </a:lnTo>
                    <a:lnTo>
                      <a:pt x="394" y="600"/>
                    </a:lnTo>
                    <a:lnTo>
                      <a:pt x="398" y="608"/>
                    </a:lnTo>
                    <a:lnTo>
                      <a:pt x="398" y="612"/>
                    </a:lnTo>
                    <a:lnTo>
                      <a:pt x="398" y="616"/>
                    </a:lnTo>
                    <a:lnTo>
                      <a:pt x="398" y="620"/>
                    </a:lnTo>
                    <a:lnTo>
                      <a:pt x="402" y="620"/>
                    </a:lnTo>
                    <a:lnTo>
                      <a:pt x="398" y="620"/>
                    </a:lnTo>
                    <a:lnTo>
                      <a:pt x="398" y="622"/>
                    </a:lnTo>
                    <a:lnTo>
                      <a:pt x="398" y="620"/>
                    </a:lnTo>
                    <a:lnTo>
                      <a:pt x="394" y="620"/>
                    </a:lnTo>
                    <a:lnTo>
                      <a:pt x="390" y="620"/>
                    </a:lnTo>
                    <a:lnTo>
                      <a:pt x="390" y="616"/>
                    </a:lnTo>
                    <a:lnTo>
                      <a:pt x="390" y="612"/>
                    </a:lnTo>
                    <a:lnTo>
                      <a:pt x="386" y="612"/>
                    </a:lnTo>
                    <a:lnTo>
                      <a:pt x="382" y="616"/>
                    </a:lnTo>
                    <a:lnTo>
                      <a:pt x="378" y="616"/>
                    </a:lnTo>
                    <a:lnTo>
                      <a:pt x="374" y="616"/>
                    </a:lnTo>
                    <a:lnTo>
                      <a:pt x="374" y="612"/>
                    </a:lnTo>
                    <a:lnTo>
                      <a:pt x="372" y="612"/>
                    </a:lnTo>
                    <a:lnTo>
                      <a:pt x="372" y="608"/>
                    </a:lnTo>
                    <a:lnTo>
                      <a:pt x="372" y="604"/>
                    </a:lnTo>
                    <a:lnTo>
                      <a:pt x="368" y="604"/>
                    </a:lnTo>
                    <a:lnTo>
                      <a:pt x="364" y="604"/>
                    </a:lnTo>
                    <a:lnTo>
                      <a:pt x="360" y="604"/>
                    </a:lnTo>
                    <a:lnTo>
                      <a:pt x="364" y="600"/>
                    </a:lnTo>
                    <a:lnTo>
                      <a:pt x="364" y="596"/>
                    </a:lnTo>
                    <a:lnTo>
                      <a:pt x="364" y="592"/>
                    </a:lnTo>
                    <a:lnTo>
                      <a:pt x="364" y="590"/>
                    </a:lnTo>
                    <a:lnTo>
                      <a:pt x="368" y="590"/>
                    </a:lnTo>
                    <a:lnTo>
                      <a:pt x="368" y="586"/>
                    </a:lnTo>
                    <a:lnTo>
                      <a:pt x="364" y="586"/>
                    </a:lnTo>
                    <a:lnTo>
                      <a:pt x="360" y="586"/>
                    </a:lnTo>
                    <a:lnTo>
                      <a:pt x="356" y="586"/>
                    </a:lnTo>
                    <a:lnTo>
                      <a:pt x="356" y="582"/>
                    </a:lnTo>
                    <a:lnTo>
                      <a:pt x="356" y="578"/>
                    </a:lnTo>
                    <a:lnTo>
                      <a:pt x="356" y="574"/>
                    </a:lnTo>
                    <a:lnTo>
                      <a:pt x="352" y="570"/>
                    </a:lnTo>
                    <a:lnTo>
                      <a:pt x="356" y="570"/>
                    </a:lnTo>
                    <a:lnTo>
                      <a:pt x="356" y="566"/>
                    </a:lnTo>
                    <a:lnTo>
                      <a:pt x="352" y="566"/>
                    </a:lnTo>
                    <a:lnTo>
                      <a:pt x="348" y="566"/>
                    </a:lnTo>
                    <a:lnTo>
                      <a:pt x="346" y="566"/>
                    </a:lnTo>
                    <a:lnTo>
                      <a:pt x="346" y="570"/>
                    </a:lnTo>
                    <a:lnTo>
                      <a:pt x="342" y="570"/>
                    </a:lnTo>
                    <a:lnTo>
                      <a:pt x="342" y="574"/>
                    </a:lnTo>
                    <a:lnTo>
                      <a:pt x="342" y="574"/>
                    </a:lnTo>
                    <a:lnTo>
                      <a:pt x="342" y="574"/>
                    </a:lnTo>
                    <a:close/>
                    <a:moveTo>
                      <a:pt x="658" y="578"/>
                    </a:moveTo>
                    <a:lnTo>
                      <a:pt x="658" y="574"/>
                    </a:lnTo>
                    <a:lnTo>
                      <a:pt x="658" y="570"/>
                    </a:lnTo>
                    <a:lnTo>
                      <a:pt x="662" y="570"/>
                    </a:lnTo>
                    <a:lnTo>
                      <a:pt x="662" y="566"/>
                    </a:lnTo>
                    <a:lnTo>
                      <a:pt x="662" y="564"/>
                    </a:lnTo>
                    <a:lnTo>
                      <a:pt x="666" y="564"/>
                    </a:lnTo>
                    <a:lnTo>
                      <a:pt x="666" y="560"/>
                    </a:lnTo>
                    <a:lnTo>
                      <a:pt x="670" y="556"/>
                    </a:lnTo>
                    <a:lnTo>
                      <a:pt x="670" y="552"/>
                    </a:lnTo>
                    <a:lnTo>
                      <a:pt x="674" y="552"/>
                    </a:lnTo>
                    <a:lnTo>
                      <a:pt x="674" y="548"/>
                    </a:lnTo>
                    <a:lnTo>
                      <a:pt x="676" y="548"/>
                    </a:lnTo>
                    <a:lnTo>
                      <a:pt x="676" y="552"/>
                    </a:lnTo>
                    <a:lnTo>
                      <a:pt x="676" y="548"/>
                    </a:lnTo>
                    <a:lnTo>
                      <a:pt x="680" y="548"/>
                    </a:lnTo>
                    <a:lnTo>
                      <a:pt x="680" y="552"/>
                    </a:lnTo>
                    <a:lnTo>
                      <a:pt x="684" y="552"/>
                    </a:lnTo>
                    <a:lnTo>
                      <a:pt x="680" y="556"/>
                    </a:lnTo>
                    <a:lnTo>
                      <a:pt x="680" y="560"/>
                    </a:lnTo>
                    <a:lnTo>
                      <a:pt x="680" y="564"/>
                    </a:lnTo>
                    <a:lnTo>
                      <a:pt x="680" y="566"/>
                    </a:lnTo>
                    <a:lnTo>
                      <a:pt x="676" y="570"/>
                    </a:lnTo>
                    <a:lnTo>
                      <a:pt x="680" y="570"/>
                    </a:lnTo>
                    <a:lnTo>
                      <a:pt x="676" y="570"/>
                    </a:lnTo>
                    <a:lnTo>
                      <a:pt x="676" y="574"/>
                    </a:lnTo>
                    <a:lnTo>
                      <a:pt x="676" y="578"/>
                    </a:lnTo>
                    <a:lnTo>
                      <a:pt x="676" y="582"/>
                    </a:lnTo>
                    <a:lnTo>
                      <a:pt x="676" y="586"/>
                    </a:lnTo>
                    <a:lnTo>
                      <a:pt x="674" y="590"/>
                    </a:lnTo>
                    <a:lnTo>
                      <a:pt x="674" y="592"/>
                    </a:lnTo>
                    <a:lnTo>
                      <a:pt x="670" y="592"/>
                    </a:lnTo>
                    <a:lnTo>
                      <a:pt x="670" y="596"/>
                    </a:lnTo>
                    <a:lnTo>
                      <a:pt x="670" y="600"/>
                    </a:lnTo>
                    <a:lnTo>
                      <a:pt x="670" y="604"/>
                    </a:lnTo>
                    <a:lnTo>
                      <a:pt x="670" y="608"/>
                    </a:lnTo>
                    <a:lnTo>
                      <a:pt x="666" y="608"/>
                    </a:lnTo>
                    <a:lnTo>
                      <a:pt x="666" y="604"/>
                    </a:lnTo>
                    <a:lnTo>
                      <a:pt x="666" y="600"/>
                    </a:lnTo>
                    <a:lnTo>
                      <a:pt x="662" y="600"/>
                    </a:lnTo>
                    <a:lnTo>
                      <a:pt x="662" y="596"/>
                    </a:lnTo>
                    <a:lnTo>
                      <a:pt x="658" y="596"/>
                    </a:lnTo>
                    <a:lnTo>
                      <a:pt x="658" y="592"/>
                    </a:lnTo>
                    <a:lnTo>
                      <a:pt x="658" y="590"/>
                    </a:lnTo>
                    <a:lnTo>
                      <a:pt x="658" y="586"/>
                    </a:lnTo>
                    <a:lnTo>
                      <a:pt x="658" y="582"/>
                    </a:lnTo>
                    <a:lnTo>
                      <a:pt x="658" y="578"/>
                    </a:lnTo>
                    <a:lnTo>
                      <a:pt x="658" y="578"/>
                    </a:lnTo>
                    <a:lnTo>
                      <a:pt x="658" y="578"/>
                    </a:lnTo>
                    <a:close/>
                    <a:moveTo>
                      <a:pt x="510" y="670"/>
                    </a:moveTo>
                    <a:lnTo>
                      <a:pt x="510" y="674"/>
                    </a:lnTo>
                    <a:lnTo>
                      <a:pt x="510" y="670"/>
                    </a:lnTo>
                    <a:lnTo>
                      <a:pt x="506" y="670"/>
                    </a:lnTo>
                    <a:lnTo>
                      <a:pt x="502" y="670"/>
                    </a:lnTo>
                    <a:lnTo>
                      <a:pt x="498" y="670"/>
                    </a:lnTo>
                    <a:lnTo>
                      <a:pt x="498" y="666"/>
                    </a:lnTo>
                    <a:lnTo>
                      <a:pt x="494" y="666"/>
                    </a:lnTo>
                    <a:lnTo>
                      <a:pt x="494" y="662"/>
                    </a:lnTo>
                    <a:lnTo>
                      <a:pt x="498" y="662"/>
                    </a:lnTo>
                    <a:lnTo>
                      <a:pt x="494" y="662"/>
                    </a:lnTo>
                    <a:lnTo>
                      <a:pt x="494" y="660"/>
                    </a:lnTo>
                    <a:lnTo>
                      <a:pt x="494" y="656"/>
                    </a:lnTo>
                    <a:lnTo>
                      <a:pt x="494" y="652"/>
                    </a:lnTo>
                    <a:lnTo>
                      <a:pt x="498" y="652"/>
                    </a:lnTo>
                    <a:lnTo>
                      <a:pt x="498" y="648"/>
                    </a:lnTo>
                    <a:lnTo>
                      <a:pt x="502" y="648"/>
                    </a:lnTo>
                    <a:lnTo>
                      <a:pt x="506" y="644"/>
                    </a:lnTo>
                    <a:lnTo>
                      <a:pt x="502" y="644"/>
                    </a:lnTo>
                    <a:lnTo>
                      <a:pt x="506" y="640"/>
                    </a:lnTo>
                    <a:lnTo>
                      <a:pt x="506" y="644"/>
                    </a:lnTo>
                    <a:lnTo>
                      <a:pt x="510" y="644"/>
                    </a:lnTo>
                    <a:lnTo>
                      <a:pt x="510" y="640"/>
                    </a:lnTo>
                    <a:lnTo>
                      <a:pt x="514" y="640"/>
                    </a:lnTo>
                    <a:lnTo>
                      <a:pt x="516" y="640"/>
                    </a:lnTo>
                    <a:lnTo>
                      <a:pt x="520" y="640"/>
                    </a:lnTo>
                    <a:lnTo>
                      <a:pt x="524" y="640"/>
                    </a:lnTo>
                    <a:lnTo>
                      <a:pt x="524" y="636"/>
                    </a:lnTo>
                    <a:lnTo>
                      <a:pt x="524" y="640"/>
                    </a:lnTo>
                    <a:lnTo>
                      <a:pt x="528" y="640"/>
                    </a:lnTo>
                    <a:lnTo>
                      <a:pt x="528" y="648"/>
                    </a:lnTo>
                    <a:lnTo>
                      <a:pt x="524" y="652"/>
                    </a:lnTo>
                    <a:lnTo>
                      <a:pt x="524" y="656"/>
                    </a:lnTo>
                    <a:lnTo>
                      <a:pt x="520" y="656"/>
                    </a:lnTo>
                    <a:lnTo>
                      <a:pt x="524" y="656"/>
                    </a:lnTo>
                    <a:lnTo>
                      <a:pt x="520" y="660"/>
                    </a:lnTo>
                    <a:lnTo>
                      <a:pt x="520" y="662"/>
                    </a:lnTo>
                    <a:lnTo>
                      <a:pt x="516" y="662"/>
                    </a:lnTo>
                    <a:lnTo>
                      <a:pt x="516" y="666"/>
                    </a:lnTo>
                    <a:lnTo>
                      <a:pt x="516" y="670"/>
                    </a:lnTo>
                    <a:lnTo>
                      <a:pt x="514" y="670"/>
                    </a:lnTo>
                    <a:lnTo>
                      <a:pt x="514" y="666"/>
                    </a:lnTo>
                    <a:lnTo>
                      <a:pt x="514" y="670"/>
                    </a:lnTo>
                    <a:lnTo>
                      <a:pt x="510" y="670"/>
                    </a:lnTo>
                    <a:lnTo>
                      <a:pt x="510" y="670"/>
                    </a:lnTo>
                    <a:lnTo>
                      <a:pt x="510" y="670"/>
                    </a:lnTo>
                    <a:close/>
                    <a:moveTo>
                      <a:pt x="674" y="428"/>
                    </a:moveTo>
                    <a:lnTo>
                      <a:pt x="676" y="428"/>
                    </a:lnTo>
                    <a:lnTo>
                      <a:pt x="676" y="432"/>
                    </a:lnTo>
                    <a:lnTo>
                      <a:pt x="680" y="432"/>
                    </a:lnTo>
                    <a:lnTo>
                      <a:pt x="684" y="432"/>
                    </a:lnTo>
                    <a:lnTo>
                      <a:pt x="680" y="432"/>
                    </a:lnTo>
                    <a:lnTo>
                      <a:pt x="680" y="436"/>
                    </a:lnTo>
                    <a:lnTo>
                      <a:pt x="676" y="432"/>
                    </a:lnTo>
                    <a:lnTo>
                      <a:pt x="674" y="432"/>
                    </a:lnTo>
                    <a:lnTo>
                      <a:pt x="674" y="428"/>
                    </a:lnTo>
                    <a:lnTo>
                      <a:pt x="674" y="428"/>
                    </a:lnTo>
                    <a:lnTo>
                      <a:pt x="674" y="428"/>
                    </a:lnTo>
                    <a:close/>
                    <a:moveTo>
                      <a:pt x="684" y="462"/>
                    </a:moveTo>
                    <a:lnTo>
                      <a:pt x="684" y="458"/>
                    </a:lnTo>
                    <a:lnTo>
                      <a:pt x="688" y="458"/>
                    </a:lnTo>
                    <a:lnTo>
                      <a:pt x="688" y="462"/>
                    </a:lnTo>
                    <a:lnTo>
                      <a:pt x="684" y="462"/>
                    </a:lnTo>
                    <a:lnTo>
                      <a:pt x="684" y="462"/>
                    </a:lnTo>
                    <a:lnTo>
                      <a:pt x="684" y="462"/>
                    </a:lnTo>
                    <a:close/>
                    <a:moveTo>
                      <a:pt x="652" y="544"/>
                    </a:moveTo>
                    <a:lnTo>
                      <a:pt x="652" y="540"/>
                    </a:lnTo>
                    <a:lnTo>
                      <a:pt x="656" y="540"/>
                    </a:lnTo>
                    <a:lnTo>
                      <a:pt x="656" y="544"/>
                    </a:lnTo>
                    <a:lnTo>
                      <a:pt x="652" y="544"/>
                    </a:lnTo>
                    <a:lnTo>
                      <a:pt x="652" y="544"/>
                    </a:lnTo>
                    <a:lnTo>
                      <a:pt x="652" y="544"/>
                    </a:lnTo>
                    <a:close/>
                    <a:moveTo>
                      <a:pt x="622" y="574"/>
                    </a:moveTo>
                    <a:lnTo>
                      <a:pt x="622" y="578"/>
                    </a:lnTo>
                    <a:lnTo>
                      <a:pt x="618" y="578"/>
                    </a:lnTo>
                    <a:lnTo>
                      <a:pt x="618" y="574"/>
                    </a:lnTo>
                    <a:lnTo>
                      <a:pt x="622" y="574"/>
                    </a:lnTo>
                    <a:lnTo>
                      <a:pt x="622" y="574"/>
                    </a:lnTo>
                    <a:lnTo>
                      <a:pt x="622" y="574"/>
                    </a:lnTo>
                    <a:close/>
                    <a:moveTo>
                      <a:pt x="520" y="622"/>
                    </a:moveTo>
                    <a:lnTo>
                      <a:pt x="524" y="622"/>
                    </a:lnTo>
                    <a:lnTo>
                      <a:pt x="520" y="622"/>
                    </a:lnTo>
                    <a:lnTo>
                      <a:pt x="516" y="622"/>
                    </a:lnTo>
                    <a:lnTo>
                      <a:pt x="520" y="622"/>
                    </a:lnTo>
                    <a:lnTo>
                      <a:pt x="520" y="622"/>
                    </a:lnTo>
                    <a:lnTo>
                      <a:pt x="520" y="622"/>
                    </a:lnTo>
                    <a:close/>
                    <a:moveTo>
                      <a:pt x="676" y="286"/>
                    </a:moveTo>
                    <a:lnTo>
                      <a:pt x="674" y="286"/>
                    </a:lnTo>
                    <a:lnTo>
                      <a:pt x="674" y="284"/>
                    </a:lnTo>
                    <a:lnTo>
                      <a:pt x="676" y="284"/>
                    </a:lnTo>
                    <a:lnTo>
                      <a:pt x="676" y="286"/>
                    </a:lnTo>
                    <a:lnTo>
                      <a:pt x="676" y="286"/>
                    </a:lnTo>
                    <a:lnTo>
                      <a:pt x="676" y="286"/>
                    </a:lnTo>
                    <a:close/>
                    <a:moveTo>
                      <a:pt x="572" y="600"/>
                    </a:moveTo>
                    <a:lnTo>
                      <a:pt x="570" y="600"/>
                    </a:lnTo>
                    <a:lnTo>
                      <a:pt x="570" y="604"/>
                    </a:lnTo>
                    <a:lnTo>
                      <a:pt x="570" y="600"/>
                    </a:lnTo>
                    <a:lnTo>
                      <a:pt x="572" y="600"/>
                    </a:lnTo>
                    <a:lnTo>
                      <a:pt x="572" y="600"/>
                    </a:lnTo>
                    <a:lnTo>
                      <a:pt x="572" y="600"/>
                    </a:lnTo>
                    <a:close/>
                    <a:moveTo>
                      <a:pt x="652" y="422"/>
                    </a:moveTo>
                    <a:lnTo>
                      <a:pt x="656" y="422"/>
                    </a:lnTo>
                    <a:lnTo>
                      <a:pt x="656" y="424"/>
                    </a:lnTo>
                    <a:lnTo>
                      <a:pt x="656" y="422"/>
                    </a:lnTo>
                    <a:lnTo>
                      <a:pt x="652" y="422"/>
                    </a:lnTo>
                    <a:lnTo>
                      <a:pt x="652" y="422"/>
                    </a:lnTo>
                    <a:lnTo>
                      <a:pt x="652" y="422"/>
                    </a:lnTo>
                    <a:close/>
                    <a:moveTo>
                      <a:pt x="566" y="592"/>
                    </a:moveTo>
                    <a:lnTo>
                      <a:pt x="562" y="590"/>
                    </a:lnTo>
                    <a:lnTo>
                      <a:pt x="566" y="590"/>
                    </a:lnTo>
                    <a:lnTo>
                      <a:pt x="566" y="592"/>
                    </a:lnTo>
                    <a:lnTo>
                      <a:pt x="566" y="592"/>
                    </a:lnTo>
                    <a:lnTo>
                      <a:pt x="566" y="592"/>
                    </a:lnTo>
                    <a:close/>
                    <a:moveTo>
                      <a:pt x="632" y="564"/>
                    </a:moveTo>
                    <a:lnTo>
                      <a:pt x="632" y="560"/>
                    </a:lnTo>
                    <a:lnTo>
                      <a:pt x="632" y="564"/>
                    </a:lnTo>
                    <a:lnTo>
                      <a:pt x="636" y="564"/>
                    </a:lnTo>
                    <a:lnTo>
                      <a:pt x="632" y="564"/>
                    </a:lnTo>
                    <a:lnTo>
                      <a:pt x="632" y="564"/>
                    </a:lnTo>
                    <a:lnTo>
                      <a:pt x="632" y="564"/>
                    </a:lnTo>
                    <a:close/>
                    <a:moveTo>
                      <a:pt x="614" y="578"/>
                    </a:moveTo>
                    <a:lnTo>
                      <a:pt x="614" y="582"/>
                    </a:lnTo>
                    <a:lnTo>
                      <a:pt x="614" y="578"/>
                    </a:lnTo>
                    <a:lnTo>
                      <a:pt x="614" y="578"/>
                    </a:lnTo>
                    <a:lnTo>
                      <a:pt x="614" y="578"/>
                    </a:lnTo>
                    <a:close/>
                    <a:moveTo>
                      <a:pt x="540" y="616"/>
                    </a:moveTo>
                    <a:lnTo>
                      <a:pt x="540" y="612"/>
                    </a:lnTo>
                    <a:lnTo>
                      <a:pt x="542" y="612"/>
                    </a:lnTo>
                    <a:lnTo>
                      <a:pt x="540" y="616"/>
                    </a:lnTo>
                    <a:lnTo>
                      <a:pt x="540" y="616"/>
                    </a:lnTo>
                    <a:lnTo>
                      <a:pt x="540" y="616"/>
                    </a:lnTo>
                    <a:close/>
                    <a:moveTo>
                      <a:pt x="628" y="564"/>
                    </a:moveTo>
                    <a:lnTo>
                      <a:pt x="628" y="560"/>
                    </a:lnTo>
                    <a:lnTo>
                      <a:pt x="632" y="564"/>
                    </a:lnTo>
                    <a:lnTo>
                      <a:pt x="628" y="564"/>
                    </a:lnTo>
                    <a:lnTo>
                      <a:pt x="628" y="564"/>
                    </a:lnTo>
                    <a:lnTo>
                      <a:pt x="628" y="564"/>
                    </a:lnTo>
                    <a:close/>
                    <a:moveTo>
                      <a:pt x="520" y="620"/>
                    </a:moveTo>
                    <a:lnTo>
                      <a:pt x="524" y="620"/>
                    </a:lnTo>
                    <a:lnTo>
                      <a:pt x="524" y="622"/>
                    </a:lnTo>
                    <a:lnTo>
                      <a:pt x="520" y="622"/>
                    </a:lnTo>
                    <a:lnTo>
                      <a:pt x="520" y="620"/>
                    </a:lnTo>
                    <a:lnTo>
                      <a:pt x="520" y="620"/>
                    </a:lnTo>
                    <a:lnTo>
                      <a:pt x="520" y="620"/>
                    </a:lnTo>
                    <a:close/>
                    <a:moveTo>
                      <a:pt x="684" y="454"/>
                    </a:moveTo>
                    <a:lnTo>
                      <a:pt x="688" y="454"/>
                    </a:lnTo>
                    <a:lnTo>
                      <a:pt x="688" y="458"/>
                    </a:lnTo>
                    <a:lnTo>
                      <a:pt x="684" y="458"/>
                    </a:lnTo>
                    <a:lnTo>
                      <a:pt x="684" y="454"/>
                    </a:lnTo>
                    <a:lnTo>
                      <a:pt x="684" y="454"/>
                    </a:lnTo>
                    <a:lnTo>
                      <a:pt x="684" y="454"/>
                    </a:lnTo>
                    <a:close/>
                    <a:moveTo>
                      <a:pt x="684" y="466"/>
                    </a:moveTo>
                    <a:lnTo>
                      <a:pt x="688" y="466"/>
                    </a:lnTo>
                    <a:lnTo>
                      <a:pt x="688" y="470"/>
                    </a:lnTo>
                    <a:lnTo>
                      <a:pt x="684" y="466"/>
                    </a:lnTo>
                    <a:lnTo>
                      <a:pt x="684" y="466"/>
                    </a:lnTo>
                    <a:lnTo>
                      <a:pt x="684" y="466"/>
                    </a:lnTo>
                    <a:close/>
                    <a:moveTo>
                      <a:pt x="572" y="600"/>
                    </a:moveTo>
                    <a:lnTo>
                      <a:pt x="576" y="600"/>
                    </a:lnTo>
                    <a:lnTo>
                      <a:pt x="576" y="604"/>
                    </a:lnTo>
                    <a:lnTo>
                      <a:pt x="572" y="600"/>
                    </a:lnTo>
                    <a:lnTo>
                      <a:pt x="572" y="604"/>
                    </a:lnTo>
                    <a:lnTo>
                      <a:pt x="572" y="600"/>
                    </a:lnTo>
                    <a:lnTo>
                      <a:pt x="572" y="600"/>
                    </a:lnTo>
                    <a:lnTo>
                      <a:pt x="572" y="60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 name="Freeform 25">
                <a:extLst>
                  <a:ext uri="{FF2B5EF4-FFF2-40B4-BE49-F238E27FC236}">
                    <a16:creationId xmlns:a16="http://schemas.microsoft.com/office/drawing/2014/main" id="{6C044D55-F058-49AA-BDED-8D9A5FCFC61B}"/>
                  </a:ext>
                </a:extLst>
              </p:cNvPr>
              <p:cNvSpPr>
                <a:spLocks/>
              </p:cNvSpPr>
              <p:nvPr/>
            </p:nvSpPr>
            <p:spPr bwMode="auto">
              <a:xfrm>
                <a:off x="5145961" y="8931534"/>
                <a:ext cx="59248" cy="31367"/>
              </a:xfrm>
              <a:custGeom>
                <a:avLst/>
                <a:gdLst>
                  <a:gd name="T0" fmla="*/ 14 w 34"/>
                  <a:gd name="T1" fmla="*/ 14 h 18"/>
                  <a:gd name="T2" fmla="*/ 14 w 34"/>
                  <a:gd name="T3" fmla="*/ 18 h 18"/>
                  <a:gd name="T4" fmla="*/ 10 w 34"/>
                  <a:gd name="T5" fmla="*/ 18 h 18"/>
                  <a:gd name="T6" fmla="*/ 8 w 34"/>
                  <a:gd name="T7" fmla="*/ 18 h 18"/>
                  <a:gd name="T8" fmla="*/ 8 w 34"/>
                  <a:gd name="T9" fmla="*/ 18 h 18"/>
                  <a:gd name="T10" fmla="*/ 4 w 34"/>
                  <a:gd name="T11" fmla="*/ 14 h 18"/>
                  <a:gd name="T12" fmla="*/ 4 w 34"/>
                  <a:gd name="T13" fmla="*/ 14 h 18"/>
                  <a:gd name="T14" fmla="*/ 0 w 34"/>
                  <a:gd name="T15" fmla="*/ 10 h 18"/>
                  <a:gd name="T16" fmla="*/ 4 w 34"/>
                  <a:gd name="T17" fmla="*/ 10 h 18"/>
                  <a:gd name="T18" fmla="*/ 4 w 34"/>
                  <a:gd name="T19" fmla="*/ 10 h 18"/>
                  <a:gd name="T20" fmla="*/ 4 w 34"/>
                  <a:gd name="T21" fmla="*/ 10 h 18"/>
                  <a:gd name="T22" fmla="*/ 4 w 34"/>
                  <a:gd name="T23" fmla="*/ 10 h 18"/>
                  <a:gd name="T24" fmla="*/ 4 w 34"/>
                  <a:gd name="T25" fmla="*/ 8 h 18"/>
                  <a:gd name="T26" fmla="*/ 8 w 34"/>
                  <a:gd name="T27" fmla="*/ 8 h 18"/>
                  <a:gd name="T28" fmla="*/ 8 w 34"/>
                  <a:gd name="T29" fmla="*/ 8 h 18"/>
                  <a:gd name="T30" fmla="*/ 10 w 34"/>
                  <a:gd name="T31" fmla="*/ 8 h 18"/>
                  <a:gd name="T32" fmla="*/ 10 w 34"/>
                  <a:gd name="T33" fmla="*/ 8 h 18"/>
                  <a:gd name="T34" fmla="*/ 10 w 34"/>
                  <a:gd name="T35" fmla="*/ 8 h 18"/>
                  <a:gd name="T36" fmla="*/ 10 w 34"/>
                  <a:gd name="T37" fmla="*/ 8 h 18"/>
                  <a:gd name="T38" fmla="*/ 14 w 34"/>
                  <a:gd name="T39" fmla="*/ 4 h 18"/>
                  <a:gd name="T40" fmla="*/ 18 w 34"/>
                  <a:gd name="T41" fmla="*/ 4 h 18"/>
                  <a:gd name="T42" fmla="*/ 22 w 34"/>
                  <a:gd name="T43" fmla="*/ 4 h 18"/>
                  <a:gd name="T44" fmla="*/ 22 w 34"/>
                  <a:gd name="T45" fmla="*/ 4 h 18"/>
                  <a:gd name="T46" fmla="*/ 22 w 34"/>
                  <a:gd name="T47" fmla="*/ 4 h 18"/>
                  <a:gd name="T48" fmla="*/ 30 w 34"/>
                  <a:gd name="T49" fmla="*/ 0 h 18"/>
                  <a:gd name="T50" fmla="*/ 30 w 34"/>
                  <a:gd name="T51" fmla="*/ 0 h 18"/>
                  <a:gd name="T52" fmla="*/ 34 w 34"/>
                  <a:gd name="T53" fmla="*/ 0 h 18"/>
                  <a:gd name="T54" fmla="*/ 34 w 34"/>
                  <a:gd name="T55" fmla="*/ 0 h 18"/>
                  <a:gd name="T56" fmla="*/ 30 w 34"/>
                  <a:gd name="T57" fmla="*/ 4 h 18"/>
                  <a:gd name="T58" fmla="*/ 26 w 34"/>
                  <a:gd name="T59" fmla="*/ 4 h 18"/>
                  <a:gd name="T60" fmla="*/ 26 w 34"/>
                  <a:gd name="T61" fmla="*/ 8 h 18"/>
                  <a:gd name="T62" fmla="*/ 26 w 34"/>
                  <a:gd name="T63" fmla="*/ 8 h 18"/>
                  <a:gd name="T64" fmla="*/ 26 w 34"/>
                  <a:gd name="T65" fmla="*/ 10 h 18"/>
                  <a:gd name="T66" fmla="*/ 26 w 34"/>
                  <a:gd name="T67" fmla="*/ 10 h 18"/>
                  <a:gd name="T68" fmla="*/ 26 w 34"/>
                  <a:gd name="T69" fmla="*/ 10 h 18"/>
                  <a:gd name="T70" fmla="*/ 26 w 34"/>
                  <a:gd name="T71" fmla="*/ 10 h 18"/>
                  <a:gd name="T72" fmla="*/ 26 w 34"/>
                  <a:gd name="T73" fmla="*/ 10 h 18"/>
                  <a:gd name="T74" fmla="*/ 26 w 34"/>
                  <a:gd name="T75" fmla="*/ 10 h 18"/>
                  <a:gd name="T76" fmla="*/ 22 w 34"/>
                  <a:gd name="T77" fmla="*/ 10 h 18"/>
                  <a:gd name="T78" fmla="*/ 22 w 34"/>
                  <a:gd name="T79" fmla="*/ 10 h 18"/>
                  <a:gd name="T80" fmla="*/ 22 w 34"/>
                  <a:gd name="T81" fmla="*/ 10 h 18"/>
                  <a:gd name="T82" fmla="*/ 22 w 34"/>
                  <a:gd name="T83" fmla="*/ 10 h 18"/>
                  <a:gd name="T84" fmla="*/ 22 w 34"/>
                  <a:gd name="T85" fmla="*/ 14 h 18"/>
                  <a:gd name="T86" fmla="*/ 18 w 34"/>
                  <a:gd name="T87" fmla="*/ 14 h 18"/>
                  <a:gd name="T88" fmla="*/ 14 w 34"/>
                  <a:gd name="T8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8">
                    <a:moveTo>
                      <a:pt x="14" y="14"/>
                    </a:moveTo>
                    <a:lnTo>
                      <a:pt x="14" y="18"/>
                    </a:lnTo>
                    <a:lnTo>
                      <a:pt x="14" y="14"/>
                    </a:lnTo>
                    <a:lnTo>
                      <a:pt x="14" y="14"/>
                    </a:lnTo>
                    <a:lnTo>
                      <a:pt x="14" y="18"/>
                    </a:lnTo>
                    <a:lnTo>
                      <a:pt x="14" y="18"/>
                    </a:lnTo>
                    <a:lnTo>
                      <a:pt x="10" y="18"/>
                    </a:lnTo>
                    <a:lnTo>
                      <a:pt x="10" y="18"/>
                    </a:lnTo>
                    <a:lnTo>
                      <a:pt x="10" y="18"/>
                    </a:lnTo>
                    <a:lnTo>
                      <a:pt x="10" y="18"/>
                    </a:lnTo>
                    <a:lnTo>
                      <a:pt x="8" y="18"/>
                    </a:lnTo>
                    <a:lnTo>
                      <a:pt x="8" y="18"/>
                    </a:lnTo>
                    <a:lnTo>
                      <a:pt x="8" y="18"/>
                    </a:lnTo>
                    <a:lnTo>
                      <a:pt x="8" y="18"/>
                    </a:lnTo>
                    <a:lnTo>
                      <a:pt x="8" y="18"/>
                    </a:lnTo>
                    <a:lnTo>
                      <a:pt x="8" y="18"/>
                    </a:lnTo>
                    <a:lnTo>
                      <a:pt x="8" y="18"/>
                    </a:lnTo>
                    <a:lnTo>
                      <a:pt x="4" y="14"/>
                    </a:lnTo>
                    <a:lnTo>
                      <a:pt x="4" y="14"/>
                    </a:lnTo>
                    <a:lnTo>
                      <a:pt x="4" y="14"/>
                    </a:lnTo>
                    <a:lnTo>
                      <a:pt x="4" y="14"/>
                    </a:lnTo>
                    <a:lnTo>
                      <a:pt x="4" y="10"/>
                    </a:lnTo>
                    <a:lnTo>
                      <a:pt x="0" y="10"/>
                    </a:lnTo>
                    <a:lnTo>
                      <a:pt x="0" y="10"/>
                    </a:lnTo>
                    <a:lnTo>
                      <a:pt x="0" y="10"/>
                    </a:lnTo>
                    <a:lnTo>
                      <a:pt x="0" y="10"/>
                    </a:lnTo>
                    <a:lnTo>
                      <a:pt x="4" y="10"/>
                    </a:lnTo>
                    <a:lnTo>
                      <a:pt x="4" y="10"/>
                    </a:lnTo>
                    <a:lnTo>
                      <a:pt x="4" y="10"/>
                    </a:lnTo>
                    <a:lnTo>
                      <a:pt x="4" y="10"/>
                    </a:lnTo>
                    <a:lnTo>
                      <a:pt x="4" y="10"/>
                    </a:lnTo>
                    <a:lnTo>
                      <a:pt x="4" y="10"/>
                    </a:lnTo>
                    <a:lnTo>
                      <a:pt x="4" y="10"/>
                    </a:lnTo>
                    <a:lnTo>
                      <a:pt x="4" y="10"/>
                    </a:lnTo>
                    <a:lnTo>
                      <a:pt x="4" y="10"/>
                    </a:lnTo>
                    <a:lnTo>
                      <a:pt x="4" y="10"/>
                    </a:lnTo>
                    <a:lnTo>
                      <a:pt x="4" y="10"/>
                    </a:lnTo>
                    <a:lnTo>
                      <a:pt x="4" y="10"/>
                    </a:lnTo>
                    <a:lnTo>
                      <a:pt x="4" y="8"/>
                    </a:lnTo>
                    <a:lnTo>
                      <a:pt x="4" y="8"/>
                    </a:lnTo>
                    <a:lnTo>
                      <a:pt x="4"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0" y="8"/>
                    </a:lnTo>
                    <a:lnTo>
                      <a:pt x="10" y="8"/>
                    </a:lnTo>
                    <a:lnTo>
                      <a:pt x="10" y="8"/>
                    </a:lnTo>
                    <a:lnTo>
                      <a:pt x="10" y="8"/>
                    </a:lnTo>
                    <a:lnTo>
                      <a:pt x="10" y="4"/>
                    </a:lnTo>
                    <a:lnTo>
                      <a:pt x="10" y="4"/>
                    </a:lnTo>
                    <a:lnTo>
                      <a:pt x="14" y="4"/>
                    </a:lnTo>
                    <a:lnTo>
                      <a:pt x="18" y="4"/>
                    </a:lnTo>
                    <a:lnTo>
                      <a:pt x="18" y="4"/>
                    </a:lnTo>
                    <a:lnTo>
                      <a:pt x="18" y="4"/>
                    </a:lnTo>
                    <a:lnTo>
                      <a:pt x="18" y="4"/>
                    </a:lnTo>
                    <a:lnTo>
                      <a:pt x="18" y="4"/>
                    </a:lnTo>
                    <a:lnTo>
                      <a:pt x="22" y="4"/>
                    </a:lnTo>
                    <a:lnTo>
                      <a:pt x="22" y="4"/>
                    </a:lnTo>
                    <a:lnTo>
                      <a:pt x="22" y="4"/>
                    </a:lnTo>
                    <a:lnTo>
                      <a:pt x="22" y="4"/>
                    </a:lnTo>
                    <a:lnTo>
                      <a:pt x="22" y="4"/>
                    </a:lnTo>
                    <a:lnTo>
                      <a:pt x="22" y="4"/>
                    </a:lnTo>
                    <a:lnTo>
                      <a:pt x="22" y="4"/>
                    </a:lnTo>
                    <a:lnTo>
                      <a:pt x="26" y="4"/>
                    </a:lnTo>
                    <a:lnTo>
                      <a:pt x="26" y="4"/>
                    </a:lnTo>
                    <a:lnTo>
                      <a:pt x="30" y="0"/>
                    </a:lnTo>
                    <a:lnTo>
                      <a:pt x="30" y="0"/>
                    </a:lnTo>
                    <a:lnTo>
                      <a:pt x="30" y="0"/>
                    </a:lnTo>
                    <a:lnTo>
                      <a:pt x="30" y="0"/>
                    </a:lnTo>
                    <a:lnTo>
                      <a:pt x="30" y="0"/>
                    </a:lnTo>
                    <a:lnTo>
                      <a:pt x="30" y="0"/>
                    </a:lnTo>
                    <a:lnTo>
                      <a:pt x="34" y="0"/>
                    </a:lnTo>
                    <a:lnTo>
                      <a:pt x="34" y="0"/>
                    </a:lnTo>
                    <a:lnTo>
                      <a:pt x="34" y="0"/>
                    </a:lnTo>
                    <a:lnTo>
                      <a:pt x="34" y="0"/>
                    </a:lnTo>
                    <a:lnTo>
                      <a:pt x="30" y="0"/>
                    </a:lnTo>
                    <a:lnTo>
                      <a:pt x="30" y="4"/>
                    </a:lnTo>
                    <a:lnTo>
                      <a:pt x="30" y="4"/>
                    </a:lnTo>
                    <a:lnTo>
                      <a:pt x="30" y="4"/>
                    </a:lnTo>
                    <a:lnTo>
                      <a:pt x="26" y="4"/>
                    </a:lnTo>
                    <a:lnTo>
                      <a:pt x="26" y="4"/>
                    </a:lnTo>
                    <a:lnTo>
                      <a:pt x="26" y="4"/>
                    </a:lnTo>
                    <a:lnTo>
                      <a:pt x="26" y="4"/>
                    </a:lnTo>
                    <a:lnTo>
                      <a:pt x="26" y="8"/>
                    </a:lnTo>
                    <a:lnTo>
                      <a:pt x="26" y="8"/>
                    </a:lnTo>
                    <a:lnTo>
                      <a:pt x="26" y="8"/>
                    </a:lnTo>
                    <a:lnTo>
                      <a:pt x="26" y="8"/>
                    </a:lnTo>
                    <a:lnTo>
                      <a:pt x="26" y="8"/>
                    </a:lnTo>
                    <a:lnTo>
                      <a:pt x="26" y="8"/>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22" y="14"/>
                    </a:lnTo>
                    <a:lnTo>
                      <a:pt x="22" y="14"/>
                    </a:lnTo>
                    <a:lnTo>
                      <a:pt x="22" y="14"/>
                    </a:lnTo>
                    <a:lnTo>
                      <a:pt x="18" y="14"/>
                    </a:lnTo>
                    <a:lnTo>
                      <a:pt x="18" y="14"/>
                    </a:lnTo>
                    <a:lnTo>
                      <a:pt x="14" y="14"/>
                    </a:lnTo>
                    <a:lnTo>
                      <a:pt x="14" y="14"/>
                    </a:lnTo>
                    <a:lnTo>
                      <a:pt x="14" y="14"/>
                    </a:lnTo>
                    <a:lnTo>
                      <a:pt x="14"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 name="Freeform 26">
                <a:extLst>
                  <a:ext uri="{FF2B5EF4-FFF2-40B4-BE49-F238E27FC236}">
                    <a16:creationId xmlns:a16="http://schemas.microsoft.com/office/drawing/2014/main" id="{29502441-6725-4838-8068-166C42F751FF}"/>
                  </a:ext>
                </a:extLst>
              </p:cNvPr>
              <p:cNvSpPr>
                <a:spLocks/>
              </p:cNvSpPr>
              <p:nvPr/>
            </p:nvSpPr>
            <p:spPr bwMode="auto">
              <a:xfrm>
                <a:off x="5198239" y="9060485"/>
                <a:ext cx="6970" cy="13941"/>
              </a:xfrm>
              <a:custGeom>
                <a:avLst/>
                <a:gdLst>
                  <a:gd name="T0" fmla="*/ 4 w 4"/>
                  <a:gd name="T1" fmla="*/ 0 h 8"/>
                  <a:gd name="T2" fmla="*/ 4 w 4"/>
                  <a:gd name="T3" fmla="*/ 0 h 8"/>
                  <a:gd name="T4" fmla="*/ 4 w 4"/>
                  <a:gd name="T5" fmla="*/ 0 h 8"/>
                  <a:gd name="T6" fmla="*/ 4 w 4"/>
                  <a:gd name="T7" fmla="*/ 0 h 8"/>
                  <a:gd name="T8" fmla="*/ 4 w 4"/>
                  <a:gd name="T9" fmla="*/ 4 h 8"/>
                  <a:gd name="T10" fmla="*/ 4 w 4"/>
                  <a:gd name="T11" fmla="*/ 4 h 8"/>
                  <a:gd name="T12" fmla="*/ 0 w 4"/>
                  <a:gd name="T13" fmla="*/ 4 h 8"/>
                  <a:gd name="T14" fmla="*/ 0 w 4"/>
                  <a:gd name="T15" fmla="*/ 4 h 8"/>
                  <a:gd name="T16" fmla="*/ 0 w 4"/>
                  <a:gd name="T17" fmla="*/ 8 h 8"/>
                  <a:gd name="T18" fmla="*/ 0 w 4"/>
                  <a:gd name="T19" fmla="*/ 8 h 8"/>
                  <a:gd name="T20" fmla="*/ 0 w 4"/>
                  <a:gd name="T21" fmla="*/ 4 h 8"/>
                  <a:gd name="T22" fmla="*/ 0 w 4"/>
                  <a:gd name="T23" fmla="*/ 4 h 8"/>
                  <a:gd name="T24" fmla="*/ 0 w 4"/>
                  <a:gd name="T25" fmla="*/ 4 h 8"/>
                  <a:gd name="T26" fmla="*/ 0 w 4"/>
                  <a:gd name="T27" fmla="*/ 4 h 8"/>
                  <a:gd name="T28" fmla="*/ 4 w 4"/>
                  <a:gd name="T29" fmla="*/ 4 h 8"/>
                  <a:gd name="T30" fmla="*/ 4 w 4"/>
                  <a:gd name="T31" fmla="*/ 0 h 8"/>
                  <a:gd name="T32" fmla="*/ 4 w 4"/>
                  <a:gd name="T33" fmla="*/ 0 h 8"/>
                  <a:gd name="T34" fmla="*/ 4 w 4"/>
                  <a:gd name="T35" fmla="*/ 0 h 8"/>
                  <a:gd name="T36" fmla="*/ 4 w 4"/>
                  <a:gd name="T37" fmla="*/ 0 h 8"/>
                  <a:gd name="T38" fmla="*/ 4 w 4"/>
                  <a:gd name="T3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8">
                    <a:moveTo>
                      <a:pt x="4" y="0"/>
                    </a:moveTo>
                    <a:lnTo>
                      <a:pt x="4" y="0"/>
                    </a:lnTo>
                    <a:lnTo>
                      <a:pt x="4" y="0"/>
                    </a:lnTo>
                    <a:lnTo>
                      <a:pt x="4" y="0"/>
                    </a:lnTo>
                    <a:lnTo>
                      <a:pt x="4" y="4"/>
                    </a:lnTo>
                    <a:lnTo>
                      <a:pt x="4" y="4"/>
                    </a:lnTo>
                    <a:lnTo>
                      <a:pt x="0" y="4"/>
                    </a:lnTo>
                    <a:lnTo>
                      <a:pt x="0" y="4"/>
                    </a:lnTo>
                    <a:lnTo>
                      <a:pt x="0" y="8"/>
                    </a:lnTo>
                    <a:lnTo>
                      <a:pt x="0" y="8"/>
                    </a:lnTo>
                    <a:lnTo>
                      <a:pt x="0" y="4"/>
                    </a:lnTo>
                    <a:lnTo>
                      <a:pt x="0" y="4"/>
                    </a:lnTo>
                    <a:lnTo>
                      <a:pt x="0" y="4"/>
                    </a:lnTo>
                    <a:lnTo>
                      <a:pt x="0" y="4"/>
                    </a:lnTo>
                    <a:lnTo>
                      <a:pt x="4" y="4"/>
                    </a:lnTo>
                    <a:lnTo>
                      <a:pt x="4" y="0"/>
                    </a:lnTo>
                    <a:lnTo>
                      <a:pt x="4" y="0"/>
                    </a:lnTo>
                    <a:lnTo>
                      <a:pt x="4" y="0"/>
                    </a:lnTo>
                    <a:lnTo>
                      <a:pt x="4" y="0"/>
                    </a:lnTo>
                    <a:lnTo>
                      <a:pt x="4"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 name="Freeform 27">
                <a:extLst>
                  <a:ext uri="{FF2B5EF4-FFF2-40B4-BE49-F238E27FC236}">
                    <a16:creationId xmlns:a16="http://schemas.microsoft.com/office/drawing/2014/main" id="{29E9C6BA-8ECE-4E4E-8866-1DA616D552CB}"/>
                  </a:ext>
                </a:extLst>
              </p:cNvPr>
              <p:cNvSpPr>
                <a:spLocks/>
              </p:cNvSpPr>
              <p:nvPr/>
            </p:nvSpPr>
            <p:spPr bwMode="auto">
              <a:xfrm>
                <a:off x="5341131" y="8666661"/>
                <a:ext cx="163803" cy="80159"/>
              </a:xfrm>
              <a:custGeom>
                <a:avLst/>
                <a:gdLst>
                  <a:gd name="T0" fmla="*/ 34 w 94"/>
                  <a:gd name="T1" fmla="*/ 40 h 46"/>
                  <a:gd name="T2" fmla="*/ 30 w 94"/>
                  <a:gd name="T3" fmla="*/ 40 h 46"/>
                  <a:gd name="T4" fmla="*/ 26 w 94"/>
                  <a:gd name="T5" fmla="*/ 40 h 46"/>
                  <a:gd name="T6" fmla="*/ 22 w 94"/>
                  <a:gd name="T7" fmla="*/ 36 h 46"/>
                  <a:gd name="T8" fmla="*/ 26 w 94"/>
                  <a:gd name="T9" fmla="*/ 32 h 46"/>
                  <a:gd name="T10" fmla="*/ 22 w 94"/>
                  <a:gd name="T11" fmla="*/ 24 h 46"/>
                  <a:gd name="T12" fmla="*/ 22 w 94"/>
                  <a:gd name="T13" fmla="*/ 20 h 46"/>
                  <a:gd name="T14" fmla="*/ 18 w 94"/>
                  <a:gd name="T15" fmla="*/ 14 h 46"/>
                  <a:gd name="T16" fmla="*/ 18 w 94"/>
                  <a:gd name="T17" fmla="*/ 14 h 46"/>
                  <a:gd name="T18" fmla="*/ 14 w 94"/>
                  <a:gd name="T19" fmla="*/ 10 h 46"/>
                  <a:gd name="T20" fmla="*/ 12 w 94"/>
                  <a:gd name="T21" fmla="*/ 10 h 46"/>
                  <a:gd name="T22" fmla="*/ 12 w 94"/>
                  <a:gd name="T23" fmla="*/ 8 h 46"/>
                  <a:gd name="T24" fmla="*/ 4 w 94"/>
                  <a:gd name="T25" fmla="*/ 4 h 46"/>
                  <a:gd name="T26" fmla="*/ 0 w 94"/>
                  <a:gd name="T27" fmla="*/ 4 h 46"/>
                  <a:gd name="T28" fmla="*/ 0 w 94"/>
                  <a:gd name="T29" fmla="*/ 0 h 46"/>
                  <a:gd name="T30" fmla="*/ 4 w 94"/>
                  <a:gd name="T31" fmla="*/ 0 h 46"/>
                  <a:gd name="T32" fmla="*/ 8 w 94"/>
                  <a:gd name="T33" fmla="*/ 0 h 46"/>
                  <a:gd name="T34" fmla="*/ 12 w 94"/>
                  <a:gd name="T35" fmla="*/ 0 h 46"/>
                  <a:gd name="T36" fmla="*/ 12 w 94"/>
                  <a:gd name="T37" fmla="*/ 0 h 46"/>
                  <a:gd name="T38" fmla="*/ 14 w 94"/>
                  <a:gd name="T39" fmla="*/ 4 h 46"/>
                  <a:gd name="T40" fmla="*/ 22 w 94"/>
                  <a:gd name="T41" fmla="*/ 8 h 46"/>
                  <a:gd name="T42" fmla="*/ 30 w 94"/>
                  <a:gd name="T43" fmla="*/ 4 h 46"/>
                  <a:gd name="T44" fmla="*/ 34 w 94"/>
                  <a:gd name="T45" fmla="*/ 8 h 46"/>
                  <a:gd name="T46" fmla="*/ 38 w 94"/>
                  <a:gd name="T47" fmla="*/ 8 h 46"/>
                  <a:gd name="T48" fmla="*/ 44 w 94"/>
                  <a:gd name="T49" fmla="*/ 10 h 46"/>
                  <a:gd name="T50" fmla="*/ 48 w 94"/>
                  <a:gd name="T51" fmla="*/ 10 h 46"/>
                  <a:gd name="T52" fmla="*/ 52 w 94"/>
                  <a:gd name="T53" fmla="*/ 14 h 46"/>
                  <a:gd name="T54" fmla="*/ 52 w 94"/>
                  <a:gd name="T55" fmla="*/ 14 h 46"/>
                  <a:gd name="T56" fmla="*/ 56 w 94"/>
                  <a:gd name="T57" fmla="*/ 18 h 46"/>
                  <a:gd name="T58" fmla="*/ 64 w 94"/>
                  <a:gd name="T59" fmla="*/ 14 h 46"/>
                  <a:gd name="T60" fmla="*/ 64 w 94"/>
                  <a:gd name="T61" fmla="*/ 14 h 46"/>
                  <a:gd name="T62" fmla="*/ 68 w 94"/>
                  <a:gd name="T63" fmla="*/ 14 h 46"/>
                  <a:gd name="T64" fmla="*/ 70 w 94"/>
                  <a:gd name="T65" fmla="*/ 14 h 46"/>
                  <a:gd name="T66" fmla="*/ 70 w 94"/>
                  <a:gd name="T67" fmla="*/ 14 h 46"/>
                  <a:gd name="T68" fmla="*/ 74 w 94"/>
                  <a:gd name="T69" fmla="*/ 18 h 46"/>
                  <a:gd name="T70" fmla="*/ 74 w 94"/>
                  <a:gd name="T71" fmla="*/ 18 h 46"/>
                  <a:gd name="T72" fmla="*/ 78 w 94"/>
                  <a:gd name="T73" fmla="*/ 18 h 46"/>
                  <a:gd name="T74" fmla="*/ 78 w 94"/>
                  <a:gd name="T75" fmla="*/ 20 h 46"/>
                  <a:gd name="T76" fmla="*/ 86 w 94"/>
                  <a:gd name="T77" fmla="*/ 28 h 46"/>
                  <a:gd name="T78" fmla="*/ 90 w 94"/>
                  <a:gd name="T79" fmla="*/ 32 h 46"/>
                  <a:gd name="T80" fmla="*/ 90 w 94"/>
                  <a:gd name="T81" fmla="*/ 32 h 46"/>
                  <a:gd name="T82" fmla="*/ 86 w 94"/>
                  <a:gd name="T83" fmla="*/ 32 h 46"/>
                  <a:gd name="T84" fmla="*/ 90 w 94"/>
                  <a:gd name="T85" fmla="*/ 40 h 46"/>
                  <a:gd name="T86" fmla="*/ 94 w 94"/>
                  <a:gd name="T87" fmla="*/ 44 h 46"/>
                  <a:gd name="T88" fmla="*/ 94 w 94"/>
                  <a:gd name="T89" fmla="*/ 46 h 46"/>
                  <a:gd name="T90" fmla="*/ 90 w 94"/>
                  <a:gd name="T91" fmla="*/ 44 h 46"/>
                  <a:gd name="T92" fmla="*/ 86 w 94"/>
                  <a:gd name="T93" fmla="*/ 44 h 46"/>
                  <a:gd name="T94" fmla="*/ 82 w 94"/>
                  <a:gd name="T95" fmla="*/ 44 h 46"/>
                  <a:gd name="T96" fmla="*/ 78 w 94"/>
                  <a:gd name="T97" fmla="*/ 44 h 46"/>
                  <a:gd name="T98" fmla="*/ 74 w 94"/>
                  <a:gd name="T99" fmla="*/ 40 h 46"/>
                  <a:gd name="T100" fmla="*/ 70 w 94"/>
                  <a:gd name="T101" fmla="*/ 44 h 46"/>
                  <a:gd name="T102" fmla="*/ 68 w 94"/>
                  <a:gd name="T103" fmla="*/ 44 h 46"/>
                  <a:gd name="T104" fmla="*/ 60 w 94"/>
                  <a:gd name="T105" fmla="*/ 44 h 46"/>
                  <a:gd name="T106" fmla="*/ 56 w 94"/>
                  <a:gd name="T107" fmla="*/ 44 h 46"/>
                  <a:gd name="T108" fmla="*/ 52 w 94"/>
                  <a:gd name="T109" fmla="*/ 46 h 46"/>
                  <a:gd name="T110" fmla="*/ 48 w 94"/>
                  <a:gd name="T111" fmla="*/ 46 h 46"/>
                  <a:gd name="T112" fmla="*/ 48 w 94"/>
                  <a:gd name="T113" fmla="*/ 44 h 46"/>
                  <a:gd name="T114" fmla="*/ 42 w 94"/>
                  <a:gd name="T115" fmla="*/ 40 h 46"/>
                  <a:gd name="T116" fmla="*/ 38 w 94"/>
                  <a:gd name="T117"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46">
                    <a:moveTo>
                      <a:pt x="38" y="36"/>
                    </a:moveTo>
                    <a:lnTo>
                      <a:pt x="38" y="40"/>
                    </a:lnTo>
                    <a:lnTo>
                      <a:pt x="34" y="40"/>
                    </a:lnTo>
                    <a:lnTo>
                      <a:pt x="34" y="40"/>
                    </a:lnTo>
                    <a:lnTo>
                      <a:pt x="34" y="40"/>
                    </a:lnTo>
                    <a:lnTo>
                      <a:pt x="34" y="40"/>
                    </a:lnTo>
                    <a:lnTo>
                      <a:pt x="34" y="40"/>
                    </a:lnTo>
                    <a:lnTo>
                      <a:pt x="30" y="40"/>
                    </a:lnTo>
                    <a:lnTo>
                      <a:pt x="30" y="40"/>
                    </a:lnTo>
                    <a:lnTo>
                      <a:pt x="30" y="40"/>
                    </a:lnTo>
                    <a:lnTo>
                      <a:pt x="26" y="40"/>
                    </a:lnTo>
                    <a:lnTo>
                      <a:pt x="26" y="40"/>
                    </a:lnTo>
                    <a:lnTo>
                      <a:pt x="26" y="40"/>
                    </a:lnTo>
                    <a:lnTo>
                      <a:pt x="26" y="40"/>
                    </a:lnTo>
                    <a:lnTo>
                      <a:pt x="26" y="40"/>
                    </a:lnTo>
                    <a:lnTo>
                      <a:pt x="22" y="40"/>
                    </a:lnTo>
                    <a:lnTo>
                      <a:pt x="22" y="40"/>
                    </a:lnTo>
                    <a:lnTo>
                      <a:pt x="22" y="40"/>
                    </a:lnTo>
                    <a:lnTo>
                      <a:pt x="22" y="36"/>
                    </a:lnTo>
                    <a:lnTo>
                      <a:pt x="22" y="36"/>
                    </a:lnTo>
                    <a:lnTo>
                      <a:pt x="22" y="36"/>
                    </a:lnTo>
                    <a:lnTo>
                      <a:pt x="22" y="36"/>
                    </a:lnTo>
                    <a:lnTo>
                      <a:pt x="22" y="32"/>
                    </a:lnTo>
                    <a:lnTo>
                      <a:pt x="26" y="32"/>
                    </a:lnTo>
                    <a:lnTo>
                      <a:pt x="26" y="32"/>
                    </a:lnTo>
                    <a:lnTo>
                      <a:pt x="26" y="32"/>
                    </a:lnTo>
                    <a:lnTo>
                      <a:pt x="22" y="28"/>
                    </a:lnTo>
                    <a:lnTo>
                      <a:pt x="22" y="24"/>
                    </a:lnTo>
                    <a:lnTo>
                      <a:pt x="22" y="24"/>
                    </a:lnTo>
                    <a:lnTo>
                      <a:pt x="22" y="24"/>
                    </a:lnTo>
                    <a:lnTo>
                      <a:pt x="22" y="24"/>
                    </a:lnTo>
                    <a:lnTo>
                      <a:pt x="22" y="24"/>
                    </a:lnTo>
                    <a:lnTo>
                      <a:pt x="22" y="20"/>
                    </a:lnTo>
                    <a:lnTo>
                      <a:pt x="22" y="20"/>
                    </a:lnTo>
                    <a:lnTo>
                      <a:pt x="22" y="20"/>
                    </a:lnTo>
                    <a:lnTo>
                      <a:pt x="22" y="18"/>
                    </a:lnTo>
                    <a:lnTo>
                      <a:pt x="22" y="18"/>
                    </a:lnTo>
                    <a:lnTo>
                      <a:pt x="22" y="18"/>
                    </a:lnTo>
                    <a:lnTo>
                      <a:pt x="18" y="18"/>
                    </a:lnTo>
                    <a:lnTo>
                      <a:pt x="18" y="14"/>
                    </a:lnTo>
                    <a:lnTo>
                      <a:pt x="18" y="14"/>
                    </a:lnTo>
                    <a:lnTo>
                      <a:pt x="18" y="14"/>
                    </a:lnTo>
                    <a:lnTo>
                      <a:pt x="18" y="14"/>
                    </a:lnTo>
                    <a:lnTo>
                      <a:pt x="18" y="14"/>
                    </a:lnTo>
                    <a:lnTo>
                      <a:pt x="18" y="14"/>
                    </a:lnTo>
                    <a:lnTo>
                      <a:pt x="14" y="14"/>
                    </a:lnTo>
                    <a:lnTo>
                      <a:pt x="14" y="14"/>
                    </a:lnTo>
                    <a:lnTo>
                      <a:pt x="14" y="14"/>
                    </a:lnTo>
                    <a:lnTo>
                      <a:pt x="14" y="14"/>
                    </a:lnTo>
                    <a:lnTo>
                      <a:pt x="14" y="10"/>
                    </a:lnTo>
                    <a:lnTo>
                      <a:pt x="14" y="10"/>
                    </a:lnTo>
                    <a:lnTo>
                      <a:pt x="14" y="10"/>
                    </a:lnTo>
                    <a:lnTo>
                      <a:pt x="14" y="10"/>
                    </a:lnTo>
                    <a:lnTo>
                      <a:pt x="12" y="10"/>
                    </a:lnTo>
                    <a:lnTo>
                      <a:pt x="12" y="10"/>
                    </a:lnTo>
                    <a:lnTo>
                      <a:pt x="12" y="10"/>
                    </a:lnTo>
                    <a:lnTo>
                      <a:pt x="12" y="8"/>
                    </a:lnTo>
                    <a:lnTo>
                      <a:pt x="12" y="8"/>
                    </a:lnTo>
                    <a:lnTo>
                      <a:pt x="12" y="8"/>
                    </a:lnTo>
                    <a:lnTo>
                      <a:pt x="12" y="8"/>
                    </a:lnTo>
                    <a:lnTo>
                      <a:pt x="12" y="8"/>
                    </a:lnTo>
                    <a:lnTo>
                      <a:pt x="8" y="8"/>
                    </a:lnTo>
                    <a:lnTo>
                      <a:pt x="4" y="8"/>
                    </a:lnTo>
                    <a:lnTo>
                      <a:pt x="4" y="4"/>
                    </a:lnTo>
                    <a:lnTo>
                      <a:pt x="4" y="4"/>
                    </a:lnTo>
                    <a:lnTo>
                      <a:pt x="4" y="4"/>
                    </a:lnTo>
                    <a:lnTo>
                      <a:pt x="0" y="4"/>
                    </a:lnTo>
                    <a:lnTo>
                      <a:pt x="0" y="4"/>
                    </a:lnTo>
                    <a:lnTo>
                      <a:pt x="0" y="4"/>
                    </a:lnTo>
                    <a:lnTo>
                      <a:pt x="0" y="4"/>
                    </a:lnTo>
                    <a:lnTo>
                      <a:pt x="0" y="0"/>
                    </a:lnTo>
                    <a:lnTo>
                      <a:pt x="0" y="0"/>
                    </a:lnTo>
                    <a:lnTo>
                      <a:pt x="0" y="0"/>
                    </a:lnTo>
                    <a:lnTo>
                      <a:pt x="0" y="0"/>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2" y="0"/>
                    </a:lnTo>
                    <a:lnTo>
                      <a:pt x="14" y="4"/>
                    </a:lnTo>
                    <a:lnTo>
                      <a:pt x="14" y="4"/>
                    </a:lnTo>
                    <a:lnTo>
                      <a:pt x="14" y="4"/>
                    </a:lnTo>
                    <a:lnTo>
                      <a:pt x="14" y="4"/>
                    </a:lnTo>
                    <a:lnTo>
                      <a:pt x="14" y="4"/>
                    </a:lnTo>
                    <a:lnTo>
                      <a:pt x="14" y="4"/>
                    </a:lnTo>
                    <a:lnTo>
                      <a:pt x="14" y="4"/>
                    </a:lnTo>
                    <a:lnTo>
                      <a:pt x="18" y="4"/>
                    </a:lnTo>
                    <a:lnTo>
                      <a:pt x="22" y="4"/>
                    </a:lnTo>
                    <a:lnTo>
                      <a:pt x="22" y="8"/>
                    </a:lnTo>
                    <a:lnTo>
                      <a:pt x="30" y="8"/>
                    </a:lnTo>
                    <a:lnTo>
                      <a:pt x="30" y="8"/>
                    </a:lnTo>
                    <a:lnTo>
                      <a:pt x="30" y="8"/>
                    </a:lnTo>
                    <a:lnTo>
                      <a:pt x="30" y="4"/>
                    </a:lnTo>
                    <a:lnTo>
                      <a:pt x="30" y="4"/>
                    </a:lnTo>
                    <a:lnTo>
                      <a:pt x="34" y="4"/>
                    </a:lnTo>
                    <a:lnTo>
                      <a:pt x="34" y="4"/>
                    </a:lnTo>
                    <a:lnTo>
                      <a:pt x="34" y="4"/>
                    </a:lnTo>
                    <a:lnTo>
                      <a:pt x="34" y="8"/>
                    </a:lnTo>
                    <a:lnTo>
                      <a:pt x="34" y="8"/>
                    </a:lnTo>
                    <a:lnTo>
                      <a:pt x="34" y="8"/>
                    </a:lnTo>
                    <a:lnTo>
                      <a:pt x="38" y="8"/>
                    </a:lnTo>
                    <a:lnTo>
                      <a:pt x="38" y="8"/>
                    </a:lnTo>
                    <a:lnTo>
                      <a:pt x="38" y="8"/>
                    </a:lnTo>
                    <a:lnTo>
                      <a:pt x="38" y="8"/>
                    </a:lnTo>
                    <a:lnTo>
                      <a:pt x="38" y="8"/>
                    </a:lnTo>
                    <a:lnTo>
                      <a:pt x="42" y="8"/>
                    </a:lnTo>
                    <a:lnTo>
                      <a:pt x="42" y="8"/>
                    </a:lnTo>
                    <a:lnTo>
                      <a:pt x="42" y="8"/>
                    </a:lnTo>
                    <a:lnTo>
                      <a:pt x="44" y="10"/>
                    </a:lnTo>
                    <a:lnTo>
                      <a:pt x="44" y="10"/>
                    </a:lnTo>
                    <a:lnTo>
                      <a:pt x="44" y="10"/>
                    </a:lnTo>
                    <a:lnTo>
                      <a:pt x="48" y="10"/>
                    </a:lnTo>
                    <a:lnTo>
                      <a:pt x="48" y="10"/>
                    </a:lnTo>
                    <a:lnTo>
                      <a:pt x="48" y="10"/>
                    </a:lnTo>
                    <a:lnTo>
                      <a:pt x="48" y="10"/>
                    </a:lnTo>
                    <a:lnTo>
                      <a:pt x="48" y="10"/>
                    </a:lnTo>
                    <a:lnTo>
                      <a:pt x="48" y="14"/>
                    </a:lnTo>
                    <a:lnTo>
                      <a:pt x="52" y="14"/>
                    </a:lnTo>
                    <a:lnTo>
                      <a:pt x="52" y="14"/>
                    </a:lnTo>
                    <a:lnTo>
                      <a:pt x="52" y="14"/>
                    </a:lnTo>
                    <a:lnTo>
                      <a:pt x="52" y="14"/>
                    </a:lnTo>
                    <a:lnTo>
                      <a:pt x="52" y="14"/>
                    </a:lnTo>
                    <a:lnTo>
                      <a:pt x="52" y="14"/>
                    </a:lnTo>
                    <a:lnTo>
                      <a:pt x="52" y="14"/>
                    </a:lnTo>
                    <a:lnTo>
                      <a:pt x="52" y="14"/>
                    </a:lnTo>
                    <a:lnTo>
                      <a:pt x="52" y="14"/>
                    </a:lnTo>
                    <a:lnTo>
                      <a:pt x="52" y="18"/>
                    </a:lnTo>
                    <a:lnTo>
                      <a:pt x="52" y="18"/>
                    </a:lnTo>
                    <a:lnTo>
                      <a:pt x="56" y="18"/>
                    </a:lnTo>
                    <a:lnTo>
                      <a:pt x="60" y="18"/>
                    </a:lnTo>
                    <a:lnTo>
                      <a:pt x="60" y="18"/>
                    </a:lnTo>
                    <a:lnTo>
                      <a:pt x="60" y="18"/>
                    </a:lnTo>
                    <a:lnTo>
                      <a:pt x="60" y="14"/>
                    </a:lnTo>
                    <a:lnTo>
                      <a:pt x="64" y="14"/>
                    </a:lnTo>
                    <a:lnTo>
                      <a:pt x="64" y="14"/>
                    </a:lnTo>
                    <a:lnTo>
                      <a:pt x="64" y="14"/>
                    </a:lnTo>
                    <a:lnTo>
                      <a:pt x="64" y="14"/>
                    </a:lnTo>
                    <a:lnTo>
                      <a:pt x="64" y="14"/>
                    </a:lnTo>
                    <a:lnTo>
                      <a:pt x="64" y="14"/>
                    </a:lnTo>
                    <a:lnTo>
                      <a:pt x="64" y="14"/>
                    </a:lnTo>
                    <a:lnTo>
                      <a:pt x="68" y="14"/>
                    </a:lnTo>
                    <a:lnTo>
                      <a:pt x="68" y="14"/>
                    </a:lnTo>
                    <a:lnTo>
                      <a:pt x="68" y="14"/>
                    </a:lnTo>
                    <a:lnTo>
                      <a:pt x="68" y="14"/>
                    </a:lnTo>
                    <a:lnTo>
                      <a:pt x="68" y="14"/>
                    </a:lnTo>
                    <a:lnTo>
                      <a:pt x="68" y="14"/>
                    </a:lnTo>
                    <a:lnTo>
                      <a:pt x="68" y="14"/>
                    </a:lnTo>
                    <a:lnTo>
                      <a:pt x="70" y="14"/>
                    </a:lnTo>
                    <a:lnTo>
                      <a:pt x="70" y="14"/>
                    </a:lnTo>
                    <a:lnTo>
                      <a:pt x="70" y="14"/>
                    </a:lnTo>
                    <a:lnTo>
                      <a:pt x="70" y="14"/>
                    </a:lnTo>
                    <a:lnTo>
                      <a:pt x="70" y="14"/>
                    </a:lnTo>
                    <a:lnTo>
                      <a:pt x="70" y="14"/>
                    </a:lnTo>
                    <a:lnTo>
                      <a:pt x="70" y="14"/>
                    </a:lnTo>
                    <a:lnTo>
                      <a:pt x="70" y="14"/>
                    </a:lnTo>
                    <a:lnTo>
                      <a:pt x="70" y="14"/>
                    </a:lnTo>
                    <a:lnTo>
                      <a:pt x="70" y="14"/>
                    </a:lnTo>
                    <a:lnTo>
                      <a:pt x="74" y="14"/>
                    </a:lnTo>
                    <a:lnTo>
                      <a:pt x="74" y="18"/>
                    </a:lnTo>
                    <a:lnTo>
                      <a:pt x="74" y="18"/>
                    </a:lnTo>
                    <a:lnTo>
                      <a:pt x="74" y="18"/>
                    </a:lnTo>
                    <a:lnTo>
                      <a:pt x="74" y="18"/>
                    </a:lnTo>
                    <a:lnTo>
                      <a:pt x="74" y="18"/>
                    </a:lnTo>
                    <a:lnTo>
                      <a:pt x="74" y="18"/>
                    </a:lnTo>
                    <a:lnTo>
                      <a:pt x="78" y="18"/>
                    </a:lnTo>
                    <a:lnTo>
                      <a:pt x="78" y="18"/>
                    </a:lnTo>
                    <a:lnTo>
                      <a:pt x="78" y="18"/>
                    </a:lnTo>
                    <a:lnTo>
                      <a:pt x="78" y="18"/>
                    </a:lnTo>
                    <a:lnTo>
                      <a:pt x="78" y="18"/>
                    </a:lnTo>
                    <a:lnTo>
                      <a:pt x="82" y="18"/>
                    </a:lnTo>
                    <a:lnTo>
                      <a:pt x="82" y="18"/>
                    </a:lnTo>
                    <a:lnTo>
                      <a:pt x="82" y="18"/>
                    </a:lnTo>
                    <a:lnTo>
                      <a:pt x="82" y="20"/>
                    </a:lnTo>
                    <a:lnTo>
                      <a:pt x="78" y="20"/>
                    </a:lnTo>
                    <a:lnTo>
                      <a:pt x="78" y="20"/>
                    </a:lnTo>
                    <a:lnTo>
                      <a:pt x="78" y="24"/>
                    </a:lnTo>
                    <a:lnTo>
                      <a:pt x="78" y="24"/>
                    </a:lnTo>
                    <a:lnTo>
                      <a:pt x="78" y="24"/>
                    </a:lnTo>
                    <a:lnTo>
                      <a:pt x="86" y="28"/>
                    </a:lnTo>
                    <a:lnTo>
                      <a:pt x="86" y="28"/>
                    </a:lnTo>
                    <a:lnTo>
                      <a:pt x="86" y="28"/>
                    </a:lnTo>
                    <a:lnTo>
                      <a:pt x="90" y="28"/>
                    </a:lnTo>
                    <a:lnTo>
                      <a:pt x="90" y="28"/>
                    </a:lnTo>
                    <a:lnTo>
                      <a:pt x="90" y="32"/>
                    </a:lnTo>
                    <a:lnTo>
                      <a:pt x="90" y="32"/>
                    </a:lnTo>
                    <a:lnTo>
                      <a:pt x="90" y="32"/>
                    </a:lnTo>
                    <a:lnTo>
                      <a:pt x="90" y="32"/>
                    </a:lnTo>
                    <a:lnTo>
                      <a:pt x="90" y="32"/>
                    </a:lnTo>
                    <a:lnTo>
                      <a:pt x="90" y="32"/>
                    </a:lnTo>
                    <a:lnTo>
                      <a:pt x="90" y="32"/>
                    </a:lnTo>
                    <a:lnTo>
                      <a:pt x="90" y="32"/>
                    </a:lnTo>
                    <a:lnTo>
                      <a:pt x="86" y="32"/>
                    </a:lnTo>
                    <a:lnTo>
                      <a:pt x="86" y="32"/>
                    </a:lnTo>
                    <a:lnTo>
                      <a:pt x="86" y="32"/>
                    </a:lnTo>
                    <a:lnTo>
                      <a:pt x="86" y="36"/>
                    </a:lnTo>
                    <a:lnTo>
                      <a:pt x="86" y="36"/>
                    </a:lnTo>
                    <a:lnTo>
                      <a:pt x="86" y="36"/>
                    </a:lnTo>
                    <a:lnTo>
                      <a:pt x="86" y="36"/>
                    </a:lnTo>
                    <a:lnTo>
                      <a:pt x="90" y="40"/>
                    </a:lnTo>
                    <a:lnTo>
                      <a:pt x="90" y="40"/>
                    </a:lnTo>
                    <a:lnTo>
                      <a:pt x="94" y="40"/>
                    </a:lnTo>
                    <a:lnTo>
                      <a:pt x="94" y="40"/>
                    </a:lnTo>
                    <a:lnTo>
                      <a:pt x="94" y="40"/>
                    </a:lnTo>
                    <a:lnTo>
                      <a:pt x="94" y="44"/>
                    </a:lnTo>
                    <a:lnTo>
                      <a:pt x="94" y="44"/>
                    </a:lnTo>
                    <a:lnTo>
                      <a:pt x="94" y="44"/>
                    </a:lnTo>
                    <a:lnTo>
                      <a:pt x="94" y="44"/>
                    </a:lnTo>
                    <a:lnTo>
                      <a:pt x="94" y="46"/>
                    </a:lnTo>
                    <a:lnTo>
                      <a:pt x="94" y="46"/>
                    </a:lnTo>
                    <a:lnTo>
                      <a:pt x="90" y="46"/>
                    </a:lnTo>
                    <a:lnTo>
                      <a:pt x="90" y="46"/>
                    </a:lnTo>
                    <a:lnTo>
                      <a:pt x="90" y="46"/>
                    </a:lnTo>
                    <a:lnTo>
                      <a:pt x="90" y="46"/>
                    </a:lnTo>
                    <a:lnTo>
                      <a:pt x="90" y="44"/>
                    </a:lnTo>
                    <a:lnTo>
                      <a:pt x="90" y="44"/>
                    </a:lnTo>
                    <a:lnTo>
                      <a:pt x="86" y="44"/>
                    </a:lnTo>
                    <a:lnTo>
                      <a:pt x="86" y="44"/>
                    </a:lnTo>
                    <a:lnTo>
                      <a:pt x="86" y="44"/>
                    </a:lnTo>
                    <a:lnTo>
                      <a:pt x="86" y="44"/>
                    </a:lnTo>
                    <a:lnTo>
                      <a:pt x="86" y="44"/>
                    </a:lnTo>
                    <a:lnTo>
                      <a:pt x="86" y="44"/>
                    </a:lnTo>
                    <a:lnTo>
                      <a:pt x="82" y="44"/>
                    </a:lnTo>
                    <a:lnTo>
                      <a:pt x="82" y="44"/>
                    </a:lnTo>
                    <a:lnTo>
                      <a:pt x="82" y="44"/>
                    </a:lnTo>
                    <a:lnTo>
                      <a:pt x="82" y="44"/>
                    </a:lnTo>
                    <a:lnTo>
                      <a:pt x="82" y="44"/>
                    </a:lnTo>
                    <a:lnTo>
                      <a:pt x="82" y="44"/>
                    </a:lnTo>
                    <a:lnTo>
                      <a:pt x="82" y="44"/>
                    </a:lnTo>
                    <a:lnTo>
                      <a:pt x="78" y="44"/>
                    </a:lnTo>
                    <a:lnTo>
                      <a:pt x="78" y="44"/>
                    </a:lnTo>
                    <a:lnTo>
                      <a:pt x="78" y="40"/>
                    </a:lnTo>
                    <a:lnTo>
                      <a:pt x="78" y="40"/>
                    </a:lnTo>
                    <a:lnTo>
                      <a:pt x="74" y="40"/>
                    </a:lnTo>
                    <a:lnTo>
                      <a:pt x="74" y="40"/>
                    </a:lnTo>
                    <a:lnTo>
                      <a:pt x="74" y="40"/>
                    </a:lnTo>
                    <a:lnTo>
                      <a:pt x="74" y="40"/>
                    </a:lnTo>
                    <a:lnTo>
                      <a:pt x="70" y="40"/>
                    </a:lnTo>
                    <a:lnTo>
                      <a:pt x="70" y="40"/>
                    </a:lnTo>
                    <a:lnTo>
                      <a:pt x="70" y="44"/>
                    </a:lnTo>
                    <a:lnTo>
                      <a:pt x="70" y="44"/>
                    </a:lnTo>
                    <a:lnTo>
                      <a:pt x="70" y="44"/>
                    </a:lnTo>
                    <a:lnTo>
                      <a:pt x="68" y="44"/>
                    </a:lnTo>
                    <a:lnTo>
                      <a:pt x="68" y="44"/>
                    </a:lnTo>
                    <a:lnTo>
                      <a:pt x="68" y="44"/>
                    </a:lnTo>
                    <a:lnTo>
                      <a:pt x="68" y="44"/>
                    </a:lnTo>
                    <a:lnTo>
                      <a:pt x="64" y="44"/>
                    </a:lnTo>
                    <a:lnTo>
                      <a:pt x="64" y="44"/>
                    </a:lnTo>
                    <a:lnTo>
                      <a:pt x="64" y="44"/>
                    </a:lnTo>
                    <a:lnTo>
                      <a:pt x="60" y="44"/>
                    </a:lnTo>
                    <a:lnTo>
                      <a:pt x="60" y="44"/>
                    </a:lnTo>
                    <a:lnTo>
                      <a:pt x="60" y="44"/>
                    </a:lnTo>
                    <a:lnTo>
                      <a:pt x="60" y="44"/>
                    </a:lnTo>
                    <a:lnTo>
                      <a:pt x="56" y="44"/>
                    </a:lnTo>
                    <a:lnTo>
                      <a:pt x="56" y="44"/>
                    </a:lnTo>
                    <a:lnTo>
                      <a:pt x="56" y="44"/>
                    </a:lnTo>
                    <a:lnTo>
                      <a:pt x="52" y="44"/>
                    </a:lnTo>
                    <a:lnTo>
                      <a:pt x="52" y="44"/>
                    </a:lnTo>
                    <a:lnTo>
                      <a:pt x="52" y="46"/>
                    </a:lnTo>
                    <a:lnTo>
                      <a:pt x="52" y="46"/>
                    </a:lnTo>
                    <a:lnTo>
                      <a:pt x="52" y="46"/>
                    </a:lnTo>
                    <a:lnTo>
                      <a:pt x="52" y="46"/>
                    </a:lnTo>
                    <a:lnTo>
                      <a:pt x="48" y="46"/>
                    </a:lnTo>
                    <a:lnTo>
                      <a:pt x="48" y="46"/>
                    </a:lnTo>
                    <a:lnTo>
                      <a:pt x="48" y="46"/>
                    </a:lnTo>
                    <a:lnTo>
                      <a:pt x="48" y="46"/>
                    </a:lnTo>
                    <a:lnTo>
                      <a:pt x="48" y="46"/>
                    </a:lnTo>
                    <a:lnTo>
                      <a:pt x="48" y="44"/>
                    </a:lnTo>
                    <a:lnTo>
                      <a:pt x="48" y="44"/>
                    </a:lnTo>
                    <a:lnTo>
                      <a:pt x="48" y="44"/>
                    </a:lnTo>
                    <a:lnTo>
                      <a:pt x="48" y="44"/>
                    </a:lnTo>
                    <a:lnTo>
                      <a:pt x="44" y="44"/>
                    </a:lnTo>
                    <a:lnTo>
                      <a:pt x="44" y="44"/>
                    </a:lnTo>
                    <a:lnTo>
                      <a:pt x="42" y="40"/>
                    </a:lnTo>
                    <a:lnTo>
                      <a:pt x="42" y="40"/>
                    </a:lnTo>
                    <a:lnTo>
                      <a:pt x="42" y="40"/>
                    </a:lnTo>
                    <a:lnTo>
                      <a:pt x="42" y="36"/>
                    </a:lnTo>
                    <a:lnTo>
                      <a:pt x="38" y="36"/>
                    </a:lnTo>
                    <a:lnTo>
                      <a:pt x="38" y="36"/>
                    </a:lnTo>
                    <a:lnTo>
                      <a:pt x="38" y="36"/>
                    </a:lnTo>
                    <a:lnTo>
                      <a:pt x="38" y="36"/>
                    </a:lnTo>
                    <a:lnTo>
                      <a:pt x="38" y="36"/>
                    </a:lnTo>
                    <a:lnTo>
                      <a:pt x="38" y="3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 name="Freeform 28">
                <a:extLst>
                  <a:ext uri="{FF2B5EF4-FFF2-40B4-BE49-F238E27FC236}">
                    <a16:creationId xmlns:a16="http://schemas.microsoft.com/office/drawing/2014/main" id="{4B85C84C-CEAA-4304-8C6C-48B859FA6FB0}"/>
                  </a:ext>
                </a:extLst>
              </p:cNvPr>
              <p:cNvSpPr>
                <a:spLocks noEditPoints="1"/>
              </p:cNvSpPr>
              <p:nvPr/>
            </p:nvSpPr>
            <p:spPr bwMode="auto">
              <a:xfrm>
                <a:off x="6700346" y="9848133"/>
                <a:ext cx="1129194" cy="505349"/>
              </a:xfrm>
              <a:custGeom>
                <a:avLst/>
                <a:gdLst>
                  <a:gd name="T0" fmla="*/ 316 w 648"/>
                  <a:gd name="T1" fmla="*/ 34 h 290"/>
                  <a:gd name="T2" fmla="*/ 122 w 648"/>
                  <a:gd name="T3" fmla="*/ 108 h 290"/>
                  <a:gd name="T4" fmla="*/ 434 w 648"/>
                  <a:gd name="T5" fmla="*/ 138 h 290"/>
                  <a:gd name="T6" fmla="*/ 550 w 648"/>
                  <a:gd name="T7" fmla="*/ 204 h 290"/>
                  <a:gd name="T8" fmla="*/ 520 w 648"/>
                  <a:gd name="T9" fmla="*/ 222 h 290"/>
                  <a:gd name="T10" fmla="*/ 398 w 648"/>
                  <a:gd name="T11" fmla="*/ 276 h 290"/>
                  <a:gd name="T12" fmla="*/ 152 w 648"/>
                  <a:gd name="T13" fmla="*/ 156 h 290"/>
                  <a:gd name="T14" fmla="*/ 106 w 648"/>
                  <a:gd name="T15" fmla="*/ 178 h 290"/>
                  <a:gd name="T16" fmla="*/ 50 w 648"/>
                  <a:gd name="T17" fmla="*/ 78 h 290"/>
                  <a:gd name="T18" fmla="*/ 22 w 648"/>
                  <a:gd name="T19" fmla="*/ 10 h 290"/>
                  <a:gd name="T20" fmla="*/ 84 w 648"/>
                  <a:gd name="T21" fmla="*/ 64 h 290"/>
                  <a:gd name="T22" fmla="*/ 118 w 648"/>
                  <a:gd name="T23" fmla="*/ 108 h 290"/>
                  <a:gd name="T24" fmla="*/ 276 w 648"/>
                  <a:gd name="T25" fmla="*/ 70 h 290"/>
                  <a:gd name="T26" fmla="*/ 312 w 648"/>
                  <a:gd name="T27" fmla="*/ 48 h 290"/>
                  <a:gd name="T28" fmla="*/ 316 w 648"/>
                  <a:gd name="T29" fmla="*/ 116 h 290"/>
                  <a:gd name="T30" fmla="*/ 278 w 648"/>
                  <a:gd name="T31" fmla="*/ 170 h 290"/>
                  <a:gd name="T32" fmla="*/ 212 w 648"/>
                  <a:gd name="T33" fmla="*/ 150 h 290"/>
                  <a:gd name="T34" fmla="*/ 200 w 648"/>
                  <a:gd name="T35" fmla="*/ 70 h 290"/>
                  <a:gd name="T36" fmla="*/ 18 w 648"/>
                  <a:gd name="T37" fmla="*/ 64 h 290"/>
                  <a:gd name="T38" fmla="*/ 464 w 648"/>
                  <a:gd name="T39" fmla="*/ 66 h 290"/>
                  <a:gd name="T40" fmla="*/ 468 w 648"/>
                  <a:gd name="T41" fmla="*/ 116 h 290"/>
                  <a:gd name="T42" fmla="*/ 386 w 648"/>
                  <a:gd name="T43" fmla="*/ 156 h 290"/>
                  <a:gd name="T44" fmla="*/ 358 w 648"/>
                  <a:gd name="T45" fmla="*/ 160 h 290"/>
                  <a:gd name="T46" fmla="*/ 334 w 648"/>
                  <a:gd name="T47" fmla="*/ 152 h 290"/>
                  <a:gd name="T48" fmla="*/ 358 w 648"/>
                  <a:gd name="T49" fmla="*/ 90 h 290"/>
                  <a:gd name="T50" fmla="*/ 412 w 648"/>
                  <a:gd name="T51" fmla="*/ 92 h 290"/>
                  <a:gd name="T52" fmla="*/ 368 w 648"/>
                  <a:gd name="T53" fmla="*/ 122 h 290"/>
                  <a:gd name="T54" fmla="*/ 36 w 648"/>
                  <a:gd name="T55" fmla="*/ 82 h 290"/>
                  <a:gd name="T56" fmla="*/ 114 w 648"/>
                  <a:gd name="T57" fmla="*/ 90 h 290"/>
                  <a:gd name="T58" fmla="*/ 134 w 648"/>
                  <a:gd name="T59" fmla="*/ 100 h 290"/>
                  <a:gd name="T60" fmla="*/ 498 w 648"/>
                  <a:gd name="T61" fmla="*/ 104 h 290"/>
                  <a:gd name="T62" fmla="*/ 130 w 648"/>
                  <a:gd name="T63" fmla="*/ 112 h 290"/>
                  <a:gd name="T64" fmla="*/ 576 w 648"/>
                  <a:gd name="T65" fmla="*/ 182 h 290"/>
                  <a:gd name="T66" fmla="*/ 528 w 648"/>
                  <a:gd name="T67" fmla="*/ 156 h 290"/>
                  <a:gd name="T68" fmla="*/ 516 w 648"/>
                  <a:gd name="T69" fmla="*/ 116 h 290"/>
                  <a:gd name="T70" fmla="*/ 572 w 648"/>
                  <a:gd name="T71" fmla="*/ 156 h 290"/>
                  <a:gd name="T72" fmla="*/ 648 w 648"/>
                  <a:gd name="T73" fmla="*/ 212 h 290"/>
                  <a:gd name="T74" fmla="*/ 502 w 648"/>
                  <a:gd name="T75" fmla="*/ 108 h 290"/>
                  <a:gd name="T76" fmla="*/ 58 w 648"/>
                  <a:gd name="T77" fmla="*/ 130 h 290"/>
                  <a:gd name="T78" fmla="*/ 394 w 648"/>
                  <a:gd name="T79" fmla="*/ 122 h 290"/>
                  <a:gd name="T80" fmla="*/ 156 w 648"/>
                  <a:gd name="T81" fmla="*/ 146 h 290"/>
                  <a:gd name="T82" fmla="*/ 420 w 648"/>
                  <a:gd name="T83" fmla="*/ 134 h 290"/>
                  <a:gd name="T84" fmla="*/ 70 w 648"/>
                  <a:gd name="T85" fmla="*/ 150 h 290"/>
                  <a:gd name="T86" fmla="*/ 484 w 648"/>
                  <a:gd name="T87" fmla="*/ 160 h 290"/>
                  <a:gd name="T88" fmla="*/ 164 w 648"/>
                  <a:gd name="T89" fmla="*/ 152 h 290"/>
                  <a:gd name="T90" fmla="*/ 458 w 648"/>
                  <a:gd name="T91" fmla="*/ 156 h 290"/>
                  <a:gd name="T92" fmla="*/ 386 w 648"/>
                  <a:gd name="T93" fmla="*/ 196 h 290"/>
                  <a:gd name="T94" fmla="*/ 104 w 648"/>
                  <a:gd name="T95" fmla="*/ 196 h 290"/>
                  <a:gd name="T96" fmla="*/ 182 w 648"/>
                  <a:gd name="T97" fmla="*/ 234 h 290"/>
                  <a:gd name="T98" fmla="*/ 186 w 648"/>
                  <a:gd name="T99" fmla="*/ 212 h 290"/>
                  <a:gd name="T100" fmla="*/ 268 w 648"/>
                  <a:gd name="T101" fmla="*/ 234 h 290"/>
                  <a:gd name="T102" fmla="*/ 558 w 648"/>
                  <a:gd name="T103" fmla="*/ 212 h 290"/>
                  <a:gd name="T104" fmla="*/ 260 w 648"/>
                  <a:gd name="T105" fmla="*/ 226 h 290"/>
                  <a:gd name="T106" fmla="*/ 602 w 648"/>
                  <a:gd name="T107" fmla="*/ 238 h 290"/>
                  <a:gd name="T108" fmla="*/ 378 w 648"/>
                  <a:gd name="T109" fmla="*/ 252 h 290"/>
                  <a:gd name="T110" fmla="*/ 334 w 648"/>
                  <a:gd name="T111" fmla="*/ 252 h 290"/>
                  <a:gd name="T112" fmla="*/ 334 w 648"/>
                  <a:gd name="T113" fmla="*/ 246 h 290"/>
                  <a:gd name="T114" fmla="*/ 298 w 648"/>
                  <a:gd name="T115" fmla="*/ 250 h 290"/>
                  <a:gd name="T116" fmla="*/ 342 w 648"/>
                  <a:gd name="T117" fmla="*/ 264 h 290"/>
                  <a:gd name="T118" fmla="*/ 398 w 648"/>
                  <a:gd name="T119" fmla="*/ 280 h 290"/>
                  <a:gd name="T120" fmla="*/ 412 w 648"/>
                  <a:gd name="T121" fmla="*/ 242 h 290"/>
                  <a:gd name="T122" fmla="*/ 402 w 648"/>
                  <a:gd name="T123" fmla="*/ 26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8" h="290">
                    <a:moveTo>
                      <a:pt x="114" y="92"/>
                    </a:moveTo>
                    <a:lnTo>
                      <a:pt x="110" y="92"/>
                    </a:lnTo>
                    <a:lnTo>
                      <a:pt x="110" y="90"/>
                    </a:lnTo>
                    <a:lnTo>
                      <a:pt x="114" y="90"/>
                    </a:lnTo>
                    <a:lnTo>
                      <a:pt x="114" y="92"/>
                    </a:lnTo>
                    <a:lnTo>
                      <a:pt x="114" y="92"/>
                    </a:lnTo>
                    <a:lnTo>
                      <a:pt x="114" y="92"/>
                    </a:lnTo>
                    <a:close/>
                    <a:moveTo>
                      <a:pt x="460" y="156"/>
                    </a:moveTo>
                    <a:lnTo>
                      <a:pt x="458" y="156"/>
                    </a:lnTo>
                    <a:lnTo>
                      <a:pt x="460" y="156"/>
                    </a:lnTo>
                    <a:lnTo>
                      <a:pt x="460" y="156"/>
                    </a:lnTo>
                    <a:lnTo>
                      <a:pt x="460" y="156"/>
                    </a:lnTo>
                    <a:close/>
                    <a:moveTo>
                      <a:pt x="302" y="160"/>
                    </a:moveTo>
                    <a:lnTo>
                      <a:pt x="302" y="164"/>
                    </a:lnTo>
                    <a:lnTo>
                      <a:pt x="298" y="164"/>
                    </a:lnTo>
                    <a:lnTo>
                      <a:pt x="302" y="160"/>
                    </a:lnTo>
                    <a:lnTo>
                      <a:pt x="302" y="160"/>
                    </a:lnTo>
                    <a:lnTo>
                      <a:pt x="302" y="160"/>
                    </a:lnTo>
                    <a:close/>
                    <a:moveTo>
                      <a:pt x="446" y="34"/>
                    </a:moveTo>
                    <a:lnTo>
                      <a:pt x="446" y="30"/>
                    </a:lnTo>
                    <a:lnTo>
                      <a:pt x="446" y="26"/>
                    </a:lnTo>
                    <a:lnTo>
                      <a:pt x="450" y="30"/>
                    </a:lnTo>
                    <a:lnTo>
                      <a:pt x="446" y="30"/>
                    </a:lnTo>
                    <a:lnTo>
                      <a:pt x="446" y="34"/>
                    </a:lnTo>
                    <a:lnTo>
                      <a:pt x="446" y="34"/>
                    </a:lnTo>
                    <a:lnTo>
                      <a:pt x="446" y="34"/>
                    </a:lnTo>
                    <a:close/>
                    <a:moveTo>
                      <a:pt x="320" y="30"/>
                    </a:moveTo>
                    <a:lnTo>
                      <a:pt x="320" y="34"/>
                    </a:lnTo>
                    <a:lnTo>
                      <a:pt x="324" y="34"/>
                    </a:lnTo>
                    <a:lnTo>
                      <a:pt x="320" y="34"/>
                    </a:lnTo>
                    <a:lnTo>
                      <a:pt x="320" y="30"/>
                    </a:lnTo>
                    <a:lnTo>
                      <a:pt x="320" y="30"/>
                    </a:lnTo>
                    <a:lnTo>
                      <a:pt x="320" y="30"/>
                    </a:lnTo>
                    <a:close/>
                    <a:moveTo>
                      <a:pt x="316" y="34"/>
                    </a:moveTo>
                    <a:lnTo>
                      <a:pt x="320" y="34"/>
                    </a:lnTo>
                    <a:lnTo>
                      <a:pt x="316" y="34"/>
                    </a:lnTo>
                    <a:lnTo>
                      <a:pt x="316" y="34"/>
                    </a:lnTo>
                    <a:lnTo>
                      <a:pt x="316" y="34"/>
                    </a:lnTo>
                    <a:close/>
                    <a:moveTo>
                      <a:pt x="446" y="36"/>
                    </a:moveTo>
                    <a:lnTo>
                      <a:pt x="442" y="34"/>
                    </a:lnTo>
                    <a:lnTo>
                      <a:pt x="446" y="34"/>
                    </a:lnTo>
                    <a:lnTo>
                      <a:pt x="446" y="36"/>
                    </a:lnTo>
                    <a:lnTo>
                      <a:pt x="446" y="36"/>
                    </a:lnTo>
                    <a:lnTo>
                      <a:pt x="446" y="36"/>
                    </a:lnTo>
                    <a:close/>
                    <a:moveTo>
                      <a:pt x="434" y="44"/>
                    </a:moveTo>
                    <a:lnTo>
                      <a:pt x="430" y="44"/>
                    </a:lnTo>
                    <a:lnTo>
                      <a:pt x="430" y="40"/>
                    </a:lnTo>
                    <a:lnTo>
                      <a:pt x="430" y="36"/>
                    </a:lnTo>
                    <a:lnTo>
                      <a:pt x="430" y="40"/>
                    </a:lnTo>
                    <a:lnTo>
                      <a:pt x="434" y="44"/>
                    </a:lnTo>
                    <a:lnTo>
                      <a:pt x="434" y="44"/>
                    </a:lnTo>
                    <a:lnTo>
                      <a:pt x="434" y="44"/>
                    </a:lnTo>
                    <a:close/>
                    <a:moveTo>
                      <a:pt x="312" y="40"/>
                    </a:moveTo>
                    <a:lnTo>
                      <a:pt x="316" y="44"/>
                    </a:lnTo>
                    <a:lnTo>
                      <a:pt x="312" y="44"/>
                    </a:lnTo>
                    <a:lnTo>
                      <a:pt x="312" y="40"/>
                    </a:lnTo>
                    <a:lnTo>
                      <a:pt x="312" y="40"/>
                    </a:lnTo>
                    <a:lnTo>
                      <a:pt x="312" y="40"/>
                    </a:lnTo>
                    <a:close/>
                    <a:moveTo>
                      <a:pt x="316" y="44"/>
                    </a:moveTo>
                    <a:lnTo>
                      <a:pt x="320" y="44"/>
                    </a:lnTo>
                    <a:lnTo>
                      <a:pt x="316" y="48"/>
                    </a:lnTo>
                    <a:lnTo>
                      <a:pt x="316" y="44"/>
                    </a:lnTo>
                    <a:lnTo>
                      <a:pt x="316" y="44"/>
                    </a:lnTo>
                    <a:lnTo>
                      <a:pt x="316" y="44"/>
                    </a:lnTo>
                    <a:close/>
                    <a:moveTo>
                      <a:pt x="488" y="108"/>
                    </a:moveTo>
                    <a:lnTo>
                      <a:pt x="484" y="104"/>
                    </a:lnTo>
                    <a:lnTo>
                      <a:pt x="484" y="100"/>
                    </a:lnTo>
                    <a:lnTo>
                      <a:pt x="488" y="104"/>
                    </a:lnTo>
                    <a:lnTo>
                      <a:pt x="488" y="108"/>
                    </a:lnTo>
                    <a:lnTo>
                      <a:pt x="488" y="108"/>
                    </a:lnTo>
                    <a:lnTo>
                      <a:pt x="488" y="108"/>
                    </a:lnTo>
                    <a:close/>
                    <a:moveTo>
                      <a:pt x="122" y="108"/>
                    </a:moveTo>
                    <a:lnTo>
                      <a:pt x="118" y="108"/>
                    </a:lnTo>
                    <a:lnTo>
                      <a:pt x="122" y="108"/>
                    </a:lnTo>
                    <a:lnTo>
                      <a:pt x="122" y="108"/>
                    </a:lnTo>
                    <a:lnTo>
                      <a:pt x="122" y="108"/>
                    </a:lnTo>
                    <a:close/>
                    <a:moveTo>
                      <a:pt x="454" y="108"/>
                    </a:moveTo>
                    <a:lnTo>
                      <a:pt x="454" y="112"/>
                    </a:lnTo>
                    <a:lnTo>
                      <a:pt x="450" y="112"/>
                    </a:lnTo>
                    <a:lnTo>
                      <a:pt x="450" y="108"/>
                    </a:lnTo>
                    <a:lnTo>
                      <a:pt x="454" y="108"/>
                    </a:lnTo>
                    <a:lnTo>
                      <a:pt x="454" y="108"/>
                    </a:lnTo>
                    <a:lnTo>
                      <a:pt x="454" y="108"/>
                    </a:lnTo>
                    <a:close/>
                    <a:moveTo>
                      <a:pt x="378" y="108"/>
                    </a:moveTo>
                    <a:lnTo>
                      <a:pt x="374" y="108"/>
                    </a:lnTo>
                    <a:lnTo>
                      <a:pt x="378" y="108"/>
                    </a:lnTo>
                    <a:lnTo>
                      <a:pt x="378" y="108"/>
                    </a:lnTo>
                    <a:lnTo>
                      <a:pt x="378" y="108"/>
                    </a:lnTo>
                    <a:close/>
                    <a:moveTo>
                      <a:pt x="378" y="112"/>
                    </a:moveTo>
                    <a:lnTo>
                      <a:pt x="374" y="112"/>
                    </a:lnTo>
                    <a:lnTo>
                      <a:pt x="374" y="108"/>
                    </a:lnTo>
                    <a:lnTo>
                      <a:pt x="378" y="108"/>
                    </a:lnTo>
                    <a:lnTo>
                      <a:pt x="378" y="112"/>
                    </a:lnTo>
                    <a:lnTo>
                      <a:pt x="378" y="112"/>
                    </a:lnTo>
                    <a:lnTo>
                      <a:pt x="378" y="112"/>
                    </a:lnTo>
                    <a:close/>
                    <a:moveTo>
                      <a:pt x="454" y="112"/>
                    </a:moveTo>
                    <a:lnTo>
                      <a:pt x="454" y="116"/>
                    </a:lnTo>
                    <a:lnTo>
                      <a:pt x="454" y="112"/>
                    </a:lnTo>
                    <a:lnTo>
                      <a:pt x="454" y="112"/>
                    </a:lnTo>
                    <a:lnTo>
                      <a:pt x="454" y="112"/>
                    </a:lnTo>
                    <a:close/>
                    <a:moveTo>
                      <a:pt x="562" y="120"/>
                    </a:moveTo>
                    <a:lnTo>
                      <a:pt x="562" y="122"/>
                    </a:lnTo>
                    <a:lnTo>
                      <a:pt x="562" y="120"/>
                    </a:lnTo>
                    <a:lnTo>
                      <a:pt x="562" y="120"/>
                    </a:lnTo>
                    <a:lnTo>
                      <a:pt x="562" y="120"/>
                    </a:lnTo>
                    <a:close/>
                    <a:moveTo>
                      <a:pt x="434" y="138"/>
                    </a:moveTo>
                    <a:lnTo>
                      <a:pt x="434" y="142"/>
                    </a:lnTo>
                    <a:lnTo>
                      <a:pt x="434" y="146"/>
                    </a:lnTo>
                    <a:lnTo>
                      <a:pt x="434" y="142"/>
                    </a:lnTo>
                    <a:lnTo>
                      <a:pt x="434" y="138"/>
                    </a:lnTo>
                    <a:lnTo>
                      <a:pt x="434" y="138"/>
                    </a:lnTo>
                    <a:lnTo>
                      <a:pt x="434" y="138"/>
                    </a:lnTo>
                    <a:close/>
                    <a:moveTo>
                      <a:pt x="472" y="164"/>
                    </a:moveTo>
                    <a:lnTo>
                      <a:pt x="476" y="164"/>
                    </a:lnTo>
                    <a:lnTo>
                      <a:pt x="472" y="164"/>
                    </a:lnTo>
                    <a:lnTo>
                      <a:pt x="472" y="164"/>
                    </a:lnTo>
                    <a:lnTo>
                      <a:pt x="472" y="164"/>
                    </a:lnTo>
                    <a:close/>
                    <a:moveTo>
                      <a:pt x="540" y="170"/>
                    </a:moveTo>
                    <a:lnTo>
                      <a:pt x="540" y="174"/>
                    </a:lnTo>
                    <a:lnTo>
                      <a:pt x="544" y="174"/>
                    </a:lnTo>
                    <a:lnTo>
                      <a:pt x="540" y="174"/>
                    </a:lnTo>
                    <a:lnTo>
                      <a:pt x="540" y="170"/>
                    </a:lnTo>
                    <a:lnTo>
                      <a:pt x="540" y="170"/>
                    </a:lnTo>
                    <a:lnTo>
                      <a:pt x="540" y="170"/>
                    </a:lnTo>
                    <a:close/>
                    <a:moveTo>
                      <a:pt x="536" y="194"/>
                    </a:moveTo>
                    <a:lnTo>
                      <a:pt x="536" y="196"/>
                    </a:lnTo>
                    <a:lnTo>
                      <a:pt x="536" y="200"/>
                    </a:lnTo>
                    <a:lnTo>
                      <a:pt x="532" y="204"/>
                    </a:lnTo>
                    <a:lnTo>
                      <a:pt x="532" y="200"/>
                    </a:lnTo>
                    <a:lnTo>
                      <a:pt x="536" y="196"/>
                    </a:lnTo>
                    <a:lnTo>
                      <a:pt x="536" y="194"/>
                    </a:lnTo>
                    <a:lnTo>
                      <a:pt x="536" y="194"/>
                    </a:lnTo>
                    <a:lnTo>
                      <a:pt x="536" y="194"/>
                    </a:lnTo>
                    <a:close/>
                    <a:moveTo>
                      <a:pt x="532" y="200"/>
                    </a:moveTo>
                    <a:lnTo>
                      <a:pt x="532" y="204"/>
                    </a:lnTo>
                    <a:lnTo>
                      <a:pt x="528" y="204"/>
                    </a:lnTo>
                    <a:lnTo>
                      <a:pt x="528" y="200"/>
                    </a:lnTo>
                    <a:lnTo>
                      <a:pt x="528" y="196"/>
                    </a:lnTo>
                    <a:lnTo>
                      <a:pt x="532" y="196"/>
                    </a:lnTo>
                    <a:lnTo>
                      <a:pt x="532" y="200"/>
                    </a:lnTo>
                    <a:lnTo>
                      <a:pt x="532" y="200"/>
                    </a:lnTo>
                    <a:lnTo>
                      <a:pt x="532" y="200"/>
                    </a:lnTo>
                    <a:close/>
                    <a:moveTo>
                      <a:pt x="550" y="204"/>
                    </a:moveTo>
                    <a:lnTo>
                      <a:pt x="550" y="208"/>
                    </a:lnTo>
                    <a:lnTo>
                      <a:pt x="554" y="208"/>
                    </a:lnTo>
                    <a:lnTo>
                      <a:pt x="554" y="212"/>
                    </a:lnTo>
                    <a:lnTo>
                      <a:pt x="550" y="208"/>
                    </a:lnTo>
                    <a:lnTo>
                      <a:pt x="550" y="204"/>
                    </a:lnTo>
                    <a:lnTo>
                      <a:pt x="550" y="204"/>
                    </a:lnTo>
                    <a:lnTo>
                      <a:pt x="550" y="204"/>
                    </a:lnTo>
                    <a:close/>
                    <a:moveTo>
                      <a:pt x="554" y="208"/>
                    </a:moveTo>
                    <a:lnTo>
                      <a:pt x="558" y="212"/>
                    </a:lnTo>
                    <a:lnTo>
                      <a:pt x="554" y="212"/>
                    </a:lnTo>
                    <a:lnTo>
                      <a:pt x="554" y="208"/>
                    </a:lnTo>
                    <a:lnTo>
                      <a:pt x="554" y="208"/>
                    </a:lnTo>
                    <a:lnTo>
                      <a:pt x="554" y="208"/>
                    </a:lnTo>
                    <a:close/>
                    <a:moveTo>
                      <a:pt x="562" y="208"/>
                    </a:moveTo>
                    <a:lnTo>
                      <a:pt x="562" y="212"/>
                    </a:lnTo>
                    <a:lnTo>
                      <a:pt x="562" y="208"/>
                    </a:lnTo>
                    <a:lnTo>
                      <a:pt x="562" y="208"/>
                    </a:lnTo>
                    <a:lnTo>
                      <a:pt x="562" y="208"/>
                    </a:lnTo>
                    <a:close/>
                    <a:moveTo>
                      <a:pt x="558" y="216"/>
                    </a:moveTo>
                    <a:lnTo>
                      <a:pt x="558" y="220"/>
                    </a:lnTo>
                    <a:lnTo>
                      <a:pt x="558" y="216"/>
                    </a:lnTo>
                    <a:lnTo>
                      <a:pt x="558" y="216"/>
                    </a:lnTo>
                    <a:lnTo>
                      <a:pt x="558" y="216"/>
                    </a:lnTo>
                    <a:close/>
                    <a:moveTo>
                      <a:pt x="614" y="216"/>
                    </a:moveTo>
                    <a:lnTo>
                      <a:pt x="614" y="220"/>
                    </a:lnTo>
                    <a:lnTo>
                      <a:pt x="618" y="220"/>
                    </a:lnTo>
                    <a:lnTo>
                      <a:pt x="614" y="220"/>
                    </a:lnTo>
                    <a:lnTo>
                      <a:pt x="614" y="216"/>
                    </a:lnTo>
                    <a:lnTo>
                      <a:pt x="614" y="216"/>
                    </a:lnTo>
                    <a:lnTo>
                      <a:pt x="614" y="216"/>
                    </a:lnTo>
                    <a:close/>
                    <a:moveTo>
                      <a:pt x="472" y="222"/>
                    </a:moveTo>
                    <a:lnTo>
                      <a:pt x="472" y="226"/>
                    </a:lnTo>
                    <a:lnTo>
                      <a:pt x="472" y="222"/>
                    </a:lnTo>
                    <a:lnTo>
                      <a:pt x="472" y="222"/>
                    </a:lnTo>
                    <a:lnTo>
                      <a:pt x="472" y="222"/>
                    </a:lnTo>
                    <a:close/>
                    <a:moveTo>
                      <a:pt x="520" y="222"/>
                    </a:moveTo>
                    <a:lnTo>
                      <a:pt x="520" y="226"/>
                    </a:lnTo>
                    <a:lnTo>
                      <a:pt x="520" y="222"/>
                    </a:lnTo>
                    <a:lnTo>
                      <a:pt x="516" y="222"/>
                    </a:lnTo>
                    <a:lnTo>
                      <a:pt x="520" y="222"/>
                    </a:lnTo>
                    <a:lnTo>
                      <a:pt x="520" y="222"/>
                    </a:lnTo>
                    <a:lnTo>
                      <a:pt x="520" y="222"/>
                    </a:lnTo>
                    <a:close/>
                    <a:moveTo>
                      <a:pt x="364" y="226"/>
                    </a:moveTo>
                    <a:lnTo>
                      <a:pt x="360" y="226"/>
                    </a:lnTo>
                    <a:lnTo>
                      <a:pt x="364" y="226"/>
                    </a:lnTo>
                    <a:lnTo>
                      <a:pt x="364" y="226"/>
                    </a:lnTo>
                    <a:lnTo>
                      <a:pt x="364" y="226"/>
                    </a:lnTo>
                    <a:close/>
                    <a:moveTo>
                      <a:pt x="506" y="230"/>
                    </a:moveTo>
                    <a:lnTo>
                      <a:pt x="510" y="226"/>
                    </a:lnTo>
                    <a:lnTo>
                      <a:pt x="510" y="230"/>
                    </a:lnTo>
                    <a:lnTo>
                      <a:pt x="506" y="230"/>
                    </a:lnTo>
                    <a:lnTo>
                      <a:pt x="506" y="230"/>
                    </a:lnTo>
                    <a:lnTo>
                      <a:pt x="506" y="230"/>
                    </a:lnTo>
                    <a:close/>
                    <a:moveTo>
                      <a:pt x="458" y="230"/>
                    </a:moveTo>
                    <a:lnTo>
                      <a:pt x="454" y="234"/>
                    </a:lnTo>
                    <a:lnTo>
                      <a:pt x="454" y="230"/>
                    </a:lnTo>
                    <a:lnTo>
                      <a:pt x="458" y="230"/>
                    </a:lnTo>
                    <a:lnTo>
                      <a:pt x="458" y="230"/>
                    </a:lnTo>
                    <a:lnTo>
                      <a:pt x="458" y="230"/>
                    </a:lnTo>
                    <a:close/>
                    <a:moveTo>
                      <a:pt x="502" y="246"/>
                    </a:moveTo>
                    <a:lnTo>
                      <a:pt x="506" y="242"/>
                    </a:lnTo>
                    <a:lnTo>
                      <a:pt x="510" y="242"/>
                    </a:lnTo>
                    <a:lnTo>
                      <a:pt x="506" y="242"/>
                    </a:lnTo>
                    <a:lnTo>
                      <a:pt x="506" y="246"/>
                    </a:lnTo>
                    <a:lnTo>
                      <a:pt x="502" y="246"/>
                    </a:lnTo>
                    <a:lnTo>
                      <a:pt x="502" y="246"/>
                    </a:lnTo>
                    <a:lnTo>
                      <a:pt x="502" y="246"/>
                    </a:lnTo>
                    <a:close/>
                    <a:moveTo>
                      <a:pt x="290" y="252"/>
                    </a:moveTo>
                    <a:lnTo>
                      <a:pt x="286" y="252"/>
                    </a:lnTo>
                    <a:lnTo>
                      <a:pt x="286" y="250"/>
                    </a:lnTo>
                    <a:lnTo>
                      <a:pt x="290" y="250"/>
                    </a:lnTo>
                    <a:lnTo>
                      <a:pt x="290" y="252"/>
                    </a:lnTo>
                    <a:lnTo>
                      <a:pt x="290" y="252"/>
                    </a:lnTo>
                    <a:lnTo>
                      <a:pt x="290" y="252"/>
                    </a:lnTo>
                    <a:close/>
                    <a:moveTo>
                      <a:pt x="398" y="276"/>
                    </a:moveTo>
                    <a:lnTo>
                      <a:pt x="402" y="276"/>
                    </a:lnTo>
                    <a:lnTo>
                      <a:pt x="398" y="280"/>
                    </a:lnTo>
                    <a:lnTo>
                      <a:pt x="398" y="276"/>
                    </a:lnTo>
                    <a:lnTo>
                      <a:pt x="398" y="276"/>
                    </a:lnTo>
                    <a:lnTo>
                      <a:pt x="398" y="276"/>
                    </a:lnTo>
                    <a:close/>
                    <a:moveTo>
                      <a:pt x="4" y="4"/>
                    </a:moveTo>
                    <a:lnTo>
                      <a:pt x="0" y="4"/>
                    </a:lnTo>
                    <a:lnTo>
                      <a:pt x="0" y="0"/>
                    </a:lnTo>
                    <a:lnTo>
                      <a:pt x="4" y="0"/>
                    </a:lnTo>
                    <a:lnTo>
                      <a:pt x="4" y="4"/>
                    </a:lnTo>
                    <a:lnTo>
                      <a:pt x="4" y="4"/>
                    </a:lnTo>
                    <a:lnTo>
                      <a:pt x="4" y="4"/>
                    </a:lnTo>
                    <a:close/>
                    <a:moveTo>
                      <a:pt x="118" y="116"/>
                    </a:moveTo>
                    <a:lnTo>
                      <a:pt x="118" y="120"/>
                    </a:lnTo>
                    <a:lnTo>
                      <a:pt x="122" y="120"/>
                    </a:lnTo>
                    <a:lnTo>
                      <a:pt x="126" y="120"/>
                    </a:lnTo>
                    <a:lnTo>
                      <a:pt x="130" y="120"/>
                    </a:lnTo>
                    <a:lnTo>
                      <a:pt x="130" y="122"/>
                    </a:lnTo>
                    <a:lnTo>
                      <a:pt x="130" y="126"/>
                    </a:lnTo>
                    <a:lnTo>
                      <a:pt x="130" y="130"/>
                    </a:lnTo>
                    <a:lnTo>
                      <a:pt x="134" y="130"/>
                    </a:lnTo>
                    <a:lnTo>
                      <a:pt x="134" y="134"/>
                    </a:lnTo>
                    <a:lnTo>
                      <a:pt x="130" y="134"/>
                    </a:lnTo>
                    <a:lnTo>
                      <a:pt x="134" y="134"/>
                    </a:lnTo>
                    <a:lnTo>
                      <a:pt x="136" y="138"/>
                    </a:lnTo>
                    <a:lnTo>
                      <a:pt x="136" y="142"/>
                    </a:lnTo>
                    <a:lnTo>
                      <a:pt x="134" y="142"/>
                    </a:lnTo>
                    <a:lnTo>
                      <a:pt x="134" y="146"/>
                    </a:lnTo>
                    <a:lnTo>
                      <a:pt x="134" y="150"/>
                    </a:lnTo>
                    <a:lnTo>
                      <a:pt x="134" y="146"/>
                    </a:lnTo>
                    <a:lnTo>
                      <a:pt x="136" y="146"/>
                    </a:lnTo>
                    <a:lnTo>
                      <a:pt x="136" y="142"/>
                    </a:lnTo>
                    <a:lnTo>
                      <a:pt x="140" y="142"/>
                    </a:lnTo>
                    <a:lnTo>
                      <a:pt x="144" y="142"/>
                    </a:lnTo>
                    <a:lnTo>
                      <a:pt x="148" y="142"/>
                    </a:lnTo>
                    <a:lnTo>
                      <a:pt x="148" y="146"/>
                    </a:lnTo>
                    <a:lnTo>
                      <a:pt x="148" y="150"/>
                    </a:lnTo>
                    <a:lnTo>
                      <a:pt x="148" y="152"/>
                    </a:lnTo>
                    <a:lnTo>
                      <a:pt x="152" y="152"/>
                    </a:lnTo>
                    <a:lnTo>
                      <a:pt x="156" y="156"/>
                    </a:lnTo>
                    <a:lnTo>
                      <a:pt x="152" y="156"/>
                    </a:lnTo>
                    <a:lnTo>
                      <a:pt x="152" y="160"/>
                    </a:lnTo>
                    <a:lnTo>
                      <a:pt x="152" y="164"/>
                    </a:lnTo>
                    <a:lnTo>
                      <a:pt x="152" y="166"/>
                    </a:lnTo>
                    <a:lnTo>
                      <a:pt x="152" y="170"/>
                    </a:lnTo>
                    <a:lnTo>
                      <a:pt x="152" y="174"/>
                    </a:lnTo>
                    <a:lnTo>
                      <a:pt x="152" y="178"/>
                    </a:lnTo>
                    <a:lnTo>
                      <a:pt x="152" y="182"/>
                    </a:lnTo>
                    <a:lnTo>
                      <a:pt x="152" y="186"/>
                    </a:lnTo>
                    <a:lnTo>
                      <a:pt x="152" y="190"/>
                    </a:lnTo>
                    <a:lnTo>
                      <a:pt x="152" y="196"/>
                    </a:lnTo>
                    <a:lnTo>
                      <a:pt x="152" y="200"/>
                    </a:lnTo>
                    <a:lnTo>
                      <a:pt x="148" y="200"/>
                    </a:lnTo>
                    <a:lnTo>
                      <a:pt x="148" y="204"/>
                    </a:lnTo>
                    <a:lnTo>
                      <a:pt x="148" y="200"/>
                    </a:lnTo>
                    <a:lnTo>
                      <a:pt x="144" y="196"/>
                    </a:lnTo>
                    <a:lnTo>
                      <a:pt x="144" y="194"/>
                    </a:lnTo>
                    <a:lnTo>
                      <a:pt x="140" y="194"/>
                    </a:lnTo>
                    <a:lnTo>
                      <a:pt x="140" y="196"/>
                    </a:lnTo>
                    <a:lnTo>
                      <a:pt x="140" y="200"/>
                    </a:lnTo>
                    <a:lnTo>
                      <a:pt x="136" y="200"/>
                    </a:lnTo>
                    <a:lnTo>
                      <a:pt x="136" y="196"/>
                    </a:lnTo>
                    <a:lnTo>
                      <a:pt x="134" y="196"/>
                    </a:lnTo>
                    <a:lnTo>
                      <a:pt x="134" y="200"/>
                    </a:lnTo>
                    <a:lnTo>
                      <a:pt x="134" y="204"/>
                    </a:lnTo>
                    <a:lnTo>
                      <a:pt x="134" y="200"/>
                    </a:lnTo>
                    <a:lnTo>
                      <a:pt x="130" y="200"/>
                    </a:lnTo>
                    <a:lnTo>
                      <a:pt x="130" y="196"/>
                    </a:lnTo>
                    <a:lnTo>
                      <a:pt x="126" y="196"/>
                    </a:lnTo>
                    <a:lnTo>
                      <a:pt x="126" y="194"/>
                    </a:lnTo>
                    <a:lnTo>
                      <a:pt x="122" y="190"/>
                    </a:lnTo>
                    <a:lnTo>
                      <a:pt x="122" y="186"/>
                    </a:lnTo>
                    <a:lnTo>
                      <a:pt x="118" y="186"/>
                    </a:lnTo>
                    <a:lnTo>
                      <a:pt x="114" y="186"/>
                    </a:lnTo>
                    <a:lnTo>
                      <a:pt x="114" y="182"/>
                    </a:lnTo>
                    <a:lnTo>
                      <a:pt x="110" y="182"/>
                    </a:lnTo>
                    <a:lnTo>
                      <a:pt x="110" y="178"/>
                    </a:lnTo>
                    <a:lnTo>
                      <a:pt x="106" y="178"/>
                    </a:lnTo>
                    <a:lnTo>
                      <a:pt x="106" y="174"/>
                    </a:lnTo>
                    <a:lnTo>
                      <a:pt x="104" y="174"/>
                    </a:lnTo>
                    <a:lnTo>
                      <a:pt x="104" y="170"/>
                    </a:lnTo>
                    <a:lnTo>
                      <a:pt x="100" y="170"/>
                    </a:lnTo>
                    <a:lnTo>
                      <a:pt x="100" y="166"/>
                    </a:lnTo>
                    <a:lnTo>
                      <a:pt x="100" y="164"/>
                    </a:lnTo>
                    <a:lnTo>
                      <a:pt x="96" y="164"/>
                    </a:lnTo>
                    <a:lnTo>
                      <a:pt x="96" y="160"/>
                    </a:lnTo>
                    <a:lnTo>
                      <a:pt x="92" y="156"/>
                    </a:lnTo>
                    <a:lnTo>
                      <a:pt x="88" y="156"/>
                    </a:lnTo>
                    <a:lnTo>
                      <a:pt x="88" y="152"/>
                    </a:lnTo>
                    <a:lnTo>
                      <a:pt x="88" y="150"/>
                    </a:lnTo>
                    <a:lnTo>
                      <a:pt x="84" y="150"/>
                    </a:lnTo>
                    <a:lnTo>
                      <a:pt x="84" y="146"/>
                    </a:lnTo>
                    <a:lnTo>
                      <a:pt x="80" y="146"/>
                    </a:lnTo>
                    <a:lnTo>
                      <a:pt x="80" y="142"/>
                    </a:lnTo>
                    <a:lnTo>
                      <a:pt x="80" y="138"/>
                    </a:lnTo>
                    <a:lnTo>
                      <a:pt x="80" y="134"/>
                    </a:lnTo>
                    <a:lnTo>
                      <a:pt x="78" y="130"/>
                    </a:lnTo>
                    <a:lnTo>
                      <a:pt x="78" y="126"/>
                    </a:lnTo>
                    <a:lnTo>
                      <a:pt x="74" y="122"/>
                    </a:lnTo>
                    <a:lnTo>
                      <a:pt x="74" y="120"/>
                    </a:lnTo>
                    <a:lnTo>
                      <a:pt x="74" y="116"/>
                    </a:lnTo>
                    <a:lnTo>
                      <a:pt x="70" y="116"/>
                    </a:lnTo>
                    <a:lnTo>
                      <a:pt x="70" y="112"/>
                    </a:lnTo>
                    <a:lnTo>
                      <a:pt x="66" y="112"/>
                    </a:lnTo>
                    <a:lnTo>
                      <a:pt x="66" y="108"/>
                    </a:lnTo>
                    <a:lnTo>
                      <a:pt x="66" y="104"/>
                    </a:lnTo>
                    <a:lnTo>
                      <a:pt x="62" y="100"/>
                    </a:lnTo>
                    <a:lnTo>
                      <a:pt x="58" y="96"/>
                    </a:lnTo>
                    <a:lnTo>
                      <a:pt x="58" y="100"/>
                    </a:lnTo>
                    <a:lnTo>
                      <a:pt x="54" y="96"/>
                    </a:lnTo>
                    <a:lnTo>
                      <a:pt x="54" y="92"/>
                    </a:lnTo>
                    <a:lnTo>
                      <a:pt x="54" y="90"/>
                    </a:lnTo>
                    <a:lnTo>
                      <a:pt x="54" y="86"/>
                    </a:lnTo>
                    <a:lnTo>
                      <a:pt x="50" y="82"/>
                    </a:lnTo>
                    <a:lnTo>
                      <a:pt x="50" y="78"/>
                    </a:lnTo>
                    <a:lnTo>
                      <a:pt x="50" y="74"/>
                    </a:lnTo>
                    <a:lnTo>
                      <a:pt x="50" y="70"/>
                    </a:lnTo>
                    <a:lnTo>
                      <a:pt x="48" y="70"/>
                    </a:lnTo>
                    <a:lnTo>
                      <a:pt x="48" y="66"/>
                    </a:lnTo>
                    <a:lnTo>
                      <a:pt x="44" y="66"/>
                    </a:lnTo>
                    <a:lnTo>
                      <a:pt x="40" y="66"/>
                    </a:lnTo>
                    <a:lnTo>
                      <a:pt x="40" y="64"/>
                    </a:lnTo>
                    <a:lnTo>
                      <a:pt x="36" y="64"/>
                    </a:lnTo>
                    <a:lnTo>
                      <a:pt x="36" y="60"/>
                    </a:lnTo>
                    <a:lnTo>
                      <a:pt x="36" y="56"/>
                    </a:lnTo>
                    <a:lnTo>
                      <a:pt x="34" y="56"/>
                    </a:lnTo>
                    <a:lnTo>
                      <a:pt x="34" y="52"/>
                    </a:lnTo>
                    <a:lnTo>
                      <a:pt x="30" y="52"/>
                    </a:lnTo>
                    <a:lnTo>
                      <a:pt x="30" y="48"/>
                    </a:lnTo>
                    <a:lnTo>
                      <a:pt x="26" y="44"/>
                    </a:lnTo>
                    <a:lnTo>
                      <a:pt x="26" y="40"/>
                    </a:lnTo>
                    <a:lnTo>
                      <a:pt x="22" y="36"/>
                    </a:lnTo>
                    <a:lnTo>
                      <a:pt x="18" y="36"/>
                    </a:lnTo>
                    <a:lnTo>
                      <a:pt x="18" y="34"/>
                    </a:lnTo>
                    <a:lnTo>
                      <a:pt x="14" y="34"/>
                    </a:lnTo>
                    <a:lnTo>
                      <a:pt x="14" y="30"/>
                    </a:lnTo>
                    <a:lnTo>
                      <a:pt x="10" y="30"/>
                    </a:lnTo>
                    <a:lnTo>
                      <a:pt x="10" y="26"/>
                    </a:lnTo>
                    <a:lnTo>
                      <a:pt x="8" y="26"/>
                    </a:lnTo>
                    <a:lnTo>
                      <a:pt x="8" y="22"/>
                    </a:lnTo>
                    <a:lnTo>
                      <a:pt x="4" y="18"/>
                    </a:lnTo>
                    <a:lnTo>
                      <a:pt x="4" y="14"/>
                    </a:lnTo>
                    <a:lnTo>
                      <a:pt x="0" y="10"/>
                    </a:lnTo>
                    <a:lnTo>
                      <a:pt x="0" y="6"/>
                    </a:lnTo>
                    <a:lnTo>
                      <a:pt x="4" y="6"/>
                    </a:lnTo>
                    <a:lnTo>
                      <a:pt x="8" y="6"/>
                    </a:lnTo>
                    <a:lnTo>
                      <a:pt x="10" y="6"/>
                    </a:lnTo>
                    <a:lnTo>
                      <a:pt x="10" y="10"/>
                    </a:lnTo>
                    <a:lnTo>
                      <a:pt x="14" y="10"/>
                    </a:lnTo>
                    <a:lnTo>
                      <a:pt x="18" y="14"/>
                    </a:lnTo>
                    <a:lnTo>
                      <a:pt x="22" y="14"/>
                    </a:lnTo>
                    <a:lnTo>
                      <a:pt x="22" y="10"/>
                    </a:lnTo>
                    <a:lnTo>
                      <a:pt x="26" y="10"/>
                    </a:lnTo>
                    <a:lnTo>
                      <a:pt x="30" y="14"/>
                    </a:lnTo>
                    <a:lnTo>
                      <a:pt x="34" y="14"/>
                    </a:lnTo>
                    <a:lnTo>
                      <a:pt x="34" y="10"/>
                    </a:lnTo>
                    <a:lnTo>
                      <a:pt x="34" y="14"/>
                    </a:lnTo>
                    <a:lnTo>
                      <a:pt x="36" y="14"/>
                    </a:lnTo>
                    <a:lnTo>
                      <a:pt x="36" y="18"/>
                    </a:lnTo>
                    <a:lnTo>
                      <a:pt x="40" y="18"/>
                    </a:lnTo>
                    <a:lnTo>
                      <a:pt x="40" y="22"/>
                    </a:lnTo>
                    <a:lnTo>
                      <a:pt x="40" y="26"/>
                    </a:lnTo>
                    <a:lnTo>
                      <a:pt x="44" y="26"/>
                    </a:lnTo>
                    <a:lnTo>
                      <a:pt x="44" y="30"/>
                    </a:lnTo>
                    <a:lnTo>
                      <a:pt x="44" y="34"/>
                    </a:lnTo>
                    <a:lnTo>
                      <a:pt x="48" y="34"/>
                    </a:lnTo>
                    <a:lnTo>
                      <a:pt x="48" y="36"/>
                    </a:lnTo>
                    <a:lnTo>
                      <a:pt x="50" y="36"/>
                    </a:lnTo>
                    <a:lnTo>
                      <a:pt x="50" y="40"/>
                    </a:lnTo>
                    <a:lnTo>
                      <a:pt x="54" y="40"/>
                    </a:lnTo>
                    <a:lnTo>
                      <a:pt x="58" y="40"/>
                    </a:lnTo>
                    <a:lnTo>
                      <a:pt x="62" y="48"/>
                    </a:lnTo>
                    <a:lnTo>
                      <a:pt x="66" y="48"/>
                    </a:lnTo>
                    <a:lnTo>
                      <a:pt x="66" y="52"/>
                    </a:lnTo>
                    <a:lnTo>
                      <a:pt x="66" y="56"/>
                    </a:lnTo>
                    <a:lnTo>
                      <a:pt x="70" y="60"/>
                    </a:lnTo>
                    <a:lnTo>
                      <a:pt x="70" y="56"/>
                    </a:lnTo>
                    <a:lnTo>
                      <a:pt x="66" y="56"/>
                    </a:lnTo>
                    <a:lnTo>
                      <a:pt x="70" y="56"/>
                    </a:lnTo>
                    <a:lnTo>
                      <a:pt x="70" y="60"/>
                    </a:lnTo>
                    <a:lnTo>
                      <a:pt x="70" y="56"/>
                    </a:lnTo>
                    <a:lnTo>
                      <a:pt x="74" y="60"/>
                    </a:lnTo>
                    <a:lnTo>
                      <a:pt x="74" y="64"/>
                    </a:lnTo>
                    <a:lnTo>
                      <a:pt x="78" y="66"/>
                    </a:lnTo>
                    <a:lnTo>
                      <a:pt x="80" y="66"/>
                    </a:lnTo>
                    <a:lnTo>
                      <a:pt x="80" y="70"/>
                    </a:lnTo>
                    <a:lnTo>
                      <a:pt x="80" y="66"/>
                    </a:lnTo>
                    <a:lnTo>
                      <a:pt x="80" y="64"/>
                    </a:lnTo>
                    <a:lnTo>
                      <a:pt x="84" y="64"/>
                    </a:lnTo>
                    <a:lnTo>
                      <a:pt x="80" y="64"/>
                    </a:lnTo>
                    <a:lnTo>
                      <a:pt x="84" y="64"/>
                    </a:lnTo>
                    <a:lnTo>
                      <a:pt x="84" y="66"/>
                    </a:lnTo>
                    <a:lnTo>
                      <a:pt x="88" y="66"/>
                    </a:lnTo>
                    <a:lnTo>
                      <a:pt x="88" y="70"/>
                    </a:lnTo>
                    <a:lnTo>
                      <a:pt x="88" y="74"/>
                    </a:lnTo>
                    <a:lnTo>
                      <a:pt x="92" y="74"/>
                    </a:lnTo>
                    <a:lnTo>
                      <a:pt x="96" y="74"/>
                    </a:lnTo>
                    <a:lnTo>
                      <a:pt x="96" y="78"/>
                    </a:lnTo>
                    <a:lnTo>
                      <a:pt x="100" y="78"/>
                    </a:lnTo>
                    <a:lnTo>
                      <a:pt x="100" y="82"/>
                    </a:lnTo>
                    <a:lnTo>
                      <a:pt x="100" y="86"/>
                    </a:lnTo>
                    <a:lnTo>
                      <a:pt x="104" y="90"/>
                    </a:lnTo>
                    <a:lnTo>
                      <a:pt x="106" y="90"/>
                    </a:lnTo>
                    <a:lnTo>
                      <a:pt x="110" y="90"/>
                    </a:lnTo>
                    <a:lnTo>
                      <a:pt x="110" y="92"/>
                    </a:lnTo>
                    <a:lnTo>
                      <a:pt x="110" y="96"/>
                    </a:lnTo>
                    <a:lnTo>
                      <a:pt x="106" y="96"/>
                    </a:lnTo>
                    <a:lnTo>
                      <a:pt x="104" y="100"/>
                    </a:lnTo>
                    <a:lnTo>
                      <a:pt x="104" y="96"/>
                    </a:lnTo>
                    <a:lnTo>
                      <a:pt x="104" y="100"/>
                    </a:lnTo>
                    <a:lnTo>
                      <a:pt x="106" y="100"/>
                    </a:lnTo>
                    <a:lnTo>
                      <a:pt x="106" y="96"/>
                    </a:lnTo>
                    <a:lnTo>
                      <a:pt x="110" y="96"/>
                    </a:lnTo>
                    <a:lnTo>
                      <a:pt x="114" y="96"/>
                    </a:lnTo>
                    <a:lnTo>
                      <a:pt x="114" y="92"/>
                    </a:lnTo>
                    <a:lnTo>
                      <a:pt x="118" y="92"/>
                    </a:lnTo>
                    <a:lnTo>
                      <a:pt x="122" y="96"/>
                    </a:lnTo>
                    <a:lnTo>
                      <a:pt x="122" y="100"/>
                    </a:lnTo>
                    <a:lnTo>
                      <a:pt x="122" y="104"/>
                    </a:lnTo>
                    <a:lnTo>
                      <a:pt x="118" y="104"/>
                    </a:lnTo>
                    <a:lnTo>
                      <a:pt x="114" y="104"/>
                    </a:lnTo>
                    <a:lnTo>
                      <a:pt x="114" y="108"/>
                    </a:lnTo>
                    <a:lnTo>
                      <a:pt x="118" y="104"/>
                    </a:lnTo>
                    <a:lnTo>
                      <a:pt x="118" y="108"/>
                    </a:lnTo>
                    <a:lnTo>
                      <a:pt x="114" y="108"/>
                    </a:lnTo>
                    <a:lnTo>
                      <a:pt x="118" y="108"/>
                    </a:lnTo>
                    <a:lnTo>
                      <a:pt x="118" y="112"/>
                    </a:lnTo>
                    <a:lnTo>
                      <a:pt x="114" y="112"/>
                    </a:lnTo>
                    <a:lnTo>
                      <a:pt x="114" y="116"/>
                    </a:lnTo>
                    <a:lnTo>
                      <a:pt x="118" y="116"/>
                    </a:lnTo>
                    <a:lnTo>
                      <a:pt x="118" y="116"/>
                    </a:lnTo>
                    <a:lnTo>
                      <a:pt x="118" y="116"/>
                    </a:lnTo>
                    <a:close/>
                    <a:moveTo>
                      <a:pt x="204" y="66"/>
                    </a:moveTo>
                    <a:lnTo>
                      <a:pt x="204" y="70"/>
                    </a:lnTo>
                    <a:lnTo>
                      <a:pt x="204" y="74"/>
                    </a:lnTo>
                    <a:lnTo>
                      <a:pt x="208" y="78"/>
                    </a:lnTo>
                    <a:lnTo>
                      <a:pt x="208" y="82"/>
                    </a:lnTo>
                    <a:lnTo>
                      <a:pt x="212" y="82"/>
                    </a:lnTo>
                    <a:lnTo>
                      <a:pt x="216" y="86"/>
                    </a:lnTo>
                    <a:lnTo>
                      <a:pt x="216" y="90"/>
                    </a:lnTo>
                    <a:lnTo>
                      <a:pt x="220" y="90"/>
                    </a:lnTo>
                    <a:lnTo>
                      <a:pt x="220" y="86"/>
                    </a:lnTo>
                    <a:lnTo>
                      <a:pt x="222" y="86"/>
                    </a:lnTo>
                    <a:lnTo>
                      <a:pt x="226" y="86"/>
                    </a:lnTo>
                    <a:lnTo>
                      <a:pt x="230" y="86"/>
                    </a:lnTo>
                    <a:lnTo>
                      <a:pt x="234" y="86"/>
                    </a:lnTo>
                    <a:lnTo>
                      <a:pt x="238" y="86"/>
                    </a:lnTo>
                    <a:lnTo>
                      <a:pt x="238" y="82"/>
                    </a:lnTo>
                    <a:lnTo>
                      <a:pt x="242" y="82"/>
                    </a:lnTo>
                    <a:lnTo>
                      <a:pt x="242" y="78"/>
                    </a:lnTo>
                    <a:lnTo>
                      <a:pt x="246" y="74"/>
                    </a:lnTo>
                    <a:lnTo>
                      <a:pt x="248" y="74"/>
                    </a:lnTo>
                    <a:lnTo>
                      <a:pt x="252" y="74"/>
                    </a:lnTo>
                    <a:lnTo>
                      <a:pt x="252" y="78"/>
                    </a:lnTo>
                    <a:lnTo>
                      <a:pt x="256" y="78"/>
                    </a:lnTo>
                    <a:lnTo>
                      <a:pt x="260" y="82"/>
                    </a:lnTo>
                    <a:lnTo>
                      <a:pt x="264" y="82"/>
                    </a:lnTo>
                    <a:lnTo>
                      <a:pt x="264" y="78"/>
                    </a:lnTo>
                    <a:lnTo>
                      <a:pt x="268" y="78"/>
                    </a:lnTo>
                    <a:lnTo>
                      <a:pt x="272" y="78"/>
                    </a:lnTo>
                    <a:lnTo>
                      <a:pt x="276" y="78"/>
                    </a:lnTo>
                    <a:lnTo>
                      <a:pt x="276" y="74"/>
                    </a:lnTo>
                    <a:lnTo>
                      <a:pt x="276" y="70"/>
                    </a:lnTo>
                    <a:lnTo>
                      <a:pt x="278" y="70"/>
                    </a:lnTo>
                    <a:lnTo>
                      <a:pt x="278" y="66"/>
                    </a:lnTo>
                    <a:lnTo>
                      <a:pt x="278" y="64"/>
                    </a:lnTo>
                    <a:lnTo>
                      <a:pt x="282" y="60"/>
                    </a:lnTo>
                    <a:lnTo>
                      <a:pt x="282" y="52"/>
                    </a:lnTo>
                    <a:lnTo>
                      <a:pt x="286" y="52"/>
                    </a:lnTo>
                    <a:lnTo>
                      <a:pt x="286" y="48"/>
                    </a:lnTo>
                    <a:lnTo>
                      <a:pt x="286" y="44"/>
                    </a:lnTo>
                    <a:lnTo>
                      <a:pt x="290" y="44"/>
                    </a:lnTo>
                    <a:lnTo>
                      <a:pt x="290" y="40"/>
                    </a:lnTo>
                    <a:lnTo>
                      <a:pt x="290" y="36"/>
                    </a:lnTo>
                    <a:lnTo>
                      <a:pt x="290" y="34"/>
                    </a:lnTo>
                    <a:lnTo>
                      <a:pt x="290" y="30"/>
                    </a:lnTo>
                    <a:lnTo>
                      <a:pt x="294" y="30"/>
                    </a:lnTo>
                    <a:lnTo>
                      <a:pt x="294" y="26"/>
                    </a:lnTo>
                    <a:lnTo>
                      <a:pt x="294" y="30"/>
                    </a:lnTo>
                    <a:lnTo>
                      <a:pt x="298" y="30"/>
                    </a:lnTo>
                    <a:lnTo>
                      <a:pt x="302" y="30"/>
                    </a:lnTo>
                    <a:lnTo>
                      <a:pt x="304" y="30"/>
                    </a:lnTo>
                    <a:lnTo>
                      <a:pt x="308" y="30"/>
                    </a:lnTo>
                    <a:lnTo>
                      <a:pt x="312" y="30"/>
                    </a:lnTo>
                    <a:lnTo>
                      <a:pt x="316" y="30"/>
                    </a:lnTo>
                    <a:lnTo>
                      <a:pt x="316" y="34"/>
                    </a:lnTo>
                    <a:lnTo>
                      <a:pt x="316" y="30"/>
                    </a:lnTo>
                    <a:lnTo>
                      <a:pt x="312" y="34"/>
                    </a:lnTo>
                    <a:lnTo>
                      <a:pt x="316" y="34"/>
                    </a:lnTo>
                    <a:lnTo>
                      <a:pt x="316" y="36"/>
                    </a:lnTo>
                    <a:lnTo>
                      <a:pt x="320" y="36"/>
                    </a:lnTo>
                    <a:lnTo>
                      <a:pt x="320" y="40"/>
                    </a:lnTo>
                    <a:lnTo>
                      <a:pt x="316" y="40"/>
                    </a:lnTo>
                    <a:lnTo>
                      <a:pt x="312" y="40"/>
                    </a:lnTo>
                    <a:lnTo>
                      <a:pt x="308" y="40"/>
                    </a:lnTo>
                    <a:lnTo>
                      <a:pt x="312" y="40"/>
                    </a:lnTo>
                    <a:lnTo>
                      <a:pt x="312" y="44"/>
                    </a:lnTo>
                    <a:lnTo>
                      <a:pt x="316" y="44"/>
                    </a:lnTo>
                    <a:lnTo>
                      <a:pt x="312" y="44"/>
                    </a:lnTo>
                    <a:lnTo>
                      <a:pt x="312" y="48"/>
                    </a:lnTo>
                    <a:lnTo>
                      <a:pt x="316" y="48"/>
                    </a:lnTo>
                    <a:lnTo>
                      <a:pt x="320" y="52"/>
                    </a:lnTo>
                    <a:lnTo>
                      <a:pt x="320" y="56"/>
                    </a:lnTo>
                    <a:lnTo>
                      <a:pt x="320" y="60"/>
                    </a:lnTo>
                    <a:lnTo>
                      <a:pt x="324" y="60"/>
                    </a:lnTo>
                    <a:lnTo>
                      <a:pt x="324" y="64"/>
                    </a:lnTo>
                    <a:lnTo>
                      <a:pt x="324" y="66"/>
                    </a:lnTo>
                    <a:lnTo>
                      <a:pt x="320" y="66"/>
                    </a:lnTo>
                    <a:lnTo>
                      <a:pt x="320" y="70"/>
                    </a:lnTo>
                    <a:lnTo>
                      <a:pt x="324" y="74"/>
                    </a:lnTo>
                    <a:lnTo>
                      <a:pt x="328" y="74"/>
                    </a:lnTo>
                    <a:lnTo>
                      <a:pt x="328" y="78"/>
                    </a:lnTo>
                    <a:lnTo>
                      <a:pt x="332" y="78"/>
                    </a:lnTo>
                    <a:lnTo>
                      <a:pt x="334" y="82"/>
                    </a:lnTo>
                    <a:lnTo>
                      <a:pt x="334" y="86"/>
                    </a:lnTo>
                    <a:lnTo>
                      <a:pt x="338" y="86"/>
                    </a:lnTo>
                    <a:lnTo>
                      <a:pt x="334" y="86"/>
                    </a:lnTo>
                    <a:lnTo>
                      <a:pt x="334" y="90"/>
                    </a:lnTo>
                    <a:lnTo>
                      <a:pt x="332" y="90"/>
                    </a:lnTo>
                    <a:lnTo>
                      <a:pt x="328" y="90"/>
                    </a:lnTo>
                    <a:lnTo>
                      <a:pt x="324" y="86"/>
                    </a:lnTo>
                    <a:lnTo>
                      <a:pt x="324" y="82"/>
                    </a:lnTo>
                    <a:lnTo>
                      <a:pt x="320" y="82"/>
                    </a:lnTo>
                    <a:lnTo>
                      <a:pt x="320" y="86"/>
                    </a:lnTo>
                    <a:lnTo>
                      <a:pt x="324" y="86"/>
                    </a:lnTo>
                    <a:lnTo>
                      <a:pt x="324" y="90"/>
                    </a:lnTo>
                    <a:lnTo>
                      <a:pt x="320" y="90"/>
                    </a:lnTo>
                    <a:lnTo>
                      <a:pt x="320" y="92"/>
                    </a:lnTo>
                    <a:lnTo>
                      <a:pt x="316" y="92"/>
                    </a:lnTo>
                    <a:lnTo>
                      <a:pt x="316" y="96"/>
                    </a:lnTo>
                    <a:lnTo>
                      <a:pt x="316" y="100"/>
                    </a:lnTo>
                    <a:lnTo>
                      <a:pt x="316" y="104"/>
                    </a:lnTo>
                    <a:lnTo>
                      <a:pt x="316" y="108"/>
                    </a:lnTo>
                    <a:lnTo>
                      <a:pt x="316" y="112"/>
                    </a:lnTo>
                    <a:lnTo>
                      <a:pt x="316" y="108"/>
                    </a:lnTo>
                    <a:lnTo>
                      <a:pt x="316" y="112"/>
                    </a:lnTo>
                    <a:lnTo>
                      <a:pt x="316" y="116"/>
                    </a:lnTo>
                    <a:lnTo>
                      <a:pt x="312" y="116"/>
                    </a:lnTo>
                    <a:lnTo>
                      <a:pt x="312" y="120"/>
                    </a:lnTo>
                    <a:lnTo>
                      <a:pt x="308" y="120"/>
                    </a:lnTo>
                    <a:lnTo>
                      <a:pt x="308" y="122"/>
                    </a:lnTo>
                    <a:lnTo>
                      <a:pt x="304" y="122"/>
                    </a:lnTo>
                    <a:lnTo>
                      <a:pt x="304" y="120"/>
                    </a:lnTo>
                    <a:lnTo>
                      <a:pt x="304" y="122"/>
                    </a:lnTo>
                    <a:lnTo>
                      <a:pt x="304" y="126"/>
                    </a:lnTo>
                    <a:lnTo>
                      <a:pt x="302" y="126"/>
                    </a:lnTo>
                    <a:lnTo>
                      <a:pt x="302" y="130"/>
                    </a:lnTo>
                    <a:lnTo>
                      <a:pt x="298" y="130"/>
                    </a:lnTo>
                    <a:lnTo>
                      <a:pt x="298" y="134"/>
                    </a:lnTo>
                    <a:lnTo>
                      <a:pt x="302" y="134"/>
                    </a:lnTo>
                    <a:lnTo>
                      <a:pt x="302" y="138"/>
                    </a:lnTo>
                    <a:lnTo>
                      <a:pt x="298" y="138"/>
                    </a:lnTo>
                    <a:lnTo>
                      <a:pt x="302" y="142"/>
                    </a:lnTo>
                    <a:lnTo>
                      <a:pt x="302" y="138"/>
                    </a:lnTo>
                    <a:lnTo>
                      <a:pt x="302" y="142"/>
                    </a:lnTo>
                    <a:lnTo>
                      <a:pt x="304" y="142"/>
                    </a:lnTo>
                    <a:lnTo>
                      <a:pt x="302" y="142"/>
                    </a:lnTo>
                    <a:lnTo>
                      <a:pt x="302" y="146"/>
                    </a:lnTo>
                    <a:lnTo>
                      <a:pt x="298" y="146"/>
                    </a:lnTo>
                    <a:lnTo>
                      <a:pt x="302" y="150"/>
                    </a:lnTo>
                    <a:lnTo>
                      <a:pt x="302" y="152"/>
                    </a:lnTo>
                    <a:lnTo>
                      <a:pt x="298" y="152"/>
                    </a:lnTo>
                    <a:lnTo>
                      <a:pt x="298" y="150"/>
                    </a:lnTo>
                    <a:lnTo>
                      <a:pt x="298" y="152"/>
                    </a:lnTo>
                    <a:lnTo>
                      <a:pt x="298" y="156"/>
                    </a:lnTo>
                    <a:lnTo>
                      <a:pt x="298" y="160"/>
                    </a:lnTo>
                    <a:lnTo>
                      <a:pt x="294" y="160"/>
                    </a:lnTo>
                    <a:lnTo>
                      <a:pt x="294" y="164"/>
                    </a:lnTo>
                    <a:lnTo>
                      <a:pt x="290" y="164"/>
                    </a:lnTo>
                    <a:lnTo>
                      <a:pt x="290" y="166"/>
                    </a:lnTo>
                    <a:lnTo>
                      <a:pt x="286" y="166"/>
                    </a:lnTo>
                    <a:lnTo>
                      <a:pt x="282" y="166"/>
                    </a:lnTo>
                    <a:lnTo>
                      <a:pt x="282" y="170"/>
                    </a:lnTo>
                    <a:lnTo>
                      <a:pt x="278" y="170"/>
                    </a:lnTo>
                    <a:lnTo>
                      <a:pt x="276" y="174"/>
                    </a:lnTo>
                    <a:lnTo>
                      <a:pt x="276" y="170"/>
                    </a:lnTo>
                    <a:lnTo>
                      <a:pt x="276" y="166"/>
                    </a:lnTo>
                    <a:lnTo>
                      <a:pt x="276" y="164"/>
                    </a:lnTo>
                    <a:lnTo>
                      <a:pt x="272" y="164"/>
                    </a:lnTo>
                    <a:lnTo>
                      <a:pt x="272" y="160"/>
                    </a:lnTo>
                    <a:lnTo>
                      <a:pt x="268" y="160"/>
                    </a:lnTo>
                    <a:lnTo>
                      <a:pt x="264" y="160"/>
                    </a:lnTo>
                    <a:lnTo>
                      <a:pt x="260" y="160"/>
                    </a:lnTo>
                    <a:lnTo>
                      <a:pt x="260" y="156"/>
                    </a:lnTo>
                    <a:lnTo>
                      <a:pt x="256" y="156"/>
                    </a:lnTo>
                    <a:lnTo>
                      <a:pt x="252" y="156"/>
                    </a:lnTo>
                    <a:lnTo>
                      <a:pt x="252" y="152"/>
                    </a:lnTo>
                    <a:lnTo>
                      <a:pt x="252" y="156"/>
                    </a:lnTo>
                    <a:lnTo>
                      <a:pt x="248" y="160"/>
                    </a:lnTo>
                    <a:lnTo>
                      <a:pt x="246" y="160"/>
                    </a:lnTo>
                    <a:lnTo>
                      <a:pt x="242" y="160"/>
                    </a:lnTo>
                    <a:lnTo>
                      <a:pt x="238" y="160"/>
                    </a:lnTo>
                    <a:lnTo>
                      <a:pt x="238" y="164"/>
                    </a:lnTo>
                    <a:lnTo>
                      <a:pt x="234" y="164"/>
                    </a:lnTo>
                    <a:lnTo>
                      <a:pt x="234" y="160"/>
                    </a:lnTo>
                    <a:lnTo>
                      <a:pt x="234" y="156"/>
                    </a:lnTo>
                    <a:lnTo>
                      <a:pt x="234" y="152"/>
                    </a:lnTo>
                    <a:lnTo>
                      <a:pt x="234" y="150"/>
                    </a:lnTo>
                    <a:lnTo>
                      <a:pt x="234" y="152"/>
                    </a:lnTo>
                    <a:lnTo>
                      <a:pt x="230" y="152"/>
                    </a:lnTo>
                    <a:lnTo>
                      <a:pt x="226" y="152"/>
                    </a:lnTo>
                    <a:lnTo>
                      <a:pt x="226" y="156"/>
                    </a:lnTo>
                    <a:lnTo>
                      <a:pt x="222" y="156"/>
                    </a:lnTo>
                    <a:lnTo>
                      <a:pt x="220" y="152"/>
                    </a:lnTo>
                    <a:lnTo>
                      <a:pt x="222" y="152"/>
                    </a:lnTo>
                    <a:lnTo>
                      <a:pt x="220" y="152"/>
                    </a:lnTo>
                    <a:lnTo>
                      <a:pt x="220" y="156"/>
                    </a:lnTo>
                    <a:lnTo>
                      <a:pt x="220" y="152"/>
                    </a:lnTo>
                    <a:lnTo>
                      <a:pt x="216" y="152"/>
                    </a:lnTo>
                    <a:lnTo>
                      <a:pt x="212" y="152"/>
                    </a:lnTo>
                    <a:lnTo>
                      <a:pt x="212" y="150"/>
                    </a:lnTo>
                    <a:lnTo>
                      <a:pt x="212" y="146"/>
                    </a:lnTo>
                    <a:lnTo>
                      <a:pt x="212" y="142"/>
                    </a:lnTo>
                    <a:lnTo>
                      <a:pt x="212" y="138"/>
                    </a:lnTo>
                    <a:lnTo>
                      <a:pt x="212" y="134"/>
                    </a:lnTo>
                    <a:lnTo>
                      <a:pt x="208" y="134"/>
                    </a:lnTo>
                    <a:lnTo>
                      <a:pt x="208" y="130"/>
                    </a:lnTo>
                    <a:lnTo>
                      <a:pt x="212" y="130"/>
                    </a:lnTo>
                    <a:lnTo>
                      <a:pt x="212" y="126"/>
                    </a:lnTo>
                    <a:lnTo>
                      <a:pt x="212" y="122"/>
                    </a:lnTo>
                    <a:lnTo>
                      <a:pt x="208" y="122"/>
                    </a:lnTo>
                    <a:lnTo>
                      <a:pt x="208" y="120"/>
                    </a:lnTo>
                    <a:lnTo>
                      <a:pt x="204" y="120"/>
                    </a:lnTo>
                    <a:lnTo>
                      <a:pt x="200" y="116"/>
                    </a:lnTo>
                    <a:lnTo>
                      <a:pt x="200" y="120"/>
                    </a:lnTo>
                    <a:lnTo>
                      <a:pt x="200" y="116"/>
                    </a:lnTo>
                    <a:lnTo>
                      <a:pt x="204" y="116"/>
                    </a:lnTo>
                    <a:lnTo>
                      <a:pt x="200" y="112"/>
                    </a:lnTo>
                    <a:lnTo>
                      <a:pt x="196" y="112"/>
                    </a:lnTo>
                    <a:lnTo>
                      <a:pt x="196" y="108"/>
                    </a:lnTo>
                    <a:lnTo>
                      <a:pt x="196" y="104"/>
                    </a:lnTo>
                    <a:lnTo>
                      <a:pt x="196" y="100"/>
                    </a:lnTo>
                    <a:lnTo>
                      <a:pt x="196" y="96"/>
                    </a:lnTo>
                    <a:lnTo>
                      <a:pt x="192" y="96"/>
                    </a:lnTo>
                    <a:lnTo>
                      <a:pt x="192" y="92"/>
                    </a:lnTo>
                    <a:lnTo>
                      <a:pt x="192" y="90"/>
                    </a:lnTo>
                    <a:lnTo>
                      <a:pt x="192" y="86"/>
                    </a:lnTo>
                    <a:lnTo>
                      <a:pt x="196" y="86"/>
                    </a:lnTo>
                    <a:lnTo>
                      <a:pt x="192" y="86"/>
                    </a:lnTo>
                    <a:lnTo>
                      <a:pt x="192" y="82"/>
                    </a:lnTo>
                    <a:lnTo>
                      <a:pt x="196" y="82"/>
                    </a:lnTo>
                    <a:lnTo>
                      <a:pt x="200" y="78"/>
                    </a:lnTo>
                    <a:lnTo>
                      <a:pt x="196" y="78"/>
                    </a:lnTo>
                    <a:lnTo>
                      <a:pt x="196" y="82"/>
                    </a:lnTo>
                    <a:lnTo>
                      <a:pt x="196" y="78"/>
                    </a:lnTo>
                    <a:lnTo>
                      <a:pt x="196" y="74"/>
                    </a:lnTo>
                    <a:lnTo>
                      <a:pt x="200" y="74"/>
                    </a:lnTo>
                    <a:lnTo>
                      <a:pt x="200" y="70"/>
                    </a:lnTo>
                    <a:lnTo>
                      <a:pt x="204" y="66"/>
                    </a:lnTo>
                    <a:lnTo>
                      <a:pt x="204" y="66"/>
                    </a:lnTo>
                    <a:lnTo>
                      <a:pt x="204" y="66"/>
                    </a:lnTo>
                    <a:close/>
                    <a:moveTo>
                      <a:pt x="182" y="36"/>
                    </a:moveTo>
                    <a:lnTo>
                      <a:pt x="182" y="34"/>
                    </a:lnTo>
                    <a:lnTo>
                      <a:pt x="182" y="30"/>
                    </a:lnTo>
                    <a:lnTo>
                      <a:pt x="186" y="30"/>
                    </a:lnTo>
                    <a:lnTo>
                      <a:pt x="186" y="34"/>
                    </a:lnTo>
                    <a:lnTo>
                      <a:pt x="186" y="36"/>
                    </a:lnTo>
                    <a:lnTo>
                      <a:pt x="186" y="40"/>
                    </a:lnTo>
                    <a:lnTo>
                      <a:pt x="182" y="40"/>
                    </a:lnTo>
                    <a:lnTo>
                      <a:pt x="182" y="36"/>
                    </a:lnTo>
                    <a:lnTo>
                      <a:pt x="186" y="36"/>
                    </a:lnTo>
                    <a:lnTo>
                      <a:pt x="182" y="36"/>
                    </a:lnTo>
                    <a:lnTo>
                      <a:pt x="182" y="36"/>
                    </a:lnTo>
                    <a:lnTo>
                      <a:pt x="182" y="36"/>
                    </a:lnTo>
                    <a:close/>
                    <a:moveTo>
                      <a:pt x="148" y="52"/>
                    </a:moveTo>
                    <a:lnTo>
                      <a:pt x="148" y="48"/>
                    </a:lnTo>
                    <a:lnTo>
                      <a:pt x="152" y="52"/>
                    </a:lnTo>
                    <a:lnTo>
                      <a:pt x="148" y="52"/>
                    </a:lnTo>
                    <a:lnTo>
                      <a:pt x="148" y="56"/>
                    </a:lnTo>
                    <a:lnTo>
                      <a:pt x="148" y="52"/>
                    </a:lnTo>
                    <a:lnTo>
                      <a:pt x="148" y="52"/>
                    </a:lnTo>
                    <a:lnTo>
                      <a:pt x="148" y="52"/>
                    </a:lnTo>
                    <a:close/>
                    <a:moveTo>
                      <a:pt x="18" y="64"/>
                    </a:moveTo>
                    <a:lnTo>
                      <a:pt x="14" y="64"/>
                    </a:lnTo>
                    <a:lnTo>
                      <a:pt x="14" y="60"/>
                    </a:lnTo>
                    <a:lnTo>
                      <a:pt x="10" y="60"/>
                    </a:lnTo>
                    <a:lnTo>
                      <a:pt x="10" y="56"/>
                    </a:lnTo>
                    <a:lnTo>
                      <a:pt x="8" y="56"/>
                    </a:lnTo>
                    <a:lnTo>
                      <a:pt x="10" y="52"/>
                    </a:lnTo>
                    <a:lnTo>
                      <a:pt x="10" y="56"/>
                    </a:lnTo>
                    <a:lnTo>
                      <a:pt x="14" y="56"/>
                    </a:lnTo>
                    <a:lnTo>
                      <a:pt x="14" y="60"/>
                    </a:lnTo>
                    <a:lnTo>
                      <a:pt x="18" y="60"/>
                    </a:lnTo>
                    <a:lnTo>
                      <a:pt x="18" y="64"/>
                    </a:lnTo>
                    <a:lnTo>
                      <a:pt x="18" y="64"/>
                    </a:lnTo>
                    <a:lnTo>
                      <a:pt x="18" y="64"/>
                    </a:lnTo>
                    <a:close/>
                    <a:moveTo>
                      <a:pt x="468" y="66"/>
                    </a:moveTo>
                    <a:lnTo>
                      <a:pt x="468" y="64"/>
                    </a:lnTo>
                    <a:lnTo>
                      <a:pt x="468" y="60"/>
                    </a:lnTo>
                    <a:lnTo>
                      <a:pt x="472" y="56"/>
                    </a:lnTo>
                    <a:lnTo>
                      <a:pt x="472" y="60"/>
                    </a:lnTo>
                    <a:lnTo>
                      <a:pt x="472" y="64"/>
                    </a:lnTo>
                    <a:lnTo>
                      <a:pt x="472" y="66"/>
                    </a:lnTo>
                    <a:lnTo>
                      <a:pt x="468" y="66"/>
                    </a:lnTo>
                    <a:lnTo>
                      <a:pt x="468" y="66"/>
                    </a:lnTo>
                    <a:lnTo>
                      <a:pt x="468" y="66"/>
                    </a:lnTo>
                    <a:close/>
                    <a:moveTo>
                      <a:pt x="30" y="66"/>
                    </a:moveTo>
                    <a:lnTo>
                      <a:pt x="30" y="64"/>
                    </a:lnTo>
                    <a:lnTo>
                      <a:pt x="26" y="64"/>
                    </a:lnTo>
                    <a:lnTo>
                      <a:pt x="30" y="64"/>
                    </a:lnTo>
                    <a:lnTo>
                      <a:pt x="30" y="66"/>
                    </a:lnTo>
                    <a:lnTo>
                      <a:pt x="30" y="66"/>
                    </a:lnTo>
                    <a:lnTo>
                      <a:pt x="30" y="66"/>
                    </a:lnTo>
                    <a:close/>
                    <a:moveTo>
                      <a:pt x="460" y="112"/>
                    </a:moveTo>
                    <a:lnTo>
                      <a:pt x="460" y="108"/>
                    </a:lnTo>
                    <a:lnTo>
                      <a:pt x="458" y="104"/>
                    </a:lnTo>
                    <a:lnTo>
                      <a:pt x="460" y="104"/>
                    </a:lnTo>
                    <a:lnTo>
                      <a:pt x="460" y="100"/>
                    </a:lnTo>
                    <a:lnTo>
                      <a:pt x="458" y="96"/>
                    </a:lnTo>
                    <a:lnTo>
                      <a:pt x="458" y="92"/>
                    </a:lnTo>
                    <a:lnTo>
                      <a:pt x="458" y="90"/>
                    </a:lnTo>
                    <a:lnTo>
                      <a:pt x="458" y="86"/>
                    </a:lnTo>
                    <a:lnTo>
                      <a:pt x="454" y="86"/>
                    </a:lnTo>
                    <a:lnTo>
                      <a:pt x="454" y="82"/>
                    </a:lnTo>
                    <a:lnTo>
                      <a:pt x="458" y="82"/>
                    </a:lnTo>
                    <a:lnTo>
                      <a:pt x="458" y="78"/>
                    </a:lnTo>
                    <a:lnTo>
                      <a:pt x="458" y="74"/>
                    </a:lnTo>
                    <a:lnTo>
                      <a:pt x="458" y="70"/>
                    </a:lnTo>
                    <a:lnTo>
                      <a:pt x="460" y="70"/>
                    </a:lnTo>
                    <a:lnTo>
                      <a:pt x="460" y="66"/>
                    </a:lnTo>
                    <a:lnTo>
                      <a:pt x="464" y="64"/>
                    </a:lnTo>
                    <a:lnTo>
                      <a:pt x="464" y="66"/>
                    </a:lnTo>
                    <a:lnTo>
                      <a:pt x="460" y="70"/>
                    </a:lnTo>
                    <a:lnTo>
                      <a:pt x="464" y="70"/>
                    </a:lnTo>
                    <a:lnTo>
                      <a:pt x="464" y="74"/>
                    </a:lnTo>
                    <a:lnTo>
                      <a:pt x="464" y="78"/>
                    </a:lnTo>
                    <a:lnTo>
                      <a:pt x="460" y="82"/>
                    </a:lnTo>
                    <a:lnTo>
                      <a:pt x="458" y="86"/>
                    </a:lnTo>
                    <a:lnTo>
                      <a:pt x="460" y="90"/>
                    </a:lnTo>
                    <a:lnTo>
                      <a:pt x="460" y="86"/>
                    </a:lnTo>
                    <a:lnTo>
                      <a:pt x="464" y="86"/>
                    </a:lnTo>
                    <a:lnTo>
                      <a:pt x="464" y="82"/>
                    </a:lnTo>
                    <a:lnTo>
                      <a:pt x="464" y="78"/>
                    </a:lnTo>
                    <a:lnTo>
                      <a:pt x="468" y="78"/>
                    </a:lnTo>
                    <a:lnTo>
                      <a:pt x="468" y="74"/>
                    </a:lnTo>
                    <a:lnTo>
                      <a:pt x="472" y="74"/>
                    </a:lnTo>
                    <a:lnTo>
                      <a:pt x="472" y="82"/>
                    </a:lnTo>
                    <a:lnTo>
                      <a:pt x="472" y="86"/>
                    </a:lnTo>
                    <a:lnTo>
                      <a:pt x="468" y="86"/>
                    </a:lnTo>
                    <a:lnTo>
                      <a:pt x="468" y="90"/>
                    </a:lnTo>
                    <a:lnTo>
                      <a:pt x="468" y="92"/>
                    </a:lnTo>
                    <a:lnTo>
                      <a:pt x="472" y="92"/>
                    </a:lnTo>
                    <a:lnTo>
                      <a:pt x="472" y="96"/>
                    </a:lnTo>
                    <a:lnTo>
                      <a:pt x="476" y="96"/>
                    </a:lnTo>
                    <a:lnTo>
                      <a:pt x="476" y="100"/>
                    </a:lnTo>
                    <a:lnTo>
                      <a:pt x="476" y="96"/>
                    </a:lnTo>
                    <a:lnTo>
                      <a:pt x="472" y="96"/>
                    </a:lnTo>
                    <a:lnTo>
                      <a:pt x="468" y="96"/>
                    </a:lnTo>
                    <a:lnTo>
                      <a:pt x="464" y="96"/>
                    </a:lnTo>
                    <a:lnTo>
                      <a:pt x="464" y="92"/>
                    </a:lnTo>
                    <a:lnTo>
                      <a:pt x="460" y="92"/>
                    </a:lnTo>
                    <a:lnTo>
                      <a:pt x="460" y="96"/>
                    </a:lnTo>
                    <a:lnTo>
                      <a:pt x="460" y="100"/>
                    </a:lnTo>
                    <a:lnTo>
                      <a:pt x="460" y="104"/>
                    </a:lnTo>
                    <a:lnTo>
                      <a:pt x="464" y="108"/>
                    </a:lnTo>
                    <a:lnTo>
                      <a:pt x="464" y="112"/>
                    </a:lnTo>
                    <a:lnTo>
                      <a:pt x="468" y="116"/>
                    </a:lnTo>
                    <a:lnTo>
                      <a:pt x="468" y="120"/>
                    </a:lnTo>
                    <a:lnTo>
                      <a:pt x="468" y="116"/>
                    </a:lnTo>
                    <a:lnTo>
                      <a:pt x="464" y="116"/>
                    </a:lnTo>
                    <a:lnTo>
                      <a:pt x="464" y="112"/>
                    </a:lnTo>
                    <a:lnTo>
                      <a:pt x="460" y="112"/>
                    </a:lnTo>
                    <a:lnTo>
                      <a:pt x="460" y="112"/>
                    </a:lnTo>
                    <a:lnTo>
                      <a:pt x="460" y="112"/>
                    </a:lnTo>
                    <a:close/>
                    <a:moveTo>
                      <a:pt x="92" y="70"/>
                    </a:moveTo>
                    <a:lnTo>
                      <a:pt x="92" y="74"/>
                    </a:lnTo>
                    <a:lnTo>
                      <a:pt x="88" y="74"/>
                    </a:lnTo>
                    <a:lnTo>
                      <a:pt x="88" y="70"/>
                    </a:lnTo>
                    <a:lnTo>
                      <a:pt x="88" y="66"/>
                    </a:lnTo>
                    <a:lnTo>
                      <a:pt x="92" y="66"/>
                    </a:lnTo>
                    <a:lnTo>
                      <a:pt x="92" y="70"/>
                    </a:lnTo>
                    <a:lnTo>
                      <a:pt x="92" y="70"/>
                    </a:lnTo>
                    <a:lnTo>
                      <a:pt x="92" y="70"/>
                    </a:lnTo>
                    <a:close/>
                    <a:moveTo>
                      <a:pt x="398" y="120"/>
                    </a:moveTo>
                    <a:lnTo>
                      <a:pt x="394" y="120"/>
                    </a:lnTo>
                    <a:lnTo>
                      <a:pt x="390" y="120"/>
                    </a:lnTo>
                    <a:lnTo>
                      <a:pt x="390" y="122"/>
                    </a:lnTo>
                    <a:lnTo>
                      <a:pt x="386" y="122"/>
                    </a:lnTo>
                    <a:lnTo>
                      <a:pt x="386" y="126"/>
                    </a:lnTo>
                    <a:lnTo>
                      <a:pt x="382" y="126"/>
                    </a:lnTo>
                    <a:lnTo>
                      <a:pt x="382" y="130"/>
                    </a:lnTo>
                    <a:lnTo>
                      <a:pt x="378" y="130"/>
                    </a:lnTo>
                    <a:lnTo>
                      <a:pt x="374" y="130"/>
                    </a:lnTo>
                    <a:lnTo>
                      <a:pt x="374" y="134"/>
                    </a:lnTo>
                    <a:lnTo>
                      <a:pt x="372" y="134"/>
                    </a:lnTo>
                    <a:lnTo>
                      <a:pt x="368" y="134"/>
                    </a:lnTo>
                    <a:lnTo>
                      <a:pt x="368" y="138"/>
                    </a:lnTo>
                    <a:lnTo>
                      <a:pt x="372" y="138"/>
                    </a:lnTo>
                    <a:lnTo>
                      <a:pt x="374" y="138"/>
                    </a:lnTo>
                    <a:lnTo>
                      <a:pt x="374" y="142"/>
                    </a:lnTo>
                    <a:lnTo>
                      <a:pt x="378" y="146"/>
                    </a:lnTo>
                    <a:lnTo>
                      <a:pt x="378" y="150"/>
                    </a:lnTo>
                    <a:lnTo>
                      <a:pt x="382" y="150"/>
                    </a:lnTo>
                    <a:lnTo>
                      <a:pt x="382" y="152"/>
                    </a:lnTo>
                    <a:lnTo>
                      <a:pt x="382" y="156"/>
                    </a:lnTo>
                    <a:lnTo>
                      <a:pt x="386" y="156"/>
                    </a:lnTo>
                    <a:lnTo>
                      <a:pt x="382" y="156"/>
                    </a:lnTo>
                    <a:lnTo>
                      <a:pt x="382" y="160"/>
                    </a:lnTo>
                    <a:lnTo>
                      <a:pt x="382" y="164"/>
                    </a:lnTo>
                    <a:lnTo>
                      <a:pt x="382" y="166"/>
                    </a:lnTo>
                    <a:lnTo>
                      <a:pt x="386" y="166"/>
                    </a:lnTo>
                    <a:lnTo>
                      <a:pt x="386" y="170"/>
                    </a:lnTo>
                    <a:lnTo>
                      <a:pt x="390" y="170"/>
                    </a:lnTo>
                    <a:lnTo>
                      <a:pt x="390" y="174"/>
                    </a:lnTo>
                    <a:lnTo>
                      <a:pt x="390" y="170"/>
                    </a:lnTo>
                    <a:lnTo>
                      <a:pt x="390" y="174"/>
                    </a:lnTo>
                    <a:lnTo>
                      <a:pt x="390" y="178"/>
                    </a:lnTo>
                    <a:lnTo>
                      <a:pt x="386" y="178"/>
                    </a:lnTo>
                    <a:lnTo>
                      <a:pt x="382" y="178"/>
                    </a:lnTo>
                    <a:lnTo>
                      <a:pt x="378" y="178"/>
                    </a:lnTo>
                    <a:lnTo>
                      <a:pt x="378" y="182"/>
                    </a:lnTo>
                    <a:lnTo>
                      <a:pt x="378" y="186"/>
                    </a:lnTo>
                    <a:lnTo>
                      <a:pt x="374" y="186"/>
                    </a:lnTo>
                    <a:lnTo>
                      <a:pt x="372" y="182"/>
                    </a:lnTo>
                    <a:lnTo>
                      <a:pt x="372" y="178"/>
                    </a:lnTo>
                    <a:lnTo>
                      <a:pt x="372" y="174"/>
                    </a:lnTo>
                    <a:lnTo>
                      <a:pt x="374" y="174"/>
                    </a:lnTo>
                    <a:lnTo>
                      <a:pt x="374" y="170"/>
                    </a:lnTo>
                    <a:lnTo>
                      <a:pt x="372" y="170"/>
                    </a:lnTo>
                    <a:lnTo>
                      <a:pt x="368" y="170"/>
                    </a:lnTo>
                    <a:lnTo>
                      <a:pt x="368" y="166"/>
                    </a:lnTo>
                    <a:lnTo>
                      <a:pt x="364" y="164"/>
                    </a:lnTo>
                    <a:lnTo>
                      <a:pt x="364" y="160"/>
                    </a:lnTo>
                    <a:lnTo>
                      <a:pt x="364" y="156"/>
                    </a:lnTo>
                    <a:lnTo>
                      <a:pt x="364" y="152"/>
                    </a:lnTo>
                    <a:lnTo>
                      <a:pt x="364" y="150"/>
                    </a:lnTo>
                    <a:lnTo>
                      <a:pt x="360" y="146"/>
                    </a:lnTo>
                    <a:lnTo>
                      <a:pt x="360" y="150"/>
                    </a:lnTo>
                    <a:lnTo>
                      <a:pt x="358" y="152"/>
                    </a:lnTo>
                    <a:lnTo>
                      <a:pt x="354" y="152"/>
                    </a:lnTo>
                    <a:lnTo>
                      <a:pt x="354" y="156"/>
                    </a:lnTo>
                    <a:lnTo>
                      <a:pt x="358" y="156"/>
                    </a:lnTo>
                    <a:lnTo>
                      <a:pt x="358" y="160"/>
                    </a:lnTo>
                    <a:lnTo>
                      <a:pt x="358" y="164"/>
                    </a:lnTo>
                    <a:lnTo>
                      <a:pt x="358" y="166"/>
                    </a:lnTo>
                    <a:lnTo>
                      <a:pt x="358" y="170"/>
                    </a:lnTo>
                    <a:lnTo>
                      <a:pt x="358" y="174"/>
                    </a:lnTo>
                    <a:lnTo>
                      <a:pt x="358" y="178"/>
                    </a:lnTo>
                    <a:lnTo>
                      <a:pt x="358" y="182"/>
                    </a:lnTo>
                    <a:lnTo>
                      <a:pt x="358" y="186"/>
                    </a:lnTo>
                    <a:lnTo>
                      <a:pt x="354" y="190"/>
                    </a:lnTo>
                    <a:lnTo>
                      <a:pt x="358" y="194"/>
                    </a:lnTo>
                    <a:lnTo>
                      <a:pt x="358" y="196"/>
                    </a:lnTo>
                    <a:lnTo>
                      <a:pt x="354" y="196"/>
                    </a:lnTo>
                    <a:lnTo>
                      <a:pt x="350" y="196"/>
                    </a:lnTo>
                    <a:lnTo>
                      <a:pt x="350" y="200"/>
                    </a:lnTo>
                    <a:lnTo>
                      <a:pt x="346" y="200"/>
                    </a:lnTo>
                    <a:lnTo>
                      <a:pt x="346" y="196"/>
                    </a:lnTo>
                    <a:lnTo>
                      <a:pt x="342" y="196"/>
                    </a:lnTo>
                    <a:lnTo>
                      <a:pt x="342" y="194"/>
                    </a:lnTo>
                    <a:lnTo>
                      <a:pt x="342" y="190"/>
                    </a:lnTo>
                    <a:lnTo>
                      <a:pt x="346" y="186"/>
                    </a:lnTo>
                    <a:lnTo>
                      <a:pt x="342" y="186"/>
                    </a:lnTo>
                    <a:lnTo>
                      <a:pt x="342" y="182"/>
                    </a:lnTo>
                    <a:lnTo>
                      <a:pt x="346" y="182"/>
                    </a:lnTo>
                    <a:lnTo>
                      <a:pt x="346" y="178"/>
                    </a:lnTo>
                    <a:lnTo>
                      <a:pt x="346" y="174"/>
                    </a:lnTo>
                    <a:lnTo>
                      <a:pt x="346" y="170"/>
                    </a:lnTo>
                    <a:lnTo>
                      <a:pt x="346" y="166"/>
                    </a:lnTo>
                    <a:lnTo>
                      <a:pt x="342" y="164"/>
                    </a:lnTo>
                    <a:lnTo>
                      <a:pt x="346" y="164"/>
                    </a:lnTo>
                    <a:lnTo>
                      <a:pt x="342" y="160"/>
                    </a:lnTo>
                    <a:lnTo>
                      <a:pt x="338" y="160"/>
                    </a:lnTo>
                    <a:lnTo>
                      <a:pt x="338" y="164"/>
                    </a:lnTo>
                    <a:lnTo>
                      <a:pt x="338" y="160"/>
                    </a:lnTo>
                    <a:lnTo>
                      <a:pt x="338" y="164"/>
                    </a:lnTo>
                    <a:lnTo>
                      <a:pt x="334" y="164"/>
                    </a:lnTo>
                    <a:lnTo>
                      <a:pt x="334" y="160"/>
                    </a:lnTo>
                    <a:lnTo>
                      <a:pt x="334" y="156"/>
                    </a:lnTo>
                    <a:lnTo>
                      <a:pt x="334" y="152"/>
                    </a:lnTo>
                    <a:lnTo>
                      <a:pt x="334" y="150"/>
                    </a:lnTo>
                    <a:lnTo>
                      <a:pt x="338" y="146"/>
                    </a:lnTo>
                    <a:lnTo>
                      <a:pt x="338" y="142"/>
                    </a:lnTo>
                    <a:lnTo>
                      <a:pt x="338" y="138"/>
                    </a:lnTo>
                    <a:lnTo>
                      <a:pt x="342" y="138"/>
                    </a:lnTo>
                    <a:lnTo>
                      <a:pt x="342" y="134"/>
                    </a:lnTo>
                    <a:lnTo>
                      <a:pt x="342" y="138"/>
                    </a:lnTo>
                    <a:lnTo>
                      <a:pt x="342" y="134"/>
                    </a:lnTo>
                    <a:lnTo>
                      <a:pt x="342" y="130"/>
                    </a:lnTo>
                    <a:lnTo>
                      <a:pt x="342" y="126"/>
                    </a:lnTo>
                    <a:lnTo>
                      <a:pt x="342" y="122"/>
                    </a:lnTo>
                    <a:lnTo>
                      <a:pt x="342" y="120"/>
                    </a:lnTo>
                    <a:lnTo>
                      <a:pt x="346" y="120"/>
                    </a:lnTo>
                    <a:lnTo>
                      <a:pt x="346" y="116"/>
                    </a:lnTo>
                    <a:lnTo>
                      <a:pt x="346" y="112"/>
                    </a:lnTo>
                    <a:lnTo>
                      <a:pt x="350" y="116"/>
                    </a:lnTo>
                    <a:lnTo>
                      <a:pt x="350" y="120"/>
                    </a:lnTo>
                    <a:lnTo>
                      <a:pt x="350" y="116"/>
                    </a:lnTo>
                    <a:lnTo>
                      <a:pt x="350" y="112"/>
                    </a:lnTo>
                    <a:lnTo>
                      <a:pt x="346" y="112"/>
                    </a:lnTo>
                    <a:lnTo>
                      <a:pt x="346" y="108"/>
                    </a:lnTo>
                    <a:lnTo>
                      <a:pt x="350" y="108"/>
                    </a:lnTo>
                    <a:lnTo>
                      <a:pt x="350" y="104"/>
                    </a:lnTo>
                    <a:lnTo>
                      <a:pt x="346" y="104"/>
                    </a:lnTo>
                    <a:lnTo>
                      <a:pt x="346" y="100"/>
                    </a:lnTo>
                    <a:lnTo>
                      <a:pt x="346" y="104"/>
                    </a:lnTo>
                    <a:lnTo>
                      <a:pt x="350" y="104"/>
                    </a:lnTo>
                    <a:lnTo>
                      <a:pt x="350" y="100"/>
                    </a:lnTo>
                    <a:lnTo>
                      <a:pt x="350" y="96"/>
                    </a:lnTo>
                    <a:lnTo>
                      <a:pt x="350" y="92"/>
                    </a:lnTo>
                    <a:lnTo>
                      <a:pt x="354" y="92"/>
                    </a:lnTo>
                    <a:lnTo>
                      <a:pt x="350" y="92"/>
                    </a:lnTo>
                    <a:lnTo>
                      <a:pt x="350" y="90"/>
                    </a:lnTo>
                    <a:lnTo>
                      <a:pt x="354" y="90"/>
                    </a:lnTo>
                    <a:lnTo>
                      <a:pt x="354" y="86"/>
                    </a:lnTo>
                    <a:lnTo>
                      <a:pt x="358" y="86"/>
                    </a:lnTo>
                    <a:lnTo>
                      <a:pt x="358" y="90"/>
                    </a:lnTo>
                    <a:lnTo>
                      <a:pt x="360" y="90"/>
                    </a:lnTo>
                    <a:lnTo>
                      <a:pt x="360" y="86"/>
                    </a:lnTo>
                    <a:lnTo>
                      <a:pt x="364" y="82"/>
                    </a:lnTo>
                    <a:lnTo>
                      <a:pt x="360" y="82"/>
                    </a:lnTo>
                    <a:lnTo>
                      <a:pt x="364" y="78"/>
                    </a:lnTo>
                    <a:lnTo>
                      <a:pt x="368" y="78"/>
                    </a:lnTo>
                    <a:lnTo>
                      <a:pt x="368" y="82"/>
                    </a:lnTo>
                    <a:lnTo>
                      <a:pt x="372" y="82"/>
                    </a:lnTo>
                    <a:lnTo>
                      <a:pt x="372" y="86"/>
                    </a:lnTo>
                    <a:lnTo>
                      <a:pt x="374" y="86"/>
                    </a:lnTo>
                    <a:lnTo>
                      <a:pt x="378" y="82"/>
                    </a:lnTo>
                    <a:lnTo>
                      <a:pt x="378" y="86"/>
                    </a:lnTo>
                    <a:lnTo>
                      <a:pt x="382" y="86"/>
                    </a:lnTo>
                    <a:lnTo>
                      <a:pt x="386" y="86"/>
                    </a:lnTo>
                    <a:lnTo>
                      <a:pt x="390" y="86"/>
                    </a:lnTo>
                    <a:lnTo>
                      <a:pt x="390" y="90"/>
                    </a:lnTo>
                    <a:lnTo>
                      <a:pt x="394" y="86"/>
                    </a:lnTo>
                    <a:lnTo>
                      <a:pt x="398" y="86"/>
                    </a:lnTo>
                    <a:lnTo>
                      <a:pt x="402" y="86"/>
                    </a:lnTo>
                    <a:lnTo>
                      <a:pt x="402" y="90"/>
                    </a:lnTo>
                    <a:lnTo>
                      <a:pt x="402" y="86"/>
                    </a:lnTo>
                    <a:lnTo>
                      <a:pt x="404" y="90"/>
                    </a:lnTo>
                    <a:lnTo>
                      <a:pt x="408" y="86"/>
                    </a:lnTo>
                    <a:lnTo>
                      <a:pt x="412" y="86"/>
                    </a:lnTo>
                    <a:lnTo>
                      <a:pt x="412" y="82"/>
                    </a:lnTo>
                    <a:lnTo>
                      <a:pt x="416" y="82"/>
                    </a:lnTo>
                    <a:lnTo>
                      <a:pt x="416" y="78"/>
                    </a:lnTo>
                    <a:lnTo>
                      <a:pt x="420" y="78"/>
                    </a:lnTo>
                    <a:lnTo>
                      <a:pt x="420" y="74"/>
                    </a:lnTo>
                    <a:lnTo>
                      <a:pt x="424" y="74"/>
                    </a:lnTo>
                    <a:lnTo>
                      <a:pt x="424" y="78"/>
                    </a:lnTo>
                    <a:lnTo>
                      <a:pt x="424" y="82"/>
                    </a:lnTo>
                    <a:lnTo>
                      <a:pt x="420" y="82"/>
                    </a:lnTo>
                    <a:lnTo>
                      <a:pt x="420" y="86"/>
                    </a:lnTo>
                    <a:lnTo>
                      <a:pt x="416" y="90"/>
                    </a:lnTo>
                    <a:lnTo>
                      <a:pt x="416" y="92"/>
                    </a:lnTo>
                    <a:lnTo>
                      <a:pt x="412" y="92"/>
                    </a:lnTo>
                    <a:lnTo>
                      <a:pt x="412" y="96"/>
                    </a:lnTo>
                    <a:lnTo>
                      <a:pt x="408" y="96"/>
                    </a:lnTo>
                    <a:lnTo>
                      <a:pt x="404" y="96"/>
                    </a:lnTo>
                    <a:lnTo>
                      <a:pt x="402" y="96"/>
                    </a:lnTo>
                    <a:lnTo>
                      <a:pt x="398" y="96"/>
                    </a:lnTo>
                    <a:lnTo>
                      <a:pt x="394" y="96"/>
                    </a:lnTo>
                    <a:lnTo>
                      <a:pt x="394" y="92"/>
                    </a:lnTo>
                    <a:lnTo>
                      <a:pt x="390" y="92"/>
                    </a:lnTo>
                    <a:lnTo>
                      <a:pt x="386" y="92"/>
                    </a:lnTo>
                    <a:lnTo>
                      <a:pt x="382" y="92"/>
                    </a:lnTo>
                    <a:lnTo>
                      <a:pt x="378" y="92"/>
                    </a:lnTo>
                    <a:lnTo>
                      <a:pt x="378" y="96"/>
                    </a:lnTo>
                    <a:lnTo>
                      <a:pt x="374" y="96"/>
                    </a:lnTo>
                    <a:lnTo>
                      <a:pt x="374" y="92"/>
                    </a:lnTo>
                    <a:lnTo>
                      <a:pt x="372" y="92"/>
                    </a:lnTo>
                    <a:lnTo>
                      <a:pt x="368" y="92"/>
                    </a:lnTo>
                    <a:lnTo>
                      <a:pt x="368" y="96"/>
                    </a:lnTo>
                    <a:lnTo>
                      <a:pt x="364" y="96"/>
                    </a:lnTo>
                    <a:lnTo>
                      <a:pt x="364" y="92"/>
                    </a:lnTo>
                    <a:lnTo>
                      <a:pt x="360" y="92"/>
                    </a:lnTo>
                    <a:lnTo>
                      <a:pt x="358" y="92"/>
                    </a:lnTo>
                    <a:lnTo>
                      <a:pt x="358" y="96"/>
                    </a:lnTo>
                    <a:lnTo>
                      <a:pt x="354" y="96"/>
                    </a:lnTo>
                    <a:lnTo>
                      <a:pt x="354" y="100"/>
                    </a:lnTo>
                    <a:lnTo>
                      <a:pt x="354" y="104"/>
                    </a:lnTo>
                    <a:lnTo>
                      <a:pt x="350" y="104"/>
                    </a:lnTo>
                    <a:lnTo>
                      <a:pt x="350" y="108"/>
                    </a:lnTo>
                    <a:lnTo>
                      <a:pt x="354" y="112"/>
                    </a:lnTo>
                    <a:lnTo>
                      <a:pt x="354" y="116"/>
                    </a:lnTo>
                    <a:lnTo>
                      <a:pt x="354" y="120"/>
                    </a:lnTo>
                    <a:lnTo>
                      <a:pt x="358" y="120"/>
                    </a:lnTo>
                    <a:lnTo>
                      <a:pt x="360" y="120"/>
                    </a:lnTo>
                    <a:lnTo>
                      <a:pt x="360" y="122"/>
                    </a:lnTo>
                    <a:lnTo>
                      <a:pt x="360" y="126"/>
                    </a:lnTo>
                    <a:lnTo>
                      <a:pt x="364" y="126"/>
                    </a:lnTo>
                    <a:lnTo>
                      <a:pt x="368" y="126"/>
                    </a:lnTo>
                    <a:lnTo>
                      <a:pt x="368" y="122"/>
                    </a:lnTo>
                    <a:lnTo>
                      <a:pt x="372" y="120"/>
                    </a:lnTo>
                    <a:lnTo>
                      <a:pt x="372" y="116"/>
                    </a:lnTo>
                    <a:lnTo>
                      <a:pt x="374" y="116"/>
                    </a:lnTo>
                    <a:lnTo>
                      <a:pt x="374" y="120"/>
                    </a:lnTo>
                    <a:lnTo>
                      <a:pt x="378" y="120"/>
                    </a:lnTo>
                    <a:lnTo>
                      <a:pt x="382" y="120"/>
                    </a:lnTo>
                    <a:lnTo>
                      <a:pt x="382" y="116"/>
                    </a:lnTo>
                    <a:lnTo>
                      <a:pt x="386" y="116"/>
                    </a:lnTo>
                    <a:lnTo>
                      <a:pt x="390" y="116"/>
                    </a:lnTo>
                    <a:lnTo>
                      <a:pt x="394" y="116"/>
                    </a:lnTo>
                    <a:lnTo>
                      <a:pt x="390" y="116"/>
                    </a:lnTo>
                    <a:lnTo>
                      <a:pt x="390" y="112"/>
                    </a:lnTo>
                    <a:lnTo>
                      <a:pt x="394" y="112"/>
                    </a:lnTo>
                    <a:lnTo>
                      <a:pt x="398" y="112"/>
                    </a:lnTo>
                    <a:lnTo>
                      <a:pt x="398" y="116"/>
                    </a:lnTo>
                    <a:lnTo>
                      <a:pt x="398" y="120"/>
                    </a:lnTo>
                    <a:lnTo>
                      <a:pt x="398" y="120"/>
                    </a:lnTo>
                    <a:lnTo>
                      <a:pt x="398" y="120"/>
                    </a:lnTo>
                    <a:close/>
                    <a:moveTo>
                      <a:pt x="104" y="78"/>
                    </a:moveTo>
                    <a:lnTo>
                      <a:pt x="104" y="82"/>
                    </a:lnTo>
                    <a:lnTo>
                      <a:pt x="104" y="78"/>
                    </a:lnTo>
                    <a:lnTo>
                      <a:pt x="100" y="78"/>
                    </a:lnTo>
                    <a:lnTo>
                      <a:pt x="96" y="78"/>
                    </a:lnTo>
                    <a:lnTo>
                      <a:pt x="96" y="74"/>
                    </a:lnTo>
                    <a:lnTo>
                      <a:pt x="100" y="74"/>
                    </a:lnTo>
                    <a:lnTo>
                      <a:pt x="104" y="78"/>
                    </a:lnTo>
                    <a:lnTo>
                      <a:pt x="104" y="78"/>
                    </a:lnTo>
                    <a:lnTo>
                      <a:pt x="104" y="78"/>
                    </a:lnTo>
                    <a:close/>
                    <a:moveTo>
                      <a:pt x="36" y="92"/>
                    </a:moveTo>
                    <a:lnTo>
                      <a:pt x="36" y="90"/>
                    </a:lnTo>
                    <a:lnTo>
                      <a:pt x="34" y="90"/>
                    </a:lnTo>
                    <a:lnTo>
                      <a:pt x="34" y="86"/>
                    </a:lnTo>
                    <a:lnTo>
                      <a:pt x="30" y="86"/>
                    </a:lnTo>
                    <a:lnTo>
                      <a:pt x="30" y="82"/>
                    </a:lnTo>
                    <a:lnTo>
                      <a:pt x="30" y="78"/>
                    </a:lnTo>
                    <a:lnTo>
                      <a:pt x="34" y="78"/>
                    </a:lnTo>
                    <a:lnTo>
                      <a:pt x="36" y="82"/>
                    </a:lnTo>
                    <a:lnTo>
                      <a:pt x="40" y="86"/>
                    </a:lnTo>
                    <a:lnTo>
                      <a:pt x="36" y="90"/>
                    </a:lnTo>
                    <a:lnTo>
                      <a:pt x="36" y="92"/>
                    </a:lnTo>
                    <a:lnTo>
                      <a:pt x="36" y="92"/>
                    </a:lnTo>
                    <a:lnTo>
                      <a:pt x="36" y="92"/>
                    </a:lnTo>
                    <a:close/>
                    <a:moveTo>
                      <a:pt x="104" y="82"/>
                    </a:moveTo>
                    <a:lnTo>
                      <a:pt x="104" y="86"/>
                    </a:lnTo>
                    <a:lnTo>
                      <a:pt x="100" y="86"/>
                    </a:lnTo>
                    <a:lnTo>
                      <a:pt x="100" y="82"/>
                    </a:lnTo>
                    <a:lnTo>
                      <a:pt x="100" y="78"/>
                    </a:lnTo>
                    <a:lnTo>
                      <a:pt x="104" y="82"/>
                    </a:lnTo>
                    <a:lnTo>
                      <a:pt x="104" y="82"/>
                    </a:lnTo>
                    <a:lnTo>
                      <a:pt x="104" y="82"/>
                    </a:lnTo>
                    <a:close/>
                    <a:moveTo>
                      <a:pt x="134" y="86"/>
                    </a:moveTo>
                    <a:lnTo>
                      <a:pt x="134" y="90"/>
                    </a:lnTo>
                    <a:lnTo>
                      <a:pt x="134" y="86"/>
                    </a:lnTo>
                    <a:lnTo>
                      <a:pt x="130" y="86"/>
                    </a:lnTo>
                    <a:lnTo>
                      <a:pt x="130" y="82"/>
                    </a:lnTo>
                    <a:lnTo>
                      <a:pt x="134" y="82"/>
                    </a:lnTo>
                    <a:lnTo>
                      <a:pt x="134" y="86"/>
                    </a:lnTo>
                    <a:lnTo>
                      <a:pt x="134" y="86"/>
                    </a:lnTo>
                    <a:lnTo>
                      <a:pt x="134" y="86"/>
                    </a:lnTo>
                    <a:close/>
                    <a:moveTo>
                      <a:pt x="126" y="82"/>
                    </a:moveTo>
                    <a:lnTo>
                      <a:pt x="126" y="86"/>
                    </a:lnTo>
                    <a:lnTo>
                      <a:pt x="122" y="86"/>
                    </a:lnTo>
                    <a:lnTo>
                      <a:pt x="122" y="82"/>
                    </a:lnTo>
                    <a:lnTo>
                      <a:pt x="126" y="82"/>
                    </a:lnTo>
                    <a:lnTo>
                      <a:pt x="126" y="82"/>
                    </a:lnTo>
                    <a:lnTo>
                      <a:pt x="126" y="82"/>
                    </a:lnTo>
                    <a:close/>
                    <a:moveTo>
                      <a:pt x="110" y="90"/>
                    </a:moveTo>
                    <a:lnTo>
                      <a:pt x="110" y="86"/>
                    </a:lnTo>
                    <a:lnTo>
                      <a:pt x="106" y="86"/>
                    </a:lnTo>
                    <a:lnTo>
                      <a:pt x="106" y="82"/>
                    </a:lnTo>
                    <a:lnTo>
                      <a:pt x="110" y="82"/>
                    </a:lnTo>
                    <a:lnTo>
                      <a:pt x="110" y="86"/>
                    </a:lnTo>
                    <a:lnTo>
                      <a:pt x="114" y="86"/>
                    </a:lnTo>
                    <a:lnTo>
                      <a:pt x="114" y="90"/>
                    </a:lnTo>
                    <a:lnTo>
                      <a:pt x="110" y="90"/>
                    </a:lnTo>
                    <a:lnTo>
                      <a:pt x="110" y="90"/>
                    </a:lnTo>
                    <a:lnTo>
                      <a:pt x="110" y="90"/>
                    </a:lnTo>
                    <a:close/>
                    <a:moveTo>
                      <a:pt x="110" y="90"/>
                    </a:moveTo>
                    <a:lnTo>
                      <a:pt x="106" y="90"/>
                    </a:lnTo>
                    <a:lnTo>
                      <a:pt x="104" y="90"/>
                    </a:lnTo>
                    <a:lnTo>
                      <a:pt x="104" y="86"/>
                    </a:lnTo>
                    <a:lnTo>
                      <a:pt x="104" y="82"/>
                    </a:lnTo>
                    <a:lnTo>
                      <a:pt x="104" y="86"/>
                    </a:lnTo>
                    <a:lnTo>
                      <a:pt x="106" y="86"/>
                    </a:lnTo>
                    <a:lnTo>
                      <a:pt x="110" y="86"/>
                    </a:lnTo>
                    <a:lnTo>
                      <a:pt x="110" y="90"/>
                    </a:lnTo>
                    <a:lnTo>
                      <a:pt x="110" y="90"/>
                    </a:lnTo>
                    <a:lnTo>
                      <a:pt x="110" y="90"/>
                    </a:lnTo>
                    <a:close/>
                    <a:moveTo>
                      <a:pt x="118" y="86"/>
                    </a:moveTo>
                    <a:lnTo>
                      <a:pt x="114" y="86"/>
                    </a:lnTo>
                    <a:lnTo>
                      <a:pt x="114" y="82"/>
                    </a:lnTo>
                    <a:lnTo>
                      <a:pt x="114" y="86"/>
                    </a:lnTo>
                    <a:lnTo>
                      <a:pt x="118" y="86"/>
                    </a:lnTo>
                    <a:lnTo>
                      <a:pt x="118" y="86"/>
                    </a:lnTo>
                    <a:lnTo>
                      <a:pt x="118" y="86"/>
                    </a:lnTo>
                    <a:close/>
                    <a:moveTo>
                      <a:pt x="126" y="90"/>
                    </a:moveTo>
                    <a:lnTo>
                      <a:pt x="126" y="86"/>
                    </a:lnTo>
                    <a:lnTo>
                      <a:pt x="130" y="90"/>
                    </a:lnTo>
                    <a:lnTo>
                      <a:pt x="126" y="90"/>
                    </a:lnTo>
                    <a:lnTo>
                      <a:pt x="126" y="90"/>
                    </a:lnTo>
                    <a:lnTo>
                      <a:pt x="126" y="90"/>
                    </a:lnTo>
                    <a:close/>
                    <a:moveTo>
                      <a:pt x="118" y="90"/>
                    </a:moveTo>
                    <a:lnTo>
                      <a:pt x="118" y="92"/>
                    </a:lnTo>
                    <a:lnTo>
                      <a:pt x="114" y="92"/>
                    </a:lnTo>
                    <a:lnTo>
                      <a:pt x="114" y="90"/>
                    </a:lnTo>
                    <a:lnTo>
                      <a:pt x="114" y="86"/>
                    </a:lnTo>
                    <a:lnTo>
                      <a:pt x="114" y="90"/>
                    </a:lnTo>
                    <a:lnTo>
                      <a:pt x="118" y="90"/>
                    </a:lnTo>
                    <a:lnTo>
                      <a:pt x="118" y="90"/>
                    </a:lnTo>
                    <a:lnTo>
                      <a:pt x="118" y="90"/>
                    </a:lnTo>
                    <a:close/>
                    <a:moveTo>
                      <a:pt x="134" y="100"/>
                    </a:moveTo>
                    <a:lnTo>
                      <a:pt x="134" y="96"/>
                    </a:lnTo>
                    <a:lnTo>
                      <a:pt x="134" y="100"/>
                    </a:lnTo>
                    <a:lnTo>
                      <a:pt x="134" y="100"/>
                    </a:lnTo>
                    <a:lnTo>
                      <a:pt x="134" y="100"/>
                    </a:lnTo>
                    <a:close/>
                    <a:moveTo>
                      <a:pt x="50" y="100"/>
                    </a:moveTo>
                    <a:lnTo>
                      <a:pt x="48" y="100"/>
                    </a:lnTo>
                    <a:lnTo>
                      <a:pt x="50" y="100"/>
                    </a:lnTo>
                    <a:lnTo>
                      <a:pt x="50" y="100"/>
                    </a:lnTo>
                    <a:lnTo>
                      <a:pt x="50" y="100"/>
                    </a:lnTo>
                    <a:close/>
                    <a:moveTo>
                      <a:pt x="136" y="108"/>
                    </a:moveTo>
                    <a:lnTo>
                      <a:pt x="134" y="108"/>
                    </a:lnTo>
                    <a:lnTo>
                      <a:pt x="134" y="104"/>
                    </a:lnTo>
                    <a:lnTo>
                      <a:pt x="134" y="108"/>
                    </a:lnTo>
                    <a:lnTo>
                      <a:pt x="130" y="108"/>
                    </a:lnTo>
                    <a:lnTo>
                      <a:pt x="130" y="104"/>
                    </a:lnTo>
                    <a:lnTo>
                      <a:pt x="134" y="104"/>
                    </a:lnTo>
                    <a:lnTo>
                      <a:pt x="134" y="100"/>
                    </a:lnTo>
                    <a:lnTo>
                      <a:pt x="134" y="104"/>
                    </a:lnTo>
                    <a:lnTo>
                      <a:pt x="136" y="104"/>
                    </a:lnTo>
                    <a:lnTo>
                      <a:pt x="136" y="108"/>
                    </a:lnTo>
                    <a:lnTo>
                      <a:pt x="136" y="108"/>
                    </a:lnTo>
                    <a:lnTo>
                      <a:pt x="136" y="108"/>
                    </a:lnTo>
                    <a:close/>
                    <a:moveTo>
                      <a:pt x="48" y="108"/>
                    </a:moveTo>
                    <a:lnTo>
                      <a:pt x="44" y="104"/>
                    </a:lnTo>
                    <a:lnTo>
                      <a:pt x="44" y="100"/>
                    </a:lnTo>
                    <a:lnTo>
                      <a:pt x="44" y="104"/>
                    </a:lnTo>
                    <a:lnTo>
                      <a:pt x="48" y="104"/>
                    </a:lnTo>
                    <a:lnTo>
                      <a:pt x="48" y="108"/>
                    </a:lnTo>
                    <a:lnTo>
                      <a:pt x="48" y="108"/>
                    </a:lnTo>
                    <a:lnTo>
                      <a:pt x="48" y="108"/>
                    </a:lnTo>
                    <a:close/>
                    <a:moveTo>
                      <a:pt x="502" y="112"/>
                    </a:moveTo>
                    <a:lnTo>
                      <a:pt x="502" y="108"/>
                    </a:lnTo>
                    <a:lnTo>
                      <a:pt x="498" y="108"/>
                    </a:lnTo>
                    <a:lnTo>
                      <a:pt x="494" y="108"/>
                    </a:lnTo>
                    <a:lnTo>
                      <a:pt x="494" y="104"/>
                    </a:lnTo>
                    <a:lnTo>
                      <a:pt x="498" y="108"/>
                    </a:lnTo>
                    <a:lnTo>
                      <a:pt x="498" y="104"/>
                    </a:lnTo>
                    <a:lnTo>
                      <a:pt x="494" y="104"/>
                    </a:lnTo>
                    <a:lnTo>
                      <a:pt x="498" y="104"/>
                    </a:lnTo>
                    <a:lnTo>
                      <a:pt x="502" y="104"/>
                    </a:lnTo>
                    <a:lnTo>
                      <a:pt x="506" y="104"/>
                    </a:lnTo>
                    <a:lnTo>
                      <a:pt x="510" y="104"/>
                    </a:lnTo>
                    <a:lnTo>
                      <a:pt x="510" y="108"/>
                    </a:lnTo>
                    <a:lnTo>
                      <a:pt x="506" y="108"/>
                    </a:lnTo>
                    <a:lnTo>
                      <a:pt x="502" y="104"/>
                    </a:lnTo>
                    <a:lnTo>
                      <a:pt x="502" y="108"/>
                    </a:lnTo>
                    <a:lnTo>
                      <a:pt x="506" y="108"/>
                    </a:lnTo>
                    <a:lnTo>
                      <a:pt x="506" y="112"/>
                    </a:lnTo>
                    <a:lnTo>
                      <a:pt x="502" y="112"/>
                    </a:lnTo>
                    <a:lnTo>
                      <a:pt x="502" y="112"/>
                    </a:lnTo>
                    <a:lnTo>
                      <a:pt x="502" y="112"/>
                    </a:lnTo>
                    <a:close/>
                    <a:moveTo>
                      <a:pt x="48" y="112"/>
                    </a:moveTo>
                    <a:lnTo>
                      <a:pt x="44" y="112"/>
                    </a:lnTo>
                    <a:lnTo>
                      <a:pt x="44" y="108"/>
                    </a:lnTo>
                    <a:lnTo>
                      <a:pt x="48" y="108"/>
                    </a:lnTo>
                    <a:lnTo>
                      <a:pt x="48" y="112"/>
                    </a:lnTo>
                    <a:lnTo>
                      <a:pt x="48" y="112"/>
                    </a:lnTo>
                    <a:lnTo>
                      <a:pt x="48" y="112"/>
                    </a:lnTo>
                    <a:close/>
                    <a:moveTo>
                      <a:pt x="458" y="108"/>
                    </a:moveTo>
                    <a:lnTo>
                      <a:pt x="460" y="112"/>
                    </a:lnTo>
                    <a:lnTo>
                      <a:pt x="458" y="112"/>
                    </a:lnTo>
                    <a:lnTo>
                      <a:pt x="458" y="116"/>
                    </a:lnTo>
                    <a:lnTo>
                      <a:pt x="460" y="116"/>
                    </a:lnTo>
                    <a:lnTo>
                      <a:pt x="460" y="120"/>
                    </a:lnTo>
                    <a:lnTo>
                      <a:pt x="460" y="116"/>
                    </a:lnTo>
                    <a:lnTo>
                      <a:pt x="458" y="116"/>
                    </a:lnTo>
                    <a:lnTo>
                      <a:pt x="454" y="112"/>
                    </a:lnTo>
                    <a:lnTo>
                      <a:pt x="454" y="108"/>
                    </a:lnTo>
                    <a:lnTo>
                      <a:pt x="458" y="108"/>
                    </a:lnTo>
                    <a:lnTo>
                      <a:pt x="458" y="108"/>
                    </a:lnTo>
                    <a:lnTo>
                      <a:pt x="458" y="108"/>
                    </a:lnTo>
                    <a:close/>
                    <a:moveTo>
                      <a:pt x="134" y="108"/>
                    </a:moveTo>
                    <a:lnTo>
                      <a:pt x="134" y="112"/>
                    </a:lnTo>
                    <a:lnTo>
                      <a:pt x="130" y="112"/>
                    </a:lnTo>
                    <a:lnTo>
                      <a:pt x="130" y="108"/>
                    </a:lnTo>
                    <a:lnTo>
                      <a:pt x="134" y="108"/>
                    </a:lnTo>
                    <a:lnTo>
                      <a:pt x="134" y="108"/>
                    </a:lnTo>
                    <a:lnTo>
                      <a:pt x="134" y="108"/>
                    </a:lnTo>
                    <a:close/>
                    <a:moveTo>
                      <a:pt x="622" y="226"/>
                    </a:moveTo>
                    <a:lnTo>
                      <a:pt x="622" y="222"/>
                    </a:lnTo>
                    <a:lnTo>
                      <a:pt x="622" y="226"/>
                    </a:lnTo>
                    <a:lnTo>
                      <a:pt x="618" y="222"/>
                    </a:lnTo>
                    <a:lnTo>
                      <a:pt x="614" y="220"/>
                    </a:lnTo>
                    <a:lnTo>
                      <a:pt x="618" y="220"/>
                    </a:lnTo>
                    <a:lnTo>
                      <a:pt x="622" y="220"/>
                    </a:lnTo>
                    <a:lnTo>
                      <a:pt x="622" y="222"/>
                    </a:lnTo>
                    <a:lnTo>
                      <a:pt x="622" y="220"/>
                    </a:lnTo>
                    <a:lnTo>
                      <a:pt x="618" y="220"/>
                    </a:lnTo>
                    <a:lnTo>
                      <a:pt x="614" y="216"/>
                    </a:lnTo>
                    <a:lnTo>
                      <a:pt x="614" y="212"/>
                    </a:lnTo>
                    <a:lnTo>
                      <a:pt x="610" y="212"/>
                    </a:lnTo>
                    <a:lnTo>
                      <a:pt x="610" y="208"/>
                    </a:lnTo>
                    <a:lnTo>
                      <a:pt x="610" y="204"/>
                    </a:lnTo>
                    <a:lnTo>
                      <a:pt x="610" y="200"/>
                    </a:lnTo>
                    <a:lnTo>
                      <a:pt x="606" y="200"/>
                    </a:lnTo>
                    <a:lnTo>
                      <a:pt x="610" y="200"/>
                    </a:lnTo>
                    <a:lnTo>
                      <a:pt x="610" y="196"/>
                    </a:lnTo>
                    <a:lnTo>
                      <a:pt x="610" y="200"/>
                    </a:lnTo>
                    <a:lnTo>
                      <a:pt x="606" y="200"/>
                    </a:lnTo>
                    <a:lnTo>
                      <a:pt x="606" y="196"/>
                    </a:lnTo>
                    <a:lnTo>
                      <a:pt x="606" y="194"/>
                    </a:lnTo>
                    <a:lnTo>
                      <a:pt x="606" y="196"/>
                    </a:lnTo>
                    <a:lnTo>
                      <a:pt x="602" y="194"/>
                    </a:lnTo>
                    <a:lnTo>
                      <a:pt x="600" y="190"/>
                    </a:lnTo>
                    <a:lnTo>
                      <a:pt x="596" y="190"/>
                    </a:lnTo>
                    <a:lnTo>
                      <a:pt x="596" y="186"/>
                    </a:lnTo>
                    <a:lnTo>
                      <a:pt x="592" y="186"/>
                    </a:lnTo>
                    <a:lnTo>
                      <a:pt x="588" y="186"/>
                    </a:lnTo>
                    <a:lnTo>
                      <a:pt x="584" y="182"/>
                    </a:lnTo>
                    <a:lnTo>
                      <a:pt x="580" y="182"/>
                    </a:lnTo>
                    <a:lnTo>
                      <a:pt x="576" y="182"/>
                    </a:lnTo>
                    <a:lnTo>
                      <a:pt x="576" y="178"/>
                    </a:lnTo>
                    <a:lnTo>
                      <a:pt x="572" y="178"/>
                    </a:lnTo>
                    <a:lnTo>
                      <a:pt x="570" y="178"/>
                    </a:lnTo>
                    <a:lnTo>
                      <a:pt x="566" y="178"/>
                    </a:lnTo>
                    <a:lnTo>
                      <a:pt x="562" y="174"/>
                    </a:lnTo>
                    <a:lnTo>
                      <a:pt x="558" y="174"/>
                    </a:lnTo>
                    <a:lnTo>
                      <a:pt x="558" y="170"/>
                    </a:lnTo>
                    <a:lnTo>
                      <a:pt x="562" y="170"/>
                    </a:lnTo>
                    <a:lnTo>
                      <a:pt x="558" y="166"/>
                    </a:lnTo>
                    <a:lnTo>
                      <a:pt x="558" y="170"/>
                    </a:lnTo>
                    <a:lnTo>
                      <a:pt x="554" y="170"/>
                    </a:lnTo>
                    <a:lnTo>
                      <a:pt x="554" y="166"/>
                    </a:lnTo>
                    <a:lnTo>
                      <a:pt x="554" y="170"/>
                    </a:lnTo>
                    <a:lnTo>
                      <a:pt x="550" y="170"/>
                    </a:lnTo>
                    <a:lnTo>
                      <a:pt x="550" y="166"/>
                    </a:lnTo>
                    <a:lnTo>
                      <a:pt x="546" y="166"/>
                    </a:lnTo>
                    <a:lnTo>
                      <a:pt x="546" y="164"/>
                    </a:lnTo>
                    <a:lnTo>
                      <a:pt x="544" y="164"/>
                    </a:lnTo>
                    <a:lnTo>
                      <a:pt x="544" y="160"/>
                    </a:lnTo>
                    <a:lnTo>
                      <a:pt x="544" y="156"/>
                    </a:lnTo>
                    <a:lnTo>
                      <a:pt x="546" y="156"/>
                    </a:lnTo>
                    <a:lnTo>
                      <a:pt x="546" y="152"/>
                    </a:lnTo>
                    <a:lnTo>
                      <a:pt x="544" y="152"/>
                    </a:lnTo>
                    <a:lnTo>
                      <a:pt x="544" y="156"/>
                    </a:lnTo>
                    <a:lnTo>
                      <a:pt x="544" y="160"/>
                    </a:lnTo>
                    <a:lnTo>
                      <a:pt x="544" y="164"/>
                    </a:lnTo>
                    <a:lnTo>
                      <a:pt x="540" y="166"/>
                    </a:lnTo>
                    <a:lnTo>
                      <a:pt x="540" y="170"/>
                    </a:lnTo>
                    <a:lnTo>
                      <a:pt x="536" y="170"/>
                    </a:lnTo>
                    <a:lnTo>
                      <a:pt x="532" y="170"/>
                    </a:lnTo>
                    <a:lnTo>
                      <a:pt x="532" y="166"/>
                    </a:lnTo>
                    <a:lnTo>
                      <a:pt x="532" y="164"/>
                    </a:lnTo>
                    <a:lnTo>
                      <a:pt x="532" y="160"/>
                    </a:lnTo>
                    <a:lnTo>
                      <a:pt x="532" y="156"/>
                    </a:lnTo>
                    <a:lnTo>
                      <a:pt x="532" y="160"/>
                    </a:lnTo>
                    <a:lnTo>
                      <a:pt x="528" y="160"/>
                    </a:lnTo>
                    <a:lnTo>
                      <a:pt x="528" y="156"/>
                    </a:lnTo>
                    <a:lnTo>
                      <a:pt x="528" y="152"/>
                    </a:lnTo>
                    <a:lnTo>
                      <a:pt x="524" y="152"/>
                    </a:lnTo>
                    <a:lnTo>
                      <a:pt x="520" y="152"/>
                    </a:lnTo>
                    <a:lnTo>
                      <a:pt x="520" y="150"/>
                    </a:lnTo>
                    <a:lnTo>
                      <a:pt x="524" y="150"/>
                    </a:lnTo>
                    <a:lnTo>
                      <a:pt x="528" y="150"/>
                    </a:lnTo>
                    <a:lnTo>
                      <a:pt x="532" y="150"/>
                    </a:lnTo>
                    <a:lnTo>
                      <a:pt x="536" y="146"/>
                    </a:lnTo>
                    <a:lnTo>
                      <a:pt x="540" y="146"/>
                    </a:lnTo>
                    <a:lnTo>
                      <a:pt x="544" y="146"/>
                    </a:lnTo>
                    <a:lnTo>
                      <a:pt x="544" y="150"/>
                    </a:lnTo>
                    <a:lnTo>
                      <a:pt x="544" y="146"/>
                    </a:lnTo>
                    <a:lnTo>
                      <a:pt x="546" y="146"/>
                    </a:lnTo>
                    <a:lnTo>
                      <a:pt x="546" y="150"/>
                    </a:lnTo>
                    <a:lnTo>
                      <a:pt x="546" y="146"/>
                    </a:lnTo>
                    <a:lnTo>
                      <a:pt x="546" y="142"/>
                    </a:lnTo>
                    <a:lnTo>
                      <a:pt x="546" y="138"/>
                    </a:lnTo>
                    <a:lnTo>
                      <a:pt x="544" y="142"/>
                    </a:lnTo>
                    <a:lnTo>
                      <a:pt x="540" y="142"/>
                    </a:lnTo>
                    <a:lnTo>
                      <a:pt x="536" y="142"/>
                    </a:lnTo>
                    <a:lnTo>
                      <a:pt x="532" y="142"/>
                    </a:lnTo>
                    <a:lnTo>
                      <a:pt x="528" y="142"/>
                    </a:lnTo>
                    <a:lnTo>
                      <a:pt x="524" y="142"/>
                    </a:lnTo>
                    <a:lnTo>
                      <a:pt x="524" y="138"/>
                    </a:lnTo>
                    <a:lnTo>
                      <a:pt x="520" y="138"/>
                    </a:lnTo>
                    <a:lnTo>
                      <a:pt x="520" y="134"/>
                    </a:lnTo>
                    <a:lnTo>
                      <a:pt x="520" y="130"/>
                    </a:lnTo>
                    <a:lnTo>
                      <a:pt x="516" y="130"/>
                    </a:lnTo>
                    <a:lnTo>
                      <a:pt x="514" y="126"/>
                    </a:lnTo>
                    <a:lnTo>
                      <a:pt x="510" y="126"/>
                    </a:lnTo>
                    <a:lnTo>
                      <a:pt x="506" y="126"/>
                    </a:lnTo>
                    <a:lnTo>
                      <a:pt x="506" y="122"/>
                    </a:lnTo>
                    <a:lnTo>
                      <a:pt x="510" y="122"/>
                    </a:lnTo>
                    <a:lnTo>
                      <a:pt x="510" y="120"/>
                    </a:lnTo>
                    <a:lnTo>
                      <a:pt x="510" y="116"/>
                    </a:lnTo>
                    <a:lnTo>
                      <a:pt x="514" y="116"/>
                    </a:lnTo>
                    <a:lnTo>
                      <a:pt x="516" y="116"/>
                    </a:lnTo>
                    <a:lnTo>
                      <a:pt x="520" y="116"/>
                    </a:lnTo>
                    <a:lnTo>
                      <a:pt x="520" y="112"/>
                    </a:lnTo>
                    <a:lnTo>
                      <a:pt x="524" y="108"/>
                    </a:lnTo>
                    <a:lnTo>
                      <a:pt x="528" y="108"/>
                    </a:lnTo>
                    <a:lnTo>
                      <a:pt x="532" y="108"/>
                    </a:lnTo>
                    <a:lnTo>
                      <a:pt x="532" y="112"/>
                    </a:lnTo>
                    <a:lnTo>
                      <a:pt x="536" y="112"/>
                    </a:lnTo>
                    <a:lnTo>
                      <a:pt x="540" y="112"/>
                    </a:lnTo>
                    <a:lnTo>
                      <a:pt x="540" y="116"/>
                    </a:lnTo>
                    <a:lnTo>
                      <a:pt x="544" y="116"/>
                    </a:lnTo>
                    <a:lnTo>
                      <a:pt x="546" y="116"/>
                    </a:lnTo>
                    <a:lnTo>
                      <a:pt x="550" y="116"/>
                    </a:lnTo>
                    <a:lnTo>
                      <a:pt x="550" y="120"/>
                    </a:lnTo>
                    <a:lnTo>
                      <a:pt x="550" y="122"/>
                    </a:lnTo>
                    <a:lnTo>
                      <a:pt x="554" y="126"/>
                    </a:lnTo>
                    <a:lnTo>
                      <a:pt x="550" y="126"/>
                    </a:lnTo>
                    <a:lnTo>
                      <a:pt x="550" y="130"/>
                    </a:lnTo>
                    <a:lnTo>
                      <a:pt x="550" y="134"/>
                    </a:lnTo>
                    <a:lnTo>
                      <a:pt x="550" y="138"/>
                    </a:lnTo>
                    <a:lnTo>
                      <a:pt x="550" y="142"/>
                    </a:lnTo>
                    <a:lnTo>
                      <a:pt x="550" y="146"/>
                    </a:lnTo>
                    <a:lnTo>
                      <a:pt x="554" y="146"/>
                    </a:lnTo>
                    <a:lnTo>
                      <a:pt x="554" y="150"/>
                    </a:lnTo>
                    <a:lnTo>
                      <a:pt x="554" y="152"/>
                    </a:lnTo>
                    <a:lnTo>
                      <a:pt x="558" y="150"/>
                    </a:lnTo>
                    <a:lnTo>
                      <a:pt x="554" y="150"/>
                    </a:lnTo>
                    <a:lnTo>
                      <a:pt x="554" y="146"/>
                    </a:lnTo>
                    <a:lnTo>
                      <a:pt x="558" y="146"/>
                    </a:lnTo>
                    <a:lnTo>
                      <a:pt x="558" y="150"/>
                    </a:lnTo>
                    <a:lnTo>
                      <a:pt x="558" y="152"/>
                    </a:lnTo>
                    <a:lnTo>
                      <a:pt x="562" y="152"/>
                    </a:lnTo>
                    <a:lnTo>
                      <a:pt x="562" y="156"/>
                    </a:lnTo>
                    <a:lnTo>
                      <a:pt x="562" y="160"/>
                    </a:lnTo>
                    <a:lnTo>
                      <a:pt x="566" y="160"/>
                    </a:lnTo>
                    <a:lnTo>
                      <a:pt x="570" y="160"/>
                    </a:lnTo>
                    <a:lnTo>
                      <a:pt x="570" y="156"/>
                    </a:lnTo>
                    <a:lnTo>
                      <a:pt x="572" y="156"/>
                    </a:lnTo>
                    <a:lnTo>
                      <a:pt x="572" y="152"/>
                    </a:lnTo>
                    <a:lnTo>
                      <a:pt x="576" y="152"/>
                    </a:lnTo>
                    <a:lnTo>
                      <a:pt x="576" y="150"/>
                    </a:lnTo>
                    <a:lnTo>
                      <a:pt x="580" y="150"/>
                    </a:lnTo>
                    <a:lnTo>
                      <a:pt x="580" y="146"/>
                    </a:lnTo>
                    <a:lnTo>
                      <a:pt x="580" y="142"/>
                    </a:lnTo>
                    <a:lnTo>
                      <a:pt x="584" y="142"/>
                    </a:lnTo>
                    <a:lnTo>
                      <a:pt x="588" y="142"/>
                    </a:lnTo>
                    <a:lnTo>
                      <a:pt x="592" y="138"/>
                    </a:lnTo>
                    <a:lnTo>
                      <a:pt x="596" y="138"/>
                    </a:lnTo>
                    <a:lnTo>
                      <a:pt x="596" y="134"/>
                    </a:lnTo>
                    <a:lnTo>
                      <a:pt x="592" y="134"/>
                    </a:lnTo>
                    <a:lnTo>
                      <a:pt x="596" y="134"/>
                    </a:lnTo>
                    <a:lnTo>
                      <a:pt x="596" y="130"/>
                    </a:lnTo>
                    <a:lnTo>
                      <a:pt x="600" y="130"/>
                    </a:lnTo>
                    <a:lnTo>
                      <a:pt x="602" y="126"/>
                    </a:lnTo>
                    <a:lnTo>
                      <a:pt x="606" y="126"/>
                    </a:lnTo>
                    <a:lnTo>
                      <a:pt x="606" y="130"/>
                    </a:lnTo>
                    <a:lnTo>
                      <a:pt x="610" y="130"/>
                    </a:lnTo>
                    <a:lnTo>
                      <a:pt x="614" y="134"/>
                    </a:lnTo>
                    <a:lnTo>
                      <a:pt x="618" y="134"/>
                    </a:lnTo>
                    <a:lnTo>
                      <a:pt x="618" y="138"/>
                    </a:lnTo>
                    <a:lnTo>
                      <a:pt x="622" y="138"/>
                    </a:lnTo>
                    <a:lnTo>
                      <a:pt x="626" y="138"/>
                    </a:lnTo>
                    <a:lnTo>
                      <a:pt x="626" y="142"/>
                    </a:lnTo>
                    <a:lnTo>
                      <a:pt x="628" y="142"/>
                    </a:lnTo>
                    <a:lnTo>
                      <a:pt x="632" y="142"/>
                    </a:lnTo>
                    <a:lnTo>
                      <a:pt x="636" y="142"/>
                    </a:lnTo>
                    <a:lnTo>
                      <a:pt x="636" y="146"/>
                    </a:lnTo>
                    <a:lnTo>
                      <a:pt x="640" y="146"/>
                    </a:lnTo>
                    <a:lnTo>
                      <a:pt x="644" y="146"/>
                    </a:lnTo>
                    <a:lnTo>
                      <a:pt x="644" y="150"/>
                    </a:lnTo>
                    <a:lnTo>
                      <a:pt x="644" y="146"/>
                    </a:lnTo>
                    <a:lnTo>
                      <a:pt x="648" y="146"/>
                    </a:lnTo>
                    <a:lnTo>
                      <a:pt x="648" y="186"/>
                    </a:lnTo>
                    <a:lnTo>
                      <a:pt x="648" y="204"/>
                    </a:lnTo>
                    <a:lnTo>
                      <a:pt x="648" y="212"/>
                    </a:lnTo>
                    <a:lnTo>
                      <a:pt x="648" y="216"/>
                    </a:lnTo>
                    <a:lnTo>
                      <a:pt x="648" y="220"/>
                    </a:lnTo>
                    <a:lnTo>
                      <a:pt x="648" y="256"/>
                    </a:lnTo>
                    <a:lnTo>
                      <a:pt x="644" y="256"/>
                    </a:lnTo>
                    <a:lnTo>
                      <a:pt x="644" y="252"/>
                    </a:lnTo>
                    <a:lnTo>
                      <a:pt x="640" y="250"/>
                    </a:lnTo>
                    <a:lnTo>
                      <a:pt x="640" y="246"/>
                    </a:lnTo>
                    <a:lnTo>
                      <a:pt x="636" y="246"/>
                    </a:lnTo>
                    <a:lnTo>
                      <a:pt x="632" y="242"/>
                    </a:lnTo>
                    <a:lnTo>
                      <a:pt x="636" y="242"/>
                    </a:lnTo>
                    <a:lnTo>
                      <a:pt x="636" y="238"/>
                    </a:lnTo>
                    <a:lnTo>
                      <a:pt x="632" y="238"/>
                    </a:lnTo>
                    <a:lnTo>
                      <a:pt x="632" y="242"/>
                    </a:lnTo>
                    <a:lnTo>
                      <a:pt x="628" y="242"/>
                    </a:lnTo>
                    <a:lnTo>
                      <a:pt x="626" y="242"/>
                    </a:lnTo>
                    <a:lnTo>
                      <a:pt x="622" y="242"/>
                    </a:lnTo>
                    <a:lnTo>
                      <a:pt x="618" y="242"/>
                    </a:lnTo>
                    <a:lnTo>
                      <a:pt x="618" y="246"/>
                    </a:lnTo>
                    <a:lnTo>
                      <a:pt x="618" y="242"/>
                    </a:lnTo>
                    <a:lnTo>
                      <a:pt x="618" y="238"/>
                    </a:lnTo>
                    <a:lnTo>
                      <a:pt x="622" y="234"/>
                    </a:lnTo>
                    <a:lnTo>
                      <a:pt x="618" y="234"/>
                    </a:lnTo>
                    <a:lnTo>
                      <a:pt x="622" y="234"/>
                    </a:lnTo>
                    <a:lnTo>
                      <a:pt x="622" y="230"/>
                    </a:lnTo>
                    <a:lnTo>
                      <a:pt x="618" y="230"/>
                    </a:lnTo>
                    <a:lnTo>
                      <a:pt x="618" y="226"/>
                    </a:lnTo>
                    <a:lnTo>
                      <a:pt x="614" y="226"/>
                    </a:lnTo>
                    <a:lnTo>
                      <a:pt x="614" y="222"/>
                    </a:lnTo>
                    <a:lnTo>
                      <a:pt x="618" y="226"/>
                    </a:lnTo>
                    <a:lnTo>
                      <a:pt x="622" y="226"/>
                    </a:lnTo>
                    <a:lnTo>
                      <a:pt x="622" y="226"/>
                    </a:lnTo>
                    <a:lnTo>
                      <a:pt x="622" y="226"/>
                    </a:lnTo>
                    <a:close/>
                    <a:moveTo>
                      <a:pt x="502" y="108"/>
                    </a:moveTo>
                    <a:lnTo>
                      <a:pt x="502" y="112"/>
                    </a:lnTo>
                    <a:lnTo>
                      <a:pt x="498" y="112"/>
                    </a:lnTo>
                    <a:lnTo>
                      <a:pt x="502" y="108"/>
                    </a:lnTo>
                    <a:lnTo>
                      <a:pt x="502" y="108"/>
                    </a:lnTo>
                    <a:lnTo>
                      <a:pt x="502" y="108"/>
                    </a:lnTo>
                    <a:close/>
                    <a:moveTo>
                      <a:pt x="570" y="116"/>
                    </a:moveTo>
                    <a:lnTo>
                      <a:pt x="572" y="116"/>
                    </a:lnTo>
                    <a:lnTo>
                      <a:pt x="576" y="116"/>
                    </a:lnTo>
                    <a:lnTo>
                      <a:pt x="576" y="120"/>
                    </a:lnTo>
                    <a:lnTo>
                      <a:pt x="580" y="120"/>
                    </a:lnTo>
                    <a:lnTo>
                      <a:pt x="580" y="122"/>
                    </a:lnTo>
                    <a:lnTo>
                      <a:pt x="584" y="122"/>
                    </a:lnTo>
                    <a:lnTo>
                      <a:pt x="580" y="122"/>
                    </a:lnTo>
                    <a:lnTo>
                      <a:pt x="576" y="122"/>
                    </a:lnTo>
                    <a:lnTo>
                      <a:pt x="572" y="122"/>
                    </a:lnTo>
                    <a:lnTo>
                      <a:pt x="572" y="120"/>
                    </a:lnTo>
                    <a:lnTo>
                      <a:pt x="572" y="116"/>
                    </a:lnTo>
                    <a:lnTo>
                      <a:pt x="570" y="116"/>
                    </a:lnTo>
                    <a:lnTo>
                      <a:pt x="570" y="112"/>
                    </a:lnTo>
                    <a:lnTo>
                      <a:pt x="570" y="116"/>
                    </a:lnTo>
                    <a:lnTo>
                      <a:pt x="570" y="116"/>
                    </a:lnTo>
                    <a:lnTo>
                      <a:pt x="570" y="116"/>
                    </a:lnTo>
                    <a:close/>
                    <a:moveTo>
                      <a:pt x="506" y="116"/>
                    </a:moveTo>
                    <a:lnTo>
                      <a:pt x="502" y="120"/>
                    </a:lnTo>
                    <a:lnTo>
                      <a:pt x="498" y="120"/>
                    </a:lnTo>
                    <a:lnTo>
                      <a:pt x="498" y="116"/>
                    </a:lnTo>
                    <a:lnTo>
                      <a:pt x="502" y="116"/>
                    </a:lnTo>
                    <a:lnTo>
                      <a:pt x="506" y="116"/>
                    </a:lnTo>
                    <a:lnTo>
                      <a:pt x="506" y="116"/>
                    </a:lnTo>
                    <a:lnTo>
                      <a:pt x="506" y="116"/>
                    </a:lnTo>
                    <a:close/>
                    <a:moveTo>
                      <a:pt x="506" y="120"/>
                    </a:moveTo>
                    <a:lnTo>
                      <a:pt x="506" y="122"/>
                    </a:lnTo>
                    <a:lnTo>
                      <a:pt x="506" y="126"/>
                    </a:lnTo>
                    <a:lnTo>
                      <a:pt x="502" y="122"/>
                    </a:lnTo>
                    <a:lnTo>
                      <a:pt x="502" y="120"/>
                    </a:lnTo>
                    <a:lnTo>
                      <a:pt x="506" y="120"/>
                    </a:lnTo>
                    <a:lnTo>
                      <a:pt x="506" y="120"/>
                    </a:lnTo>
                    <a:lnTo>
                      <a:pt x="506" y="120"/>
                    </a:lnTo>
                    <a:close/>
                    <a:moveTo>
                      <a:pt x="58" y="130"/>
                    </a:moveTo>
                    <a:lnTo>
                      <a:pt x="54" y="130"/>
                    </a:lnTo>
                    <a:lnTo>
                      <a:pt x="58" y="130"/>
                    </a:lnTo>
                    <a:lnTo>
                      <a:pt x="58" y="134"/>
                    </a:lnTo>
                    <a:lnTo>
                      <a:pt x="54" y="134"/>
                    </a:lnTo>
                    <a:lnTo>
                      <a:pt x="50" y="130"/>
                    </a:lnTo>
                    <a:lnTo>
                      <a:pt x="50" y="126"/>
                    </a:lnTo>
                    <a:lnTo>
                      <a:pt x="48" y="122"/>
                    </a:lnTo>
                    <a:lnTo>
                      <a:pt x="48" y="120"/>
                    </a:lnTo>
                    <a:lnTo>
                      <a:pt x="50" y="120"/>
                    </a:lnTo>
                    <a:lnTo>
                      <a:pt x="54" y="122"/>
                    </a:lnTo>
                    <a:lnTo>
                      <a:pt x="54" y="126"/>
                    </a:lnTo>
                    <a:lnTo>
                      <a:pt x="58" y="130"/>
                    </a:lnTo>
                    <a:lnTo>
                      <a:pt x="58" y="130"/>
                    </a:lnTo>
                    <a:lnTo>
                      <a:pt x="58" y="130"/>
                    </a:lnTo>
                    <a:close/>
                    <a:moveTo>
                      <a:pt x="208" y="120"/>
                    </a:moveTo>
                    <a:lnTo>
                      <a:pt x="208" y="122"/>
                    </a:lnTo>
                    <a:lnTo>
                      <a:pt x="204" y="122"/>
                    </a:lnTo>
                    <a:lnTo>
                      <a:pt x="200" y="122"/>
                    </a:lnTo>
                    <a:lnTo>
                      <a:pt x="200" y="120"/>
                    </a:lnTo>
                    <a:lnTo>
                      <a:pt x="204" y="120"/>
                    </a:lnTo>
                    <a:lnTo>
                      <a:pt x="208" y="120"/>
                    </a:lnTo>
                    <a:lnTo>
                      <a:pt x="208" y="120"/>
                    </a:lnTo>
                    <a:lnTo>
                      <a:pt x="208" y="120"/>
                    </a:lnTo>
                    <a:close/>
                    <a:moveTo>
                      <a:pt x="490" y="122"/>
                    </a:moveTo>
                    <a:lnTo>
                      <a:pt x="488" y="122"/>
                    </a:lnTo>
                    <a:lnTo>
                      <a:pt x="490" y="122"/>
                    </a:lnTo>
                    <a:lnTo>
                      <a:pt x="490" y="122"/>
                    </a:lnTo>
                    <a:lnTo>
                      <a:pt x="490" y="122"/>
                    </a:lnTo>
                    <a:close/>
                    <a:moveTo>
                      <a:pt x="402" y="122"/>
                    </a:moveTo>
                    <a:lnTo>
                      <a:pt x="402" y="126"/>
                    </a:lnTo>
                    <a:lnTo>
                      <a:pt x="398" y="126"/>
                    </a:lnTo>
                    <a:lnTo>
                      <a:pt x="398" y="130"/>
                    </a:lnTo>
                    <a:lnTo>
                      <a:pt x="394" y="130"/>
                    </a:lnTo>
                    <a:lnTo>
                      <a:pt x="394" y="126"/>
                    </a:lnTo>
                    <a:lnTo>
                      <a:pt x="394" y="130"/>
                    </a:lnTo>
                    <a:lnTo>
                      <a:pt x="390" y="130"/>
                    </a:lnTo>
                    <a:lnTo>
                      <a:pt x="390" y="126"/>
                    </a:lnTo>
                    <a:lnTo>
                      <a:pt x="390" y="122"/>
                    </a:lnTo>
                    <a:lnTo>
                      <a:pt x="394" y="122"/>
                    </a:lnTo>
                    <a:lnTo>
                      <a:pt x="398" y="122"/>
                    </a:lnTo>
                    <a:lnTo>
                      <a:pt x="398" y="126"/>
                    </a:lnTo>
                    <a:lnTo>
                      <a:pt x="398" y="122"/>
                    </a:lnTo>
                    <a:lnTo>
                      <a:pt x="402" y="122"/>
                    </a:lnTo>
                    <a:lnTo>
                      <a:pt x="402" y="122"/>
                    </a:lnTo>
                    <a:lnTo>
                      <a:pt x="402" y="122"/>
                    </a:lnTo>
                    <a:close/>
                    <a:moveTo>
                      <a:pt x="464" y="130"/>
                    </a:moveTo>
                    <a:lnTo>
                      <a:pt x="460" y="130"/>
                    </a:lnTo>
                    <a:lnTo>
                      <a:pt x="458" y="130"/>
                    </a:lnTo>
                    <a:lnTo>
                      <a:pt x="454" y="130"/>
                    </a:lnTo>
                    <a:lnTo>
                      <a:pt x="454" y="126"/>
                    </a:lnTo>
                    <a:lnTo>
                      <a:pt x="458" y="126"/>
                    </a:lnTo>
                    <a:lnTo>
                      <a:pt x="460" y="126"/>
                    </a:lnTo>
                    <a:lnTo>
                      <a:pt x="464" y="130"/>
                    </a:lnTo>
                    <a:lnTo>
                      <a:pt x="464" y="130"/>
                    </a:lnTo>
                    <a:lnTo>
                      <a:pt x="464" y="130"/>
                    </a:lnTo>
                    <a:close/>
                    <a:moveTo>
                      <a:pt x="160" y="152"/>
                    </a:moveTo>
                    <a:lnTo>
                      <a:pt x="156" y="152"/>
                    </a:lnTo>
                    <a:lnTo>
                      <a:pt x="152" y="150"/>
                    </a:lnTo>
                    <a:lnTo>
                      <a:pt x="152" y="146"/>
                    </a:lnTo>
                    <a:lnTo>
                      <a:pt x="152" y="142"/>
                    </a:lnTo>
                    <a:lnTo>
                      <a:pt x="148" y="138"/>
                    </a:lnTo>
                    <a:lnTo>
                      <a:pt x="144" y="138"/>
                    </a:lnTo>
                    <a:lnTo>
                      <a:pt x="140" y="138"/>
                    </a:lnTo>
                    <a:lnTo>
                      <a:pt x="140" y="134"/>
                    </a:lnTo>
                    <a:lnTo>
                      <a:pt x="144" y="134"/>
                    </a:lnTo>
                    <a:lnTo>
                      <a:pt x="144" y="130"/>
                    </a:lnTo>
                    <a:lnTo>
                      <a:pt x="148" y="130"/>
                    </a:lnTo>
                    <a:lnTo>
                      <a:pt x="148" y="134"/>
                    </a:lnTo>
                    <a:lnTo>
                      <a:pt x="152" y="134"/>
                    </a:lnTo>
                    <a:lnTo>
                      <a:pt x="148" y="130"/>
                    </a:lnTo>
                    <a:lnTo>
                      <a:pt x="152" y="126"/>
                    </a:lnTo>
                    <a:lnTo>
                      <a:pt x="152" y="130"/>
                    </a:lnTo>
                    <a:lnTo>
                      <a:pt x="156" y="134"/>
                    </a:lnTo>
                    <a:lnTo>
                      <a:pt x="156" y="138"/>
                    </a:lnTo>
                    <a:lnTo>
                      <a:pt x="156" y="142"/>
                    </a:lnTo>
                    <a:lnTo>
                      <a:pt x="156" y="146"/>
                    </a:lnTo>
                    <a:lnTo>
                      <a:pt x="160" y="146"/>
                    </a:lnTo>
                    <a:lnTo>
                      <a:pt x="164" y="146"/>
                    </a:lnTo>
                    <a:lnTo>
                      <a:pt x="164" y="150"/>
                    </a:lnTo>
                    <a:lnTo>
                      <a:pt x="164" y="152"/>
                    </a:lnTo>
                    <a:lnTo>
                      <a:pt x="164" y="156"/>
                    </a:lnTo>
                    <a:lnTo>
                      <a:pt x="160" y="156"/>
                    </a:lnTo>
                    <a:lnTo>
                      <a:pt x="160" y="152"/>
                    </a:lnTo>
                    <a:lnTo>
                      <a:pt x="160" y="152"/>
                    </a:lnTo>
                    <a:lnTo>
                      <a:pt x="160" y="152"/>
                    </a:lnTo>
                    <a:close/>
                    <a:moveTo>
                      <a:pt x="192" y="130"/>
                    </a:moveTo>
                    <a:lnTo>
                      <a:pt x="196" y="130"/>
                    </a:lnTo>
                    <a:lnTo>
                      <a:pt x="192" y="130"/>
                    </a:lnTo>
                    <a:lnTo>
                      <a:pt x="192" y="130"/>
                    </a:lnTo>
                    <a:lnTo>
                      <a:pt x="192" y="130"/>
                    </a:lnTo>
                    <a:close/>
                    <a:moveTo>
                      <a:pt x="570" y="130"/>
                    </a:moveTo>
                    <a:lnTo>
                      <a:pt x="572" y="130"/>
                    </a:lnTo>
                    <a:lnTo>
                      <a:pt x="576" y="130"/>
                    </a:lnTo>
                    <a:lnTo>
                      <a:pt x="580" y="130"/>
                    </a:lnTo>
                    <a:lnTo>
                      <a:pt x="584" y="130"/>
                    </a:lnTo>
                    <a:lnTo>
                      <a:pt x="588" y="130"/>
                    </a:lnTo>
                    <a:lnTo>
                      <a:pt x="588" y="134"/>
                    </a:lnTo>
                    <a:lnTo>
                      <a:pt x="592" y="134"/>
                    </a:lnTo>
                    <a:lnTo>
                      <a:pt x="588" y="134"/>
                    </a:lnTo>
                    <a:lnTo>
                      <a:pt x="584" y="134"/>
                    </a:lnTo>
                    <a:lnTo>
                      <a:pt x="580" y="134"/>
                    </a:lnTo>
                    <a:lnTo>
                      <a:pt x="576" y="134"/>
                    </a:lnTo>
                    <a:lnTo>
                      <a:pt x="572" y="130"/>
                    </a:lnTo>
                    <a:lnTo>
                      <a:pt x="570" y="130"/>
                    </a:lnTo>
                    <a:lnTo>
                      <a:pt x="570" y="130"/>
                    </a:lnTo>
                    <a:lnTo>
                      <a:pt x="570" y="130"/>
                    </a:lnTo>
                    <a:close/>
                    <a:moveTo>
                      <a:pt x="412" y="130"/>
                    </a:moveTo>
                    <a:lnTo>
                      <a:pt x="416" y="130"/>
                    </a:lnTo>
                    <a:lnTo>
                      <a:pt x="420" y="130"/>
                    </a:lnTo>
                    <a:lnTo>
                      <a:pt x="424" y="130"/>
                    </a:lnTo>
                    <a:lnTo>
                      <a:pt x="428" y="134"/>
                    </a:lnTo>
                    <a:lnTo>
                      <a:pt x="424" y="134"/>
                    </a:lnTo>
                    <a:lnTo>
                      <a:pt x="420" y="134"/>
                    </a:lnTo>
                    <a:lnTo>
                      <a:pt x="416" y="134"/>
                    </a:lnTo>
                    <a:lnTo>
                      <a:pt x="416" y="138"/>
                    </a:lnTo>
                    <a:lnTo>
                      <a:pt x="412" y="138"/>
                    </a:lnTo>
                    <a:lnTo>
                      <a:pt x="412" y="134"/>
                    </a:lnTo>
                    <a:lnTo>
                      <a:pt x="412" y="130"/>
                    </a:lnTo>
                    <a:lnTo>
                      <a:pt x="412" y="130"/>
                    </a:lnTo>
                    <a:lnTo>
                      <a:pt x="412" y="130"/>
                    </a:lnTo>
                    <a:close/>
                    <a:moveTo>
                      <a:pt x="498" y="130"/>
                    </a:moveTo>
                    <a:lnTo>
                      <a:pt x="498" y="134"/>
                    </a:lnTo>
                    <a:lnTo>
                      <a:pt x="498" y="138"/>
                    </a:lnTo>
                    <a:lnTo>
                      <a:pt x="494" y="138"/>
                    </a:lnTo>
                    <a:lnTo>
                      <a:pt x="490" y="138"/>
                    </a:lnTo>
                    <a:lnTo>
                      <a:pt x="488" y="134"/>
                    </a:lnTo>
                    <a:lnTo>
                      <a:pt x="490" y="134"/>
                    </a:lnTo>
                    <a:lnTo>
                      <a:pt x="490" y="130"/>
                    </a:lnTo>
                    <a:lnTo>
                      <a:pt x="494" y="130"/>
                    </a:lnTo>
                    <a:lnTo>
                      <a:pt x="498" y="130"/>
                    </a:lnTo>
                    <a:lnTo>
                      <a:pt x="498" y="130"/>
                    </a:lnTo>
                    <a:lnTo>
                      <a:pt x="498" y="130"/>
                    </a:lnTo>
                    <a:close/>
                    <a:moveTo>
                      <a:pt x="428" y="134"/>
                    </a:moveTo>
                    <a:lnTo>
                      <a:pt x="430" y="134"/>
                    </a:lnTo>
                    <a:lnTo>
                      <a:pt x="434" y="134"/>
                    </a:lnTo>
                    <a:lnTo>
                      <a:pt x="438" y="134"/>
                    </a:lnTo>
                    <a:lnTo>
                      <a:pt x="434" y="134"/>
                    </a:lnTo>
                    <a:lnTo>
                      <a:pt x="430" y="134"/>
                    </a:lnTo>
                    <a:lnTo>
                      <a:pt x="428" y="134"/>
                    </a:lnTo>
                    <a:lnTo>
                      <a:pt x="428" y="134"/>
                    </a:lnTo>
                    <a:lnTo>
                      <a:pt x="428" y="134"/>
                    </a:lnTo>
                    <a:close/>
                    <a:moveTo>
                      <a:pt x="66" y="142"/>
                    </a:moveTo>
                    <a:lnTo>
                      <a:pt x="62" y="142"/>
                    </a:lnTo>
                    <a:lnTo>
                      <a:pt x="62" y="138"/>
                    </a:lnTo>
                    <a:lnTo>
                      <a:pt x="66" y="142"/>
                    </a:lnTo>
                    <a:lnTo>
                      <a:pt x="66" y="142"/>
                    </a:lnTo>
                    <a:lnTo>
                      <a:pt x="66" y="142"/>
                    </a:lnTo>
                    <a:close/>
                    <a:moveTo>
                      <a:pt x="70" y="150"/>
                    </a:moveTo>
                    <a:lnTo>
                      <a:pt x="70" y="152"/>
                    </a:lnTo>
                    <a:lnTo>
                      <a:pt x="70" y="150"/>
                    </a:lnTo>
                    <a:lnTo>
                      <a:pt x="66" y="150"/>
                    </a:lnTo>
                    <a:lnTo>
                      <a:pt x="66" y="146"/>
                    </a:lnTo>
                    <a:lnTo>
                      <a:pt x="70" y="146"/>
                    </a:lnTo>
                    <a:lnTo>
                      <a:pt x="70" y="150"/>
                    </a:lnTo>
                    <a:lnTo>
                      <a:pt x="70" y="150"/>
                    </a:lnTo>
                    <a:lnTo>
                      <a:pt x="70" y="150"/>
                    </a:lnTo>
                    <a:close/>
                    <a:moveTo>
                      <a:pt x="186" y="152"/>
                    </a:moveTo>
                    <a:lnTo>
                      <a:pt x="186" y="156"/>
                    </a:lnTo>
                    <a:lnTo>
                      <a:pt x="182" y="156"/>
                    </a:lnTo>
                    <a:lnTo>
                      <a:pt x="178" y="156"/>
                    </a:lnTo>
                    <a:lnTo>
                      <a:pt x="178" y="152"/>
                    </a:lnTo>
                    <a:lnTo>
                      <a:pt x="178" y="156"/>
                    </a:lnTo>
                    <a:lnTo>
                      <a:pt x="174" y="156"/>
                    </a:lnTo>
                    <a:lnTo>
                      <a:pt x="174" y="152"/>
                    </a:lnTo>
                    <a:lnTo>
                      <a:pt x="174" y="150"/>
                    </a:lnTo>
                    <a:lnTo>
                      <a:pt x="178" y="146"/>
                    </a:lnTo>
                    <a:lnTo>
                      <a:pt x="182" y="146"/>
                    </a:lnTo>
                    <a:lnTo>
                      <a:pt x="186" y="150"/>
                    </a:lnTo>
                    <a:lnTo>
                      <a:pt x="186" y="152"/>
                    </a:lnTo>
                    <a:lnTo>
                      <a:pt x="186" y="152"/>
                    </a:lnTo>
                    <a:lnTo>
                      <a:pt x="186" y="152"/>
                    </a:lnTo>
                    <a:close/>
                    <a:moveTo>
                      <a:pt x="74" y="160"/>
                    </a:moveTo>
                    <a:lnTo>
                      <a:pt x="74" y="156"/>
                    </a:lnTo>
                    <a:lnTo>
                      <a:pt x="70" y="152"/>
                    </a:lnTo>
                    <a:lnTo>
                      <a:pt x="70" y="150"/>
                    </a:lnTo>
                    <a:lnTo>
                      <a:pt x="74" y="152"/>
                    </a:lnTo>
                    <a:lnTo>
                      <a:pt x="74" y="156"/>
                    </a:lnTo>
                    <a:lnTo>
                      <a:pt x="74" y="160"/>
                    </a:lnTo>
                    <a:lnTo>
                      <a:pt x="74" y="160"/>
                    </a:lnTo>
                    <a:lnTo>
                      <a:pt x="74" y="160"/>
                    </a:lnTo>
                    <a:close/>
                    <a:moveTo>
                      <a:pt x="502" y="166"/>
                    </a:moveTo>
                    <a:lnTo>
                      <a:pt x="498" y="166"/>
                    </a:lnTo>
                    <a:lnTo>
                      <a:pt x="498" y="164"/>
                    </a:lnTo>
                    <a:lnTo>
                      <a:pt x="494" y="164"/>
                    </a:lnTo>
                    <a:lnTo>
                      <a:pt x="490" y="160"/>
                    </a:lnTo>
                    <a:lnTo>
                      <a:pt x="488" y="160"/>
                    </a:lnTo>
                    <a:lnTo>
                      <a:pt x="484" y="160"/>
                    </a:lnTo>
                    <a:lnTo>
                      <a:pt x="488" y="160"/>
                    </a:lnTo>
                    <a:lnTo>
                      <a:pt x="484" y="160"/>
                    </a:lnTo>
                    <a:lnTo>
                      <a:pt x="480" y="160"/>
                    </a:lnTo>
                    <a:lnTo>
                      <a:pt x="476" y="160"/>
                    </a:lnTo>
                    <a:lnTo>
                      <a:pt x="476" y="156"/>
                    </a:lnTo>
                    <a:lnTo>
                      <a:pt x="476" y="160"/>
                    </a:lnTo>
                    <a:lnTo>
                      <a:pt x="472" y="160"/>
                    </a:lnTo>
                    <a:lnTo>
                      <a:pt x="468" y="160"/>
                    </a:lnTo>
                    <a:lnTo>
                      <a:pt x="468" y="156"/>
                    </a:lnTo>
                    <a:lnTo>
                      <a:pt x="464" y="156"/>
                    </a:lnTo>
                    <a:lnTo>
                      <a:pt x="464" y="160"/>
                    </a:lnTo>
                    <a:lnTo>
                      <a:pt x="460" y="164"/>
                    </a:lnTo>
                    <a:lnTo>
                      <a:pt x="460" y="160"/>
                    </a:lnTo>
                    <a:lnTo>
                      <a:pt x="460" y="156"/>
                    </a:lnTo>
                    <a:lnTo>
                      <a:pt x="464" y="156"/>
                    </a:lnTo>
                    <a:lnTo>
                      <a:pt x="464" y="152"/>
                    </a:lnTo>
                    <a:lnTo>
                      <a:pt x="468" y="152"/>
                    </a:lnTo>
                    <a:lnTo>
                      <a:pt x="472" y="152"/>
                    </a:lnTo>
                    <a:lnTo>
                      <a:pt x="476" y="152"/>
                    </a:lnTo>
                    <a:lnTo>
                      <a:pt x="480" y="152"/>
                    </a:lnTo>
                    <a:lnTo>
                      <a:pt x="484" y="152"/>
                    </a:lnTo>
                    <a:lnTo>
                      <a:pt x="484" y="150"/>
                    </a:lnTo>
                    <a:lnTo>
                      <a:pt x="488" y="150"/>
                    </a:lnTo>
                    <a:lnTo>
                      <a:pt x="488" y="152"/>
                    </a:lnTo>
                    <a:lnTo>
                      <a:pt x="490" y="152"/>
                    </a:lnTo>
                    <a:lnTo>
                      <a:pt x="494" y="152"/>
                    </a:lnTo>
                    <a:lnTo>
                      <a:pt x="498" y="152"/>
                    </a:lnTo>
                    <a:lnTo>
                      <a:pt x="502" y="156"/>
                    </a:lnTo>
                    <a:lnTo>
                      <a:pt x="502" y="160"/>
                    </a:lnTo>
                    <a:lnTo>
                      <a:pt x="506" y="164"/>
                    </a:lnTo>
                    <a:lnTo>
                      <a:pt x="502" y="166"/>
                    </a:lnTo>
                    <a:lnTo>
                      <a:pt x="502" y="166"/>
                    </a:lnTo>
                    <a:lnTo>
                      <a:pt x="502" y="166"/>
                    </a:lnTo>
                    <a:close/>
                    <a:moveTo>
                      <a:pt x="164" y="152"/>
                    </a:moveTo>
                    <a:lnTo>
                      <a:pt x="166" y="152"/>
                    </a:lnTo>
                    <a:lnTo>
                      <a:pt x="164" y="152"/>
                    </a:lnTo>
                    <a:lnTo>
                      <a:pt x="164" y="152"/>
                    </a:lnTo>
                    <a:lnTo>
                      <a:pt x="164" y="152"/>
                    </a:lnTo>
                    <a:close/>
                    <a:moveTo>
                      <a:pt x="438" y="156"/>
                    </a:moveTo>
                    <a:lnTo>
                      <a:pt x="442" y="156"/>
                    </a:lnTo>
                    <a:lnTo>
                      <a:pt x="446" y="156"/>
                    </a:lnTo>
                    <a:lnTo>
                      <a:pt x="450" y="156"/>
                    </a:lnTo>
                    <a:lnTo>
                      <a:pt x="450" y="160"/>
                    </a:lnTo>
                    <a:lnTo>
                      <a:pt x="454" y="160"/>
                    </a:lnTo>
                    <a:lnTo>
                      <a:pt x="454" y="164"/>
                    </a:lnTo>
                    <a:lnTo>
                      <a:pt x="450" y="164"/>
                    </a:lnTo>
                    <a:lnTo>
                      <a:pt x="450" y="166"/>
                    </a:lnTo>
                    <a:lnTo>
                      <a:pt x="446" y="166"/>
                    </a:lnTo>
                    <a:lnTo>
                      <a:pt x="442" y="166"/>
                    </a:lnTo>
                    <a:lnTo>
                      <a:pt x="438" y="164"/>
                    </a:lnTo>
                    <a:lnTo>
                      <a:pt x="434" y="160"/>
                    </a:lnTo>
                    <a:lnTo>
                      <a:pt x="434" y="156"/>
                    </a:lnTo>
                    <a:lnTo>
                      <a:pt x="438" y="156"/>
                    </a:lnTo>
                    <a:lnTo>
                      <a:pt x="438" y="156"/>
                    </a:lnTo>
                    <a:lnTo>
                      <a:pt x="438" y="156"/>
                    </a:lnTo>
                    <a:close/>
                    <a:moveTo>
                      <a:pt x="298" y="160"/>
                    </a:moveTo>
                    <a:lnTo>
                      <a:pt x="298" y="164"/>
                    </a:lnTo>
                    <a:lnTo>
                      <a:pt x="298" y="166"/>
                    </a:lnTo>
                    <a:lnTo>
                      <a:pt x="298" y="170"/>
                    </a:lnTo>
                    <a:lnTo>
                      <a:pt x="294" y="170"/>
                    </a:lnTo>
                    <a:lnTo>
                      <a:pt x="298" y="166"/>
                    </a:lnTo>
                    <a:lnTo>
                      <a:pt x="294" y="166"/>
                    </a:lnTo>
                    <a:lnTo>
                      <a:pt x="294" y="164"/>
                    </a:lnTo>
                    <a:lnTo>
                      <a:pt x="294" y="160"/>
                    </a:lnTo>
                    <a:lnTo>
                      <a:pt x="298" y="160"/>
                    </a:lnTo>
                    <a:lnTo>
                      <a:pt x="298" y="156"/>
                    </a:lnTo>
                    <a:lnTo>
                      <a:pt x="298" y="160"/>
                    </a:lnTo>
                    <a:lnTo>
                      <a:pt x="298" y="160"/>
                    </a:lnTo>
                    <a:lnTo>
                      <a:pt x="298" y="160"/>
                    </a:lnTo>
                    <a:close/>
                    <a:moveTo>
                      <a:pt x="458" y="156"/>
                    </a:moveTo>
                    <a:lnTo>
                      <a:pt x="458" y="160"/>
                    </a:lnTo>
                    <a:lnTo>
                      <a:pt x="458" y="156"/>
                    </a:lnTo>
                    <a:lnTo>
                      <a:pt x="458" y="156"/>
                    </a:lnTo>
                    <a:lnTo>
                      <a:pt x="458" y="156"/>
                    </a:lnTo>
                    <a:close/>
                    <a:moveTo>
                      <a:pt x="464" y="164"/>
                    </a:moveTo>
                    <a:lnTo>
                      <a:pt x="468" y="164"/>
                    </a:lnTo>
                    <a:lnTo>
                      <a:pt x="468" y="166"/>
                    </a:lnTo>
                    <a:lnTo>
                      <a:pt x="464" y="166"/>
                    </a:lnTo>
                    <a:lnTo>
                      <a:pt x="468" y="164"/>
                    </a:lnTo>
                    <a:lnTo>
                      <a:pt x="464" y="164"/>
                    </a:lnTo>
                    <a:lnTo>
                      <a:pt x="464" y="166"/>
                    </a:lnTo>
                    <a:lnTo>
                      <a:pt x="460" y="166"/>
                    </a:lnTo>
                    <a:lnTo>
                      <a:pt x="460" y="164"/>
                    </a:lnTo>
                    <a:lnTo>
                      <a:pt x="464" y="164"/>
                    </a:lnTo>
                    <a:lnTo>
                      <a:pt x="464" y="164"/>
                    </a:lnTo>
                    <a:lnTo>
                      <a:pt x="464" y="164"/>
                    </a:lnTo>
                    <a:close/>
                    <a:moveTo>
                      <a:pt x="468" y="164"/>
                    </a:moveTo>
                    <a:lnTo>
                      <a:pt x="472" y="164"/>
                    </a:lnTo>
                    <a:lnTo>
                      <a:pt x="468" y="164"/>
                    </a:lnTo>
                    <a:lnTo>
                      <a:pt x="468" y="164"/>
                    </a:lnTo>
                    <a:lnTo>
                      <a:pt x="468" y="164"/>
                    </a:lnTo>
                    <a:close/>
                    <a:moveTo>
                      <a:pt x="394" y="170"/>
                    </a:moveTo>
                    <a:lnTo>
                      <a:pt x="398" y="170"/>
                    </a:lnTo>
                    <a:lnTo>
                      <a:pt x="394" y="174"/>
                    </a:lnTo>
                    <a:lnTo>
                      <a:pt x="394" y="170"/>
                    </a:lnTo>
                    <a:lnTo>
                      <a:pt x="394" y="170"/>
                    </a:lnTo>
                    <a:lnTo>
                      <a:pt x="394" y="170"/>
                    </a:lnTo>
                    <a:close/>
                    <a:moveTo>
                      <a:pt x="394" y="178"/>
                    </a:moveTo>
                    <a:lnTo>
                      <a:pt x="398" y="178"/>
                    </a:lnTo>
                    <a:lnTo>
                      <a:pt x="398" y="182"/>
                    </a:lnTo>
                    <a:lnTo>
                      <a:pt x="398" y="186"/>
                    </a:lnTo>
                    <a:lnTo>
                      <a:pt x="394" y="182"/>
                    </a:lnTo>
                    <a:lnTo>
                      <a:pt x="394" y="186"/>
                    </a:lnTo>
                    <a:lnTo>
                      <a:pt x="394" y="190"/>
                    </a:lnTo>
                    <a:lnTo>
                      <a:pt x="398" y="194"/>
                    </a:lnTo>
                    <a:lnTo>
                      <a:pt x="394" y="194"/>
                    </a:lnTo>
                    <a:lnTo>
                      <a:pt x="390" y="194"/>
                    </a:lnTo>
                    <a:lnTo>
                      <a:pt x="390" y="196"/>
                    </a:lnTo>
                    <a:lnTo>
                      <a:pt x="390" y="200"/>
                    </a:lnTo>
                    <a:lnTo>
                      <a:pt x="386" y="200"/>
                    </a:lnTo>
                    <a:lnTo>
                      <a:pt x="386" y="196"/>
                    </a:lnTo>
                    <a:lnTo>
                      <a:pt x="386" y="194"/>
                    </a:lnTo>
                    <a:lnTo>
                      <a:pt x="390" y="194"/>
                    </a:lnTo>
                    <a:lnTo>
                      <a:pt x="390" y="190"/>
                    </a:lnTo>
                    <a:lnTo>
                      <a:pt x="390" y="186"/>
                    </a:lnTo>
                    <a:lnTo>
                      <a:pt x="390" y="182"/>
                    </a:lnTo>
                    <a:lnTo>
                      <a:pt x="390" y="178"/>
                    </a:lnTo>
                    <a:lnTo>
                      <a:pt x="394" y="178"/>
                    </a:lnTo>
                    <a:lnTo>
                      <a:pt x="394" y="178"/>
                    </a:lnTo>
                    <a:lnTo>
                      <a:pt x="394" y="178"/>
                    </a:lnTo>
                    <a:close/>
                    <a:moveTo>
                      <a:pt x="390" y="182"/>
                    </a:moveTo>
                    <a:lnTo>
                      <a:pt x="390" y="186"/>
                    </a:lnTo>
                    <a:lnTo>
                      <a:pt x="386" y="190"/>
                    </a:lnTo>
                    <a:lnTo>
                      <a:pt x="386" y="194"/>
                    </a:lnTo>
                    <a:lnTo>
                      <a:pt x="382" y="194"/>
                    </a:lnTo>
                    <a:lnTo>
                      <a:pt x="382" y="190"/>
                    </a:lnTo>
                    <a:lnTo>
                      <a:pt x="382" y="186"/>
                    </a:lnTo>
                    <a:lnTo>
                      <a:pt x="382" y="182"/>
                    </a:lnTo>
                    <a:lnTo>
                      <a:pt x="386" y="182"/>
                    </a:lnTo>
                    <a:lnTo>
                      <a:pt x="390" y="182"/>
                    </a:lnTo>
                    <a:lnTo>
                      <a:pt x="390" y="182"/>
                    </a:lnTo>
                    <a:lnTo>
                      <a:pt x="390" y="182"/>
                    </a:lnTo>
                    <a:close/>
                    <a:moveTo>
                      <a:pt x="378" y="190"/>
                    </a:moveTo>
                    <a:lnTo>
                      <a:pt x="378" y="194"/>
                    </a:lnTo>
                    <a:lnTo>
                      <a:pt x="378" y="196"/>
                    </a:lnTo>
                    <a:lnTo>
                      <a:pt x="374" y="194"/>
                    </a:lnTo>
                    <a:lnTo>
                      <a:pt x="374" y="190"/>
                    </a:lnTo>
                    <a:lnTo>
                      <a:pt x="378" y="190"/>
                    </a:lnTo>
                    <a:lnTo>
                      <a:pt x="378" y="190"/>
                    </a:lnTo>
                    <a:lnTo>
                      <a:pt x="378" y="190"/>
                    </a:lnTo>
                    <a:close/>
                    <a:moveTo>
                      <a:pt x="104" y="196"/>
                    </a:moveTo>
                    <a:lnTo>
                      <a:pt x="100" y="196"/>
                    </a:lnTo>
                    <a:lnTo>
                      <a:pt x="96" y="194"/>
                    </a:lnTo>
                    <a:lnTo>
                      <a:pt x="100" y="194"/>
                    </a:lnTo>
                    <a:lnTo>
                      <a:pt x="104" y="194"/>
                    </a:lnTo>
                    <a:lnTo>
                      <a:pt x="104" y="196"/>
                    </a:lnTo>
                    <a:lnTo>
                      <a:pt x="104" y="196"/>
                    </a:lnTo>
                    <a:lnTo>
                      <a:pt x="104" y="196"/>
                    </a:lnTo>
                    <a:close/>
                    <a:moveTo>
                      <a:pt x="554" y="194"/>
                    </a:moveTo>
                    <a:lnTo>
                      <a:pt x="558" y="194"/>
                    </a:lnTo>
                    <a:lnTo>
                      <a:pt x="558" y="196"/>
                    </a:lnTo>
                    <a:lnTo>
                      <a:pt x="558" y="200"/>
                    </a:lnTo>
                    <a:lnTo>
                      <a:pt x="558" y="204"/>
                    </a:lnTo>
                    <a:lnTo>
                      <a:pt x="554" y="204"/>
                    </a:lnTo>
                    <a:lnTo>
                      <a:pt x="554" y="200"/>
                    </a:lnTo>
                    <a:lnTo>
                      <a:pt x="550" y="200"/>
                    </a:lnTo>
                    <a:lnTo>
                      <a:pt x="554" y="200"/>
                    </a:lnTo>
                    <a:lnTo>
                      <a:pt x="554" y="196"/>
                    </a:lnTo>
                    <a:lnTo>
                      <a:pt x="554" y="194"/>
                    </a:lnTo>
                    <a:lnTo>
                      <a:pt x="554" y="194"/>
                    </a:lnTo>
                    <a:lnTo>
                      <a:pt x="554" y="194"/>
                    </a:lnTo>
                    <a:close/>
                    <a:moveTo>
                      <a:pt x="248" y="200"/>
                    </a:moveTo>
                    <a:lnTo>
                      <a:pt x="246" y="200"/>
                    </a:lnTo>
                    <a:lnTo>
                      <a:pt x="248" y="200"/>
                    </a:lnTo>
                    <a:lnTo>
                      <a:pt x="248" y="200"/>
                    </a:lnTo>
                    <a:lnTo>
                      <a:pt x="248" y="200"/>
                    </a:lnTo>
                    <a:close/>
                    <a:moveTo>
                      <a:pt x="358" y="200"/>
                    </a:moveTo>
                    <a:lnTo>
                      <a:pt x="358" y="204"/>
                    </a:lnTo>
                    <a:lnTo>
                      <a:pt x="360" y="204"/>
                    </a:lnTo>
                    <a:lnTo>
                      <a:pt x="358" y="208"/>
                    </a:lnTo>
                    <a:lnTo>
                      <a:pt x="358" y="212"/>
                    </a:lnTo>
                    <a:lnTo>
                      <a:pt x="358" y="208"/>
                    </a:lnTo>
                    <a:lnTo>
                      <a:pt x="358" y="204"/>
                    </a:lnTo>
                    <a:lnTo>
                      <a:pt x="358" y="200"/>
                    </a:lnTo>
                    <a:lnTo>
                      <a:pt x="358" y="200"/>
                    </a:lnTo>
                    <a:lnTo>
                      <a:pt x="358" y="200"/>
                    </a:lnTo>
                    <a:close/>
                    <a:moveTo>
                      <a:pt x="212" y="238"/>
                    </a:moveTo>
                    <a:lnTo>
                      <a:pt x="208" y="238"/>
                    </a:lnTo>
                    <a:lnTo>
                      <a:pt x="204" y="234"/>
                    </a:lnTo>
                    <a:lnTo>
                      <a:pt x="200" y="234"/>
                    </a:lnTo>
                    <a:lnTo>
                      <a:pt x="196" y="234"/>
                    </a:lnTo>
                    <a:lnTo>
                      <a:pt x="192" y="234"/>
                    </a:lnTo>
                    <a:lnTo>
                      <a:pt x="190" y="234"/>
                    </a:lnTo>
                    <a:lnTo>
                      <a:pt x="186" y="234"/>
                    </a:lnTo>
                    <a:lnTo>
                      <a:pt x="182" y="234"/>
                    </a:lnTo>
                    <a:lnTo>
                      <a:pt x="178" y="234"/>
                    </a:lnTo>
                    <a:lnTo>
                      <a:pt x="178" y="230"/>
                    </a:lnTo>
                    <a:lnTo>
                      <a:pt x="174" y="230"/>
                    </a:lnTo>
                    <a:lnTo>
                      <a:pt x="170" y="230"/>
                    </a:lnTo>
                    <a:lnTo>
                      <a:pt x="166" y="230"/>
                    </a:lnTo>
                    <a:lnTo>
                      <a:pt x="164" y="230"/>
                    </a:lnTo>
                    <a:lnTo>
                      <a:pt x="160" y="230"/>
                    </a:lnTo>
                    <a:lnTo>
                      <a:pt x="160" y="226"/>
                    </a:lnTo>
                    <a:lnTo>
                      <a:pt x="160" y="222"/>
                    </a:lnTo>
                    <a:lnTo>
                      <a:pt x="160" y="220"/>
                    </a:lnTo>
                    <a:lnTo>
                      <a:pt x="160" y="222"/>
                    </a:lnTo>
                    <a:lnTo>
                      <a:pt x="156" y="222"/>
                    </a:lnTo>
                    <a:lnTo>
                      <a:pt x="156" y="220"/>
                    </a:lnTo>
                    <a:lnTo>
                      <a:pt x="152" y="220"/>
                    </a:lnTo>
                    <a:lnTo>
                      <a:pt x="148" y="220"/>
                    </a:lnTo>
                    <a:lnTo>
                      <a:pt x="144" y="220"/>
                    </a:lnTo>
                    <a:lnTo>
                      <a:pt x="140" y="220"/>
                    </a:lnTo>
                    <a:lnTo>
                      <a:pt x="144" y="220"/>
                    </a:lnTo>
                    <a:lnTo>
                      <a:pt x="144" y="216"/>
                    </a:lnTo>
                    <a:lnTo>
                      <a:pt x="144" y="220"/>
                    </a:lnTo>
                    <a:lnTo>
                      <a:pt x="148" y="216"/>
                    </a:lnTo>
                    <a:lnTo>
                      <a:pt x="148" y="212"/>
                    </a:lnTo>
                    <a:lnTo>
                      <a:pt x="152" y="212"/>
                    </a:lnTo>
                    <a:lnTo>
                      <a:pt x="152" y="208"/>
                    </a:lnTo>
                    <a:lnTo>
                      <a:pt x="152" y="204"/>
                    </a:lnTo>
                    <a:lnTo>
                      <a:pt x="152" y="200"/>
                    </a:lnTo>
                    <a:lnTo>
                      <a:pt x="156" y="200"/>
                    </a:lnTo>
                    <a:lnTo>
                      <a:pt x="156" y="204"/>
                    </a:lnTo>
                    <a:lnTo>
                      <a:pt x="160" y="204"/>
                    </a:lnTo>
                    <a:lnTo>
                      <a:pt x="164" y="204"/>
                    </a:lnTo>
                    <a:lnTo>
                      <a:pt x="166" y="204"/>
                    </a:lnTo>
                    <a:lnTo>
                      <a:pt x="170" y="204"/>
                    </a:lnTo>
                    <a:lnTo>
                      <a:pt x="174" y="204"/>
                    </a:lnTo>
                    <a:lnTo>
                      <a:pt x="174" y="208"/>
                    </a:lnTo>
                    <a:lnTo>
                      <a:pt x="178" y="208"/>
                    </a:lnTo>
                    <a:lnTo>
                      <a:pt x="182" y="212"/>
                    </a:lnTo>
                    <a:lnTo>
                      <a:pt x="186" y="212"/>
                    </a:lnTo>
                    <a:lnTo>
                      <a:pt x="186" y="208"/>
                    </a:lnTo>
                    <a:lnTo>
                      <a:pt x="186" y="212"/>
                    </a:lnTo>
                    <a:lnTo>
                      <a:pt x="190" y="212"/>
                    </a:lnTo>
                    <a:lnTo>
                      <a:pt x="190" y="216"/>
                    </a:lnTo>
                    <a:lnTo>
                      <a:pt x="190" y="220"/>
                    </a:lnTo>
                    <a:lnTo>
                      <a:pt x="192" y="220"/>
                    </a:lnTo>
                    <a:lnTo>
                      <a:pt x="196" y="220"/>
                    </a:lnTo>
                    <a:lnTo>
                      <a:pt x="200" y="220"/>
                    </a:lnTo>
                    <a:lnTo>
                      <a:pt x="204" y="220"/>
                    </a:lnTo>
                    <a:lnTo>
                      <a:pt x="208" y="220"/>
                    </a:lnTo>
                    <a:lnTo>
                      <a:pt x="212" y="220"/>
                    </a:lnTo>
                    <a:lnTo>
                      <a:pt x="216" y="220"/>
                    </a:lnTo>
                    <a:lnTo>
                      <a:pt x="216" y="222"/>
                    </a:lnTo>
                    <a:lnTo>
                      <a:pt x="216" y="220"/>
                    </a:lnTo>
                    <a:lnTo>
                      <a:pt x="220" y="220"/>
                    </a:lnTo>
                    <a:lnTo>
                      <a:pt x="220" y="216"/>
                    </a:lnTo>
                    <a:lnTo>
                      <a:pt x="220" y="212"/>
                    </a:lnTo>
                    <a:lnTo>
                      <a:pt x="222" y="212"/>
                    </a:lnTo>
                    <a:lnTo>
                      <a:pt x="226" y="216"/>
                    </a:lnTo>
                    <a:lnTo>
                      <a:pt x="230" y="216"/>
                    </a:lnTo>
                    <a:lnTo>
                      <a:pt x="234" y="216"/>
                    </a:lnTo>
                    <a:lnTo>
                      <a:pt x="234" y="220"/>
                    </a:lnTo>
                    <a:lnTo>
                      <a:pt x="238" y="220"/>
                    </a:lnTo>
                    <a:lnTo>
                      <a:pt x="242" y="220"/>
                    </a:lnTo>
                    <a:lnTo>
                      <a:pt x="246" y="220"/>
                    </a:lnTo>
                    <a:lnTo>
                      <a:pt x="246" y="222"/>
                    </a:lnTo>
                    <a:lnTo>
                      <a:pt x="248" y="222"/>
                    </a:lnTo>
                    <a:lnTo>
                      <a:pt x="248" y="226"/>
                    </a:lnTo>
                    <a:lnTo>
                      <a:pt x="246" y="222"/>
                    </a:lnTo>
                    <a:lnTo>
                      <a:pt x="246" y="226"/>
                    </a:lnTo>
                    <a:lnTo>
                      <a:pt x="248" y="226"/>
                    </a:lnTo>
                    <a:lnTo>
                      <a:pt x="248" y="230"/>
                    </a:lnTo>
                    <a:lnTo>
                      <a:pt x="252" y="234"/>
                    </a:lnTo>
                    <a:lnTo>
                      <a:pt x="256" y="234"/>
                    </a:lnTo>
                    <a:lnTo>
                      <a:pt x="260" y="234"/>
                    </a:lnTo>
                    <a:lnTo>
                      <a:pt x="264" y="234"/>
                    </a:lnTo>
                    <a:lnTo>
                      <a:pt x="268" y="234"/>
                    </a:lnTo>
                    <a:lnTo>
                      <a:pt x="268" y="230"/>
                    </a:lnTo>
                    <a:lnTo>
                      <a:pt x="268" y="234"/>
                    </a:lnTo>
                    <a:lnTo>
                      <a:pt x="272" y="234"/>
                    </a:lnTo>
                    <a:lnTo>
                      <a:pt x="272" y="238"/>
                    </a:lnTo>
                    <a:lnTo>
                      <a:pt x="272" y="242"/>
                    </a:lnTo>
                    <a:lnTo>
                      <a:pt x="272" y="246"/>
                    </a:lnTo>
                    <a:lnTo>
                      <a:pt x="272" y="250"/>
                    </a:lnTo>
                    <a:lnTo>
                      <a:pt x="276" y="250"/>
                    </a:lnTo>
                    <a:lnTo>
                      <a:pt x="276" y="252"/>
                    </a:lnTo>
                    <a:lnTo>
                      <a:pt x="272" y="252"/>
                    </a:lnTo>
                    <a:lnTo>
                      <a:pt x="272" y="250"/>
                    </a:lnTo>
                    <a:lnTo>
                      <a:pt x="268" y="250"/>
                    </a:lnTo>
                    <a:lnTo>
                      <a:pt x="264" y="250"/>
                    </a:lnTo>
                    <a:lnTo>
                      <a:pt x="260" y="246"/>
                    </a:lnTo>
                    <a:lnTo>
                      <a:pt x="256" y="246"/>
                    </a:lnTo>
                    <a:lnTo>
                      <a:pt x="256" y="242"/>
                    </a:lnTo>
                    <a:lnTo>
                      <a:pt x="252" y="242"/>
                    </a:lnTo>
                    <a:lnTo>
                      <a:pt x="252" y="246"/>
                    </a:lnTo>
                    <a:lnTo>
                      <a:pt x="248" y="246"/>
                    </a:lnTo>
                    <a:lnTo>
                      <a:pt x="246" y="246"/>
                    </a:lnTo>
                    <a:lnTo>
                      <a:pt x="242" y="246"/>
                    </a:lnTo>
                    <a:lnTo>
                      <a:pt x="238" y="246"/>
                    </a:lnTo>
                    <a:lnTo>
                      <a:pt x="234" y="242"/>
                    </a:lnTo>
                    <a:lnTo>
                      <a:pt x="234" y="246"/>
                    </a:lnTo>
                    <a:lnTo>
                      <a:pt x="230" y="246"/>
                    </a:lnTo>
                    <a:lnTo>
                      <a:pt x="230" y="242"/>
                    </a:lnTo>
                    <a:lnTo>
                      <a:pt x="226" y="242"/>
                    </a:lnTo>
                    <a:lnTo>
                      <a:pt x="222" y="242"/>
                    </a:lnTo>
                    <a:lnTo>
                      <a:pt x="220" y="242"/>
                    </a:lnTo>
                    <a:lnTo>
                      <a:pt x="216" y="242"/>
                    </a:lnTo>
                    <a:lnTo>
                      <a:pt x="212" y="238"/>
                    </a:lnTo>
                    <a:lnTo>
                      <a:pt x="212" y="238"/>
                    </a:lnTo>
                    <a:lnTo>
                      <a:pt x="212" y="238"/>
                    </a:lnTo>
                    <a:close/>
                    <a:moveTo>
                      <a:pt x="554" y="204"/>
                    </a:moveTo>
                    <a:lnTo>
                      <a:pt x="558" y="204"/>
                    </a:lnTo>
                    <a:lnTo>
                      <a:pt x="558" y="208"/>
                    </a:lnTo>
                    <a:lnTo>
                      <a:pt x="558" y="212"/>
                    </a:lnTo>
                    <a:lnTo>
                      <a:pt x="554" y="208"/>
                    </a:lnTo>
                    <a:lnTo>
                      <a:pt x="554" y="204"/>
                    </a:lnTo>
                    <a:lnTo>
                      <a:pt x="554" y="204"/>
                    </a:lnTo>
                    <a:lnTo>
                      <a:pt x="554" y="204"/>
                    </a:lnTo>
                    <a:close/>
                    <a:moveTo>
                      <a:pt x="550" y="208"/>
                    </a:moveTo>
                    <a:lnTo>
                      <a:pt x="554" y="208"/>
                    </a:lnTo>
                    <a:lnTo>
                      <a:pt x="554" y="212"/>
                    </a:lnTo>
                    <a:lnTo>
                      <a:pt x="554" y="216"/>
                    </a:lnTo>
                    <a:lnTo>
                      <a:pt x="554" y="220"/>
                    </a:lnTo>
                    <a:lnTo>
                      <a:pt x="550" y="220"/>
                    </a:lnTo>
                    <a:lnTo>
                      <a:pt x="550" y="212"/>
                    </a:lnTo>
                    <a:lnTo>
                      <a:pt x="550" y="208"/>
                    </a:lnTo>
                    <a:lnTo>
                      <a:pt x="550" y="208"/>
                    </a:lnTo>
                    <a:lnTo>
                      <a:pt x="550" y="208"/>
                    </a:lnTo>
                    <a:close/>
                    <a:moveTo>
                      <a:pt x="140" y="212"/>
                    </a:moveTo>
                    <a:lnTo>
                      <a:pt x="140" y="216"/>
                    </a:lnTo>
                    <a:lnTo>
                      <a:pt x="140" y="212"/>
                    </a:lnTo>
                    <a:lnTo>
                      <a:pt x="140" y="212"/>
                    </a:lnTo>
                    <a:lnTo>
                      <a:pt x="140" y="212"/>
                    </a:lnTo>
                    <a:close/>
                    <a:moveTo>
                      <a:pt x="286" y="220"/>
                    </a:moveTo>
                    <a:lnTo>
                      <a:pt x="290" y="220"/>
                    </a:lnTo>
                    <a:lnTo>
                      <a:pt x="286" y="220"/>
                    </a:lnTo>
                    <a:lnTo>
                      <a:pt x="286" y="222"/>
                    </a:lnTo>
                    <a:lnTo>
                      <a:pt x="282" y="222"/>
                    </a:lnTo>
                    <a:lnTo>
                      <a:pt x="282" y="220"/>
                    </a:lnTo>
                    <a:lnTo>
                      <a:pt x="286" y="220"/>
                    </a:lnTo>
                    <a:lnTo>
                      <a:pt x="286" y="220"/>
                    </a:lnTo>
                    <a:lnTo>
                      <a:pt x="286" y="220"/>
                    </a:lnTo>
                    <a:close/>
                    <a:moveTo>
                      <a:pt x="252" y="220"/>
                    </a:moveTo>
                    <a:lnTo>
                      <a:pt x="256" y="220"/>
                    </a:lnTo>
                    <a:lnTo>
                      <a:pt x="260" y="220"/>
                    </a:lnTo>
                    <a:lnTo>
                      <a:pt x="264" y="220"/>
                    </a:lnTo>
                    <a:lnTo>
                      <a:pt x="268" y="220"/>
                    </a:lnTo>
                    <a:lnTo>
                      <a:pt x="268" y="222"/>
                    </a:lnTo>
                    <a:lnTo>
                      <a:pt x="264" y="222"/>
                    </a:lnTo>
                    <a:lnTo>
                      <a:pt x="260" y="222"/>
                    </a:lnTo>
                    <a:lnTo>
                      <a:pt x="260" y="226"/>
                    </a:lnTo>
                    <a:lnTo>
                      <a:pt x="256" y="226"/>
                    </a:lnTo>
                    <a:lnTo>
                      <a:pt x="252" y="226"/>
                    </a:lnTo>
                    <a:lnTo>
                      <a:pt x="252" y="222"/>
                    </a:lnTo>
                    <a:lnTo>
                      <a:pt x="252" y="226"/>
                    </a:lnTo>
                    <a:lnTo>
                      <a:pt x="248" y="222"/>
                    </a:lnTo>
                    <a:lnTo>
                      <a:pt x="248" y="220"/>
                    </a:lnTo>
                    <a:lnTo>
                      <a:pt x="252" y="220"/>
                    </a:lnTo>
                    <a:lnTo>
                      <a:pt x="252" y="220"/>
                    </a:lnTo>
                    <a:lnTo>
                      <a:pt x="252" y="220"/>
                    </a:lnTo>
                    <a:close/>
                    <a:moveTo>
                      <a:pt x="516" y="222"/>
                    </a:moveTo>
                    <a:lnTo>
                      <a:pt x="516" y="226"/>
                    </a:lnTo>
                    <a:lnTo>
                      <a:pt x="516" y="230"/>
                    </a:lnTo>
                    <a:lnTo>
                      <a:pt x="514" y="234"/>
                    </a:lnTo>
                    <a:lnTo>
                      <a:pt x="514" y="238"/>
                    </a:lnTo>
                    <a:lnTo>
                      <a:pt x="510" y="238"/>
                    </a:lnTo>
                    <a:lnTo>
                      <a:pt x="506" y="238"/>
                    </a:lnTo>
                    <a:lnTo>
                      <a:pt x="510" y="234"/>
                    </a:lnTo>
                    <a:lnTo>
                      <a:pt x="510" y="230"/>
                    </a:lnTo>
                    <a:lnTo>
                      <a:pt x="514" y="226"/>
                    </a:lnTo>
                    <a:lnTo>
                      <a:pt x="514" y="222"/>
                    </a:lnTo>
                    <a:lnTo>
                      <a:pt x="516" y="222"/>
                    </a:lnTo>
                    <a:lnTo>
                      <a:pt x="516" y="222"/>
                    </a:lnTo>
                    <a:lnTo>
                      <a:pt x="516" y="222"/>
                    </a:lnTo>
                    <a:close/>
                    <a:moveTo>
                      <a:pt x="614" y="226"/>
                    </a:moveTo>
                    <a:lnTo>
                      <a:pt x="618" y="226"/>
                    </a:lnTo>
                    <a:lnTo>
                      <a:pt x="618" y="230"/>
                    </a:lnTo>
                    <a:lnTo>
                      <a:pt x="622" y="230"/>
                    </a:lnTo>
                    <a:lnTo>
                      <a:pt x="618" y="234"/>
                    </a:lnTo>
                    <a:lnTo>
                      <a:pt x="618" y="238"/>
                    </a:lnTo>
                    <a:lnTo>
                      <a:pt x="618" y="242"/>
                    </a:lnTo>
                    <a:lnTo>
                      <a:pt x="614" y="242"/>
                    </a:lnTo>
                    <a:lnTo>
                      <a:pt x="610" y="246"/>
                    </a:lnTo>
                    <a:lnTo>
                      <a:pt x="606" y="246"/>
                    </a:lnTo>
                    <a:lnTo>
                      <a:pt x="602" y="246"/>
                    </a:lnTo>
                    <a:lnTo>
                      <a:pt x="600" y="246"/>
                    </a:lnTo>
                    <a:lnTo>
                      <a:pt x="602" y="242"/>
                    </a:lnTo>
                    <a:lnTo>
                      <a:pt x="602" y="238"/>
                    </a:lnTo>
                    <a:lnTo>
                      <a:pt x="602" y="234"/>
                    </a:lnTo>
                    <a:lnTo>
                      <a:pt x="606" y="230"/>
                    </a:lnTo>
                    <a:lnTo>
                      <a:pt x="610" y="230"/>
                    </a:lnTo>
                    <a:lnTo>
                      <a:pt x="610" y="226"/>
                    </a:lnTo>
                    <a:lnTo>
                      <a:pt x="614" y="226"/>
                    </a:lnTo>
                    <a:lnTo>
                      <a:pt x="614" y="226"/>
                    </a:lnTo>
                    <a:lnTo>
                      <a:pt x="614" y="226"/>
                    </a:lnTo>
                    <a:close/>
                    <a:moveTo>
                      <a:pt x="488" y="234"/>
                    </a:moveTo>
                    <a:lnTo>
                      <a:pt x="490" y="234"/>
                    </a:lnTo>
                    <a:lnTo>
                      <a:pt x="490" y="238"/>
                    </a:lnTo>
                    <a:lnTo>
                      <a:pt x="488" y="238"/>
                    </a:lnTo>
                    <a:lnTo>
                      <a:pt x="488" y="234"/>
                    </a:lnTo>
                    <a:lnTo>
                      <a:pt x="488" y="234"/>
                    </a:lnTo>
                    <a:lnTo>
                      <a:pt x="488" y="234"/>
                    </a:lnTo>
                    <a:close/>
                    <a:moveTo>
                      <a:pt x="272" y="242"/>
                    </a:moveTo>
                    <a:lnTo>
                      <a:pt x="276" y="242"/>
                    </a:lnTo>
                    <a:lnTo>
                      <a:pt x="278" y="242"/>
                    </a:lnTo>
                    <a:lnTo>
                      <a:pt x="282" y="242"/>
                    </a:lnTo>
                    <a:lnTo>
                      <a:pt x="282" y="238"/>
                    </a:lnTo>
                    <a:lnTo>
                      <a:pt x="286" y="242"/>
                    </a:lnTo>
                    <a:lnTo>
                      <a:pt x="290" y="242"/>
                    </a:lnTo>
                    <a:lnTo>
                      <a:pt x="290" y="246"/>
                    </a:lnTo>
                    <a:lnTo>
                      <a:pt x="286" y="250"/>
                    </a:lnTo>
                    <a:lnTo>
                      <a:pt x="282" y="250"/>
                    </a:lnTo>
                    <a:lnTo>
                      <a:pt x="282" y="252"/>
                    </a:lnTo>
                    <a:lnTo>
                      <a:pt x="282" y="250"/>
                    </a:lnTo>
                    <a:lnTo>
                      <a:pt x="278" y="246"/>
                    </a:lnTo>
                    <a:lnTo>
                      <a:pt x="276" y="246"/>
                    </a:lnTo>
                    <a:lnTo>
                      <a:pt x="276" y="242"/>
                    </a:lnTo>
                    <a:lnTo>
                      <a:pt x="272" y="242"/>
                    </a:lnTo>
                    <a:lnTo>
                      <a:pt x="272" y="242"/>
                    </a:lnTo>
                    <a:lnTo>
                      <a:pt x="272" y="242"/>
                    </a:lnTo>
                    <a:close/>
                    <a:moveTo>
                      <a:pt x="390" y="250"/>
                    </a:moveTo>
                    <a:lnTo>
                      <a:pt x="386" y="250"/>
                    </a:lnTo>
                    <a:lnTo>
                      <a:pt x="386" y="252"/>
                    </a:lnTo>
                    <a:lnTo>
                      <a:pt x="382" y="252"/>
                    </a:lnTo>
                    <a:lnTo>
                      <a:pt x="378" y="252"/>
                    </a:lnTo>
                    <a:lnTo>
                      <a:pt x="374" y="252"/>
                    </a:lnTo>
                    <a:lnTo>
                      <a:pt x="372" y="252"/>
                    </a:lnTo>
                    <a:lnTo>
                      <a:pt x="368" y="252"/>
                    </a:lnTo>
                    <a:lnTo>
                      <a:pt x="364" y="256"/>
                    </a:lnTo>
                    <a:lnTo>
                      <a:pt x="364" y="252"/>
                    </a:lnTo>
                    <a:lnTo>
                      <a:pt x="360" y="252"/>
                    </a:lnTo>
                    <a:lnTo>
                      <a:pt x="358" y="252"/>
                    </a:lnTo>
                    <a:lnTo>
                      <a:pt x="354" y="252"/>
                    </a:lnTo>
                    <a:lnTo>
                      <a:pt x="350" y="252"/>
                    </a:lnTo>
                    <a:lnTo>
                      <a:pt x="350" y="250"/>
                    </a:lnTo>
                    <a:lnTo>
                      <a:pt x="350" y="246"/>
                    </a:lnTo>
                    <a:lnTo>
                      <a:pt x="354" y="246"/>
                    </a:lnTo>
                    <a:lnTo>
                      <a:pt x="354" y="242"/>
                    </a:lnTo>
                    <a:lnTo>
                      <a:pt x="358" y="242"/>
                    </a:lnTo>
                    <a:lnTo>
                      <a:pt x="360" y="246"/>
                    </a:lnTo>
                    <a:lnTo>
                      <a:pt x="364" y="246"/>
                    </a:lnTo>
                    <a:lnTo>
                      <a:pt x="368" y="246"/>
                    </a:lnTo>
                    <a:lnTo>
                      <a:pt x="368" y="250"/>
                    </a:lnTo>
                    <a:lnTo>
                      <a:pt x="372" y="250"/>
                    </a:lnTo>
                    <a:lnTo>
                      <a:pt x="374" y="246"/>
                    </a:lnTo>
                    <a:lnTo>
                      <a:pt x="378" y="246"/>
                    </a:lnTo>
                    <a:lnTo>
                      <a:pt x="378" y="250"/>
                    </a:lnTo>
                    <a:lnTo>
                      <a:pt x="382" y="250"/>
                    </a:lnTo>
                    <a:lnTo>
                      <a:pt x="386" y="250"/>
                    </a:lnTo>
                    <a:lnTo>
                      <a:pt x="386" y="246"/>
                    </a:lnTo>
                    <a:lnTo>
                      <a:pt x="390" y="246"/>
                    </a:lnTo>
                    <a:lnTo>
                      <a:pt x="394" y="242"/>
                    </a:lnTo>
                    <a:lnTo>
                      <a:pt x="390" y="242"/>
                    </a:lnTo>
                    <a:lnTo>
                      <a:pt x="394" y="242"/>
                    </a:lnTo>
                    <a:lnTo>
                      <a:pt x="394" y="246"/>
                    </a:lnTo>
                    <a:lnTo>
                      <a:pt x="390" y="246"/>
                    </a:lnTo>
                    <a:lnTo>
                      <a:pt x="390" y="250"/>
                    </a:lnTo>
                    <a:lnTo>
                      <a:pt x="390" y="250"/>
                    </a:lnTo>
                    <a:lnTo>
                      <a:pt x="390" y="250"/>
                    </a:lnTo>
                    <a:close/>
                    <a:moveTo>
                      <a:pt x="338" y="250"/>
                    </a:moveTo>
                    <a:lnTo>
                      <a:pt x="338" y="252"/>
                    </a:lnTo>
                    <a:lnTo>
                      <a:pt x="334" y="252"/>
                    </a:lnTo>
                    <a:lnTo>
                      <a:pt x="334" y="250"/>
                    </a:lnTo>
                    <a:lnTo>
                      <a:pt x="332" y="252"/>
                    </a:lnTo>
                    <a:lnTo>
                      <a:pt x="334" y="252"/>
                    </a:lnTo>
                    <a:lnTo>
                      <a:pt x="332" y="252"/>
                    </a:lnTo>
                    <a:lnTo>
                      <a:pt x="328" y="252"/>
                    </a:lnTo>
                    <a:lnTo>
                      <a:pt x="328" y="250"/>
                    </a:lnTo>
                    <a:lnTo>
                      <a:pt x="328" y="252"/>
                    </a:lnTo>
                    <a:lnTo>
                      <a:pt x="324" y="252"/>
                    </a:lnTo>
                    <a:lnTo>
                      <a:pt x="320" y="256"/>
                    </a:lnTo>
                    <a:lnTo>
                      <a:pt x="320" y="252"/>
                    </a:lnTo>
                    <a:lnTo>
                      <a:pt x="316" y="256"/>
                    </a:lnTo>
                    <a:lnTo>
                      <a:pt x="312" y="256"/>
                    </a:lnTo>
                    <a:lnTo>
                      <a:pt x="308" y="256"/>
                    </a:lnTo>
                    <a:lnTo>
                      <a:pt x="304" y="256"/>
                    </a:lnTo>
                    <a:lnTo>
                      <a:pt x="304" y="252"/>
                    </a:lnTo>
                    <a:lnTo>
                      <a:pt x="304" y="250"/>
                    </a:lnTo>
                    <a:lnTo>
                      <a:pt x="308" y="250"/>
                    </a:lnTo>
                    <a:lnTo>
                      <a:pt x="308" y="246"/>
                    </a:lnTo>
                    <a:lnTo>
                      <a:pt x="312" y="246"/>
                    </a:lnTo>
                    <a:lnTo>
                      <a:pt x="316" y="246"/>
                    </a:lnTo>
                    <a:lnTo>
                      <a:pt x="316" y="250"/>
                    </a:lnTo>
                    <a:lnTo>
                      <a:pt x="320" y="250"/>
                    </a:lnTo>
                    <a:lnTo>
                      <a:pt x="324" y="252"/>
                    </a:lnTo>
                    <a:lnTo>
                      <a:pt x="324" y="250"/>
                    </a:lnTo>
                    <a:lnTo>
                      <a:pt x="328" y="250"/>
                    </a:lnTo>
                    <a:lnTo>
                      <a:pt x="324" y="246"/>
                    </a:lnTo>
                    <a:lnTo>
                      <a:pt x="320" y="246"/>
                    </a:lnTo>
                    <a:lnTo>
                      <a:pt x="320" y="242"/>
                    </a:lnTo>
                    <a:lnTo>
                      <a:pt x="324" y="242"/>
                    </a:lnTo>
                    <a:lnTo>
                      <a:pt x="328" y="242"/>
                    </a:lnTo>
                    <a:lnTo>
                      <a:pt x="328" y="246"/>
                    </a:lnTo>
                    <a:lnTo>
                      <a:pt x="328" y="242"/>
                    </a:lnTo>
                    <a:lnTo>
                      <a:pt x="332" y="242"/>
                    </a:lnTo>
                    <a:lnTo>
                      <a:pt x="332" y="246"/>
                    </a:lnTo>
                    <a:lnTo>
                      <a:pt x="332" y="250"/>
                    </a:lnTo>
                    <a:lnTo>
                      <a:pt x="332" y="246"/>
                    </a:lnTo>
                    <a:lnTo>
                      <a:pt x="334" y="246"/>
                    </a:lnTo>
                    <a:lnTo>
                      <a:pt x="338" y="246"/>
                    </a:lnTo>
                    <a:lnTo>
                      <a:pt x="338" y="250"/>
                    </a:lnTo>
                    <a:lnTo>
                      <a:pt x="338" y="250"/>
                    </a:lnTo>
                    <a:lnTo>
                      <a:pt x="338" y="250"/>
                    </a:lnTo>
                    <a:close/>
                    <a:moveTo>
                      <a:pt x="460" y="242"/>
                    </a:moveTo>
                    <a:lnTo>
                      <a:pt x="464" y="242"/>
                    </a:lnTo>
                    <a:lnTo>
                      <a:pt x="460" y="242"/>
                    </a:lnTo>
                    <a:lnTo>
                      <a:pt x="460" y="242"/>
                    </a:lnTo>
                    <a:lnTo>
                      <a:pt x="460" y="242"/>
                    </a:lnTo>
                    <a:close/>
                    <a:moveTo>
                      <a:pt x="316" y="246"/>
                    </a:moveTo>
                    <a:lnTo>
                      <a:pt x="316" y="242"/>
                    </a:lnTo>
                    <a:lnTo>
                      <a:pt x="320" y="242"/>
                    </a:lnTo>
                    <a:lnTo>
                      <a:pt x="316" y="242"/>
                    </a:lnTo>
                    <a:lnTo>
                      <a:pt x="316" y="246"/>
                    </a:lnTo>
                    <a:lnTo>
                      <a:pt x="316" y="246"/>
                    </a:lnTo>
                    <a:lnTo>
                      <a:pt x="316" y="246"/>
                    </a:lnTo>
                    <a:close/>
                    <a:moveTo>
                      <a:pt x="618" y="242"/>
                    </a:moveTo>
                    <a:lnTo>
                      <a:pt x="618" y="246"/>
                    </a:lnTo>
                    <a:lnTo>
                      <a:pt x="614" y="246"/>
                    </a:lnTo>
                    <a:lnTo>
                      <a:pt x="614" y="242"/>
                    </a:lnTo>
                    <a:lnTo>
                      <a:pt x="618" y="242"/>
                    </a:lnTo>
                    <a:lnTo>
                      <a:pt x="618" y="242"/>
                    </a:lnTo>
                    <a:lnTo>
                      <a:pt x="618" y="242"/>
                    </a:lnTo>
                    <a:close/>
                    <a:moveTo>
                      <a:pt x="476" y="242"/>
                    </a:moveTo>
                    <a:lnTo>
                      <a:pt x="480" y="242"/>
                    </a:lnTo>
                    <a:lnTo>
                      <a:pt x="476" y="242"/>
                    </a:lnTo>
                    <a:lnTo>
                      <a:pt x="476" y="242"/>
                    </a:lnTo>
                    <a:lnTo>
                      <a:pt x="476" y="242"/>
                    </a:lnTo>
                    <a:close/>
                    <a:moveTo>
                      <a:pt x="298" y="242"/>
                    </a:moveTo>
                    <a:lnTo>
                      <a:pt x="302" y="242"/>
                    </a:lnTo>
                    <a:lnTo>
                      <a:pt x="304" y="246"/>
                    </a:lnTo>
                    <a:lnTo>
                      <a:pt x="304" y="250"/>
                    </a:lnTo>
                    <a:lnTo>
                      <a:pt x="302" y="250"/>
                    </a:lnTo>
                    <a:lnTo>
                      <a:pt x="302" y="252"/>
                    </a:lnTo>
                    <a:lnTo>
                      <a:pt x="298" y="252"/>
                    </a:lnTo>
                    <a:lnTo>
                      <a:pt x="294" y="252"/>
                    </a:lnTo>
                    <a:lnTo>
                      <a:pt x="298" y="250"/>
                    </a:lnTo>
                    <a:lnTo>
                      <a:pt x="294" y="250"/>
                    </a:lnTo>
                    <a:lnTo>
                      <a:pt x="298" y="246"/>
                    </a:lnTo>
                    <a:lnTo>
                      <a:pt x="298" y="242"/>
                    </a:lnTo>
                    <a:lnTo>
                      <a:pt x="298" y="242"/>
                    </a:lnTo>
                    <a:lnTo>
                      <a:pt x="298" y="242"/>
                    </a:lnTo>
                    <a:close/>
                    <a:moveTo>
                      <a:pt x="394" y="246"/>
                    </a:moveTo>
                    <a:lnTo>
                      <a:pt x="394" y="242"/>
                    </a:lnTo>
                    <a:lnTo>
                      <a:pt x="398" y="242"/>
                    </a:lnTo>
                    <a:lnTo>
                      <a:pt x="398" y="246"/>
                    </a:lnTo>
                    <a:lnTo>
                      <a:pt x="394" y="246"/>
                    </a:lnTo>
                    <a:lnTo>
                      <a:pt x="394" y="246"/>
                    </a:lnTo>
                    <a:lnTo>
                      <a:pt x="394" y="246"/>
                    </a:lnTo>
                    <a:close/>
                    <a:moveTo>
                      <a:pt x="342" y="246"/>
                    </a:moveTo>
                    <a:lnTo>
                      <a:pt x="346" y="246"/>
                    </a:lnTo>
                    <a:lnTo>
                      <a:pt x="346" y="250"/>
                    </a:lnTo>
                    <a:lnTo>
                      <a:pt x="342" y="250"/>
                    </a:lnTo>
                    <a:lnTo>
                      <a:pt x="342" y="252"/>
                    </a:lnTo>
                    <a:lnTo>
                      <a:pt x="342" y="250"/>
                    </a:lnTo>
                    <a:lnTo>
                      <a:pt x="342" y="246"/>
                    </a:lnTo>
                    <a:lnTo>
                      <a:pt x="342" y="246"/>
                    </a:lnTo>
                    <a:lnTo>
                      <a:pt x="342" y="246"/>
                    </a:lnTo>
                    <a:close/>
                    <a:moveTo>
                      <a:pt x="390" y="250"/>
                    </a:moveTo>
                    <a:lnTo>
                      <a:pt x="394" y="246"/>
                    </a:lnTo>
                    <a:lnTo>
                      <a:pt x="394" y="250"/>
                    </a:lnTo>
                    <a:lnTo>
                      <a:pt x="390" y="250"/>
                    </a:lnTo>
                    <a:lnTo>
                      <a:pt x="390" y="250"/>
                    </a:lnTo>
                    <a:lnTo>
                      <a:pt x="390" y="250"/>
                    </a:lnTo>
                    <a:close/>
                    <a:moveTo>
                      <a:pt x="346" y="252"/>
                    </a:moveTo>
                    <a:lnTo>
                      <a:pt x="346" y="250"/>
                    </a:lnTo>
                    <a:lnTo>
                      <a:pt x="346" y="252"/>
                    </a:lnTo>
                    <a:lnTo>
                      <a:pt x="346" y="252"/>
                    </a:lnTo>
                    <a:lnTo>
                      <a:pt x="346" y="252"/>
                    </a:lnTo>
                    <a:close/>
                    <a:moveTo>
                      <a:pt x="338" y="268"/>
                    </a:moveTo>
                    <a:lnTo>
                      <a:pt x="334" y="264"/>
                    </a:lnTo>
                    <a:lnTo>
                      <a:pt x="338" y="264"/>
                    </a:lnTo>
                    <a:lnTo>
                      <a:pt x="342" y="260"/>
                    </a:lnTo>
                    <a:lnTo>
                      <a:pt x="342" y="264"/>
                    </a:lnTo>
                    <a:lnTo>
                      <a:pt x="346" y="260"/>
                    </a:lnTo>
                    <a:lnTo>
                      <a:pt x="346" y="264"/>
                    </a:lnTo>
                    <a:lnTo>
                      <a:pt x="350" y="264"/>
                    </a:lnTo>
                    <a:lnTo>
                      <a:pt x="350" y="260"/>
                    </a:lnTo>
                    <a:lnTo>
                      <a:pt x="350" y="264"/>
                    </a:lnTo>
                    <a:lnTo>
                      <a:pt x="354" y="264"/>
                    </a:lnTo>
                    <a:lnTo>
                      <a:pt x="354" y="268"/>
                    </a:lnTo>
                    <a:lnTo>
                      <a:pt x="358" y="268"/>
                    </a:lnTo>
                    <a:lnTo>
                      <a:pt x="360" y="268"/>
                    </a:lnTo>
                    <a:lnTo>
                      <a:pt x="360" y="272"/>
                    </a:lnTo>
                    <a:lnTo>
                      <a:pt x="364" y="272"/>
                    </a:lnTo>
                    <a:lnTo>
                      <a:pt x="364" y="276"/>
                    </a:lnTo>
                    <a:lnTo>
                      <a:pt x="360" y="276"/>
                    </a:lnTo>
                    <a:lnTo>
                      <a:pt x="360" y="280"/>
                    </a:lnTo>
                    <a:lnTo>
                      <a:pt x="358" y="280"/>
                    </a:lnTo>
                    <a:lnTo>
                      <a:pt x="354" y="280"/>
                    </a:lnTo>
                    <a:lnTo>
                      <a:pt x="354" y="276"/>
                    </a:lnTo>
                    <a:lnTo>
                      <a:pt x="350" y="276"/>
                    </a:lnTo>
                    <a:lnTo>
                      <a:pt x="350" y="272"/>
                    </a:lnTo>
                    <a:lnTo>
                      <a:pt x="346" y="272"/>
                    </a:lnTo>
                    <a:lnTo>
                      <a:pt x="346" y="268"/>
                    </a:lnTo>
                    <a:lnTo>
                      <a:pt x="342" y="268"/>
                    </a:lnTo>
                    <a:lnTo>
                      <a:pt x="338" y="268"/>
                    </a:lnTo>
                    <a:lnTo>
                      <a:pt x="338" y="268"/>
                    </a:lnTo>
                    <a:lnTo>
                      <a:pt x="338" y="268"/>
                    </a:lnTo>
                    <a:close/>
                    <a:moveTo>
                      <a:pt x="374" y="282"/>
                    </a:moveTo>
                    <a:lnTo>
                      <a:pt x="374" y="280"/>
                    </a:lnTo>
                    <a:lnTo>
                      <a:pt x="378" y="280"/>
                    </a:lnTo>
                    <a:lnTo>
                      <a:pt x="378" y="282"/>
                    </a:lnTo>
                    <a:lnTo>
                      <a:pt x="374" y="282"/>
                    </a:lnTo>
                    <a:lnTo>
                      <a:pt x="374" y="282"/>
                    </a:lnTo>
                    <a:lnTo>
                      <a:pt x="374" y="282"/>
                    </a:lnTo>
                    <a:close/>
                    <a:moveTo>
                      <a:pt x="390" y="286"/>
                    </a:moveTo>
                    <a:lnTo>
                      <a:pt x="394" y="286"/>
                    </a:lnTo>
                    <a:lnTo>
                      <a:pt x="394" y="282"/>
                    </a:lnTo>
                    <a:lnTo>
                      <a:pt x="398" y="282"/>
                    </a:lnTo>
                    <a:lnTo>
                      <a:pt x="398" y="280"/>
                    </a:lnTo>
                    <a:lnTo>
                      <a:pt x="398" y="282"/>
                    </a:lnTo>
                    <a:lnTo>
                      <a:pt x="398" y="286"/>
                    </a:lnTo>
                    <a:lnTo>
                      <a:pt x="394" y="286"/>
                    </a:lnTo>
                    <a:lnTo>
                      <a:pt x="394" y="290"/>
                    </a:lnTo>
                    <a:lnTo>
                      <a:pt x="390" y="290"/>
                    </a:lnTo>
                    <a:lnTo>
                      <a:pt x="390" y="286"/>
                    </a:lnTo>
                    <a:lnTo>
                      <a:pt x="390" y="286"/>
                    </a:lnTo>
                    <a:lnTo>
                      <a:pt x="390" y="286"/>
                    </a:lnTo>
                    <a:close/>
                    <a:moveTo>
                      <a:pt x="434" y="234"/>
                    </a:moveTo>
                    <a:lnTo>
                      <a:pt x="438" y="234"/>
                    </a:lnTo>
                    <a:lnTo>
                      <a:pt x="442" y="234"/>
                    </a:lnTo>
                    <a:lnTo>
                      <a:pt x="442" y="230"/>
                    </a:lnTo>
                    <a:lnTo>
                      <a:pt x="446" y="230"/>
                    </a:lnTo>
                    <a:lnTo>
                      <a:pt x="446" y="234"/>
                    </a:lnTo>
                    <a:lnTo>
                      <a:pt x="442" y="234"/>
                    </a:lnTo>
                    <a:lnTo>
                      <a:pt x="442" y="238"/>
                    </a:lnTo>
                    <a:lnTo>
                      <a:pt x="438" y="238"/>
                    </a:lnTo>
                    <a:lnTo>
                      <a:pt x="434" y="238"/>
                    </a:lnTo>
                    <a:lnTo>
                      <a:pt x="430" y="238"/>
                    </a:lnTo>
                    <a:lnTo>
                      <a:pt x="434" y="234"/>
                    </a:lnTo>
                    <a:lnTo>
                      <a:pt x="434" y="234"/>
                    </a:lnTo>
                    <a:lnTo>
                      <a:pt x="434" y="234"/>
                    </a:lnTo>
                    <a:close/>
                    <a:moveTo>
                      <a:pt x="412" y="242"/>
                    </a:moveTo>
                    <a:lnTo>
                      <a:pt x="416" y="242"/>
                    </a:lnTo>
                    <a:lnTo>
                      <a:pt x="420" y="242"/>
                    </a:lnTo>
                    <a:lnTo>
                      <a:pt x="424" y="242"/>
                    </a:lnTo>
                    <a:lnTo>
                      <a:pt x="424" y="246"/>
                    </a:lnTo>
                    <a:lnTo>
                      <a:pt x="420" y="246"/>
                    </a:lnTo>
                    <a:lnTo>
                      <a:pt x="416" y="246"/>
                    </a:lnTo>
                    <a:lnTo>
                      <a:pt x="412" y="246"/>
                    </a:lnTo>
                    <a:lnTo>
                      <a:pt x="412" y="242"/>
                    </a:lnTo>
                    <a:lnTo>
                      <a:pt x="412" y="242"/>
                    </a:lnTo>
                    <a:lnTo>
                      <a:pt x="412" y="242"/>
                    </a:lnTo>
                    <a:close/>
                    <a:moveTo>
                      <a:pt x="404" y="246"/>
                    </a:moveTo>
                    <a:lnTo>
                      <a:pt x="408" y="246"/>
                    </a:lnTo>
                    <a:lnTo>
                      <a:pt x="408" y="242"/>
                    </a:lnTo>
                    <a:lnTo>
                      <a:pt x="412" y="242"/>
                    </a:lnTo>
                    <a:lnTo>
                      <a:pt x="412" y="246"/>
                    </a:lnTo>
                    <a:lnTo>
                      <a:pt x="408" y="246"/>
                    </a:lnTo>
                    <a:lnTo>
                      <a:pt x="408" y="250"/>
                    </a:lnTo>
                    <a:lnTo>
                      <a:pt x="408" y="246"/>
                    </a:lnTo>
                    <a:lnTo>
                      <a:pt x="404" y="246"/>
                    </a:lnTo>
                    <a:lnTo>
                      <a:pt x="404" y="246"/>
                    </a:lnTo>
                    <a:lnTo>
                      <a:pt x="404" y="246"/>
                    </a:lnTo>
                    <a:close/>
                    <a:moveTo>
                      <a:pt x="398" y="250"/>
                    </a:moveTo>
                    <a:lnTo>
                      <a:pt x="398" y="246"/>
                    </a:lnTo>
                    <a:lnTo>
                      <a:pt x="402" y="246"/>
                    </a:lnTo>
                    <a:lnTo>
                      <a:pt x="398" y="246"/>
                    </a:lnTo>
                    <a:lnTo>
                      <a:pt x="398" y="242"/>
                    </a:lnTo>
                    <a:lnTo>
                      <a:pt x="402" y="242"/>
                    </a:lnTo>
                    <a:lnTo>
                      <a:pt x="402" y="246"/>
                    </a:lnTo>
                    <a:lnTo>
                      <a:pt x="404" y="242"/>
                    </a:lnTo>
                    <a:lnTo>
                      <a:pt x="404" y="246"/>
                    </a:lnTo>
                    <a:lnTo>
                      <a:pt x="402" y="246"/>
                    </a:lnTo>
                    <a:lnTo>
                      <a:pt x="402" y="250"/>
                    </a:lnTo>
                    <a:lnTo>
                      <a:pt x="398" y="250"/>
                    </a:lnTo>
                    <a:lnTo>
                      <a:pt x="398" y="250"/>
                    </a:lnTo>
                    <a:lnTo>
                      <a:pt x="398" y="250"/>
                    </a:lnTo>
                    <a:close/>
                    <a:moveTo>
                      <a:pt x="424" y="264"/>
                    </a:moveTo>
                    <a:lnTo>
                      <a:pt x="420" y="264"/>
                    </a:lnTo>
                    <a:lnTo>
                      <a:pt x="420" y="268"/>
                    </a:lnTo>
                    <a:lnTo>
                      <a:pt x="420" y="272"/>
                    </a:lnTo>
                    <a:lnTo>
                      <a:pt x="416" y="272"/>
                    </a:lnTo>
                    <a:lnTo>
                      <a:pt x="416" y="276"/>
                    </a:lnTo>
                    <a:lnTo>
                      <a:pt x="412" y="276"/>
                    </a:lnTo>
                    <a:lnTo>
                      <a:pt x="408" y="276"/>
                    </a:lnTo>
                    <a:lnTo>
                      <a:pt x="408" y="280"/>
                    </a:lnTo>
                    <a:lnTo>
                      <a:pt x="404" y="280"/>
                    </a:lnTo>
                    <a:lnTo>
                      <a:pt x="402" y="280"/>
                    </a:lnTo>
                    <a:lnTo>
                      <a:pt x="402" y="276"/>
                    </a:lnTo>
                    <a:lnTo>
                      <a:pt x="404" y="276"/>
                    </a:lnTo>
                    <a:lnTo>
                      <a:pt x="402" y="276"/>
                    </a:lnTo>
                    <a:lnTo>
                      <a:pt x="402" y="272"/>
                    </a:lnTo>
                    <a:lnTo>
                      <a:pt x="402" y="268"/>
                    </a:lnTo>
                    <a:lnTo>
                      <a:pt x="404" y="264"/>
                    </a:lnTo>
                    <a:lnTo>
                      <a:pt x="404" y="260"/>
                    </a:lnTo>
                    <a:lnTo>
                      <a:pt x="408" y="260"/>
                    </a:lnTo>
                    <a:lnTo>
                      <a:pt x="408" y="264"/>
                    </a:lnTo>
                    <a:lnTo>
                      <a:pt x="412" y="264"/>
                    </a:lnTo>
                    <a:lnTo>
                      <a:pt x="412" y="260"/>
                    </a:lnTo>
                    <a:lnTo>
                      <a:pt x="416" y="260"/>
                    </a:lnTo>
                    <a:lnTo>
                      <a:pt x="416" y="256"/>
                    </a:lnTo>
                    <a:lnTo>
                      <a:pt x="420" y="256"/>
                    </a:lnTo>
                    <a:lnTo>
                      <a:pt x="424" y="256"/>
                    </a:lnTo>
                    <a:lnTo>
                      <a:pt x="424" y="260"/>
                    </a:lnTo>
                    <a:lnTo>
                      <a:pt x="420" y="260"/>
                    </a:lnTo>
                    <a:lnTo>
                      <a:pt x="424" y="264"/>
                    </a:lnTo>
                    <a:lnTo>
                      <a:pt x="424" y="264"/>
                    </a:lnTo>
                    <a:lnTo>
                      <a:pt x="424" y="2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2" name="Freeform 29">
                <a:extLst>
                  <a:ext uri="{FF2B5EF4-FFF2-40B4-BE49-F238E27FC236}">
                    <a16:creationId xmlns:a16="http://schemas.microsoft.com/office/drawing/2014/main" id="{1EC3E8BF-D28D-4A53-9A41-07A6F775E0B2}"/>
                  </a:ext>
                </a:extLst>
              </p:cNvPr>
              <p:cNvSpPr>
                <a:spLocks noEditPoints="1"/>
              </p:cNvSpPr>
              <p:nvPr/>
            </p:nvSpPr>
            <p:spPr bwMode="auto">
              <a:xfrm>
                <a:off x="5438715" y="8795612"/>
                <a:ext cx="473983" cy="473983"/>
              </a:xfrm>
              <a:custGeom>
                <a:avLst/>
                <a:gdLst>
                  <a:gd name="T0" fmla="*/ 250 w 272"/>
                  <a:gd name="T1" fmla="*/ 156 h 272"/>
                  <a:gd name="T2" fmla="*/ 242 w 272"/>
                  <a:gd name="T3" fmla="*/ 178 h 272"/>
                  <a:gd name="T4" fmla="*/ 246 w 272"/>
                  <a:gd name="T5" fmla="*/ 198 h 272"/>
                  <a:gd name="T6" fmla="*/ 264 w 272"/>
                  <a:gd name="T7" fmla="*/ 212 h 272"/>
                  <a:gd name="T8" fmla="*/ 268 w 272"/>
                  <a:gd name="T9" fmla="*/ 232 h 272"/>
                  <a:gd name="T10" fmla="*/ 264 w 272"/>
                  <a:gd name="T11" fmla="*/ 242 h 272"/>
                  <a:gd name="T12" fmla="*/ 258 w 272"/>
                  <a:gd name="T13" fmla="*/ 250 h 272"/>
                  <a:gd name="T14" fmla="*/ 250 w 272"/>
                  <a:gd name="T15" fmla="*/ 264 h 272"/>
                  <a:gd name="T16" fmla="*/ 238 w 272"/>
                  <a:gd name="T17" fmla="*/ 268 h 272"/>
                  <a:gd name="T18" fmla="*/ 228 w 272"/>
                  <a:gd name="T19" fmla="*/ 264 h 272"/>
                  <a:gd name="T20" fmla="*/ 204 w 272"/>
                  <a:gd name="T21" fmla="*/ 262 h 272"/>
                  <a:gd name="T22" fmla="*/ 190 w 272"/>
                  <a:gd name="T23" fmla="*/ 258 h 272"/>
                  <a:gd name="T24" fmla="*/ 182 w 272"/>
                  <a:gd name="T25" fmla="*/ 234 h 272"/>
                  <a:gd name="T26" fmla="*/ 164 w 272"/>
                  <a:gd name="T27" fmla="*/ 238 h 272"/>
                  <a:gd name="T28" fmla="*/ 144 w 272"/>
                  <a:gd name="T29" fmla="*/ 242 h 272"/>
                  <a:gd name="T30" fmla="*/ 126 w 272"/>
                  <a:gd name="T31" fmla="*/ 234 h 272"/>
                  <a:gd name="T32" fmla="*/ 116 w 272"/>
                  <a:gd name="T33" fmla="*/ 224 h 272"/>
                  <a:gd name="T34" fmla="*/ 100 w 272"/>
                  <a:gd name="T35" fmla="*/ 208 h 272"/>
                  <a:gd name="T36" fmla="*/ 94 w 272"/>
                  <a:gd name="T37" fmla="*/ 194 h 272"/>
                  <a:gd name="T38" fmla="*/ 86 w 272"/>
                  <a:gd name="T39" fmla="*/ 178 h 272"/>
                  <a:gd name="T40" fmla="*/ 74 w 272"/>
                  <a:gd name="T41" fmla="*/ 176 h 272"/>
                  <a:gd name="T42" fmla="*/ 68 w 272"/>
                  <a:gd name="T43" fmla="*/ 182 h 272"/>
                  <a:gd name="T44" fmla="*/ 56 w 272"/>
                  <a:gd name="T45" fmla="*/ 164 h 272"/>
                  <a:gd name="T46" fmla="*/ 52 w 272"/>
                  <a:gd name="T47" fmla="*/ 148 h 272"/>
                  <a:gd name="T48" fmla="*/ 44 w 272"/>
                  <a:gd name="T49" fmla="*/ 134 h 272"/>
                  <a:gd name="T50" fmla="*/ 30 w 272"/>
                  <a:gd name="T51" fmla="*/ 120 h 272"/>
                  <a:gd name="T52" fmla="*/ 18 w 272"/>
                  <a:gd name="T53" fmla="*/ 108 h 272"/>
                  <a:gd name="T54" fmla="*/ 26 w 272"/>
                  <a:gd name="T55" fmla="*/ 96 h 272"/>
                  <a:gd name="T56" fmla="*/ 26 w 272"/>
                  <a:gd name="T57" fmla="*/ 90 h 272"/>
                  <a:gd name="T58" fmla="*/ 30 w 272"/>
                  <a:gd name="T59" fmla="*/ 74 h 272"/>
                  <a:gd name="T60" fmla="*/ 18 w 272"/>
                  <a:gd name="T61" fmla="*/ 66 h 272"/>
                  <a:gd name="T62" fmla="*/ 12 w 272"/>
                  <a:gd name="T63" fmla="*/ 52 h 272"/>
                  <a:gd name="T64" fmla="*/ 4 w 272"/>
                  <a:gd name="T65" fmla="*/ 34 h 272"/>
                  <a:gd name="T66" fmla="*/ 4 w 272"/>
                  <a:gd name="T67" fmla="*/ 14 h 272"/>
                  <a:gd name="T68" fmla="*/ 4 w 272"/>
                  <a:gd name="T69" fmla="*/ 4 h 272"/>
                  <a:gd name="T70" fmla="*/ 14 w 272"/>
                  <a:gd name="T71" fmla="*/ 8 h 272"/>
                  <a:gd name="T72" fmla="*/ 34 w 272"/>
                  <a:gd name="T73" fmla="*/ 14 h 272"/>
                  <a:gd name="T74" fmla="*/ 48 w 272"/>
                  <a:gd name="T75" fmla="*/ 4 h 272"/>
                  <a:gd name="T76" fmla="*/ 60 w 272"/>
                  <a:gd name="T77" fmla="*/ 10 h 272"/>
                  <a:gd name="T78" fmla="*/ 64 w 272"/>
                  <a:gd name="T79" fmla="*/ 26 h 272"/>
                  <a:gd name="T80" fmla="*/ 90 w 272"/>
                  <a:gd name="T81" fmla="*/ 26 h 272"/>
                  <a:gd name="T82" fmla="*/ 108 w 272"/>
                  <a:gd name="T83" fmla="*/ 26 h 272"/>
                  <a:gd name="T84" fmla="*/ 122 w 272"/>
                  <a:gd name="T85" fmla="*/ 36 h 272"/>
                  <a:gd name="T86" fmla="*/ 142 w 272"/>
                  <a:gd name="T87" fmla="*/ 44 h 272"/>
                  <a:gd name="T88" fmla="*/ 156 w 272"/>
                  <a:gd name="T89" fmla="*/ 34 h 272"/>
                  <a:gd name="T90" fmla="*/ 174 w 272"/>
                  <a:gd name="T91" fmla="*/ 30 h 272"/>
                  <a:gd name="T92" fmla="*/ 186 w 272"/>
                  <a:gd name="T93" fmla="*/ 26 h 272"/>
                  <a:gd name="T94" fmla="*/ 208 w 272"/>
                  <a:gd name="T95" fmla="*/ 36 h 272"/>
                  <a:gd name="T96" fmla="*/ 216 w 272"/>
                  <a:gd name="T97" fmla="*/ 44 h 272"/>
                  <a:gd name="T98" fmla="*/ 234 w 272"/>
                  <a:gd name="T99" fmla="*/ 60 h 272"/>
                  <a:gd name="T100" fmla="*/ 242 w 272"/>
                  <a:gd name="T101" fmla="*/ 74 h 272"/>
                  <a:gd name="T102" fmla="*/ 242 w 272"/>
                  <a:gd name="T103" fmla="*/ 92 h 272"/>
                  <a:gd name="T104" fmla="*/ 234 w 272"/>
                  <a:gd name="T105" fmla="*/ 108 h 272"/>
                  <a:gd name="T106" fmla="*/ 234 w 272"/>
                  <a:gd name="T107" fmla="*/ 122 h 272"/>
                  <a:gd name="T108" fmla="*/ 238 w 272"/>
                  <a:gd name="T109" fmla="*/ 146 h 272"/>
                  <a:gd name="T110" fmla="*/ 168 w 272"/>
                  <a:gd name="T111" fmla="*/ 238 h 272"/>
                  <a:gd name="T112" fmla="*/ 172 w 272"/>
                  <a:gd name="T113" fmla="*/ 242 h 272"/>
                  <a:gd name="T114" fmla="*/ 168 w 272"/>
                  <a:gd name="T115" fmla="*/ 242 h 272"/>
                  <a:gd name="T116" fmla="*/ 174 w 272"/>
                  <a:gd name="T117" fmla="*/ 2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72">
                    <a:moveTo>
                      <a:pt x="238" y="146"/>
                    </a:moveTo>
                    <a:lnTo>
                      <a:pt x="238" y="148"/>
                    </a:lnTo>
                    <a:lnTo>
                      <a:pt x="238" y="152"/>
                    </a:lnTo>
                    <a:lnTo>
                      <a:pt x="242" y="156"/>
                    </a:lnTo>
                    <a:lnTo>
                      <a:pt x="246" y="156"/>
                    </a:lnTo>
                    <a:lnTo>
                      <a:pt x="250" y="156"/>
                    </a:lnTo>
                    <a:lnTo>
                      <a:pt x="250" y="160"/>
                    </a:lnTo>
                    <a:lnTo>
                      <a:pt x="254" y="160"/>
                    </a:lnTo>
                    <a:lnTo>
                      <a:pt x="254" y="164"/>
                    </a:lnTo>
                    <a:lnTo>
                      <a:pt x="250" y="168"/>
                    </a:lnTo>
                    <a:lnTo>
                      <a:pt x="246" y="176"/>
                    </a:lnTo>
                    <a:lnTo>
                      <a:pt x="242" y="178"/>
                    </a:lnTo>
                    <a:lnTo>
                      <a:pt x="242" y="182"/>
                    </a:lnTo>
                    <a:lnTo>
                      <a:pt x="238" y="182"/>
                    </a:lnTo>
                    <a:lnTo>
                      <a:pt x="238" y="186"/>
                    </a:lnTo>
                    <a:lnTo>
                      <a:pt x="242" y="186"/>
                    </a:lnTo>
                    <a:lnTo>
                      <a:pt x="246" y="194"/>
                    </a:lnTo>
                    <a:lnTo>
                      <a:pt x="246" y="198"/>
                    </a:lnTo>
                    <a:lnTo>
                      <a:pt x="250" y="202"/>
                    </a:lnTo>
                    <a:lnTo>
                      <a:pt x="250" y="206"/>
                    </a:lnTo>
                    <a:lnTo>
                      <a:pt x="254" y="208"/>
                    </a:lnTo>
                    <a:lnTo>
                      <a:pt x="258" y="208"/>
                    </a:lnTo>
                    <a:lnTo>
                      <a:pt x="262" y="212"/>
                    </a:lnTo>
                    <a:lnTo>
                      <a:pt x="264" y="212"/>
                    </a:lnTo>
                    <a:lnTo>
                      <a:pt x="264" y="216"/>
                    </a:lnTo>
                    <a:lnTo>
                      <a:pt x="264" y="220"/>
                    </a:lnTo>
                    <a:lnTo>
                      <a:pt x="264" y="224"/>
                    </a:lnTo>
                    <a:lnTo>
                      <a:pt x="264" y="228"/>
                    </a:lnTo>
                    <a:lnTo>
                      <a:pt x="264" y="232"/>
                    </a:lnTo>
                    <a:lnTo>
                      <a:pt x="268" y="232"/>
                    </a:lnTo>
                    <a:lnTo>
                      <a:pt x="272" y="232"/>
                    </a:lnTo>
                    <a:lnTo>
                      <a:pt x="272" y="234"/>
                    </a:lnTo>
                    <a:lnTo>
                      <a:pt x="272" y="238"/>
                    </a:lnTo>
                    <a:lnTo>
                      <a:pt x="272" y="242"/>
                    </a:lnTo>
                    <a:lnTo>
                      <a:pt x="268" y="242"/>
                    </a:lnTo>
                    <a:lnTo>
                      <a:pt x="264" y="242"/>
                    </a:lnTo>
                    <a:lnTo>
                      <a:pt x="264" y="246"/>
                    </a:lnTo>
                    <a:lnTo>
                      <a:pt x="262" y="246"/>
                    </a:lnTo>
                    <a:lnTo>
                      <a:pt x="258" y="246"/>
                    </a:lnTo>
                    <a:lnTo>
                      <a:pt x="258" y="250"/>
                    </a:lnTo>
                    <a:lnTo>
                      <a:pt x="258" y="246"/>
                    </a:lnTo>
                    <a:lnTo>
                      <a:pt x="258" y="250"/>
                    </a:lnTo>
                    <a:lnTo>
                      <a:pt x="254" y="250"/>
                    </a:lnTo>
                    <a:lnTo>
                      <a:pt x="254" y="254"/>
                    </a:lnTo>
                    <a:lnTo>
                      <a:pt x="254" y="258"/>
                    </a:lnTo>
                    <a:lnTo>
                      <a:pt x="250" y="258"/>
                    </a:lnTo>
                    <a:lnTo>
                      <a:pt x="250" y="262"/>
                    </a:lnTo>
                    <a:lnTo>
                      <a:pt x="250" y="264"/>
                    </a:lnTo>
                    <a:lnTo>
                      <a:pt x="250" y="268"/>
                    </a:lnTo>
                    <a:lnTo>
                      <a:pt x="246" y="268"/>
                    </a:lnTo>
                    <a:lnTo>
                      <a:pt x="246" y="272"/>
                    </a:lnTo>
                    <a:lnTo>
                      <a:pt x="242" y="272"/>
                    </a:lnTo>
                    <a:lnTo>
                      <a:pt x="242" y="268"/>
                    </a:lnTo>
                    <a:lnTo>
                      <a:pt x="238" y="268"/>
                    </a:lnTo>
                    <a:lnTo>
                      <a:pt x="234" y="268"/>
                    </a:lnTo>
                    <a:lnTo>
                      <a:pt x="234" y="264"/>
                    </a:lnTo>
                    <a:lnTo>
                      <a:pt x="232" y="264"/>
                    </a:lnTo>
                    <a:lnTo>
                      <a:pt x="232" y="268"/>
                    </a:lnTo>
                    <a:lnTo>
                      <a:pt x="232" y="264"/>
                    </a:lnTo>
                    <a:lnTo>
                      <a:pt x="228" y="264"/>
                    </a:lnTo>
                    <a:lnTo>
                      <a:pt x="224" y="264"/>
                    </a:lnTo>
                    <a:lnTo>
                      <a:pt x="220" y="264"/>
                    </a:lnTo>
                    <a:lnTo>
                      <a:pt x="216" y="264"/>
                    </a:lnTo>
                    <a:lnTo>
                      <a:pt x="212" y="264"/>
                    </a:lnTo>
                    <a:lnTo>
                      <a:pt x="208" y="262"/>
                    </a:lnTo>
                    <a:lnTo>
                      <a:pt x="204" y="262"/>
                    </a:lnTo>
                    <a:lnTo>
                      <a:pt x="202" y="262"/>
                    </a:lnTo>
                    <a:lnTo>
                      <a:pt x="202" y="264"/>
                    </a:lnTo>
                    <a:lnTo>
                      <a:pt x="198" y="262"/>
                    </a:lnTo>
                    <a:lnTo>
                      <a:pt x="194" y="262"/>
                    </a:lnTo>
                    <a:lnTo>
                      <a:pt x="190" y="262"/>
                    </a:lnTo>
                    <a:lnTo>
                      <a:pt x="190" y="258"/>
                    </a:lnTo>
                    <a:lnTo>
                      <a:pt x="186" y="258"/>
                    </a:lnTo>
                    <a:lnTo>
                      <a:pt x="186" y="254"/>
                    </a:lnTo>
                    <a:lnTo>
                      <a:pt x="186" y="246"/>
                    </a:lnTo>
                    <a:lnTo>
                      <a:pt x="186" y="242"/>
                    </a:lnTo>
                    <a:lnTo>
                      <a:pt x="182" y="238"/>
                    </a:lnTo>
                    <a:lnTo>
                      <a:pt x="182" y="234"/>
                    </a:lnTo>
                    <a:lnTo>
                      <a:pt x="178" y="234"/>
                    </a:lnTo>
                    <a:lnTo>
                      <a:pt x="174" y="234"/>
                    </a:lnTo>
                    <a:lnTo>
                      <a:pt x="172" y="234"/>
                    </a:lnTo>
                    <a:lnTo>
                      <a:pt x="168" y="234"/>
                    </a:lnTo>
                    <a:lnTo>
                      <a:pt x="164" y="234"/>
                    </a:lnTo>
                    <a:lnTo>
                      <a:pt x="164" y="238"/>
                    </a:lnTo>
                    <a:lnTo>
                      <a:pt x="164" y="242"/>
                    </a:lnTo>
                    <a:lnTo>
                      <a:pt x="160" y="242"/>
                    </a:lnTo>
                    <a:lnTo>
                      <a:pt x="156" y="242"/>
                    </a:lnTo>
                    <a:lnTo>
                      <a:pt x="152" y="246"/>
                    </a:lnTo>
                    <a:lnTo>
                      <a:pt x="148" y="242"/>
                    </a:lnTo>
                    <a:lnTo>
                      <a:pt x="144" y="242"/>
                    </a:lnTo>
                    <a:lnTo>
                      <a:pt x="142" y="242"/>
                    </a:lnTo>
                    <a:lnTo>
                      <a:pt x="138" y="242"/>
                    </a:lnTo>
                    <a:lnTo>
                      <a:pt x="134" y="238"/>
                    </a:lnTo>
                    <a:lnTo>
                      <a:pt x="134" y="234"/>
                    </a:lnTo>
                    <a:lnTo>
                      <a:pt x="130" y="234"/>
                    </a:lnTo>
                    <a:lnTo>
                      <a:pt x="126" y="234"/>
                    </a:lnTo>
                    <a:lnTo>
                      <a:pt x="126" y="232"/>
                    </a:lnTo>
                    <a:lnTo>
                      <a:pt x="122" y="232"/>
                    </a:lnTo>
                    <a:lnTo>
                      <a:pt x="122" y="228"/>
                    </a:lnTo>
                    <a:lnTo>
                      <a:pt x="118" y="228"/>
                    </a:lnTo>
                    <a:lnTo>
                      <a:pt x="118" y="224"/>
                    </a:lnTo>
                    <a:lnTo>
                      <a:pt x="116" y="224"/>
                    </a:lnTo>
                    <a:lnTo>
                      <a:pt x="112" y="220"/>
                    </a:lnTo>
                    <a:lnTo>
                      <a:pt x="108" y="220"/>
                    </a:lnTo>
                    <a:lnTo>
                      <a:pt x="104" y="220"/>
                    </a:lnTo>
                    <a:lnTo>
                      <a:pt x="104" y="216"/>
                    </a:lnTo>
                    <a:lnTo>
                      <a:pt x="100" y="212"/>
                    </a:lnTo>
                    <a:lnTo>
                      <a:pt x="100" y="208"/>
                    </a:lnTo>
                    <a:lnTo>
                      <a:pt x="100" y="206"/>
                    </a:lnTo>
                    <a:lnTo>
                      <a:pt x="98" y="206"/>
                    </a:lnTo>
                    <a:lnTo>
                      <a:pt x="98" y="202"/>
                    </a:lnTo>
                    <a:lnTo>
                      <a:pt x="98" y="198"/>
                    </a:lnTo>
                    <a:lnTo>
                      <a:pt x="94" y="198"/>
                    </a:lnTo>
                    <a:lnTo>
                      <a:pt x="94" y="194"/>
                    </a:lnTo>
                    <a:lnTo>
                      <a:pt x="94" y="190"/>
                    </a:lnTo>
                    <a:lnTo>
                      <a:pt x="90" y="190"/>
                    </a:lnTo>
                    <a:lnTo>
                      <a:pt x="90" y="186"/>
                    </a:lnTo>
                    <a:lnTo>
                      <a:pt x="90" y="182"/>
                    </a:lnTo>
                    <a:lnTo>
                      <a:pt x="86" y="182"/>
                    </a:lnTo>
                    <a:lnTo>
                      <a:pt x="86" y="178"/>
                    </a:lnTo>
                    <a:lnTo>
                      <a:pt x="82" y="178"/>
                    </a:lnTo>
                    <a:lnTo>
                      <a:pt x="78" y="182"/>
                    </a:lnTo>
                    <a:lnTo>
                      <a:pt x="78" y="178"/>
                    </a:lnTo>
                    <a:lnTo>
                      <a:pt x="74" y="178"/>
                    </a:lnTo>
                    <a:lnTo>
                      <a:pt x="70" y="176"/>
                    </a:lnTo>
                    <a:lnTo>
                      <a:pt x="74" y="176"/>
                    </a:lnTo>
                    <a:lnTo>
                      <a:pt x="74" y="172"/>
                    </a:lnTo>
                    <a:lnTo>
                      <a:pt x="70" y="172"/>
                    </a:lnTo>
                    <a:lnTo>
                      <a:pt x="68" y="176"/>
                    </a:lnTo>
                    <a:lnTo>
                      <a:pt x="70" y="178"/>
                    </a:lnTo>
                    <a:lnTo>
                      <a:pt x="70" y="182"/>
                    </a:lnTo>
                    <a:lnTo>
                      <a:pt x="68" y="182"/>
                    </a:lnTo>
                    <a:lnTo>
                      <a:pt x="64" y="182"/>
                    </a:lnTo>
                    <a:lnTo>
                      <a:pt x="64" y="178"/>
                    </a:lnTo>
                    <a:lnTo>
                      <a:pt x="60" y="176"/>
                    </a:lnTo>
                    <a:lnTo>
                      <a:pt x="56" y="176"/>
                    </a:lnTo>
                    <a:lnTo>
                      <a:pt x="56" y="172"/>
                    </a:lnTo>
                    <a:lnTo>
                      <a:pt x="56" y="164"/>
                    </a:lnTo>
                    <a:lnTo>
                      <a:pt x="52" y="164"/>
                    </a:lnTo>
                    <a:lnTo>
                      <a:pt x="52" y="160"/>
                    </a:lnTo>
                    <a:lnTo>
                      <a:pt x="52" y="156"/>
                    </a:lnTo>
                    <a:lnTo>
                      <a:pt x="52" y="152"/>
                    </a:lnTo>
                    <a:lnTo>
                      <a:pt x="56" y="148"/>
                    </a:lnTo>
                    <a:lnTo>
                      <a:pt x="52" y="148"/>
                    </a:lnTo>
                    <a:lnTo>
                      <a:pt x="52" y="146"/>
                    </a:lnTo>
                    <a:lnTo>
                      <a:pt x="52" y="142"/>
                    </a:lnTo>
                    <a:lnTo>
                      <a:pt x="48" y="142"/>
                    </a:lnTo>
                    <a:lnTo>
                      <a:pt x="48" y="138"/>
                    </a:lnTo>
                    <a:lnTo>
                      <a:pt x="44" y="138"/>
                    </a:lnTo>
                    <a:lnTo>
                      <a:pt x="44" y="134"/>
                    </a:lnTo>
                    <a:lnTo>
                      <a:pt x="40" y="134"/>
                    </a:lnTo>
                    <a:lnTo>
                      <a:pt x="38" y="130"/>
                    </a:lnTo>
                    <a:lnTo>
                      <a:pt x="34" y="126"/>
                    </a:lnTo>
                    <a:lnTo>
                      <a:pt x="30" y="126"/>
                    </a:lnTo>
                    <a:lnTo>
                      <a:pt x="30" y="122"/>
                    </a:lnTo>
                    <a:lnTo>
                      <a:pt x="30" y="120"/>
                    </a:lnTo>
                    <a:lnTo>
                      <a:pt x="26" y="120"/>
                    </a:lnTo>
                    <a:lnTo>
                      <a:pt x="26" y="116"/>
                    </a:lnTo>
                    <a:lnTo>
                      <a:pt x="22" y="116"/>
                    </a:lnTo>
                    <a:lnTo>
                      <a:pt x="22" y="112"/>
                    </a:lnTo>
                    <a:lnTo>
                      <a:pt x="22" y="108"/>
                    </a:lnTo>
                    <a:lnTo>
                      <a:pt x="18" y="108"/>
                    </a:lnTo>
                    <a:lnTo>
                      <a:pt x="22" y="108"/>
                    </a:lnTo>
                    <a:lnTo>
                      <a:pt x="22" y="104"/>
                    </a:lnTo>
                    <a:lnTo>
                      <a:pt x="22" y="100"/>
                    </a:lnTo>
                    <a:lnTo>
                      <a:pt x="18" y="100"/>
                    </a:lnTo>
                    <a:lnTo>
                      <a:pt x="22" y="96"/>
                    </a:lnTo>
                    <a:lnTo>
                      <a:pt x="26" y="96"/>
                    </a:lnTo>
                    <a:lnTo>
                      <a:pt x="22" y="96"/>
                    </a:lnTo>
                    <a:lnTo>
                      <a:pt x="22" y="92"/>
                    </a:lnTo>
                    <a:lnTo>
                      <a:pt x="26" y="92"/>
                    </a:lnTo>
                    <a:lnTo>
                      <a:pt x="26" y="90"/>
                    </a:lnTo>
                    <a:lnTo>
                      <a:pt x="26" y="92"/>
                    </a:lnTo>
                    <a:lnTo>
                      <a:pt x="26" y="90"/>
                    </a:lnTo>
                    <a:lnTo>
                      <a:pt x="30" y="90"/>
                    </a:lnTo>
                    <a:lnTo>
                      <a:pt x="30" y="86"/>
                    </a:lnTo>
                    <a:lnTo>
                      <a:pt x="30" y="82"/>
                    </a:lnTo>
                    <a:lnTo>
                      <a:pt x="26" y="78"/>
                    </a:lnTo>
                    <a:lnTo>
                      <a:pt x="30" y="78"/>
                    </a:lnTo>
                    <a:lnTo>
                      <a:pt x="30" y="74"/>
                    </a:lnTo>
                    <a:lnTo>
                      <a:pt x="34" y="74"/>
                    </a:lnTo>
                    <a:lnTo>
                      <a:pt x="30" y="74"/>
                    </a:lnTo>
                    <a:lnTo>
                      <a:pt x="26" y="74"/>
                    </a:lnTo>
                    <a:lnTo>
                      <a:pt x="22" y="70"/>
                    </a:lnTo>
                    <a:lnTo>
                      <a:pt x="18" y="70"/>
                    </a:lnTo>
                    <a:lnTo>
                      <a:pt x="18" y="66"/>
                    </a:lnTo>
                    <a:lnTo>
                      <a:pt x="18" y="64"/>
                    </a:lnTo>
                    <a:lnTo>
                      <a:pt x="14" y="64"/>
                    </a:lnTo>
                    <a:lnTo>
                      <a:pt x="14" y="60"/>
                    </a:lnTo>
                    <a:lnTo>
                      <a:pt x="14" y="56"/>
                    </a:lnTo>
                    <a:lnTo>
                      <a:pt x="12" y="56"/>
                    </a:lnTo>
                    <a:lnTo>
                      <a:pt x="12" y="52"/>
                    </a:lnTo>
                    <a:lnTo>
                      <a:pt x="12" y="48"/>
                    </a:lnTo>
                    <a:lnTo>
                      <a:pt x="12" y="44"/>
                    </a:lnTo>
                    <a:lnTo>
                      <a:pt x="8" y="44"/>
                    </a:lnTo>
                    <a:lnTo>
                      <a:pt x="8" y="40"/>
                    </a:lnTo>
                    <a:lnTo>
                      <a:pt x="8" y="36"/>
                    </a:lnTo>
                    <a:lnTo>
                      <a:pt x="4" y="34"/>
                    </a:lnTo>
                    <a:lnTo>
                      <a:pt x="4" y="30"/>
                    </a:lnTo>
                    <a:lnTo>
                      <a:pt x="8" y="26"/>
                    </a:lnTo>
                    <a:lnTo>
                      <a:pt x="4" y="26"/>
                    </a:lnTo>
                    <a:lnTo>
                      <a:pt x="4" y="22"/>
                    </a:lnTo>
                    <a:lnTo>
                      <a:pt x="4" y="18"/>
                    </a:lnTo>
                    <a:lnTo>
                      <a:pt x="4" y="14"/>
                    </a:lnTo>
                    <a:lnTo>
                      <a:pt x="4" y="10"/>
                    </a:lnTo>
                    <a:lnTo>
                      <a:pt x="0" y="8"/>
                    </a:lnTo>
                    <a:lnTo>
                      <a:pt x="0" y="4"/>
                    </a:lnTo>
                    <a:lnTo>
                      <a:pt x="4" y="4"/>
                    </a:lnTo>
                    <a:lnTo>
                      <a:pt x="4" y="8"/>
                    </a:lnTo>
                    <a:lnTo>
                      <a:pt x="4" y="4"/>
                    </a:lnTo>
                    <a:lnTo>
                      <a:pt x="8" y="4"/>
                    </a:lnTo>
                    <a:lnTo>
                      <a:pt x="8" y="0"/>
                    </a:lnTo>
                    <a:lnTo>
                      <a:pt x="12" y="0"/>
                    </a:lnTo>
                    <a:lnTo>
                      <a:pt x="12" y="4"/>
                    </a:lnTo>
                    <a:lnTo>
                      <a:pt x="14" y="4"/>
                    </a:lnTo>
                    <a:lnTo>
                      <a:pt x="14" y="8"/>
                    </a:lnTo>
                    <a:lnTo>
                      <a:pt x="18" y="10"/>
                    </a:lnTo>
                    <a:lnTo>
                      <a:pt x="18" y="14"/>
                    </a:lnTo>
                    <a:lnTo>
                      <a:pt x="22" y="14"/>
                    </a:lnTo>
                    <a:lnTo>
                      <a:pt x="26" y="14"/>
                    </a:lnTo>
                    <a:lnTo>
                      <a:pt x="30" y="14"/>
                    </a:lnTo>
                    <a:lnTo>
                      <a:pt x="34" y="14"/>
                    </a:lnTo>
                    <a:lnTo>
                      <a:pt x="38" y="14"/>
                    </a:lnTo>
                    <a:lnTo>
                      <a:pt x="38" y="10"/>
                    </a:lnTo>
                    <a:lnTo>
                      <a:pt x="40" y="10"/>
                    </a:lnTo>
                    <a:lnTo>
                      <a:pt x="44" y="8"/>
                    </a:lnTo>
                    <a:lnTo>
                      <a:pt x="48" y="8"/>
                    </a:lnTo>
                    <a:lnTo>
                      <a:pt x="48" y="4"/>
                    </a:lnTo>
                    <a:lnTo>
                      <a:pt x="52" y="0"/>
                    </a:lnTo>
                    <a:lnTo>
                      <a:pt x="56" y="0"/>
                    </a:lnTo>
                    <a:lnTo>
                      <a:pt x="60" y="4"/>
                    </a:lnTo>
                    <a:lnTo>
                      <a:pt x="64" y="8"/>
                    </a:lnTo>
                    <a:lnTo>
                      <a:pt x="60" y="8"/>
                    </a:lnTo>
                    <a:lnTo>
                      <a:pt x="60" y="10"/>
                    </a:lnTo>
                    <a:lnTo>
                      <a:pt x="60" y="14"/>
                    </a:lnTo>
                    <a:lnTo>
                      <a:pt x="56" y="14"/>
                    </a:lnTo>
                    <a:lnTo>
                      <a:pt x="60" y="18"/>
                    </a:lnTo>
                    <a:lnTo>
                      <a:pt x="60" y="22"/>
                    </a:lnTo>
                    <a:lnTo>
                      <a:pt x="64" y="22"/>
                    </a:lnTo>
                    <a:lnTo>
                      <a:pt x="64" y="26"/>
                    </a:lnTo>
                    <a:lnTo>
                      <a:pt x="68" y="26"/>
                    </a:lnTo>
                    <a:lnTo>
                      <a:pt x="68" y="22"/>
                    </a:lnTo>
                    <a:lnTo>
                      <a:pt x="70" y="22"/>
                    </a:lnTo>
                    <a:lnTo>
                      <a:pt x="82" y="26"/>
                    </a:lnTo>
                    <a:lnTo>
                      <a:pt x="86" y="26"/>
                    </a:lnTo>
                    <a:lnTo>
                      <a:pt x="90" y="26"/>
                    </a:lnTo>
                    <a:lnTo>
                      <a:pt x="94" y="22"/>
                    </a:lnTo>
                    <a:lnTo>
                      <a:pt x="98" y="22"/>
                    </a:lnTo>
                    <a:lnTo>
                      <a:pt x="100" y="22"/>
                    </a:lnTo>
                    <a:lnTo>
                      <a:pt x="104" y="18"/>
                    </a:lnTo>
                    <a:lnTo>
                      <a:pt x="104" y="22"/>
                    </a:lnTo>
                    <a:lnTo>
                      <a:pt x="108" y="26"/>
                    </a:lnTo>
                    <a:lnTo>
                      <a:pt x="112" y="30"/>
                    </a:lnTo>
                    <a:lnTo>
                      <a:pt x="112" y="34"/>
                    </a:lnTo>
                    <a:lnTo>
                      <a:pt x="116" y="34"/>
                    </a:lnTo>
                    <a:lnTo>
                      <a:pt x="116" y="36"/>
                    </a:lnTo>
                    <a:lnTo>
                      <a:pt x="118" y="36"/>
                    </a:lnTo>
                    <a:lnTo>
                      <a:pt x="122" y="36"/>
                    </a:lnTo>
                    <a:lnTo>
                      <a:pt x="126" y="36"/>
                    </a:lnTo>
                    <a:lnTo>
                      <a:pt x="126" y="40"/>
                    </a:lnTo>
                    <a:lnTo>
                      <a:pt x="130" y="40"/>
                    </a:lnTo>
                    <a:lnTo>
                      <a:pt x="134" y="44"/>
                    </a:lnTo>
                    <a:lnTo>
                      <a:pt x="138" y="44"/>
                    </a:lnTo>
                    <a:lnTo>
                      <a:pt x="142" y="44"/>
                    </a:lnTo>
                    <a:lnTo>
                      <a:pt x="144" y="44"/>
                    </a:lnTo>
                    <a:lnTo>
                      <a:pt x="148" y="44"/>
                    </a:lnTo>
                    <a:lnTo>
                      <a:pt x="152" y="40"/>
                    </a:lnTo>
                    <a:lnTo>
                      <a:pt x="152" y="36"/>
                    </a:lnTo>
                    <a:lnTo>
                      <a:pt x="156" y="36"/>
                    </a:lnTo>
                    <a:lnTo>
                      <a:pt x="156" y="34"/>
                    </a:lnTo>
                    <a:lnTo>
                      <a:pt x="160" y="34"/>
                    </a:lnTo>
                    <a:lnTo>
                      <a:pt x="160" y="30"/>
                    </a:lnTo>
                    <a:lnTo>
                      <a:pt x="164" y="30"/>
                    </a:lnTo>
                    <a:lnTo>
                      <a:pt x="168" y="30"/>
                    </a:lnTo>
                    <a:lnTo>
                      <a:pt x="172" y="30"/>
                    </a:lnTo>
                    <a:lnTo>
                      <a:pt x="174" y="30"/>
                    </a:lnTo>
                    <a:lnTo>
                      <a:pt x="174" y="26"/>
                    </a:lnTo>
                    <a:lnTo>
                      <a:pt x="178" y="26"/>
                    </a:lnTo>
                    <a:lnTo>
                      <a:pt x="182" y="26"/>
                    </a:lnTo>
                    <a:lnTo>
                      <a:pt x="182" y="30"/>
                    </a:lnTo>
                    <a:lnTo>
                      <a:pt x="186" y="30"/>
                    </a:lnTo>
                    <a:lnTo>
                      <a:pt x="186" y="26"/>
                    </a:lnTo>
                    <a:lnTo>
                      <a:pt x="190" y="30"/>
                    </a:lnTo>
                    <a:lnTo>
                      <a:pt x="190" y="34"/>
                    </a:lnTo>
                    <a:lnTo>
                      <a:pt x="194" y="34"/>
                    </a:lnTo>
                    <a:lnTo>
                      <a:pt x="202" y="36"/>
                    </a:lnTo>
                    <a:lnTo>
                      <a:pt x="204" y="40"/>
                    </a:lnTo>
                    <a:lnTo>
                      <a:pt x="208" y="36"/>
                    </a:lnTo>
                    <a:lnTo>
                      <a:pt x="208" y="40"/>
                    </a:lnTo>
                    <a:lnTo>
                      <a:pt x="208" y="36"/>
                    </a:lnTo>
                    <a:lnTo>
                      <a:pt x="212" y="36"/>
                    </a:lnTo>
                    <a:lnTo>
                      <a:pt x="212" y="40"/>
                    </a:lnTo>
                    <a:lnTo>
                      <a:pt x="216" y="40"/>
                    </a:lnTo>
                    <a:lnTo>
                      <a:pt x="216" y="44"/>
                    </a:lnTo>
                    <a:lnTo>
                      <a:pt x="220" y="48"/>
                    </a:lnTo>
                    <a:lnTo>
                      <a:pt x="224" y="48"/>
                    </a:lnTo>
                    <a:lnTo>
                      <a:pt x="228" y="52"/>
                    </a:lnTo>
                    <a:lnTo>
                      <a:pt x="228" y="56"/>
                    </a:lnTo>
                    <a:lnTo>
                      <a:pt x="232" y="60"/>
                    </a:lnTo>
                    <a:lnTo>
                      <a:pt x="234" y="60"/>
                    </a:lnTo>
                    <a:lnTo>
                      <a:pt x="238" y="60"/>
                    </a:lnTo>
                    <a:lnTo>
                      <a:pt x="242" y="60"/>
                    </a:lnTo>
                    <a:lnTo>
                      <a:pt x="242" y="64"/>
                    </a:lnTo>
                    <a:lnTo>
                      <a:pt x="242" y="66"/>
                    </a:lnTo>
                    <a:lnTo>
                      <a:pt x="242" y="70"/>
                    </a:lnTo>
                    <a:lnTo>
                      <a:pt x="242" y="74"/>
                    </a:lnTo>
                    <a:lnTo>
                      <a:pt x="242" y="78"/>
                    </a:lnTo>
                    <a:lnTo>
                      <a:pt x="246" y="78"/>
                    </a:lnTo>
                    <a:lnTo>
                      <a:pt x="242" y="82"/>
                    </a:lnTo>
                    <a:lnTo>
                      <a:pt x="242" y="86"/>
                    </a:lnTo>
                    <a:lnTo>
                      <a:pt x="242" y="90"/>
                    </a:lnTo>
                    <a:lnTo>
                      <a:pt x="242" y="92"/>
                    </a:lnTo>
                    <a:lnTo>
                      <a:pt x="238" y="96"/>
                    </a:lnTo>
                    <a:lnTo>
                      <a:pt x="234" y="96"/>
                    </a:lnTo>
                    <a:lnTo>
                      <a:pt x="238" y="100"/>
                    </a:lnTo>
                    <a:lnTo>
                      <a:pt x="234" y="100"/>
                    </a:lnTo>
                    <a:lnTo>
                      <a:pt x="234" y="104"/>
                    </a:lnTo>
                    <a:lnTo>
                      <a:pt x="234" y="108"/>
                    </a:lnTo>
                    <a:lnTo>
                      <a:pt x="234" y="112"/>
                    </a:lnTo>
                    <a:lnTo>
                      <a:pt x="234" y="116"/>
                    </a:lnTo>
                    <a:lnTo>
                      <a:pt x="238" y="116"/>
                    </a:lnTo>
                    <a:lnTo>
                      <a:pt x="238" y="120"/>
                    </a:lnTo>
                    <a:lnTo>
                      <a:pt x="234" y="120"/>
                    </a:lnTo>
                    <a:lnTo>
                      <a:pt x="234" y="122"/>
                    </a:lnTo>
                    <a:lnTo>
                      <a:pt x="234" y="126"/>
                    </a:lnTo>
                    <a:lnTo>
                      <a:pt x="234" y="130"/>
                    </a:lnTo>
                    <a:lnTo>
                      <a:pt x="234" y="134"/>
                    </a:lnTo>
                    <a:lnTo>
                      <a:pt x="238" y="138"/>
                    </a:lnTo>
                    <a:lnTo>
                      <a:pt x="238" y="142"/>
                    </a:lnTo>
                    <a:lnTo>
                      <a:pt x="238" y="146"/>
                    </a:lnTo>
                    <a:lnTo>
                      <a:pt x="238" y="146"/>
                    </a:lnTo>
                    <a:lnTo>
                      <a:pt x="238" y="146"/>
                    </a:lnTo>
                    <a:close/>
                    <a:moveTo>
                      <a:pt x="164" y="238"/>
                    </a:moveTo>
                    <a:lnTo>
                      <a:pt x="164" y="242"/>
                    </a:lnTo>
                    <a:lnTo>
                      <a:pt x="164" y="238"/>
                    </a:lnTo>
                    <a:lnTo>
                      <a:pt x="168" y="238"/>
                    </a:lnTo>
                    <a:lnTo>
                      <a:pt x="164" y="238"/>
                    </a:lnTo>
                    <a:lnTo>
                      <a:pt x="164" y="238"/>
                    </a:lnTo>
                    <a:lnTo>
                      <a:pt x="164" y="238"/>
                    </a:lnTo>
                    <a:close/>
                    <a:moveTo>
                      <a:pt x="174" y="238"/>
                    </a:moveTo>
                    <a:lnTo>
                      <a:pt x="172" y="238"/>
                    </a:lnTo>
                    <a:lnTo>
                      <a:pt x="172" y="242"/>
                    </a:lnTo>
                    <a:lnTo>
                      <a:pt x="168" y="242"/>
                    </a:lnTo>
                    <a:lnTo>
                      <a:pt x="164" y="242"/>
                    </a:lnTo>
                    <a:lnTo>
                      <a:pt x="160" y="246"/>
                    </a:lnTo>
                    <a:lnTo>
                      <a:pt x="160" y="242"/>
                    </a:lnTo>
                    <a:lnTo>
                      <a:pt x="164" y="242"/>
                    </a:lnTo>
                    <a:lnTo>
                      <a:pt x="168" y="242"/>
                    </a:lnTo>
                    <a:lnTo>
                      <a:pt x="168" y="238"/>
                    </a:lnTo>
                    <a:lnTo>
                      <a:pt x="172" y="238"/>
                    </a:lnTo>
                    <a:lnTo>
                      <a:pt x="172" y="234"/>
                    </a:lnTo>
                    <a:lnTo>
                      <a:pt x="174" y="238"/>
                    </a:lnTo>
                    <a:lnTo>
                      <a:pt x="174" y="238"/>
                    </a:lnTo>
                    <a:lnTo>
                      <a:pt x="174" y="2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3" name="Freeform 30">
                <a:extLst>
                  <a:ext uri="{FF2B5EF4-FFF2-40B4-BE49-F238E27FC236}">
                    <a16:creationId xmlns:a16="http://schemas.microsoft.com/office/drawing/2014/main" id="{A5A05AB5-B5FD-4A42-ADB1-1FDD068B3017}"/>
                  </a:ext>
                </a:extLst>
              </p:cNvPr>
              <p:cNvSpPr>
                <a:spLocks/>
              </p:cNvSpPr>
              <p:nvPr/>
            </p:nvSpPr>
            <p:spPr bwMode="auto">
              <a:xfrm>
                <a:off x="5309764" y="8872286"/>
                <a:ext cx="240476" cy="268358"/>
              </a:xfrm>
              <a:custGeom>
                <a:avLst/>
                <a:gdLst>
                  <a:gd name="T0" fmla="*/ 4 w 138"/>
                  <a:gd name="T1" fmla="*/ 90 h 154"/>
                  <a:gd name="T2" fmla="*/ 14 w 138"/>
                  <a:gd name="T3" fmla="*/ 68 h 154"/>
                  <a:gd name="T4" fmla="*/ 34 w 138"/>
                  <a:gd name="T5" fmla="*/ 56 h 154"/>
                  <a:gd name="T6" fmla="*/ 34 w 138"/>
                  <a:gd name="T7" fmla="*/ 40 h 154"/>
                  <a:gd name="T8" fmla="*/ 38 w 138"/>
                  <a:gd name="T9" fmla="*/ 38 h 154"/>
                  <a:gd name="T10" fmla="*/ 38 w 138"/>
                  <a:gd name="T11" fmla="*/ 34 h 154"/>
                  <a:gd name="T12" fmla="*/ 38 w 138"/>
                  <a:gd name="T13" fmla="*/ 18 h 154"/>
                  <a:gd name="T14" fmla="*/ 52 w 138"/>
                  <a:gd name="T15" fmla="*/ 4 h 154"/>
                  <a:gd name="T16" fmla="*/ 56 w 138"/>
                  <a:gd name="T17" fmla="*/ 0 h 154"/>
                  <a:gd name="T18" fmla="*/ 60 w 138"/>
                  <a:gd name="T19" fmla="*/ 0 h 154"/>
                  <a:gd name="T20" fmla="*/ 74 w 138"/>
                  <a:gd name="T21" fmla="*/ 4 h 154"/>
                  <a:gd name="T22" fmla="*/ 74 w 138"/>
                  <a:gd name="T23" fmla="*/ 0 h 154"/>
                  <a:gd name="T24" fmla="*/ 78 w 138"/>
                  <a:gd name="T25" fmla="*/ 4 h 154"/>
                  <a:gd name="T26" fmla="*/ 82 w 138"/>
                  <a:gd name="T27" fmla="*/ 4 h 154"/>
                  <a:gd name="T28" fmla="*/ 86 w 138"/>
                  <a:gd name="T29" fmla="*/ 4 h 154"/>
                  <a:gd name="T30" fmla="*/ 86 w 138"/>
                  <a:gd name="T31" fmla="*/ 8 h 154"/>
                  <a:gd name="T32" fmla="*/ 86 w 138"/>
                  <a:gd name="T33" fmla="*/ 10 h 154"/>
                  <a:gd name="T34" fmla="*/ 90 w 138"/>
                  <a:gd name="T35" fmla="*/ 14 h 154"/>
                  <a:gd name="T36" fmla="*/ 90 w 138"/>
                  <a:gd name="T37" fmla="*/ 18 h 154"/>
                  <a:gd name="T38" fmla="*/ 94 w 138"/>
                  <a:gd name="T39" fmla="*/ 18 h 154"/>
                  <a:gd name="T40" fmla="*/ 96 w 138"/>
                  <a:gd name="T41" fmla="*/ 26 h 154"/>
                  <a:gd name="T42" fmla="*/ 100 w 138"/>
                  <a:gd name="T43" fmla="*/ 30 h 154"/>
                  <a:gd name="T44" fmla="*/ 104 w 138"/>
                  <a:gd name="T45" fmla="*/ 30 h 154"/>
                  <a:gd name="T46" fmla="*/ 108 w 138"/>
                  <a:gd name="T47" fmla="*/ 30 h 154"/>
                  <a:gd name="T48" fmla="*/ 104 w 138"/>
                  <a:gd name="T49" fmla="*/ 30 h 154"/>
                  <a:gd name="T50" fmla="*/ 104 w 138"/>
                  <a:gd name="T51" fmla="*/ 38 h 154"/>
                  <a:gd name="T52" fmla="*/ 104 w 138"/>
                  <a:gd name="T53" fmla="*/ 40 h 154"/>
                  <a:gd name="T54" fmla="*/ 100 w 138"/>
                  <a:gd name="T55" fmla="*/ 44 h 154"/>
                  <a:gd name="T56" fmla="*/ 96 w 138"/>
                  <a:gd name="T57" fmla="*/ 48 h 154"/>
                  <a:gd name="T58" fmla="*/ 100 w 138"/>
                  <a:gd name="T59" fmla="*/ 52 h 154"/>
                  <a:gd name="T60" fmla="*/ 96 w 138"/>
                  <a:gd name="T61" fmla="*/ 56 h 154"/>
                  <a:gd name="T62" fmla="*/ 96 w 138"/>
                  <a:gd name="T63" fmla="*/ 60 h 154"/>
                  <a:gd name="T64" fmla="*/ 96 w 138"/>
                  <a:gd name="T65" fmla="*/ 64 h 154"/>
                  <a:gd name="T66" fmla="*/ 100 w 138"/>
                  <a:gd name="T67" fmla="*/ 70 h 154"/>
                  <a:gd name="T68" fmla="*/ 100 w 138"/>
                  <a:gd name="T69" fmla="*/ 74 h 154"/>
                  <a:gd name="T70" fmla="*/ 104 w 138"/>
                  <a:gd name="T71" fmla="*/ 74 h 154"/>
                  <a:gd name="T72" fmla="*/ 104 w 138"/>
                  <a:gd name="T73" fmla="*/ 78 h 154"/>
                  <a:gd name="T74" fmla="*/ 104 w 138"/>
                  <a:gd name="T75" fmla="*/ 82 h 154"/>
                  <a:gd name="T76" fmla="*/ 108 w 138"/>
                  <a:gd name="T77" fmla="*/ 82 h 154"/>
                  <a:gd name="T78" fmla="*/ 112 w 138"/>
                  <a:gd name="T79" fmla="*/ 86 h 154"/>
                  <a:gd name="T80" fmla="*/ 116 w 138"/>
                  <a:gd name="T81" fmla="*/ 90 h 154"/>
                  <a:gd name="T82" fmla="*/ 120 w 138"/>
                  <a:gd name="T83" fmla="*/ 94 h 154"/>
                  <a:gd name="T84" fmla="*/ 126 w 138"/>
                  <a:gd name="T85" fmla="*/ 98 h 154"/>
                  <a:gd name="T86" fmla="*/ 130 w 138"/>
                  <a:gd name="T87" fmla="*/ 104 h 154"/>
                  <a:gd name="T88" fmla="*/ 126 w 138"/>
                  <a:gd name="T89" fmla="*/ 116 h 154"/>
                  <a:gd name="T90" fmla="*/ 130 w 138"/>
                  <a:gd name="T91" fmla="*/ 120 h 154"/>
                  <a:gd name="T92" fmla="*/ 130 w 138"/>
                  <a:gd name="T93" fmla="*/ 130 h 154"/>
                  <a:gd name="T94" fmla="*/ 138 w 138"/>
                  <a:gd name="T95" fmla="*/ 134 h 154"/>
                  <a:gd name="T96" fmla="*/ 138 w 138"/>
                  <a:gd name="T97" fmla="*/ 138 h 154"/>
                  <a:gd name="T98" fmla="*/ 134 w 138"/>
                  <a:gd name="T99" fmla="*/ 138 h 154"/>
                  <a:gd name="T100" fmla="*/ 130 w 138"/>
                  <a:gd name="T101" fmla="*/ 138 h 154"/>
                  <a:gd name="T102" fmla="*/ 124 w 138"/>
                  <a:gd name="T103" fmla="*/ 134 h 154"/>
                  <a:gd name="T104" fmla="*/ 120 w 138"/>
                  <a:gd name="T105" fmla="*/ 138 h 154"/>
                  <a:gd name="T106" fmla="*/ 116 w 138"/>
                  <a:gd name="T107" fmla="*/ 150 h 154"/>
                  <a:gd name="T108" fmla="*/ 112 w 138"/>
                  <a:gd name="T109" fmla="*/ 154 h 154"/>
                  <a:gd name="T110" fmla="*/ 104 w 138"/>
                  <a:gd name="T111" fmla="*/ 154 h 154"/>
                  <a:gd name="T112" fmla="*/ 38 w 138"/>
                  <a:gd name="T113" fmla="*/ 112 h 154"/>
                  <a:gd name="T114" fmla="*/ 8 w 138"/>
                  <a:gd name="T115" fmla="*/ 9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54">
                    <a:moveTo>
                      <a:pt x="8" y="98"/>
                    </a:moveTo>
                    <a:lnTo>
                      <a:pt x="8" y="98"/>
                    </a:lnTo>
                    <a:lnTo>
                      <a:pt x="8" y="94"/>
                    </a:lnTo>
                    <a:lnTo>
                      <a:pt x="4" y="94"/>
                    </a:lnTo>
                    <a:lnTo>
                      <a:pt x="4" y="94"/>
                    </a:lnTo>
                    <a:lnTo>
                      <a:pt x="4" y="90"/>
                    </a:lnTo>
                    <a:lnTo>
                      <a:pt x="0" y="74"/>
                    </a:lnTo>
                    <a:lnTo>
                      <a:pt x="0" y="74"/>
                    </a:lnTo>
                    <a:lnTo>
                      <a:pt x="4" y="74"/>
                    </a:lnTo>
                    <a:lnTo>
                      <a:pt x="8" y="70"/>
                    </a:lnTo>
                    <a:lnTo>
                      <a:pt x="12" y="68"/>
                    </a:lnTo>
                    <a:lnTo>
                      <a:pt x="14" y="68"/>
                    </a:lnTo>
                    <a:lnTo>
                      <a:pt x="18" y="64"/>
                    </a:lnTo>
                    <a:lnTo>
                      <a:pt x="18" y="64"/>
                    </a:lnTo>
                    <a:lnTo>
                      <a:pt x="22" y="64"/>
                    </a:lnTo>
                    <a:lnTo>
                      <a:pt x="26" y="60"/>
                    </a:lnTo>
                    <a:lnTo>
                      <a:pt x="34" y="56"/>
                    </a:lnTo>
                    <a:lnTo>
                      <a:pt x="34" y="56"/>
                    </a:lnTo>
                    <a:lnTo>
                      <a:pt x="34" y="52"/>
                    </a:lnTo>
                    <a:lnTo>
                      <a:pt x="34" y="48"/>
                    </a:lnTo>
                    <a:lnTo>
                      <a:pt x="34" y="44"/>
                    </a:lnTo>
                    <a:lnTo>
                      <a:pt x="34" y="44"/>
                    </a:lnTo>
                    <a:lnTo>
                      <a:pt x="34" y="40"/>
                    </a:lnTo>
                    <a:lnTo>
                      <a:pt x="34" y="40"/>
                    </a:lnTo>
                    <a:lnTo>
                      <a:pt x="34" y="40"/>
                    </a:lnTo>
                    <a:lnTo>
                      <a:pt x="34" y="40"/>
                    </a:lnTo>
                    <a:lnTo>
                      <a:pt x="34" y="40"/>
                    </a:lnTo>
                    <a:lnTo>
                      <a:pt x="38" y="38"/>
                    </a:lnTo>
                    <a:lnTo>
                      <a:pt x="38" y="38"/>
                    </a:lnTo>
                    <a:lnTo>
                      <a:pt x="38" y="38"/>
                    </a:lnTo>
                    <a:lnTo>
                      <a:pt x="38" y="38"/>
                    </a:lnTo>
                    <a:lnTo>
                      <a:pt x="38" y="38"/>
                    </a:lnTo>
                    <a:lnTo>
                      <a:pt x="38" y="38"/>
                    </a:lnTo>
                    <a:lnTo>
                      <a:pt x="38" y="34"/>
                    </a:lnTo>
                    <a:lnTo>
                      <a:pt x="38" y="34"/>
                    </a:lnTo>
                    <a:lnTo>
                      <a:pt x="38" y="34"/>
                    </a:lnTo>
                    <a:lnTo>
                      <a:pt x="38" y="30"/>
                    </a:lnTo>
                    <a:lnTo>
                      <a:pt x="38" y="30"/>
                    </a:lnTo>
                    <a:lnTo>
                      <a:pt x="38" y="26"/>
                    </a:lnTo>
                    <a:lnTo>
                      <a:pt x="38" y="26"/>
                    </a:lnTo>
                    <a:lnTo>
                      <a:pt x="38" y="18"/>
                    </a:lnTo>
                    <a:lnTo>
                      <a:pt x="38" y="18"/>
                    </a:lnTo>
                    <a:lnTo>
                      <a:pt x="38" y="14"/>
                    </a:lnTo>
                    <a:lnTo>
                      <a:pt x="44" y="14"/>
                    </a:lnTo>
                    <a:lnTo>
                      <a:pt x="52" y="8"/>
                    </a:lnTo>
                    <a:lnTo>
                      <a:pt x="52" y="8"/>
                    </a:lnTo>
                    <a:lnTo>
                      <a:pt x="52" y="4"/>
                    </a:lnTo>
                    <a:lnTo>
                      <a:pt x="52" y="4"/>
                    </a:lnTo>
                    <a:lnTo>
                      <a:pt x="52" y="4"/>
                    </a:lnTo>
                    <a:lnTo>
                      <a:pt x="52" y="4"/>
                    </a:lnTo>
                    <a:lnTo>
                      <a:pt x="56" y="4"/>
                    </a:lnTo>
                    <a:lnTo>
                      <a:pt x="56" y="4"/>
                    </a:lnTo>
                    <a:lnTo>
                      <a:pt x="56" y="0"/>
                    </a:lnTo>
                    <a:lnTo>
                      <a:pt x="56" y="0"/>
                    </a:lnTo>
                    <a:lnTo>
                      <a:pt x="56" y="0"/>
                    </a:lnTo>
                    <a:lnTo>
                      <a:pt x="60" y="0"/>
                    </a:lnTo>
                    <a:lnTo>
                      <a:pt x="60" y="0"/>
                    </a:lnTo>
                    <a:lnTo>
                      <a:pt x="60" y="0"/>
                    </a:lnTo>
                    <a:lnTo>
                      <a:pt x="60" y="0"/>
                    </a:lnTo>
                    <a:lnTo>
                      <a:pt x="60" y="0"/>
                    </a:lnTo>
                    <a:lnTo>
                      <a:pt x="64" y="0"/>
                    </a:lnTo>
                    <a:lnTo>
                      <a:pt x="68" y="4"/>
                    </a:lnTo>
                    <a:lnTo>
                      <a:pt x="70" y="4"/>
                    </a:lnTo>
                    <a:lnTo>
                      <a:pt x="70" y="4"/>
                    </a:lnTo>
                    <a:lnTo>
                      <a:pt x="74" y="4"/>
                    </a:lnTo>
                    <a:lnTo>
                      <a:pt x="74" y="4"/>
                    </a:lnTo>
                    <a:lnTo>
                      <a:pt x="74" y="0"/>
                    </a:lnTo>
                    <a:lnTo>
                      <a:pt x="74" y="0"/>
                    </a:lnTo>
                    <a:lnTo>
                      <a:pt x="74" y="0"/>
                    </a:lnTo>
                    <a:lnTo>
                      <a:pt x="74" y="0"/>
                    </a:lnTo>
                    <a:lnTo>
                      <a:pt x="74" y="0"/>
                    </a:lnTo>
                    <a:lnTo>
                      <a:pt x="74" y="0"/>
                    </a:lnTo>
                    <a:lnTo>
                      <a:pt x="78" y="0"/>
                    </a:lnTo>
                    <a:lnTo>
                      <a:pt x="78" y="4"/>
                    </a:lnTo>
                    <a:lnTo>
                      <a:pt x="78" y="4"/>
                    </a:lnTo>
                    <a:lnTo>
                      <a:pt x="78" y="4"/>
                    </a:lnTo>
                    <a:lnTo>
                      <a:pt x="78" y="4"/>
                    </a:lnTo>
                    <a:lnTo>
                      <a:pt x="78" y="4"/>
                    </a:lnTo>
                    <a:lnTo>
                      <a:pt x="78" y="8"/>
                    </a:lnTo>
                    <a:lnTo>
                      <a:pt x="78" y="8"/>
                    </a:lnTo>
                    <a:lnTo>
                      <a:pt x="78" y="8"/>
                    </a:lnTo>
                    <a:lnTo>
                      <a:pt x="78" y="8"/>
                    </a:lnTo>
                    <a:lnTo>
                      <a:pt x="82" y="8"/>
                    </a:lnTo>
                    <a:lnTo>
                      <a:pt x="82" y="4"/>
                    </a:lnTo>
                    <a:lnTo>
                      <a:pt x="82" y="4"/>
                    </a:lnTo>
                    <a:lnTo>
                      <a:pt x="82" y="4"/>
                    </a:lnTo>
                    <a:lnTo>
                      <a:pt x="82" y="4"/>
                    </a:lnTo>
                    <a:lnTo>
                      <a:pt x="82" y="4"/>
                    </a:lnTo>
                    <a:lnTo>
                      <a:pt x="82" y="4"/>
                    </a:lnTo>
                    <a:lnTo>
                      <a:pt x="86" y="4"/>
                    </a:lnTo>
                    <a:lnTo>
                      <a:pt x="86" y="4"/>
                    </a:lnTo>
                    <a:lnTo>
                      <a:pt x="86" y="4"/>
                    </a:lnTo>
                    <a:lnTo>
                      <a:pt x="86" y="4"/>
                    </a:lnTo>
                    <a:lnTo>
                      <a:pt x="86" y="4"/>
                    </a:lnTo>
                    <a:lnTo>
                      <a:pt x="86" y="8"/>
                    </a:lnTo>
                    <a:lnTo>
                      <a:pt x="86" y="8"/>
                    </a:lnTo>
                    <a:lnTo>
                      <a:pt x="86" y="8"/>
                    </a:lnTo>
                    <a:lnTo>
                      <a:pt x="86" y="8"/>
                    </a:lnTo>
                    <a:lnTo>
                      <a:pt x="86" y="8"/>
                    </a:lnTo>
                    <a:lnTo>
                      <a:pt x="86" y="10"/>
                    </a:lnTo>
                    <a:lnTo>
                      <a:pt x="86" y="10"/>
                    </a:lnTo>
                    <a:lnTo>
                      <a:pt x="86" y="10"/>
                    </a:lnTo>
                    <a:lnTo>
                      <a:pt x="86" y="10"/>
                    </a:lnTo>
                    <a:lnTo>
                      <a:pt x="86" y="10"/>
                    </a:lnTo>
                    <a:lnTo>
                      <a:pt x="90" y="10"/>
                    </a:lnTo>
                    <a:lnTo>
                      <a:pt x="90" y="10"/>
                    </a:lnTo>
                    <a:lnTo>
                      <a:pt x="90" y="10"/>
                    </a:lnTo>
                    <a:lnTo>
                      <a:pt x="90" y="14"/>
                    </a:lnTo>
                    <a:lnTo>
                      <a:pt x="90" y="14"/>
                    </a:lnTo>
                    <a:lnTo>
                      <a:pt x="90" y="14"/>
                    </a:lnTo>
                    <a:lnTo>
                      <a:pt x="90" y="14"/>
                    </a:lnTo>
                    <a:lnTo>
                      <a:pt x="90" y="14"/>
                    </a:lnTo>
                    <a:lnTo>
                      <a:pt x="90" y="18"/>
                    </a:lnTo>
                    <a:lnTo>
                      <a:pt x="90" y="18"/>
                    </a:lnTo>
                    <a:lnTo>
                      <a:pt x="90" y="18"/>
                    </a:lnTo>
                    <a:lnTo>
                      <a:pt x="90" y="18"/>
                    </a:lnTo>
                    <a:lnTo>
                      <a:pt x="90" y="18"/>
                    </a:lnTo>
                    <a:lnTo>
                      <a:pt x="94" y="18"/>
                    </a:lnTo>
                    <a:lnTo>
                      <a:pt x="94" y="18"/>
                    </a:lnTo>
                    <a:lnTo>
                      <a:pt x="94" y="18"/>
                    </a:lnTo>
                    <a:lnTo>
                      <a:pt x="94" y="18"/>
                    </a:lnTo>
                    <a:lnTo>
                      <a:pt x="94" y="22"/>
                    </a:lnTo>
                    <a:lnTo>
                      <a:pt x="94" y="22"/>
                    </a:lnTo>
                    <a:lnTo>
                      <a:pt x="94" y="26"/>
                    </a:lnTo>
                    <a:lnTo>
                      <a:pt x="94" y="26"/>
                    </a:lnTo>
                    <a:lnTo>
                      <a:pt x="96" y="26"/>
                    </a:lnTo>
                    <a:lnTo>
                      <a:pt x="96" y="26"/>
                    </a:lnTo>
                    <a:lnTo>
                      <a:pt x="96" y="26"/>
                    </a:lnTo>
                    <a:lnTo>
                      <a:pt x="96" y="26"/>
                    </a:lnTo>
                    <a:lnTo>
                      <a:pt x="96" y="26"/>
                    </a:lnTo>
                    <a:lnTo>
                      <a:pt x="96" y="26"/>
                    </a:lnTo>
                    <a:lnTo>
                      <a:pt x="100" y="30"/>
                    </a:lnTo>
                    <a:lnTo>
                      <a:pt x="100" y="30"/>
                    </a:lnTo>
                    <a:lnTo>
                      <a:pt x="100" y="30"/>
                    </a:lnTo>
                    <a:lnTo>
                      <a:pt x="100" y="30"/>
                    </a:lnTo>
                    <a:lnTo>
                      <a:pt x="100" y="30"/>
                    </a:lnTo>
                    <a:lnTo>
                      <a:pt x="100" y="30"/>
                    </a:lnTo>
                    <a:lnTo>
                      <a:pt x="104" y="30"/>
                    </a:lnTo>
                    <a:lnTo>
                      <a:pt x="104" y="30"/>
                    </a:lnTo>
                    <a:lnTo>
                      <a:pt x="104" y="30"/>
                    </a:lnTo>
                    <a:lnTo>
                      <a:pt x="104" y="30"/>
                    </a:lnTo>
                    <a:lnTo>
                      <a:pt x="104" y="30"/>
                    </a:lnTo>
                    <a:lnTo>
                      <a:pt x="108" y="30"/>
                    </a:lnTo>
                    <a:lnTo>
                      <a:pt x="108" y="30"/>
                    </a:lnTo>
                    <a:lnTo>
                      <a:pt x="108" y="30"/>
                    </a:lnTo>
                    <a:lnTo>
                      <a:pt x="108" y="30"/>
                    </a:lnTo>
                    <a:lnTo>
                      <a:pt x="108" y="30"/>
                    </a:lnTo>
                    <a:lnTo>
                      <a:pt x="108" y="30"/>
                    </a:lnTo>
                    <a:lnTo>
                      <a:pt x="104" y="30"/>
                    </a:lnTo>
                    <a:lnTo>
                      <a:pt x="104" y="30"/>
                    </a:lnTo>
                    <a:lnTo>
                      <a:pt x="104" y="30"/>
                    </a:lnTo>
                    <a:lnTo>
                      <a:pt x="104" y="30"/>
                    </a:lnTo>
                    <a:lnTo>
                      <a:pt x="104" y="34"/>
                    </a:lnTo>
                    <a:lnTo>
                      <a:pt x="100" y="34"/>
                    </a:lnTo>
                    <a:lnTo>
                      <a:pt x="104" y="38"/>
                    </a:lnTo>
                    <a:lnTo>
                      <a:pt x="104" y="38"/>
                    </a:lnTo>
                    <a:lnTo>
                      <a:pt x="104" y="38"/>
                    </a:lnTo>
                    <a:lnTo>
                      <a:pt x="104" y="38"/>
                    </a:lnTo>
                    <a:lnTo>
                      <a:pt x="104" y="40"/>
                    </a:lnTo>
                    <a:lnTo>
                      <a:pt x="104" y="40"/>
                    </a:lnTo>
                    <a:lnTo>
                      <a:pt x="104" y="40"/>
                    </a:lnTo>
                    <a:lnTo>
                      <a:pt x="104" y="40"/>
                    </a:lnTo>
                    <a:lnTo>
                      <a:pt x="104" y="44"/>
                    </a:lnTo>
                    <a:lnTo>
                      <a:pt x="104" y="44"/>
                    </a:lnTo>
                    <a:lnTo>
                      <a:pt x="100" y="44"/>
                    </a:lnTo>
                    <a:lnTo>
                      <a:pt x="100" y="44"/>
                    </a:lnTo>
                    <a:lnTo>
                      <a:pt x="100" y="44"/>
                    </a:lnTo>
                    <a:lnTo>
                      <a:pt x="100" y="44"/>
                    </a:lnTo>
                    <a:lnTo>
                      <a:pt x="100" y="44"/>
                    </a:lnTo>
                    <a:lnTo>
                      <a:pt x="100" y="48"/>
                    </a:lnTo>
                    <a:lnTo>
                      <a:pt x="100" y="44"/>
                    </a:lnTo>
                    <a:lnTo>
                      <a:pt x="100" y="48"/>
                    </a:lnTo>
                    <a:lnTo>
                      <a:pt x="100" y="48"/>
                    </a:lnTo>
                    <a:lnTo>
                      <a:pt x="96" y="48"/>
                    </a:lnTo>
                    <a:lnTo>
                      <a:pt x="96" y="48"/>
                    </a:lnTo>
                    <a:lnTo>
                      <a:pt x="96" y="48"/>
                    </a:lnTo>
                    <a:lnTo>
                      <a:pt x="96" y="48"/>
                    </a:lnTo>
                    <a:lnTo>
                      <a:pt x="96" y="52"/>
                    </a:lnTo>
                    <a:lnTo>
                      <a:pt x="96" y="52"/>
                    </a:lnTo>
                    <a:lnTo>
                      <a:pt x="100" y="52"/>
                    </a:lnTo>
                    <a:lnTo>
                      <a:pt x="96" y="52"/>
                    </a:lnTo>
                    <a:lnTo>
                      <a:pt x="96" y="52"/>
                    </a:lnTo>
                    <a:lnTo>
                      <a:pt x="96" y="52"/>
                    </a:lnTo>
                    <a:lnTo>
                      <a:pt x="94" y="56"/>
                    </a:lnTo>
                    <a:lnTo>
                      <a:pt x="96" y="56"/>
                    </a:lnTo>
                    <a:lnTo>
                      <a:pt x="96" y="56"/>
                    </a:lnTo>
                    <a:lnTo>
                      <a:pt x="96" y="56"/>
                    </a:lnTo>
                    <a:lnTo>
                      <a:pt x="96" y="56"/>
                    </a:lnTo>
                    <a:lnTo>
                      <a:pt x="96" y="56"/>
                    </a:lnTo>
                    <a:lnTo>
                      <a:pt x="96" y="60"/>
                    </a:lnTo>
                    <a:lnTo>
                      <a:pt x="96" y="60"/>
                    </a:lnTo>
                    <a:lnTo>
                      <a:pt x="96" y="60"/>
                    </a:lnTo>
                    <a:lnTo>
                      <a:pt x="96" y="64"/>
                    </a:lnTo>
                    <a:lnTo>
                      <a:pt x="94" y="64"/>
                    </a:lnTo>
                    <a:lnTo>
                      <a:pt x="94" y="64"/>
                    </a:lnTo>
                    <a:lnTo>
                      <a:pt x="94" y="64"/>
                    </a:lnTo>
                    <a:lnTo>
                      <a:pt x="96" y="64"/>
                    </a:lnTo>
                    <a:lnTo>
                      <a:pt x="96" y="64"/>
                    </a:lnTo>
                    <a:lnTo>
                      <a:pt x="96" y="68"/>
                    </a:lnTo>
                    <a:lnTo>
                      <a:pt x="96" y="68"/>
                    </a:lnTo>
                    <a:lnTo>
                      <a:pt x="96" y="68"/>
                    </a:lnTo>
                    <a:lnTo>
                      <a:pt x="96" y="70"/>
                    </a:lnTo>
                    <a:lnTo>
                      <a:pt x="100" y="70"/>
                    </a:lnTo>
                    <a:lnTo>
                      <a:pt x="100" y="70"/>
                    </a:lnTo>
                    <a:lnTo>
                      <a:pt x="100" y="70"/>
                    </a:lnTo>
                    <a:lnTo>
                      <a:pt x="100" y="70"/>
                    </a:lnTo>
                    <a:lnTo>
                      <a:pt x="100" y="70"/>
                    </a:lnTo>
                    <a:lnTo>
                      <a:pt x="100" y="70"/>
                    </a:lnTo>
                    <a:lnTo>
                      <a:pt x="100" y="70"/>
                    </a:lnTo>
                    <a:lnTo>
                      <a:pt x="100" y="74"/>
                    </a:lnTo>
                    <a:lnTo>
                      <a:pt x="100" y="74"/>
                    </a:lnTo>
                    <a:lnTo>
                      <a:pt x="100" y="74"/>
                    </a:lnTo>
                    <a:lnTo>
                      <a:pt x="104" y="74"/>
                    </a:lnTo>
                    <a:lnTo>
                      <a:pt x="104" y="74"/>
                    </a:lnTo>
                    <a:lnTo>
                      <a:pt x="104" y="74"/>
                    </a:lnTo>
                    <a:lnTo>
                      <a:pt x="104" y="74"/>
                    </a:lnTo>
                    <a:lnTo>
                      <a:pt x="104" y="74"/>
                    </a:lnTo>
                    <a:lnTo>
                      <a:pt x="104" y="74"/>
                    </a:lnTo>
                    <a:lnTo>
                      <a:pt x="104" y="78"/>
                    </a:lnTo>
                    <a:lnTo>
                      <a:pt x="104" y="78"/>
                    </a:lnTo>
                    <a:lnTo>
                      <a:pt x="104" y="78"/>
                    </a:lnTo>
                    <a:lnTo>
                      <a:pt x="104" y="78"/>
                    </a:lnTo>
                    <a:lnTo>
                      <a:pt x="104" y="82"/>
                    </a:lnTo>
                    <a:lnTo>
                      <a:pt x="104" y="82"/>
                    </a:lnTo>
                    <a:lnTo>
                      <a:pt x="104" y="82"/>
                    </a:lnTo>
                    <a:lnTo>
                      <a:pt x="104" y="82"/>
                    </a:lnTo>
                    <a:lnTo>
                      <a:pt x="104" y="82"/>
                    </a:lnTo>
                    <a:lnTo>
                      <a:pt x="104" y="82"/>
                    </a:lnTo>
                    <a:lnTo>
                      <a:pt x="104" y="82"/>
                    </a:lnTo>
                    <a:lnTo>
                      <a:pt x="108" y="82"/>
                    </a:lnTo>
                    <a:lnTo>
                      <a:pt x="108" y="82"/>
                    </a:lnTo>
                    <a:lnTo>
                      <a:pt x="108" y="82"/>
                    </a:lnTo>
                    <a:lnTo>
                      <a:pt x="108" y="82"/>
                    </a:lnTo>
                    <a:lnTo>
                      <a:pt x="108" y="82"/>
                    </a:lnTo>
                    <a:lnTo>
                      <a:pt x="108" y="82"/>
                    </a:lnTo>
                    <a:lnTo>
                      <a:pt x="112" y="86"/>
                    </a:lnTo>
                    <a:lnTo>
                      <a:pt x="112" y="86"/>
                    </a:lnTo>
                    <a:lnTo>
                      <a:pt x="112" y="86"/>
                    </a:lnTo>
                    <a:lnTo>
                      <a:pt x="112" y="86"/>
                    </a:lnTo>
                    <a:lnTo>
                      <a:pt x="112" y="86"/>
                    </a:lnTo>
                    <a:lnTo>
                      <a:pt x="116" y="90"/>
                    </a:lnTo>
                    <a:lnTo>
                      <a:pt x="116" y="90"/>
                    </a:lnTo>
                    <a:lnTo>
                      <a:pt x="116" y="90"/>
                    </a:lnTo>
                    <a:lnTo>
                      <a:pt x="116" y="90"/>
                    </a:lnTo>
                    <a:lnTo>
                      <a:pt x="116" y="90"/>
                    </a:lnTo>
                    <a:lnTo>
                      <a:pt x="116" y="90"/>
                    </a:lnTo>
                    <a:lnTo>
                      <a:pt x="120" y="90"/>
                    </a:lnTo>
                    <a:lnTo>
                      <a:pt x="120" y="90"/>
                    </a:lnTo>
                    <a:lnTo>
                      <a:pt x="120" y="94"/>
                    </a:lnTo>
                    <a:lnTo>
                      <a:pt x="120" y="94"/>
                    </a:lnTo>
                    <a:lnTo>
                      <a:pt x="120" y="94"/>
                    </a:lnTo>
                    <a:lnTo>
                      <a:pt x="120" y="94"/>
                    </a:lnTo>
                    <a:lnTo>
                      <a:pt x="120" y="94"/>
                    </a:lnTo>
                    <a:lnTo>
                      <a:pt x="124" y="94"/>
                    </a:lnTo>
                    <a:lnTo>
                      <a:pt x="124" y="94"/>
                    </a:lnTo>
                    <a:lnTo>
                      <a:pt x="124" y="94"/>
                    </a:lnTo>
                    <a:lnTo>
                      <a:pt x="124" y="98"/>
                    </a:lnTo>
                    <a:lnTo>
                      <a:pt x="126" y="98"/>
                    </a:lnTo>
                    <a:lnTo>
                      <a:pt x="126" y="100"/>
                    </a:lnTo>
                    <a:lnTo>
                      <a:pt x="126" y="100"/>
                    </a:lnTo>
                    <a:lnTo>
                      <a:pt x="126" y="104"/>
                    </a:lnTo>
                    <a:lnTo>
                      <a:pt x="130" y="104"/>
                    </a:lnTo>
                    <a:lnTo>
                      <a:pt x="130" y="104"/>
                    </a:lnTo>
                    <a:lnTo>
                      <a:pt x="130" y="104"/>
                    </a:lnTo>
                    <a:lnTo>
                      <a:pt x="126" y="108"/>
                    </a:lnTo>
                    <a:lnTo>
                      <a:pt x="126" y="108"/>
                    </a:lnTo>
                    <a:lnTo>
                      <a:pt x="126" y="112"/>
                    </a:lnTo>
                    <a:lnTo>
                      <a:pt x="126" y="112"/>
                    </a:lnTo>
                    <a:lnTo>
                      <a:pt x="126" y="112"/>
                    </a:lnTo>
                    <a:lnTo>
                      <a:pt x="126" y="116"/>
                    </a:lnTo>
                    <a:lnTo>
                      <a:pt x="126" y="116"/>
                    </a:lnTo>
                    <a:lnTo>
                      <a:pt x="126" y="116"/>
                    </a:lnTo>
                    <a:lnTo>
                      <a:pt x="126" y="116"/>
                    </a:lnTo>
                    <a:lnTo>
                      <a:pt x="126" y="120"/>
                    </a:lnTo>
                    <a:lnTo>
                      <a:pt x="130" y="120"/>
                    </a:lnTo>
                    <a:lnTo>
                      <a:pt x="130" y="120"/>
                    </a:lnTo>
                    <a:lnTo>
                      <a:pt x="130" y="120"/>
                    </a:lnTo>
                    <a:lnTo>
                      <a:pt x="130" y="120"/>
                    </a:lnTo>
                    <a:lnTo>
                      <a:pt x="130" y="128"/>
                    </a:lnTo>
                    <a:lnTo>
                      <a:pt x="130" y="128"/>
                    </a:lnTo>
                    <a:lnTo>
                      <a:pt x="130" y="128"/>
                    </a:lnTo>
                    <a:lnTo>
                      <a:pt x="130" y="130"/>
                    </a:lnTo>
                    <a:lnTo>
                      <a:pt x="134" y="130"/>
                    </a:lnTo>
                    <a:lnTo>
                      <a:pt x="134" y="130"/>
                    </a:lnTo>
                    <a:lnTo>
                      <a:pt x="134" y="130"/>
                    </a:lnTo>
                    <a:lnTo>
                      <a:pt x="134" y="130"/>
                    </a:lnTo>
                    <a:lnTo>
                      <a:pt x="138" y="134"/>
                    </a:lnTo>
                    <a:lnTo>
                      <a:pt x="138" y="134"/>
                    </a:lnTo>
                    <a:lnTo>
                      <a:pt x="138" y="134"/>
                    </a:lnTo>
                    <a:lnTo>
                      <a:pt x="138" y="138"/>
                    </a:lnTo>
                    <a:lnTo>
                      <a:pt x="138" y="138"/>
                    </a:lnTo>
                    <a:lnTo>
                      <a:pt x="138" y="138"/>
                    </a:lnTo>
                    <a:lnTo>
                      <a:pt x="138" y="138"/>
                    </a:lnTo>
                    <a:lnTo>
                      <a:pt x="138" y="138"/>
                    </a:lnTo>
                    <a:lnTo>
                      <a:pt x="138" y="138"/>
                    </a:lnTo>
                    <a:lnTo>
                      <a:pt x="138" y="138"/>
                    </a:lnTo>
                    <a:lnTo>
                      <a:pt x="134" y="138"/>
                    </a:lnTo>
                    <a:lnTo>
                      <a:pt x="134" y="138"/>
                    </a:lnTo>
                    <a:lnTo>
                      <a:pt x="134" y="138"/>
                    </a:lnTo>
                    <a:lnTo>
                      <a:pt x="134" y="138"/>
                    </a:lnTo>
                    <a:lnTo>
                      <a:pt x="134" y="138"/>
                    </a:lnTo>
                    <a:lnTo>
                      <a:pt x="134" y="138"/>
                    </a:lnTo>
                    <a:lnTo>
                      <a:pt x="134" y="138"/>
                    </a:lnTo>
                    <a:lnTo>
                      <a:pt x="134" y="138"/>
                    </a:lnTo>
                    <a:lnTo>
                      <a:pt x="130" y="138"/>
                    </a:lnTo>
                    <a:lnTo>
                      <a:pt x="130" y="138"/>
                    </a:lnTo>
                    <a:lnTo>
                      <a:pt x="130" y="138"/>
                    </a:lnTo>
                    <a:lnTo>
                      <a:pt x="130" y="138"/>
                    </a:lnTo>
                    <a:lnTo>
                      <a:pt x="126" y="134"/>
                    </a:lnTo>
                    <a:lnTo>
                      <a:pt x="124" y="134"/>
                    </a:lnTo>
                    <a:lnTo>
                      <a:pt x="124" y="134"/>
                    </a:lnTo>
                    <a:lnTo>
                      <a:pt x="124" y="134"/>
                    </a:lnTo>
                    <a:lnTo>
                      <a:pt x="120" y="138"/>
                    </a:lnTo>
                    <a:lnTo>
                      <a:pt x="120" y="138"/>
                    </a:lnTo>
                    <a:lnTo>
                      <a:pt x="120" y="138"/>
                    </a:lnTo>
                    <a:lnTo>
                      <a:pt x="120" y="138"/>
                    </a:lnTo>
                    <a:lnTo>
                      <a:pt x="120" y="138"/>
                    </a:lnTo>
                    <a:lnTo>
                      <a:pt x="120" y="138"/>
                    </a:lnTo>
                    <a:lnTo>
                      <a:pt x="120" y="142"/>
                    </a:lnTo>
                    <a:lnTo>
                      <a:pt x="116" y="146"/>
                    </a:lnTo>
                    <a:lnTo>
                      <a:pt x="116" y="146"/>
                    </a:lnTo>
                    <a:lnTo>
                      <a:pt x="116" y="146"/>
                    </a:lnTo>
                    <a:lnTo>
                      <a:pt x="116" y="146"/>
                    </a:lnTo>
                    <a:lnTo>
                      <a:pt x="116" y="150"/>
                    </a:lnTo>
                    <a:lnTo>
                      <a:pt x="116" y="150"/>
                    </a:lnTo>
                    <a:lnTo>
                      <a:pt x="112" y="150"/>
                    </a:lnTo>
                    <a:lnTo>
                      <a:pt x="112" y="154"/>
                    </a:lnTo>
                    <a:lnTo>
                      <a:pt x="112" y="154"/>
                    </a:lnTo>
                    <a:lnTo>
                      <a:pt x="112" y="154"/>
                    </a:lnTo>
                    <a:lnTo>
                      <a:pt x="112" y="154"/>
                    </a:lnTo>
                    <a:lnTo>
                      <a:pt x="112" y="154"/>
                    </a:lnTo>
                    <a:lnTo>
                      <a:pt x="112" y="154"/>
                    </a:lnTo>
                    <a:lnTo>
                      <a:pt x="112" y="154"/>
                    </a:lnTo>
                    <a:lnTo>
                      <a:pt x="112" y="154"/>
                    </a:lnTo>
                    <a:lnTo>
                      <a:pt x="108" y="154"/>
                    </a:lnTo>
                    <a:lnTo>
                      <a:pt x="104" y="154"/>
                    </a:lnTo>
                    <a:lnTo>
                      <a:pt x="86" y="154"/>
                    </a:lnTo>
                    <a:lnTo>
                      <a:pt x="70" y="138"/>
                    </a:lnTo>
                    <a:lnTo>
                      <a:pt x="60" y="130"/>
                    </a:lnTo>
                    <a:lnTo>
                      <a:pt x="60" y="128"/>
                    </a:lnTo>
                    <a:lnTo>
                      <a:pt x="48" y="116"/>
                    </a:lnTo>
                    <a:lnTo>
                      <a:pt x="38" y="112"/>
                    </a:lnTo>
                    <a:lnTo>
                      <a:pt x="22" y="100"/>
                    </a:lnTo>
                    <a:lnTo>
                      <a:pt x="18" y="100"/>
                    </a:lnTo>
                    <a:lnTo>
                      <a:pt x="12" y="98"/>
                    </a:lnTo>
                    <a:lnTo>
                      <a:pt x="8" y="98"/>
                    </a:lnTo>
                    <a:lnTo>
                      <a:pt x="8" y="98"/>
                    </a:lnTo>
                    <a:lnTo>
                      <a:pt x="8" y="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4" name="Freeform 31">
                <a:extLst>
                  <a:ext uri="{FF2B5EF4-FFF2-40B4-BE49-F238E27FC236}">
                    <a16:creationId xmlns:a16="http://schemas.microsoft.com/office/drawing/2014/main" id="{1DF47569-F853-48CD-9354-FF0DE03E7AD7}"/>
                  </a:ext>
                </a:extLst>
              </p:cNvPr>
              <p:cNvSpPr>
                <a:spLocks noEditPoints="1"/>
              </p:cNvSpPr>
              <p:nvPr/>
            </p:nvSpPr>
            <p:spPr bwMode="auto">
              <a:xfrm>
                <a:off x="5198239" y="9008207"/>
                <a:ext cx="31366" cy="118496"/>
              </a:xfrm>
              <a:custGeom>
                <a:avLst/>
                <a:gdLst>
                  <a:gd name="T0" fmla="*/ 14 w 18"/>
                  <a:gd name="T1" fmla="*/ 46 h 68"/>
                  <a:gd name="T2" fmla="*/ 14 w 18"/>
                  <a:gd name="T3" fmla="*/ 50 h 68"/>
                  <a:gd name="T4" fmla="*/ 12 w 18"/>
                  <a:gd name="T5" fmla="*/ 56 h 68"/>
                  <a:gd name="T6" fmla="*/ 12 w 18"/>
                  <a:gd name="T7" fmla="*/ 60 h 68"/>
                  <a:gd name="T8" fmla="*/ 12 w 18"/>
                  <a:gd name="T9" fmla="*/ 60 h 68"/>
                  <a:gd name="T10" fmla="*/ 12 w 18"/>
                  <a:gd name="T11" fmla="*/ 68 h 68"/>
                  <a:gd name="T12" fmla="*/ 8 w 18"/>
                  <a:gd name="T13" fmla="*/ 68 h 68"/>
                  <a:gd name="T14" fmla="*/ 8 w 18"/>
                  <a:gd name="T15" fmla="*/ 68 h 68"/>
                  <a:gd name="T16" fmla="*/ 4 w 18"/>
                  <a:gd name="T17" fmla="*/ 52 h 68"/>
                  <a:gd name="T18" fmla="*/ 4 w 18"/>
                  <a:gd name="T19" fmla="*/ 46 h 68"/>
                  <a:gd name="T20" fmla="*/ 0 w 18"/>
                  <a:gd name="T21" fmla="*/ 38 h 68"/>
                  <a:gd name="T22" fmla="*/ 4 w 18"/>
                  <a:gd name="T23" fmla="*/ 34 h 68"/>
                  <a:gd name="T24" fmla="*/ 4 w 18"/>
                  <a:gd name="T25" fmla="*/ 30 h 68"/>
                  <a:gd name="T26" fmla="*/ 4 w 18"/>
                  <a:gd name="T27" fmla="*/ 26 h 68"/>
                  <a:gd name="T28" fmla="*/ 8 w 18"/>
                  <a:gd name="T29" fmla="*/ 22 h 68"/>
                  <a:gd name="T30" fmla="*/ 8 w 18"/>
                  <a:gd name="T31" fmla="*/ 20 h 68"/>
                  <a:gd name="T32" fmla="*/ 12 w 18"/>
                  <a:gd name="T33" fmla="*/ 8 h 68"/>
                  <a:gd name="T34" fmla="*/ 12 w 18"/>
                  <a:gd name="T35" fmla="*/ 8 h 68"/>
                  <a:gd name="T36" fmla="*/ 12 w 18"/>
                  <a:gd name="T37" fmla="*/ 8 h 68"/>
                  <a:gd name="T38" fmla="*/ 12 w 18"/>
                  <a:gd name="T39" fmla="*/ 4 h 68"/>
                  <a:gd name="T40" fmla="*/ 14 w 18"/>
                  <a:gd name="T41" fmla="*/ 4 h 68"/>
                  <a:gd name="T42" fmla="*/ 18 w 18"/>
                  <a:gd name="T43" fmla="*/ 4 h 68"/>
                  <a:gd name="T44" fmla="*/ 18 w 18"/>
                  <a:gd name="T45" fmla="*/ 0 h 68"/>
                  <a:gd name="T46" fmla="*/ 18 w 18"/>
                  <a:gd name="T47" fmla="*/ 0 h 68"/>
                  <a:gd name="T48" fmla="*/ 18 w 18"/>
                  <a:gd name="T49" fmla="*/ 0 h 68"/>
                  <a:gd name="T50" fmla="*/ 18 w 18"/>
                  <a:gd name="T51" fmla="*/ 4 h 68"/>
                  <a:gd name="T52" fmla="*/ 18 w 18"/>
                  <a:gd name="T53" fmla="*/ 8 h 68"/>
                  <a:gd name="T54" fmla="*/ 18 w 18"/>
                  <a:gd name="T55" fmla="*/ 8 h 68"/>
                  <a:gd name="T56" fmla="*/ 18 w 18"/>
                  <a:gd name="T57" fmla="*/ 12 h 68"/>
                  <a:gd name="T58" fmla="*/ 18 w 18"/>
                  <a:gd name="T59" fmla="*/ 16 h 68"/>
                  <a:gd name="T60" fmla="*/ 14 w 18"/>
                  <a:gd name="T61" fmla="*/ 12 h 68"/>
                  <a:gd name="T62" fmla="*/ 14 w 18"/>
                  <a:gd name="T63" fmla="*/ 12 h 68"/>
                  <a:gd name="T64" fmla="*/ 12 w 18"/>
                  <a:gd name="T65" fmla="*/ 16 h 68"/>
                  <a:gd name="T66" fmla="*/ 12 w 18"/>
                  <a:gd name="T67" fmla="*/ 20 h 68"/>
                  <a:gd name="T68" fmla="*/ 12 w 18"/>
                  <a:gd name="T69" fmla="*/ 22 h 68"/>
                  <a:gd name="T70" fmla="*/ 12 w 18"/>
                  <a:gd name="T71" fmla="*/ 26 h 68"/>
                  <a:gd name="T72" fmla="*/ 12 w 18"/>
                  <a:gd name="T73" fmla="*/ 26 h 68"/>
                  <a:gd name="T74" fmla="*/ 12 w 18"/>
                  <a:gd name="T75" fmla="*/ 26 h 68"/>
                  <a:gd name="T76" fmla="*/ 12 w 18"/>
                  <a:gd name="T77" fmla="*/ 30 h 68"/>
                  <a:gd name="T78" fmla="*/ 8 w 18"/>
                  <a:gd name="T79" fmla="*/ 34 h 68"/>
                  <a:gd name="T80" fmla="*/ 12 w 18"/>
                  <a:gd name="T81" fmla="*/ 34 h 68"/>
                  <a:gd name="T82" fmla="*/ 14 w 18"/>
                  <a:gd name="T83" fmla="*/ 34 h 68"/>
                  <a:gd name="T84" fmla="*/ 18 w 18"/>
                  <a:gd name="T85" fmla="*/ 30 h 68"/>
                  <a:gd name="T86" fmla="*/ 18 w 18"/>
                  <a:gd name="T87" fmla="*/ 34 h 68"/>
                  <a:gd name="T88" fmla="*/ 18 w 18"/>
                  <a:gd name="T89" fmla="*/ 38 h 68"/>
                  <a:gd name="T90" fmla="*/ 14 w 18"/>
                  <a:gd name="T91" fmla="*/ 42 h 68"/>
                  <a:gd name="T92" fmla="*/ 14 w 18"/>
                  <a:gd name="T93" fmla="*/ 26 h 68"/>
                  <a:gd name="T94" fmla="*/ 14 w 18"/>
                  <a:gd name="T95" fmla="*/ 26 h 68"/>
                  <a:gd name="T96" fmla="*/ 14 w 18"/>
                  <a:gd name="T9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68">
                    <a:moveTo>
                      <a:pt x="14" y="42"/>
                    </a:moveTo>
                    <a:lnTo>
                      <a:pt x="14" y="42"/>
                    </a:lnTo>
                    <a:lnTo>
                      <a:pt x="14" y="42"/>
                    </a:lnTo>
                    <a:lnTo>
                      <a:pt x="14" y="46"/>
                    </a:lnTo>
                    <a:lnTo>
                      <a:pt x="14" y="46"/>
                    </a:lnTo>
                    <a:lnTo>
                      <a:pt x="14" y="46"/>
                    </a:lnTo>
                    <a:lnTo>
                      <a:pt x="14" y="50"/>
                    </a:lnTo>
                    <a:lnTo>
                      <a:pt x="14" y="50"/>
                    </a:lnTo>
                    <a:lnTo>
                      <a:pt x="12" y="52"/>
                    </a:lnTo>
                    <a:lnTo>
                      <a:pt x="12" y="52"/>
                    </a:lnTo>
                    <a:lnTo>
                      <a:pt x="12" y="52"/>
                    </a:lnTo>
                    <a:lnTo>
                      <a:pt x="12" y="56"/>
                    </a:lnTo>
                    <a:lnTo>
                      <a:pt x="12" y="56"/>
                    </a:lnTo>
                    <a:lnTo>
                      <a:pt x="12" y="56"/>
                    </a:lnTo>
                    <a:lnTo>
                      <a:pt x="12" y="60"/>
                    </a:lnTo>
                    <a:lnTo>
                      <a:pt x="12" y="60"/>
                    </a:lnTo>
                    <a:lnTo>
                      <a:pt x="12" y="60"/>
                    </a:lnTo>
                    <a:lnTo>
                      <a:pt x="12" y="60"/>
                    </a:lnTo>
                    <a:lnTo>
                      <a:pt x="12" y="60"/>
                    </a:lnTo>
                    <a:lnTo>
                      <a:pt x="12" y="60"/>
                    </a:lnTo>
                    <a:lnTo>
                      <a:pt x="12" y="68"/>
                    </a:lnTo>
                    <a:lnTo>
                      <a:pt x="12" y="68"/>
                    </a:lnTo>
                    <a:lnTo>
                      <a:pt x="12" y="68"/>
                    </a:lnTo>
                    <a:lnTo>
                      <a:pt x="12" y="68"/>
                    </a:lnTo>
                    <a:lnTo>
                      <a:pt x="12" y="68"/>
                    </a:lnTo>
                    <a:lnTo>
                      <a:pt x="12" y="68"/>
                    </a:lnTo>
                    <a:lnTo>
                      <a:pt x="12" y="68"/>
                    </a:lnTo>
                    <a:lnTo>
                      <a:pt x="8" y="68"/>
                    </a:lnTo>
                    <a:lnTo>
                      <a:pt x="8" y="68"/>
                    </a:lnTo>
                    <a:lnTo>
                      <a:pt x="8" y="68"/>
                    </a:lnTo>
                    <a:lnTo>
                      <a:pt x="8" y="68"/>
                    </a:lnTo>
                    <a:lnTo>
                      <a:pt x="8" y="68"/>
                    </a:lnTo>
                    <a:lnTo>
                      <a:pt x="8" y="64"/>
                    </a:lnTo>
                    <a:lnTo>
                      <a:pt x="8" y="60"/>
                    </a:lnTo>
                    <a:lnTo>
                      <a:pt x="8" y="56"/>
                    </a:lnTo>
                    <a:lnTo>
                      <a:pt x="4" y="52"/>
                    </a:lnTo>
                    <a:lnTo>
                      <a:pt x="4" y="52"/>
                    </a:lnTo>
                    <a:lnTo>
                      <a:pt x="4" y="52"/>
                    </a:lnTo>
                    <a:lnTo>
                      <a:pt x="4" y="50"/>
                    </a:lnTo>
                    <a:lnTo>
                      <a:pt x="4" y="46"/>
                    </a:lnTo>
                    <a:lnTo>
                      <a:pt x="4" y="46"/>
                    </a:lnTo>
                    <a:lnTo>
                      <a:pt x="0" y="38"/>
                    </a:lnTo>
                    <a:lnTo>
                      <a:pt x="0" y="38"/>
                    </a:lnTo>
                    <a:lnTo>
                      <a:pt x="0" y="38"/>
                    </a:lnTo>
                    <a:lnTo>
                      <a:pt x="0" y="34"/>
                    </a:lnTo>
                    <a:lnTo>
                      <a:pt x="0" y="34"/>
                    </a:lnTo>
                    <a:lnTo>
                      <a:pt x="4" y="34"/>
                    </a:lnTo>
                    <a:lnTo>
                      <a:pt x="4" y="34"/>
                    </a:lnTo>
                    <a:lnTo>
                      <a:pt x="4" y="30"/>
                    </a:lnTo>
                    <a:lnTo>
                      <a:pt x="4" y="30"/>
                    </a:lnTo>
                    <a:lnTo>
                      <a:pt x="4" y="30"/>
                    </a:lnTo>
                    <a:lnTo>
                      <a:pt x="4" y="30"/>
                    </a:lnTo>
                    <a:lnTo>
                      <a:pt x="4" y="30"/>
                    </a:lnTo>
                    <a:lnTo>
                      <a:pt x="4" y="30"/>
                    </a:lnTo>
                    <a:lnTo>
                      <a:pt x="4" y="30"/>
                    </a:lnTo>
                    <a:lnTo>
                      <a:pt x="4" y="26"/>
                    </a:lnTo>
                    <a:lnTo>
                      <a:pt x="8" y="26"/>
                    </a:lnTo>
                    <a:lnTo>
                      <a:pt x="8" y="22"/>
                    </a:lnTo>
                    <a:lnTo>
                      <a:pt x="8" y="22"/>
                    </a:lnTo>
                    <a:lnTo>
                      <a:pt x="8" y="22"/>
                    </a:lnTo>
                    <a:lnTo>
                      <a:pt x="8" y="20"/>
                    </a:lnTo>
                    <a:lnTo>
                      <a:pt x="8" y="20"/>
                    </a:lnTo>
                    <a:lnTo>
                      <a:pt x="8" y="20"/>
                    </a:lnTo>
                    <a:lnTo>
                      <a:pt x="8" y="20"/>
                    </a:lnTo>
                    <a:lnTo>
                      <a:pt x="8" y="16"/>
                    </a:lnTo>
                    <a:lnTo>
                      <a:pt x="8" y="16"/>
                    </a:lnTo>
                    <a:lnTo>
                      <a:pt x="8" y="12"/>
                    </a:lnTo>
                    <a:lnTo>
                      <a:pt x="12" y="8"/>
                    </a:lnTo>
                    <a:lnTo>
                      <a:pt x="12" y="8"/>
                    </a:lnTo>
                    <a:lnTo>
                      <a:pt x="12" y="8"/>
                    </a:lnTo>
                    <a:lnTo>
                      <a:pt x="12" y="8"/>
                    </a:lnTo>
                    <a:lnTo>
                      <a:pt x="12" y="8"/>
                    </a:lnTo>
                    <a:lnTo>
                      <a:pt x="12" y="8"/>
                    </a:lnTo>
                    <a:lnTo>
                      <a:pt x="12" y="8"/>
                    </a:lnTo>
                    <a:lnTo>
                      <a:pt x="12" y="8"/>
                    </a:lnTo>
                    <a:lnTo>
                      <a:pt x="12" y="8"/>
                    </a:lnTo>
                    <a:lnTo>
                      <a:pt x="12" y="4"/>
                    </a:lnTo>
                    <a:lnTo>
                      <a:pt x="12" y="4"/>
                    </a:lnTo>
                    <a:lnTo>
                      <a:pt x="12" y="4"/>
                    </a:lnTo>
                    <a:lnTo>
                      <a:pt x="12" y="4"/>
                    </a:lnTo>
                    <a:lnTo>
                      <a:pt x="12" y="4"/>
                    </a:lnTo>
                    <a:lnTo>
                      <a:pt x="12" y="4"/>
                    </a:lnTo>
                    <a:lnTo>
                      <a:pt x="14" y="4"/>
                    </a:lnTo>
                    <a:lnTo>
                      <a:pt x="14" y="4"/>
                    </a:lnTo>
                    <a:lnTo>
                      <a:pt x="14" y="4"/>
                    </a:lnTo>
                    <a:lnTo>
                      <a:pt x="14" y="4"/>
                    </a:lnTo>
                    <a:lnTo>
                      <a:pt x="14" y="4"/>
                    </a:lnTo>
                    <a:lnTo>
                      <a:pt x="18" y="4"/>
                    </a:lnTo>
                    <a:lnTo>
                      <a:pt x="18" y="0"/>
                    </a:lnTo>
                    <a:lnTo>
                      <a:pt x="18" y="0"/>
                    </a:lnTo>
                    <a:lnTo>
                      <a:pt x="18" y="0"/>
                    </a:lnTo>
                    <a:lnTo>
                      <a:pt x="18" y="0"/>
                    </a:lnTo>
                    <a:lnTo>
                      <a:pt x="18" y="0"/>
                    </a:lnTo>
                    <a:lnTo>
                      <a:pt x="18" y="0"/>
                    </a:lnTo>
                    <a:lnTo>
                      <a:pt x="18" y="0"/>
                    </a:lnTo>
                    <a:lnTo>
                      <a:pt x="18" y="0"/>
                    </a:lnTo>
                    <a:lnTo>
                      <a:pt x="18" y="0"/>
                    </a:lnTo>
                    <a:lnTo>
                      <a:pt x="18" y="0"/>
                    </a:lnTo>
                    <a:lnTo>
                      <a:pt x="18" y="0"/>
                    </a:lnTo>
                    <a:lnTo>
                      <a:pt x="18" y="0"/>
                    </a:lnTo>
                    <a:lnTo>
                      <a:pt x="18" y="4"/>
                    </a:lnTo>
                    <a:lnTo>
                      <a:pt x="18" y="4"/>
                    </a:lnTo>
                    <a:lnTo>
                      <a:pt x="18" y="4"/>
                    </a:lnTo>
                    <a:lnTo>
                      <a:pt x="18" y="4"/>
                    </a:lnTo>
                    <a:lnTo>
                      <a:pt x="18" y="4"/>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4" y="16"/>
                    </a:lnTo>
                    <a:lnTo>
                      <a:pt x="14" y="12"/>
                    </a:lnTo>
                    <a:lnTo>
                      <a:pt x="14" y="12"/>
                    </a:lnTo>
                    <a:lnTo>
                      <a:pt x="14" y="12"/>
                    </a:lnTo>
                    <a:lnTo>
                      <a:pt x="14" y="12"/>
                    </a:lnTo>
                    <a:lnTo>
                      <a:pt x="14" y="12"/>
                    </a:lnTo>
                    <a:lnTo>
                      <a:pt x="14" y="12"/>
                    </a:lnTo>
                    <a:lnTo>
                      <a:pt x="14" y="12"/>
                    </a:lnTo>
                    <a:lnTo>
                      <a:pt x="12" y="16"/>
                    </a:lnTo>
                    <a:lnTo>
                      <a:pt x="12" y="16"/>
                    </a:lnTo>
                    <a:lnTo>
                      <a:pt x="12" y="16"/>
                    </a:lnTo>
                    <a:lnTo>
                      <a:pt x="12" y="16"/>
                    </a:lnTo>
                    <a:lnTo>
                      <a:pt x="12" y="16"/>
                    </a:lnTo>
                    <a:lnTo>
                      <a:pt x="12" y="16"/>
                    </a:lnTo>
                    <a:lnTo>
                      <a:pt x="12" y="20"/>
                    </a:lnTo>
                    <a:lnTo>
                      <a:pt x="12" y="20"/>
                    </a:lnTo>
                    <a:lnTo>
                      <a:pt x="12" y="20"/>
                    </a:lnTo>
                    <a:lnTo>
                      <a:pt x="12" y="22"/>
                    </a:lnTo>
                    <a:lnTo>
                      <a:pt x="12" y="22"/>
                    </a:lnTo>
                    <a:lnTo>
                      <a:pt x="12" y="22"/>
                    </a:lnTo>
                    <a:lnTo>
                      <a:pt x="12" y="22"/>
                    </a:lnTo>
                    <a:lnTo>
                      <a:pt x="12" y="26"/>
                    </a:lnTo>
                    <a:lnTo>
                      <a:pt x="12" y="26"/>
                    </a:lnTo>
                    <a:lnTo>
                      <a:pt x="12" y="26"/>
                    </a:lnTo>
                    <a:lnTo>
                      <a:pt x="12" y="26"/>
                    </a:lnTo>
                    <a:lnTo>
                      <a:pt x="12" y="26"/>
                    </a:lnTo>
                    <a:lnTo>
                      <a:pt x="12" y="26"/>
                    </a:lnTo>
                    <a:lnTo>
                      <a:pt x="12" y="26"/>
                    </a:lnTo>
                    <a:lnTo>
                      <a:pt x="14" y="26"/>
                    </a:lnTo>
                    <a:lnTo>
                      <a:pt x="14" y="26"/>
                    </a:lnTo>
                    <a:lnTo>
                      <a:pt x="12" y="26"/>
                    </a:lnTo>
                    <a:lnTo>
                      <a:pt x="12" y="26"/>
                    </a:lnTo>
                    <a:lnTo>
                      <a:pt x="12" y="30"/>
                    </a:lnTo>
                    <a:lnTo>
                      <a:pt x="12" y="30"/>
                    </a:lnTo>
                    <a:lnTo>
                      <a:pt x="12" y="30"/>
                    </a:lnTo>
                    <a:lnTo>
                      <a:pt x="12" y="30"/>
                    </a:lnTo>
                    <a:lnTo>
                      <a:pt x="12" y="30"/>
                    </a:lnTo>
                    <a:lnTo>
                      <a:pt x="12" y="30"/>
                    </a:lnTo>
                    <a:lnTo>
                      <a:pt x="12" y="34"/>
                    </a:lnTo>
                    <a:lnTo>
                      <a:pt x="8" y="34"/>
                    </a:lnTo>
                    <a:lnTo>
                      <a:pt x="8" y="34"/>
                    </a:lnTo>
                    <a:lnTo>
                      <a:pt x="8" y="34"/>
                    </a:lnTo>
                    <a:lnTo>
                      <a:pt x="8" y="34"/>
                    </a:lnTo>
                    <a:lnTo>
                      <a:pt x="12" y="34"/>
                    </a:lnTo>
                    <a:lnTo>
                      <a:pt x="12" y="34"/>
                    </a:lnTo>
                    <a:lnTo>
                      <a:pt x="14" y="34"/>
                    </a:lnTo>
                    <a:lnTo>
                      <a:pt x="14" y="34"/>
                    </a:lnTo>
                    <a:lnTo>
                      <a:pt x="14" y="34"/>
                    </a:lnTo>
                    <a:lnTo>
                      <a:pt x="14" y="34"/>
                    </a:lnTo>
                    <a:lnTo>
                      <a:pt x="14" y="30"/>
                    </a:lnTo>
                    <a:lnTo>
                      <a:pt x="18" y="30"/>
                    </a:lnTo>
                    <a:lnTo>
                      <a:pt x="18" y="30"/>
                    </a:lnTo>
                    <a:lnTo>
                      <a:pt x="18" y="34"/>
                    </a:lnTo>
                    <a:lnTo>
                      <a:pt x="18" y="34"/>
                    </a:lnTo>
                    <a:lnTo>
                      <a:pt x="18" y="34"/>
                    </a:lnTo>
                    <a:lnTo>
                      <a:pt x="18" y="34"/>
                    </a:lnTo>
                    <a:lnTo>
                      <a:pt x="14" y="38"/>
                    </a:lnTo>
                    <a:lnTo>
                      <a:pt x="14" y="38"/>
                    </a:lnTo>
                    <a:lnTo>
                      <a:pt x="18" y="38"/>
                    </a:lnTo>
                    <a:lnTo>
                      <a:pt x="18" y="38"/>
                    </a:lnTo>
                    <a:lnTo>
                      <a:pt x="18" y="38"/>
                    </a:lnTo>
                    <a:lnTo>
                      <a:pt x="14" y="42"/>
                    </a:lnTo>
                    <a:lnTo>
                      <a:pt x="14" y="42"/>
                    </a:lnTo>
                    <a:lnTo>
                      <a:pt x="14" y="42"/>
                    </a:lnTo>
                    <a:lnTo>
                      <a:pt x="14" y="42"/>
                    </a:lnTo>
                    <a:close/>
                    <a:moveTo>
                      <a:pt x="14" y="26"/>
                    </a:moveTo>
                    <a:lnTo>
                      <a:pt x="14" y="26"/>
                    </a:lnTo>
                    <a:lnTo>
                      <a:pt x="14" y="26"/>
                    </a:lnTo>
                    <a:lnTo>
                      <a:pt x="14" y="26"/>
                    </a:lnTo>
                    <a:lnTo>
                      <a:pt x="14" y="26"/>
                    </a:lnTo>
                    <a:lnTo>
                      <a:pt x="14" y="26"/>
                    </a:lnTo>
                    <a:lnTo>
                      <a:pt x="14" y="26"/>
                    </a:lnTo>
                    <a:lnTo>
                      <a:pt x="14" y="26"/>
                    </a:lnTo>
                    <a:lnTo>
                      <a:pt x="14" y="26"/>
                    </a:lnTo>
                    <a:lnTo>
                      <a:pt x="14" y="26"/>
                    </a:lnTo>
                    <a:lnTo>
                      <a:pt x="14" y="26"/>
                    </a:lnTo>
                    <a:lnTo>
                      <a:pt x="1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5" name="Freeform 32">
                <a:extLst>
                  <a:ext uri="{FF2B5EF4-FFF2-40B4-BE49-F238E27FC236}">
                    <a16:creationId xmlns:a16="http://schemas.microsoft.com/office/drawing/2014/main" id="{AE2D1A27-6400-4966-AE81-8274B4B60DC1}"/>
                  </a:ext>
                </a:extLst>
              </p:cNvPr>
              <p:cNvSpPr>
                <a:spLocks noEditPoints="1"/>
              </p:cNvSpPr>
              <p:nvPr/>
            </p:nvSpPr>
            <p:spPr bwMode="auto">
              <a:xfrm>
                <a:off x="7397379" y="8593473"/>
                <a:ext cx="547171" cy="700519"/>
              </a:xfrm>
              <a:custGeom>
                <a:avLst/>
                <a:gdLst>
                  <a:gd name="T0" fmla="*/ 98 w 314"/>
                  <a:gd name="T1" fmla="*/ 250 h 402"/>
                  <a:gd name="T2" fmla="*/ 278 w 314"/>
                  <a:gd name="T3" fmla="*/ 70 h 402"/>
                  <a:gd name="T4" fmla="*/ 240 w 314"/>
                  <a:gd name="T5" fmla="*/ 60 h 402"/>
                  <a:gd name="T6" fmla="*/ 248 w 314"/>
                  <a:gd name="T7" fmla="*/ 78 h 402"/>
                  <a:gd name="T8" fmla="*/ 228 w 314"/>
                  <a:gd name="T9" fmla="*/ 66 h 402"/>
                  <a:gd name="T10" fmla="*/ 244 w 314"/>
                  <a:gd name="T11" fmla="*/ 48 h 402"/>
                  <a:gd name="T12" fmla="*/ 258 w 314"/>
                  <a:gd name="T13" fmla="*/ 26 h 402"/>
                  <a:gd name="T14" fmla="*/ 270 w 314"/>
                  <a:gd name="T15" fmla="*/ 12 h 402"/>
                  <a:gd name="T16" fmla="*/ 296 w 314"/>
                  <a:gd name="T17" fmla="*/ 34 h 402"/>
                  <a:gd name="T18" fmla="*/ 310 w 314"/>
                  <a:gd name="T19" fmla="*/ 42 h 402"/>
                  <a:gd name="T20" fmla="*/ 296 w 314"/>
                  <a:gd name="T21" fmla="*/ 52 h 402"/>
                  <a:gd name="T22" fmla="*/ 252 w 314"/>
                  <a:gd name="T23" fmla="*/ 8 h 402"/>
                  <a:gd name="T24" fmla="*/ 226 w 314"/>
                  <a:gd name="T25" fmla="*/ 66 h 402"/>
                  <a:gd name="T26" fmla="*/ 136 w 314"/>
                  <a:gd name="T27" fmla="*/ 216 h 402"/>
                  <a:gd name="T28" fmla="*/ 116 w 314"/>
                  <a:gd name="T29" fmla="*/ 224 h 402"/>
                  <a:gd name="T30" fmla="*/ 120 w 314"/>
                  <a:gd name="T31" fmla="*/ 208 h 402"/>
                  <a:gd name="T32" fmla="*/ 136 w 314"/>
                  <a:gd name="T33" fmla="*/ 194 h 402"/>
                  <a:gd name="T34" fmla="*/ 166 w 314"/>
                  <a:gd name="T35" fmla="*/ 190 h 402"/>
                  <a:gd name="T36" fmla="*/ 176 w 314"/>
                  <a:gd name="T37" fmla="*/ 194 h 402"/>
                  <a:gd name="T38" fmla="*/ 188 w 314"/>
                  <a:gd name="T39" fmla="*/ 164 h 402"/>
                  <a:gd name="T40" fmla="*/ 192 w 314"/>
                  <a:gd name="T41" fmla="*/ 172 h 402"/>
                  <a:gd name="T42" fmla="*/ 218 w 314"/>
                  <a:gd name="T43" fmla="*/ 148 h 402"/>
                  <a:gd name="T44" fmla="*/ 236 w 314"/>
                  <a:gd name="T45" fmla="*/ 118 h 402"/>
                  <a:gd name="T46" fmla="*/ 232 w 314"/>
                  <a:gd name="T47" fmla="*/ 96 h 402"/>
                  <a:gd name="T48" fmla="*/ 248 w 314"/>
                  <a:gd name="T49" fmla="*/ 90 h 402"/>
                  <a:gd name="T50" fmla="*/ 252 w 314"/>
                  <a:gd name="T51" fmla="*/ 82 h 402"/>
                  <a:gd name="T52" fmla="*/ 262 w 314"/>
                  <a:gd name="T53" fmla="*/ 116 h 402"/>
                  <a:gd name="T54" fmla="*/ 254 w 314"/>
                  <a:gd name="T55" fmla="*/ 142 h 402"/>
                  <a:gd name="T56" fmla="*/ 244 w 314"/>
                  <a:gd name="T57" fmla="*/ 172 h 402"/>
                  <a:gd name="T58" fmla="*/ 236 w 314"/>
                  <a:gd name="T59" fmla="*/ 202 h 402"/>
                  <a:gd name="T60" fmla="*/ 228 w 314"/>
                  <a:gd name="T61" fmla="*/ 198 h 402"/>
                  <a:gd name="T62" fmla="*/ 214 w 314"/>
                  <a:gd name="T63" fmla="*/ 202 h 402"/>
                  <a:gd name="T64" fmla="*/ 196 w 314"/>
                  <a:gd name="T65" fmla="*/ 208 h 402"/>
                  <a:gd name="T66" fmla="*/ 184 w 314"/>
                  <a:gd name="T67" fmla="*/ 212 h 402"/>
                  <a:gd name="T68" fmla="*/ 176 w 314"/>
                  <a:gd name="T69" fmla="*/ 230 h 402"/>
                  <a:gd name="T70" fmla="*/ 166 w 314"/>
                  <a:gd name="T71" fmla="*/ 212 h 402"/>
                  <a:gd name="T72" fmla="*/ 210 w 314"/>
                  <a:gd name="T73" fmla="*/ 148 h 402"/>
                  <a:gd name="T74" fmla="*/ 214 w 314"/>
                  <a:gd name="T75" fmla="*/ 142 h 402"/>
                  <a:gd name="T76" fmla="*/ 80 w 314"/>
                  <a:gd name="T77" fmla="*/ 216 h 402"/>
                  <a:gd name="T78" fmla="*/ 158 w 314"/>
                  <a:gd name="T79" fmla="*/ 220 h 402"/>
                  <a:gd name="T80" fmla="*/ 150 w 314"/>
                  <a:gd name="T81" fmla="*/ 234 h 402"/>
                  <a:gd name="T82" fmla="*/ 132 w 314"/>
                  <a:gd name="T83" fmla="*/ 246 h 402"/>
                  <a:gd name="T84" fmla="*/ 124 w 314"/>
                  <a:gd name="T85" fmla="*/ 234 h 402"/>
                  <a:gd name="T86" fmla="*/ 146 w 314"/>
                  <a:gd name="T87" fmla="*/ 220 h 402"/>
                  <a:gd name="T88" fmla="*/ 80 w 314"/>
                  <a:gd name="T89" fmla="*/ 224 h 402"/>
                  <a:gd name="T90" fmla="*/ 128 w 314"/>
                  <a:gd name="T91" fmla="*/ 220 h 402"/>
                  <a:gd name="T92" fmla="*/ 90 w 314"/>
                  <a:gd name="T93" fmla="*/ 238 h 402"/>
                  <a:gd name="T94" fmla="*/ 106 w 314"/>
                  <a:gd name="T95" fmla="*/ 230 h 402"/>
                  <a:gd name="T96" fmla="*/ 120 w 314"/>
                  <a:gd name="T97" fmla="*/ 246 h 402"/>
                  <a:gd name="T98" fmla="*/ 106 w 314"/>
                  <a:gd name="T99" fmla="*/ 272 h 402"/>
                  <a:gd name="T100" fmla="*/ 98 w 314"/>
                  <a:gd name="T101" fmla="*/ 272 h 402"/>
                  <a:gd name="T102" fmla="*/ 98 w 314"/>
                  <a:gd name="T103" fmla="*/ 258 h 402"/>
                  <a:gd name="T104" fmla="*/ 98 w 314"/>
                  <a:gd name="T105" fmla="*/ 246 h 402"/>
                  <a:gd name="T106" fmla="*/ 90 w 314"/>
                  <a:gd name="T107" fmla="*/ 228 h 402"/>
                  <a:gd name="T108" fmla="*/ 86 w 314"/>
                  <a:gd name="T109" fmla="*/ 234 h 402"/>
                  <a:gd name="T110" fmla="*/ 76 w 314"/>
                  <a:gd name="T111" fmla="*/ 250 h 402"/>
                  <a:gd name="T112" fmla="*/ 90 w 314"/>
                  <a:gd name="T113" fmla="*/ 258 h 402"/>
                  <a:gd name="T114" fmla="*/ 98 w 314"/>
                  <a:gd name="T115" fmla="*/ 294 h 402"/>
                  <a:gd name="T116" fmla="*/ 86 w 314"/>
                  <a:gd name="T117" fmla="*/ 324 h 402"/>
                  <a:gd name="T118" fmla="*/ 60 w 314"/>
                  <a:gd name="T119" fmla="*/ 362 h 402"/>
                  <a:gd name="T120" fmla="*/ 68 w 314"/>
                  <a:gd name="T121" fmla="*/ 354 h 402"/>
                  <a:gd name="T122" fmla="*/ 12 w 314"/>
                  <a:gd name="T123" fmla="*/ 39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 h="402">
                    <a:moveTo>
                      <a:pt x="128" y="228"/>
                    </a:moveTo>
                    <a:lnTo>
                      <a:pt x="124" y="228"/>
                    </a:lnTo>
                    <a:lnTo>
                      <a:pt x="124" y="224"/>
                    </a:lnTo>
                    <a:lnTo>
                      <a:pt x="124" y="228"/>
                    </a:lnTo>
                    <a:lnTo>
                      <a:pt x="124" y="224"/>
                    </a:lnTo>
                    <a:lnTo>
                      <a:pt x="128" y="224"/>
                    </a:lnTo>
                    <a:lnTo>
                      <a:pt x="128" y="228"/>
                    </a:lnTo>
                    <a:lnTo>
                      <a:pt x="128" y="228"/>
                    </a:lnTo>
                    <a:lnTo>
                      <a:pt x="128" y="228"/>
                    </a:lnTo>
                    <a:close/>
                    <a:moveTo>
                      <a:pt x="94" y="254"/>
                    </a:moveTo>
                    <a:lnTo>
                      <a:pt x="98" y="250"/>
                    </a:lnTo>
                    <a:lnTo>
                      <a:pt x="98" y="254"/>
                    </a:lnTo>
                    <a:lnTo>
                      <a:pt x="94" y="254"/>
                    </a:lnTo>
                    <a:lnTo>
                      <a:pt x="94" y="254"/>
                    </a:lnTo>
                    <a:lnTo>
                      <a:pt x="94" y="254"/>
                    </a:lnTo>
                    <a:close/>
                    <a:moveTo>
                      <a:pt x="288" y="56"/>
                    </a:moveTo>
                    <a:lnTo>
                      <a:pt x="284" y="60"/>
                    </a:lnTo>
                    <a:lnTo>
                      <a:pt x="282" y="60"/>
                    </a:lnTo>
                    <a:lnTo>
                      <a:pt x="282" y="62"/>
                    </a:lnTo>
                    <a:lnTo>
                      <a:pt x="282" y="66"/>
                    </a:lnTo>
                    <a:lnTo>
                      <a:pt x="282" y="70"/>
                    </a:lnTo>
                    <a:lnTo>
                      <a:pt x="278" y="70"/>
                    </a:lnTo>
                    <a:lnTo>
                      <a:pt x="274" y="66"/>
                    </a:lnTo>
                    <a:lnTo>
                      <a:pt x="270" y="66"/>
                    </a:lnTo>
                    <a:lnTo>
                      <a:pt x="266" y="62"/>
                    </a:lnTo>
                    <a:lnTo>
                      <a:pt x="262" y="62"/>
                    </a:lnTo>
                    <a:lnTo>
                      <a:pt x="262" y="60"/>
                    </a:lnTo>
                    <a:lnTo>
                      <a:pt x="258" y="60"/>
                    </a:lnTo>
                    <a:lnTo>
                      <a:pt x="254" y="60"/>
                    </a:lnTo>
                    <a:lnTo>
                      <a:pt x="252" y="62"/>
                    </a:lnTo>
                    <a:lnTo>
                      <a:pt x="248" y="62"/>
                    </a:lnTo>
                    <a:lnTo>
                      <a:pt x="244" y="60"/>
                    </a:lnTo>
                    <a:lnTo>
                      <a:pt x="240" y="60"/>
                    </a:lnTo>
                    <a:lnTo>
                      <a:pt x="240" y="62"/>
                    </a:lnTo>
                    <a:lnTo>
                      <a:pt x="236" y="62"/>
                    </a:lnTo>
                    <a:lnTo>
                      <a:pt x="236" y="66"/>
                    </a:lnTo>
                    <a:lnTo>
                      <a:pt x="240" y="66"/>
                    </a:lnTo>
                    <a:lnTo>
                      <a:pt x="244" y="66"/>
                    </a:lnTo>
                    <a:lnTo>
                      <a:pt x="244" y="70"/>
                    </a:lnTo>
                    <a:lnTo>
                      <a:pt x="248" y="70"/>
                    </a:lnTo>
                    <a:lnTo>
                      <a:pt x="248" y="74"/>
                    </a:lnTo>
                    <a:lnTo>
                      <a:pt x="252" y="74"/>
                    </a:lnTo>
                    <a:lnTo>
                      <a:pt x="248" y="74"/>
                    </a:lnTo>
                    <a:lnTo>
                      <a:pt x="248" y="78"/>
                    </a:lnTo>
                    <a:lnTo>
                      <a:pt x="244" y="74"/>
                    </a:lnTo>
                    <a:lnTo>
                      <a:pt x="240" y="78"/>
                    </a:lnTo>
                    <a:lnTo>
                      <a:pt x="240" y="82"/>
                    </a:lnTo>
                    <a:lnTo>
                      <a:pt x="236" y="82"/>
                    </a:lnTo>
                    <a:lnTo>
                      <a:pt x="232" y="82"/>
                    </a:lnTo>
                    <a:lnTo>
                      <a:pt x="232" y="78"/>
                    </a:lnTo>
                    <a:lnTo>
                      <a:pt x="236" y="74"/>
                    </a:lnTo>
                    <a:lnTo>
                      <a:pt x="236" y="70"/>
                    </a:lnTo>
                    <a:lnTo>
                      <a:pt x="232" y="70"/>
                    </a:lnTo>
                    <a:lnTo>
                      <a:pt x="232" y="66"/>
                    </a:lnTo>
                    <a:lnTo>
                      <a:pt x="228" y="66"/>
                    </a:lnTo>
                    <a:lnTo>
                      <a:pt x="228" y="62"/>
                    </a:lnTo>
                    <a:lnTo>
                      <a:pt x="232" y="62"/>
                    </a:lnTo>
                    <a:lnTo>
                      <a:pt x="232" y="60"/>
                    </a:lnTo>
                    <a:lnTo>
                      <a:pt x="232" y="56"/>
                    </a:lnTo>
                    <a:lnTo>
                      <a:pt x="236" y="56"/>
                    </a:lnTo>
                    <a:lnTo>
                      <a:pt x="240" y="56"/>
                    </a:lnTo>
                    <a:lnTo>
                      <a:pt x="240" y="52"/>
                    </a:lnTo>
                    <a:lnTo>
                      <a:pt x="240" y="48"/>
                    </a:lnTo>
                    <a:lnTo>
                      <a:pt x="240" y="46"/>
                    </a:lnTo>
                    <a:lnTo>
                      <a:pt x="244" y="46"/>
                    </a:lnTo>
                    <a:lnTo>
                      <a:pt x="244" y="48"/>
                    </a:lnTo>
                    <a:lnTo>
                      <a:pt x="248" y="48"/>
                    </a:lnTo>
                    <a:lnTo>
                      <a:pt x="252" y="48"/>
                    </a:lnTo>
                    <a:lnTo>
                      <a:pt x="252" y="46"/>
                    </a:lnTo>
                    <a:lnTo>
                      <a:pt x="254" y="46"/>
                    </a:lnTo>
                    <a:lnTo>
                      <a:pt x="254" y="42"/>
                    </a:lnTo>
                    <a:lnTo>
                      <a:pt x="252" y="38"/>
                    </a:lnTo>
                    <a:lnTo>
                      <a:pt x="254" y="38"/>
                    </a:lnTo>
                    <a:lnTo>
                      <a:pt x="254" y="34"/>
                    </a:lnTo>
                    <a:lnTo>
                      <a:pt x="258" y="34"/>
                    </a:lnTo>
                    <a:lnTo>
                      <a:pt x="258" y="30"/>
                    </a:lnTo>
                    <a:lnTo>
                      <a:pt x="258" y="26"/>
                    </a:lnTo>
                    <a:lnTo>
                      <a:pt x="258" y="22"/>
                    </a:lnTo>
                    <a:lnTo>
                      <a:pt x="258" y="20"/>
                    </a:lnTo>
                    <a:lnTo>
                      <a:pt x="258" y="16"/>
                    </a:lnTo>
                    <a:lnTo>
                      <a:pt x="258" y="12"/>
                    </a:lnTo>
                    <a:lnTo>
                      <a:pt x="254" y="8"/>
                    </a:lnTo>
                    <a:lnTo>
                      <a:pt x="258" y="4"/>
                    </a:lnTo>
                    <a:lnTo>
                      <a:pt x="262" y="0"/>
                    </a:lnTo>
                    <a:lnTo>
                      <a:pt x="262" y="4"/>
                    </a:lnTo>
                    <a:lnTo>
                      <a:pt x="266" y="4"/>
                    </a:lnTo>
                    <a:lnTo>
                      <a:pt x="266" y="8"/>
                    </a:lnTo>
                    <a:lnTo>
                      <a:pt x="270" y="12"/>
                    </a:lnTo>
                    <a:lnTo>
                      <a:pt x="270" y="16"/>
                    </a:lnTo>
                    <a:lnTo>
                      <a:pt x="274" y="16"/>
                    </a:lnTo>
                    <a:lnTo>
                      <a:pt x="274" y="20"/>
                    </a:lnTo>
                    <a:lnTo>
                      <a:pt x="278" y="20"/>
                    </a:lnTo>
                    <a:lnTo>
                      <a:pt x="278" y="22"/>
                    </a:lnTo>
                    <a:lnTo>
                      <a:pt x="282" y="26"/>
                    </a:lnTo>
                    <a:lnTo>
                      <a:pt x="284" y="26"/>
                    </a:lnTo>
                    <a:lnTo>
                      <a:pt x="284" y="30"/>
                    </a:lnTo>
                    <a:lnTo>
                      <a:pt x="288" y="30"/>
                    </a:lnTo>
                    <a:lnTo>
                      <a:pt x="292" y="30"/>
                    </a:lnTo>
                    <a:lnTo>
                      <a:pt x="296" y="34"/>
                    </a:lnTo>
                    <a:lnTo>
                      <a:pt x="300" y="34"/>
                    </a:lnTo>
                    <a:lnTo>
                      <a:pt x="302" y="34"/>
                    </a:lnTo>
                    <a:lnTo>
                      <a:pt x="302" y="30"/>
                    </a:lnTo>
                    <a:lnTo>
                      <a:pt x="306" y="30"/>
                    </a:lnTo>
                    <a:lnTo>
                      <a:pt x="306" y="26"/>
                    </a:lnTo>
                    <a:lnTo>
                      <a:pt x="310" y="26"/>
                    </a:lnTo>
                    <a:lnTo>
                      <a:pt x="306" y="30"/>
                    </a:lnTo>
                    <a:lnTo>
                      <a:pt x="306" y="34"/>
                    </a:lnTo>
                    <a:lnTo>
                      <a:pt x="306" y="38"/>
                    </a:lnTo>
                    <a:lnTo>
                      <a:pt x="306" y="42"/>
                    </a:lnTo>
                    <a:lnTo>
                      <a:pt x="310" y="42"/>
                    </a:lnTo>
                    <a:lnTo>
                      <a:pt x="306" y="42"/>
                    </a:lnTo>
                    <a:lnTo>
                      <a:pt x="306" y="46"/>
                    </a:lnTo>
                    <a:lnTo>
                      <a:pt x="310" y="46"/>
                    </a:lnTo>
                    <a:lnTo>
                      <a:pt x="314" y="46"/>
                    </a:lnTo>
                    <a:lnTo>
                      <a:pt x="310" y="46"/>
                    </a:lnTo>
                    <a:lnTo>
                      <a:pt x="310" y="48"/>
                    </a:lnTo>
                    <a:lnTo>
                      <a:pt x="306" y="48"/>
                    </a:lnTo>
                    <a:lnTo>
                      <a:pt x="302" y="52"/>
                    </a:lnTo>
                    <a:lnTo>
                      <a:pt x="302" y="48"/>
                    </a:lnTo>
                    <a:lnTo>
                      <a:pt x="300" y="52"/>
                    </a:lnTo>
                    <a:lnTo>
                      <a:pt x="296" y="52"/>
                    </a:lnTo>
                    <a:lnTo>
                      <a:pt x="292" y="52"/>
                    </a:lnTo>
                    <a:lnTo>
                      <a:pt x="288" y="52"/>
                    </a:lnTo>
                    <a:lnTo>
                      <a:pt x="288" y="56"/>
                    </a:lnTo>
                    <a:lnTo>
                      <a:pt x="288" y="56"/>
                    </a:lnTo>
                    <a:lnTo>
                      <a:pt x="288" y="56"/>
                    </a:lnTo>
                    <a:close/>
                    <a:moveTo>
                      <a:pt x="248" y="4"/>
                    </a:moveTo>
                    <a:lnTo>
                      <a:pt x="248" y="8"/>
                    </a:lnTo>
                    <a:lnTo>
                      <a:pt x="248" y="4"/>
                    </a:lnTo>
                    <a:lnTo>
                      <a:pt x="248" y="4"/>
                    </a:lnTo>
                    <a:lnTo>
                      <a:pt x="248" y="4"/>
                    </a:lnTo>
                    <a:close/>
                    <a:moveTo>
                      <a:pt x="252" y="8"/>
                    </a:moveTo>
                    <a:lnTo>
                      <a:pt x="252" y="12"/>
                    </a:lnTo>
                    <a:lnTo>
                      <a:pt x="252" y="8"/>
                    </a:lnTo>
                    <a:lnTo>
                      <a:pt x="252" y="8"/>
                    </a:lnTo>
                    <a:lnTo>
                      <a:pt x="252" y="8"/>
                    </a:lnTo>
                    <a:close/>
                    <a:moveTo>
                      <a:pt x="226" y="66"/>
                    </a:moveTo>
                    <a:lnTo>
                      <a:pt x="228" y="66"/>
                    </a:lnTo>
                    <a:lnTo>
                      <a:pt x="226" y="66"/>
                    </a:lnTo>
                    <a:lnTo>
                      <a:pt x="226" y="70"/>
                    </a:lnTo>
                    <a:lnTo>
                      <a:pt x="226" y="66"/>
                    </a:lnTo>
                    <a:lnTo>
                      <a:pt x="226" y="66"/>
                    </a:lnTo>
                    <a:lnTo>
                      <a:pt x="226" y="66"/>
                    </a:lnTo>
                    <a:close/>
                    <a:moveTo>
                      <a:pt x="154" y="208"/>
                    </a:moveTo>
                    <a:lnTo>
                      <a:pt x="150" y="208"/>
                    </a:lnTo>
                    <a:lnTo>
                      <a:pt x="150" y="212"/>
                    </a:lnTo>
                    <a:lnTo>
                      <a:pt x="146" y="212"/>
                    </a:lnTo>
                    <a:lnTo>
                      <a:pt x="150" y="212"/>
                    </a:lnTo>
                    <a:lnTo>
                      <a:pt x="146" y="216"/>
                    </a:lnTo>
                    <a:lnTo>
                      <a:pt x="142" y="212"/>
                    </a:lnTo>
                    <a:lnTo>
                      <a:pt x="142" y="216"/>
                    </a:lnTo>
                    <a:lnTo>
                      <a:pt x="140" y="216"/>
                    </a:lnTo>
                    <a:lnTo>
                      <a:pt x="136" y="220"/>
                    </a:lnTo>
                    <a:lnTo>
                      <a:pt x="136" y="216"/>
                    </a:lnTo>
                    <a:lnTo>
                      <a:pt x="132" y="216"/>
                    </a:lnTo>
                    <a:lnTo>
                      <a:pt x="132" y="220"/>
                    </a:lnTo>
                    <a:lnTo>
                      <a:pt x="128" y="220"/>
                    </a:lnTo>
                    <a:lnTo>
                      <a:pt x="128" y="216"/>
                    </a:lnTo>
                    <a:lnTo>
                      <a:pt x="124" y="216"/>
                    </a:lnTo>
                    <a:lnTo>
                      <a:pt x="124" y="220"/>
                    </a:lnTo>
                    <a:lnTo>
                      <a:pt x="124" y="224"/>
                    </a:lnTo>
                    <a:lnTo>
                      <a:pt x="120" y="224"/>
                    </a:lnTo>
                    <a:lnTo>
                      <a:pt x="124" y="228"/>
                    </a:lnTo>
                    <a:lnTo>
                      <a:pt x="120" y="228"/>
                    </a:lnTo>
                    <a:lnTo>
                      <a:pt x="116" y="224"/>
                    </a:lnTo>
                    <a:lnTo>
                      <a:pt x="112" y="224"/>
                    </a:lnTo>
                    <a:lnTo>
                      <a:pt x="110" y="224"/>
                    </a:lnTo>
                    <a:lnTo>
                      <a:pt x="106" y="224"/>
                    </a:lnTo>
                    <a:lnTo>
                      <a:pt x="106" y="220"/>
                    </a:lnTo>
                    <a:lnTo>
                      <a:pt x="106" y="216"/>
                    </a:lnTo>
                    <a:lnTo>
                      <a:pt x="110" y="216"/>
                    </a:lnTo>
                    <a:lnTo>
                      <a:pt x="112" y="216"/>
                    </a:lnTo>
                    <a:lnTo>
                      <a:pt x="112" y="212"/>
                    </a:lnTo>
                    <a:lnTo>
                      <a:pt x="116" y="212"/>
                    </a:lnTo>
                    <a:lnTo>
                      <a:pt x="116" y="208"/>
                    </a:lnTo>
                    <a:lnTo>
                      <a:pt x="120" y="208"/>
                    </a:lnTo>
                    <a:lnTo>
                      <a:pt x="120" y="204"/>
                    </a:lnTo>
                    <a:lnTo>
                      <a:pt x="124" y="204"/>
                    </a:lnTo>
                    <a:lnTo>
                      <a:pt x="124" y="202"/>
                    </a:lnTo>
                    <a:lnTo>
                      <a:pt x="128" y="202"/>
                    </a:lnTo>
                    <a:lnTo>
                      <a:pt x="128" y="198"/>
                    </a:lnTo>
                    <a:lnTo>
                      <a:pt x="132" y="198"/>
                    </a:lnTo>
                    <a:lnTo>
                      <a:pt x="128" y="198"/>
                    </a:lnTo>
                    <a:lnTo>
                      <a:pt x="132" y="198"/>
                    </a:lnTo>
                    <a:lnTo>
                      <a:pt x="132" y="194"/>
                    </a:lnTo>
                    <a:lnTo>
                      <a:pt x="136" y="198"/>
                    </a:lnTo>
                    <a:lnTo>
                      <a:pt x="136" y="194"/>
                    </a:lnTo>
                    <a:lnTo>
                      <a:pt x="140" y="194"/>
                    </a:lnTo>
                    <a:lnTo>
                      <a:pt x="140" y="198"/>
                    </a:lnTo>
                    <a:lnTo>
                      <a:pt x="142" y="198"/>
                    </a:lnTo>
                    <a:lnTo>
                      <a:pt x="142" y="194"/>
                    </a:lnTo>
                    <a:lnTo>
                      <a:pt x="142" y="198"/>
                    </a:lnTo>
                    <a:lnTo>
                      <a:pt x="146" y="198"/>
                    </a:lnTo>
                    <a:lnTo>
                      <a:pt x="150" y="194"/>
                    </a:lnTo>
                    <a:lnTo>
                      <a:pt x="154" y="194"/>
                    </a:lnTo>
                    <a:lnTo>
                      <a:pt x="158" y="194"/>
                    </a:lnTo>
                    <a:lnTo>
                      <a:pt x="162" y="194"/>
                    </a:lnTo>
                    <a:lnTo>
                      <a:pt x="166" y="190"/>
                    </a:lnTo>
                    <a:lnTo>
                      <a:pt x="166" y="194"/>
                    </a:lnTo>
                    <a:lnTo>
                      <a:pt x="170" y="198"/>
                    </a:lnTo>
                    <a:lnTo>
                      <a:pt x="170" y="194"/>
                    </a:lnTo>
                    <a:lnTo>
                      <a:pt x="170" y="198"/>
                    </a:lnTo>
                    <a:lnTo>
                      <a:pt x="170" y="194"/>
                    </a:lnTo>
                    <a:lnTo>
                      <a:pt x="170" y="198"/>
                    </a:lnTo>
                    <a:lnTo>
                      <a:pt x="172" y="198"/>
                    </a:lnTo>
                    <a:lnTo>
                      <a:pt x="172" y="194"/>
                    </a:lnTo>
                    <a:lnTo>
                      <a:pt x="176" y="194"/>
                    </a:lnTo>
                    <a:lnTo>
                      <a:pt x="176" y="190"/>
                    </a:lnTo>
                    <a:lnTo>
                      <a:pt x="176" y="194"/>
                    </a:lnTo>
                    <a:lnTo>
                      <a:pt x="176" y="190"/>
                    </a:lnTo>
                    <a:lnTo>
                      <a:pt x="176" y="186"/>
                    </a:lnTo>
                    <a:lnTo>
                      <a:pt x="176" y="182"/>
                    </a:lnTo>
                    <a:lnTo>
                      <a:pt x="180" y="182"/>
                    </a:lnTo>
                    <a:lnTo>
                      <a:pt x="180" y="178"/>
                    </a:lnTo>
                    <a:lnTo>
                      <a:pt x="184" y="178"/>
                    </a:lnTo>
                    <a:lnTo>
                      <a:pt x="184" y="174"/>
                    </a:lnTo>
                    <a:lnTo>
                      <a:pt x="188" y="174"/>
                    </a:lnTo>
                    <a:lnTo>
                      <a:pt x="188" y="172"/>
                    </a:lnTo>
                    <a:lnTo>
                      <a:pt x="188" y="168"/>
                    </a:lnTo>
                    <a:lnTo>
                      <a:pt x="188" y="164"/>
                    </a:lnTo>
                    <a:lnTo>
                      <a:pt x="188" y="160"/>
                    </a:lnTo>
                    <a:lnTo>
                      <a:pt x="192" y="160"/>
                    </a:lnTo>
                    <a:lnTo>
                      <a:pt x="192" y="156"/>
                    </a:lnTo>
                    <a:lnTo>
                      <a:pt x="196" y="156"/>
                    </a:lnTo>
                    <a:lnTo>
                      <a:pt x="196" y="160"/>
                    </a:lnTo>
                    <a:lnTo>
                      <a:pt x="192" y="160"/>
                    </a:lnTo>
                    <a:lnTo>
                      <a:pt x="192" y="164"/>
                    </a:lnTo>
                    <a:lnTo>
                      <a:pt x="188" y="164"/>
                    </a:lnTo>
                    <a:lnTo>
                      <a:pt x="188" y="168"/>
                    </a:lnTo>
                    <a:lnTo>
                      <a:pt x="192" y="168"/>
                    </a:lnTo>
                    <a:lnTo>
                      <a:pt x="192" y="172"/>
                    </a:lnTo>
                    <a:lnTo>
                      <a:pt x="196" y="172"/>
                    </a:lnTo>
                    <a:lnTo>
                      <a:pt x="196" y="168"/>
                    </a:lnTo>
                    <a:lnTo>
                      <a:pt x="198" y="168"/>
                    </a:lnTo>
                    <a:lnTo>
                      <a:pt x="202" y="168"/>
                    </a:lnTo>
                    <a:lnTo>
                      <a:pt x="206" y="164"/>
                    </a:lnTo>
                    <a:lnTo>
                      <a:pt x="210" y="164"/>
                    </a:lnTo>
                    <a:lnTo>
                      <a:pt x="214" y="160"/>
                    </a:lnTo>
                    <a:lnTo>
                      <a:pt x="214" y="156"/>
                    </a:lnTo>
                    <a:lnTo>
                      <a:pt x="218" y="156"/>
                    </a:lnTo>
                    <a:lnTo>
                      <a:pt x="218" y="152"/>
                    </a:lnTo>
                    <a:lnTo>
                      <a:pt x="218" y="148"/>
                    </a:lnTo>
                    <a:lnTo>
                      <a:pt x="222" y="148"/>
                    </a:lnTo>
                    <a:lnTo>
                      <a:pt x="226" y="148"/>
                    </a:lnTo>
                    <a:lnTo>
                      <a:pt x="226" y="146"/>
                    </a:lnTo>
                    <a:lnTo>
                      <a:pt x="226" y="142"/>
                    </a:lnTo>
                    <a:lnTo>
                      <a:pt x="228" y="138"/>
                    </a:lnTo>
                    <a:lnTo>
                      <a:pt x="228" y="134"/>
                    </a:lnTo>
                    <a:lnTo>
                      <a:pt x="228" y="130"/>
                    </a:lnTo>
                    <a:lnTo>
                      <a:pt x="232" y="126"/>
                    </a:lnTo>
                    <a:lnTo>
                      <a:pt x="232" y="122"/>
                    </a:lnTo>
                    <a:lnTo>
                      <a:pt x="232" y="118"/>
                    </a:lnTo>
                    <a:lnTo>
                      <a:pt x="236" y="118"/>
                    </a:lnTo>
                    <a:lnTo>
                      <a:pt x="236" y="116"/>
                    </a:lnTo>
                    <a:lnTo>
                      <a:pt x="232" y="116"/>
                    </a:lnTo>
                    <a:lnTo>
                      <a:pt x="232" y="112"/>
                    </a:lnTo>
                    <a:lnTo>
                      <a:pt x="228" y="112"/>
                    </a:lnTo>
                    <a:lnTo>
                      <a:pt x="228" y="108"/>
                    </a:lnTo>
                    <a:lnTo>
                      <a:pt x="228" y="112"/>
                    </a:lnTo>
                    <a:lnTo>
                      <a:pt x="232" y="112"/>
                    </a:lnTo>
                    <a:lnTo>
                      <a:pt x="232" y="108"/>
                    </a:lnTo>
                    <a:lnTo>
                      <a:pt x="232" y="104"/>
                    </a:lnTo>
                    <a:lnTo>
                      <a:pt x="232" y="100"/>
                    </a:lnTo>
                    <a:lnTo>
                      <a:pt x="232" y="96"/>
                    </a:lnTo>
                    <a:lnTo>
                      <a:pt x="236" y="96"/>
                    </a:lnTo>
                    <a:lnTo>
                      <a:pt x="236" y="92"/>
                    </a:lnTo>
                    <a:lnTo>
                      <a:pt x="240" y="90"/>
                    </a:lnTo>
                    <a:lnTo>
                      <a:pt x="236" y="90"/>
                    </a:lnTo>
                    <a:lnTo>
                      <a:pt x="240" y="90"/>
                    </a:lnTo>
                    <a:lnTo>
                      <a:pt x="240" y="86"/>
                    </a:lnTo>
                    <a:lnTo>
                      <a:pt x="244" y="86"/>
                    </a:lnTo>
                    <a:lnTo>
                      <a:pt x="244" y="90"/>
                    </a:lnTo>
                    <a:lnTo>
                      <a:pt x="244" y="92"/>
                    </a:lnTo>
                    <a:lnTo>
                      <a:pt x="248" y="92"/>
                    </a:lnTo>
                    <a:lnTo>
                      <a:pt x="248" y="90"/>
                    </a:lnTo>
                    <a:lnTo>
                      <a:pt x="248" y="92"/>
                    </a:lnTo>
                    <a:lnTo>
                      <a:pt x="252" y="92"/>
                    </a:lnTo>
                    <a:lnTo>
                      <a:pt x="252" y="90"/>
                    </a:lnTo>
                    <a:lnTo>
                      <a:pt x="252" y="86"/>
                    </a:lnTo>
                    <a:lnTo>
                      <a:pt x="248" y="86"/>
                    </a:lnTo>
                    <a:lnTo>
                      <a:pt x="244" y="90"/>
                    </a:lnTo>
                    <a:lnTo>
                      <a:pt x="244" y="86"/>
                    </a:lnTo>
                    <a:lnTo>
                      <a:pt x="244" y="82"/>
                    </a:lnTo>
                    <a:lnTo>
                      <a:pt x="248" y="78"/>
                    </a:lnTo>
                    <a:lnTo>
                      <a:pt x="248" y="82"/>
                    </a:lnTo>
                    <a:lnTo>
                      <a:pt x="252" y="82"/>
                    </a:lnTo>
                    <a:lnTo>
                      <a:pt x="254" y="82"/>
                    </a:lnTo>
                    <a:lnTo>
                      <a:pt x="254" y="86"/>
                    </a:lnTo>
                    <a:lnTo>
                      <a:pt x="254" y="92"/>
                    </a:lnTo>
                    <a:lnTo>
                      <a:pt x="254" y="96"/>
                    </a:lnTo>
                    <a:lnTo>
                      <a:pt x="254" y="100"/>
                    </a:lnTo>
                    <a:lnTo>
                      <a:pt x="258" y="100"/>
                    </a:lnTo>
                    <a:lnTo>
                      <a:pt x="258" y="104"/>
                    </a:lnTo>
                    <a:lnTo>
                      <a:pt x="258" y="108"/>
                    </a:lnTo>
                    <a:lnTo>
                      <a:pt x="262" y="108"/>
                    </a:lnTo>
                    <a:lnTo>
                      <a:pt x="262" y="112"/>
                    </a:lnTo>
                    <a:lnTo>
                      <a:pt x="262" y="116"/>
                    </a:lnTo>
                    <a:lnTo>
                      <a:pt x="262" y="118"/>
                    </a:lnTo>
                    <a:lnTo>
                      <a:pt x="262" y="122"/>
                    </a:lnTo>
                    <a:lnTo>
                      <a:pt x="258" y="122"/>
                    </a:lnTo>
                    <a:lnTo>
                      <a:pt x="258" y="126"/>
                    </a:lnTo>
                    <a:lnTo>
                      <a:pt x="258" y="130"/>
                    </a:lnTo>
                    <a:lnTo>
                      <a:pt x="254" y="130"/>
                    </a:lnTo>
                    <a:lnTo>
                      <a:pt x="258" y="130"/>
                    </a:lnTo>
                    <a:lnTo>
                      <a:pt x="254" y="130"/>
                    </a:lnTo>
                    <a:lnTo>
                      <a:pt x="254" y="134"/>
                    </a:lnTo>
                    <a:lnTo>
                      <a:pt x="254" y="138"/>
                    </a:lnTo>
                    <a:lnTo>
                      <a:pt x="254" y="142"/>
                    </a:lnTo>
                    <a:lnTo>
                      <a:pt x="252" y="142"/>
                    </a:lnTo>
                    <a:lnTo>
                      <a:pt x="248" y="142"/>
                    </a:lnTo>
                    <a:lnTo>
                      <a:pt x="248" y="146"/>
                    </a:lnTo>
                    <a:lnTo>
                      <a:pt x="248" y="148"/>
                    </a:lnTo>
                    <a:lnTo>
                      <a:pt x="248" y="152"/>
                    </a:lnTo>
                    <a:lnTo>
                      <a:pt x="248" y="156"/>
                    </a:lnTo>
                    <a:lnTo>
                      <a:pt x="248" y="160"/>
                    </a:lnTo>
                    <a:lnTo>
                      <a:pt x="248" y="164"/>
                    </a:lnTo>
                    <a:lnTo>
                      <a:pt x="248" y="168"/>
                    </a:lnTo>
                    <a:lnTo>
                      <a:pt x="244" y="168"/>
                    </a:lnTo>
                    <a:lnTo>
                      <a:pt x="244" y="172"/>
                    </a:lnTo>
                    <a:lnTo>
                      <a:pt x="244" y="174"/>
                    </a:lnTo>
                    <a:lnTo>
                      <a:pt x="244" y="178"/>
                    </a:lnTo>
                    <a:lnTo>
                      <a:pt x="240" y="182"/>
                    </a:lnTo>
                    <a:lnTo>
                      <a:pt x="244" y="182"/>
                    </a:lnTo>
                    <a:lnTo>
                      <a:pt x="244" y="186"/>
                    </a:lnTo>
                    <a:lnTo>
                      <a:pt x="244" y="190"/>
                    </a:lnTo>
                    <a:lnTo>
                      <a:pt x="244" y="194"/>
                    </a:lnTo>
                    <a:lnTo>
                      <a:pt x="240" y="194"/>
                    </a:lnTo>
                    <a:lnTo>
                      <a:pt x="240" y="198"/>
                    </a:lnTo>
                    <a:lnTo>
                      <a:pt x="240" y="202"/>
                    </a:lnTo>
                    <a:lnTo>
                      <a:pt x="236" y="202"/>
                    </a:lnTo>
                    <a:lnTo>
                      <a:pt x="236" y="204"/>
                    </a:lnTo>
                    <a:lnTo>
                      <a:pt x="232" y="204"/>
                    </a:lnTo>
                    <a:lnTo>
                      <a:pt x="232" y="208"/>
                    </a:lnTo>
                    <a:lnTo>
                      <a:pt x="228" y="204"/>
                    </a:lnTo>
                    <a:lnTo>
                      <a:pt x="232" y="204"/>
                    </a:lnTo>
                    <a:lnTo>
                      <a:pt x="232" y="202"/>
                    </a:lnTo>
                    <a:lnTo>
                      <a:pt x="232" y="198"/>
                    </a:lnTo>
                    <a:lnTo>
                      <a:pt x="236" y="194"/>
                    </a:lnTo>
                    <a:lnTo>
                      <a:pt x="232" y="194"/>
                    </a:lnTo>
                    <a:lnTo>
                      <a:pt x="228" y="194"/>
                    </a:lnTo>
                    <a:lnTo>
                      <a:pt x="228" y="198"/>
                    </a:lnTo>
                    <a:lnTo>
                      <a:pt x="228" y="202"/>
                    </a:lnTo>
                    <a:lnTo>
                      <a:pt x="226" y="198"/>
                    </a:lnTo>
                    <a:lnTo>
                      <a:pt x="226" y="202"/>
                    </a:lnTo>
                    <a:lnTo>
                      <a:pt x="222" y="202"/>
                    </a:lnTo>
                    <a:lnTo>
                      <a:pt x="222" y="204"/>
                    </a:lnTo>
                    <a:lnTo>
                      <a:pt x="222" y="208"/>
                    </a:lnTo>
                    <a:lnTo>
                      <a:pt x="218" y="212"/>
                    </a:lnTo>
                    <a:lnTo>
                      <a:pt x="218" y="208"/>
                    </a:lnTo>
                    <a:lnTo>
                      <a:pt x="218" y="204"/>
                    </a:lnTo>
                    <a:lnTo>
                      <a:pt x="218" y="202"/>
                    </a:lnTo>
                    <a:lnTo>
                      <a:pt x="214" y="202"/>
                    </a:lnTo>
                    <a:lnTo>
                      <a:pt x="214" y="204"/>
                    </a:lnTo>
                    <a:lnTo>
                      <a:pt x="210" y="208"/>
                    </a:lnTo>
                    <a:lnTo>
                      <a:pt x="206" y="212"/>
                    </a:lnTo>
                    <a:lnTo>
                      <a:pt x="210" y="212"/>
                    </a:lnTo>
                    <a:lnTo>
                      <a:pt x="206" y="212"/>
                    </a:lnTo>
                    <a:lnTo>
                      <a:pt x="202" y="212"/>
                    </a:lnTo>
                    <a:lnTo>
                      <a:pt x="198" y="212"/>
                    </a:lnTo>
                    <a:lnTo>
                      <a:pt x="196" y="212"/>
                    </a:lnTo>
                    <a:lnTo>
                      <a:pt x="192" y="212"/>
                    </a:lnTo>
                    <a:lnTo>
                      <a:pt x="196" y="212"/>
                    </a:lnTo>
                    <a:lnTo>
                      <a:pt x="196" y="208"/>
                    </a:lnTo>
                    <a:lnTo>
                      <a:pt x="192" y="208"/>
                    </a:lnTo>
                    <a:lnTo>
                      <a:pt x="192" y="204"/>
                    </a:lnTo>
                    <a:lnTo>
                      <a:pt x="192" y="208"/>
                    </a:lnTo>
                    <a:lnTo>
                      <a:pt x="192" y="212"/>
                    </a:lnTo>
                    <a:lnTo>
                      <a:pt x="188" y="208"/>
                    </a:lnTo>
                    <a:lnTo>
                      <a:pt x="188" y="204"/>
                    </a:lnTo>
                    <a:lnTo>
                      <a:pt x="192" y="204"/>
                    </a:lnTo>
                    <a:lnTo>
                      <a:pt x="188" y="204"/>
                    </a:lnTo>
                    <a:lnTo>
                      <a:pt x="188" y="208"/>
                    </a:lnTo>
                    <a:lnTo>
                      <a:pt x="184" y="208"/>
                    </a:lnTo>
                    <a:lnTo>
                      <a:pt x="184" y="212"/>
                    </a:lnTo>
                    <a:lnTo>
                      <a:pt x="188" y="212"/>
                    </a:lnTo>
                    <a:lnTo>
                      <a:pt x="188" y="216"/>
                    </a:lnTo>
                    <a:lnTo>
                      <a:pt x="192" y="216"/>
                    </a:lnTo>
                    <a:lnTo>
                      <a:pt x="192" y="220"/>
                    </a:lnTo>
                    <a:lnTo>
                      <a:pt x="188" y="220"/>
                    </a:lnTo>
                    <a:lnTo>
                      <a:pt x="184" y="220"/>
                    </a:lnTo>
                    <a:lnTo>
                      <a:pt x="180" y="220"/>
                    </a:lnTo>
                    <a:lnTo>
                      <a:pt x="180" y="224"/>
                    </a:lnTo>
                    <a:lnTo>
                      <a:pt x="180" y="228"/>
                    </a:lnTo>
                    <a:lnTo>
                      <a:pt x="176" y="228"/>
                    </a:lnTo>
                    <a:lnTo>
                      <a:pt x="176" y="230"/>
                    </a:lnTo>
                    <a:lnTo>
                      <a:pt x="172" y="234"/>
                    </a:lnTo>
                    <a:lnTo>
                      <a:pt x="170" y="230"/>
                    </a:lnTo>
                    <a:lnTo>
                      <a:pt x="170" y="228"/>
                    </a:lnTo>
                    <a:lnTo>
                      <a:pt x="166" y="228"/>
                    </a:lnTo>
                    <a:lnTo>
                      <a:pt x="166" y="224"/>
                    </a:lnTo>
                    <a:lnTo>
                      <a:pt x="166" y="220"/>
                    </a:lnTo>
                    <a:lnTo>
                      <a:pt x="166" y="216"/>
                    </a:lnTo>
                    <a:lnTo>
                      <a:pt x="170" y="216"/>
                    </a:lnTo>
                    <a:lnTo>
                      <a:pt x="170" y="212"/>
                    </a:lnTo>
                    <a:lnTo>
                      <a:pt x="170" y="208"/>
                    </a:lnTo>
                    <a:lnTo>
                      <a:pt x="166" y="212"/>
                    </a:lnTo>
                    <a:lnTo>
                      <a:pt x="162" y="212"/>
                    </a:lnTo>
                    <a:lnTo>
                      <a:pt x="158" y="208"/>
                    </a:lnTo>
                    <a:lnTo>
                      <a:pt x="154" y="208"/>
                    </a:lnTo>
                    <a:lnTo>
                      <a:pt x="154" y="212"/>
                    </a:lnTo>
                    <a:lnTo>
                      <a:pt x="154" y="208"/>
                    </a:lnTo>
                    <a:lnTo>
                      <a:pt x="154" y="208"/>
                    </a:lnTo>
                    <a:lnTo>
                      <a:pt x="154" y="208"/>
                    </a:lnTo>
                    <a:close/>
                    <a:moveTo>
                      <a:pt x="214" y="142"/>
                    </a:moveTo>
                    <a:lnTo>
                      <a:pt x="214" y="146"/>
                    </a:lnTo>
                    <a:lnTo>
                      <a:pt x="210" y="146"/>
                    </a:lnTo>
                    <a:lnTo>
                      <a:pt x="210" y="148"/>
                    </a:lnTo>
                    <a:lnTo>
                      <a:pt x="214" y="146"/>
                    </a:lnTo>
                    <a:lnTo>
                      <a:pt x="214" y="148"/>
                    </a:lnTo>
                    <a:lnTo>
                      <a:pt x="210" y="152"/>
                    </a:lnTo>
                    <a:lnTo>
                      <a:pt x="206" y="152"/>
                    </a:lnTo>
                    <a:lnTo>
                      <a:pt x="210" y="152"/>
                    </a:lnTo>
                    <a:lnTo>
                      <a:pt x="210" y="148"/>
                    </a:lnTo>
                    <a:lnTo>
                      <a:pt x="210" y="146"/>
                    </a:lnTo>
                    <a:lnTo>
                      <a:pt x="210" y="142"/>
                    </a:lnTo>
                    <a:lnTo>
                      <a:pt x="214" y="142"/>
                    </a:lnTo>
                    <a:lnTo>
                      <a:pt x="214" y="142"/>
                    </a:lnTo>
                    <a:lnTo>
                      <a:pt x="214" y="142"/>
                    </a:lnTo>
                    <a:close/>
                    <a:moveTo>
                      <a:pt x="140" y="178"/>
                    </a:moveTo>
                    <a:lnTo>
                      <a:pt x="140" y="182"/>
                    </a:lnTo>
                    <a:lnTo>
                      <a:pt x="136" y="182"/>
                    </a:lnTo>
                    <a:lnTo>
                      <a:pt x="140" y="178"/>
                    </a:lnTo>
                    <a:lnTo>
                      <a:pt x="140" y="178"/>
                    </a:lnTo>
                    <a:lnTo>
                      <a:pt x="140" y="178"/>
                    </a:lnTo>
                    <a:close/>
                    <a:moveTo>
                      <a:pt x="84" y="212"/>
                    </a:moveTo>
                    <a:lnTo>
                      <a:pt x="84" y="216"/>
                    </a:lnTo>
                    <a:lnTo>
                      <a:pt x="84" y="220"/>
                    </a:lnTo>
                    <a:lnTo>
                      <a:pt x="84" y="216"/>
                    </a:lnTo>
                    <a:lnTo>
                      <a:pt x="80" y="216"/>
                    </a:lnTo>
                    <a:lnTo>
                      <a:pt x="84" y="212"/>
                    </a:lnTo>
                    <a:lnTo>
                      <a:pt x="84" y="212"/>
                    </a:lnTo>
                    <a:lnTo>
                      <a:pt x="84" y="212"/>
                    </a:lnTo>
                    <a:close/>
                    <a:moveTo>
                      <a:pt x="158" y="220"/>
                    </a:moveTo>
                    <a:lnTo>
                      <a:pt x="158" y="216"/>
                    </a:lnTo>
                    <a:lnTo>
                      <a:pt x="162" y="216"/>
                    </a:lnTo>
                    <a:lnTo>
                      <a:pt x="162" y="212"/>
                    </a:lnTo>
                    <a:lnTo>
                      <a:pt x="162" y="216"/>
                    </a:lnTo>
                    <a:lnTo>
                      <a:pt x="162" y="220"/>
                    </a:lnTo>
                    <a:lnTo>
                      <a:pt x="158" y="220"/>
                    </a:lnTo>
                    <a:lnTo>
                      <a:pt x="158" y="220"/>
                    </a:lnTo>
                    <a:lnTo>
                      <a:pt x="158" y="220"/>
                    </a:lnTo>
                    <a:close/>
                    <a:moveTo>
                      <a:pt x="154" y="212"/>
                    </a:moveTo>
                    <a:lnTo>
                      <a:pt x="154" y="216"/>
                    </a:lnTo>
                    <a:lnTo>
                      <a:pt x="150" y="216"/>
                    </a:lnTo>
                    <a:lnTo>
                      <a:pt x="150" y="212"/>
                    </a:lnTo>
                    <a:lnTo>
                      <a:pt x="154" y="212"/>
                    </a:lnTo>
                    <a:lnTo>
                      <a:pt x="154" y="212"/>
                    </a:lnTo>
                    <a:lnTo>
                      <a:pt x="154" y="212"/>
                    </a:lnTo>
                    <a:close/>
                    <a:moveTo>
                      <a:pt x="154" y="230"/>
                    </a:moveTo>
                    <a:lnTo>
                      <a:pt x="154" y="234"/>
                    </a:lnTo>
                    <a:lnTo>
                      <a:pt x="150" y="234"/>
                    </a:lnTo>
                    <a:lnTo>
                      <a:pt x="150" y="238"/>
                    </a:lnTo>
                    <a:lnTo>
                      <a:pt x="150" y="234"/>
                    </a:lnTo>
                    <a:lnTo>
                      <a:pt x="146" y="234"/>
                    </a:lnTo>
                    <a:lnTo>
                      <a:pt x="146" y="230"/>
                    </a:lnTo>
                    <a:lnTo>
                      <a:pt x="142" y="230"/>
                    </a:lnTo>
                    <a:lnTo>
                      <a:pt x="142" y="234"/>
                    </a:lnTo>
                    <a:lnTo>
                      <a:pt x="140" y="234"/>
                    </a:lnTo>
                    <a:lnTo>
                      <a:pt x="140" y="238"/>
                    </a:lnTo>
                    <a:lnTo>
                      <a:pt x="136" y="242"/>
                    </a:lnTo>
                    <a:lnTo>
                      <a:pt x="136" y="246"/>
                    </a:lnTo>
                    <a:lnTo>
                      <a:pt x="132" y="246"/>
                    </a:lnTo>
                    <a:lnTo>
                      <a:pt x="128" y="246"/>
                    </a:lnTo>
                    <a:lnTo>
                      <a:pt x="132" y="246"/>
                    </a:lnTo>
                    <a:lnTo>
                      <a:pt x="132" y="242"/>
                    </a:lnTo>
                    <a:lnTo>
                      <a:pt x="128" y="242"/>
                    </a:lnTo>
                    <a:lnTo>
                      <a:pt x="128" y="246"/>
                    </a:lnTo>
                    <a:lnTo>
                      <a:pt x="128" y="242"/>
                    </a:lnTo>
                    <a:lnTo>
                      <a:pt x="128" y="238"/>
                    </a:lnTo>
                    <a:lnTo>
                      <a:pt x="124" y="238"/>
                    </a:lnTo>
                    <a:lnTo>
                      <a:pt x="124" y="234"/>
                    </a:lnTo>
                    <a:lnTo>
                      <a:pt x="120" y="234"/>
                    </a:lnTo>
                    <a:lnTo>
                      <a:pt x="124" y="234"/>
                    </a:lnTo>
                    <a:lnTo>
                      <a:pt x="128" y="230"/>
                    </a:lnTo>
                    <a:lnTo>
                      <a:pt x="128" y="228"/>
                    </a:lnTo>
                    <a:lnTo>
                      <a:pt x="132" y="228"/>
                    </a:lnTo>
                    <a:lnTo>
                      <a:pt x="132" y="224"/>
                    </a:lnTo>
                    <a:lnTo>
                      <a:pt x="132" y="220"/>
                    </a:lnTo>
                    <a:lnTo>
                      <a:pt x="136" y="220"/>
                    </a:lnTo>
                    <a:lnTo>
                      <a:pt x="136" y="224"/>
                    </a:lnTo>
                    <a:lnTo>
                      <a:pt x="140" y="224"/>
                    </a:lnTo>
                    <a:lnTo>
                      <a:pt x="142" y="224"/>
                    </a:lnTo>
                    <a:lnTo>
                      <a:pt x="142" y="220"/>
                    </a:lnTo>
                    <a:lnTo>
                      <a:pt x="146" y="220"/>
                    </a:lnTo>
                    <a:lnTo>
                      <a:pt x="146" y="216"/>
                    </a:lnTo>
                    <a:lnTo>
                      <a:pt x="150" y="216"/>
                    </a:lnTo>
                    <a:lnTo>
                      <a:pt x="154" y="220"/>
                    </a:lnTo>
                    <a:lnTo>
                      <a:pt x="158" y="220"/>
                    </a:lnTo>
                    <a:lnTo>
                      <a:pt x="158" y="224"/>
                    </a:lnTo>
                    <a:lnTo>
                      <a:pt x="158" y="228"/>
                    </a:lnTo>
                    <a:lnTo>
                      <a:pt x="154" y="230"/>
                    </a:lnTo>
                    <a:lnTo>
                      <a:pt x="154" y="230"/>
                    </a:lnTo>
                    <a:lnTo>
                      <a:pt x="154" y="230"/>
                    </a:lnTo>
                    <a:close/>
                    <a:moveTo>
                      <a:pt x="84" y="220"/>
                    </a:moveTo>
                    <a:lnTo>
                      <a:pt x="80" y="224"/>
                    </a:lnTo>
                    <a:lnTo>
                      <a:pt x="80" y="220"/>
                    </a:lnTo>
                    <a:lnTo>
                      <a:pt x="80" y="216"/>
                    </a:lnTo>
                    <a:lnTo>
                      <a:pt x="84" y="216"/>
                    </a:lnTo>
                    <a:lnTo>
                      <a:pt x="84" y="220"/>
                    </a:lnTo>
                    <a:lnTo>
                      <a:pt x="84" y="220"/>
                    </a:lnTo>
                    <a:lnTo>
                      <a:pt x="84" y="220"/>
                    </a:lnTo>
                    <a:close/>
                    <a:moveTo>
                      <a:pt x="128" y="220"/>
                    </a:moveTo>
                    <a:lnTo>
                      <a:pt x="124" y="220"/>
                    </a:lnTo>
                    <a:lnTo>
                      <a:pt x="128" y="220"/>
                    </a:lnTo>
                    <a:lnTo>
                      <a:pt x="128" y="220"/>
                    </a:lnTo>
                    <a:lnTo>
                      <a:pt x="128" y="220"/>
                    </a:lnTo>
                    <a:close/>
                    <a:moveTo>
                      <a:pt x="86" y="250"/>
                    </a:moveTo>
                    <a:lnTo>
                      <a:pt x="90" y="250"/>
                    </a:lnTo>
                    <a:lnTo>
                      <a:pt x="90" y="246"/>
                    </a:lnTo>
                    <a:lnTo>
                      <a:pt x="86" y="246"/>
                    </a:lnTo>
                    <a:lnTo>
                      <a:pt x="86" y="242"/>
                    </a:lnTo>
                    <a:lnTo>
                      <a:pt x="90" y="242"/>
                    </a:lnTo>
                    <a:lnTo>
                      <a:pt x="90" y="246"/>
                    </a:lnTo>
                    <a:lnTo>
                      <a:pt x="90" y="242"/>
                    </a:lnTo>
                    <a:lnTo>
                      <a:pt x="86" y="238"/>
                    </a:lnTo>
                    <a:lnTo>
                      <a:pt x="86" y="234"/>
                    </a:lnTo>
                    <a:lnTo>
                      <a:pt x="90" y="238"/>
                    </a:lnTo>
                    <a:lnTo>
                      <a:pt x="90" y="234"/>
                    </a:lnTo>
                    <a:lnTo>
                      <a:pt x="90" y="230"/>
                    </a:lnTo>
                    <a:lnTo>
                      <a:pt x="90" y="234"/>
                    </a:lnTo>
                    <a:lnTo>
                      <a:pt x="94" y="234"/>
                    </a:lnTo>
                    <a:lnTo>
                      <a:pt x="94" y="230"/>
                    </a:lnTo>
                    <a:lnTo>
                      <a:pt x="98" y="230"/>
                    </a:lnTo>
                    <a:lnTo>
                      <a:pt x="98" y="228"/>
                    </a:lnTo>
                    <a:lnTo>
                      <a:pt x="102" y="224"/>
                    </a:lnTo>
                    <a:lnTo>
                      <a:pt x="106" y="224"/>
                    </a:lnTo>
                    <a:lnTo>
                      <a:pt x="106" y="228"/>
                    </a:lnTo>
                    <a:lnTo>
                      <a:pt x="106" y="230"/>
                    </a:lnTo>
                    <a:lnTo>
                      <a:pt x="110" y="230"/>
                    </a:lnTo>
                    <a:lnTo>
                      <a:pt x="112" y="230"/>
                    </a:lnTo>
                    <a:lnTo>
                      <a:pt x="116" y="230"/>
                    </a:lnTo>
                    <a:lnTo>
                      <a:pt x="116" y="234"/>
                    </a:lnTo>
                    <a:lnTo>
                      <a:pt x="112" y="234"/>
                    </a:lnTo>
                    <a:lnTo>
                      <a:pt x="112" y="238"/>
                    </a:lnTo>
                    <a:lnTo>
                      <a:pt x="116" y="238"/>
                    </a:lnTo>
                    <a:lnTo>
                      <a:pt x="120" y="238"/>
                    </a:lnTo>
                    <a:lnTo>
                      <a:pt x="116" y="238"/>
                    </a:lnTo>
                    <a:lnTo>
                      <a:pt x="120" y="242"/>
                    </a:lnTo>
                    <a:lnTo>
                      <a:pt x="120" y="246"/>
                    </a:lnTo>
                    <a:lnTo>
                      <a:pt x="116" y="246"/>
                    </a:lnTo>
                    <a:lnTo>
                      <a:pt x="116" y="250"/>
                    </a:lnTo>
                    <a:lnTo>
                      <a:pt x="116" y="254"/>
                    </a:lnTo>
                    <a:lnTo>
                      <a:pt x="112" y="254"/>
                    </a:lnTo>
                    <a:lnTo>
                      <a:pt x="112" y="258"/>
                    </a:lnTo>
                    <a:lnTo>
                      <a:pt x="112" y="260"/>
                    </a:lnTo>
                    <a:lnTo>
                      <a:pt x="112" y="264"/>
                    </a:lnTo>
                    <a:lnTo>
                      <a:pt x="112" y="268"/>
                    </a:lnTo>
                    <a:lnTo>
                      <a:pt x="112" y="272"/>
                    </a:lnTo>
                    <a:lnTo>
                      <a:pt x="110" y="272"/>
                    </a:lnTo>
                    <a:lnTo>
                      <a:pt x="106" y="272"/>
                    </a:lnTo>
                    <a:lnTo>
                      <a:pt x="110" y="272"/>
                    </a:lnTo>
                    <a:lnTo>
                      <a:pt x="110" y="276"/>
                    </a:lnTo>
                    <a:lnTo>
                      <a:pt x="106" y="276"/>
                    </a:lnTo>
                    <a:lnTo>
                      <a:pt x="102" y="280"/>
                    </a:lnTo>
                    <a:lnTo>
                      <a:pt x="102" y="276"/>
                    </a:lnTo>
                    <a:lnTo>
                      <a:pt x="102" y="272"/>
                    </a:lnTo>
                    <a:lnTo>
                      <a:pt x="102" y="268"/>
                    </a:lnTo>
                    <a:lnTo>
                      <a:pt x="102" y="264"/>
                    </a:lnTo>
                    <a:lnTo>
                      <a:pt x="102" y="268"/>
                    </a:lnTo>
                    <a:lnTo>
                      <a:pt x="98" y="268"/>
                    </a:lnTo>
                    <a:lnTo>
                      <a:pt x="98" y="272"/>
                    </a:lnTo>
                    <a:lnTo>
                      <a:pt x="102" y="272"/>
                    </a:lnTo>
                    <a:lnTo>
                      <a:pt x="102" y="276"/>
                    </a:lnTo>
                    <a:lnTo>
                      <a:pt x="98" y="276"/>
                    </a:lnTo>
                    <a:lnTo>
                      <a:pt x="94" y="276"/>
                    </a:lnTo>
                    <a:lnTo>
                      <a:pt x="94" y="272"/>
                    </a:lnTo>
                    <a:lnTo>
                      <a:pt x="98" y="268"/>
                    </a:lnTo>
                    <a:lnTo>
                      <a:pt x="94" y="264"/>
                    </a:lnTo>
                    <a:lnTo>
                      <a:pt x="94" y="260"/>
                    </a:lnTo>
                    <a:lnTo>
                      <a:pt x="94" y="258"/>
                    </a:lnTo>
                    <a:lnTo>
                      <a:pt x="94" y="260"/>
                    </a:lnTo>
                    <a:lnTo>
                      <a:pt x="98" y="258"/>
                    </a:lnTo>
                    <a:lnTo>
                      <a:pt x="98" y="254"/>
                    </a:lnTo>
                    <a:lnTo>
                      <a:pt x="102" y="250"/>
                    </a:lnTo>
                    <a:lnTo>
                      <a:pt x="98" y="250"/>
                    </a:lnTo>
                    <a:lnTo>
                      <a:pt x="102" y="246"/>
                    </a:lnTo>
                    <a:lnTo>
                      <a:pt x="98" y="246"/>
                    </a:lnTo>
                    <a:lnTo>
                      <a:pt x="98" y="242"/>
                    </a:lnTo>
                    <a:lnTo>
                      <a:pt x="98" y="238"/>
                    </a:lnTo>
                    <a:lnTo>
                      <a:pt x="94" y="238"/>
                    </a:lnTo>
                    <a:lnTo>
                      <a:pt x="94" y="242"/>
                    </a:lnTo>
                    <a:lnTo>
                      <a:pt x="94" y="246"/>
                    </a:lnTo>
                    <a:lnTo>
                      <a:pt x="98" y="246"/>
                    </a:lnTo>
                    <a:lnTo>
                      <a:pt x="98" y="250"/>
                    </a:lnTo>
                    <a:lnTo>
                      <a:pt x="94" y="250"/>
                    </a:lnTo>
                    <a:lnTo>
                      <a:pt x="94" y="246"/>
                    </a:lnTo>
                    <a:lnTo>
                      <a:pt x="90" y="246"/>
                    </a:lnTo>
                    <a:lnTo>
                      <a:pt x="90" y="250"/>
                    </a:lnTo>
                    <a:lnTo>
                      <a:pt x="86" y="250"/>
                    </a:lnTo>
                    <a:lnTo>
                      <a:pt x="86" y="250"/>
                    </a:lnTo>
                    <a:lnTo>
                      <a:pt x="86" y="250"/>
                    </a:lnTo>
                    <a:close/>
                    <a:moveTo>
                      <a:pt x="86" y="230"/>
                    </a:moveTo>
                    <a:lnTo>
                      <a:pt x="86" y="228"/>
                    </a:lnTo>
                    <a:lnTo>
                      <a:pt x="90" y="228"/>
                    </a:lnTo>
                    <a:lnTo>
                      <a:pt x="86" y="228"/>
                    </a:lnTo>
                    <a:lnTo>
                      <a:pt x="86" y="230"/>
                    </a:lnTo>
                    <a:lnTo>
                      <a:pt x="86" y="230"/>
                    </a:lnTo>
                    <a:lnTo>
                      <a:pt x="86" y="230"/>
                    </a:lnTo>
                    <a:close/>
                    <a:moveTo>
                      <a:pt x="86" y="234"/>
                    </a:moveTo>
                    <a:lnTo>
                      <a:pt x="86" y="238"/>
                    </a:lnTo>
                    <a:lnTo>
                      <a:pt x="84" y="238"/>
                    </a:lnTo>
                    <a:lnTo>
                      <a:pt x="84" y="234"/>
                    </a:lnTo>
                    <a:lnTo>
                      <a:pt x="86" y="234"/>
                    </a:lnTo>
                    <a:lnTo>
                      <a:pt x="86" y="234"/>
                    </a:lnTo>
                    <a:lnTo>
                      <a:pt x="86" y="234"/>
                    </a:lnTo>
                    <a:close/>
                    <a:moveTo>
                      <a:pt x="80" y="242"/>
                    </a:moveTo>
                    <a:lnTo>
                      <a:pt x="80" y="246"/>
                    </a:lnTo>
                    <a:lnTo>
                      <a:pt x="80" y="242"/>
                    </a:lnTo>
                    <a:lnTo>
                      <a:pt x="80" y="238"/>
                    </a:lnTo>
                    <a:lnTo>
                      <a:pt x="80" y="242"/>
                    </a:lnTo>
                    <a:lnTo>
                      <a:pt x="80" y="242"/>
                    </a:lnTo>
                    <a:lnTo>
                      <a:pt x="80" y="242"/>
                    </a:lnTo>
                    <a:close/>
                    <a:moveTo>
                      <a:pt x="72" y="250"/>
                    </a:moveTo>
                    <a:lnTo>
                      <a:pt x="72" y="246"/>
                    </a:lnTo>
                    <a:lnTo>
                      <a:pt x="76" y="246"/>
                    </a:lnTo>
                    <a:lnTo>
                      <a:pt x="76" y="250"/>
                    </a:lnTo>
                    <a:lnTo>
                      <a:pt x="72" y="250"/>
                    </a:lnTo>
                    <a:lnTo>
                      <a:pt x="72" y="250"/>
                    </a:lnTo>
                    <a:lnTo>
                      <a:pt x="72" y="250"/>
                    </a:lnTo>
                    <a:close/>
                    <a:moveTo>
                      <a:pt x="90" y="258"/>
                    </a:moveTo>
                    <a:lnTo>
                      <a:pt x="90" y="254"/>
                    </a:lnTo>
                    <a:lnTo>
                      <a:pt x="94" y="250"/>
                    </a:lnTo>
                    <a:lnTo>
                      <a:pt x="94" y="254"/>
                    </a:lnTo>
                    <a:lnTo>
                      <a:pt x="94" y="258"/>
                    </a:lnTo>
                    <a:lnTo>
                      <a:pt x="90" y="258"/>
                    </a:lnTo>
                    <a:lnTo>
                      <a:pt x="90" y="258"/>
                    </a:lnTo>
                    <a:lnTo>
                      <a:pt x="90" y="258"/>
                    </a:lnTo>
                    <a:close/>
                    <a:moveTo>
                      <a:pt x="106" y="284"/>
                    </a:moveTo>
                    <a:lnTo>
                      <a:pt x="106" y="286"/>
                    </a:lnTo>
                    <a:lnTo>
                      <a:pt x="106" y="290"/>
                    </a:lnTo>
                    <a:lnTo>
                      <a:pt x="106" y="286"/>
                    </a:lnTo>
                    <a:lnTo>
                      <a:pt x="106" y="284"/>
                    </a:lnTo>
                    <a:lnTo>
                      <a:pt x="106" y="284"/>
                    </a:lnTo>
                    <a:lnTo>
                      <a:pt x="106" y="284"/>
                    </a:lnTo>
                    <a:close/>
                    <a:moveTo>
                      <a:pt x="98" y="290"/>
                    </a:moveTo>
                    <a:lnTo>
                      <a:pt x="102" y="290"/>
                    </a:lnTo>
                    <a:lnTo>
                      <a:pt x="102" y="294"/>
                    </a:lnTo>
                    <a:lnTo>
                      <a:pt x="98" y="294"/>
                    </a:lnTo>
                    <a:lnTo>
                      <a:pt x="98" y="290"/>
                    </a:lnTo>
                    <a:lnTo>
                      <a:pt x="98" y="290"/>
                    </a:lnTo>
                    <a:lnTo>
                      <a:pt x="98" y="290"/>
                    </a:lnTo>
                    <a:close/>
                    <a:moveTo>
                      <a:pt x="86" y="324"/>
                    </a:moveTo>
                    <a:lnTo>
                      <a:pt x="86" y="328"/>
                    </a:lnTo>
                    <a:lnTo>
                      <a:pt x="84" y="328"/>
                    </a:lnTo>
                    <a:lnTo>
                      <a:pt x="84" y="332"/>
                    </a:lnTo>
                    <a:lnTo>
                      <a:pt x="80" y="328"/>
                    </a:lnTo>
                    <a:lnTo>
                      <a:pt x="84" y="328"/>
                    </a:lnTo>
                    <a:lnTo>
                      <a:pt x="86" y="324"/>
                    </a:lnTo>
                    <a:lnTo>
                      <a:pt x="86" y="324"/>
                    </a:lnTo>
                    <a:lnTo>
                      <a:pt x="86" y="324"/>
                    </a:lnTo>
                    <a:close/>
                    <a:moveTo>
                      <a:pt x="76" y="336"/>
                    </a:moveTo>
                    <a:lnTo>
                      <a:pt x="80" y="340"/>
                    </a:lnTo>
                    <a:lnTo>
                      <a:pt x="76" y="340"/>
                    </a:lnTo>
                    <a:lnTo>
                      <a:pt x="76" y="336"/>
                    </a:lnTo>
                    <a:lnTo>
                      <a:pt x="76" y="336"/>
                    </a:lnTo>
                    <a:lnTo>
                      <a:pt x="76" y="336"/>
                    </a:lnTo>
                    <a:close/>
                    <a:moveTo>
                      <a:pt x="68" y="354"/>
                    </a:moveTo>
                    <a:lnTo>
                      <a:pt x="68" y="358"/>
                    </a:lnTo>
                    <a:lnTo>
                      <a:pt x="64" y="362"/>
                    </a:lnTo>
                    <a:lnTo>
                      <a:pt x="60" y="362"/>
                    </a:lnTo>
                    <a:lnTo>
                      <a:pt x="60" y="366"/>
                    </a:lnTo>
                    <a:lnTo>
                      <a:pt x="60" y="370"/>
                    </a:lnTo>
                    <a:lnTo>
                      <a:pt x="56" y="370"/>
                    </a:lnTo>
                    <a:lnTo>
                      <a:pt x="56" y="366"/>
                    </a:lnTo>
                    <a:lnTo>
                      <a:pt x="60" y="366"/>
                    </a:lnTo>
                    <a:lnTo>
                      <a:pt x="60" y="362"/>
                    </a:lnTo>
                    <a:lnTo>
                      <a:pt x="64" y="362"/>
                    </a:lnTo>
                    <a:lnTo>
                      <a:pt x="64" y="358"/>
                    </a:lnTo>
                    <a:lnTo>
                      <a:pt x="60" y="358"/>
                    </a:lnTo>
                    <a:lnTo>
                      <a:pt x="64" y="358"/>
                    </a:lnTo>
                    <a:lnTo>
                      <a:pt x="68" y="354"/>
                    </a:lnTo>
                    <a:lnTo>
                      <a:pt x="68" y="354"/>
                    </a:lnTo>
                    <a:lnTo>
                      <a:pt x="68" y="354"/>
                    </a:lnTo>
                    <a:close/>
                    <a:moveTo>
                      <a:pt x="24" y="392"/>
                    </a:moveTo>
                    <a:lnTo>
                      <a:pt x="28" y="392"/>
                    </a:lnTo>
                    <a:lnTo>
                      <a:pt x="24" y="392"/>
                    </a:lnTo>
                    <a:lnTo>
                      <a:pt x="24" y="392"/>
                    </a:lnTo>
                    <a:lnTo>
                      <a:pt x="24" y="392"/>
                    </a:lnTo>
                    <a:close/>
                    <a:moveTo>
                      <a:pt x="8" y="398"/>
                    </a:moveTo>
                    <a:lnTo>
                      <a:pt x="12" y="398"/>
                    </a:lnTo>
                    <a:lnTo>
                      <a:pt x="12" y="396"/>
                    </a:lnTo>
                    <a:lnTo>
                      <a:pt x="12" y="398"/>
                    </a:lnTo>
                    <a:lnTo>
                      <a:pt x="8" y="398"/>
                    </a:lnTo>
                    <a:lnTo>
                      <a:pt x="8" y="398"/>
                    </a:lnTo>
                    <a:lnTo>
                      <a:pt x="8" y="398"/>
                    </a:lnTo>
                    <a:close/>
                    <a:moveTo>
                      <a:pt x="4" y="398"/>
                    </a:moveTo>
                    <a:lnTo>
                      <a:pt x="4" y="402"/>
                    </a:lnTo>
                    <a:lnTo>
                      <a:pt x="0" y="402"/>
                    </a:lnTo>
                    <a:lnTo>
                      <a:pt x="0" y="398"/>
                    </a:lnTo>
                    <a:lnTo>
                      <a:pt x="4" y="398"/>
                    </a:lnTo>
                    <a:lnTo>
                      <a:pt x="4" y="398"/>
                    </a:lnTo>
                    <a:lnTo>
                      <a:pt x="4" y="3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6" name="Freeform 33">
                <a:extLst>
                  <a:ext uri="{FF2B5EF4-FFF2-40B4-BE49-F238E27FC236}">
                    <a16:creationId xmlns:a16="http://schemas.microsoft.com/office/drawing/2014/main" id="{A3D9E8B6-BB5F-4163-8F4D-03E59713652D}"/>
                  </a:ext>
                </a:extLst>
              </p:cNvPr>
              <p:cNvSpPr>
                <a:spLocks/>
              </p:cNvSpPr>
              <p:nvPr/>
            </p:nvSpPr>
            <p:spPr bwMode="auto">
              <a:xfrm>
                <a:off x="5219150" y="9001237"/>
                <a:ext cx="101070" cy="139407"/>
              </a:xfrm>
              <a:custGeom>
                <a:avLst/>
                <a:gdLst>
                  <a:gd name="T0" fmla="*/ 6 w 58"/>
                  <a:gd name="T1" fmla="*/ 34 h 80"/>
                  <a:gd name="T2" fmla="*/ 6 w 58"/>
                  <a:gd name="T3" fmla="*/ 34 h 80"/>
                  <a:gd name="T4" fmla="*/ 6 w 58"/>
                  <a:gd name="T5" fmla="*/ 30 h 80"/>
                  <a:gd name="T6" fmla="*/ 6 w 58"/>
                  <a:gd name="T7" fmla="*/ 30 h 80"/>
                  <a:gd name="T8" fmla="*/ 6 w 58"/>
                  <a:gd name="T9" fmla="*/ 26 h 80"/>
                  <a:gd name="T10" fmla="*/ 6 w 58"/>
                  <a:gd name="T11" fmla="*/ 26 h 80"/>
                  <a:gd name="T12" fmla="*/ 6 w 58"/>
                  <a:gd name="T13" fmla="*/ 24 h 80"/>
                  <a:gd name="T14" fmla="*/ 6 w 58"/>
                  <a:gd name="T15" fmla="*/ 20 h 80"/>
                  <a:gd name="T16" fmla="*/ 6 w 58"/>
                  <a:gd name="T17" fmla="*/ 16 h 80"/>
                  <a:gd name="T18" fmla="*/ 6 w 58"/>
                  <a:gd name="T19" fmla="*/ 16 h 80"/>
                  <a:gd name="T20" fmla="*/ 6 w 58"/>
                  <a:gd name="T21" fmla="*/ 12 h 80"/>
                  <a:gd name="T22" fmla="*/ 10 w 58"/>
                  <a:gd name="T23" fmla="*/ 12 h 80"/>
                  <a:gd name="T24" fmla="*/ 14 w 58"/>
                  <a:gd name="T25" fmla="*/ 16 h 80"/>
                  <a:gd name="T26" fmla="*/ 14 w 58"/>
                  <a:gd name="T27" fmla="*/ 16 h 80"/>
                  <a:gd name="T28" fmla="*/ 14 w 58"/>
                  <a:gd name="T29" fmla="*/ 16 h 80"/>
                  <a:gd name="T30" fmla="*/ 18 w 58"/>
                  <a:gd name="T31" fmla="*/ 20 h 80"/>
                  <a:gd name="T32" fmla="*/ 18 w 58"/>
                  <a:gd name="T33" fmla="*/ 20 h 80"/>
                  <a:gd name="T34" fmla="*/ 22 w 58"/>
                  <a:gd name="T35" fmla="*/ 20 h 80"/>
                  <a:gd name="T36" fmla="*/ 22 w 58"/>
                  <a:gd name="T37" fmla="*/ 20 h 80"/>
                  <a:gd name="T38" fmla="*/ 26 w 58"/>
                  <a:gd name="T39" fmla="*/ 20 h 80"/>
                  <a:gd name="T40" fmla="*/ 32 w 58"/>
                  <a:gd name="T41" fmla="*/ 16 h 80"/>
                  <a:gd name="T42" fmla="*/ 32 w 58"/>
                  <a:gd name="T43" fmla="*/ 16 h 80"/>
                  <a:gd name="T44" fmla="*/ 40 w 58"/>
                  <a:gd name="T45" fmla="*/ 8 h 80"/>
                  <a:gd name="T46" fmla="*/ 48 w 58"/>
                  <a:gd name="T47" fmla="*/ 4 h 80"/>
                  <a:gd name="T48" fmla="*/ 52 w 58"/>
                  <a:gd name="T49" fmla="*/ 0 h 80"/>
                  <a:gd name="T50" fmla="*/ 54 w 58"/>
                  <a:gd name="T51" fmla="*/ 20 h 80"/>
                  <a:gd name="T52" fmla="*/ 58 w 58"/>
                  <a:gd name="T53" fmla="*/ 20 h 80"/>
                  <a:gd name="T54" fmla="*/ 58 w 58"/>
                  <a:gd name="T55" fmla="*/ 24 h 80"/>
                  <a:gd name="T56" fmla="*/ 54 w 58"/>
                  <a:gd name="T57" fmla="*/ 26 h 80"/>
                  <a:gd name="T58" fmla="*/ 40 w 58"/>
                  <a:gd name="T59" fmla="*/ 30 h 80"/>
                  <a:gd name="T60" fmla="*/ 36 w 58"/>
                  <a:gd name="T61" fmla="*/ 34 h 80"/>
                  <a:gd name="T62" fmla="*/ 28 w 58"/>
                  <a:gd name="T63" fmla="*/ 34 h 80"/>
                  <a:gd name="T64" fmla="*/ 32 w 58"/>
                  <a:gd name="T65" fmla="*/ 42 h 80"/>
                  <a:gd name="T66" fmla="*/ 36 w 58"/>
                  <a:gd name="T67" fmla="*/ 46 h 80"/>
                  <a:gd name="T68" fmla="*/ 36 w 58"/>
                  <a:gd name="T69" fmla="*/ 56 h 80"/>
                  <a:gd name="T70" fmla="*/ 32 w 58"/>
                  <a:gd name="T71" fmla="*/ 64 h 80"/>
                  <a:gd name="T72" fmla="*/ 22 w 58"/>
                  <a:gd name="T73" fmla="*/ 68 h 80"/>
                  <a:gd name="T74" fmla="*/ 18 w 58"/>
                  <a:gd name="T75" fmla="*/ 76 h 80"/>
                  <a:gd name="T76" fmla="*/ 6 w 58"/>
                  <a:gd name="T77" fmla="*/ 76 h 80"/>
                  <a:gd name="T78" fmla="*/ 0 w 58"/>
                  <a:gd name="T79" fmla="*/ 76 h 80"/>
                  <a:gd name="T80" fmla="*/ 0 w 58"/>
                  <a:gd name="T81" fmla="*/ 76 h 80"/>
                  <a:gd name="T82" fmla="*/ 0 w 58"/>
                  <a:gd name="T83" fmla="*/ 72 h 80"/>
                  <a:gd name="T84" fmla="*/ 0 w 58"/>
                  <a:gd name="T85" fmla="*/ 72 h 80"/>
                  <a:gd name="T86" fmla="*/ 0 w 58"/>
                  <a:gd name="T87" fmla="*/ 72 h 80"/>
                  <a:gd name="T88" fmla="*/ 0 w 58"/>
                  <a:gd name="T89" fmla="*/ 64 h 80"/>
                  <a:gd name="T90" fmla="*/ 0 w 58"/>
                  <a:gd name="T91" fmla="*/ 64 h 80"/>
                  <a:gd name="T92" fmla="*/ 0 w 58"/>
                  <a:gd name="T93" fmla="*/ 64 h 80"/>
                  <a:gd name="T94" fmla="*/ 0 w 58"/>
                  <a:gd name="T95" fmla="*/ 60 h 80"/>
                  <a:gd name="T96" fmla="*/ 0 w 58"/>
                  <a:gd name="T97" fmla="*/ 56 h 80"/>
                  <a:gd name="T98" fmla="*/ 0 w 58"/>
                  <a:gd name="T99" fmla="*/ 56 h 80"/>
                  <a:gd name="T100" fmla="*/ 2 w 58"/>
                  <a:gd name="T101" fmla="*/ 54 h 80"/>
                  <a:gd name="T102" fmla="*/ 2 w 58"/>
                  <a:gd name="T103" fmla="*/ 50 h 80"/>
                  <a:gd name="T104" fmla="*/ 2 w 58"/>
                  <a:gd name="T105" fmla="*/ 46 h 80"/>
                  <a:gd name="T106" fmla="*/ 2 w 58"/>
                  <a:gd name="T107" fmla="*/ 46 h 80"/>
                  <a:gd name="T108" fmla="*/ 6 w 58"/>
                  <a:gd name="T109" fmla="*/ 42 h 80"/>
                  <a:gd name="T110" fmla="*/ 6 w 58"/>
                  <a:gd name="T111" fmla="*/ 42 h 80"/>
                  <a:gd name="T112" fmla="*/ 2 w 58"/>
                  <a:gd name="T113" fmla="*/ 42 h 80"/>
                  <a:gd name="T114" fmla="*/ 6 w 58"/>
                  <a:gd name="T115" fmla="*/ 38 h 80"/>
                  <a:gd name="T116" fmla="*/ 6 w 58"/>
                  <a:gd name="T117" fmla="*/ 38 h 80"/>
                  <a:gd name="T118" fmla="*/ 6 w 58"/>
                  <a:gd name="T119"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 h="80">
                    <a:moveTo>
                      <a:pt x="6" y="34"/>
                    </a:moveTo>
                    <a:lnTo>
                      <a:pt x="6" y="34"/>
                    </a:lnTo>
                    <a:lnTo>
                      <a:pt x="6" y="34"/>
                    </a:lnTo>
                    <a:lnTo>
                      <a:pt x="6" y="34"/>
                    </a:lnTo>
                    <a:lnTo>
                      <a:pt x="6" y="34"/>
                    </a:lnTo>
                    <a:lnTo>
                      <a:pt x="6" y="30"/>
                    </a:lnTo>
                    <a:lnTo>
                      <a:pt x="6" y="30"/>
                    </a:lnTo>
                    <a:lnTo>
                      <a:pt x="6" y="30"/>
                    </a:lnTo>
                    <a:lnTo>
                      <a:pt x="6" y="30"/>
                    </a:lnTo>
                    <a:lnTo>
                      <a:pt x="6" y="26"/>
                    </a:lnTo>
                    <a:lnTo>
                      <a:pt x="6" y="26"/>
                    </a:lnTo>
                    <a:lnTo>
                      <a:pt x="6" y="26"/>
                    </a:lnTo>
                    <a:lnTo>
                      <a:pt x="6" y="24"/>
                    </a:lnTo>
                    <a:lnTo>
                      <a:pt x="6" y="24"/>
                    </a:lnTo>
                    <a:lnTo>
                      <a:pt x="6" y="20"/>
                    </a:lnTo>
                    <a:lnTo>
                      <a:pt x="6" y="20"/>
                    </a:lnTo>
                    <a:lnTo>
                      <a:pt x="6" y="20"/>
                    </a:lnTo>
                    <a:lnTo>
                      <a:pt x="6" y="16"/>
                    </a:lnTo>
                    <a:lnTo>
                      <a:pt x="6" y="16"/>
                    </a:lnTo>
                    <a:lnTo>
                      <a:pt x="6" y="16"/>
                    </a:lnTo>
                    <a:lnTo>
                      <a:pt x="6" y="16"/>
                    </a:lnTo>
                    <a:lnTo>
                      <a:pt x="6" y="12"/>
                    </a:lnTo>
                    <a:lnTo>
                      <a:pt x="10" y="12"/>
                    </a:lnTo>
                    <a:lnTo>
                      <a:pt x="10" y="12"/>
                    </a:lnTo>
                    <a:lnTo>
                      <a:pt x="10" y="12"/>
                    </a:lnTo>
                    <a:lnTo>
                      <a:pt x="14" y="16"/>
                    </a:lnTo>
                    <a:lnTo>
                      <a:pt x="14" y="16"/>
                    </a:lnTo>
                    <a:lnTo>
                      <a:pt x="14" y="16"/>
                    </a:lnTo>
                    <a:lnTo>
                      <a:pt x="14" y="16"/>
                    </a:lnTo>
                    <a:lnTo>
                      <a:pt x="14" y="16"/>
                    </a:lnTo>
                    <a:lnTo>
                      <a:pt x="14" y="16"/>
                    </a:lnTo>
                    <a:lnTo>
                      <a:pt x="18" y="20"/>
                    </a:lnTo>
                    <a:lnTo>
                      <a:pt x="18" y="20"/>
                    </a:lnTo>
                    <a:lnTo>
                      <a:pt x="18" y="20"/>
                    </a:lnTo>
                    <a:lnTo>
                      <a:pt x="18" y="20"/>
                    </a:lnTo>
                    <a:lnTo>
                      <a:pt x="22" y="20"/>
                    </a:lnTo>
                    <a:lnTo>
                      <a:pt x="22" y="20"/>
                    </a:lnTo>
                    <a:lnTo>
                      <a:pt x="22" y="20"/>
                    </a:lnTo>
                    <a:lnTo>
                      <a:pt x="26" y="20"/>
                    </a:lnTo>
                    <a:lnTo>
                      <a:pt x="26" y="20"/>
                    </a:lnTo>
                    <a:lnTo>
                      <a:pt x="28" y="16"/>
                    </a:lnTo>
                    <a:lnTo>
                      <a:pt x="32" y="16"/>
                    </a:lnTo>
                    <a:lnTo>
                      <a:pt x="32" y="16"/>
                    </a:lnTo>
                    <a:lnTo>
                      <a:pt x="32" y="16"/>
                    </a:lnTo>
                    <a:lnTo>
                      <a:pt x="36" y="12"/>
                    </a:lnTo>
                    <a:lnTo>
                      <a:pt x="40" y="8"/>
                    </a:lnTo>
                    <a:lnTo>
                      <a:pt x="44" y="4"/>
                    </a:lnTo>
                    <a:lnTo>
                      <a:pt x="48" y="4"/>
                    </a:lnTo>
                    <a:lnTo>
                      <a:pt x="52" y="0"/>
                    </a:lnTo>
                    <a:lnTo>
                      <a:pt x="52" y="0"/>
                    </a:lnTo>
                    <a:lnTo>
                      <a:pt x="54" y="16"/>
                    </a:lnTo>
                    <a:lnTo>
                      <a:pt x="54" y="20"/>
                    </a:lnTo>
                    <a:lnTo>
                      <a:pt x="54" y="20"/>
                    </a:lnTo>
                    <a:lnTo>
                      <a:pt x="58" y="20"/>
                    </a:lnTo>
                    <a:lnTo>
                      <a:pt x="58" y="24"/>
                    </a:lnTo>
                    <a:lnTo>
                      <a:pt x="58" y="24"/>
                    </a:lnTo>
                    <a:lnTo>
                      <a:pt x="54" y="26"/>
                    </a:lnTo>
                    <a:lnTo>
                      <a:pt x="54" y="26"/>
                    </a:lnTo>
                    <a:lnTo>
                      <a:pt x="48" y="30"/>
                    </a:lnTo>
                    <a:lnTo>
                      <a:pt x="40" y="30"/>
                    </a:lnTo>
                    <a:lnTo>
                      <a:pt x="40" y="30"/>
                    </a:lnTo>
                    <a:lnTo>
                      <a:pt x="36" y="34"/>
                    </a:lnTo>
                    <a:lnTo>
                      <a:pt x="32" y="34"/>
                    </a:lnTo>
                    <a:lnTo>
                      <a:pt x="28" y="34"/>
                    </a:lnTo>
                    <a:lnTo>
                      <a:pt x="26" y="34"/>
                    </a:lnTo>
                    <a:lnTo>
                      <a:pt x="32" y="42"/>
                    </a:lnTo>
                    <a:lnTo>
                      <a:pt x="32" y="46"/>
                    </a:lnTo>
                    <a:lnTo>
                      <a:pt x="36" y="46"/>
                    </a:lnTo>
                    <a:lnTo>
                      <a:pt x="40" y="54"/>
                    </a:lnTo>
                    <a:lnTo>
                      <a:pt x="36" y="56"/>
                    </a:lnTo>
                    <a:lnTo>
                      <a:pt x="32" y="64"/>
                    </a:lnTo>
                    <a:lnTo>
                      <a:pt x="32" y="64"/>
                    </a:lnTo>
                    <a:lnTo>
                      <a:pt x="28" y="64"/>
                    </a:lnTo>
                    <a:lnTo>
                      <a:pt x="22" y="68"/>
                    </a:lnTo>
                    <a:lnTo>
                      <a:pt x="22" y="72"/>
                    </a:lnTo>
                    <a:lnTo>
                      <a:pt x="18" y="76"/>
                    </a:lnTo>
                    <a:lnTo>
                      <a:pt x="14" y="80"/>
                    </a:lnTo>
                    <a:lnTo>
                      <a:pt x="6" y="76"/>
                    </a:lnTo>
                    <a:lnTo>
                      <a:pt x="2" y="76"/>
                    </a:lnTo>
                    <a:lnTo>
                      <a:pt x="0" y="76"/>
                    </a:lnTo>
                    <a:lnTo>
                      <a:pt x="0" y="76"/>
                    </a:lnTo>
                    <a:lnTo>
                      <a:pt x="0" y="76"/>
                    </a:lnTo>
                    <a:lnTo>
                      <a:pt x="0" y="72"/>
                    </a:lnTo>
                    <a:lnTo>
                      <a:pt x="0" y="72"/>
                    </a:lnTo>
                    <a:lnTo>
                      <a:pt x="0" y="72"/>
                    </a:lnTo>
                    <a:lnTo>
                      <a:pt x="0" y="72"/>
                    </a:lnTo>
                    <a:lnTo>
                      <a:pt x="0" y="72"/>
                    </a:lnTo>
                    <a:lnTo>
                      <a:pt x="0" y="72"/>
                    </a:lnTo>
                    <a:lnTo>
                      <a:pt x="0" y="64"/>
                    </a:lnTo>
                    <a:lnTo>
                      <a:pt x="0" y="64"/>
                    </a:lnTo>
                    <a:lnTo>
                      <a:pt x="0" y="64"/>
                    </a:lnTo>
                    <a:lnTo>
                      <a:pt x="0" y="64"/>
                    </a:lnTo>
                    <a:lnTo>
                      <a:pt x="0" y="64"/>
                    </a:lnTo>
                    <a:lnTo>
                      <a:pt x="0" y="64"/>
                    </a:lnTo>
                    <a:lnTo>
                      <a:pt x="0" y="60"/>
                    </a:lnTo>
                    <a:lnTo>
                      <a:pt x="0" y="60"/>
                    </a:lnTo>
                    <a:lnTo>
                      <a:pt x="0" y="60"/>
                    </a:lnTo>
                    <a:lnTo>
                      <a:pt x="0" y="56"/>
                    </a:lnTo>
                    <a:lnTo>
                      <a:pt x="0" y="56"/>
                    </a:lnTo>
                    <a:lnTo>
                      <a:pt x="0" y="56"/>
                    </a:lnTo>
                    <a:lnTo>
                      <a:pt x="2" y="54"/>
                    </a:lnTo>
                    <a:lnTo>
                      <a:pt x="2" y="54"/>
                    </a:lnTo>
                    <a:lnTo>
                      <a:pt x="2" y="50"/>
                    </a:lnTo>
                    <a:lnTo>
                      <a:pt x="2" y="50"/>
                    </a:lnTo>
                    <a:lnTo>
                      <a:pt x="2" y="50"/>
                    </a:lnTo>
                    <a:lnTo>
                      <a:pt x="2" y="46"/>
                    </a:lnTo>
                    <a:lnTo>
                      <a:pt x="2" y="46"/>
                    </a:lnTo>
                    <a:lnTo>
                      <a:pt x="2" y="46"/>
                    </a:lnTo>
                    <a:lnTo>
                      <a:pt x="2" y="46"/>
                    </a:lnTo>
                    <a:lnTo>
                      <a:pt x="6" y="42"/>
                    </a:lnTo>
                    <a:lnTo>
                      <a:pt x="6" y="42"/>
                    </a:lnTo>
                    <a:lnTo>
                      <a:pt x="6" y="42"/>
                    </a:lnTo>
                    <a:lnTo>
                      <a:pt x="2" y="42"/>
                    </a:lnTo>
                    <a:lnTo>
                      <a:pt x="2" y="42"/>
                    </a:lnTo>
                    <a:lnTo>
                      <a:pt x="6" y="38"/>
                    </a:lnTo>
                    <a:lnTo>
                      <a:pt x="6" y="38"/>
                    </a:lnTo>
                    <a:lnTo>
                      <a:pt x="6" y="38"/>
                    </a:lnTo>
                    <a:lnTo>
                      <a:pt x="6" y="38"/>
                    </a:lnTo>
                    <a:lnTo>
                      <a:pt x="6" y="34"/>
                    </a:lnTo>
                    <a:lnTo>
                      <a:pt x="6" y="34"/>
                    </a:lnTo>
                    <a:lnTo>
                      <a:pt x="6"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7" name="Freeform 34">
                <a:extLst>
                  <a:ext uri="{FF2B5EF4-FFF2-40B4-BE49-F238E27FC236}">
                    <a16:creationId xmlns:a16="http://schemas.microsoft.com/office/drawing/2014/main" id="{F25696A4-F9EB-4A60-AE41-BB736BBFFDC4}"/>
                  </a:ext>
                </a:extLst>
              </p:cNvPr>
              <p:cNvSpPr>
                <a:spLocks/>
              </p:cNvSpPr>
              <p:nvPr/>
            </p:nvSpPr>
            <p:spPr bwMode="auto">
              <a:xfrm>
                <a:off x="5497963" y="8234500"/>
                <a:ext cx="1007213" cy="526260"/>
              </a:xfrm>
              <a:custGeom>
                <a:avLst/>
                <a:gdLst>
                  <a:gd name="T0" fmla="*/ 388 w 578"/>
                  <a:gd name="T1" fmla="*/ 254 h 302"/>
                  <a:gd name="T2" fmla="*/ 372 w 578"/>
                  <a:gd name="T3" fmla="*/ 262 h 302"/>
                  <a:gd name="T4" fmla="*/ 342 w 578"/>
                  <a:gd name="T5" fmla="*/ 272 h 302"/>
                  <a:gd name="T6" fmla="*/ 316 w 578"/>
                  <a:gd name="T7" fmla="*/ 294 h 302"/>
                  <a:gd name="T8" fmla="*/ 306 w 578"/>
                  <a:gd name="T9" fmla="*/ 292 h 302"/>
                  <a:gd name="T10" fmla="*/ 278 w 578"/>
                  <a:gd name="T11" fmla="*/ 272 h 302"/>
                  <a:gd name="T12" fmla="*/ 264 w 578"/>
                  <a:gd name="T13" fmla="*/ 248 h 302"/>
                  <a:gd name="T14" fmla="*/ 220 w 578"/>
                  <a:gd name="T15" fmla="*/ 248 h 302"/>
                  <a:gd name="T16" fmla="*/ 156 w 578"/>
                  <a:gd name="T17" fmla="*/ 210 h 302"/>
                  <a:gd name="T18" fmla="*/ 136 w 578"/>
                  <a:gd name="T19" fmla="*/ 254 h 302"/>
                  <a:gd name="T20" fmla="*/ 134 w 578"/>
                  <a:gd name="T21" fmla="*/ 292 h 302"/>
                  <a:gd name="T22" fmla="*/ 110 w 578"/>
                  <a:gd name="T23" fmla="*/ 268 h 302"/>
                  <a:gd name="T24" fmla="*/ 76 w 578"/>
                  <a:gd name="T25" fmla="*/ 288 h 302"/>
                  <a:gd name="T26" fmla="*/ 44 w 578"/>
                  <a:gd name="T27" fmla="*/ 258 h 302"/>
                  <a:gd name="T28" fmla="*/ 36 w 578"/>
                  <a:gd name="T29" fmla="*/ 214 h 302"/>
                  <a:gd name="T30" fmla="*/ 36 w 578"/>
                  <a:gd name="T31" fmla="*/ 188 h 302"/>
                  <a:gd name="T32" fmla="*/ 30 w 578"/>
                  <a:gd name="T33" fmla="*/ 168 h 302"/>
                  <a:gd name="T34" fmla="*/ 6 w 578"/>
                  <a:gd name="T35" fmla="*/ 150 h 302"/>
                  <a:gd name="T36" fmla="*/ 6 w 578"/>
                  <a:gd name="T37" fmla="*/ 128 h 302"/>
                  <a:gd name="T38" fmla="*/ 18 w 578"/>
                  <a:gd name="T39" fmla="*/ 110 h 302"/>
                  <a:gd name="T40" fmla="*/ 34 w 578"/>
                  <a:gd name="T41" fmla="*/ 112 h 302"/>
                  <a:gd name="T42" fmla="*/ 44 w 578"/>
                  <a:gd name="T43" fmla="*/ 90 h 302"/>
                  <a:gd name="T44" fmla="*/ 62 w 578"/>
                  <a:gd name="T45" fmla="*/ 84 h 302"/>
                  <a:gd name="T46" fmla="*/ 76 w 578"/>
                  <a:gd name="T47" fmla="*/ 80 h 302"/>
                  <a:gd name="T48" fmla="*/ 100 w 578"/>
                  <a:gd name="T49" fmla="*/ 84 h 302"/>
                  <a:gd name="T50" fmla="*/ 114 w 578"/>
                  <a:gd name="T51" fmla="*/ 102 h 302"/>
                  <a:gd name="T52" fmla="*/ 130 w 578"/>
                  <a:gd name="T53" fmla="*/ 106 h 302"/>
                  <a:gd name="T54" fmla="*/ 160 w 578"/>
                  <a:gd name="T55" fmla="*/ 98 h 302"/>
                  <a:gd name="T56" fmla="*/ 178 w 578"/>
                  <a:gd name="T57" fmla="*/ 102 h 302"/>
                  <a:gd name="T58" fmla="*/ 204 w 578"/>
                  <a:gd name="T59" fmla="*/ 102 h 302"/>
                  <a:gd name="T60" fmla="*/ 204 w 578"/>
                  <a:gd name="T61" fmla="*/ 84 h 302"/>
                  <a:gd name="T62" fmla="*/ 204 w 578"/>
                  <a:gd name="T63" fmla="*/ 68 h 302"/>
                  <a:gd name="T64" fmla="*/ 216 w 578"/>
                  <a:gd name="T65" fmla="*/ 54 h 302"/>
                  <a:gd name="T66" fmla="*/ 208 w 578"/>
                  <a:gd name="T67" fmla="*/ 46 h 302"/>
                  <a:gd name="T68" fmla="*/ 208 w 578"/>
                  <a:gd name="T69" fmla="*/ 38 h 302"/>
                  <a:gd name="T70" fmla="*/ 226 w 578"/>
                  <a:gd name="T71" fmla="*/ 30 h 302"/>
                  <a:gd name="T72" fmla="*/ 256 w 578"/>
                  <a:gd name="T73" fmla="*/ 24 h 302"/>
                  <a:gd name="T74" fmla="*/ 276 w 578"/>
                  <a:gd name="T75" fmla="*/ 20 h 302"/>
                  <a:gd name="T76" fmla="*/ 306 w 578"/>
                  <a:gd name="T77" fmla="*/ 8 h 302"/>
                  <a:gd name="T78" fmla="*/ 332 w 578"/>
                  <a:gd name="T79" fmla="*/ 4 h 302"/>
                  <a:gd name="T80" fmla="*/ 354 w 578"/>
                  <a:gd name="T81" fmla="*/ 16 h 302"/>
                  <a:gd name="T82" fmla="*/ 366 w 578"/>
                  <a:gd name="T83" fmla="*/ 28 h 302"/>
                  <a:gd name="T84" fmla="*/ 368 w 578"/>
                  <a:gd name="T85" fmla="*/ 30 h 302"/>
                  <a:gd name="T86" fmla="*/ 380 w 578"/>
                  <a:gd name="T87" fmla="*/ 34 h 302"/>
                  <a:gd name="T88" fmla="*/ 398 w 578"/>
                  <a:gd name="T89" fmla="*/ 38 h 302"/>
                  <a:gd name="T90" fmla="*/ 420 w 578"/>
                  <a:gd name="T91" fmla="*/ 24 h 302"/>
                  <a:gd name="T92" fmla="*/ 436 w 578"/>
                  <a:gd name="T93" fmla="*/ 38 h 302"/>
                  <a:gd name="T94" fmla="*/ 462 w 578"/>
                  <a:gd name="T95" fmla="*/ 68 h 302"/>
                  <a:gd name="T96" fmla="*/ 480 w 578"/>
                  <a:gd name="T97" fmla="*/ 90 h 302"/>
                  <a:gd name="T98" fmla="*/ 498 w 578"/>
                  <a:gd name="T99" fmla="*/ 98 h 302"/>
                  <a:gd name="T100" fmla="*/ 524 w 578"/>
                  <a:gd name="T101" fmla="*/ 94 h 302"/>
                  <a:gd name="T102" fmla="*/ 548 w 578"/>
                  <a:gd name="T103" fmla="*/ 116 h 302"/>
                  <a:gd name="T104" fmla="*/ 566 w 578"/>
                  <a:gd name="T105" fmla="*/ 124 h 302"/>
                  <a:gd name="T106" fmla="*/ 570 w 578"/>
                  <a:gd name="T107" fmla="*/ 136 h 302"/>
                  <a:gd name="T108" fmla="*/ 554 w 578"/>
                  <a:gd name="T109" fmla="*/ 158 h 302"/>
                  <a:gd name="T110" fmla="*/ 540 w 578"/>
                  <a:gd name="T111" fmla="*/ 176 h 302"/>
                  <a:gd name="T112" fmla="*/ 514 w 578"/>
                  <a:gd name="T113" fmla="*/ 188 h 302"/>
                  <a:gd name="T114" fmla="*/ 514 w 578"/>
                  <a:gd name="T115" fmla="*/ 214 h 302"/>
                  <a:gd name="T116" fmla="*/ 484 w 578"/>
                  <a:gd name="T117" fmla="*/ 214 h 302"/>
                  <a:gd name="T118" fmla="*/ 480 w 578"/>
                  <a:gd name="T119" fmla="*/ 232 h 302"/>
                  <a:gd name="T120" fmla="*/ 484 w 578"/>
                  <a:gd name="T121" fmla="*/ 258 h 302"/>
                  <a:gd name="T122" fmla="*/ 466 w 578"/>
                  <a:gd name="T123" fmla="*/ 268 h 302"/>
                  <a:gd name="T124" fmla="*/ 436 w 578"/>
                  <a:gd name="T125" fmla="*/ 25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8" h="302">
                    <a:moveTo>
                      <a:pt x="416" y="258"/>
                    </a:moveTo>
                    <a:lnTo>
                      <a:pt x="412" y="262"/>
                    </a:lnTo>
                    <a:lnTo>
                      <a:pt x="408" y="262"/>
                    </a:lnTo>
                    <a:lnTo>
                      <a:pt x="408" y="258"/>
                    </a:lnTo>
                    <a:lnTo>
                      <a:pt x="406" y="258"/>
                    </a:lnTo>
                    <a:lnTo>
                      <a:pt x="402" y="258"/>
                    </a:lnTo>
                    <a:lnTo>
                      <a:pt x="398" y="254"/>
                    </a:lnTo>
                    <a:lnTo>
                      <a:pt x="394" y="254"/>
                    </a:lnTo>
                    <a:lnTo>
                      <a:pt x="392" y="254"/>
                    </a:lnTo>
                    <a:lnTo>
                      <a:pt x="388" y="254"/>
                    </a:lnTo>
                    <a:lnTo>
                      <a:pt x="384" y="254"/>
                    </a:lnTo>
                    <a:lnTo>
                      <a:pt x="384" y="258"/>
                    </a:lnTo>
                    <a:lnTo>
                      <a:pt x="384" y="262"/>
                    </a:lnTo>
                    <a:lnTo>
                      <a:pt x="384" y="266"/>
                    </a:lnTo>
                    <a:lnTo>
                      <a:pt x="384" y="268"/>
                    </a:lnTo>
                    <a:lnTo>
                      <a:pt x="380" y="268"/>
                    </a:lnTo>
                    <a:lnTo>
                      <a:pt x="380" y="266"/>
                    </a:lnTo>
                    <a:lnTo>
                      <a:pt x="376" y="266"/>
                    </a:lnTo>
                    <a:lnTo>
                      <a:pt x="372" y="266"/>
                    </a:lnTo>
                    <a:lnTo>
                      <a:pt x="372" y="262"/>
                    </a:lnTo>
                    <a:lnTo>
                      <a:pt x="368" y="262"/>
                    </a:lnTo>
                    <a:lnTo>
                      <a:pt x="366" y="262"/>
                    </a:lnTo>
                    <a:lnTo>
                      <a:pt x="362" y="262"/>
                    </a:lnTo>
                    <a:lnTo>
                      <a:pt x="358" y="262"/>
                    </a:lnTo>
                    <a:lnTo>
                      <a:pt x="354" y="262"/>
                    </a:lnTo>
                    <a:lnTo>
                      <a:pt x="350" y="262"/>
                    </a:lnTo>
                    <a:lnTo>
                      <a:pt x="350" y="266"/>
                    </a:lnTo>
                    <a:lnTo>
                      <a:pt x="346" y="268"/>
                    </a:lnTo>
                    <a:lnTo>
                      <a:pt x="346" y="272"/>
                    </a:lnTo>
                    <a:lnTo>
                      <a:pt x="342" y="272"/>
                    </a:lnTo>
                    <a:lnTo>
                      <a:pt x="342" y="276"/>
                    </a:lnTo>
                    <a:lnTo>
                      <a:pt x="338" y="272"/>
                    </a:lnTo>
                    <a:lnTo>
                      <a:pt x="338" y="276"/>
                    </a:lnTo>
                    <a:lnTo>
                      <a:pt x="336" y="280"/>
                    </a:lnTo>
                    <a:lnTo>
                      <a:pt x="332" y="284"/>
                    </a:lnTo>
                    <a:lnTo>
                      <a:pt x="328" y="284"/>
                    </a:lnTo>
                    <a:lnTo>
                      <a:pt x="324" y="288"/>
                    </a:lnTo>
                    <a:lnTo>
                      <a:pt x="320" y="288"/>
                    </a:lnTo>
                    <a:lnTo>
                      <a:pt x="320" y="292"/>
                    </a:lnTo>
                    <a:lnTo>
                      <a:pt x="316" y="294"/>
                    </a:lnTo>
                    <a:lnTo>
                      <a:pt x="316" y="298"/>
                    </a:lnTo>
                    <a:lnTo>
                      <a:pt x="312" y="298"/>
                    </a:lnTo>
                    <a:lnTo>
                      <a:pt x="312" y="302"/>
                    </a:lnTo>
                    <a:lnTo>
                      <a:pt x="316" y="302"/>
                    </a:lnTo>
                    <a:lnTo>
                      <a:pt x="312" y="302"/>
                    </a:lnTo>
                    <a:lnTo>
                      <a:pt x="308" y="302"/>
                    </a:lnTo>
                    <a:lnTo>
                      <a:pt x="306" y="298"/>
                    </a:lnTo>
                    <a:lnTo>
                      <a:pt x="308" y="294"/>
                    </a:lnTo>
                    <a:lnTo>
                      <a:pt x="306" y="294"/>
                    </a:lnTo>
                    <a:lnTo>
                      <a:pt x="306" y="292"/>
                    </a:lnTo>
                    <a:lnTo>
                      <a:pt x="302" y="292"/>
                    </a:lnTo>
                    <a:lnTo>
                      <a:pt x="298" y="292"/>
                    </a:lnTo>
                    <a:lnTo>
                      <a:pt x="294" y="292"/>
                    </a:lnTo>
                    <a:lnTo>
                      <a:pt x="290" y="292"/>
                    </a:lnTo>
                    <a:lnTo>
                      <a:pt x="286" y="292"/>
                    </a:lnTo>
                    <a:lnTo>
                      <a:pt x="286" y="288"/>
                    </a:lnTo>
                    <a:lnTo>
                      <a:pt x="286" y="280"/>
                    </a:lnTo>
                    <a:lnTo>
                      <a:pt x="282" y="276"/>
                    </a:lnTo>
                    <a:lnTo>
                      <a:pt x="278" y="276"/>
                    </a:lnTo>
                    <a:lnTo>
                      <a:pt x="278" y="272"/>
                    </a:lnTo>
                    <a:lnTo>
                      <a:pt x="278" y="268"/>
                    </a:lnTo>
                    <a:lnTo>
                      <a:pt x="278" y="266"/>
                    </a:lnTo>
                    <a:lnTo>
                      <a:pt x="278" y="262"/>
                    </a:lnTo>
                    <a:lnTo>
                      <a:pt x="278" y="258"/>
                    </a:lnTo>
                    <a:lnTo>
                      <a:pt x="276" y="258"/>
                    </a:lnTo>
                    <a:lnTo>
                      <a:pt x="272" y="254"/>
                    </a:lnTo>
                    <a:lnTo>
                      <a:pt x="272" y="252"/>
                    </a:lnTo>
                    <a:lnTo>
                      <a:pt x="268" y="252"/>
                    </a:lnTo>
                    <a:lnTo>
                      <a:pt x="268" y="248"/>
                    </a:lnTo>
                    <a:lnTo>
                      <a:pt x="264" y="248"/>
                    </a:lnTo>
                    <a:lnTo>
                      <a:pt x="264" y="244"/>
                    </a:lnTo>
                    <a:lnTo>
                      <a:pt x="260" y="244"/>
                    </a:lnTo>
                    <a:lnTo>
                      <a:pt x="256" y="248"/>
                    </a:lnTo>
                    <a:lnTo>
                      <a:pt x="250" y="248"/>
                    </a:lnTo>
                    <a:lnTo>
                      <a:pt x="246" y="248"/>
                    </a:lnTo>
                    <a:lnTo>
                      <a:pt x="242" y="244"/>
                    </a:lnTo>
                    <a:lnTo>
                      <a:pt x="238" y="244"/>
                    </a:lnTo>
                    <a:lnTo>
                      <a:pt x="230" y="248"/>
                    </a:lnTo>
                    <a:lnTo>
                      <a:pt x="226" y="248"/>
                    </a:lnTo>
                    <a:lnTo>
                      <a:pt x="220" y="248"/>
                    </a:lnTo>
                    <a:lnTo>
                      <a:pt x="220" y="244"/>
                    </a:lnTo>
                    <a:lnTo>
                      <a:pt x="216" y="240"/>
                    </a:lnTo>
                    <a:lnTo>
                      <a:pt x="212" y="236"/>
                    </a:lnTo>
                    <a:lnTo>
                      <a:pt x="208" y="232"/>
                    </a:lnTo>
                    <a:lnTo>
                      <a:pt x="186" y="218"/>
                    </a:lnTo>
                    <a:lnTo>
                      <a:pt x="170" y="206"/>
                    </a:lnTo>
                    <a:lnTo>
                      <a:pt x="166" y="206"/>
                    </a:lnTo>
                    <a:lnTo>
                      <a:pt x="164" y="210"/>
                    </a:lnTo>
                    <a:lnTo>
                      <a:pt x="160" y="210"/>
                    </a:lnTo>
                    <a:lnTo>
                      <a:pt x="156" y="210"/>
                    </a:lnTo>
                    <a:lnTo>
                      <a:pt x="152" y="214"/>
                    </a:lnTo>
                    <a:lnTo>
                      <a:pt x="144" y="214"/>
                    </a:lnTo>
                    <a:lnTo>
                      <a:pt x="140" y="218"/>
                    </a:lnTo>
                    <a:lnTo>
                      <a:pt x="136" y="218"/>
                    </a:lnTo>
                    <a:lnTo>
                      <a:pt x="136" y="222"/>
                    </a:lnTo>
                    <a:lnTo>
                      <a:pt x="136" y="228"/>
                    </a:lnTo>
                    <a:lnTo>
                      <a:pt x="136" y="240"/>
                    </a:lnTo>
                    <a:lnTo>
                      <a:pt x="136" y="244"/>
                    </a:lnTo>
                    <a:lnTo>
                      <a:pt x="136" y="252"/>
                    </a:lnTo>
                    <a:lnTo>
                      <a:pt x="136" y="254"/>
                    </a:lnTo>
                    <a:lnTo>
                      <a:pt x="136" y="258"/>
                    </a:lnTo>
                    <a:lnTo>
                      <a:pt x="136" y="262"/>
                    </a:lnTo>
                    <a:lnTo>
                      <a:pt x="136" y="266"/>
                    </a:lnTo>
                    <a:lnTo>
                      <a:pt x="136" y="272"/>
                    </a:lnTo>
                    <a:lnTo>
                      <a:pt x="136" y="280"/>
                    </a:lnTo>
                    <a:lnTo>
                      <a:pt x="136" y="284"/>
                    </a:lnTo>
                    <a:lnTo>
                      <a:pt x="136" y="288"/>
                    </a:lnTo>
                    <a:lnTo>
                      <a:pt x="136" y="292"/>
                    </a:lnTo>
                    <a:lnTo>
                      <a:pt x="134" y="288"/>
                    </a:lnTo>
                    <a:lnTo>
                      <a:pt x="134" y="292"/>
                    </a:lnTo>
                    <a:lnTo>
                      <a:pt x="130" y="292"/>
                    </a:lnTo>
                    <a:lnTo>
                      <a:pt x="126" y="292"/>
                    </a:lnTo>
                    <a:lnTo>
                      <a:pt x="126" y="288"/>
                    </a:lnTo>
                    <a:lnTo>
                      <a:pt x="126" y="284"/>
                    </a:lnTo>
                    <a:lnTo>
                      <a:pt x="122" y="284"/>
                    </a:lnTo>
                    <a:lnTo>
                      <a:pt x="122" y="280"/>
                    </a:lnTo>
                    <a:lnTo>
                      <a:pt x="118" y="276"/>
                    </a:lnTo>
                    <a:lnTo>
                      <a:pt x="114" y="272"/>
                    </a:lnTo>
                    <a:lnTo>
                      <a:pt x="110" y="272"/>
                    </a:lnTo>
                    <a:lnTo>
                      <a:pt x="110" y="268"/>
                    </a:lnTo>
                    <a:lnTo>
                      <a:pt x="106" y="268"/>
                    </a:lnTo>
                    <a:lnTo>
                      <a:pt x="104" y="268"/>
                    </a:lnTo>
                    <a:lnTo>
                      <a:pt x="100" y="272"/>
                    </a:lnTo>
                    <a:lnTo>
                      <a:pt x="96" y="272"/>
                    </a:lnTo>
                    <a:lnTo>
                      <a:pt x="92" y="272"/>
                    </a:lnTo>
                    <a:lnTo>
                      <a:pt x="92" y="276"/>
                    </a:lnTo>
                    <a:lnTo>
                      <a:pt x="88" y="276"/>
                    </a:lnTo>
                    <a:lnTo>
                      <a:pt x="84" y="280"/>
                    </a:lnTo>
                    <a:lnTo>
                      <a:pt x="80" y="284"/>
                    </a:lnTo>
                    <a:lnTo>
                      <a:pt x="76" y="288"/>
                    </a:lnTo>
                    <a:lnTo>
                      <a:pt x="74" y="288"/>
                    </a:lnTo>
                    <a:lnTo>
                      <a:pt x="66" y="292"/>
                    </a:lnTo>
                    <a:lnTo>
                      <a:pt x="66" y="288"/>
                    </a:lnTo>
                    <a:lnTo>
                      <a:pt x="62" y="284"/>
                    </a:lnTo>
                    <a:lnTo>
                      <a:pt x="60" y="280"/>
                    </a:lnTo>
                    <a:lnTo>
                      <a:pt x="60" y="276"/>
                    </a:lnTo>
                    <a:lnTo>
                      <a:pt x="56" y="272"/>
                    </a:lnTo>
                    <a:lnTo>
                      <a:pt x="52" y="268"/>
                    </a:lnTo>
                    <a:lnTo>
                      <a:pt x="48" y="262"/>
                    </a:lnTo>
                    <a:lnTo>
                      <a:pt x="44" y="258"/>
                    </a:lnTo>
                    <a:lnTo>
                      <a:pt x="44" y="254"/>
                    </a:lnTo>
                    <a:lnTo>
                      <a:pt x="40" y="252"/>
                    </a:lnTo>
                    <a:lnTo>
                      <a:pt x="40" y="248"/>
                    </a:lnTo>
                    <a:lnTo>
                      <a:pt x="36" y="240"/>
                    </a:lnTo>
                    <a:lnTo>
                      <a:pt x="36" y="236"/>
                    </a:lnTo>
                    <a:lnTo>
                      <a:pt x="36" y="232"/>
                    </a:lnTo>
                    <a:lnTo>
                      <a:pt x="34" y="224"/>
                    </a:lnTo>
                    <a:lnTo>
                      <a:pt x="34" y="222"/>
                    </a:lnTo>
                    <a:lnTo>
                      <a:pt x="34" y="218"/>
                    </a:lnTo>
                    <a:lnTo>
                      <a:pt x="36" y="214"/>
                    </a:lnTo>
                    <a:lnTo>
                      <a:pt x="40" y="210"/>
                    </a:lnTo>
                    <a:lnTo>
                      <a:pt x="44" y="206"/>
                    </a:lnTo>
                    <a:lnTo>
                      <a:pt x="48" y="202"/>
                    </a:lnTo>
                    <a:lnTo>
                      <a:pt x="52" y="202"/>
                    </a:lnTo>
                    <a:lnTo>
                      <a:pt x="52" y="198"/>
                    </a:lnTo>
                    <a:lnTo>
                      <a:pt x="48" y="198"/>
                    </a:lnTo>
                    <a:lnTo>
                      <a:pt x="44" y="196"/>
                    </a:lnTo>
                    <a:lnTo>
                      <a:pt x="40" y="196"/>
                    </a:lnTo>
                    <a:lnTo>
                      <a:pt x="40" y="192"/>
                    </a:lnTo>
                    <a:lnTo>
                      <a:pt x="36" y="188"/>
                    </a:lnTo>
                    <a:lnTo>
                      <a:pt x="34" y="188"/>
                    </a:lnTo>
                    <a:lnTo>
                      <a:pt x="30" y="188"/>
                    </a:lnTo>
                    <a:lnTo>
                      <a:pt x="30" y="184"/>
                    </a:lnTo>
                    <a:lnTo>
                      <a:pt x="34" y="180"/>
                    </a:lnTo>
                    <a:lnTo>
                      <a:pt x="34" y="184"/>
                    </a:lnTo>
                    <a:lnTo>
                      <a:pt x="36" y="184"/>
                    </a:lnTo>
                    <a:lnTo>
                      <a:pt x="36" y="180"/>
                    </a:lnTo>
                    <a:lnTo>
                      <a:pt x="34" y="176"/>
                    </a:lnTo>
                    <a:lnTo>
                      <a:pt x="34" y="172"/>
                    </a:lnTo>
                    <a:lnTo>
                      <a:pt x="30" y="168"/>
                    </a:lnTo>
                    <a:lnTo>
                      <a:pt x="26" y="166"/>
                    </a:lnTo>
                    <a:lnTo>
                      <a:pt x="26" y="162"/>
                    </a:lnTo>
                    <a:lnTo>
                      <a:pt x="22" y="162"/>
                    </a:lnTo>
                    <a:lnTo>
                      <a:pt x="18" y="162"/>
                    </a:lnTo>
                    <a:lnTo>
                      <a:pt x="14" y="162"/>
                    </a:lnTo>
                    <a:lnTo>
                      <a:pt x="10" y="162"/>
                    </a:lnTo>
                    <a:lnTo>
                      <a:pt x="10" y="158"/>
                    </a:lnTo>
                    <a:lnTo>
                      <a:pt x="10" y="154"/>
                    </a:lnTo>
                    <a:lnTo>
                      <a:pt x="10" y="150"/>
                    </a:lnTo>
                    <a:lnTo>
                      <a:pt x="6" y="150"/>
                    </a:lnTo>
                    <a:lnTo>
                      <a:pt x="4" y="150"/>
                    </a:lnTo>
                    <a:lnTo>
                      <a:pt x="0" y="146"/>
                    </a:lnTo>
                    <a:lnTo>
                      <a:pt x="4" y="146"/>
                    </a:lnTo>
                    <a:lnTo>
                      <a:pt x="4" y="142"/>
                    </a:lnTo>
                    <a:lnTo>
                      <a:pt x="6" y="140"/>
                    </a:lnTo>
                    <a:lnTo>
                      <a:pt x="6" y="136"/>
                    </a:lnTo>
                    <a:lnTo>
                      <a:pt x="10" y="136"/>
                    </a:lnTo>
                    <a:lnTo>
                      <a:pt x="10" y="132"/>
                    </a:lnTo>
                    <a:lnTo>
                      <a:pt x="6" y="132"/>
                    </a:lnTo>
                    <a:lnTo>
                      <a:pt x="6" y="128"/>
                    </a:lnTo>
                    <a:lnTo>
                      <a:pt x="6" y="124"/>
                    </a:lnTo>
                    <a:lnTo>
                      <a:pt x="6" y="116"/>
                    </a:lnTo>
                    <a:lnTo>
                      <a:pt x="10" y="116"/>
                    </a:lnTo>
                    <a:lnTo>
                      <a:pt x="14" y="116"/>
                    </a:lnTo>
                    <a:lnTo>
                      <a:pt x="14" y="112"/>
                    </a:lnTo>
                    <a:lnTo>
                      <a:pt x="10" y="112"/>
                    </a:lnTo>
                    <a:lnTo>
                      <a:pt x="14" y="110"/>
                    </a:lnTo>
                    <a:lnTo>
                      <a:pt x="14" y="106"/>
                    </a:lnTo>
                    <a:lnTo>
                      <a:pt x="18" y="106"/>
                    </a:lnTo>
                    <a:lnTo>
                      <a:pt x="18" y="110"/>
                    </a:lnTo>
                    <a:lnTo>
                      <a:pt x="22" y="110"/>
                    </a:lnTo>
                    <a:lnTo>
                      <a:pt x="22" y="112"/>
                    </a:lnTo>
                    <a:lnTo>
                      <a:pt x="26" y="112"/>
                    </a:lnTo>
                    <a:lnTo>
                      <a:pt x="26" y="116"/>
                    </a:lnTo>
                    <a:lnTo>
                      <a:pt x="30" y="120"/>
                    </a:lnTo>
                    <a:lnTo>
                      <a:pt x="30" y="116"/>
                    </a:lnTo>
                    <a:lnTo>
                      <a:pt x="34" y="116"/>
                    </a:lnTo>
                    <a:lnTo>
                      <a:pt x="36" y="116"/>
                    </a:lnTo>
                    <a:lnTo>
                      <a:pt x="36" y="112"/>
                    </a:lnTo>
                    <a:lnTo>
                      <a:pt x="34" y="112"/>
                    </a:lnTo>
                    <a:lnTo>
                      <a:pt x="34" y="110"/>
                    </a:lnTo>
                    <a:lnTo>
                      <a:pt x="34" y="106"/>
                    </a:lnTo>
                    <a:lnTo>
                      <a:pt x="34" y="102"/>
                    </a:lnTo>
                    <a:lnTo>
                      <a:pt x="36" y="102"/>
                    </a:lnTo>
                    <a:lnTo>
                      <a:pt x="36" y="98"/>
                    </a:lnTo>
                    <a:lnTo>
                      <a:pt x="40" y="98"/>
                    </a:lnTo>
                    <a:lnTo>
                      <a:pt x="44" y="98"/>
                    </a:lnTo>
                    <a:lnTo>
                      <a:pt x="40" y="94"/>
                    </a:lnTo>
                    <a:lnTo>
                      <a:pt x="44" y="94"/>
                    </a:lnTo>
                    <a:lnTo>
                      <a:pt x="44" y="90"/>
                    </a:lnTo>
                    <a:lnTo>
                      <a:pt x="44" y="94"/>
                    </a:lnTo>
                    <a:lnTo>
                      <a:pt x="48" y="90"/>
                    </a:lnTo>
                    <a:lnTo>
                      <a:pt x="52" y="90"/>
                    </a:lnTo>
                    <a:lnTo>
                      <a:pt x="56" y="90"/>
                    </a:lnTo>
                    <a:lnTo>
                      <a:pt x="56" y="86"/>
                    </a:lnTo>
                    <a:lnTo>
                      <a:pt x="60" y="86"/>
                    </a:lnTo>
                    <a:lnTo>
                      <a:pt x="60" y="84"/>
                    </a:lnTo>
                    <a:lnTo>
                      <a:pt x="60" y="80"/>
                    </a:lnTo>
                    <a:lnTo>
                      <a:pt x="60" y="84"/>
                    </a:lnTo>
                    <a:lnTo>
                      <a:pt x="62" y="84"/>
                    </a:lnTo>
                    <a:lnTo>
                      <a:pt x="62" y="80"/>
                    </a:lnTo>
                    <a:lnTo>
                      <a:pt x="66" y="80"/>
                    </a:lnTo>
                    <a:lnTo>
                      <a:pt x="70" y="80"/>
                    </a:lnTo>
                    <a:lnTo>
                      <a:pt x="70" y="84"/>
                    </a:lnTo>
                    <a:lnTo>
                      <a:pt x="74" y="84"/>
                    </a:lnTo>
                    <a:lnTo>
                      <a:pt x="74" y="86"/>
                    </a:lnTo>
                    <a:lnTo>
                      <a:pt x="76" y="84"/>
                    </a:lnTo>
                    <a:lnTo>
                      <a:pt x="74" y="84"/>
                    </a:lnTo>
                    <a:lnTo>
                      <a:pt x="76" y="84"/>
                    </a:lnTo>
                    <a:lnTo>
                      <a:pt x="76" y="80"/>
                    </a:lnTo>
                    <a:lnTo>
                      <a:pt x="80" y="80"/>
                    </a:lnTo>
                    <a:lnTo>
                      <a:pt x="84" y="80"/>
                    </a:lnTo>
                    <a:lnTo>
                      <a:pt x="84" y="84"/>
                    </a:lnTo>
                    <a:lnTo>
                      <a:pt x="88" y="86"/>
                    </a:lnTo>
                    <a:lnTo>
                      <a:pt x="88" y="84"/>
                    </a:lnTo>
                    <a:lnTo>
                      <a:pt x="92" y="84"/>
                    </a:lnTo>
                    <a:lnTo>
                      <a:pt x="92" y="86"/>
                    </a:lnTo>
                    <a:lnTo>
                      <a:pt x="92" y="84"/>
                    </a:lnTo>
                    <a:lnTo>
                      <a:pt x="96" y="84"/>
                    </a:lnTo>
                    <a:lnTo>
                      <a:pt x="100" y="84"/>
                    </a:lnTo>
                    <a:lnTo>
                      <a:pt x="104" y="86"/>
                    </a:lnTo>
                    <a:lnTo>
                      <a:pt x="100" y="86"/>
                    </a:lnTo>
                    <a:lnTo>
                      <a:pt x="104" y="90"/>
                    </a:lnTo>
                    <a:lnTo>
                      <a:pt x="106" y="90"/>
                    </a:lnTo>
                    <a:lnTo>
                      <a:pt x="106" y="94"/>
                    </a:lnTo>
                    <a:lnTo>
                      <a:pt x="110" y="94"/>
                    </a:lnTo>
                    <a:lnTo>
                      <a:pt x="110" y="98"/>
                    </a:lnTo>
                    <a:lnTo>
                      <a:pt x="114" y="98"/>
                    </a:lnTo>
                    <a:lnTo>
                      <a:pt x="110" y="102"/>
                    </a:lnTo>
                    <a:lnTo>
                      <a:pt x="114" y="102"/>
                    </a:lnTo>
                    <a:lnTo>
                      <a:pt x="114" y="106"/>
                    </a:lnTo>
                    <a:lnTo>
                      <a:pt x="118" y="102"/>
                    </a:lnTo>
                    <a:lnTo>
                      <a:pt x="114" y="102"/>
                    </a:lnTo>
                    <a:lnTo>
                      <a:pt x="114" y="98"/>
                    </a:lnTo>
                    <a:lnTo>
                      <a:pt x="114" y="94"/>
                    </a:lnTo>
                    <a:lnTo>
                      <a:pt x="118" y="94"/>
                    </a:lnTo>
                    <a:lnTo>
                      <a:pt x="122" y="98"/>
                    </a:lnTo>
                    <a:lnTo>
                      <a:pt x="126" y="102"/>
                    </a:lnTo>
                    <a:lnTo>
                      <a:pt x="130" y="102"/>
                    </a:lnTo>
                    <a:lnTo>
                      <a:pt x="130" y="106"/>
                    </a:lnTo>
                    <a:lnTo>
                      <a:pt x="134" y="102"/>
                    </a:lnTo>
                    <a:lnTo>
                      <a:pt x="136" y="102"/>
                    </a:lnTo>
                    <a:lnTo>
                      <a:pt x="136" y="98"/>
                    </a:lnTo>
                    <a:lnTo>
                      <a:pt x="140" y="98"/>
                    </a:lnTo>
                    <a:lnTo>
                      <a:pt x="140" y="94"/>
                    </a:lnTo>
                    <a:lnTo>
                      <a:pt x="144" y="94"/>
                    </a:lnTo>
                    <a:lnTo>
                      <a:pt x="148" y="94"/>
                    </a:lnTo>
                    <a:lnTo>
                      <a:pt x="152" y="94"/>
                    </a:lnTo>
                    <a:lnTo>
                      <a:pt x="156" y="98"/>
                    </a:lnTo>
                    <a:lnTo>
                      <a:pt x="160" y="98"/>
                    </a:lnTo>
                    <a:lnTo>
                      <a:pt x="160" y="94"/>
                    </a:lnTo>
                    <a:lnTo>
                      <a:pt x="160" y="90"/>
                    </a:lnTo>
                    <a:lnTo>
                      <a:pt x="164" y="94"/>
                    </a:lnTo>
                    <a:lnTo>
                      <a:pt x="166" y="94"/>
                    </a:lnTo>
                    <a:lnTo>
                      <a:pt x="166" y="90"/>
                    </a:lnTo>
                    <a:lnTo>
                      <a:pt x="170" y="90"/>
                    </a:lnTo>
                    <a:lnTo>
                      <a:pt x="170" y="94"/>
                    </a:lnTo>
                    <a:lnTo>
                      <a:pt x="170" y="98"/>
                    </a:lnTo>
                    <a:lnTo>
                      <a:pt x="174" y="98"/>
                    </a:lnTo>
                    <a:lnTo>
                      <a:pt x="178" y="102"/>
                    </a:lnTo>
                    <a:lnTo>
                      <a:pt x="182" y="102"/>
                    </a:lnTo>
                    <a:lnTo>
                      <a:pt x="186" y="102"/>
                    </a:lnTo>
                    <a:lnTo>
                      <a:pt x="186" y="106"/>
                    </a:lnTo>
                    <a:lnTo>
                      <a:pt x="190" y="106"/>
                    </a:lnTo>
                    <a:lnTo>
                      <a:pt x="190" y="102"/>
                    </a:lnTo>
                    <a:lnTo>
                      <a:pt x="190" y="98"/>
                    </a:lnTo>
                    <a:lnTo>
                      <a:pt x="192" y="98"/>
                    </a:lnTo>
                    <a:lnTo>
                      <a:pt x="196" y="102"/>
                    </a:lnTo>
                    <a:lnTo>
                      <a:pt x="200" y="102"/>
                    </a:lnTo>
                    <a:lnTo>
                      <a:pt x="204" y="102"/>
                    </a:lnTo>
                    <a:lnTo>
                      <a:pt x="208" y="102"/>
                    </a:lnTo>
                    <a:lnTo>
                      <a:pt x="212" y="98"/>
                    </a:lnTo>
                    <a:lnTo>
                      <a:pt x="212" y="94"/>
                    </a:lnTo>
                    <a:lnTo>
                      <a:pt x="216" y="90"/>
                    </a:lnTo>
                    <a:lnTo>
                      <a:pt x="216" y="86"/>
                    </a:lnTo>
                    <a:lnTo>
                      <a:pt x="212" y="86"/>
                    </a:lnTo>
                    <a:lnTo>
                      <a:pt x="208" y="84"/>
                    </a:lnTo>
                    <a:lnTo>
                      <a:pt x="208" y="86"/>
                    </a:lnTo>
                    <a:lnTo>
                      <a:pt x="208" y="84"/>
                    </a:lnTo>
                    <a:lnTo>
                      <a:pt x="204" y="84"/>
                    </a:lnTo>
                    <a:lnTo>
                      <a:pt x="200" y="84"/>
                    </a:lnTo>
                    <a:lnTo>
                      <a:pt x="196" y="80"/>
                    </a:lnTo>
                    <a:lnTo>
                      <a:pt x="200" y="80"/>
                    </a:lnTo>
                    <a:lnTo>
                      <a:pt x="196" y="80"/>
                    </a:lnTo>
                    <a:lnTo>
                      <a:pt x="196" y="76"/>
                    </a:lnTo>
                    <a:lnTo>
                      <a:pt x="192" y="76"/>
                    </a:lnTo>
                    <a:lnTo>
                      <a:pt x="192" y="72"/>
                    </a:lnTo>
                    <a:lnTo>
                      <a:pt x="196" y="72"/>
                    </a:lnTo>
                    <a:lnTo>
                      <a:pt x="200" y="72"/>
                    </a:lnTo>
                    <a:lnTo>
                      <a:pt x="204" y="68"/>
                    </a:lnTo>
                    <a:lnTo>
                      <a:pt x="208" y="68"/>
                    </a:lnTo>
                    <a:lnTo>
                      <a:pt x="208" y="64"/>
                    </a:lnTo>
                    <a:lnTo>
                      <a:pt x="204" y="64"/>
                    </a:lnTo>
                    <a:lnTo>
                      <a:pt x="204" y="60"/>
                    </a:lnTo>
                    <a:lnTo>
                      <a:pt x="200" y="60"/>
                    </a:lnTo>
                    <a:lnTo>
                      <a:pt x="200" y="56"/>
                    </a:lnTo>
                    <a:lnTo>
                      <a:pt x="204" y="56"/>
                    </a:lnTo>
                    <a:lnTo>
                      <a:pt x="208" y="54"/>
                    </a:lnTo>
                    <a:lnTo>
                      <a:pt x="212" y="54"/>
                    </a:lnTo>
                    <a:lnTo>
                      <a:pt x="216" y="54"/>
                    </a:lnTo>
                    <a:lnTo>
                      <a:pt x="220" y="54"/>
                    </a:lnTo>
                    <a:lnTo>
                      <a:pt x="222" y="54"/>
                    </a:lnTo>
                    <a:lnTo>
                      <a:pt x="222" y="50"/>
                    </a:lnTo>
                    <a:lnTo>
                      <a:pt x="220" y="50"/>
                    </a:lnTo>
                    <a:lnTo>
                      <a:pt x="216" y="50"/>
                    </a:lnTo>
                    <a:lnTo>
                      <a:pt x="216" y="46"/>
                    </a:lnTo>
                    <a:lnTo>
                      <a:pt x="216" y="50"/>
                    </a:lnTo>
                    <a:lnTo>
                      <a:pt x="212" y="50"/>
                    </a:lnTo>
                    <a:lnTo>
                      <a:pt x="212" y="46"/>
                    </a:lnTo>
                    <a:lnTo>
                      <a:pt x="208" y="46"/>
                    </a:lnTo>
                    <a:lnTo>
                      <a:pt x="208" y="42"/>
                    </a:lnTo>
                    <a:lnTo>
                      <a:pt x="212" y="42"/>
                    </a:lnTo>
                    <a:lnTo>
                      <a:pt x="216" y="42"/>
                    </a:lnTo>
                    <a:lnTo>
                      <a:pt x="216" y="38"/>
                    </a:lnTo>
                    <a:lnTo>
                      <a:pt x="212" y="38"/>
                    </a:lnTo>
                    <a:lnTo>
                      <a:pt x="212" y="42"/>
                    </a:lnTo>
                    <a:lnTo>
                      <a:pt x="208" y="42"/>
                    </a:lnTo>
                    <a:lnTo>
                      <a:pt x="208" y="38"/>
                    </a:lnTo>
                    <a:lnTo>
                      <a:pt x="204" y="38"/>
                    </a:lnTo>
                    <a:lnTo>
                      <a:pt x="208" y="38"/>
                    </a:lnTo>
                    <a:lnTo>
                      <a:pt x="208" y="34"/>
                    </a:lnTo>
                    <a:lnTo>
                      <a:pt x="204" y="34"/>
                    </a:lnTo>
                    <a:lnTo>
                      <a:pt x="208" y="30"/>
                    </a:lnTo>
                    <a:lnTo>
                      <a:pt x="212" y="30"/>
                    </a:lnTo>
                    <a:lnTo>
                      <a:pt x="216" y="30"/>
                    </a:lnTo>
                    <a:lnTo>
                      <a:pt x="220" y="30"/>
                    </a:lnTo>
                    <a:lnTo>
                      <a:pt x="222" y="30"/>
                    </a:lnTo>
                    <a:lnTo>
                      <a:pt x="226" y="30"/>
                    </a:lnTo>
                    <a:lnTo>
                      <a:pt x="226" y="34"/>
                    </a:lnTo>
                    <a:lnTo>
                      <a:pt x="226" y="30"/>
                    </a:lnTo>
                    <a:lnTo>
                      <a:pt x="230" y="30"/>
                    </a:lnTo>
                    <a:lnTo>
                      <a:pt x="234" y="30"/>
                    </a:lnTo>
                    <a:lnTo>
                      <a:pt x="234" y="28"/>
                    </a:lnTo>
                    <a:lnTo>
                      <a:pt x="238" y="28"/>
                    </a:lnTo>
                    <a:lnTo>
                      <a:pt x="242" y="28"/>
                    </a:lnTo>
                    <a:lnTo>
                      <a:pt x="246" y="28"/>
                    </a:lnTo>
                    <a:lnTo>
                      <a:pt x="250" y="28"/>
                    </a:lnTo>
                    <a:lnTo>
                      <a:pt x="250" y="24"/>
                    </a:lnTo>
                    <a:lnTo>
                      <a:pt x="252" y="24"/>
                    </a:lnTo>
                    <a:lnTo>
                      <a:pt x="256" y="24"/>
                    </a:lnTo>
                    <a:lnTo>
                      <a:pt x="260" y="24"/>
                    </a:lnTo>
                    <a:lnTo>
                      <a:pt x="264" y="24"/>
                    </a:lnTo>
                    <a:lnTo>
                      <a:pt x="268" y="24"/>
                    </a:lnTo>
                    <a:lnTo>
                      <a:pt x="264" y="24"/>
                    </a:lnTo>
                    <a:lnTo>
                      <a:pt x="264" y="20"/>
                    </a:lnTo>
                    <a:lnTo>
                      <a:pt x="268" y="20"/>
                    </a:lnTo>
                    <a:lnTo>
                      <a:pt x="268" y="16"/>
                    </a:lnTo>
                    <a:lnTo>
                      <a:pt x="272" y="16"/>
                    </a:lnTo>
                    <a:lnTo>
                      <a:pt x="272" y="20"/>
                    </a:lnTo>
                    <a:lnTo>
                      <a:pt x="276" y="20"/>
                    </a:lnTo>
                    <a:lnTo>
                      <a:pt x="276" y="16"/>
                    </a:lnTo>
                    <a:lnTo>
                      <a:pt x="278" y="16"/>
                    </a:lnTo>
                    <a:lnTo>
                      <a:pt x="282" y="16"/>
                    </a:lnTo>
                    <a:lnTo>
                      <a:pt x="286" y="16"/>
                    </a:lnTo>
                    <a:lnTo>
                      <a:pt x="290" y="16"/>
                    </a:lnTo>
                    <a:lnTo>
                      <a:pt x="294" y="12"/>
                    </a:lnTo>
                    <a:lnTo>
                      <a:pt x="298" y="12"/>
                    </a:lnTo>
                    <a:lnTo>
                      <a:pt x="302" y="12"/>
                    </a:lnTo>
                    <a:lnTo>
                      <a:pt x="302" y="8"/>
                    </a:lnTo>
                    <a:lnTo>
                      <a:pt x="306" y="8"/>
                    </a:lnTo>
                    <a:lnTo>
                      <a:pt x="306" y="12"/>
                    </a:lnTo>
                    <a:lnTo>
                      <a:pt x="308" y="8"/>
                    </a:lnTo>
                    <a:lnTo>
                      <a:pt x="308" y="4"/>
                    </a:lnTo>
                    <a:lnTo>
                      <a:pt x="312" y="4"/>
                    </a:lnTo>
                    <a:lnTo>
                      <a:pt x="316" y="0"/>
                    </a:lnTo>
                    <a:lnTo>
                      <a:pt x="320" y="4"/>
                    </a:lnTo>
                    <a:lnTo>
                      <a:pt x="320" y="0"/>
                    </a:lnTo>
                    <a:lnTo>
                      <a:pt x="324" y="0"/>
                    </a:lnTo>
                    <a:lnTo>
                      <a:pt x="328" y="0"/>
                    </a:lnTo>
                    <a:lnTo>
                      <a:pt x="332" y="4"/>
                    </a:lnTo>
                    <a:lnTo>
                      <a:pt x="336" y="4"/>
                    </a:lnTo>
                    <a:lnTo>
                      <a:pt x="338" y="4"/>
                    </a:lnTo>
                    <a:lnTo>
                      <a:pt x="342" y="4"/>
                    </a:lnTo>
                    <a:lnTo>
                      <a:pt x="342" y="0"/>
                    </a:lnTo>
                    <a:lnTo>
                      <a:pt x="346" y="0"/>
                    </a:lnTo>
                    <a:lnTo>
                      <a:pt x="346" y="4"/>
                    </a:lnTo>
                    <a:lnTo>
                      <a:pt x="346" y="8"/>
                    </a:lnTo>
                    <a:lnTo>
                      <a:pt x="346" y="12"/>
                    </a:lnTo>
                    <a:lnTo>
                      <a:pt x="350" y="16"/>
                    </a:lnTo>
                    <a:lnTo>
                      <a:pt x="354" y="16"/>
                    </a:lnTo>
                    <a:lnTo>
                      <a:pt x="350" y="16"/>
                    </a:lnTo>
                    <a:lnTo>
                      <a:pt x="350" y="20"/>
                    </a:lnTo>
                    <a:lnTo>
                      <a:pt x="350" y="24"/>
                    </a:lnTo>
                    <a:lnTo>
                      <a:pt x="346" y="24"/>
                    </a:lnTo>
                    <a:lnTo>
                      <a:pt x="350" y="24"/>
                    </a:lnTo>
                    <a:lnTo>
                      <a:pt x="350" y="28"/>
                    </a:lnTo>
                    <a:lnTo>
                      <a:pt x="354" y="28"/>
                    </a:lnTo>
                    <a:lnTo>
                      <a:pt x="358" y="28"/>
                    </a:lnTo>
                    <a:lnTo>
                      <a:pt x="362" y="28"/>
                    </a:lnTo>
                    <a:lnTo>
                      <a:pt x="366" y="28"/>
                    </a:lnTo>
                    <a:lnTo>
                      <a:pt x="362" y="24"/>
                    </a:lnTo>
                    <a:lnTo>
                      <a:pt x="366" y="24"/>
                    </a:lnTo>
                    <a:lnTo>
                      <a:pt x="368" y="28"/>
                    </a:lnTo>
                    <a:lnTo>
                      <a:pt x="366" y="28"/>
                    </a:lnTo>
                    <a:lnTo>
                      <a:pt x="368" y="28"/>
                    </a:lnTo>
                    <a:lnTo>
                      <a:pt x="368" y="30"/>
                    </a:lnTo>
                    <a:lnTo>
                      <a:pt x="368" y="34"/>
                    </a:lnTo>
                    <a:lnTo>
                      <a:pt x="368" y="30"/>
                    </a:lnTo>
                    <a:lnTo>
                      <a:pt x="372" y="30"/>
                    </a:lnTo>
                    <a:lnTo>
                      <a:pt x="368" y="30"/>
                    </a:lnTo>
                    <a:lnTo>
                      <a:pt x="368" y="28"/>
                    </a:lnTo>
                    <a:lnTo>
                      <a:pt x="372" y="28"/>
                    </a:lnTo>
                    <a:lnTo>
                      <a:pt x="376" y="28"/>
                    </a:lnTo>
                    <a:lnTo>
                      <a:pt x="376" y="30"/>
                    </a:lnTo>
                    <a:lnTo>
                      <a:pt x="380" y="30"/>
                    </a:lnTo>
                    <a:lnTo>
                      <a:pt x="384" y="30"/>
                    </a:lnTo>
                    <a:lnTo>
                      <a:pt x="388" y="30"/>
                    </a:lnTo>
                    <a:lnTo>
                      <a:pt x="388" y="34"/>
                    </a:lnTo>
                    <a:lnTo>
                      <a:pt x="384" y="34"/>
                    </a:lnTo>
                    <a:lnTo>
                      <a:pt x="380" y="34"/>
                    </a:lnTo>
                    <a:lnTo>
                      <a:pt x="380" y="38"/>
                    </a:lnTo>
                    <a:lnTo>
                      <a:pt x="380" y="42"/>
                    </a:lnTo>
                    <a:lnTo>
                      <a:pt x="384" y="42"/>
                    </a:lnTo>
                    <a:lnTo>
                      <a:pt x="380" y="42"/>
                    </a:lnTo>
                    <a:lnTo>
                      <a:pt x="384" y="42"/>
                    </a:lnTo>
                    <a:lnTo>
                      <a:pt x="388" y="38"/>
                    </a:lnTo>
                    <a:lnTo>
                      <a:pt x="392" y="38"/>
                    </a:lnTo>
                    <a:lnTo>
                      <a:pt x="394" y="38"/>
                    </a:lnTo>
                    <a:lnTo>
                      <a:pt x="394" y="42"/>
                    </a:lnTo>
                    <a:lnTo>
                      <a:pt x="398" y="38"/>
                    </a:lnTo>
                    <a:lnTo>
                      <a:pt x="394" y="38"/>
                    </a:lnTo>
                    <a:lnTo>
                      <a:pt x="398" y="38"/>
                    </a:lnTo>
                    <a:lnTo>
                      <a:pt x="398" y="34"/>
                    </a:lnTo>
                    <a:lnTo>
                      <a:pt x="402" y="34"/>
                    </a:lnTo>
                    <a:lnTo>
                      <a:pt x="406" y="34"/>
                    </a:lnTo>
                    <a:lnTo>
                      <a:pt x="408" y="30"/>
                    </a:lnTo>
                    <a:lnTo>
                      <a:pt x="412" y="28"/>
                    </a:lnTo>
                    <a:lnTo>
                      <a:pt x="416" y="28"/>
                    </a:lnTo>
                    <a:lnTo>
                      <a:pt x="420" y="28"/>
                    </a:lnTo>
                    <a:lnTo>
                      <a:pt x="420" y="24"/>
                    </a:lnTo>
                    <a:lnTo>
                      <a:pt x="424" y="24"/>
                    </a:lnTo>
                    <a:lnTo>
                      <a:pt x="428" y="24"/>
                    </a:lnTo>
                    <a:lnTo>
                      <a:pt x="428" y="20"/>
                    </a:lnTo>
                    <a:lnTo>
                      <a:pt x="432" y="24"/>
                    </a:lnTo>
                    <a:lnTo>
                      <a:pt x="428" y="28"/>
                    </a:lnTo>
                    <a:lnTo>
                      <a:pt x="424" y="28"/>
                    </a:lnTo>
                    <a:lnTo>
                      <a:pt x="424" y="30"/>
                    </a:lnTo>
                    <a:lnTo>
                      <a:pt x="428" y="34"/>
                    </a:lnTo>
                    <a:lnTo>
                      <a:pt x="432" y="34"/>
                    </a:lnTo>
                    <a:lnTo>
                      <a:pt x="436" y="38"/>
                    </a:lnTo>
                    <a:lnTo>
                      <a:pt x="438" y="42"/>
                    </a:lnTo>
                    <a:lnTo>
                      <a:pt x="442" y="46"/>
                    </a:lnTo>
                    <a:lnTo>
                      <a:pt x="446" y="46"/>
                    </a:lnTo>
                    <a:lnTo>
                      <a:pt x="446" y="50"/>
                    </a:lnTo>
                    <a:lnTo>
                      <a:pt x="450" y="56"/>
                    </a:lnTo>
                    <a:lnTo>
                      <a:pt x="454" y="56"/>
                    </a:lnTo>
                    <a:lnTo>
                      <a:pt x="454" y="60"/>
                    </a:lnTo>
                    <a:lnTo>
                      <a:pt x="454" y="64"/>
                    </a:lnTo>
                    <a:lnTo>
                      <a:pt x="458" y="64"/>
                    </a:lnTo>
                    <a:lnTo>
                      <a:pt x="462" y="68"/>
                    </a:lnTo>
                    <a:lnTo>
                      <a:pt x="466" y="80"/>
                    </a:lnTo>
                    <a:lnTo>
                      <a:pt x="468" y="84"/>
                    </a:lnTo>
                    <a:lnTo>
                      <a:pt x="468" y="86"/>
                    </a:lnTo>
                    <a:lnTo>
                      <a:pt x="468" y="90"/>
                    </a:lnTo>
                    <a:lnTo>
                      <a:pt x="472" y="90"/>
                    </a:lnTo>
                    <a:lnTo>
                      <a:pt x="472" y="98"/>
                    </a:lnTo>
                    <a:lnTo>
                      <a:pt x="476" y="98"/>
                    </a:lnTo>
                    <a:lnTo>
                      <a:pt x="480" y="98"/>
                    </a:lnTo>
                    <a:lnTo>
                      <a:pt x="480" y="94"/>
                    </a:lnTo>
                    <a:lnTo>
                      <a:pt x="480" y="90"/>
                    </a:lnTo>
                    <a:lnTo>
                      <a:pt x="484" y="90"/>
                    </a:lnTo>
                    <a:lnTo>
                      <a:pt x="484" y="86"/>
                    </a:lnTo>
                    <a:lnTo>
                      <a:pt x="488" y="90"/>
                    </a:lnTo>
                    <a:lnTo>
                      <a:pt x="492" y="90"/>
                    </a:lnTo>
                    <a:lnTo>
                      <a:pt x="492" y="94"/>
                    </a:lnTo>
                    <a:lnTo>
                      <a:pt x="496" y="94"/>
                    </a:lnTo>
                    <a:lnTo>
                      <a:pt x="496" y="98"/>
                    </a:lnTo>
                    <a:lnTo>
                      <a:pt x="496" y="102"/>
                    </a:lnTo>
                    <a:lnTo>
                      <a:pt x="498" y="102"/>
                    </a:lnTo>
                    <a:lnTo>
                      <a:pt x="498" y="98"/>
                    </a:lnTo>
                    <a:lnTo>
                      <a:pt x="502" y="98"/>
                    </a:lnTo>
                    <a:lnTo>
                      <a:pt x="502" y="102"/>
                    </a:lnTo>
                    <a:lnTo>
                      <a:pt x="506" y="102"/>
                    </a:lnTo>
                    <a:lnTo>
                      <a:pt x="510" y="98"/>
                    </a:lnTo>
                    <a:lnTo>
                      <a:pt x="510" y="102"/>
                    </a:lnTo>
                    <a:lnTo>
                      <a:pt x="514" y="98"/>
                    </a:lnTo>
                    <a:lnTo>
                      <a:pt x="518" y="98"/>
                    </a:lnTo>
                    <a:lnTo>
                      <a:pt x="518" y="94"/>
                    </a:lnTo>
                    <a:lnTo>
                      <a:pt x="522" y="94"/>
                    </a:lnTo>
                    <a:lnTo>
                      <a:pt x="524" y="94"/>
                    </a:lnTo>
                    <a:lnTo>
                      <a:pt x="528" y="98"/>
                    </a:lnTo>
                    <a:lnTo>
                      <a:pt x="532" y="98"/>
                    </a:lnTo>
                    <a:lnTo>
                      <a:pt x="532" y="102"/>
                    </a:lnTo>
                    <a:lnTo>
                      <a:pt x="536" y="106"/>
                    </a:lnTo>
                    <a:lnTo>
                      <a:pt x="536" y="110"/>
                    </a:lnTo>
                    <a:lnTo>
                      <a:pt x="536" y="112"/>
                    </a:lnTo>
                    <a:lnTo>
                      <a:pt x="540" y="112"/>
                    </a:lnTo>
                    <a:lnTo>
                      <a:pt x="544" y="112"/>
                    </a:lnTo>
                    <a:lnTo>
                      <a:pt x="548" y="112"/>
                    </a:lnTo>
                    <a:lnTo>
                      <a:pt x="548" y="116"/>
                    </a:lnTo>
                    <a:lnTo>
                      <a:pt x="544" y="116"/>
                    </a:lnTo>
                    <a:lnTo>
                      <a:pt x="548" y="116"/>
                    </a:lnTo>
                    <a:lnTo>
                      <a:pt x="548" y="120"/>
                    </a:lnTo>
                    <a:lnTo>
                      <a:pt x="548" y="124"/>
                    </a:lnTo>
                    <a:lnTo>
                      <a:pt x="552" y="124"/>
                    </a:lnTo>
                    <a:lnTo>
                      <a:pt x="554" y="124"/>
                    </a:lnTo>
                    <a:lnTo>
                      <a:pt x="558" y="124"/>
                    </a:lnTo>
                    <a:lnTo>
                      <a:pt x="562" y="128"/>
                    </a:lnTo>
                    <a:lnTo>
                      <a:pt x="562" y="124"/>
                    </a:lnTo>
                    <a:lnTo>
                      <a:pt x="566" y="124"/>
                    </a:lnTo>
                    <a:lnTo>
                      <a:pt x="566" y="120"/>
                    </a:lnTo>
                    <a:lnTo>
                      <a:pt x="570" y="120"/>
                    </a:lnTo>
                    <a:lnTo>
                      <a:pt x="570" y="124"/>
                    </a:lnTo>
                    <a:lnTo>
                      <a:pt x="574" y="124"/>
                    </a:lnTo>
                    <a:lnTo>
                      <a:pt x="574" y="128"/>
                    </a:lnTo>
                    <a:lnTo>
                      <a:pt x="574" y="132"/>
                    </a:lnTo>
                    <a:lnTo>
                      <a:pt x="578" y="132"/>
                    </a:lnTo>
                    <a:lnTo>
                      <a:pt x="578" y="136"/>
                    </a:lnTo>
                    <a:lnTo>
                      <a:pt x="574" y="136"/>
                    </a:lnTo>
                    <a:lnTo>
                      <a:pt x="570" y="136"/>
                    </a:lnTo>
                    <a:lnTo>
                      <a:pt x="570" y="140"/>
                    </a:lnTo>
                    <a:lnTo>
                      <a:pt x="570" y="142"/>
                    </a:lnTo>
                    <a:lnTo>
                      <a:pt x="570" y="146"/>
                    </a:lnTo>
                    <a:lnTo>
                      <a:pt x="566" y="146"/>
                    </a:lnTo>
                    <a:lnTo>
                      <a:pt x="562" y="146"/>
                    </a:lnTo>
                    <a:lnTo>
                      <a:pt x="558" y="146"/>
                    </a:lnTo>
                    <a:lnTo>
                      <a:pt x="558" y="150"/>
                    </a:lnTo>
                    <a:lnTo>
                      <a:pt x="554" y="150"/>
                    </a:lnTo>
                    <a:lnTo>
                      <a:pt x="554" y="154"/>
                    </a:lnTo>
                    <a:lnTo>
                      <a:pt x="554" y="158"/>
                    </a:lnTo>
                    <a:lnTo>
                      <a:pt x="554" y="162"/>
                    </a:lnTo>
                    <a:lnTo>
                      <a:pt x="554" y="166"/>
                    </a:lnTo>
                    <a:lnTo>
                      <a:pt x="554" y="168"/>
                    </a:lnTo>
                    <a:lnTo>
                      <a:pt x="554" y="172"/>
                    </a:lnTo>
                    <a:lnTo>
                      <a:pt x="554" y="176"/>
                    </a:lnTo>
                    <a:lnTo>
                      <a:pt x="552" y="176"/>
                    </a:lnTo>
                    <a:lnTo>
                      <a:pt x="548" y="176"/>
                    </a:lnTo>
                    <a:lnTo>
                      <a:pt x="548" y="180"/>
                    </a:lnTo>
                    <a:lnTo>
                      <a:pt x="544" y="180"/>
                    </a:lnTo>
                    <a:lnTo>
                      <a:pt x="540" y="176"/>
                    </a:lnTo>
                    <a:lnTo>
                      <a:pt x="536" y="176"/>
                    </a:lnTo>
                    <a:lnTo>
                      <a:pt x="532" y="176"/>
                    </a:lnTo>
                    <a:lnTo>
                      <a:pt x="528" y="176"/>
                    </a:lnTo>
                    <a:lnTo>
                      <a:pt x="524" y="176"/>
                    </a:lnTo>
                    <a:lnTo>
                      <a:pt x="522" y="172"/>
                    </a:lnTo>
                    <a:lnTo>
                      <a:pt x="518" y="172"/>
                    </a:lnTo>
                    <a:lnTo>
                      <a:pt x="518" y="176"/>
                    </a:lnTo>
                    <a:lnTo>
                      <a:pt x="518" y="180"/>
                    </a:lnTo>
                    <a:lnTo>
                      <a:pt x="514" y="184"/>
                    </a:lnTo>
                    <a:lnTo>
                      <a:pt x="514" y="188"/>
                    </a:lnTo>
                    <a:lnTo>
                      <a:pt x="514" y="192"/>
                    </a:lnTo>
                    <a:lnTo>
                      <a:pt x="510" y="192"/>
                    </a:lnTo>
                    <a:lnTo>
                      <a:pt x="510" y="196"/>
                    </a:lnTo>
                    <a:lnTo>
                      <a:pt x="510" y="198"/>
                    </a:lnTo>
                    <a:lnTo>
                      <a:pt x="510" y="202"/>
                    </a:lnTo>
                    <a:lnTo>
                      <a:pt x="506" y="206"/>
                    </a:lnTo>
                    <a:lnTo>
                      <a:pt x="510" y="206"/>
                    </a:lnTo>
                    <a:lnTo>
                      <a:pt x="510" y="210"/>
                    </a:lnTo>
                    <a:lnTo>
                      <a:pt x="514" y="210"/>
                    </a:lnTo>
                    <a:lnTo>
                      <a:pt x="514" y="214"/>
                    </a:lnTo>
                    <a:lnTo>
                      <a:pt x="510" y="214"/>
                    </a:lnTo>
                    <a:lnTo>
                      <a:pt x="506" y="214"/>
                    </a:lnTo>
                    <a:lnTo>
                      <a:pt x="502" y="214"/>
                    </a:lnTo>
                    <a:lnTo>
                      <a:pt x="498" y="214"/>
                    </a:lnTo>
                    <a:lnTo>
                      <a:pt x="498" y="210"/>
                    </a:lnTo>
                    <a:lnTo>
                      <a:pt x="496" y="210"/>
                    </a:lnTo>
                    <a:lnTo>
                      <a:pt x="496" y="214"/>
                    </a:lnTo>
                    <a:lnTo>
                      <a:pt x="492" y="214"/>
                    </a:lnTo>
                    <a:lnTo>
                      <a:pt x="488" y="214"/>
                    </a:lnTo>
                    <a:lnTo>
                      <a:pt x="484" y="214"/>
                    </a:lnTo>
                    <a:lnTo>
                      <a:pt x="480" y="218"/>
                    </a:lnTo>
                    <a:lnTo>
                      <a:pt x="476" y="218"/>
                    </a:lnTo>
                    <a:lnTo>
                      <a:pt x="472" y="222"/>
                    </a:lnTo>
                    <a:lnTo>
                      <a:pt x="476" y="222"/>
                    </a:lnTo>
                    <a:lnTo>
                      <a:pt x="480" y="222"/>
                    </a:lnTo>
                    <a:lnTo>
                      <a:pt x="484" y="222"/>
                    </a:lnTo>
                    <a:lnTo>
                      <a:pt x="484" y="224"/>
                    </a:lnTo>
                    <a:lnTo>
                      <a:pt x="480" y="224"/>
                    </a:lnTo>
                    <a:lnTo>
                      <a:pt x="480" y="228"/>
                    </a:lnTo>
                    <a:lnTo>
                      <a:pt x="480" y="232"/>
                    </a:lnTo>
                    <a:lnTo>
                      <a:pt x="480" y="236"/>
                    </a:lnTo>
                    <a:lnTo>
                      <a:pt x="480" y="240"/>
                    </a:lnTo>
                    <a:lnTo>
                      <a:pt x="484" y="240"/>
                    </a:lnTo>
                    <a:lnTo>
                      <a:pt x="484" y="244"/>
                    </a:lnTo>
                    <a:lnTo>
                      <a:pt x="484" y="248"/>
                    </a:lnTo>
                    <a:lnTo>
                      <a:pt x="488" y="252"/>
                    </a:lnTo>
                    <a:lnTo>
                      <a:pt x="488" y="254"/>
                    </a:lnTo>
                    <a:lnTo>
                      <a:pt x="484" y="254"/>
                    </a:lnTo>
                    <a:lnTo>
                      <a:pt x="480" y="258"/>
                    </a:lnTo>
                    <a:lnTo>
                      <a:pt x="484" y="258"/>
                    </a:lnTo>
                    <a:lnTo>
                      <a:pt x="480" y="262"/>
                    </a:lnTo>
                    <a:lnTo>
                      <a:pt x="476" y="266"/>
                    </a:lnTo>
                    <a:lnTo>
                      <a:pt x="476" y="268"/>
                    </a:lnTo>
                    <a:lnTo>
                      <a:pt x="480" y="268"/>
                    </a:lnTo>
                    <a:lnTo>
                      <a:pt x="480" y="272"/>
                    </a:lnTo>
                    <a:lnTo>
                      <a:pt x="476" y="272"/>
                    </a:lnTo>
                    <a:lnTo>
                      <a:pt x="476" y="268"/>
                    </a:lnTo>
                    <a:lnTo>
                      <a:pt x="472" y="268"/>
                    </a:lnTo>
                    <a:lnTo>
                      <a:pt x="468" y="268"/>
                    </a:lnTo>
                    <a:lnTo>
                      <a:pt x="466" y="268"/>
                    </a:lnTo>
                    <a:lnTo>
                      <a:pt x="466" y="266"/>
                    </a:lnTo>
                    <a:lnTo>
                      <a:pt x="466" y="262"/>
                    </a:lnTo>
                    <a:lnTo>
                      <a:pt x="462" y="262"/>
                    </a:lnTo>
                    <a:lnTo>
                      <a:pt x="458" y="262"/>
                    </a:lnTo>
                    <a:lnTo>
                      <a:pt x="454" y="258"/>
                    </a:lnTo>
                    <a:lnTo>
                      <a:pt x="450" y="258"/>
                    </a:lnTo>
                    <a:lnTo>
                      <a:pt x="446" y="258"/>
                    </a:lnTo>
                    <a:lnTo>
                      <a:pt x="442" y="258"/>
                    </a:lnTo>
                    <a:lnTo>
                      <a:pt x="438" y="258"/>
                    </a:lnTo>
                    <a:lnTo>
                      <a:pt x="436" y="258"/>
                    </a:lnTo>
                    <a:lnTo>
                      <a:pt x="432" y="258"/>
                    </a:lnTo>
                    <a:lnTo>
                      <a:pt x="428" y="258"/>
                    </a:lnTo>
                    <a:lnTo>
                      <a:pt x="424" y="258"/>
                    </a:lnTo>
                    <a:lnTo>
                      <a:pt x="420" y="258"/>
                    </a:lnTo>
                    <a:lnTo>
                      <a:pt x="416" y="258"/>
                    </a:lnTo>
                    <a:lnTo>
                      <a:pt x="416" y="258"/>
                    </a:lnTo>
                    <a:lnTo>
                      <a:pt x="416" y="25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8" name="Freeform 35">
                <a:extLst>
                  <a:ext uri="{FF2B5EF4-FFF2-40B4-BE49-F238E27FC236}">
                    <a16:creationId xmlns:a16="http://schemas.microsoft.com/office/drawing/2014/main" id="{32E86330-300F-4927-ABFC-35AFA6CB8583}"/>
                  </a:ext>
                </a:extLst>
              </p:cNvPr>
              <p:cNvSpPr>
                <a:spLocks noEditPoints="1"/>
              </p:cNvSpPr>
              <p:nvPr/>
            </p:nvSpPr>
            <p:spPr bwMode="auto">
              <a:xfrm>
                <a:off x="5504934" y="9109277"/>
                <a:ext cx="45307" cy="48792"/>
              </a:xfrm>
              <a:custGeom>
                <a:avLst/>
                <a:gdLst>
                  <a:gd name="T0" fmla="*/ 10 w 26"/>
                  <a:gd name="T1" fmla="*/ 22 h 28"/>
                  <a:gd name="T2" fmla="*/ 4 w 26"/>
                  <a:gd name="T3" fmla="*/ 18 h 28"/>
                  <a:gd name="T4" fmla="*/ 0 w 26"/>
                  <a:gd name="T5" fmla="*/ 18 h 28"/>
                  <a:gd name="T6" fmla="*/ 0 w 26"/>
                  <a:gd name="T7" fmla="*/ 18 h 28"/>
                  <a:gd name="T8" fmla="*/ 0 w 26"/>
                  <a:gd name="T9" fmla="*/ 18 h 28"/>
                  <a:gd name="T10" fmla="*/ 0 w 26"/>
                  <a:gd name="T11" fmla="*/ 18 h 28"/>
                  <a:gd name="T12" fmla="*/ 0 w 26"/>
                  <a:gd name="T13" fmla="*/ 18 h 28"/>
                  <a:gd name="T14" fmla="*/ 4 w 26"/>
                  <a:gd name="T15" fmla="*/ 14 h 28"/>
                  <a:gd name="T16" fmla="*/ 4 w 26"/>
                  <a:gd name="T17" fmla="*/ 10 h 28"/>
                  <a:gd name="T18" fmla="*/ 4 w 26"/>
                  <a:gd name="T19" fmla="*/ 10 h 28"/>
                  <a:gd name="T20" fmla="*/ 6 w 26"/>
                  <a:gd name="T21" fmla="*/ 6 h 28"/>
                  <a:gd name="T22" fmla="*/ 6 w 26"/>
                  <a:gd name="T23" fmla="*/ 2 h 28"/>
                  <a:gd name="T24" fmla="*/ 6 w 26"/>
                  <a:gd name="T25" fmla="*/ 2 h 28"/>
                  <a:gd name="T26" fmla="*/ 6 w 26"/>
                  <a:gd name="T27" fmla="*/ 2 h 28"/>
                  <a:gd name="T28" fmla="*/ 10 w 26"/>
                  <a:gd name="T29" fmla="*/ 0 h 28"/>
                  <a:gd name="T30" fmla="*/ 14 w 26"/>
                  <a:gd name="T31" fmla="*/ 0 h 28"/>
                  <a:gd name="T32" fmla="*/ 18 w 26"/>
                  <a:gd name="T33" fmla="*/ 2 h 28"/>
                  <a:gd name="T34" fmla="*/ 18 w 26"/>
                  <a:gd name="T35" fmla="*/ 6 h 28"/>
                  <a:gd name="T36" fmla="*/ 18 w 26"/>
                  <a:gd name="T37" fmla="*/ 6 h 28"/>
                  <a:gd name="T38" fmla="*/ 18 w 26"/>
                  <a:gd name="T39" fmla="*/ 6 h 28"/>
                  <a:gd name="T40" fmla="*/ 22 w 26"/>
                  <a:gd name="T41" fmla="*/ 10 h 28"/>
                  <a:gd name="T42" fmla="*/ 22 w 26"/>
                  <a:gd name="T43" fmla="*/ 10 h 28"/>
                  <a:gd name="T44" fmla="*/ 18 w 26"/>
                  <a:gd name="T45" fmla="*/ 10 h 28"/>
                  <a:gd name="T46" fmla="*/ 18 w 26"/>
                  <a:gd name="T47" fmla="*/ 10 h 28"/>
                  <a:gd name="T48" fmla="*/ 14 w 26"/>
                  <a:gd name="T49" fmla="*/ 14 h 28"/>
                  <a:gd name="T50" fmla="*/ 14 w 26"/>
                  <a:gd name="T51" fmla="*/ 14 h 28"/>
                  <a:gd name="T52" fmla="*/ 18 w 26"/>
                  <a:gd name="T53" fmla="*/ 14 h 28"/>
                  <a:gd name="T54" fmla="*/ 18 w 26"/>
                  <a:gd name="T55" fmla="*/ 14 h 28"/>
                  <a:gd name="T56" fmla="*/ 18 w 26"/>
                  <a:gd name="T57" fmla="*/ 14 h 28"/>
                  <a:gd name="T58" fmla="*/ 18 w 26"/>
                  <a:gd name="T59" fmla="*/ 14 h 28"/>
                  <a:gd name="T60" fmla="*/ 18 w 26"/>
                  <a:gd name="T61" fmla="*/ 18 h 28"/>
                  <a:gd name="T62" fmla="*/ 22 w 26"/>
                  <a:gd name="T63" fmla="*/ 18 h 28"/>
                  <a:gd name="T64" fmla="*/ 22 w 26"/>
                  <a:gd name="T65" fmla="*/ 22 h 28"/>
                  <a:gd name="T66" fmla="*/ 22 w 26"/>
                  <a:gd name="T67" fmla="*/ 26 h 28"/>
                  <a:gd name="T68" fmla="*/ 26 w 26"/>
                  <a:gd name="T69" fmla="*/ 26 h 28"/>
                  <a:gd name="T70" fmla="*/ 26 w 26"/>
                  <a:gd name="T71" fmla="*/ 26 h 28"/>
                  <a:gd name="T72" fmla="*/ 22 w 26"/>
                  <a:gd name="T73" fmla="*/ 28 h 28"/>
                  <a:gd name="T74" fmla="*/ 14 w 26"/>
                  <a:gd name="T75" fmla="*/ 28 h 28"/>
                  <a:gd name="T76" fmla="*/ 14 w 26"/>
                  <a:gd name="T77" fmla="*/ 26 h 28"/>
                  <a:gd name="T78" fmla="*/ 14 w 26"/>
                  <a:gd name="T79" fmla="*/ 26 h 28"/>
                  <a:gd name="T80" fmla="*/ 10 w 26"/>
                  <a:gd name="T81" fmla="*/ 22 h 28"/>
                  <a:gd name="T82" fmla="*/ 10 w 26"/>
                  <a:gd name="T83" fmla="*/ 22 h 28"/>
                  <a:gd name="T84" fmla="*/ 10 w 26"/>
                  <a:gd name="T85" fmla="*/ 22 h 28"/>
                  <a:gd name="T86" fmla="*/ 22 w 26"/>
                  <a:gd name="T87" fmla="*/ 2 h 28"/>
                  <a:gd name="T88" fmla="*/ 22 w 26"/>
                  <a:gd name="T89" fmla="*/ 6 h 28"/>
                  <a:gd name="T90" fmla="*/ 22 w 26"/>
                  <a:gd name="T91" fmla="*/ 6 h 28"/>
                  <a:gd name="T92" fmla="*/ 26 w 26"/>
                  <a:gd name="T93" fmla="*/ 6 h 28"/>
                  <a:gd name="T94" fmla="*/ 26 w 26"/>
                  <a:gd name="T95" fmla="*/ 6 h 28"/>
                  <a:gd name="T96" fmla="*/ 22 w 26"/>
                  <a:gd name="T97" fmla="*/ 6 h 28"/>
                  <a:gd name="T98" fmla="*/ 22 w 26"/>
                  <a:gd name="T99" fmla="*/ 10 h 28"/>
                  <a:gd name="T100" fmla="*/ 22 w 26"/>
                  <a:gd name="T101" fmla="*/ 10 h 28"/>
                  <a:gd name="T102" fmla="*/ 22 w 26"/>
                  <a:gd name="T103" fmla="*/ 10 h 28"/>
                  <a:gd name="T104" fmla="*/ 22 w 26"/>
                  <a:gd name="T105" fmla="*/ 10 h 28"/>
                  <a:gd name="T106" fmla="*/ 22 w 26"/>
                  <a:gd name="T107" fmla="*/ 10 h 28"/>
                  <a:gd name="T108" fmla="*/ 22 w 26"/>
                  <a:gd name="T109" fmla="*/ 10 h 28"/>
                  <a:gd name="T110" fmla="*/ 22 w 26"/>
                  <a:gd name="T111" fmla="*/ 2 h 28"/>
                  <a:gd name="T112" fmla="*/ 22 w 26"/>
                  <a:gd name="T113" fmla="*/ 2 h 28"/>
                  <a:gd name="T114" fmla="*/ 22 w 26"/>
                  <a:gd name="T115" fmla="*/ 2 h 28"/>
                  <a:gd name="T116" fmla="*/ 22 w 26"/>
                  <a:gd name="T1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28">
                    <a:moveTo>
                      <a:pt x="10" y="22"/>
                    </a:moveTo>
                    <a:lnTo>
                      <a:pt x="10" y="22"/>
                    </a:lnTo>
                    <a:lnTo>
                      <a:pt x="4" y="18"/>
                    </a:lnTo>
                    <a:lnTo>
                      <a:pt x="4" y="18"/>
                    </a:lnTo>
                    <a:lnTo>
                      <a:pt x="0" y="18"/>
                    </a:lnTo>
                    <a:lnTo>
                      <a:pt x="0" y="18"/>
                    </a:lnTo>
                    <a:lnTo>
                      <a:pt x="0" y="18"/>
                    </a:lnTo>
                    <a:lnTo>
                      <a:pt x="0" y="18"/>
                    </a:lnTo>
                    <a:lnTo>
                      <a:pt x="0" y="18"/>
                    </a:lnTo>
                    <a:lnTo>
                      <a:pt x="0" y="18"/>
                    </a:lnTo>
                    <a:lnTo>
                      <a:pt x="0" y="18"/>
                    </a:lnTo>
                    <a:lnTo>
                      <a:pt x="0" y="18"/>
                    </a:lnTo>
                    <a:lnTo>
                      <a:pt x="0" y="18"/>
                    </a:lnTo>
                    <a:lnTo>
                      <a:pt x="0" y="18"/>
                    </a:lnTo>
                    <a:lnTo>
                      <a:pt x="0" y="14"/>
                    </a:lnTo>
                    <a:lnTo>
                      <a:pt x="4" y="14"/>
                    </a:lnTo>
                    <a:lnTo>
                      <a:pt x="4" y="14"/>
                    </a:lnTo>
                    <a:lnTo>
                      <a:pt x="4" y="10"/>
                    </a:lnTo>
                    <a:lnTo>
                      <a:pt x="4" y="10"/>
                    </a:lnTo>
                    <a:lnTo>
                      <a:pt x="4" y="10"/>
                    </a:lnTo>
                    <a:lnTo>
                      <a:pt x="4" y="10"/>
                    </a:lnTo>
                    <a:lnTo>
                      <a:pt x="6" y="6"/>
                    </a:lnTo>
                    <a:lnTo>
                      <a:pt x="6" y="2"/>
                    </a:lnTo>
                    <a:lnTo>
                      <a:pt x="6" y="2"/>
                    </a:lnTo>
                    <a:lnTo>
                      <a:pt x="6" y="2"/>
                    </a:lnTo>
                    <a:lnTo>
                      <a:pt x="6" y="2"/>
                    </a:lnTo>
                    <a:lnTo>
                      <a:pt x="6" y="2"/>
                    </a:lnTo>
                    <a:lnTo>
                      <a:pt x="6" y="2"/>
                    </a:lnTo>
                    <a:lnTo>
                      <a:pt x="10" y="0"/>
                    </a:lnTo>
                    <a:lnTo>
                      <a:pt x="10" y="0"/>
                    </a:lnTo>
                    <a:lnTo>
                      <a:pt x="10" y="0"/>
                    </a:lnTo>
                    <a:lnTo>
                      <a:pt x="14" y="0"/>
                    </a:lnTo>
                    <a:lnTo>
                      <a:pt x="18" y="2"/>
                    </a:lnTo>
                    <a:lnTo>
                      <a:pt x="18" y="2"/>
                    </a:lnTo>
                    <a:lnTo>
                      <a:pt x="18" y="2"/>
                    </a:lnTo>
                    <a:lnTo>
                      <a:pt x="18" y="6"/>
                    </a:lnTo>
                    <a:lnTo>
                      <a:pt x="18" y="6"/>
                    </a:lnTo>
                    <a:lnTo>
                      <a:pt x="18" y="6"/>
                    </a:lnTo>
                    <a:lnTo>
                      <a:pt x="18" y="6"/>
                    </a:lnTo>
                    <a:lnTo>
                      <a:pt x="18" y="6"/>
                    </a:lnTo>
                    <a:lnTo>
                      <a:pt x="18" y="6"/>
                    </a:lnTo>
                    <a:lnTo>
                      <a:pt x="22" y="10"/>
                    </a:lnTo>
                    <a:lnTo>
                      <a:pt x="22" y="10"/>
                    </a:lnTo>
                    <a:lnTo>
                      <a:pt x="22" y="10"/>
                    </a:lnTo>
                    <a:lnTo>
                      <a:pt x="22" y="10"/>
                    </a:lnTo>
                    <a:lnTo>
                      <a:pt x="18" y="10"/>
                    </a:lnTo>
                    <a:lnTo>
                      <a:pt x="18" y="10"/>
                    </a:lnTo>
                    <a:lnTo>
                      <a:pt x="18" y="10"/>
                    </a:lnTo>
                    <a:lnTo>
                      <a:pt x="18" y="10"/>
                    </a:lnTo>
                    <a:lnTo>
                      <a:pt x="14" y="14"/>
                    </a:lnTo>
                    <a:lnTo>
                      <a:pt x="14" y="14"/>
                    </a:lnTo>
                    <a:lnTo>
                      <a:pt x="14" y="14"/>
                    </a:lnTo>
                    <a:lnTo>
                      <a:pt x="18" y="14"/>
                    </a:lnTo>
                    <a:lnTo>
                      <a:pt x="18" y="14"/>
                    </a:lnTo>
                    <a:lnTo>
                      <a:pt x="18" y="14"/>
                    </a:lnTo>
                    <a:lnTo>
                      <a:pt x="18" y="14"/>
                    </a:lnTo>
                    <a:lnTo>
                      <a:pt x="18" y="14"/>
                    </a:lnTo>
                    <a:lnTo>
                      <a:pt x="18" y="14"/>
                    </a:lnTo>
                    <a:lnTo>
                      <a:pt x="18" y="14"/>
                    </a:lnTo>
                    <a:lnTo>
                      <a:pt x="18" y="14"/>
                    </a:lnTo>
                    <a:lnTo>
                      <a:pt x="18" y="14"/>
                    </a:lnTo>
                    <a:lnTo>
                      <a:pt x="18" y="18"/>
                    </a:lnTo>
                    <a:lnTo>
                      <a:pt x="22" y="18"/>
                    </a:lnTo>
                    <a:lnTo>
                      <a:pt x="22" y="18"/>
                    </a:lnTo>
                    <a:lnTo>
                      <a:pt x="22" y="22"/>
                    </a:lnTo>
                    <a:lnTo>
                      <a:pt x="22" y="22"/>
                    </a:lnTo>
                    <a:lnTo>
                      <a:pt x="22" y="22"/>
                    </a:lnTo>
                    <a:lnTo>
                      <a:pt x="22" y="26"/>
                    </a:lnTo>
                    <a:lnTo>
                      <a:pt x="26" y="26"/>
                    </a:lnTo>
                    <a:lnTo>
                      <a:pt x="26" y="26"/>
                    </a:lnTo>
                    <a:lnTo>
                      <a:pt x="26" y="26"/>
                    </a:lnTo>
                    <a:lnTo>
                      <a:pt x="26" y="26"/>
                    </a:lnTo>
                    <a:lnTo>
                      <a:pt x="26" y="28"/>
                    </a:lnTo>
                    <a:lnTo>
                      <a:pt x="22" y="28"/>
                    </a:lnTo>
                    <a:lnTo>
                      <a:pt x="14" y="28"/>
                    </a:lnTo>
                    <a:lnTo>
                      <a:pt x="14" y="28"/>
                    </a:lnTo>
                    <a:lnTo>
                      <a:pt x="14" y="28"/>
                    </a:lnTo>
                    <a:lnTo>
                      <a:pt x="14" y="26"/>
                    </a:lnTo>
                    <a:lnTo>
                      <a:pt x="14" y="26"/>
                    </a:lnTo>
                    <a:lnTo>
                      <a:pt x="14" y="26"/>
                    </a:lnTo>
                    <a:lnTo>
                      <a:pt x="14" y="26"/>
                    </a:lnTo>
                    <a:lnTo>
                      <a:pt x="10" y="22"/>
                    </a:lnTo>
                    <a:lnTo>
                      <a:pt x="10" y="22"/>
                    </a:lnTo>
                    <a:lnTo>
                      <a:pt x="10" y="22"/>
                    </a:lnTo>
                    <a:lnTo>
                      <a:pt x="10" y="22"/>
                    </a:lnTo>
                    <a:lnTo>
                      <a:pt x="10" y="22"/>
                    </a:lnTo>
                    <a:close/>
                    <a:moveTo>
                      <a:pt x="22" y="2"/>
                    </a:moveTo>
                    <a:lnTo>
                      <a:pt x="22" y="2"/>
                    </a:lnTo>
                    <a:lnTo>
                      <a:pt x="22" y="2"/>
                    </a:lnTo>
                    <a:lnTo>
                      <a:pt x="22" y="6"/>
                    </a:lnTo>
                    <a:lnTo>
                      <a:pt x="22" y="6"/>
                    </a:lnTo>
                    <a:lnTo>
                      <a:pt x="22" y="6"/>
                    </a:lnTo>
                    <a:lnTo>
                      <a:pt x="22" y="6"/>
                    </a:lnTo>
                    <a:lnTo>
                      <a:pt x="26" y="6"/>
                    </a:lnTo>
                    <a:lnTo>
                      <a:pt x="26" y="6"/>
                    </a:lnTo>
                    <a:lnTo>
                      <a:pt x="26" y="6"/>
                    </a:lnTo>
                    <a:lnTo>
                      <a:pt x="22" y="6"/>
                    </a:lnTo>
                    <a:lnTo>
                      <a:pt x="22" y="6"/>
                    </a:lnTo>
                    <a:lnTo>
                      <a:pt x="22" y="6"/>
                    </a:lnTo>
                    <a:lnTo>
                      <a:pt x="22" y="10"/>
                    </a:lnTo>
                    <a:lnTo>
                      <a:pt x="22" y="10"/>
                    </a:lnTo>
                    <a:lnTo>
                      <a:pt x="22" y="10"/>
                    </a:lnTo>
                    <a:lnTo>
                      <a:pt x="22" y="10"/>
                    </a:lnTo>
                    <a:lnTo>
                      <a:pt x="22" y="10"/>
                    </a:lnTo>
                    <a:lnTo>
                      <a:pt x="22" y="10"/>
                    </a:lnTo>
                    <a:lnTo>
                      <a:pt x="22" y="10"/>
                    </a:lnTo>
                    <a:lnTo>
                      <a:pt x="22" y="10"/>
                    </a:lnTo>
                    <a:lnTo>
                      <a:pt x="22" y="10"/>
                    </a:lnTo>
                    <a:lnTo>
                      <a:pt x="22" y="10"/>
                    </a:lnTo>
                    <a:lnTo>
                      <a:pt x="22" y="10"/>
                    </a:lnTo>
                    <a:lnTo>
                      <a:pt x="18" y="6"/>
                    </a:lnTo>
                    <a:lnTo>
                      <a:pt x="22" y="2"/>
                    </a:lnTo>
                    <a:lnTo>
                      <a:pt x="22" y="2"/>
                    </a:lnTo>
                    <a:lnTo>
                      <a:pt x="22" y="2"/>
                    </a:lnTo>
                    <a:lnTo>
                      <a:pt x="22" y="2"/>
                    </a:lnTo>
                    <a:lnTo>
                      <a:pt x="22" y="2"/>
                    </a:lnTo>
                    <a:lnTo>
                      <a:pt x="22" y="2"/>
                    </a:lnTo>
                    <a:lnTo>
                      <a:pt x="22" y="2"/>
                    </a:lnTo>
                    <a:lnTo>
                      <a:pt x="22" y="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9" name="Freeform 36">
                <a:extLst>
                  <a:ext uri="{FF2B5EF4-FFF2-40B4-BE49-F238E27FC236}">
                    <a16:creationId xmlns:a16="http://schemas.microsoft.com/office/drawing/2014/main" id="{7B1D3B42-9874-4A8C-BE8E-93E6E1EC3398}"/>
                  </a:ext>
                </a:extLst>
              </p:cNvPr>
              <p:cNvSpPr>
                <a:spLocks/>
              </p:cNvSpPr>
              <p:nvPr/>
            </p:nvSpPr>
            <p:spPr bwMode="auto">
              <a:xfrm>
                <a:off x="6062560" y="8680602"/>
                <a:ext cx="271843" cy="132436"/>
              </a:xfrm>
              <a:custGeom>
                <a:avLst/>
                <a:gdLst>
                  <a:gd name="T0" fmla="*/ 74 w 156"/>
                  <a:gd name="T1" fmla="*/ 54 h 76"/>
                  <a:gd name="T2" fmla="*/ 68 w 156"/>
                  <a:gd name="T3" fmla="*/ 58 h 76"/>
                  <a:gd name="T4" fmla="*/ 68 w 156"/>
                  <a:gd name="T5" fmla="*/ 66 h 76"/>
                  <a:gd name="T6" fmla="*/ 60 w 156"/>
                  <a:gd name="T7" fmla="*/ 68 h 76"/>
                  <a:gd name="T8" fmla="*/ 52 w 156"/>
                  <a:gd name="T9" fmla="*/ 72 h 76"/>
                  <a:gd name="T10" fmla="*/ 42 w 156"/>
                  <a:gd name="T11" fmla="*/ 72 h 76"/>
                  <a:gd name="T12" fmla="*/ 38 w 156"/>
                  <a:gd name="T13" fmla="*/ 72 h 76"/>
                  <a:gd name="T14" fmla="*/ 30 w 156"/>
                  <a:gd name="T15" fmla="*/ 68 h 76"/>
                  <a:gd name="T16" fmla="*/ 30 w 156"/>
                  <a:gd name="T17" fmla="*/ 68 h 76"/>
                  <a:gd name="T18" fmla="*/ 22 w 156"/>
                  <a:gd name="T19" fmla="*/ 68 h 76"/>
                  <a:gd name="T20" fmla="*/ 14 w 156"/>
                  <a:gd name="T21" fmla="*/ 66 h 76"/>
                  <a:gd name="T22" fmla="*/ 8 w 156"/>
                  <a:gd name="T23" fmla="*/ 68 h 76"/>
                  <a:gd name="T24" fmla="*/ 0 w 156"/>
                  <a:gd name="T25" fmla="*/ 66 h 76"/>
                  <a:gd name="T26" fmla="*/ 0 w 156"/>
                  <a:gd name="T27" fmla="*/ 62 h 76"/>
                  <a:gd name="T28" fmla="*/ 8 w 156"/>
                  <a:gd name="T29" fmla="*/ 58 h 76"/>
                  <a:gd name="T30" fmla="*/ 18 w 156"/>
                  <a:gd name="T31" fmla="*/ 58 h 76"/>
                  <a:gd name="T32" fmla="*/ 18 w 156"/>
                  <a:gd name="T33" fmla="*/ 62 h 76"/>
                  <a:gd name="T34" fmla="*/ 22 w 156"/>
                  <a:gd name="T35" fmla="*/ 54 h 76"/>
                  <a:gd name="T36" fmla="*/ 34 w 156"/>
                  <a:gd name="T37" fmla="*/ 58 h 76"/>
                  <a:gd name="T38" fmla="*/ 44 w 156"/>
                  <a:gd name="T39" fmla="*/ 50 h 76"/>
                  <a:gd name="T40" fmla="*/ 48 w 156"/>
                  <a:gd name="T41" fmla="*/ 50 h 76"/>
                  <a:gd name="T42" fmla="*/ 52 w 156"/>
                  <a:gd name="T43" fmla="*/ 42 h 76"/>
                  <a:gd name="T44" fmla="*/ 48 w 156"/>
                  <a:gd name="T45" fmla="*/ 42 h 76"/>
                  <a:gd name="T46" fmla="*/ 42 w 156"/>
                  <a:gd name="T47" fmla="*/ 36 h 76"/>
                  <a:gd name="T48" fmla="*/ 34 w 156"/>
                  <a:gd name="T49" fmla="*/ 28 h 76"/>
                  <a:gd name="T50" fmla="*/ 30 w 156"/>
                  <a:gd name="T51" fmla="*/ 36 h 76"/>
                  <a:gd name="T52" fmla="*/ 30 w 156"/>
                  <a:gd name="T53" fmla="*/ 40 h 76"/>
                  <a:gd name="T54" fmla="*/ 22 w 156"/>
                  <a:gd name="T55" fmla="*/ 32 h 76"/>
                  <a:gd name="T56" fmla="*/ 12 w 156"/>
                  <a:gd name="T57" fmla="*/ 32 h 76"/>
                  <a:gd name="T58" fmla="*/ 14 w 156"/>
                  <a:gd name="T59" fmla="*/ 24 h 76"/>
                  <a:gd name="T60" fmla="*/ 22 w 156"/>
                  <a:gd name="T61" fmla="*/ 20 h 76"/>
                  <a:gd name="T62" fmla="*/ 22 w 156"/>
                  <a:gd name="T63" fmla="*/ 16 h 76"/>
                  <a:gd name="T64" fmla="*/ 26 w 156"/>
                  <a:gd name="T65" fmla="*/ 6 h 76"/>
                  <a:gd name="T66" fmla="*/ 38 w 156"/>
                  <a:gd name="T67" fmla="*/ 6 h 76"/>
                  <a:gd name="T68" fmla="*/ 48 w 156"/>
                  <a:gd name="T69" fmla="*/ 6 h 76"/>
                  <a:gd name="T70" fmla="*/ 56 w 156"/>
                  <a:gd name="T71" fmla="*/ 10 h 76"/>
                  <a:gd name="T72" fmla="*/ 60 w 156"/>
                  <a:gd name="T73" fmla="*/ 10 h 76"/>
                  <a:gd name="T74" fmla="*/ 60 w 156"/>
                  <a:gd name="T75" fmla="*/ 0 h 76"/>
                  <a:gd name="T76" fmla="*/ 72 w 156"/>
                  <a:gd name="T77" fmla="*/ 0 h 76"/>
                  <a:gd name="T78" fmla="*/ 82 w 156"/>
                  <a:gd name="T79" fmla="*/ 4 h 76"/>
                  <a:gd name="T80" fmla="*/ 88 w 156"/>
                  <a:gd name="T81" fmla="*/ 6 h 76"/>
                  <a:gd name="T82" fmla="*/ 100 w 156"/>
                  <a:gd name="T83" fmla="*/ 4 h 76"/>
                  <a:gd name="T84" fmla="*/ 112 w 156"/>
                  <a:gd name="T85" fmla="*/ 4 h 76"/>
                  <a:gd name="T86" fmla="*/ 122 w 156"/>
                  <a:gd name="T87" fmla="*/ 4 h 76"/>
                  <a:gd name="T88" fmla="*/ 134 w 156"/>
                  <a:gd name="T89" fmla="*/ 6 h 76"/>
                  <a:gd name="T90" fmla="*/ 142 w 156"/>
                  <a:gd name="T91" fmla="*/ 10 h 76"/>
                  <a:gd name="T92" fmla="*/ 148 w 156"/>
                  <a:gd name="T93" fmla="*/ 14 h 76"/>
                  <a:gd name="T94" fmla="*/ 156 w 156"/>
                  <a:gd name="T95" fmla="*/ 16 h 76"/>
                  <a:gd name="T96" fmla="*/ 148 w 156"/>
                  <a:gd name="T97" fmla="*/ 20 h 76"/>
                  <a:gd name="T98" fmla="*/ 142 w 156"/>
                  <a:gd name="T99" fmla="*/ 24 h 76"/>
                  <a:gd name="T100" fmla="*/ 134 w 156"/>
                  <a:gd name="T101" fmla="*/ 28 h 76"/>
                  <a:gd name="T102" fmla="*/ 126 w 156"/>
                  <a:gd name="T103" fmla="*/ 36 h 76"/>
                  <a:gd name="T104" fmla="*/ 118 w 156"/>
                  <a:gd name="T105" fmla="*/ 40 h 76"/>
                  <a:gd name="T106" fmla="*/ 108 w 156"/>
                  <a:gd name="T107" fmla="*/ 40 h 76"/>
                  <a:gd name="T108" fmla="*/ 104 w 156"/>
                  <a:gd name="T109" fmla="*/ 50 h 76"/>
                  <a:gd name="T110" fmla="*/ 100 w 156"/>
                  <a:gd name="T111" fmla="*/ 50 h 76"/>
                  <a:gd name="T112" fmla="*/ 88 w 156"/>
                  <a:gd name="T113" fmla="*/ 54 h 76"/>
                  <a:gd name="T114" fmla="*/ 86 w 156"/>
                  <a:gd name="T115" fmla="*/ 46 h 76"/>
                  <a:gd name="T116" fmla="*/ 78 w 156"/>
                  <a:gd name="T117"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6">
                    <a:moveTo>
                      <a:pt x="78" y="50"/>
                    </a:moveTo>
                    <a:lnTo>
                      <a:pt x="78" y="54"/>
                    </a:lnTo>
                    <a:lnTo>
                      <a:pt x="74" y="54"/>
                    </a:lnTo>
                    <a:lnTo>
                      <a:pt x="74" y="58"/>
                    </a:lnTo>
                    <a:lnTo>
                      <a:pt x="72" y="58"/>
                    </a:lnTo>
                    <a:lnTo>
                      <a:pt x="68" y="58"/>
                    </a:lnTo>
                    <a:lnTo>
                      <a:pt x="64" y="62"/>
                    </a:lnTo>
                    <a:lnTo>
                      <a:pt x="64" y="66"/>
                    </a:lnTo>
                    <a:lnTo>
                      <a:pt x="68" y="66"/>
                    </a:lnTo>
                    <a:lnTo>
                      <a:pt x="68" y="68"/>
                    </a:lnTo>
                    <a:lnTo>
                      <a:pt x="64" y="68"/>
                    </a:lnTo>
                    <a:lnTo>
                      <a:pt x="60" y="68"/>
                    </a:lnTo>
                    <a:lnTo>
                      <a:pt x="56" y="68"/>
                    </a:lnTo>
                    <a:lnTo>
                      <a:pt x="56" y="72"/>
                    </a:lnTo>
                    <a:lnTo>
                      <a:pt x="52" y="72"/>
                    </a:lnTo>
                    <a:lnTo>
                      <a:pt x="48" y="72"/>
                    </a:lnTo>
                    <a:lnTo>
                      <a:pt x="44" y="72"/>
                    </a:lnTo>
                    <a:lnTo>
                      <a:pt x="42" y="72"/>
                    </a:lnTo>
                    <a:lnTo>
                      <a:pt x="42" y="76"/>
                    </a:lnTo>
                    <a:lnTo>
                      <a:pt x="42" y="72"/>
                    </a:lnTo>
                    <a:lnTo>
                      <a:pt x="38" y="72"/>
                    </a:lnTo>
                    <a:lnTo>
                      <a:pt x="34" y="72"/>
                    </a:lnTo>
                    <a:lnTo>
                      <a:pt x="34" y="68"/>
                    </a:lnTo>
                    <a:lnTo>
                      <a:pt x="30" y="68"/>
                    </a:lnTo>
                    <a:lnTo>
                      <a:pt x="34" y="68"/>
                    </a:lnTo>
                    <a:lnTo>
                      <a:pt x="30" y="66"/>
                    </a:lnTo>
                    <a:lnTo>
                      <a:pt x="30" y="68"/>
                    </a:lnTo>
                    <a:lnTo>
                      <a:pt x="26" y="68"/>
                    </a:lnTo>
                    <a:lnTo>
                      <a:pt x="22" y="72"/>
                    </a:lnTo>
                    <a:lnTo>
                      <a:pt x="22" y="68"/>
                    </a:lnTo>
                    <a:lnTo>
                      <a:pt x="18" y="68"/>
                    </a:lnTo>
                    <a:lnTo>
                      <a:pt x="18" y="66"/>
                    </a:lnTo>
                    <a:lnTo>
                      <a:pt x="14" y="66"/>
                    </a:lnTo>
                    <a:lnTo>
                      <a:pt x="14" y="68"/>
                    </a:lnTo>
                    <a:lnTo>
                      <a:pt x="12" y="68"/>
                    </a:lnTo>
                    <a:lnTo>
                      <a:pt x="8" y="68"/>
                    </a:lnTo>
                    <a:lnTo>
                      <a:pt x="4" y="68"/>
                    </a:lnTo>
                    <a:lnTo>
                      <a:pt x="0" y="68"/>
                    </a:lnTo>
                    <a:lnTo>
                      <a:pt x="0" y="66"/>
                    </a:lnTo>
                    <a:lnTo>
                      <a:pt x="0" y="62"/>
                    </a:lnTo>
                    <a:lnTo>
                      <a:pt x="0" y="58"/>
                    </a:lnTo>
                    <a:lnTo>
                      <a:pt x="0" y="62"/>
                    </a:lnTo>
                    <a:lnTo>
                      <a:pt x="4" y="62"/>
                    </a:lnTo>
                    <a:lnTo>
                      <a:pt x="4" y="58"/>
                    </a:lnTo>
                    <a:lnTo>
                      <a:pt x="8" y="58"/>
                    </a:lnTo>
                    <a:lnTo>
                      <a:pt x="12" y="54"/>
                    </a:lnTo>
                    <a:lnTo>
                      <a:pt x="14" y="58"/>
                    </a:lnTo>
                    <a:lnTo>
                      <a:pt x="18" y="58"/>
                    </a:lnTo>
                    <a:lnTo>
                      <a:pt x="18" y="62"/>
                    </a:lnTo>
                    <a:lnTo>
                      <a:pt x="14" y="62"/>
                    </a:lnTo>
                    <a:lnTo>
                      <a:pt x="18" y="62"/>
                    </a:lnTo>
                    <a:lnTo>
                      <a:pt x="18" y="58"/>
                    </a:lnTo>
                    <a:lnTo>
                      <a:pt x="22" y="58"/>
                    </a:lnTo>
                    <a:lnTo>
                      <a:pt x="22" y="54"/>
                    </a:lnTo>
                    <a:lnTo>
                      <a:pt x="26" y="54"/>
                    </a:lnTo>
                    <a:lnTo>
                      <a:pt x="30" y="54"/>
                    </a:lnTo>
                    <a:lnTo>
                      <a:pt x="34" y="58"/>
                    </a:lnTo>
                    <a:lnTo>
                      <a:pt x="38" y="54"/>
                    </a:lnTo>
                    <a:lnTo>
                      <a:pt x="42" y="50"/>
                    </a:lnTo>
                    <a:lnTo>
                      <a:pt x="44" y="50"/>
                    </a:lnTo>
                    <a:lnTo>
                      <a:pt x="44" y="46"/>
                    </a:lnTo>
                    <a:lnTo>
                      <a:pt x="44" y="50"/>
                    </a:lnTo>
                    <a:lnTo>
                      <a:pt x="48" y="50"/>
                    </a:lnTo>
                    <a:lnTo>
                      <a:pt x="48" y="46"/>
                    </a:lnTo>
                    <a:lnTo>
                      <a:pt x="52" y="46"/>
                    </a:lnTo>
                    <a:lnTo>
                      <a:pt x="52" y="42"/>
                    </a:lnTo>
                    <a:lnTo>
                      <a:pt x="56" y="42"/>
                    </a:lnTo>
                    <a:lnTo>
                      <a:pt x="52" y="42"/>
                    </a:lnTo>
                    <a:lnTo>
                      <a:pt x="48" y="42"/>
                    </a:lnTo>
                    <a:lnTo>
                      <a:pt x="44" y="40"/>
                    </a:lnTo>
                    <a:lnTo>
                      <a:pt x="42" y="40"/>
                    </a:lnTo>
                    <a:lnTo>
                      <a:pt x="42" y="36"/>
                    </a:lnTo>
                    <a:lnTo>
                      <a:pt x="38" y="36"/>
                    </a:lnTo>
                    <a:lnTo>
                      <a:pt x="38" y="32"/>
                    </a:lnTo>
                    <a:lnTo>
                      <a:pt x="34" y="28"/>
                    </a:lnTo>
                    <a:lnTo>
                      <a:pt x="34" y="32"/>
                    </a:lnTo>
                    <a:lnTo>
                      <a:pt x="34" y="36"/>
                    </a:lnTo>
                    <a:lnTo>
                      <a:pt x="30" y="36"/>
                    </a:lnTo>
                    <a:lnTo>
                      <a:pt x="30" y="32"/>
                    </a:lnTo>
                    <a:lnTo>
                      <a:pt x="30" y="36"/>
                    </a:lnTo>
                    <a:lnTo>
                      <a:pt x="30" y="40"/>
                    </a:lnTo>
                    <a:lnTo>
                      <a:pt x="26" y="36"/>
                    </a:lnTo>
                    <a:lnTo>
                      <a:pt x="22" y="36"/>
                    </a:lnTo>
                    <a:lnTo>
                      <a:pt x="22" y="32"/>
                    </a:lnTo>
                    <a:lnTo>
                      <a:pt x="18" y="32"/>
                    </a:lnTo>
                    <a:lnTo>
                      <a:pt x="14" y="32"/>
                    </a:lnTo>
                    <a:lnTo>
                      <a:pt x="12" y="32"/>
                    </a:lnTo>
                    <a:lnTo>
                      <a:pt x="12" y="28"/>
                    </a:lnTo>
                    <a:lnTo>
                      <a:pt x="14" y="28"/>
                    </a:lnTo>
                    <a:lnTo>
                      <a:pt x="14" y="24"/>
                    </a:lnTo>
                    <a:lnTo>
                      <a:pt x="18" y="24"/>
                    </a:lnTo>
                    <a:lnTo>
                      <a:pt x="18" y="20"/>
                    </a:lnTo>
                    <a:lnTo>
                      <a:pt x="22" y="20"/>
                    </a:lnTo>
                    <a:lnTo>
                      <a:pt x="26" y="16"/>
                    </a:lnTo>
                    <a:lnTo>
                      <a:pt x="26" y="14"/>
                    </a:lnTo>
                    <a:lnTo>
                      <a:pt x="22" y="16"/>
                    </a:lnTo>
                    <a:lnTo>
                      <a:pt x="22" y="14"/>
                    </a:lnTo>
                    <a:lnTo>
                      <a:pt x="26" y="10"/>
                    </a:lnTo>
                    <a:lnTo>
                      <a:pt x="26" y="6"/>
                    </a:lnTo>
                    <a:lnTo>
                      <a:pt x="30" y="6"/>
                    </a:lnTo>
                    <a:lnTo>
                      <a:pt x="34" y="6"/>
                    </a:lnTo>
                    <a:lnTo>
                      <a:pt x="38" y="6"/>
                    </a:lnTo>
                    <a:lnTo>
                      <a:pt x="42" y="6"/>
                    </a:lnTo>
                    <a:lnTo>
                      <a:pt x="44" y="6"/>
                    </a:lnTo>
                    <a:lnTo>
                      <a:pt x="48" y="6"/>
                    </a:lnTo>
                    <a:lnTo>
                      <a:pt x="48" y="10"/>
                    </a:lnTo>
                    <a:lnTo>
                      <a:pt x="52" y="10"/>
                    </a:lnTo>
                    <a:lnTo>
                      <a:pt x="56" y="10"/>
                    </a:lnTo>
                    <a:lnTo>
                      <a:pt x="56" y="14"/>
                    </a:lnTo>
                    <a:lnTo>
                      <a:pt x="60" y="14"/>
                    </a:lnTo>
                    <a:lnTo>
                      <a:pt x="60" y="10"/>
                    </a:lnTo>
                    <a:lnTo>
                      <a:pt x="60" y="6"/>
                    </a:lnTo>
                    <a:lnTo>
                      <a:pt x="60" y="4"/>
                    </a:lnTo>
                    <a:lnTo>
                      <a:pt x="60" y="0"/>
                    </a:lnTo>
                    <a:lnTo>
                      <a:pt x="64" y="0"/>
                    </a:lnTo>
                    <a:lnTo>
                      <a:pt x="68" y="0"/>
                    </a:lnTo>
                    <a:lnTo>
                      <a:pt x="72" y="0"/>
                    </a:lnTo>
                    <a:lnTo>
                      <a:pt x="74" y="0"/>
                    </a:lnTo>
                    <a:lnTo>
                      <a:pt x="78" y="4"/>
                    </a:lnTo>
                    <a:lnTo>
                      <a:pt x="82" y="4"/>
                    </a:lnTo>
                    <a:lnTo>
                      <a:pt x="86" y="4"/>
                    </a:lnTo>
                    <a:lnTo>
                      <a:pt x="86" y="6"/>
                    </a:lnTo>
                    <a:lnTo>
                      <a:pt x="88" y="6"/>
                    </a:lnTo>
                    <a:lnTo>
                      <a:pt x="92" y="4"/>
                    </a:lnTo>
                    <a:lnTo>
                      <a:pt x="96" y="4"/>
                    </a:lnTo>
                    <a:lnTo>
                      <a:pt x="100" y="4"/>
                    </a:lnTo>
                    <a:lnTo>
                      <a:pt x="104" y="4"/>
                    </a:lnTo>
                    <a:lnTo>
                      <a:pt x="108" y="4"/>
                    </a:lnTo>
                    <a:lnTo>
                      <a:pt x="112" y="4"/>
                    </a:lnTo>
                    <a:lnTo>
                      <a:pt x="116" y="4"/>
                    </a:lnTo>
                    <a:lnTo>
                      <a:pt x="118" y="4"/>
                    </a:lnTo>
                    <a:lnTo>
                      <a:pt x="122" y="4"/>
                    </a:lnTo>
                    <a:lnTo>
                      <a:pt x="126" y="4"/>
                    </a:lnTo>
                    <a:lnTo>
                      <a:pt x="130" y="4"/>
                    </a:lnTo>
                    <a:lnTo>
                      <a:pt x="134" y="6"/>
                    </a:lnTo>
                    <a:lnTo>
                      <a:pt x="138" y="6"/>
                    </a:lnTo>
                    <a:lnTo>
                      <a:pt x="142" y="6"/>
                    </a:lnTo>
                    <a:lnTo>
                      <a:pt x="142" y="10"/>
                    </a:lnTo>
                    <a:lnTo>
                      <a:pt x="142" y="14"/>
                    </a:lnTo>
                    <a:lnTo>
                      <a:pt x="146" y="14"/>
                    </a:lnTo>
                    <a:lnTo>
                      <a:pt x="148" y="14"/>
                    </a:lnTo>
                    <a:lnTo>
                      <a:pt x="152" y="14"/>
                    </a:lnTo>
                    <a:lnTo>
                      <a:pt x="152" y="16"/>
                    </a:lnTo>
                    <a:lnTo>
                      <a:pt x="156" y="16"/>
                    </a:lnTo>
                    <a:lnTo>
                      <a:pt x="156" y="20"/>
                    </a:lnTo>
                    <a:lnTo>
                      <a:pt x="152" y="20"/>
                    </a:lnTo>
                    <a:lnTo>
                      <a:pt x="148" y="20"/>
                    </a:lnTo>
                    <a:lnTo>
                      <a:pt x="148" y="24"/>
                    </a:lnTo>
                    <a:lnTo>
                      <a:pt x="146" y="24"/>
                    </a:lnTo>
                    <a:lnTo>
                      <a:pt x="142" y="24"/>
                    </a:lnTo>
                    <a:lnTo>
                      <a:pt x="138" y="24"/>
                    </a:lnTo>
                    <a:lnTo>
                      <a:pt x="138" y="28"/>
                    </a:lnTo>
                    <a:lnTo>
                      <a:pt x="134" y="28"/>
                    </a:lnTo>
                    <a:lnTo>
                      <a:pt x="130" y="32"/>
                    </a:lnTo>
                    <a:lnTo>
                      <a:pt x="126" y="32"/>
                    </a:lnTo>
                    <a:lnTo>
                      <a:pt x="126" y="36"/>
                    </a:lnTo>
                    <a:lnTo>
                      <a:pt x="126" y="40"/>
                    </a:lnTo>
                    <a:lnTo>
                      <a:pt x="122" y="40"/>
                    </a:lnTo>
                    <a:lnTo>
                      <a:pt x="118" y="40"/>
                    </a:lnTo>
                    <a:lnTo>
                      <a:pt x="116" y="40"/>
                    </a:lnTo>
                    <a:lnTo>
                      <a:pt x="112" y="40"/>
                    </a:lnTo>
                    <a:lnTo>
                      <a:pt x="108" y="40"/>
                    </a:lnTo>
                    <a:lnTo>
                      <a:pt x="104" y="40"/>
                    </a:lnTo>
                    <a:lnTo>
                      <a:pt x="104" y="46"/>
                    </a:lnTo>
                    <a:lnTo>
                      <a:pt x="104" y="50"/>
                    </a:lnTo>
                    <a:lnTo>
                      <a:pt x="100" y="50"/>
                    </a:lnTo>
                    <a:lnTo>
                      <a:pt x="100" y="54"/>
                    </a:lnTo>
                    <a:lnTo>
                      <a:pt x="100" y="50"/>
                    </a:lnTo>
                    <a:lnTo>
                      <a:pt x="96" y="50"/>
                    </a:lnTo>
                    <a:lnTo>
                      <a:pt x="92" y="54"/>
                    </a:lnTo>
                    <a:lnTo>
                      <a:pt x="88" y="54"/>
                    </a:lnTo>
                    <a:lnTo>
                      <a:pt x="88" y="50"/>
                    </a:lnTo>
                    <a:lnTo>
                      <a:pt x="88" y="46"/>
                    </a:lnTo>
                    <a:lnTo>
                      <a:pt x="86" y="46"/>
                    </a:lnTo>
                    <a:lnTo>
                      <a:pt x="86" y="50"/>
                    </a:lnTo>
                    <a:lnTo>
                      <a:pt x="82" y="50"/>
                    </a:lnTo>
                    <a:lnTo>
                      <a:pt x="78" y="50"/>
                    </a:lnTo>
                    <a:lnTo>
                      <a:pt x="78" y="50"/>
                    </a:lnTo>
                    <a:lnTo>
                      <a:pt x="78" y="5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0" name="Freeform 37">
                <a:extLst>
                  <a:ext uri="{FF2B5EF4-FFF2-40B4-BE49-F238E27FC236}">
                    <a16:creationId xmlns:a16="http://schemas.microsoft.com/office/drawing/2014/main" id="{7CBD7EFB-0528-4B5A-B984-E9D8F08ECA63}"/>
                  </a:ext>
                </a:extLst>
              </p:cNvPr>
              <p:cNvSpPr>
                <a:spLocks/>
              </p:cNvSpPr>
              <p:nvPr/>
            </p:nvSpPr>
            <p:spPr bwMode="auto">
              <a:xfrm>
                <a:off x="6818841" y="9349754"/>
                <a:ext cx="191684" cy="257902"/>
              </a:xfrm>
              <a:custGeom>
                <a:avLst/>
                <a:gdLst>
                  <a:gd name="T0" fmla="*/ 54 w 110"/>
                  <a:gd name="T1" fmla="*/ 72 h 148"/>
                  <a:gd name="T2" fmla="*/ 46 w 110"/>
                  <a:gd name="T3" fmla="*/ 72 h 148"/>
                  <a:gd name="T4" fmla="*/ 34 w 110"/>
                  <a:gd name="T5" fmla="*/ 80 h 148"/>
                  <a:gd name="T6" fmla="*/ 26 w 110"/>
                  <a:gd name="T7" fmla="*/ 72 h 148"/>
                  <a:gd name="T8" fmla="*/ 20 w 110"/>
                  <a:gd name="T9" fmla="*/ 80 h 148"/>
                  <a:gd name="T10" fmla="*/ 12 w 110"/>
                  <a:gd name="T11" fmla="*/ 88 h 148"/>
                  <a:gd name="T12" fmla="*/ 16 w 110"/>
                  <a:gd name="T13" fmla="*/ 76 h 148"/>
                  <a:gd name="T14" fmla="*/ 16 w 110"/>
                  <a:gd name="T15" fmla="*/ 62 h 148"/>
                  <a:gd name="T16" fmla="*/ 16 w 110"/>
                  <a:gd name="T17" fmla="*/ 54 h 148"/>
                  <a:gd name="T18" fmla="*/ 4 w 110"/>
                  <a:gd name="T19" fmla="*/ 50 h 148"/>
                  <a:gd name="T20" fmla="*/ 4 w 110"/>
                  <a:gd name="T21" fmla="*/ 40 h 148"/>
                  <a:gd name="T22" fmla="*/ 0 w 110"/>
                  <a:gd name="T23" fmla="*/ 36 h 148"/>
                  <a:gd name="T24" fmla="*/ 8 w 110"/>
                  <a:gd name="T25" fmla="*/ 30 h 148"/>
                  <a:gd name="T26" fmla="*/ 8 w 110"/>
                  <a:gd name="T27" fmla="*/ 22 h 148"/>
                  <a:gd name="T28" fmla="*/ 16 w 110"/>
                  <a:gd name="T29" fmla="*/ 14 h 148"/>
                  <a:gd name="T30" fmla="*/ 24 w 110"/>
                  <a:gd name="T31" fmla="*/ 22 h 148"/>
                  <a:gd name="T32" fmla="*/ 24 w 110"/>
                  <a:gd name="T33" fmla="*/ 22 h 148"/>
                  <a:gd name="T34" fmla="*/ 20 w 110"/>
                  <a:gd name="T35" fmla="*/ 4 h 148"/>
                  <a:gd name="T36" fmla="*/ 30 w 110"/>
                  <a:gd name="T37" fmla="*/ 0 h 148"/>
                  <a:gd name="T38" fmla="*/ 38 w 110"/>
                  <a:gd name="T39" fmla="*/ 10 h 148"/>
                  <a:gd name="T40" fmla="*/ 38 w 110"/>
                  <a:gd name="T41" fmla="*/ 18 h 148"/>
                  <a:gd name="T42" fmla="*/ 42 w 110"/>
                  <a:gd name="T43" fmla="*/ 26 h 148"/>
                  <a:gd name="T44" fmla="*/ 50 w 110"/>
                  <a:gd name="T45" fmla="*/ 32 h 148"/>
                  <a:gd name="T46" fmla="*/ 60 w 110"/>
                  <a:gd name="T47" fmla="*/ 30 h 148"/>
                  <a:gd name="T48" fmla="*/ 68 w 110"/>
                  <a:gd name="T49" fmla="*/ 40 h 148"/>
                  <a:gd name="T50" fmla="*/ 64 w 110"/>
                  <a:gd name="T51" fmla="*/ 50 h 148"/>
                  <a:gd name="T52" fmla="*/ 56 w 110"/>
                  <a:gd name="T53" fmla="*/ 50 h 148"/>
                  <a:gd name="T54" fmla="*/ 54 w 110"/>
                  <a:gd name="T55" fmla="*/ 54 h 148"/>
                  <a:gd name="T56" fmla="*/ 64 w 110"/>
                  <a:gd name="T57" fmla="*/ 66 h 148"/>
                  <a:gd name="T58" fmla="*/ 72 w 110"/>
                  <a:gd name="T59" fmla="*/ 72 h 148"/>
                  <a:gd name="T60" fmla="*/ 80 w 110"/>
                  <a:gd name="T61" fmla="*/ 80 h 148"/>
                  <a:gd name="T62" fmla="*/ 86 w 110"/>
                  <a:gd name="T63" fmla="*/ 88 h 148"/>
                  <a:gd name="T64" fmla="*/ 90 w 110"/>
                  <a:gd name="T65" fmla="*/ 98 h 148"/>
                  <a:gd name="T66" fmla="*/ 98 w 110"/>
                  <a:gd name="T67" fmla="*/ 102 h 148"/>
                  <a:gd name="T68" fmla="*/ 106 w 110"/>
                  <a:gd name="T69" fmla="*/ 110 h 148"/>
                  <a:gd name="T70" fmla="*/ 102 w 110"/>
                  <a:gd name="T71" fmla="*/ 122 h 148"/>
                  <a:gd name="T72" fmla="*/ 106 w 110"/>
                  <a:gd name="T73" fmla="*/ 128 h 148"/>
                  <a:gd name="T74" fmla="*/ 102 w 110"/>
                  <a:gd name="T75" fmla="*/ 140 h 148"/>
                  <a:gd name="T76" fmla="*/ 90 w 110"/>
                  <a:gd name="T77" fmla="*/ 140 h 148"/>
                  <a:gd name="T78" fmla="*/ 86 w 110"/>
                  <a:gd name="T79" fmla="*/ 144 h 148"/>
                  <a:gd name="T80" fmla="*/ 80 w 110"/>
                  <a:gd name="T81" fmla="*/ 144 h 148"/>
                  <a:gd name="T82" fmla="*/ 72 w 110"/>
                  <a:gd name="T83" fmla="*/ 144 h 148"/>
                  <a:gd name="T84" fmla="*/ 76 w 110"/>
                  <a:gd name="T85" fmla="*/ 132 h 148"/>
                  <a:gd name="T86" fmla="*/ 80 w 110"/>
                  <a:gd name="T87" fmla="*/ 124 h 148"/>
                  <a:gd name="T88" fmla="*/ 76 w 110"/>
                  <a:gd name="T89" fmla="*/ 114 h 148"/>
                  <a:gd name="T90" fmla="*/ 68 w 110"/>
                  <a:gd name="T91" fmla="*/ 102 h 148"/>
                  <a:gd name="T92" fmla="*/ 64 w 110"/>
                  <a:gd name="T93" fmla="*/ 96 h 148"/>
                  <a:gd name="T94" fmla="*/ 64 w 110"/>
                  <a:gd name="T95" fmla="*/ 88 h 148"/>
                  <a:gd name="T96" fmla="*/ 60 w 110"/>
                  <a:gd name="T97" fmla="*/ 8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48">
                    <a:moveTo>
                      <a:pt x="60" y="80"/>
                    </a:moveTo>
                    <a:lnTo>
                      <a:pt x="56" y="76"/>
                    </a:lnTo>
                    <a:lnTo>
                      <a:pt x="56" y="72"/>
                    </a:lnTo>
                    <a:lnTo>
                      <a:pt x="54" y="72"/>
                    </a:lnTo>
                    <a:lnTo>
                      <a:pt x="50" y="72"/>
                    </a:lnTo>
                    <a:lnTo>
                      <a:pt x="50" y="70"/>
                    </a:lnTo>
                    <a:lnTo>
                      <a:pt x="46" y="70"/>
                    </a:lnTo>
                    <a:lnTo>
                      <a:pt x="46" y="72"/>
                    </a:lnTo>
                    <a:lnTo>
                      <a:pt x="42" y="76"/>
                    </a:lnTo>
                    <a:lnTo>
                      <a:pt x="38" y="76"/>
                    </a:lnTo>
                    <a:lnTo>
                      <a:pt x="38" y="80"/>
                    </a:lnTo>
                    <a:lnTo>
                      <a:pt x="34" y="80"/>
                    </a:lnTo>
                    <a:lnTo>
                      <a:pt x="34" y="76"/>
                    </a:lnTo>
                    <a:lnTo>
                      <a:pt x="30" y="76"/>
                    </a:lnTo>
                    <a:lnTo>
                      <a:pt x="30" y="72"/>
                    </a:lnTo>
                    <a:lnTo>
                      <a:pt x="26" y="72"/>
                    </a:lnTo>
                    <a:lnTo>
                      <a:pt x="26" y="76"/>
                    </a:lnTo>
                    <a:lnTo>
                      <a:pt x="24" y="76"/>
                    </a:lnTo>
                    <a:lnTo>
                      <a:pt x="24" y="80"/>
                    </a:lnTo>
                    <a:lnTo>
                      <a:pt x="20" y="80"/>
                    </a:lnTo>
                    <a:lnTo>
                      <a:pt x="20" y="84"/>
                    </a:lnTo>
                    <a:lnTo>
                      <a:pt x="16" y="84"/>
                    </a:lnTo>
                    <a:lnTo>
                      <a:pt x="16" y="88"/>
                    </a:lnTo>
                    <a:lnTo>
                      <a:pt x="12" y="88"/>
                    </a:lnTo>
                    <a:lnTo>
                      <a:pt x="12" y="84"/>
                    </a:lnTo>
                    <a:lnTo>
                      <a:pt x="12" y="80"/>
                    </a:lnTo>
                    <a:lnTo>
                      <a:pt x="16" y="80"/>
                    </a:lnTo>
                    <a:lnTo>
                      <a:pt x="16" y="76"/>
                    </a:lnTo>
                    <a:lnTo>
                      <a:pt x="16" y="72"/>
                    </a:lnTo>
                    <a:lnTo>
                      <a:pt x="16" y="70"/>
                    </a:lnTo>
                    <a:lnTo>
                      <a:pt x="16" y="66"/>
                    </a:lnTo>
                    <a:lnTo>
                      <a:pt x="16" y="62"/>
                    </a:lnTo>
                    <a:lnTo>
                      <a:pt x="20" y="62"/>
                    </a:lnTo>
                    <a:lnTo>
                      <a:pt x="20" y="58"/>
                    </a:lnTo>
                    <a:lnTo>
                      <a:pt x="16" y="58"/>
                    </a:lnTo>
                    <a:lnTo>
                      <a:pt x="16" y="54"/>
                    </a:lnTo>
                    <a:lnTo>
                      <a:pt x="16" y="50"/>
                    </a:lnTo>
                    <a:lnTo>
                      <a:pt x="12" y="50"/>
                    </a:lnTo>
                    <a:lnTo>
                      <a:pt x="8" y="50"/>
                    </a:lnTo>
                    <a:lnTo>
                      <a:pt x="4" y="50"/>
                    </a:lnTo>
                    <a:lnTo>
                      <a:pt x="4" y="46"/>
                    </a:lnTo>
                    <a:lnTo>
                      <a:pt x="8" y="44"/>
                    </a:lnTo>
                    <a:lnTo>
                      <a:pt x="8" y="40"/>
                    </a:lnTo>
                    <a:lnTo>
                      <a:pt x="4" y="40"/>
                    </a:lnTo>
                    <a:lnTo>
                      <a:pt x="4" y="36"/>
                    </a:lnTo>
                    <a:lnTo>
                      <a:pt x="0" y="36"/>
                    </a:lnTo>
                    <a:lnTo>
                      <a:pt x="0" y="40"/>
                    </a:lnTo>
                    <a:lnTo>
                      <a:pt x="0" y="36"/>
                    </a:lnTo>
                    <a:lnTo>
                      <a:pt x="0" y="32"/>
                    </a:lnTo>
                    <a:lnTo>
                      <a:pt x="0" y="30"/>
                    </a:lnTo>
                    <a:lnTo>
                      <a:pt x="4" y="30"/>
                    </a:lnTo>
                    <a:lnTo>
                      <a:pt x="8" y="30"/>
                    </a:lnTo>
                    <a:lnTo>
                      <a:pt x="4" y="30"/>
                    </a:lnTo>
                    <a:lnTo>
                      <a:pt x="4" y="26"/>
                    </a:lnTo>
                    <a:lnTo>
                      <a:pt x="8" y="26"/>
                    </a:lnTo>
                    <a:lnTo>
                      <a:pt x="8" y="22"/>
                    </a:lnTo>
                    <a:lnTo>
                      <a:pt x="12" y="22"/>
                    </a:lnTo>
                    <a:lnTo>
                      <a:pt x="12" y="18"/>
                    </a:lnTo>
                    <a:lnTo>
                      <a:pt x="16" y="18"/>
                    </a:lnTo>
                    <a:lnTo>
                      <a:pt x="16" y="14"/>
                    </a:lnTo>
                    <a:lnTo>
                      <a:pt x="16" y="18"/>
                    </a:lnTo>
                    <a:lnTo>
                      <a:pt x="16" y="22"/>
                    </a:lnTo>
                    <a:lnTo>
                      <a:pt x="20" y="22"/>
                    </a:lnTo>
                    <a:lnTo>
                      <a:pt x="24" y="22"/>
                    </a:lnTo>
                    <a:lnTo>
                      <a:pt x="24" y="26"/>
                    </a:lnTo>
                    <a:lnTo>
                      <a:pt x="24" y="22"/>
                    </a:lnTo>
                    <a:lnTo>
                      <a:pt x="26" y="22"/>
                    </a:lnTo>
                    <a:lnTo>
                      <a:pt x="24" y="22"/>
                    </a:lnTo>
                    <a:lnTo>
                      <a:pt x="24" y="18"/>
                    </a:lnTo>
                    <a:lnTo>
                      <a:pt x="24" y="14"/>
                    </a:lnTo>
                    <a:lnTo>
                      <a:pt x="24" y="10"/>
                    </a:lnTo>
                    <a:lnTo>
                      <a:pt x="20" y="4"/>
                    </a:lnTo>
                    <a:lnTo>
                      <a:pt x="24" y="4"/>
                    </a:lnTo>
                    <a:lnTo>
                      <a:pt x="24" y="0"/>
                    </a:lnTo>
                    <a:lnTo>
                      <a:pt x="26" y="0"/>
                    </a:lnTo>
                    <a:lnTo>
                      <a:pt x="30" y="0"/>
                    </a:lnTo>
                    <a:lnTo>
                      <a:pt x="30" y="4"/>
                    </a:lnTo>
                    <a:lnTo>
                      <a:pt x="34" y="6"/>
                    </a:lnTo>
                    <a:lnTo>
                      <a:pt x="34" y="10"/>
                    </a:lnTo>
                    <a:lnTo>
                      <a:pt x="38" y="10"/>
                    </a:lnTo>
                    <a:lnTo>
                      <a:pt x="38" y="14"/>
                    </a:lnTo>
                    <a:lnTo>
                      <a:pt x="42" y="14"/>
                    </a:lnTo>
                    <a:lnTo>
                      <a:pt x="42" y="18"/>
                    </a:lnTo>
                    <a:lnTo>
                      <a:pt x="38" y="18"/>
                    </a:lnTo>
                    <a:lnTo>
                      <a:pt x="42" y="18"/>
                    </a:lnTo>
                    <a:lnTo>
                      <a:pt x="38" y="22"/>
                    </a:lnTo>
                    <a:lnTo>
                      <a:pt x="42" y="22"/>
                    </a:lnTo>
                    <a:lnTo>
                      <a:pt x="42" y="26"/>
                    </a:lnTo>
                    <a:lnTo>
                      <a:pt x="42" y="30"/>
                    </a:lnTo>
                    <a:lnTo>
                      <a:pt x="46" y="30"/>
                    </a:lnTo>
                    <a:lnTo>
                      <a:pt x="50" y="30"/>
                    </a:lnTo>
                    <a:lnTo>
                      <a:pt x="50" y="32"/>
                    </a:lnTo>
                    <a:lnTo>
                      <a:pt x="54" y="32"/>
                    </a:lnTo>
                    <a:lnTo>
                      <a:pt x="54" y="30"/>
                    </a:lnTo>
                    <a:lnTo>
                      <a:pt x="56" y="26"/>
                    </a:lnTo>
                    <a:lnTo>
                      <a:pt x="60" y="30"/>
                    </a:lnTo>
                    <a:lnTo>
                      <a:pt x="64" y="32"/>
                    </a:lnTo>
                    <a:lnTo>
                      <a:pt x="60" y="36"/>
                    </a:lnTo>
                    <a:lnTo>
                      <a:pt x="64" y="36"/>
                    </a:lnTo>
                    <a:lnTo>
                      <a:pt x="68" y="40"/>
                    </a:lnTo>
                    <a:lnTo>
                      <a:pt x="68" y="44"/>
                    </a:lnTo>
                    <a:lnTo>
                      <a:pt x="68" y="46"/>
                    </a:lnTo>
                    <a:lnTo>
                      <a:pt x="64" y="46"/>
                    </a:lnTo>
                    <a:lnTo>
                      <a:pt x="64" y="50"/>
                    </a:lnTo>
                    <a:lnTo>
                      <a:pt x="60" y="50"/>
                    </a:lnTo>
                    <a:lnTo>
                      <a:pt x="60" y="46"/>
                    </a:lnTo>
                    <a:lnTo>
                      <a:pt x="56" y="46"/>
                    </a:lnTo>
                    <a:lnTo>
                      <a:pt x="56" y="50"/>
                    </a:lnTo>
                    <a:lnTo>
                      <a:pt x="56" y="46"/>
                    </a:lnTo>
                    <a:lnTo>
                      <a:pt x="56" y="50"/>
                    </a:lnTo>
                    <a:lnTo>
                      <a:pt x="56" y="54"/>
                    </a:lnTo>
                    <a:lnTo>
                      <a:pt x="54" y="54"/>
                    </a:lnTo>
                    <a:lnTo>
                      <a:pt x="56" y="58"/>
                    </a:lnTo>
                    <a:lnTo>
                      <a:pt x="60" y="58"/>
                    </a:lnTo>
                    <a:lnTo>
                      <a:pt x="64" y="62"/>
                    </a:lnTo>
                    <a:lnTo>
                      <a:pt x="64" y="66"/>
                    </a:lnTo>
                    <a:lnTo>
                      <a:pt x="68" y="66"/>
                    </a:lnTo>
                    <a:lnTo>
                      <a:pt x="72" y="66"/>
                    </a:lnTo>
                    <a:lnTo>
                      <a:pt x="72" y="70"/>
                    </a:lnTo>
                    <a:lnTo>
                      <a:pt x="72" y="72"/>
                    </a:lnTo>
                    <a:lnTo>
                      <a:pt x="76" y="72"/>
                    </a:lnTo>
                    <a:lnTo>
                      <a:pt x="76" y="76"/>
                    </a:lnTo>
                    <a:lnTo>
                      <a:pt x="80" y="76"/>
                    </a:lnTo>
                    <a:lnTo>
                      <a:pt x="80" y="80"/>
                    </a:lnTo>
                    <a:lnTo>
                      <a:pt x="80" y="84"/>
                    </a:lnTo>
                    <a:lnTo>
                      <a:pt x="84" y="84"/>
                    </a:lnTo>
                    <a:lnTo>
                      <a:pt x="84" y="88"/>
                    </a:lnTo>
                    <a:lnTo>
                      <a:pt x="86" y="88"/>
                    </a:lnTo>
                    <a:lnTo>
                      <a:pt x="86" y="92"/>
                    </a:lnTo>
                    <a:lnTo>
                      <a:pt x="90" y="92"/>
                    </a:lnTo>
                    <a:lnTo>
                      <a:pt x="90" y="96"/>
                    </a:lnTo>
                    <a:lnTo>
                      <a:pt x="90" y="98"/>
                    </a:lnTo>
                    <a:lnTo>
                      <a:pt x="90" y="102"/>
                    </a:lnTo>
                    <a:lnTo>
                      <a:pt x="94" y="106"/>
                    </a:lnTo>
                    <a:lnTo>
                      <a:pt x="94" y="102"/>
                    </a:lnTo>
                    <a:lnTo>
                      <a:pt x="98" y="102"/>
                    </a:lnTo>
                    <a:lnTo>
                      <a:pt x="98" y="106"/>
                    </a:lnTo>
                    <a:lnTo>
                      <a:pt x="102" y="106"/>
                    </a:lnTo>
                    <a:lnTo>
                      <a:pt x="102" y="110"/>
                    </a:lnTo>
                    <a:lnTo>
                      <a:pt x="106" y="110"/>
                    </a:lnTo>
                    <a:lnTo>
                      <a:pt x="106" y="114"/>
                    </a:lnTo>
                    <a:lnTo>
                      <a:pt x="102" y="114"/>
                    </a:lnTo>
                    <a:lnTo>
                      <a:pt x="102" y="118"/>
                    </a:lnTo>
                    <a:lnTo>
                      <a:pt x="102" y="122"/>
                    </a:lnTo>
                    <a:lnTo>
                      <a:pt x="106" y="122"/>
                    </a:lnTo>
                    <a:lnTo>
                      <a:pt x="106" y="124"/>
                    </a:lnTo>
                    <a:lnTo>
                      <a:pt x="110" y="124"/>
                    </a:lnTo>
                    <a:lnTo>
                      <a:pt x="106" y="128"/>
                    </a:lnTo>
                    <a:lnTo>
                      <a:pt x="106" y="132"/>
                    </a:lnTo>
                    <a:lnTo>
                      <a:pt x="106" y="136"/>
                    </a:lnTo>
                    <a:lnTo>
                      <a:pt x="102" y="136"/>
                    </a:lnTo>
                    <a:lnTo>
                      <a:pt x="102" y="140"/>
                    </a:lnTo>
                    <a:lnTo>
                      <a:pt x="94" y="144"/>
                    </a:lnTo>
                    <a:lnTo>
                      <a:pt x="94" y="140"/>
                    </a:lnTo>
                    <a:lnTo>
                      <a:pt x="90" y="136"/>
                    </a:lnTo>
                    <a:lnTo>
                      <a:pt x="90" y="140"/>
                    </a:lnTo>
                    <a:lnTo>
                      <a:pt x="86" y="140"/>
                    </a:lnTo>
                    <a:lnTo>
                      <a:pt x="84" y="140"/>
                    </a:lnTo>
                    <a:lnTo>
                      <a:pt x="84" y="144"/>
                    </a:lnTo>
                    <a:lnTo>
                      <a:pt x="86" y="144"/>
                    </a:lnTo>
                    <a:lnTo>
                      <a:pt x="86" y="148"/>
                    </a:lnTo>
                    <a:lnTo>
                      <a:pt x="84" y="148"/>
                    </a:lnTo>
                    <a:lnTo>
                      <a:pt x="80" y="148"/>
                    </a:lnTo>
                    <a:lnTo>
                      <a:pt x="80" y="144"/>
                    </a:lnTo>
                    <a:lnTo>
                      <a:pt x="76" y="144"/>
                    </a:lnTo>
                    <a:lnTo>
                      <a:pt x="76" y="148"/>
                    </a:lnTo>
                    <a:lnTo>
                      <a:pt x="76" y="144"/>
                    </a:lnTo>
                    <a:lnTo>
                      <a:pt x="72" y="144"/>
                    </a:lnTo>
                    <a:lnTo>
                      <a:pt x="72" y="140"/>
                    </a:lnTo>
                    <a:lnTo>
                      <a:pt x="76" y="140"/>
                    </a:lnTo>
                    <a:lnTo>
                      <a:pt x="76" y="136"/>
                    </a:lnTo>
                    <a:lnTo>
                      <a:pt x="76" y="132"/>
                    </a:lnTo>
                    <a:lnTo>
                      <a:pt x="80" y="132"/>
                    </a:lnTo>
                    <a:lnTo>
                      <a:pt x="80" y="128"/>
                    </a:lnTo>
                    <a:lnTo>
                      <a:pt x="76" y="128"/>
                    </a:lnTo>
                    <a:lnTo>
                      <a:pt x="80" y="124"/>
                    </a:lnTo>
                    <a:lnTo>
                      <a:pt x="80" y="122"/>
                    </a:lnTo>
                    <a:lnTo>
                      <a:pt x="80" y="118"/>
                    </a:lnTo>
                    <a:lnTo>
                      <a:pt x="76" y="118"/>
                    </a:lnTo>
                    <a:lnTo>
                      <a:pt x="76" y="114"/>
                    </a:lnTo>
                    <a:lnTo>
                      <a:pt x="72" y="114"/>
                    </a:lnTo>
                    <a:lnTo>
                      <a:pt x="72" y="110"/>
                    </a:lnTo>
                    <a:lnTo>
                      <a:pt x="68" y="106"/>
                    </a:lnTo>
                    <a:lnTo>
                      <a:pt x="68" y="102"/>
                    </a:lnTo>
                    <a:lnTo>
                      <a:pt x="64" y="102"/>
                    </a:lnTo>
                    <a:lnTo>
                      <a:pt x="68" y="102"/>
                    </a:lnTo>
                    <a:lnTo>
                      <a:pt x="68" y="98"/>
                    </a:lnTo>
                    <a:lnTo>
                      <a:pt x="64" y="96"/>
                    </a:lnTo>
                    <a:lnTo>
                      <a:pt x="68" y="96"/>
                    </a:lnTo>
                    <a:lnTo>
                      <a:pt x="68" y="92"/>
                    </a:lnTo>
                    <a:lnTo>
                      <a:pt x="68" y="88"/>
                    </a:lnTo>
                    <a:lnTo>
                      <a:pt x="64" y="88"/>
                    </a:lnTo>
                    <a:lnTo>
                      <a:pt x="64" y="84"/>
                    </a:lnTo>
                    <a:lnTo>
                      <a:pt x="60" y="84"/>
                    </a:lnTo>
                    <a:lnTo>
                      <a:pt x="60" y="80"/>
                    </a:lnTo>
                    <a:lnTo>
                      <a:pt x="60" y="80"/>
                    </a:lnTo>
                    <a:lnTo>
                      <a:pt x="60" y="8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1" name="Freeform 38">
                <a:extLst>
                  <a:ext uri="{FF2B5EF4-FFF2-40B4-BE49-F238E27FC236}">
                    <a16:creationId xmlns:a16="http://schemas.microsoft.com/office/drawing/2014/main" id="{0C90CDC3-475B-4214-9428-40418DF2E128}"/>
                  </a:ext>
                </a:extLst>
              </p:cNvPr>
              <p:cNvSpPr>
                <a:spLocks/>
              </p:cNvSpPr>
              <p:nvPr/>
            </p:nvSpPr>
            <p:spPr bwMode="auto">
              <a:xfrm>
                <a:off x="5219150" y="8962900"/>
                <a:ext cx="38337" cy="52278"/>
              </a:xfrm>
              <a:custGeom>
                <a:avLst/>
                <a:gdLst>
                  <a:gd name="T0" fmla="*/ 14 w 22"/>
                  <a:gd name="T1" fmla="*/ 0 h 30"/>
                  <a:gd name="T2" fmla="*/ 14 w 22"/>
                  <a:gd name="T3" fmla="*/ 0 h 30"/>
                  <a:gd name="T4" fmla="*/ 14 w 22"/>
                  <a:gd name="T5" fmla="*/ 0 h 30"/>
                  <a:gd name="T6" fmla="*/ 18 w 22"/>
                  <a:gd name="T7" fmla="*/ 0 h 30"/>
                  <a:gd name="T8" fmla="*/ 18 w 22"/>
                  <a:gd name="T9" fmla="*/ 0 h 30"/>
                  <a:gd name="T10" fmla="*/ 18 w 22"/>
                  <a:gd name="T11" fmla="*/ 0 h 30"/>
                  <a:gd name="T12" fmla="*/ 18 w 22"/>
                  <a:gd name="T13" fmla="*/ 0 h 30"/>
                  <a:gd name="T14" fmla="*/ 22 w 22"/>
                  <a:gd name="T15" fmla="*/ 4 h 30"/>
                  <a:gd name="T16" fmla="*/ 22 w 22"/>
                  <a:gd name="T17" fmla="*/ 8 h 30"/>
                  <a:gd name="T18" fmla="*/ 22 w 22"/>
                  <a:gd name="T19" fmla="*/ 8 h 30"/>
                  <a:gd name="T20" fmla="*/ 18 w 22"/>
                  <a:gd name="T21" fmla="*/ 12 h 30"/>
                  <a:gd name="T22" fmla="*/ 18 w 22"/>
                  <a:gd name="T23" fmla="*/ 12 h 30"/>
                  <a:gd name="T24" fmla="*/ 18 w 22"/>
                  <a:gd name="T25" fmla="*/ 16 h 30"/>
                  <a:gd name="T26" fmla="*/ 18 w 22"/>
                  <a:gd name="T27" fmla="*/ 16 h 30"/>
                  <a:gd name="T28" fmla="*/ 18 w 22"/>
                  <a:gd name="T29" fmla="*/ 16 h 30"/>
                  <a:gd name="T30" fmla="*/ 14 w 22"/>
                  <a:gd name="T31" fmla="*/ 16 h 30"/>
                  <a:gd name="T32" fmla="*/ 10 w 22"/>
                  <a:gd name="T33" fmla="*/ 20 h 30"/>
                  <a:gd name="T34" fmla="*/ 14 w 22"/>
                  <a:gd name="T35" fmla="*/ 20 h 30"/>
                  <a:gd name="T36" fmla="*/ 14 w 22"/>
                  <a:gd name="T37" fmla="*/ 20 h 30"/>
                  <a:gd name="T38" fmla="*/ 10 w 22"/>
                  <a:gd name="T39" fmla="*/ 22 h 30"/>
                  <a:gd name="T40" fmla="*/ 10 w 22"/>
                  <a:gd name="T41" fmla="*/ 22 h 30"/>
                  <a:gd name="T42" fmla="*/ 10 w 22"/>
                  <a:gd name="T43" fmla="*/ 22 h 30"/>
                  <a:gd name="T44" fmla="*/ 10 w 22"/>
                  <a:gd name="T45" fmla="*/ 22 h 30"/>
                  <a:gd name="T46" fmla="*/ 6 w 22"/>
                  <a:gd name="T47" fmla="*/ 26 h 30"/>
                  <a:gd name="T48" fmla="*/ 6 w 22"/>
                  <a:gd name="T49" fmla="*/ 26 h 30"/>
                  <a:gd name="T50" fmla="*/ 6 w 22"/>
                  <a:gd name="T51" fmla="*/ 26 h 30"/>
                  <a:gd name="T52" fmla="*/ 6 w 22"/>
                  <a:gd name="T53" fmla="*/ 30 h 30"/>
                  <a:gd name="T54" fmla="*/ 2 w 22"/>
                  <a:gd name="T55" fmla="*/ 30 h 30"/>
                  <a:gd name="T56" fmla="*/ 2 w 22"/>
                  <a:gd name="T57" fmla="*/ 30 h 30"/>
                  <a:gd name="T58" fmla="*/ 0 w 22"/>
                  <a:gd name="T59" fmla="*/ 30 h 30"/>
                  <a:gd name="T60" fmla="*/ 0 w 22"/>
                  <a:gd name="T61" fmla="*/ 26 h 30"/>
                  <a:gd name="T62" fmla="*/ 2 w 22"/>
                  <a:gd name="T63" fmla="*/ 26 h 30"/>
                  <a:gd name="T64" fmla="*/ 2 w 22"/>
                  <a:gd name="T65" fmla="*/ 22 h 30"/>
                  <a:gd name="T66" fmla="*/ 2 w 22"/>
                  <a:gd name="T67" fmla="*/ 22 h 30"/>
                  <a:gd name="T68" fmla="*/ 2 w 22"/>
                  <a:gd name="T69" fmla="*/ 22 h 30"/>
                  <a:gd name="T70" fmla="*/ 2 w 22"/>
                  <a:gd name="T71" fmla="*/ 20 h 30"/>
                  <a:gd name="T72" fmla="*/ 2 w 22"/>
                  <a:gd name="T73" fmla="*/ 20 h 30"/>
                  <a:gd name="T74" fmla="*/ 6 w 22"/>
                  <a:gd name="T75" fmla="*/ 16 h 30"/>
                  <a:gd name="T76" fmla="*/ 6 w 22"/>
                  <a:gd name="T77" fmla="*/ 16 h 30"/>
                  <a:gd name="T78" fmla="*/ 6 w 22"/>
                  <a:gd name="T79" fmla="*/ 16 h 30"/>
                  <a:gd name="T80" fmla="*/ 6 w 22"/>
                  <a:gd name="T81" fmla="*/ 12 h 30"/>
                  <a:gd name="T82" fmla="*/ 6 w 22"/>
                  <a:gd name="T83" fmla="*/ 12 h 30"/>
                  <a:gd name="T84" fmla="*/ 6 w 22"/>
                  <a:gd name="T85" fmla="*/ 8 h 30"/>
                  <a:gd name="T86" fmla="*/ 6 w 22"/>
                  <a:gd name="T87" fmla="*/ 8 h 30"/>
                  <a:gd name="T88" fmla="*/ 6 w 22"/>
                  <a:gd name="T89" fmla="*/ 8 h 30"/>
                  <a:gd name="T90" fmla="*/ 10 w 22"/>
                  <a:gd name="T91" fmla="*/ 4 h 30"/>
                  <a:gd name="T92" fmla="*/ 14 w 22"/>
                  <a:gd name="T93" fmla="*/ 0 h 30"/>
                  <a:gd name="T94" fmla="*/ 14 w 22"/>
                  <a:gd name="T95" fmla="*/ 0 h 30"/>
                  <a:gd name="T96" fmla="*/ 14 w 22"/>
                  <a:gd name="T9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30">
                    <a:moveTo>
                      <a:pt x="14" y="0"/>
                    </a:moveTo>
                    <a:lnTo>
                      <a:pt x="14" y="0"/>
                    </a:lnTo>
                    <a:lnTo>
                      <a:pt x="14" y="0"/>
                    </a:lnTo>
                    <a:lnTo>
                      <a:pt x="14" y="0"/>
                    </a:lnTo>
                    <a:lnTo>
                      <a:pt x="14" y="0"/>
                    </a:lnTo>
                    <a:lnTo>
                      <a:pt x="14" y="0"/>
                    </a:lnTo>
                    <a:lnTo>
                      <a:pt x="18" y="0"/>
                    </a:lnTo>
                    <a:lnTo>
                      <a:pt x="18" y="0"/>
                    </a:lnTo>
                    <a:lnTo>
                      <a:pt x="18" y="0"/>
                    </a:lnTo>
                    <a:lnTo>
                      <a:pt x="18" y="0"/>
                    </a:lnTo>
                    <a:lnTo>
                      <a:pt x="18" y="0"/>
                    </a:lnTo>
                    <a:lnTo>
                      <a:pt x="18" y="0"/>
                    </a:lnTo>
                    <a:lnTo>
                      <a:pt x="18" y="4"/>
                    </a:lnTo>
                    <a:lnTo>
                      <a:pt x="18" y="0"/>
                    </a:lnTo>
                    <a:lnTo>
                      <a:pt x="18" y="4"/>
                    </a:lnTo>
                    <a:lnTo>
                      <a:pt x="22" y="4"/>
                    </a:lnTo>
                    <a:lnTo>
                      <a:pt x="22" y="4"/>
                    </a:lnTo>
                    <a:lnTo>
                      <a:pt x="22" y="8"/>
                    </a:lnTo>
                    <a:lnTo>
                      <a:pt x="22" y="8"/>
                    </a:lnTo>
                    <a:lnTo>
                      <a:pt x="22" y="8"/>
                    </a:lnTo>
                    <a:lnTo>
                      <a:pt x="18" y="12"/>
                    </a:lnTo>
                    <a:lnTo>
                      <a:pt x="18" y="12"/>
                    </a:lnTo>
                    <a:lnTo>
                      <a:pt x="18" y="12"/>
                    </a:lnTo>
                    <a:lnTo>
                      <a:pt x="18" y="12"/>
                    </a:lnTo>
                    <a:lnTo>
                      <a:pt x="18" y="16"/>
                    </a:lnTo>
                    <a:lnTo>
                      <a:pt x="18" y="16"/>
                    </a:lnTo>
                    <a:lnTo>
                      <a:pt x="18" y="16"/>
                    </a:lnTo>
                    <a:lnTo>
                      <a:pt x="18" y="16"/>
                    </a:lnTo>
                    <a:lnTo>
                      <a:pt x="18" y="16"/>
                    </a:lnTo>
                    <a:lnTo>
                      <a:pt x="18" y="16"/>
                    </a:lnTo>
                    <a:lnTo>
                      <a:pt x="14" y="16"/>
                    </a:lnTo>
                    <a:lnTo>
                      <a:pt x="14" y="16"/>
                    </a:lnTo>
                    <a:lnTo>
                      <a:pt x="14" y="16"/>
                    </a:lnTo>
                    <a:lnTo>
                      <a:pt x="10" y="20"/>
                    </a:lnTo>
                    <a:lnTo>
                      <a:pt x="10" y="20"/>
                    </a:lnTo>
                    <a:lnTo>
                      <a:pt x="14" y="20"/>
                    </a:lnTo>
                    <a:lnTo>
                      <a:pt x="14" y="20"/>
                    </a:lnTo>
                    <a:lnTo>
                      <a:pt x="14" y="20"/>
                    </a:lnTo>
                    <a:lnTo>
                      <a:pt x="10" y="22"/>
                    </a:lnTo>
                    <a:lnTo>
                      <a:pt x="10" y="22"/>
                    </a:lnTo>
                    <a:lnTo>
                      <a:pt x="10" y="22"/>
                    </a:lnTo>
                    <a:lnTo>
                      <a:pt x="10" y="22"/>
                    </a:lnTo>
                    <a:lnTo>
                      <a:pt x="10" y="22"/>
                    </a:lnTo>
                    <a:lnTo>
                      <a:pt x="10" y="22"/>
                    </a:lnTo>
                    <a:lnTo>
                      <a:pt x="10" y="22"/>
                    </a:lnTo>
                    <a:lnTo>
                      <a:pt x="10" y="22"/>
                    </a:lnTo>
                    <a:lnTo>
                      <a:pt x="10" y="22"/>
                    </a:lnTo>
                    <a:lnTo>
                      <a:pt x="6" y="26"/>
                    </a:lnTo>
                    <a:lnTo>
                      <a:pt x="6" y="26"/>
                    </a:lnTo>
                    <a:lnTo>
                      <a:pt x="6" y="26"/>
                    </a:lnTo>
                    <a:lnTo>
                      <a:pt x="6" y="26"/>
                    </a:lnTo>
                    <a:lnTo>
                      <a:pt x="6" y="26"/>
                    </a:lnTo>
                    <a:lnTo>
                      <a:pt x="6" y="26"/>
                    </a:lnTo>
                    <a:lnTo>
                      <a:pt x="6" y="30"/>
                    </a:lnTo>
                    <a:lnTo>
                      <a:pt x="2" y="30"/>
                    </a:lnTo>
                    <a:lnTo>
                      <a:pt x="2" y="30"/>
                    </a:lnTo>
                    <a:lnTo>
                      <a:pt x="2" y="30"/>
                    </a:lnTo>
                    <a:lnTo>
                      <a:pt x="2" y="30"/>
                    </a:lnTo>
                    <a:lnTo>
                      <a:pt x="2" y="30"/>
                    </a:lnTo>
                    <a:lnTo>
                      <a:pt x="0" y="30"/>
                    </a:lnTo>
                    <a:lnTo>
                      <a:pt x="0" y="30"/>
                    </a:lnTo>
                    <a:lnTo>
                      <a:pt x="0" y="26"/>
                    </a:lnTo>
                    <a:lnTo>
                      <a:pt x="2" y="26"/>
                    </a:lnTo>
                    <a:lnTo>
                      <a:pt x="2" y="26"/>
                    </a:lnTo>
                    <a:lnTo>
                      <a:pt x="2" y="26"/>
                    </a:lnTo>
                    <a:lnTo>
                      <a:pt x="2" y="22"/>
                    </a:lnTo>
                    <a:lnTo>
                      <a:pt x="2" y="22"/>
                    </a:lnTo>
                    <a:lnTo>
                      <a:pt x="2" y="22"/>
                    </a:lnTo>
                    <a:lnTo>
                      <a:pt x="2" y="22"/>
                    </a:lnTo>
                    <a:lnTo>
                      <a:pt x="2" y="22"/>
                    </a:lnTo>
                    <a:lnTo>
                      <a:pt x="2" y="20"/>
                    </a:lnTo>
                    <a:lnTo>
                      <a:pt x="2" y="20"/>
                    </a:lnTo>
                    <a:lnTo>
                      <a:pt x="2" y="20"/>
                    </a:lnTo>
                    <a:lnTo>
                      <a:pt x="2" y="20"/>
                    </a:lnTo>
                    <a:lnTo>
                      <a:pt x="2" y="16"/>
                    </a:lnTo>
                    <a:lnTo>
                      <a:pt x="6" y="16"/>
                    </a:lnTo>
                    <a:lnTo>
                      <a:pt x="6" y="16"/>
                    </a:lnTo>
                    <a:lnTo>
                      <a:pt x="6" y="16"/>
                    </a:lnTo>
                    <a:lnTo>
                      <a:pt x="6" y="16"/>
                    </a:lnTo>
                    <a:lnTo>
                      <a:pt x="6" y="16"/>
                    </a:lnTo>
                    <a:lnTo>
                      <a:pt x="6" y="16"/>
                    </a:lnTo>
                    <a:lnTo>
                      <a:pt x="6" y="12"/>
                    </a:lnTo>
                    <a:lnTo>
                      <a:pt x="6" y="16"/>
                    </a:lnTo>
                    <a:lnTo>
                      <a:pt x="6" y="12"/>
                    </a:lnTo>
                    <a:lnTo>
                      <a:pt x="6" y="12"/>
                    </a:lnTo>
                    <a:lnTo>
                      <a:pt x="6" y="8"/>
                    </a:lnTo>
                    <a:lnTo>
                      <a:pt x="6" y="8"/>
                    </a:lnTo>
                    <a:lnTo>
                      <a:pt x="6" y="8"/>
                    </a:lnTo>
                    <a:lnTo>
                      <a:pt x="6" y="8"/>
                    </a:lnTo>
                    <a:lnTo>
                      <a:pt x="6" y="8"/>
                    </a:lnTo>
                    <a:lnTo>
                      <a:pt x="6" y="4"/>
                    </a:lnTo>
                    <a:lnTo>
                      <a:pt x="10" y="4"/>
                    </a:lnTo>
                    <a:lnTo>
                      <a:pt x="10" y="4"/>
                    </a:lnTo>
                    <a:lnTo>
                      <a:pt x="14" y="0"/>
                    </a:lnTo>
                    <a:lnTo>
                      <a:pt x="14" y="0"/>
                    </a:lnTo>
                    <a:lnTo>
                      <a:pt x="14" y="0"/>
                    </a:lnTo>
                    <a:lnTo>
                      <a:pt x="14" y="0"/>
                    </a:lnTo>
                    <a:lnTo>
                      <a:pt x="14" y="0"/>
                    </a:lnTo>
                    <a:lnTo>
                      <a:pt x="14"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2" name="Freeform 39">
                <a:extLst>
                  <a:ext uri="{FF2B5EF4-FFF2-40B4-BE49-F238E27FC236}">
                    <a16:creationId xmlns:a16="http://schemas.microsoft.com/office/drawing/2014/main" id="{7ACDEDC6-A2BD-47D2-A3D3-DBD1663B7747}"/>
                  </a:ext>
                </a:extLst>
              </p:cNvPr>
              <p:cNvSpPr>
                <a:spLocks noEditPoints="1"/>
              </p:cNvSpPr>
              <p:nvPr/>
            </p:nvSpPr>
            <p:spPr bwMode="auto">
              <a:xfrm>
                <a:off x="6808386" y="9809796"/>
                <a:ext cx="487923" cy="195169"/>
              </a:xfrm>
              <a:custGeom>
                <a:avLst/>
                <a:gdLst>
                  <a:gd name="T0" fmla="*/ 8 w 280"/>
                  <a:gd name="T1" fmla="*/ 14 h 112"/>
                  <a:gd name="T2" fmla="*/ 18 w 280"/>
                  <a:gd name="T3" fmla="*/ 18 h 112"/>
                  <a:gd name="T4" fmla="*/ 22 w 280"/>
                  <a:gd name="T5" fmla="*/ 30 h 112"/>
                  <a:gd name="T6" fmla="*/ 34 w 280"/>
                  <a:gd name="T7" fmla="*/ 26 h 112"/>
                  <a:gd name="T8" fmla="*/ 42 w 280"/>
                  <a:gd name="T9" fmla="*/ 26 h 112"/>
                  <a:gd name="T10" fmla="*/ 52 w 280"/>
                  <a:gd name="T11" fmla="*/ 36 h 112"/>
                  <a:gd name="T12" fmla="*/ 52 w 280"/>
                  <a:gd name="T13" fmla="*/ 56 h 112"/>
                  <a:gd name="T14" fmla="*/ 56 w 280"/>
                  <a:gd name="T15" fmla="*/ 66 h 112"/>
                  <a:gd name="T16" fmla="*/ 60 w 280"/>
                  <a:gd name="T17" fmla="*/ 86 h 112"/>
                  <a:gd name="T18" fmla="*/ 64 w 280"/>
                  <a:gd name="T19" fmla="*/ 100 h 112"/>
                  <a:gd name="T20" fmla="*/ 56 w 280"/>
                  <a:gd name="T21" fmla="*/ 100 h 112"/>
                  <a:gd name="T22" fmla="*/ 38 w 280"/>
                  <a:gd name="T23" fmla="*/ 90 h 112"/>
                  <a:gd name="T24" fmla="*/ 22 w 280"/>
                  <a:gd name="T25" fmla="*/ 78 h 112"/>
                  <a:gd name="T26" fmla="*/ 22 w 280"/>
                  <a:gd name="T27" fmla="*/ 64 h 112"/>
                  <a:gd name="T28" fmla="*/ 14 w 280"/>
                  <a:gd name="T29" fmla="*/ 52 h 112"/>
                  <a:gd name="T30" fmla="*/ 12 w 280"/>
                  <a:gd name="T31" fmla="*/ 30 h 112"/>
                  <a:gd name="T32" fmla="*/ 242 w 280"/>
                  <a:gd name="T33" fmla="*/ 4 h 112"/>
                  <a:gd name="T34" fmla="*/ 246 w 280"/>
                  <a:gd name="T35" fmla="*/ 0 h 112"/>
                  <a:gd name="T36" fmla="*/ 254 w 280"/>
                  <a:gd name="T37" fmla="*/ 10 h 112"/>
                  <a:gd name="T38" fmla="*/ 266 w 280"/>
                  <a:gd name="T39" fmla="*/ 44 h 112"/>
                  <a:gd name="T40" fmla="*/ 258 w 280"/>
                  <a:gd name="T41" fmla="*/ 52 h 112"/>
                  <a:gd name="T42" fmla="*/ 168 w 280"/>
                  <a:gd name="T43" fmla="*/ 86 h 112"/>
                  <a:gd name="T44" fmla="*/ 210 w 280"/>
                  <a:gd name="T45" fmla="*/ 48 h 112"/>
                  <a:gd name="T46" fmla="*/ 216 w 280"/>
                  <a:gd name="T47" fmla="*/ 44 h 112"/>
                  <a:gd name="T48" fmla="*/ 224 w 280"/>
                  <a:gd name="T49" fmla="*/ 52 h 112"/>
                  <a:gd name="T50" fmla="*/ 224 w 280"/>
                  <a:gd name="T51" fmla="*/ 36 h 112"/>
                  <a:gd name="T52" fmla="*/ 232 w 280"/>
                  <a:gd name="T53" fmla="*/ 30 h 112"/>
                  <a:gd name="T54" fmla="*/ 240 w 280"/>
                  <a:gd name="T55" fmla="*/ 14 h 112"/>
                  <a:gd name="T56" fmla="*/ 242 w 280"/>
                  <a:gd name="T57" fmla="*/ 10 h 112"/>
                  <a:gd name="T58" fmla="*/ 250 w 280"/>
                  <a:gd name="T59" fmla="*/ 10 h 112"/>
                  <a:gd name="T60" fmla="*/ 258 w 280"/>
                  <a:gd name="T61" fmla="*/ 18 h 112"/>
                  <a:gd name="T62" fmla="*/ 262 w 280"/>
                  <a:gd name="T63" fmla="*/ 26 h 112"/>
                  <a:gd name="T64" fmla="*/ 272 w 280"/>
                  <a:gd name="T65" fmla="*/ 30 h 112"/>
                  <a:gd name="T66" fmla="*/ 272 w 280"/>
                  <a:gd name="T67" fmla="*/ 36 h 112"/>
                  <a:gd name="T68" fmla="*/ 262 w 280"/>
                  <a:gd name="T69" fmla="*/ 40 h 112"/>
                  <a:gd name="T70" fmla="*/ 262 w 280"/>
                  <a:gd name="T71" fmla="*/ 52 h 112"/>
                  <a:gd name="T72" fmla="*/ 242 w 280"/>
                  <a:gd name="T73" fmla="*/ 52 h 112"/>
                  <a:gd name="T74" fmla="*/ 228 w 280"/>
                  <a:gd name="T75" fmla="*/ 52 h 112"/>
                  <a:gd name="T76" fmla="*/ 224 w 280"/>
                  <a:gd name="T77" fmla="*/ 70 h 112"/>
                  <a:gd name="T78" fmla="*/ 216 w 280"/>
                  <a:gd name="T79" fmla="*/ 92 h 112"/>
                  <a:gd name="T80" fmla="*/ 202 w 280"/>
                  <a:gd name="T81" fmla="*/ 100 h 112"/>
                  <a:gd name="T82" fmla="*/ 186 w 280"/>
                  <a:gd name="T83" fmla="*/ 96 h 112"/>
                  <a:gd name="T84" fmla="*/ 172 w 280"/>
                  <a:gd name="T85" fmla="*/ 108 h 112"/>
                  <a:gd name="T86" fmla="*/ 154 w 280"/>
                  <a:gd name="T87" fmla="*/ 112 h 112"/>
                  <a:gd name="T88" fmla="*/ 142 w 280"/>
                  <a:gd name="T89" fmla="*/ 92 h 112"/>
                  <a:gd name="T90" fmla="*/ 154 w 280"/>
                  <a:gd name="T91" fmla="*/ 92 h 112"/>
                  <a:gd name="T92" fmla="*/ 160 w 280"/>
                  <a:gd name="T93" fmla="*/ 100 h 112"/>
                  <a:gd name="T94" fmla="*/ 164 w 280"/>
                  <a:gd name="T95" fmla="*/ 92 h 112"/>
                  <a:gd name="T96" fmla="*/ 164 w 280"/>
                  <a:gd name="T97" fmla="*/ 86 h 112"/>
                  <a:gd name="T98" fmla="*/ 176 w 280"/>
                  <a:gd name="T99" fmla="*/ 74 h 112"/>
                  <a:gd name="T100" fmla="*/ 194 w 280"/>
                  <a:gd name="T101" fmla="*/ 66 h 112"/>
                  <a:gd name="T102" fmla="*/ 206 w 280"/>
                  <a:gd name="T103" fmla="*/ 48 h 112"/>
                  <a:gd name="T104" fmla="*/ 4 w 280"/>
                  <a:gd name="T105" fmla="*/ 14 h 112"/>
                  <a:gd name="T106" fmla="*/ 12 w 280"/>
                  <a:gd name="T107" fmla="*/ 34 h 112"/>
                  <a:gd name="T108" fmla="*/ 12 w 280"/>
                  <a:gd name="T109" fmla="*/ 34 h 112"/>
                  <a:gd name="T110" fmla="*/ 64 w 280"/>
                  <a:gd name="T111"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112">
                    <a:moveTo>
                      <a:pt x="12" y="30"/>
                    </a:moveTo>
                    <a:lnTo>
                      <a:pt x="12" y="26"/>
                    </a:lnTo>
                    <a:lnTo>
                      <a:pt x="12" y="22"/>
                    </a:lnTo>
                    <a:lnTo>
                      <a:pt x="12" y="18"/>
                    </a:lnTo>
                    <a:lnTo>
                      <a:pt x="8" y="18"/>
                    </a:lnTo>
                    <a:lnTo>
                      <a:pt x="8" y="14"/>
                    </a:lnTo>
                    <a:lnTo>
                      <a:pt x="8" y="10"/>
                    </a:lnTo>
                    <a:lnTo>
                      <a:pt x="12" y="10"/>
                    </a:lnTo>
                    <a:lnTo>
                      <a:pt x="12" y="14"/>
                    </a:lnTo>
                    <a:lnTo>
                      <a:pt x="14" y="14"/>
                    </a:lnTo>
                    <a:lnTo>
                      <a:pt x="18" y="14"/>
                    </a:lnTo>
                    <a:lnTo>
                      <a:pt x="18" y="18"/>
                    </a:lnTo>
                    <a:lnTo>
                      <a:pt x="22" y="18"/>
                    </a:lnTo>
                    <a:lnTo>
                      <a:pt x="22" y="22"/>
                    </a:lnTo>
                    <a:lnTo>
                      <a:pt x="18" y="22"/>
                    </a:lnTo>
                    <a:lnTo>
                      <a:pt x="18" y="26"/>
                    </a:lnTo>
                    <a:lnTo>
                      <a:pt x="22" y="26"/>
                    </a:lnTo>
                    <a:lnTo>
                      <a:pt x="22" y="30"/>
                    </a:lnTo>
                    <a:lnTo>
                      <a:pt x="22" y="26"/>
                    </a:lnTo>
                    <a:lnTo>
                      <a:pt x="26" y="26"/>
                    </a:lnTo>
                    <a:lnTo>
                      <a:pt x="26" y="22"/>
                    </a:lnTo>
                    <a:lnTo>
                      <a:pt x="30" y="22"/>
                    </a:lnTo>
                    <a:lnTo>
                      <a:pt x="30" y="26"/>
                    </a:lnTo>
                    <a:lnTo>
                      <a:pt x="34" y="26"/>
                    </a:lnTo>
                    <a:lnTo>
                      <a:pt x="34" y="22"/>
                    </a:lnTo>
                    <a:lnTo>
                      <a:pt x="34" y="18"/>
                    </a:lnTo>
                    <a:lnTo>
                      <a:pt x="38" y="18"/>
                    </a:lnTo>
                    <a:lnTo>
                      <a:pt x="42" y="18"/>
                    </a:lnTo>
                    <a:lnTo>
                      <a:pt x="42" y="22"/>
                    </a:lnTo>
                    <a:lnTo>
                      <a:pt x="42" y="26"/>
                    </a:lnTo>
                    <a:lnTo>
                      <a:pt x="44" y="26"/>
                    </a:lnTo>
                    <a:lnTo>
                      <a:pt x="44" y="30"/>
                    </a:lnTo>
                    <a:lnTo>
                      <a:pt x="48" y="30"/>
                    </a:lnTo>
                    <a:lnTo>
                      <a:pt x="48" y="34"/>
                    </a:lnTo>
                    <a:lnTo>
                      <a:pt x="52" y="34"/>
                    </a:lnTo>
                    <a:lnTo>
                      <a:pt x="52" y="36"/>
                    </a:lnTo>
                    <a:lnTo>
                      <a:pt x="52" y="40"/>
                    </a:lnTo>
                    <a:lnTo>
                      <a:pt x="56" y="44"/>
                    </a:lnTo>
                    <a:lnTo>
                      <a:pt x="56" y="48"/>
                    </a:lnTo>
                    <a:lnTo>
                      <a:pt x="56" y="52"/>
                    </a:lnTo>
                    <a:lnTo>
                      <a:pt x="52" y="52"/>
                    </a:lnTo>
                    <a:lnTo>
                      <a:pt x="52" y="56"/>
                    </a:lnTo>
                    <a:lnTo>
                      <a:pt x="52" y="60"/>
                    </a:lnTo>
                    <a:lnTo>
                      <a:pt x="52" y="64"/>
                    </a:lnTo>
                    <a:lnTo>
                      <a:pt x="56" y="64"/>
                    </a:lnTo>
                    <a:lnTo>
                      <a:pt x="56" y="66"/>
                    </a:lnTo>
                    <a:lnTo>
                      <a:pt x="52" y="66"/>
                    </a:lnTo>
                    <a:lnTo>
                      <a:pt x="56" y="66"/>
                    </a:lnTo>
                    <a:lnTo>
                      <a:pt x="56" y="70"/>
                    </a:lnTo>
                    <a:lnTo>
                      <a:pt x="56" y="74"/>
                    </a:lnTo>
                    <a:lnTo>
                      <a:pt x="56" y="78"/>
                    </a:lnTo>
                    <a:lnTo>
                      <a:pt x="60" y="78"/>
                    </a:lnTo>
                    <a:lnTo>
                      <a:pt x="60" y="82"/>
                    </a:lnTo>
                    <a:lnTo>
                      <a:pt x="60" y="86"/>
                    </a:lnTo>
                    <a:lnTo>
                      <a:pt x="64" y="86"/>
                    </a:lnTo>
                    <a:lnTo>
                      <a:pt x="64" y="90"/>
                    </a:lnTo>
                    <a:lnTo>
                      <a:pt x="64" y="92"/>
                    </a:lnTo>
                    <a:lnTo>
                      <a:pt x="68" y="96"/>
                    </a:lnTo>
                    <a:lnTo>
                      <a:pt x="68" y="100"/>
                    </a:lnTo>
                    <a:lnTo>
                      <a:pt x="64" y="100"/>
                    </a:lnTo>
                    <a:lnTo>
                      <a:pt x="64" y="96"/>
                    </a:lnTo>
                    <a:lnTo>
                      <a:pt x="64" y="100"/>
                    </a:lnTo>
                    <a:lnTo>
                      <a:pt x="60" y="100"/>
                    </a:lnTo>
                    <a:lnTo>
                      <a:pt x="56" y="100"/>
                    </a:lnTo>
                    <a:lnTo>
                      <a:pt x="56" y="104"/>
                    </a:lnTo>
                    <a:lnTo>
                      <a:pt x="56" y="100"/>
                    </a:lnTo>
                    <a:lnTo>
                      <a:pt x="52" y="100"/>
                    </a:lnTo>
                    <a:lnTo>
                      <a:pt x="52" y="96"/>
                    </a:lnTo>
                    <a:lnTo>
                      <a:pt x="48" y="96"/>
                    </a:lnTo>
                    <a:lnTo>
                      <a:pt x="44" y="92"/>
                    </a:lnTo>
                    <a:lnTo>
                      <a:pt x="42" y="90"/>
                    </a:lnTo>
                    <a:lnTo>
                      <a:pt x="38" y="90"/>
                    </a:lnTo>
                    <a:lnTo>
                      <a:pt x="38" y="86"/>
                    </a:lnTo>
                    <a:lnTo>
                      <a:pt x="34" y="86"/>
                    </a:lnTo>
                    <a:lnTo>
                      <a:pt x="34" y="82"/>
                    </a:lnTo>
                    <a:lnTo>
                      <a:pt x="30" y="82"/>
                    </a:lnTo>
                    <a:lnTo>
                      <a:pt x="26" y="78"/>
                    </a:lnTo>
                    <a:lnTo>
                      <a:pt x="22" y="78"/>
                    </a:lnTo>
                    <a:lnTo>
                      <a:pt x="22" y="74"/>
                    </a:lnTo>
                    <a:lnTo>
                      <a:pt x="26" y="74"/>
                    </a:lnTo>
                    <a:lnTo>
                      <a:pt x="26" y="70"/>
                    </a:lnTo>
                    <a:lnTo>
                      <a:pt x="22" y="70"/>
                    </a:lnTo>
                    <a:lnTo>
                      <a:pt x="22" y="66"/>
                    </a:lnTo>
                    <a:lnTo>
                      <a:pt x="22" y="64"/>
                    </a:lnTo>
                    <a:lnTo>
                      <a:pt x="18" y="64"/>
                    </a:lnTo>
                    <a:lnTo>
                      <a:pt x="18" y="60"/>
                    </a:lnTo>
                    <a:lnTo>
                      <a:pt x="14" y="60"/>
                    </a:lnTo>
                    <a:lnTo>
                      <a:pt x="14" y="56"/>
                    </a:lnTo>
                    <a:lnTo>
                      <a:pt x="18" y="56"/>
                    </a:lnTo>
                    <a:lnTo>
                      <a:pt x="14" y="52"/>
                    </a:lnTo>
                    <a:lnTo>
                      <a:pt x="14" y="48"/>
                    </a:lnTo>
                    <a:lnTo>
                      <a:pt x="14" y="44"/>
                    </a:lnTo>
                    <a:lnTo>
                      <a:pt x="12" y="40"/>
                    </a:lnTo>
                    <a:lnTo>
                      <a:pt x="12" y="36"/>
                    </a:lnTo>
                    <a:lnTo>
                      <a:pt x="12" y="34"/>
                    </a:lnTo>
                    <a:lnTo>
                      <a:pt x="12" y="30"/>
                    </a:lnTo>
                    <a:lnTo>
                      <a:pt x="12" y="30"/>
                    </a:lnTo>
                    <a:lnTo>
                      <a:pt x="12" y="30"/>
                    </a:lnTo>
                    <a:close/>
                    <a:moveTo>
                      <a:pt x="242" y="4"/>
                    </a:moveTo>
                    <a:lnTo>
                      <a:pt x="246" y="0"/>
                    </a:lnTo>
                    <a:lnTo>
                      <a:pt x="242" y="4"/>
                    </a:lnTo>
                    <a:lnTo>
                      <a:pt x="242" y="4"/>
                    </a:lnTo>
                    <a:lnTo>
                      <a:pt x="242" y="4"/>
                    </a:lnTo>
                    <a:close/>
                    <a:moveTo>
                      <a:pt x="246" y="0"/>
                    </a:moveTo>
                    <a:lnTo>
                      <a:pt x="250" y="0"/>
                    </a:lnTo>
                    <a:lnTo>
                      <a:pt x="250" y="4"/>
                    </a:lnTo>
                    <a:lnTo>
                      <a:pt x="246" y="4"/>
                    </a:lnTo>
                    <a:lnTo>
                      <a:pt x="246" y="0"/>
                    </a:lnTo>
                    <a:lnTo>
                      <a:pt x="246" y="0"/>
                    </a:lnTo>
                    <a:lnTo>
                      <a:pt x="246" y="0"/>
                    </a:lnTo>
                    <a:close/>
                    <a:moveTo>
                      <a:pt x="250" y="10"/>
                    </a:moveTo>
                    <a:lnTo>
                      <a:pt x="254" y="10"/>
                    </a:lnTo>
                    <a:lnTo>
                      <a:pt x="254" y="6"/>
                    </a:lnTo>
                    <a:lnTo>
                      <a:pt x="254" y="10"/>
                    </a:lnTo>
                    <a:lnTo>
                      <a:pt x="250" y="10"/>
                    </a:lnTo>
                    <a:lnTo>
                      <a:pt x="250" y="10"/>
                    </a:lnTo>
                    <a:lnTo>
                      <a:pt x="250" y="10"/>
                    </a:lnTo>
                    <a:close/>
                    <a:moveTo>
                      <a:pt x="266" y="44"/>
                    </a:moveTo>
                    <a:lnTo>
                      <a:pt x="270" y="44"/>
                    </a:lnTo>
                    <a:lnTo>
                      <a:pt x="266" y="44"/>
                    </a:lnTo>
                    <a:lnTo>
                      <a:pt x="266" y="44"/>
                    </a:lnTo>
                    <a:lnTo>
                      <a:pt x="266" y="44"/>
                    </a:lnTo>
                    <a:close/>
                    <a:moveTo>
                      <a:pt x="258" y="52"/>
                    </a:moveTo>
                    <a:lnTo>
                      <a:pt x="254" y="52"/>
                    </a:lnTo>
                    <a:lnTo>
                      <a:pt x="258" y="52"/>
                    </a:lnTo>
                    <a:lnTo>
                      <a:pt x="258" y="52"/>
                    </a:lnTo>
                    <a:lnTo>
                      <a:pt x="258" y="52"/>
                    </a:lnTo>
                    <a:close/>
                    <a:moveTo>
                      <a:pt x="164" y="82"/>
                    </a:moveTo>
                    <a:lnTo>
                      <a:pt x="164" y="78"/>
                    </a:lnTo>
                    <a:lnTo>
                      <a:pt x="168" y="78"/>
                    </a:lnTo>
                    <a:lnTo>
                      <a:pt x="168" y="82"/>
                    </a:lnTo>
                    <a:lnTo>
                      <a:pt x="168" y="86"/>
                    </a:lnTo>
                    <a:lnTo>
                      <a:pt x="164" y="82"/>
                    </a:lnTo>
                    <a:lnTo>
                      <a:pt x="164" y="82"/>
                    </a:lnTo>
                    <a:lnTo>
                      <a:pt x="164" y="82"/>
                    </a:lnTo>
                    <a:close/>
                    <a:moveTo>
                      <a:pt x="206" y="44"/>
                    </a:moveTo>
                    <a:lnTo>
                      <a:pt x="206" y="48"/>
                    </a:lnTo>
                    <a:lnTo>
                      <a:pt x="210" y="48"/>
                    </a:lnTo>
                    <a:lnTo>
                      <a:pt x="210" y="52"/>
                    </a:lnTo>
                    <a:lnTo>
                      <a:pt x="214" y="56"/>
                    </a:lnTo>
                    <a:lnTo>
                      <a:pt x="216" y="56"/>
                    </a:lnTo>
                    <a:lnTo>
                      <a:pt x="216" y="52"/>
                    </a:lnTo>
                    <a:lnTo>
                      <a:pt x="216" y="48"/>
                    </a:lnTo>
                    <a:lnTo>
                      <a:pt x="216" y="44"/>
                    </a:lnTo>
                    <a:lnTo>
                      <a:pt x="216" y="40"/>
                    </a:lnTo>
                    <a:lnTo>
                      <a:pt x="220" y="40"/>
                    </a:lnTo>
                    <a:lnTo>
                      <a:pt x="216" y="44"/>
                    </a:lnTo>
                    <a:lnTo>
                      <a:pt x="220" y="44"/>
                    </a:lnTo>
                    <a:lnTo>
                      <a:pt x="220" y="48"/>
                    </a:lnTo>
                    <a:lnTo>
                      <a:pt x="224" y="52"/>
                    </a:lnTo>
                    <a:lnTo>
                      <a:pt x="224" y="48"/>
                    </a:lnTo>
                    <a:lnTo>
                      <a:pt x="220" y="48"/>
                    </a:lnTo>
                    <a:lnTo>
                      <a:pt x="220" y="44"/>
                    </a:lnTo>
                    <a:lnTo>
                      <a:pt x="220" y="40"/>
                    </a:lnTo>
                    <a:lnTo>
                      <a:pt x="224" y="40"/>
                    </a:lnTo>
                    <a:lnTo>
                      <a:pt x="224" y="36"/>
                    </a:lnTo>
                    <a:lnTo>
                      <a:pt x="228" y="36"/>
                    </a:lnTo>
                    <a:lnTo>
                      <a:pt x="224" y="36"/>
                    </a:lnTo>
                    <a:lnTo>
                      <a:pt x="224" y="34"/>
                    </a:lnTo>
                    <a:lnTo>
                      <a:pt x="224" y="30"/>
                    </a:lnTo>
                    <a:lnTo>
                      <a:pt x="228" y="30"/>
                    </a:lnTo>
                    <a:lnTo>
                      <a:pt x="232" y="30"/>
                    </a:lnTo>
                    <a:lnTo>
                      <a:pt x="232" y="26"/>
                    </a:lnTo>
                    <a:lnTo>
                      <a:pt x="232" y="22"/>
                    </a:lnTo>
                    <a:lnTo>
                      <a:pt x="236" y="22"/>
                    </a:lnTo>
                    <a:lnTo>
                      <a:pt x="236" y="18"/>
                    </a:lnTo>
                    <a:lnTo>
                      <a:pt x="236" y="14"/>
                    </a:lnTo>
                    <a:lnTo>
                      <a:pt x="240" y="14"/>
                    </a:lnTo>
                    <a:lnTo>
                      <a:pt x="240" y="10"/>
                    </a:lnTo>
                    <a:lnTo>
                      <a:pt x="242" y="10"/>
                    </a:lnTo>
                    <a:lnTo>
                      <a:pt x="242" y="6"/>
                    </a:lnTo>
                    <a:lnTo>
                      <a:pt x="242" y="4"/>
                    </a:lnTo>
                    <a:lnTo>
                      <a:pt x="242" y="6"/>
                    </a:lnTo>
                    <a:lnTo>
                      <a:pt x="242" y="10"/>
                    </a:lnTo>
                    <a:lnTo>
                      <a:pt x="246" y="10"/>
                    </a:lnTo>
                    <a:lnTo>
                      <a:pt x="246" y="6"/>
                    </a:lnTo>
                    <a:lnTo>
                      <a:pt x="246" y="4"/>
                    </a:lnTo>
                    <a:lnTo>
                      <a:pt x="250" y="4"/>
                    </a:lnTo>
                    <a:lnTo>
                      <a:pt x="250" y="6"/>
                    </a:lnTo>
                    <a:lnTo>
                      <a:pt x="250" y="10"/>
                    </a:lnTo>
                    <a:lnTo>
                      <a:pt x="254" y="10"/>
                    </a:lnTo>
                    <a:lnTo>
                      <a:pt x="254" y="14"/>
                    </a:lnTo>
                    <a:lnTo>
                      <a:pt x="254" y="10"/>
                    </a:lnTo>
                    <a:lnTo>
                      <a:pt x="254" y="14"/>
                    </a:lnTo>
                    <a:lnTo>
                      <a:pt x="258" y="14"/>
                    </a:lnTo>
                    <a:lnTo>
                      <a:pt x="258" y="18"/>
                    </a:lnTo>
                    <a:lnTo>
                      <a:pt x="254" y="18"/>
                    </a:lnTo>
                    <a:lnTo>
                      <a:pt x="258" y="22"/>
                    </a:lnTo>
                    <a:lnTo>
                      <a:pt x="254" y="22"/>
                    </a:lnTo>
                    <a:lnTo>
                      <a:pt x="258" y="22"/>
                    </a:lnTo>
                    <a:lnTo>
                      <a:pt x="262" y="22"/>
                    </a:lnTo>
                    <a:lnTo>
                      <a:pt x="262" y="26"/>
                    </a:lnTo>
                    <a:lnTo>
                      <a:pt x="258" y="26"/>
                    </a:lnTo>
                    <a:lnTo>
                      <a:pt x="262" y="26"/>
                    </a:lnTo>
                    <a:lnTo>
                      <a:pt x="266" y="26"/>
                    </a:lnTo>
                    <a:lnTo>
                      <a:pt x="270" y="26"/>
                    </a:lnTo>
                    <a:lnTo>
                      <a:pt x="270" y="30"/>
                    </a:lnTo>
                    <a:lnTo>
                      <a:pt x="272" y="30"/>
                    </a:lnTo>
                    <a:lnTo>
                      <a:pt x="272" y="34"/>
                    </a:lnTo>
                    <a:lnTo>
                      <a:pt x="276" y="34"/>
                    </a:lnTo>
                    <a:lnTo>
                      <a:pt x="280" y="34"/>
                    </a:lnTo>
                    <a:lnTo>
                      <a:pt x="280" y="36"/>
                    </a:lnTo>
                    <a:lnTo>
                      <a:pt x="276" y="36"/>
                    </a:lnTo>
                    <a:lnTo>
                      <a:pt x="272" y="36"/>
                    </a:lnTo>
                    <a:lnTo>
                      <a:pt x="272" y="40"/>
                    </a:lnTo>
                    <a:lnTo>
                      <a:pt x="270" y="40"/>
                    </a:lnTo>
                    <a:lnTo>
                      <a:pt x="266" y="40"/>
                    </a:lnTo>
                    <a:lnTo>
                      <a:pt x="266" y="36"/>
                    </a:lnTo>
                    <a:lnTo>
                      <a:pt x="266" y="40"/>
                    </a:lnTo>
                    <a:lnTo>
                      <a:pt x="262" y="40"/>
                    </a:lnTo>
                    <a:lnTo>
                      <a:pt x="266" y="44"/>
                    </a:lnTo>
                    <a:lnTo>
                      <a:pt x="270" y="44"/>
                    </a:lnTo>
                    <a:lnTo>
                      <a:pt x="270" y="48"/>
                    </a:lnTo>
                    <a:lnTo>
                      <a:pt x="270" y="52"/>
                    </a:lnTo>
                    <a:lnTo>
                      <a:pt x="266" y="52"/>
                    </a:lnTo>
                    <a:lnTo>
                      <a:pt x="262" y="52"/>
                    </a:lnTo>
                    <a:lnTo>
                      <a:pt x="258" y="52"/>
                    </a:lnTo>
                    <a:lnTo>
                      <a:pt x="258" y="48"/>
                    </a:lnTo>
                    <a:lnTo>
                      <a:pt x="254" y="52"/>
                    </a:lnTo>
                    <a:lnTo>
                      <a:pt x="250" y="52"/>
                    </a:lnTo>
                    <a:lnTo>
                      <a:pt x="246" y="52"/>
                    </a:lnTo>
                    <a:lnTo>
                      <a:pt x="242" y="52"/>
                    </a:lnTo>
                    <a:lnTo>
                      <a:pt x="240" y="52"/>
                    </a:lnTo>
                    <a:lnTo>
                      <a:pt x="236" y="52"/>
                    </a:lnTo>
                    <a:lnTo>
                      <a:pt x="232" y="52"/>
                    </a:lnTo>
                    <a:lnTo>
                      <a:pt x="232" y="48"/>
                    </a:lnTo>
                    <a:lnTo>
                      <a:pt x="232" y="52"/>
                    </a:lnTo>
                    <a:lnTo>
                      <a:pt x="228" y="52"/>
                    </a:lnTo>
                    <a:lnTo>
                      <a:pt x="228" y="56"/>
                    </a:lnTo>
                    <a:lnTo>
                      <a:pt x="228" y="60"/>
                    </a:lnTo>
                    <a:lnTo>
                      <a:pt x="228" y="64"/>
                    </a:lnTo>
                    <a:lnTo>
                      <a:pt x="228" y="66"/>
                    </a:lnTo>
                    <a:lnTo>
                      <a:pt x="224" y="66"/>
                    </a:lnTo>
                    <a:lnTo>
                      <a:pt x="224" y="70"/>
                    </a:lnTo>
                    <a:lnTo>
                      <a:pt x="224" y="74"/>
                    </a:lnTo>
                    <a:lnTo>
                      <a:pt x="220" y="74"/>
                    </a:lnTo>
                    <a:lnTo>
                      <a:pt x="220" y="82"/>
                    </a:lnTo>
                    <a:lnTo>
                      <a:pt x="216" y="86"/>
                    </a:lnTo>
                    <a:lnTo>
                      <a:pt x="216" y="90"/>
                    </a:lnTo>
                    <a:lnTo>
                      <a:pt x="216" y="92"/>
                    </a:lnTo>
                    <a:lnTo>
                      <a:pt x="214" y="92"/>
                    </a:lnTo>
                    <a:lnTo>
                      <a:pt x="214" y="96"/>
                    </a:lnTo>
                    <a:lnTo>
                      <a:pt x="214" y="100"/>
                    </a:lnTo>
                    <a:lnTo>
                      <a:pt x="210" y="100"/>
                    </a:lnTo>
                    <a:lnTo>
                      <a:pt x="206" y="100"/>
                    </a:lnTo>
                    <a:lnTo>
                      <a:pt x="202" y="100"/>
                    </a:lnTo>
                    <a:lnTo>
                      <a:pt x="202" y="104"/>
                    </a:lnTo>
                    <a:lnTo>
                      <a:pt x="198" y="104"/>
                    </a:lnTo>
                    <a:lnTo>
                      <a:pt x="194" y="100"/>
                    </a:lnTo>
                    <a:lnTo>
                      <a:pt x="190" y="100"/>
                    </a:lnTo>
                    <a:lnTo>
                      <a:pt x="190" y="96"/>
                    </a:lnTo>
                    <a:lnTo>
                      <a:pt x="186" y="96"/>
                    </a:lnTo>
                    <a:lnTo>
                      <a:pt x="184" y="96"/>
                    </a:lnTo>
                    <a:lnTo>
                      <a:pt x="180" y="100"/>
                    </a:lnTo>
                    <a:lnTo>
                      <a:pt x="180" y="104"/>
                    </a:lnTo>
                    <a:lnTo>
                      <a:pt x="176" y="104"/>
                    </a:lnTo>
                    <a:lnTo>
                      <a:pt x="176" y="108"/>
                    </a:lnTo>
                    <a:lnTo>
                      <a:pt x="172" y="108"/>
                    </a:lnTo>
                    <a:lnTo>
                      <a:pt x="168" y="108"/>
                    </a:lnTo>
                    <a:lnTo>
                      <a:pt x="164" y="108"/>
                    </a:lnTo>
                    <a:lnTo>
                      <a:pt x="160" y="108"/>
                    </a:lnTo>
                    <a:lnTo>
                      <a:pt x="156" y="108"/>
                    </a:lnTo>
                    <a:lnTo>
                      <a:pt x="156" y="112"/>
                    </a:lnTo>
                    <a:lnTo>
                      <a:pt x="154" y="112"/>
                    </a:lnTo>
                    <a:lnTo>
                      <a:pt x="154" y="108"/>
                    </a:lnTo>
                    <a:lnTo>
                      <a:pt x="150" y="104"/>
                    </a:lnTo>
                    <a:lnTo>
                      <a:pt x="146" y="104"/>
                    </a:lnTo>
                    <a:lnTo>
                      <a:pt x="146" y="100"/>
                    </a:lnTo>
                    <a:lnTo>
                      <a:pt x="142" y="96"/>
                    </a:lnTo>
                    <a:lnTo>
                      <a:pt x="142" y="92"/>
                    </a:lnTo>
                    <a:lnTo>
                      <a:pt x="142" y="90"/>
                    </a:lnTo>
                    <a:lnTo>
                      <a:pt x="142" y="92"/>
                    </a:lnTo>
                    <a:lnTo>
                      <a:pt x="146" y="92"/>
                    </a:lnTo>
                    <a:lnTo>
                      <a:pt x="146" y="96"/>
                    </a:lnTo>
                    <a:lnTo>
                      <a:pt x="150" y="96"/>
                    </a:lnTo>
                    <a:lnTo>
                      <a:pt x="154" y="92"/>
                    </a:lnTo>
                    <a:lnTo>
                      <a:pt x="154" y="96"/>
                    </a:lnTo>
                    <a:lnTo>
                      <a:pt x="156" y="96"/>
                    </a:lnTo>
                    <a:lnTo>
                      <a:pt x="156" y="100"/>
                    </a:lnTo>
                    <a:lnTo>
                      <a:pt x="156" y="96"/>
                    </a:lnTo>
                    <a:lnTo>
                      <a:pt x="160" y="96"/>
                    </a:lnTo>
                    <a:lnTo>
                      <a:pt x="160" y="100"/>
                    </a:lnTo>
                    <a:lnTo>
                      <a:pt x="164" y="100"/>
                    </a:lnTo>
                    <a:lnTo>
                      <a:pt x="168" y="100"/>
                    </a:lnTo>
                    <a:lnTo>
                      <a:pt x="164" y="100"/>
                    </a:lnTo>
                    <a:lnTo>
                      <a:pt x="160" y="100"/>
                    </a:lnTo>
                    <a:lnTo>
                      <a:pt x="160" y="96"/>
                    </a:lnTo>
                    <a:lnTo>
                      <a:pt x="164" y="92"/>
                    </a:lnTo>
                    <a:lnTo>
                      <a:pt x="164" y="90"/>
                    </a:lnTo>
                    <a:lnTo>
                      <a:pt x="168" y="90"/>
                    </a:lnTo>
                    <a:lnTo>
                      <a:pt x="164" y="90"/>
                    </a:lnTo>
                    <a:lnTo>
                      <a:pt x="164" y="86"/>
                    </a:lnTo>
                    <a:lnTo>
                      <a:pt x="164" y="82"/>
                    </a:lnTo>
                    <a:lnTo>
                      <a:pt x="164" y="86"/>
                    </a:lnTo>
                    <a:lnTo>
                      <a:pt x="168" y="86"/>
                    </a:lnTo>
                    <a:lnTo>
                      <a:pt x="168" y="82"/>
                    </a:lnTo>
                    <a:lnTo>
                      <a:pt x="168" y="78"/>
                    </a:lnTo>
                    <a:lnTo>
                      <a:pt x="172" y="78"/>
                    </a:lnTo>
                    <a:lnTo>
                      <a:pt x="172" y="74"/>
                    </a:lnTo>
                    <a:lnTo>
                      <a:pt x="176" y="74"/>
                    </a:lnTo>
                    <a:lnTo>
                      <a:pt x="180" y="74"/>
                    </a:lnTo>
                    <a:lnTo>
                      <a:pt x="184" y="74"/>
                    </a:lnTo>
                    <a:lnTo>
                      <a:pt x="186" y="74"/>
                    </a:lnTo>
                    <a:lnTo>
                      <a:pt x="186" y="70"/>
                    </a:lnTo>
                    <a:lnTo>
                      <a:pt x="190" y="70"/>
                    </a:lnTo>
                    <a:lnTo>
                      <a:pt x="194" y="66"/>
                    </a:lnTo>
                    <a:lnTo>
                      <a:pt x="194" y="64"/>
                    </a:lnTo>
                    <a:lnTo>
                      <a:pt x="198" y="60"/>
                    </a:lnTo>
                    <a:lnTo>
                      <a:pt x="198" y="56"/>
                    </a:lnTo>
                    <a:lnTo>
                      <a:pt x="202" y="56"/>
                    </a:lnTo>
                    <a:lnTo>
                      <a:pt x="202" y="52"/>
                    </a:lnTo>
                    <a:lnTo>
                      <a:pt x="206" y="48"/>
                    </a:lnTo>
                    <a:lnTo>
                      <a:pt x="202" y="48"/>
                    </a:lnTo>
                    <a:lnTo>
                      <a:pt x="202" y="44"/>
                    </a:lnTo>
                    <a:lnTo>
                      <a:pt x="206" y="44"/>
                    </a:lnTo>
                    <a:lnTo>
                      <a:pt x="206" y="44"/>
                    </a:lnTo>
                    <a:lnTo>
                      <a:pt x="206" y="44"/>
                    </a:lnTo>
                    <a:close/>
                    <a:moveTo>
                      <a:pt x="4" y="14"/>
                    </a:moveTo>
                    <a:lnTo>
                      <a:pt x="4" y="18"/>
                    </a:lnTo>
                    <a:lnTo>
                      <a:pt x="0" y="14"/>
                    </a:lnTo>
                    <a:lnTo>
                      <a:pt x="4" y="14"/>
                    </a:lnTo>
                    <a:lnTo>
                      <a:pt x="4" y="14"/>
                    </a:lnTo>
                    <a:lnTo>
                      <a:pt x="4" y="14"/>
                    </a:lnTo>
                    <a:close/>
                    <a:moveTo>
                      <a:pt x="12" y="34"/>
                    </a:moveTo>
                    <a:lnTo>
                      <a:pt x="8" y="34"/>
                    </a:lnTo>
                    <a:lnTo>
                      <a:pt x="8" y="30"/>
                    </a:lnTo>
                    <a:lnTo>
                      <a:pt x="12" y="30"/>
                    </a:lnTo>
                    <a:lnTo>
                      <a:pt x="12" y="34"/>
                    </a:lnTo>
                    <a:lnTo>
                      <a:pt x="12" y="34"/>
                    </a:lnTo>
                    <a:lnTo>
                      <a:pt x="12" y="34"/>
                    </a:lnTo>
                    <a:close/>
                    <a:moveTo>
                      <a:pt x="64" y="74"/>
                    </a:moveTo>
                    <a:lnTo>
                      <a:pt x="64" y="78"/>
                    </a:lnTo>
                    <a:lnTo>
                      <a:pt x="68" y="78"/>
                    </a:lnTo>
                    <a:lnTo>
                      <a:pt x="64" y="78"/>
                    </a:lnTo>
                    <a:lnTo>
                      <a:pt x="64" y="74"/>
                    </a:lnTo>
                    <a:lnTo>
                      <a:pt x="64" y="74"/>
                    </a:lnTo>
                    <a:lnTo>
                      <a:pt x="64" y="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3" name="Freeform 40">
                <a:extLst>
                  <a:ext uri="{FF2B5EF4-FFF2-40B4-BE49-F238E27FC236}">
                    <a16:creationId xmlns:a16="http://schemas.microsoft.com/office/drawing/2014/main" id="{A2D31499-FEF3-4AFD-8DF6-96DFC0F3F930}"/>
                  </a:ext>
                </a:extLst>
              </p:cNvPr>
              <p:cNvSpPr>
                <a:spLocks noEditPoints="1"/>
              </p:cNvSpPr>
              <p:nvPr/>
            </p:nvSpPr>
            <p:spPr bwMode="auto">
              <a:xfrm>
                <a:off x="6153175" y="9816766"/>
                <a:ext cx="13941" cy="226536"/>
              </a:xfrm>
              <a:custGeom>
                <a:avLst/>
                <a:gdLst>
                  <a:gd name="T0" fmla="*/ 0 w 8"/>
                  <a:gd name="T1" fmla="*/ 0 h 130"/>
                  <a:gd name="T2" fmla="*/ 0 w 8"/>
                  <a:gd name="T3" fmla="*/ 0 h 130"/>
                  <a:gd name="T4" fmla="*/ 4 w 8"/>
                  <a:gd name="T5" fmla="*/ 6 h 130"/>
                  <a:gd name="T6" fmla="*/ 4 w 8"/>
                  <a:gd name="T7" fmla="*/ 2 h 130"/>
                  <a:gd name="T8" fmla="*/ 4 w 8"/>
                  <a:gd name="T9" fmla="*/ 2 h 130"/>
                  <a:gd name="T10" fmla="*/ 0 w 8"/>
                  <a:gd name="T11" fmla="*/ 10 h 130"/>
                  <a:gd name="T12" fmla="*/ 0 w 8"/>
                  <a:gd name="T13" fmla="*/ 10 h 130"/>
                  <a:gd name="T14" fmla="*/ 0 w 8"/>
                  <a:gd name="T15" fmla="*/ 18 h 130"/>
                  <a:gd name="T16" fmla="*/ 0 w 8"/>
                  <a:gd name="T17" fmla="*/ 18 h 130"/>
                  <a:gd name="T18" fmla="*/ 4 w 8"/>
                  <a:gd name="T19" fmla="*/ 22 h 130"/>
                  <a:gd name="T20" fmla="*/ 8 w 8"/>
                  <a:gd name="T21" fmla="*/ 22 h 130"/>
                  <a:gd name="T22" fmla="*/ 8 w 8"/>
                  <a:gd name="T23" fmla="*/ 30 h 130"/>
                  <a:gd name="T24" fmla="*/ 8 w 8"/>
                  <a:gd name="T25" fmla="*/ 30 h 130"/>
                  <a:gd name="T26" fmla="*/ 8 w 8"/>
                  <a:gd name="T27" fmla="*/ 30 h 130"/>
                  <a:gd name="T28" fmla="*/ 0 w 8"/>
                  <a:gd name="T29" fmla="*/ 36 h 130"/>
                  <a:gd name="T30" fmla="*/ 0 w 8"/>
                  <a:gd name="T31" fmla="*/ 36 h 130"/>
                  <a:gd name="T32" fmla="*/ 0 w 8"/>
                  <a:gd name="T33" fmla="*/ 44 h 130"/>
                  <a:gd name="T34" fmla="*/ 0 w 8"/>
                  <a:gd name="T35" fmla="*/ 44 h 130"/>
                  <a:gd name="T36" fmla="*/ 8 w 8"/>
                  <a:gd name="T37" fmla="*/ 48 h 130"/>
                  <a:gd name="T38" fmla="*/ 8 w 8"/>
                  <a:gd name="T39" fmla="*/ 48 h 130"/>
                  <a:gd name="T40" fmla="*/ 8 w 8"/>
                  <a:gd name="T41" fmla="*/ 48 h 130"/>
                  <a:gd name="T42" fmla="*/ 8 w 8"/>
                  <a:gd name="T43" fmla="*/ 62 h 130"/>
                  <a:gd name="T44" fmla="*/ 8 w 8"/>
                  <a:gd name="T45" fmla="*/ 62 h 130"/>
                  <a:gd name="T46" fmla="*/ 8 w 8"/>
                  <a:gd name="T47" fmla="*/ 62 h 130"/>
                  <a:gd name="T48" fmla="*/ 0 w 8"/>
                  <a:gd name="T49" fmla="*/ 66 h 130"/>
                  <a:gd name="T50" fmla="*/ 0 w 8"/>
                  <a:gd name="T51" fmla="*/ 66 h 130"/>
                  <a:gd name="T52" fmla="*/ 0 w 8"/>
                  <a:gd name="T53" fmla="*/ 66 h 130"/>
                  <a:gd name="T54" fmla="*/ 0 w 8"/>
                  <a:gd name="T55" fmla="*/ 66 h 130"/>
                  <a:gd name="T56" fmla="*/ 0 w 8"/>
                  <a:gd name="T57" fmla="*/ 70 h 130"/>
                  <a:gd name="T58" fmla="*/ 0 w 8"/>
                  <a:gd name="T59" fmla="*/ 70 h 130"/>
                  <a:gd name="T60" fmla="*/ 8 w 8"/>
                  <a:gd name="T61" fmla="*/ 70 h 130"/>
                  <a:gd name="T62" fmla="*/ 8 w 8"/>
                  <a:gd name="T63" fmla="*/ 70 h 130"/>
                  <a:gd name="T64" fmla="*/ 4 w 8"/>
                  <a:gd name="T65" fmla="*/ 78 h 130"/>
                  <a:gd name="T66" fmla="*/ 4 w 8"/>
                  <a:gd name="T67" fmla="*/ 82 h 130"/>
                  <a:gd name="T68" fmla="*/ 4 w 8"/>
                  <a:gd name="T69" fmla="*/ 78 h 130"/>
                  <a:gd name="T70" fmla="*/ 8 w 8"/>
                  <a:gd name="T71" fmla="*/ 88 h 130"/>
                  <a:gd name="T72" fmla="*/ 8 w 8"/>
                  <a:gd name="T73" fmla="*/ 88 h 130"/>
                  <a:gd name="T74" fmla="*/ 8 w 8"/>
                  <a:gd name="T75" fmla="*/ 88 h 130"/>
                  <a:gd name="T76" fmla="*/ 8 w 8"/>
                  <a:gd name="T77" fmla="*/ 114 h 130"/>
                  <a:gd name="T78" fmla="*/ 8 w 8"/>
                  <a:gd name="T79" fmla="*/ 114 h 130"/>
                  <a:gd name="T80" fmla="*/ 0 w 8"/>
                  <a:gd name="T81" fmla="*/ 118 h 130"/>
                  <a:gd name="T82" fmla="*/ 0 w 8"/>
                  <a:gd name="T83" fmla="*/ 114 h 130"/>
                  <a:gd name="T84" fmla="*/ 8 w 8"/>
                  <a:gd name="T85" fmla="*/ 126 h 130"/>
                  <a:gd name="T86" fmla="*/ 8 w 8"/>
                  <a:gd name="T87" fmla="*/ 126 h 130"/>
                  <a:gd name="T88" fmla="*/ 0 w 8"/>
                  <a:gd name="T89" fmla="*/ 130 h 130"/>
                  <a:gd name="T90" fmla="*/ 0 w 8"/>
                  <a:gd name="T91" fmla="*/ 130 h 130"/>
                  <a:gd name="T92" fmla="*/ 0 w 8"/>
                  <a:gd name="T9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 h="130">
                    <a:moveTo>
                      <a:pt x="0" y="0"/>
                    </a:moveTo>
                    <a:lnTo>
                      <a:pt x="0" y="0"/>
                    </a:lnTo>
                    <a:lnTo>
                      <a:pt x="0" y="0"/>
                    </a:lnTo>
                    <a:lnTo>
                      <a:pt x="0" y="0"/>
                    </a:lnTo>
                    <a:lnTo>
                      <a:pt x="0" y="0"/>
                    </a:lnTo>
                    <a:lnTo>
                      <a:pt x="0" y="0"/>
                    </a:lnTo>
                    <a:close/>
                    <a:moveTo>
                      <a:pt x="4" y="2"/>
                    </a:moveTo>
                    <a:lnTo>
                      <a:pt x="4" y="6"/>
                    </a:lnTo>
                    <a:lnTo>
                      <a:pt x="4" y="6"/>
                    </a:lnTo>
                    <a:lnTo>
                      <a:pt x="4" y="6"/>
                    </a:lnTo>
                    <a:lnTo>
                      <a:pt x="4" y="6"/>
                    </a:lnTo>
                    <a:lnTo>
                      <a:pt x="4" y="2"/>
                    </a:lnTo>
                    <a:lnTo>
                      <a:pt x="4" y="2"/>
                    </a:lnTo>
                    <a:lnTo>
                      <a:pt x="4" y="2"/>
                    </a:lnTo>
                    <a:lnTo>
                      <a:pt x="4" y="2"/>
                    </a:lnTo>
                    <a:close/>
                    <a:moveTo>
                      <a:pt x="0" y="10"/>
                    </a:moveTo>
                    <a:lnTo>
                      <a:pt x="0" y="10"/>
                    </a:lnTo>
                    <a:lnTo>
                      <a:pt x="0" y="10"/>
                    </a:lnTo>
                    <a:lnTo>
                      <a:pt x="0" y="10"/>
                    </a:lnTo>
                    <a:lnTo>
                      <a:pt x="0" y="10"/>
                    </a:lnTo>
                    <a:lnTo>
                      <a:pt x="0" y="10"/>
                    </a:lnTo>
                    <a:close/>
                    <a:moveTo>
                      <a:pt x="0" y="18"/>
                    </a:moveTo>
                    <a:lnTo>
                      <a:pt x="0" y="18"/>
                    </a:lnTo>
                    <a:lnTo>
                      <a:pt x="0" y="18"/>
                    </a:lnTo>
                    <a:lnTo>
                      <a:pt x="0" y="18"/>
                    </a:lnTo>
                    <a:lnTo>
                      <a:pt x="0" y="18"/>
                    </a:lnTo>
                    <a:lnTo>
                      <a:pt x="0" y="18"/>
                    </a:lnTo>
                    <a:close/>
                    <a:moveTo>
                      <a:pt x="8" y="22"/>
                    </a:moveTo>
                    <a:lnTo>
                      <a:pt x="8" y="22"/>
                    </a:lnTo>
                    <a:lnTo>
                      <a:pt x="4" y="22"/>
                    </a:lnTo>
                    <a:lnTo>
                      <a:pt x="8" y="22"/>
                    </a:lnTo>
                    <a:lnTo>
                      <a:pt x="8" y="22"/>
                    </a:lnTo>
                    <a:lnTo>
                      <a:pt x="8" y="22"/>
                    </a:lnTo>
                    <a:lnTo>
                      <a:pt x="8" y="22"/>
                    </a:lnTo>
                    <a:close/>
                    <a:moveTo>
                      <a:pt x="8" y="30"/>
                    </a:moveTo>
                    <a:lnTo>
                      <a:pt x="8" y="30"/>
                    </a:lnTo>
                    <a:lnTo>
                      <a:pt x="8" y="30"/>
                    </a:lnTo>
                    <a:lnTo>
                      <a:pt x="8" y="30"/>
                    </a:lnTo>
                    <a:lnTo>
                      <a:pt x="8" y="30"/>
                    </a:lnTo>
                    <a:lnTo>
                      <a:pt x="8" y="30"/>
                    </a:lnTo>
                    <a:lnTo>
                      <a:pt x="8" y="30"/>
                    </a:lnTo>
                    <a:lnTo>
                      <a:pt x="8" y="30"/>
                    </a:lnTo>
                    <a:close/>
                    <a:moveTo>
                      <a:pt x="0" y="36"/>
                    </a:moveTo>
                    <a:lnTo>
                      <a:pt x="0" y="36"/>
                    </a:lnTo>
                    <a:lnTo>
                      <a:pt x="0" y="36"/>
                    </a:lnTo>
                    <a:lnTo>
                      <a:pt x="0" y="36"/>
                    </a:lnTo>
                    <a:lnTo>
                      <a:pt x="0" y="36"/>
                    </a:lnTo>
                    <a:lnTo>
                      <a:pt x="0" y="36"/>
                    </a:lnTo>
                    <a:close/>
                    <a:moveTo>
                      <a:pt x="0" y="44"/>
                    </a:moveTo>
                    <a:lnTo>
                      <a:pt x="0" y="44"/>
                    </a:lnTo>
                    <a:lnTo>
                      <a:pt x="0" y="44"/>
                    </a:lnTo>
                    <a:lnTo>
                      <a:pt x="0" y="44"/>
                    </a:lnTo>
                    <a:lnTo>
                      <a:pt x="0" y="44"/>
                    </a:lnTo>
                    <a:lnTo>
                      <a:pt x="0" y="44"/>
                    </a:lnTo>
                    <a:lnTo>
                      <a:pt x="0" y="44"/>
                    </a:lnTo>
                    <a:lnTo>
                      <a:pt x="0" y="44"/>
                    </a:lnTo>
                    <a:close/>
                    <a:moveTo>
                      <a:pt x="8" y="48"/>
                    </a:moveTo>
                    <a:lnTo>
                      <a:pt x="8" y="48"/>
                    </a:lnTo>
                    <a:lnTo>
                      <a:pt x="8" y="48"/>
                    </a:lnTo>
                    <a:lnTo>
                      <a:pt x="8" y="48"/>
                    </a:lnTo>
                    <a:lnTo>
                      <a:pt x="8" y="48"/>
                    </a:lnTo>
                    <a:lnTo>
                      <a:pt x="8" y="48"/>
                    </a:lnTo>
                    <a:lnTo>
                      <a:pt x="8" y="48"/>
                    </a:lnTo>
                    <a:close/>
                    <a:moveTo>
                      <a:pt x="8" y="62"/>
                    </a:moveTo>
                    <a:lnTo>
                      <a:pt x="8" y="62"/>
                    </a:lnTo>
                    <a:lnTo>
                      <a:pt x="8" y="62"/>
                    </a:lnTo>
                    <a:lnTo>
                      <a:pt x="8" y="62"/>
                    </a:lnTo>
                    <a:lnTo>
                      <a:pt x="8" y="62"/>
                    </a:lnTo>
                    <a:lnTo>
                      <a:pt x="8" y="62"/>
                    </a:lnTo>
                    <a:lnTo>
                      <a:pt x="8" y="62"/>
                    </a:lnTo>
                    <a:lnTo>
                      <a:pt x="8" y="62"/>
                    </a:lnTo>
                    <a:lnTo>
                      <a:pt x="8" y="62"/>
                    </a:lnTo>
                    <a:lnTo>
                      <a:pt x="8" y="62"/>
                    </a:lnTo>
                    <a:lnTo>
                      <a:pt x="8" y="62"/>
                    </a:lnTo>
                    <a:close/>
                    <a:moveTo>
                      <a:pt x="0" y="66"/>
                    </a:moveTo>
                    <a:lnTo>
                      <a:pt x="0" y="66"/>
                    </a:lnTo>
                    <a:lnTo>
                      <a:pt x="0" y="66"/>
                    </a:lnTo>
                    <a:lnTo>
                      <a:pt x="0" y="66"/>
                    </a:lnTo>
                    <a:lnTo>
                      <a:pt x="0" y="66"/>
                    </a:lnTo>
                    <a:lnTo>
                      <a:pt x="0" y="66"/>
                    </a:lnTo>
                    <a:lnTo>
                      <a:pt x="0" y="66"/>
                    </a:lnTo>
                    <a:lnTo>
                      <a:pt x="0" y="66"/>
                    </a:lnTo>
                    <a:lnTo>
                      <a:pt x="0" y="66"/>
                    </a:lnTo>
                    <a:lnTo>
                      <a:pt x="0" y="66"/>
                    </a:lnTo>
                    <a:lnTo>
                      <a:pt x="0" y="66"/>
                    </a:lnTo>
                    <a:lnTo>
                      <a:pt x="0" y="66"/>
                    </a:lnTo>
                    <a:close/>
                    <a:moveTo>
                      <a:pt x="0" y="70"/>
                    </a:moveTo>
                    <a:lnTo>
                      <a:pt x="0" y="70"/>
                    </a:lnTo>
                    <a:lnTo>
                      <a:pt x="0" y="70"/>
                    </a:lnTo>
                    <a:lnTo>
                      <a:pt x="0" y="70"/>
                    </a:lnTo>
                    <a:lnTo>
                      <a:pt x="0" y="70"/>
                    </a:lnTo>
                    <a:lnTo>
                      <a:pt x="0" y="70"/>
                    </a:lnTo>
                    <a:close/>
                    <a:moveTo>
                      <a:pt x="8" y="70"/>
                    </a:moveTo>
                    <a:lnTo>
                      <a:pt x="8" y="70"/>
                    </a:lnTo>
                    <a:lnTo>
                      <a:pt x="8" y="70"/>
                    </a:lnTo>
                    <a:lnTo>
                      <a:pt x="8" y="70"/>
                    </a:lnTo>
                    <a:lnTo>
                      <a:pt x="8" y="70"/>
                    </a:lnTo>
                    <a:lnTo>
                      <a:pt x="8" y="70"/>
                    </a:lnTo>
                    <a:close/>
                    <a:moveTo>
                      <a:pt x="4" y="78"/>
                    </a:moveTo>
                    <a:lnTo>
                      <a:pt x="4" y="78"/>
                    </a:lnTo>
                    <a:lnTo>
                      <a:pt x="4" y="78"/>
                    </a:lnTo>
                    <a:lnTo>
                      <a:pt x="4" y="82"/>
                    </a:lnTo>
                    <a:lnTo>
                      <a:pt x="4" y="78"/>
                    </a:lnTo>
                    <a:lnTo>
                      <a:pt x="4" y="78"/>
                    </a:lnTo>
                    <a:lnTo>
                      <a:pt x="4" y="78"/>
                    </a:lnTo>
                    <a:lnTo>
                      <a:pt x="4" y="78"/>
                    </a:lnTo>
                    <a:close/>
                    <a:moveTo>
                      <a:pt x="8" y="88"/>
                    </a:moveTo>
                    <a:lnTo>
                      <a:pt x="8" y="88"/>
                    </a:lnTo>
                    <a:lnTo>
                      <a:pt x="8" y="88"/>
                    </a:lnTo>
                    <a:lnTo>
                      <a:pt x="8" y="88"/>
                    </a:lnTo>
                    <a:lnTo>
                      <a:pt x="8" y="88"/>
                    </a:lnTo>
                    <a:lnTo>
                      <a:pt x="8" y="88"/>
                    </a:lnTo>
                    <a:lnTo>
                      <a:pt x="8" y="88"/>
                    </a:lnTo>
                    <a:lnTo>
                      <a:pt x="8" y="88"/>
                    </a:lnTo>
                    <a:close/>
                    <a:moveTo>
                      <a:pt x="8" y="114"/>
                    </a:moveTo>
                    <a:lnTo>
                      <a:pt x="8" y="114"/>
                    </a:lnTo>
                    <a:lnTo>
                      <a:pt x="8" y="114"/>
                    </a:lnTo>
                    <a:lnTo>
                      <a:pt x="8" y="114"/>
                    </a:lnTo>
                    <a:lnTo>
                      <a:pt x="8" y="114"/>
                    </a:lnTo>
                    <a:lnTo>
                      <a:pt x="8" y="114"/>
                    </a:lnTo>
                    <a:close/>
                    <a:moveTo>
                      <a:pt x="0" y="114"/>
                    </a:moveTo>
                    <a:lnTo>
                      <a:pt x="0" y="114"/>
                    </a:lnTo>
                    <a:lnTo>
                      <a:pt x="0" y="118"/>
                    </a:lnTo>
                    <a:lnTo>
                      <a:pt x="0" y="114"/>
                    </a:lnTo>
                    <a:lnTo>
                      <a:pt x="0" y="114"/>
                    </a:lnTo>
                    <a:lnTo>
                      <a:pt x="0" y="114"/>
                    </a:lnTo>
                    <a:lnTo>
                      <a:pt x="0" y="114"/>
                    </a:lnTo>
                    <a:close/>
                    <a:moveTo>
                      <a:pt x="8" y="126"/>
                    </a:moveTo>
                    <a:lnTo>
                      <a:pt x="8" y="126"/>
                    </a:lnTo>
                    <a:lnTo>
                      <a:pt x="8" y="126"/>
                    </a:lnTo>
                    <a:lnTo>
                      <a:pt x="8" y="126"/>
                    </a:lnTo>
                    <a:lnTo>
                      <a:pt x="8" y="126"/>
                    </a:lnTo>
                    <a:lnTo>
                      <a:pt x="8" y="126"/>
                    </a:lnTo>
                    <a:lnTo>
                      <a:pt x="8" y="126"/>
                    </a:lnTo>
                    <a:close/>
                    <a:moveTo>
                      <a:pt x="0" y="130"/>
                    </a:moveTo>
                    <a:lnTo>
                      <a:pt x="0" y="130"/>
                    </a:lnTo>
                    <a:lnTo>
                      <a:pt x="0" y="130"/>
                    </a:lnTo>
                    <a:lnTo>
                      <a:pt x="0" y="130"/>
                    </a:lnTo>
                    <a:lnTo>
                      <a:pt x="0" y="130"/>
                    </a:lnTo>
                    <a:lnTo>
                      <a:pt x="0" y="130"/>
                    </a:lnTo>
                    <a:lnTo>
                      <a:pt x="0" y="130"/>
                    </a:lnTo>
                    <a:lnTo>
                      <a:pt x="0" y="130"/>
                    </a:lnTo>
                    <a:lnTo>
                      <a:pt x="0" y="1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4" name="Freeform 41">
                <a:extLst>
                  <a:ext uri="{FF2B5EF4-FFF2-40B4-BE49-F238E27FC236}">
                    <a16:creationId xmlns:a16="http://schemas.microsoft.com/office/drawing/2014/main" id="{A94DD21D-4F08-47F2-A31C-4681BC7A0F26}"/>
                  </a:ext>
                </a:extLst>
              </p:cNvPr>
              <p:cNvSpPr>
                <a:spLocks/>
              </p:cNvSpPr>
              <p:nvPr/>
            </p:nvSpPr>
            <p:spPr bwMode="auto">
              <a:xfrm>
                <a:off x="6515632" y="8359966"/>
                <a:ext cx="794618" cy="369428"/>
              </a:xfrm>
              <a:custGeom>
                <a:avLst/>
                <a:gdLst>
                  <a:gd name="T0" fmla="*/ 400 w 456"/>
                  <a:gd name="T1" fmla="*/ 134 h 212"/>
                  <a:gd name="T2" fmla="*/ 376 w 456"/>
                  <a:gd name="T3" fmla="*/ 142 h 212"/>
                  <a:gd name="T4" fmla="*/ 358 w 456"/>
                  <a:gd name="T5" fmla="*/ 150 h 212"/>
                  <a:gd name="T6" fmla="*/ 336 w 456"/>
                  <a:gd name="T7" fmla="*/ 154 h 212"/>
                  <a:gd name="T8" fmla="*/ 340 w 456"/>
                  <a:gd name="T9" fmla="*/ 176 h 212"/>
                  <a:gd name="T10" fmla="*/ 324 w 456"/>
                  <a:gd name="T11" fmla="*/ 186 h 212"/>
                  <a:gd name="T12" fmla="*/ 310 w 456"/>
                  <a:gd name="T13" fmla="*/ 198 h 212"/>
                  <a:gd name="T14" fmla="*/ 280 w 456"/>
                  <a:gd name="T15" fmla="*/ 198 h 212"/>
                  <a:gd name="T16" fmla="*/ 254 w 456"/>
                  <a:gd name="T17" fmla="*/ 208 h 212"/>
                  <a:gd name="T18" fmla="*/ 228 w 456"/>
                  <a:gd name="T19" fmla="*/ 208 h 212"/>
                  <a:gd name="T20" fmla="*/ 202 w 456"/>
                  <a:gd name="T21" fmla="*/ 198 h 212"/>
                  <a:gd name="T22" fmla="*/ 180 w 456"/>
                  <a:gd name="T23" fmla="*/ 190 h 212"/>
                  <a:gd name="T24" fmla="*/ 152 w 456"/>
                  <a:gd name="T25" fmla="*/ 194 h 212"/>
                  <a:gd name="T26" fmla="*/ 128 w 456"/>
                  <a:gd name="T27" fmla="*/ 190 h 212"/>
                  <a:gd name="T28" fmla="*/ 112 w 456"/>
                  <a:gd name="T29" fmla="*/ 176 h 212"/>
                  <a:gd name="T30" fmla="*/ 98 w 456"/>
                  <a:gd name="T31" fmla="*/ 160 h 212"/>
                  <a:gd name="T32" fmla="*/ 84 w 456"/>
                  <a:gd name="T33" fmla="*/ 150 h 212"/>
                  <a:gd name="T34" fmla="*/ 60 w 456"/>
                  <a:gd name="T35" fmla="*/ 146 h 212"/>
                  <a:gd name="T36" fmla="*/ 42 w 456"/>
                  <a:gd name="T37" fmla="*/ 134 h 212"/>
                  <a:gd name="T38" fmla="*/ 50 w 456"/>
                  <a:gd name="T39" fmla="*/ 112 h 212"/>
                  <a:gd name="T40" fmla="*/ 38 w 456"/>
                  <a:gd name="T41" fmla="*/ 98 h 212"/>
                  <a:gd name="T42" fmla="*/ 28 w 456"/>
                  <a:gd name="T43" fmla="*/ 86 h 212"/>
                  <a:gd name="T44" fmla="*/ 8 w 456"/>
                  <a:gd name="T45" fmla="*/ 74 h 212"/>
                  <a:gd name="T46" fmla="*/ 4 w 456"/>
                  <a:gd name="T47" fmla="*/ 60 h 212"/>
                  <a:gd name="T48" fmla="*/ 20 w 456"/>
                  <a:gd name="T49" fmla="*/ 52 h 212"/>
                  <a:gd name="T50" fmla="*/ 28 w 456"/>
                  <a:gd name="T51" fmla="*/ 48 h 212"/>
                  <a:gd name="T52" fmla="*/ 42 w 456"/>
                  <a:gd name="T53" fmla="*/ 38 h 212"/>
                  <a:gd name="T54" fmla="*/ 56 w 456"/>
                  <a:gd name="T55" fmla="*/ 30 h 212"/>
                  <a:gd name="T56" fmla="*/ 76 w 456"/>
                  <a:gd name="T57" fmla="*/ 26 h 212"/>
                  <a:gd name="T58" fmla="*/ 94 w 456"/>
                  <a:gd name="T59" fmla="*/ 34 h 212"/>
                  <a:gd name="T60" fmla="*/ 110 w 456"/>
                  <a:gd name="T61" fmla="*/ 44 h 212"/>
                  <a:gd name="T62" fmla="*/ 136 w 456"/>
                  <a:gd name="T63" fmla="*/ 48 h 212"/>
                  <a:gd name="T64" fmla="*/ 150 w 456"/>
                  <a:gd name="T65" fmla="*/ 38 h 212"/>
                  <a:gd name="T66" fmla="*/ 146 w 456"/>
                  <a:gd name="T67" fmla="*/ 12 h 212"/>
                  <a:gd name="T68" fmla="*/ 156 w 456"/>
                  <a:gd name="T69" fmla="*/ 4 h 212"/>
                  <a:gd name="T70" fmla="*/ 176 w 456"/>
                  <a:gd name="T71" fmla="*/ 8 h 212"/>
                  <a:gd name="T72" fmla="*/ 198 w 456"/>
                  <a:gd name="T73" fmla="*/ 12 h 212"/>
                  <a:gd name="T74" fmla="*/ 206 w 456"/>
                  <a:gd name="T75" fmla="*/ 30 h 212"/>
                  <a:gd name="T76" fmla="*/ 220 w 456"/>
                  <a:gd name="T77" fmla="*/ 42 h 212"/>
                  <a:gd name="T78" fmla="*/ 242 w 456"/>
                  <a:gd name="T79" fmla="*/ 34 h 212"/>
                  <a:gd name="T80" fmla="*/ 262 w 456"/>
                  <a:gd name="T81" fmla="*/ 38 h 212"/>
                  <a:gd name="T82" fmla="*/ 288 w 456"/>
                  <a:gd name="T83" fmla="*/ 44 h 212"/>
                  <a:gd name="T84" fmla="*/ 306 w 456"/>
                  <a:gd name="T85" fmla="*/ 56 h 212"/>
                  <a:gd name="T86" fmla="*/ 332 w 456"/>
                  <a:gd name="T87" fmla="*/ 60 h 212"/>
                  <a:gd name="T88" fmla="*/ 354 w 456"/>
                  <a:gd name="T89" fmla="*/ 52 h 212"/>
                  <a:gd name="T90" fmla="*/ 370 w 456"/>
                  <a:gd name="T91" fmla="*/ 42 h 212"/>
                  <a:gd name="T92" fmla="*/ 388 w 456"/>
                  <a:gd name="T93" fmla="*/ 42 h 212"/>
                  <a:gd name="T94" fmla="*/ 410 w 456"/>
                  <a:gd name="T95" fmla="*/ 44 h 212"/>
                  <a:gd name="T96" fmla="*/ 400 w 456"/>
                  <a:gd name="T97" fmla="*/ 68 h 212"/>
                  <a:gd name="T98" fmla="*/ 396 w 456"/>
                  <a:gd name="T99" fmla="*/ 86 h 212"/>
                  <a:gd name="T100" fmla="*/ 414 w 456"/>
                  <a:gd name="T101" fmla="*/ 90 h 212"/>
                  <a:gd name="T102" fmla="*/ 436 w 456"/>
                  <a:gd name="T103" fmla="*/ 86 h 212"/>
                  <a:gd name="T104" fmla="*/ 456 w 456"/>
                  <a:gd name="T105" fmla="*/ 104 h 212"/>
                  <a:gd name="T106" fmla="*/ 440 w 456"/>
                  <a:gd name="T107" fmla="*/ 108 h 212"/>
                  <a:gd name="T108" fmla="*/ 422 w 456"/>
                  <a:gd name="T109" fmla="*/ 116 h 212"/>
                  <a:gd name="T110" fmla="*/ 410 w 456"/>
                  <a:gd name="T111" fmla="*/ 1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6" h="212">
                    <a:moveTo>
                      <a:pt x="410" y="120"/>
                    </a:moveTo>
                    <a:lnTo>
                      <a:pt x="406" y="120"/>
                    </a:lnTo>
                    <a:lnTo>
                      <a:pt x="406" y="124"/>
                    </a:lnTo>
                    <a:lnTo>
                      <a:pt x="402" y="128"/>
                    </a:lnTo>
                    <a:lnTo>
                      <a:pt x="402" y="130"/>
                    </a:lnTo>
                    <a:lnTo>
                      <a:pt x="400" y="130"/>
                    </a:lnTo>
                    <a:lnTo>
                      <a:pt x="400" y="134"/>
                    </a:lnTo>
                    <a:lnTo>
                      <a:pt x="396" y="134"/>
                    </a:lnTo>
                    <a:lnTo>
                      <a:pt x="396" y="138"/>
                    </a:lnTo>
                    <a:lnTo>
                      <a:pt x="392" y="138"/>
                    </a:lnTo>
                    <a:lnTo>
                      <a:pt x="388" y="138"/>
                    </a:lnTo>
                    <a:lnTo>
                      <a:pt x="384" y="138"/>
                    </a:lnTo>
                    <a:lnTo>
                      <a:pt x="380" y="138"/>
                    </a:lnTo>
                    <a:lnTo>
                      <a:pt x="376" y="142"/>
                    </a:lnTo>
                    <a:lnTo>
                      <a:pt x="376" y="146"/>
                    </a:lnTo>
                    <a:lnTo>
                      <a:pt x="374" y="146"/>
                    </a:lnTo>
                    <a:lnTo>
                      <a:pt x="370" y="146"/>
                    </a:lnTo>
                    <a:lnTo>
                      <a:pt x="370" y="150"/>
                    </a:lnTo>
                    <a:lnTo>
                      <a:pt x="366" y="150"/>
                    </a:lnTo>
                    <a:lnTo>
                      <a:pt x="362" y="150"/>
                    </a:lnTo>
                    <a:lnTo>
                      <a:pt x="358" y="150"/>
                    </a:lnTo>
                    <a:lnTo>
                      <a:pt x="354" y="150"/>
                    </a:lnTo>
                    <a:lnTo>
                      <a:pt x="350" y="146"/>
                    </a:lnTo>
                    <a:lnTo>
                      <a:pt x="346" y="146"/>
                    </a:lnTo>
                    <a:lnTo>
                      <a:pt x="344" y="146"/>
                    </a:lnTo>
                    <a:lnTo>
                      <a:pt x="340" y="146"/>
                    </a:lnTo>
                    <a:lnTo>
                      <a:pt x="340" y="150"/>
                    </a:lnTo>
                    <a:lnTo>
                      <a:pt x="336" y="154"/>
                    </a:lnTo>
                    <a:lnTo>
                      <a:pt x="336" y="158"/>
                    </a:lnTo>
                    <a:lnTo>
                      <a:pt x="336" y="160"/>
                    </a:lnTo>
                    <a:lnTo>
                      <a:pt x="340" y="164"/>
                    </a:lnTo>
                    <a:lnTo>
                      <a:pt x="344" y="168"/>
                    </a:lnTo>
                    <a:lnTo>
                      <a:pt x="344" y="172"/>
                    </a:lnTo>
                    <a:lnTo>
                      <a:pt x="340" y="172"/>
                    </a:lnTo>
                    <a:lnTo>
                      <a:pt x="340" y="176"/>
                    </a:lnTo>
                    <a:lnTo>
                      <a:pt x="336" y="176"/>
                    </a:lnTo>
                    <a:lnTo>
                      <a:pt x="332" y="176"/>
                    </a:lnTo>
                    <a:lnTo>
                      <a:pt x="332" y="180"/>
                    </a:lnTo>
                    <a:lnTo>
                      <a:pt x="328" y="180"/>
                    </a:lnTo>
                    <a:lnTo>
                      <a:pt x="328" y="184"/>
                    </a:lnTo>
                    <a:lnTo>
                      <a:pt x="324" y="184"/>
                    </a:lnTo>
                    <a:lnTo>
                      <a:pt x="324" y="186"/>
                    </a:lnTo>
                    <a:lnTo>
                      <a:pt x="320" y="186"/>
                    </a:lnTo>
                    <a:lnTo>
                      <a:pt x="320" y="190"/>
                    </a:lnTo>
                    <a:lnTo>
                      <a:pt x="318" y="190"/>
                    </a:lnTo>
                    <a:lnTo>
                      <a:pt x="318" y="194"/>
                    </a:lnTo>
                    <a:lnTo>
                      <a:pt x="314" y="194"/>
                    </a:lnTo>
                    <a:lnTo>
                      <a:pt x="310" y="194"/>
                    </a:lnTo>
                    <a:lnTo>
                      <a:pt x="310" y="198"/>
                    </a:lnTo>
                    <a:lnTo>
                      <a:pt x="306" y="198"/>
                    </a:lnTo>
                    <a:lnTo>
                      <a:pt x="302" y="198"/>
                    </a:lnTo>
                    <a:lnTo>
                      <a:pt x="298" y="198"/>
                    </a:lnTo>
                    <a:lnTo>
                      <a:pt x="294" y="198"/>
                    </a:lnTo>
                    <a:lnTo>
                      <a:pt x="290" y="198"/>
                    </a:lnTo>
                    <a:lnTo>
                      <a:pt x="284" y="198"/>
                    </a:lnTo>
                    <a:lnTo>
                      <a:pt x="280" y="198"/>
                    </a:lnTo>
                    <a:lnTo>
                      <a:pt x="276" y="198"/>
                    </a:lnTo>
                    <a:lnTo>
                      <a:pt x="272" y="198"/>
                    </a:lnTo>
                    <a:lnTo>
                      <a:pt x="268" y="198"/>
                    </a:lnTo>
                    <a:lnTo>
                      <a:pt x="264" y="200"/>
                    </a:lnTo>
                    <a:lnTo>
                      <a:pt x="262" y="204"/>
                    </a:lnTo>
                    <a:lnTo>
                      <a:pt x="258" y="204"/>
                    </a:lnTo>
                    <a:lnTo>
                      <a:pt x="254" y="208"/>
                    </a:lnTo>
                    <a:lnTo>
                      <a:pt x="250" y="208"/>
                    </a:lnTo>
                    <a:lnTo>
                      <a:pt x="246" y="208"/>
                    </a:lnTo>
                    <a:lnTo>
                      <a:pt x="242" y="212"/>
                    </a:lnTo>
                    <a:lnTo>
                      <a:pt x="238" y="212"/>
                    </a:lnTo>
                    <a:lnTo>
                      <a:pt x="238" y="208"/>
                    </a:lnTo>
                    <a:lnTo>
                      <a:pt x="232" y="208"/>
                    </a:lnTo>
                    <a:lnTo>
                      <a:pt x="228" y="208"/>
                    </a:lnTo>
                    <a:lnTo>
                      <a:pt x="220" y="208"/>
                    </a:lnTo>
                    <a:lnTo>
                      <a:pt x="220" y="204"/>
                    </a:lnTo>
                    <a:lnTo>
                      <a:pt x="216" y="204"/>
                    </a:lnTo>
                    <a:lnTo>
                      <a:pt x="212" y="200"/>
                    </a:lnTo>
                    <a:lnTo>
                      <a:pt x="208" y="200"/>
                    </a:lnTo>
                    <a:lnTo>
                      <a:pt x="202" y="200"/>
                    </a:lnTo>
                    <a:lnTo>
                      <a:pt x="202" y="198"/>
                    </a:lnTo>
                    <a:lnTo>
                      <a:pt x="198" y="194"/>
                    </a:lnTo>
                    <a:lnTo>
                      <a:pt x="194" y="194"/>
                    </a:lnTo>
                    <a:lnTo>
                      <a:pt x="190" y="194"/>
                    </a:lnTo>
                    <a:lnTo>
                      <a:pt x="186" y="194"/>
                    </a:lnTo>
                    <a:lnTo>
                      <a:pt x="186" y="190"/>
                    </a:lnTo>
                    <a:lnTo>
                      <a:pt x="182" y="190"/>
                    </a:lnTo>
                    <a:lnTo>
                      <a:pt x="180" y="190"/>
                    </a:lnTo>
                    <a:lnTo>
                      <a:pt x="176" y="194"/>
                    </a:lnTo>
                    <a:lnTo>
                      <a:pt x="172" y="194"/>
                    </a:lnTo>
                    <a:lnTo>
                      <a:pt x="168" y="194"/>
                    </a:lnTo>
                    <a:lnTo>
                      <a:pt x="164" y="194"/>
                    </a:lnTo>
                    <a:lnTo>
                      <a:pt x="160" y="194"/>
                    </a:lnTo>
                    <a:lnTo>
                      <a:pt x="156" y="194"/>
                    </a:lnTo>
                    <a:lnTo>
                      <a:pt x="152" y="194"/>
                    </a:lnTo>
                    <a:lnTo>
                      <a:pt x="150" y="194"/>
                    </a:lnTo>
                    <a:lnTo>
                      <a:pt x="146" y="190"/>
                    </a:lnTo>
                    <a:lnTo>
                      <a:pt x="142" y="190"/>
                    </a:lnTo>
                    <a:lnTo>
                      <a:pt x="138" y="190"/>
                    </a:lnTo>
                    <a:lnTo>
                      <a:pt x="136" y="190"/>
                    </a:lnTo>
                    <a:lnTo>
                      <a:pt x="132" y="190"/>
                    </a:lnTo>
                    <a:lnTo>
                      <a:pt x="128" y="190"/>
                    </a:lnTo>
                    <a:lnTo>
                      <a:pt x="124" y="190"/>
                    </a:lnTo>
                    <a:lnTo>
                      <a:pt x="124" y="186"/>
                    </a:lnTo>
                    <a:lnTo>
                      <a:pt x="120" y="184"/>
                    </a:lnTo>
                    <a:lnTo>
                      <a:pt x="116" y="184"/>
                    </a:lnTo>
                    <a:lnTo>
                      <a:pt x="116" y="180"/>
                    </a:lnTo>
                    <a:lnTo>
                      <a:pt x="116" y="176"/>
                    </a:lnTo>
                    <a:lnTo>
                      <a:pt x="112" y="176"/>
                    </a:lnTo>
                    <a:lnTo>
                      <a:pt x="112" y="172"/>
                    </a:lnTo>
                    <a:lnTo>
                      <a:pt x="112" y="168"/>
                    </a:lnTo>
                    <a:lnTo>
                      <a:pt x="112" y="164"/>
                    </a:lnTo>
                    <a:lnTo>
                      <a:pt x="110" y="164"/>
                    </a:lnTo>
                    <a:lnTo>
                      <a:pt x="110" y="160"/>
                    </a:lnTo>
                    <a:lnTo>
                      <a:pt x="106" y="160"/>
                    </a:lnTo>
                    <a:lnTo>
                      <a:pt x="98" y="160"/>
                    </a:lnTo>
                    <a:lnTo>
                      <a:pt x="98" y="158"/>
                    </a:lnTo>
                    <a:lnTo>
                      <a:pt x="94" y="158"/>
                    </a:lnTo>
                    <a:lnTo>
                      <a:pt x="94" y="154"/>
                    </a:lnTo>
                    <a:lnTo>
                      <a:pt x="90" y="154"/>
                    </a:lnTo>
                    <a:lnTo>
                      <a:pt x="90" y="150"/>
                    </a:lnTo>
                    <a:lnTo>
                      <a:pt x="86" y="150"/>
                    </a:lnTo>
                    <a:lnTo>
                      <a:pt x="84" y="150"/>
                    </a:lnTo>
                    <a:lnTo>
                      <a:pt x="84" y="146"/>
                    </a:lnTo>
                    <a:lnTo>
                      <a:pt x="80" y="146"/>
                    </a:lnTo>
                    <a:lnTo>
                      <a:pt x="76" y="146"/>
                    </a:lnTo>
                    <a:lnTo>
                      <a:pt x="72" y="146"/>
                    </a:lnTo>
                    <a:lnTo>
                      <a:pt x="68" y="146"/>
                    </a:lnTo>
                    <a:lnTo>
                      <a:pt x="64" y="146"/>
                    </a:lnTo>
                    <a:lnTo>
                      <a:pt x="60" y="146"/>
                    </a:lnTo>
                    <a:lnTo>
                      <a:pt x="54" y="146"/>
                    </a:lnTo>
                    <a:lnTo>
                      <a:pt x="54" y="142"/>
                    </a:lnTo>
                    <a:lnTo>
                      <a:pt x="50" y="142"/>
                    </a:lnTo>
                    <a:lnTo>
                      <a:pt x="46" y="142"/>
                    </a:lnTo>
                    <a:lnTo>
                      <a:pt x="46" y="138"/>
                    </a:lnTo>
                    <a:lnTo>
                      <a:pt x="42" y="138"/>
                    </a:lnTo>
                    <a:lnTo>
                      <a:pt x="42" y="134"/>
                    </a:lnTo>
                    <a:lnTo>
                      <a:pt x="42" y="130"/>
                    </a:lnTo>
                    <a:lnTo>
                      <a:pt x="46" y="128"/>
                    </a:lnTo>
                    <a:lnTo>
                      <a:pt x="46" y="124"/>
                    </a:lnTo>
                    <a:lnTo>
                      <a:pt x="46" y="120"/>
                    </a:lnTo>
                    <a:lnTo>
                      <a:pt x="50" y="116"/>
                    </a:lnTo>
                    <a:lnTo>
                      <a:pt x="46" y="112"/>
                    </a:lnTo>
                    <a:lnTo>
                      <a:pt x="50" y="112"/>
                    </a:lnTo>
                    <a:lnTo>
                      <a:pt x="46" y="112"/>
                    </a:lnTo>
                    <a:lnTo>
                      <a:pt x="46" y="108"/>
                    </a:lnTo>
                    <a:lnTo>
                      <a:pt x="46" y="104"/>
                    </a:lnTo>
                    <a:lnTo>
                      <a:pt x="42" y="104"/>
                    </a:lnTo>
                    <a:lnTo>
                      <a:pt x="42" y="100"/>
                    </a:lnTo>
                    <a:lnTo>
                      <a:pt x="38" y="100"/>
                    </a:lnTo>
                    <a:lnTo>
                      <a:pt x="38" y="98"/>
                    </a:lnTo>
                    <a:lnTo>
                      <a:pt x="38" y="94"/>
                    </a:lnTo>
                    <a:lnTo>
                      <a:pt x="38" y="90"/>
                    </a:lnTo>
                    <a:lnTo>
                      <a:pt x="34" y="90"/>
                    </a:lnTo>
                    <a:lnTo>
                      <a:pt x="34" y="86"/>
                    </a:lnTo>
                    <a:lnTo>
                      <a:pt x="30" y="86"/>
                    </a:lnTo>
                    <a:lnTo>
                      <a:pt x="30" y="90"/>
                    </a:lnTo>
                    <a:lnTo>
                      <a:pt x="28" y="86"/>
                    </a:lnTo>
                    <a:lnTo>
                      <a:pt x="24" y="86"/>
                    </a:lnTo>
                    <a:lnTo>
                      <a:pt x="20" y="86"/>
                    </a:lnTo>
                    <a:lnTo>
                      <a:pt x="20" y="82"/>
                    </a:lnTo>
                    <a:lnTo>
                      <a:pt x="16" y="82"/>
                    </a:lnTo>
                    <a:lnTo>
                      <a:pt x="12" y="82"/>
                    </a:lnTo>
                    <a:lnTo>
                      <a:pt x="12" y="78"/>
                    </a:lnTo>
                    <a:lnTo>
                      <a:pt x="8" y="74"/>
                    </a:lnTo>
                    <a:lnTo>
                      <a:pt x="4" y="74"/>
                    </a:lnTo>
                    <a:lnTo>
                      <a:pt x="4" y="72"/>
                    </a:lnTo>
                    <a:lnTo>
                      <a:pt x="0" y="68"/>
                    </a:lnTo>
                    <a:lnTo>
                      <a:pt x="4" y="64"/>
                    </a:lnTo>
                    <a:lnTo>
                      <a:pt x="0" y="64"/>
                    </a:lnTo>
                    <a:lnTo>
                      <a:pt x="0" y="60"/>
                    </a:lnTo>
                    <a:lnTo>
                      <a:pt x="4" y="60"/>
                    </a:lnTo>
                    <a:lnTo>
                      <a:pt x="8" y="60"/>
                    </a:lnTo>
                    <a:lnTo>
                      <a:pt x="4" y="56"/>
                    </a:lnTo>
                    <a:lnTo>
                      <a:pt x="8" y="56"/>
                    </a:lnTo>
                    <a:lnTo>
                      <a:pt x="12" y="56"/>
                    </a:lnTo>
                    <a:lnTo>
                      <a:pt x="16" y="56"/>
                    </a:lnTo>
                    <a:lnTo>
                      <a:pt x="16" y="52"/>
                    </a:lnTo>
                    <a:lnTo>
                      <a:pt x="20" y="52"/>
                    </a:lnTo>
                    <a:lnTo>
                      <a:pt x="20" y="56"/>
                    </a:lnTo>
                    <a:lnTo>
                      <a:pt x="20" y="52"/>
                    </a:lnTo>
                    <a:lnTo>
                      <a:pt x="24" y="52"/>
                    </a:lnTo>
                    <a:lnTo>
                      <a:pt x="28" y="52"/>
                    </a:lnTo>
                    <a:lnTo>
                      <a:pt x="28" y="48"/>
                    </a:lnTo>
                    <a:lnTo>
                      <a:pt x="30" y="48"/>
                    </a:lnTo>
                    <a:lnTo>
                      <a:pt x="28" y="48"/>
                    </a:lnTo>
                    <a:lnTo>
                      <a:pt x="28" y="44"/>
                    </a:lnTo>
                    <a:lnTo>
                      <a:pt x="30" y="44"/>
                    </a:lnTo>
                    <a:lnTo>
                      <a:pt x="34" y="44"/>
                    </a:lnTo>
                    <a:lnTo>
                      <a:pt x="34" y="42"/>
                    </a:lnTo>
                    <a:lnTo>
                      <a:pt x="38" y="42"/>
                    </a:lnTo>
                    <a:lnTo>
                      <a:pt x="38" y="38"/>
                    </a:lnTo>
                    <a:lnTo>
                      <a:pt x="42" y="38"/>
                    </a:lnTo>
                    <a:lnTo>
                      <a:pt x="42" y="42"/>
                    </a:lnTo>
                    <a:lnTo>
                      <a:pt x="42" y="38"/>
                    </a:lnTo>
                    <a:lnTo>
                      <a:pt x="46" y="38"/>
                    </a:lnTo>
                    <a:lnTo>
                      <a:pt x="46" y="34"/>
                    </a:lnTo>
                    <a:lnTo>
                      <a:pt x="50" y="34"/>
                    </a:lnTo>
                    <a:lnTo>
                      <a:pt x="54" y="34"/>
                    </a:lnTo>
                    <a:lnTo>
                      <a:pt x="56" y="30"/>
                    </a:lnTo>
                    <a:lnTo>
                      <a:pt x="60" y="30"/>
                    </a:lnTo>
                    <a:lnTo>
                      <a:pt x="64" y="30"/>
                    </a:lnTo>
                    <a:lnTo>
                      <a:pt x="64" y="26"/>
                    </a:lnTo>
                    <a:lnTo>
                      <a:pt x="68" y="26"/>
                    </a:lnTo>
                    <a:lnTo>
                      <a:pt x="72" y="30"/>
                    </a:lnTo>
                    <a:lnTo>
                      <a:pt x="72" y="26"/>
                    </a:lnTo>
                    <a:lnTo>
                      <a:pt x="76" y="26"/>
                    </a:lnTo>
                    <a:lnTo>
                      <a:pt x="76" y="30"/>
                    </a:lnTo>
                    <a:lnTo>
                      <a:pt x="80" y="30"/>
                    </a:lnTo>
                    <a:lnTo>
                      <a:pt x="84" y="30"/>
                    </a:lnTo>
                    <a:lnTo>
                      <a:pt x="86" y="30"/>
                    </a:lnTo>
                    <a:lnTo>
                      <a:pt x="90" y="30"/>
                    </a:lnTo>
                    <a:lnTo>
                      <a:pt x="94" y="30"/>
                    </a:lnTo>
                    <a:lnTo>
                      <a:pt x="94" y="34"/>
                    </a:lnTo>
                    <a:lnTo>
                      <a:pt x="94" y="38"/>
                    </a:lnTo>
                    <a:lnTo>
                      <a:pt x="94" y="42"/>
                    </a:lnTo>
                    <a:lnTo>
                      <a:pt x="98" y="42"/>
                    </a:lnTo>
                    <a:lnTo>
                      <a:pt x="98" y="44"/>
                    </a:lnTo>
                    <a:lnTo>
                      <a:pt x="102" y="42"/>
                    </a:lnTo>
                    <a:lnTo>
                      <a:pt x="106" y="44"/>
                    </a:lnTo>
                    <a:lnTo>
                      <a:pt x="110" y="44"/>
                    </a:lnTo>
                    <a:lnTo>
                      <a:pt x="112" y="44"/>
                    </a:lnTo>
                    <a:lnTo>
                      <a:pt x="116" y="44"/>
                    </a:lnTo>
                    <a:lnTo>
                      <a:pt x="120" y="44"/>
                    </a:lnTo>
                    <a:lnTo>
                      <a:pt x="124" y="44"/>
                    </a:lnTo>
                    <a:lnTo>
                      <a:pt x="128" y="44"/>
                    </a:lnTo>
                    <a:lnTo>
                      <a:pt x="132" y="44"/>
                    </a:lnTo>
                    <a:lnTo>
                      <a:pt x="136" y="48"/>
                    </a:lnTo>
                    <a:lnTo>
                      <a:pt x="138" y="48"/>
                    </a:lnTo>
                    <a:lnTo>
                      <a:pt x="138" y="44"/>
                    </a:lnTo>
                    <a:lnTo>
                      <a:pt x="142" y="44"/>
                    </a:lnTo>
                    <a:lnTo>
                      <a:pt x="146" y="44"/>
                    </a:lnTo>
                    <a:lnTo>
                      <a:pt x="146" y="42"/>
                    </a:lnTo>
                    <a:lnTo>
                      <a:pt x="150" y="42"/>
                    </a:lnTo>
                    <a:lnTo>
                      <a:pt x="150" y="38"/>
                    </a:lnTo>
                    <a:lnTo>
                      <a:pt x="150" y="34"/>
                    </a:lnTo>
                    <a:lnTo>
                      <a:pt x="146" y="30"/>
                    </a:lnTo>
                    <a:lnTo>
                      <a:pt x="146" y="26"/>
                    </a:lnTo>
                    <a:lnTo>
                      <a:pt x="142" y="22"/>
                    </a:lnTo>
                    <a:lnTo>
                      <a:pt x="146" y="18"/>
                    </a:lnTo>
                    <a:lnTo>
                      <a:pt x="146" y="14"/>
                    </a:lnTo>
                    <a:lnTo>
                      <a:pt x="146" y="12"/>
                    </a:lnTo>
                    <a:lnTo>
                      <a:pt x="150" y="12"/>
                    </a:lnTo>
                    <a:lnTo>
                      <a:pt x="150" y="14"/>
                    </a:lnTo>
                    <a:lnTo>
                      <a:pt x="150" y="12"/>
                    </a:lnTo>
                    <a:lnTo>
                      <a:pt x="150" y="8"/>
                    </a:lnTo>
                    <a:lnTo>
                      <a:pt x="152" y="8"/>
                    </a:lnTo>
                    <a:lnTo>
                      <a:pt x="156" y="8"/>
                    </a:lnTo>
                    <a:lnTo>
                      <a:pt x="156" y="4"/>
                    </a:lnTo>
                    <a:lnTo>
                      <a:pt x="156" y="0"/>
                    </a:lnTo>
                    <a:lnTo>
                      <a:pt x="160" y="0"/>
                    </a:lnTo>
                    <a:lnTo>
                      <a:pt x="164" y="4"/>
                    </a:lnTo>
                    <a:lnTo>
                      <a:pt x="168" y="4"/>
                    </a:lnTo>
                    <a:lnTo>
                      <a:pt x="172" y="4"/>
                    </a:lnTo>
                    <a:lnTo>
                      <a:pt x="172" y="8"/>
                    </a:lnTo>
                    <a:lnTo>
                      <a:pt x="176" y="8"/>
                    </a:lnTo>
                    <a:lnTo>
                      <a:pt x="180" y="8"/>
                    </a:lnTo>
                    <a:lnTo>
                      <a:pt x="182" y="8"/>
                    </a:lnTo>
                    <a:lnTo>
                      <a:pt x="186" y="12"/>
                    </a:lnTo>
                    <a:lnTo>
                      <a:pt x="190" y="12"/>
                    </a:lnTo>
                    <a:lnTo>
                      <a:pt x="194" y="14"/>
                    </a:lnTo>
                    <a:lnTo>
                      <a:pt x="194" y="12"/>
                    </a:lnTo>
                    <a:lnTo>
                      <a:pt x="198" y="12"/>
                    </a:lnTo>
                    <a:lnTo>
                      <a:pt x="198" y="14"/>
                    </a:lnTo>
                    <a:lnTo>
                      <a:pt x="202" y="14"/>
                    </a:lnTo>
                    <a:lnTo>
                      <a:pt x="206" y="14"/>
                    </a:lnTo>
                    <a:lnTo>
                      <a:pt x="206" y="18"/>
                    </a:lnTo>
                    <a:lnTo>
                      <a:pt x="206" y="22"/>
                    </a:lnTo>
                    <a:lnTo>
                      <a:pt x="206" y="26"/>
                    </a:lnTo>
                    <a:lnTo>
                      <a:pt x="206" y="30"/>
                    </a:lnTo>
                    <a:lnTo>
                      <a:pt x="206" y="34"/>
                    </a:lnTo>
                    <a:lnTo>
                      <a:pt x="208" y="34"/>
                    </a:lnTo>
                    <a:lnTo>
                      <a:pt x="212" y="34"/>
                    </a:lnTo>
                    <a:lnTo>
                      <a:pt x="212" y="38"/>
                    </a:lnTo>
                    <a:lnTo>
                      <a:pt x="216" y="38"/>
                    </a:lnTo>
                    <a:lnTo>
                      <a:pt x="220" y="38"/>
                    </a:lnTo>
                    <a:lnTo>
                      <a:pt x="220" y="42"/>
                    </a:lnTo>
                    <a:lnTo>
                      <a:pt x="224" y="42"/>
                    </a:lnTo>
                    <a:lnTo>
                      <a:pt x="228" y="42"/>
                    </a:lnTo>
                    <a:lnTo>
                      <a:pt x="232" y="42"/>
                    </a:lnTo>
                    <a:lnTo>
                      <a:pt x="236" y="42"/>
                    </a:lnTo>
                    <a:lnTo>
                      <a:pt x="236" y="38"/>
                    </a:lnTo>
                    <a:lnTo>
                      <a:pt x="238" y="38"/>
                    </a:lnTo>
                    <a:lnTo>
                      <a:pt x="242" y="34"/>
                    </a:lnTo>
                    <a:lnTo>
                      <a:pt x="246" y="38"/>
                    </a:lnTo>
                    <a:lnTo>
                      <a:pt x="246" y="34"/>
                    </a:lnTo>
                    <a:lnTo>
                      <a:pt x="250" y="34"/>
                    </a:lnTo>
                    <a:lnTo>
                      <a:pt x="254" y="34"/>
                    </a:lnTo>
                    <a:lnTo>
                      <a:pt x="258" y="34"/>
                    </a:lnTo>
                    <a:lnTo>
                      <a:pt x="258" y="38"/>
                    </a:lnTo>
                    <a:lnTo>
                      <a:pt x="262" y="38"/>
                    </a:lnTo>
                    <a:lnTo>
                      <a:pt x="264" y="38"/>
                    </a:lnTo>
                    <a:lnTo>
                      <a:pt x="268" y="38"/>
                    </a:lnTo>
                    <a:lnTo>
                      <a:pt x="272" y="42"/>
                    </a:lnTo>
                    <a:lnTo>
                      <a:pt x="276" y="44"/>
                    </a:lnTo>
                    <a:lnTo>
                      <a:pt x="280" y="44"/>
                    </a:lnTo>
                    <a:lnTo>
                      <a:pt x="284" y="44"/>
                    </a:lnTo>
                    <a:lnTo>
                      <a:pt x="288" y="44"/>
                    </a:lnTo>
                    <a:lnTo>
                      <a:pt x="288" y="48"/>
                    </a:lnTo>
                    <a:lnTo>
                      <a:pt x="288" y="52"/>
                    </a:lnTo>
                    <a:lnTo>
                      <a:pt x="290" y="56"/>
                    </a:lnTo>
                    <a:lnTo>
                      <a:pt x="294" y="56"/>
                    </a:lnTo>
                    <a:lnTo>
                      <a:pt x="298" y="56"/>
                    </a:lnTo>
                    <a:lnTo>
                      <a:pt x="302" y="56"/>
                    </a:lnTo>
                    <a:lnTo>
                      <a:pt x="306" y="56"/>
                    </a:lnTo>
                    <a:lnTo>
                      <a:pt x="310" y="60"/>
                    </a:lnTo>
                    <a:lnTo>
                      <a:pt x="314" y="60"/>
                    </a:lnTo>
                    <a:lnTo>
                      <a:pt x="318" y="60"/>
                    </a:lnTo>
                    <a:lnTo>
                      <a:pt x="320" y="60"/>
                    </a:lnTo>
                    <a:lnTo>
                      <a:pt x="324" y="60"/>
                    </a:lnTo>
                    <a:lnTo>
                      <a:pt x="328" y="60"/>
                    </a:lnTo>
                    <a:lnTo>
                      <a:pt x="332" y="60"/>
                    </a:lnTo>
                    <a:lnTo>
                      <a:pt x="332" y="56"/>
                    </a:lnTo>
                    <a:lnTo>
                      <a:pt x="336" y="56"/>
                    </a:lnTo>
                    <a:lnTo>
                      <a:pt x="340" y="56"/>
                    </a:lnTo>
                    <a:lnTo>
                      <a:pt x="344" y="56"/>
                    </a:lnTo>
                    <a:lnTo>
                      <a:pt x="346" y="56"/>
                    </a:lnTo>
                    <a:lnTo>
                      <a:pt x="350" y="52"/>
                    </a:lnTo>
                    <a:lnTo>
                      <a:pt x="354" y="52"/>
                    </a:lnTo>
                    <a:lnTo>
                      <a:pt x="354" y="56"/>
                    </a:lnTo>
                    <a:lnTo>
                      <a:pt x="354" y="52"/>
                    </a:lnTo>
                    <a:lnTo>
                      <a:pt x="358" y="52"/>
                    </a:lnTo>
                    <a:lnTo>
                      <a:pt x="362" y="48"/>
                    </a:lnTo>
                    <a:lnTo>
                      <a:pt x="362" y="44"/>
                    </a:lnTo>
                    <a:lnTo>
                      <a:pt x="366" y="44"/>
                    </a:lnTo>
                    <a:lnTo>
                      <a:pt x="370" y="42"/>
                    </a:lnTo>
                    <a:lnTo>
                      <a:pt x="374" y="42"/>
                    </a:lnTo>
                    <a:lnTo>
                      <a:pt x="374" y="38"/>
                    </a:lnTo>
                    <a:lnTo>
                      <a:pt x="376" y="38"/>
                    </a:lnTo>
                    <a:lnTo>
                      <a:pt x="380" y="38"/>
                    </a:lnTo>
                    <a:lnTo>
                      <a:pt x="384" y="38"/>
                    </a:lnTo>
                    <a:lnTo>
                      <a:pt x="384" y="42"/>
                    </a:lnTo>
                    <a:lnTo>
                      <a:pt x="388" y="42"/>
                    </a:lnTo>
                    <a:lnTo>
                      <a:pt x="388" y="44"/>
                    </a:lnTo>
                    <a:lnTo>
                      <a:pt x="392" y="44"/>
                    </a:lnTo>
                    <a:lnTo>
                      <a:pt x="396" y="44"/>
                    </a:lnTo>
                    <a:lnTo>
                      <a:pt x="400" y="44"/>
                    </a:lnTo>
                    <a:lnTo>
                      <a:pt x="402" y="44"/>
                    </a:lnTo>
                    <a:lnTo>
                      <a:pt x="406" y="44"/>
                    </a:lnTo>
                    <a:lnTo>
                      <a:pt x="410" y="44"/>
                    </a:lnTo>
                    <a:lnTo>
                      <a:pt x="410" y="48"/>
                    </a:lnTo>
                    <a:lnTo>
                      <a:pt x="406" y="52"/>
                    </a:lnTo>
                    <a:lnTo>
                      <a:pt x="406" y="56"/>
                    </a:lnTo>
                    <a:lnTo>
                      <a:pt x="406" y="60"/>
                    </a:lnTo>
                    <a:lnTo>
                      <a:pt x="402" y="60"/>
                    </a:lnTo>
                    <a:lnTo>
                      <a:pt x="402" y="64"/>
                    </a:lnTo>
                    <a:lnTo>
                      <a:pt x="400" y="68"/>
                    </a:lnTo>
                    <a:lnTo>
                      <a:pt x="402" y="68"/>
                    </a:lnTo>
                    <a:lnTo>
                      <a:pt x="400" y="72"/>
                    </a:lnTo>
                    <a:lnTo>
                      <a:pt x="396" y="74"/>
                    </a:lnTo>
                    <a:lnTo>
                      <a:pt x="400" y="78"/>
                    </a:lnTo>
                    <a:lnTo>
                      <a:pt x="396" y="82"/>
                    </a:lnTo>
                    <a:lnTo>
                      <a:pt x="392" y="82"/>
                    </a:lnTo>
                    <a:lnTo>
                      <a:pt x="396" y="86"/>
                    </a:lnTo>
                    <a:lnTo>
                      <a:pt x="400" y="90"/>
                    </a:lnTo>
                    <a:lnTo>
                      <a:pt x="402" y="90"/>
                    </a:lnTo>
                    <a:lnTo>
                      <a:pt x="402" y="86"/>
                    </a:lnTo>
                    <a:lnTo>
                      <a:pt x="406" y="90"/>
                    </a:lnTo>
                    <a:lnTo>
                      <a:pt x="410" y="86"/>
                    </a:lnTo>
                    <a:lnTo>
                      <a:pt x="414" y="86"/>
                    </a:lnTo>
                    <a:lnTo>
                      <a:pt x="414" y="90"/>
                    </a:lnTo>
                    <a:lnTo>
                      <a:pt x="418" y="94"/>
                    </a:lnTo>
                    <a:lnTo>
                      <a:pt x="422" y="90"/>
                    </a:lnTo>
                    <a:lnTo>
                      <a:pt x="422" y="86"/>
                    </a:lnTo>
                    <a:lnTo>
                      <a:pt x="426" y="86"/>
                    </a:lnTo>
                    <a:lnTo>
                      <a:pt x="428" y="86"/>
                    </a:lnTo>
                    <a:lnTo>
                      <a:pt x="432" y="86"/>
                    </a:lnTo>
                    <a:lnTo>
                      <a:pt x="436" y="86"/>
                    </a:lnTo>
                    <a:lnTo>
                      <a:pt x="440" y="90"/>
                    </a:lnTo>
                    <a:lnTo>
                      <a:pt x="444" y="94"/>
                    </a:lnTo>
                    <a:lnTo>
                      <a:pt x="448" y="94"/>
                    </a:lnTo>
                    <a:lnTo>
                      <a:pt x="448" y="98"/>
                    </a:lnTo>
                    <a:lnTo>
                      <a:pt x="448" y="100"/>
                    </a:lnTo>
                    <a:lnTo>
                      <a:pt x="452" y="100"/>
                    </a:lnTo>
                    <a:lnTo>
                      <a:pt x="456" y="104"/>
                    </a:lnTo>
                    <a:lnTo>
                      <a:pt x="456" y="108"/>
                    </a:lnTo>
                    <a:lnTo>
                      <a:pt x="456" y="112"/>
                    </a:lnTo>
                    <a:lnTo>
                      <a:pt x="452" y="112"/>
                    </a:lnTo>
                    <a:lnTo>
                      <a:pt x="448" y="112"/>
                    </a:lnTo>
                    <a:lnTo>
                      <a:pt x="444" y="112"/>
                    </a:lnTo>
                    <a:lnTo>
                      <a:pt x="440" y="112"/>
                    </a:lnTo>
                    <a:lnTo>
                      <a:pt x="440" y="108"/>
                    </a:lnTo>
                    <a:lnTo>
                      <a:pt x="440" y="112"/>
                    </a:lnTo>
                    <a:lnTo>
                      <a:pt x="436" y="112"/>
                    </a:lnTo>
                    <a:lnTo>
                      <a:pt x="432" y="112"/>
                    </a:lnTo>
                    <a:lnTo>
                      <a:pt x="428" y="112"/>
                    </a:lnTo>
                    <a:lnTo>
                      <a:pt x="426" y="112"/>
                    </a:lnTo>
                    <a:lnTo>
                      <a:pt x="426" y="116"/>
                    </a:lnTo>
                    <a:lnTo>
                      <a:pt x="422" y="116"/>
                    </a:lnTo>
                    <a:lnTo>
                      <a:pt x="422" y="112"/>
                    </a:lnTo>
                    <a:lnTo>
                      <a:pt x="422" y="116"/>
                    </a:lnTo>
                    <a:lnTo>
                      <a:pt x="418" y="116"/>
                    </a:lnTo>
                    <a:lnTo>
                      <a:pt x="418" y="120"/>
                    </a:lnTo>
                    <a:lnTo>
                      <a:pt x="414" y="120"/>
                    </a:lnTo>
                    <a:lnTo>
                      <a:pt x="410" y="120"/>
                    </a:lnTo>
                    <a:lnTo>
                      <a:pt x="410" y="120"/>
                    </a:lnTo>
                    <a:lnTo>
                      <a:pt x="410" y="1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5" name="Freeform 42">
                <a:extLst>
                  <a:ext uri="{FF2B5EF4-FFF2-40B4-BE49-F238E27FC236}">
                    <a16:creationId xmlns:a16="http://schemas.microsoft.com/office/drawing/2014/main" id="{CF9C9F54-C4D3-42CF-B737-ECB7B9722B94}"/>
                  </a:ext>
                </a:extLst>
              </p:cNvPr>
              <p:cNvSpPr>
                <a:spLocks noEditPoints="1"/>
              </p:cNvSpPr>
              <p:nvPr/>
            </p:nvSpPr>
            <p:spPr bwMode="auto">
              <a:xfrm>
                <a:off x="6627157" y="9158070"/>
                <a:ext cx="219565" cy="571567"/>
              </a:xfrm>
              <a:custGeom>
                <a:avLst/>
                <a:gdLst>
                  <a:gd name="T0" fmla="*/ 88 w 126"/>
                  <a:gd name="T1" fmla="*/ 314 h 328"/>
                  <a:gd name="T2" fmla="*/ 88 w 126"/>
                  <a:gd name="T3" fmla="*/ 294 h 328"/>
                  <a:gd name="T4" fmla="*/ 88 w 126"/>
                  <a:gd name="T5" fmla="*/ 280 h 328"/>
                  <a:gd name="T6" fmla="*/ 86 w 126"/>
                  <a:gd name="T7" fmla="*/ 262 h 328"/>
                  <a:gd name="T8" fmla="*/ 78 w 126"/>
                  <a:gd name="T9" fmla="*/ 242 h 328"/>
                  <a:gd name="T10" fmla="*/ 78 w 126"/>
                  <a:gd name="T11" fmla="*/ 220 h 328"/>
                  <a:gd name="T12" fmla="*/ 72 w 126"/>
                  <a:gd name="T13" fmla="*/ 202 h 328"/>
                  <a:gd name="T14" fmla="*/ 64 w 126"/>
                  <a:gd name="T15" fmla="*/ 208 h 328"/>
                  <a:gd name="T16" fmla="*/ 56 w 126"/>
                  <a:gd name="T17" fmla="*/ 216 h 328"/>
                  <a:gd name="T18" fmla="*/ 42 w 126"/>
                  <a:gd name="T19" fmla="*/ 224 h 328"/>
                  <a:gd name="T20" fmla="*/ 38 w 126"/>
                  <a:gd name="T21" fmla="*/ 228 h 328"/>
                  <a:gd name="T22" fmla="*/ 34 w 126"/>
                  <a:gd name="T23" fmla="*/ 220 h 328"/>
                  <a:gd name="T24" fmla="*/ 30 w 126"/>
                  <a:gd name="T25" fmla="*/ 208 h 328"/>
                  <a:gd name="T26" fmla="*/ 30 w 126"/>
                  <a:gd name="T27" fmla="*/ 182 h 328"/>
                  <a:gd name="T28" fmla="*/ 22 w 126"/>
                  <a:gd name="T29" fmla="*/ 164 h 328"/>
                  <a:gd name="T30" fmla="*/ 18 w 126"/>
                  <a:gd name="T31" fmla="*/ 152 h 328"/>
                  <a:gd name="T32" fmla="*/ 12 w 126"/>
                  <a:gd name="T33" fmla="*/ 152 h 328"/>
                  <a:gd name="T34" fmla="*/ 12 w 126"/>
                  <a:gd name="T35" fmla="*/ 146 h 328"/>
                  <a:gd name="T36" fmla="*/ 8 w 126"/>
                  <a:gd name="T37" fmla="*/ 146 h 328"/>
                  <a:gd name="T38" fmla="*/ 4 w 126"/>
                  <a:gd name="T39" fmla="*/ 128 h 328"/>
                  <a:gd name="T40" fmla="*/ 12 w 126"/>
                  <a:gd name="T41" fmla="*/ 116 h 328"/>
                  <a:gd name="T42" fmla="*/ 12 w 126"/>
                  <a:gd name="T43" fmla="*/ 102 h 328"/>
                  <a:gd name="T44" fmla="*/ 16 w 126"/>
                  <a:gd name="T45" fmla="*/ 82 h 328"/>
                  <a:gd name="T46" fmla="*/ 30 w 126"/>
                  <a:gd name="T47" fmla="*/ 80 h 328"/>
                  <a:gd name="T48" fmla="*/ 38 w 126"/>
                  <a:gd name="T49" fmla="*/ 54 h 328"/>
                  <a:gd name="T50" fmla="*/ 46 w 126"/>
                  <a:gd name="T51" fmla="*/ 30 h 328"/>
                  <a:gd name="T52" fmla="*/ 72 w 126"/>
                  <a:gd name="T53" fmla="*/ 26 h 328"/>
                  <a:gd name="T54" fmla="*/ 72 w 126"/>
                  <a:gd name="T55" fmla="*/ 4 h 328"/>
                  <a:gd name="T56" fmla="*/ 86 w 126"/>
                  <a:gd name="T57" fmla="*/ 12 h 328"/>
                  <a:gd name="T58" fmla="*/ 92 w 126"/>
                  <a:gd name="T59" fmla="*/ 26 h 328"/>
                  <a:gd name="T60" fmla="*/ 92 w 126"/>
                  <a:gd name="T61" fmla="*/ 50 h 328"/>
                  <a:gd name="T62" fmla="*/ 78 w 126"/>
                  <a:gd name="T63" fmla="*/ 68 h 328"/>
                  <a:gd name="T64" fmla="*/ 78 w 126"/>
                  <a:gd name="T65" fmla="*/ 82 h 328"/>
                  <a:gd name="T66" fmla="*/ 92 w 126"/>
                  <a:gd name="T67" fmla="*/ 82 h 328"/>
                  <a:gd name="T68" fmla="*/ 104 w 126"/>
                  <a:gd name="T69" fmla="*/ 98 h 328"/>
                  <a:gd name="T70" fmla="*/ 104 w 126"/>
                  <a:gd name="T71" fmla="*/ 116 h 328"/>
                  <a:gd name="T72" fmla="*/ 122 w 126"/>
                  <a:gd name="T73" fmla="*/ 124 h 328"/>
                  <a:gd name="T74" fmla="*/ 114 w 126"/>
                  <a:gd name="T75" fmla="*/ 138 h 328"/>
                  <a:gd name="T76" fmla="*/ 104 w 126"/>
                  <a:gd name="T77" fmla="*/ 150 h 328"/>
                  <a:gd name="T78" fmla="*/ 88 w 126"/>
                  <a:gd name="T79" fmla="*/ 156 h 328"/>
                  <a:gd name="T80" fmla="*/ 78 w 126"/>
                  <a:gd name="T81" fmla="*/ 176 h 328"/>
                  <a:gd name="T82" fmla="*/ 78 w 126"/>
                  <a:gd name="T83" fmla="*/ 186 h 328"/>
                  <a:gd name="T84" fmla="*/ 88 w 126"/>
                  <a:gd name="T85" fmla="*/ 206 h 328"/>
                  <a:gd name="T86" fmla="*/ 88 w 126"/>
                  <a:gd name="T87" fmla="*/ 228 h 328"/>
                  <a:gd name="T88" fmla="*/ 88 w 126"/>
                  <a:gd name="T89" fmla="*/ 250 h 328"/>
                  <a:gd name="T90" fmla="*/ 100 w 126"/>
                  <a:gd name="T91" fmla="*/ 268 h 328"/>
                  <a:gd name="T92" fmla="*/ 104 w 126"/>
                  <a:gd name="T93" fmla="*/ 294 h 328"/>
                  <a:gd name="T94" fmla="*/ 92 w 126"/>
                  <a:gd name="T95" fmla="*/ 314 h 328"/>
                  <a:gd name="T96" fmla="*/ 22 w 126"/>
                  <a:gd name="T97" fmla="*/ 164 h 328"/>
                  <a:gd name="T98" fmla="*/ 8 w 126"/>
                  <a:gd name="T99" fmla="*/ 146 h 328"/>
                  <a:gd name="T100" fmla="*/ 26 w 126"/>
                  <a:gd name="T101" fmla="*/ 164 h 328"/>
                  <a:gd name="T102" fmla="*/ 74 w 126"/>
                  <a:gd name="T103" fmla="*/ 212 h 328"/>
                  <a:gd name="T104" fmla="*/ 34 w 126"/>
                  <a:gd name="T105" fmla="*/ 224 h 328"/>
                  <a:gd name="T106" fmla="*/ 82 w 126"/>
                  <a:gd name="T107" fmla="*/ 290 h 328"/>
                  <a:gd name="T108" fmla="*/ 86 w 126"/>
                  <a:gd name="T109" fmla="*/ 328 h 328"/>
                  <a:gd name="T110" fmla="*/ 86 w 126"/>
                  <a:gd name="T111" fmla="*/ 288 h 328"/>
                  <a:gd name="T112" fmla="*/ 82 w 126"/>
                  <a:gd name="T113" fmla="*/ 284 h 328"/>
                  <a:gd name="T114" fmla="*/ 88 w 126"/>
                  <a:gd name="T115" fmla="*/ 290 h 328"/>
                  <a:gd name="T116" fmla="*/ 86 w 126"/>
                  <a:gd name="T117" fmla="*/ 302 h 328"/>
                  <a:gd name="T118" fmla="*/ 82 w 126"/>
                  <a:gd name="T119" fmla="*/ 31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328">
                    <a:moveTo>
                      <a:pt x="92" y="314"/>
                    </a:moveTo>
                    <a:lnTo>
                      <a:pt x="92" y="318"/>
                    </a:lnTo>
                    <a:lnTo>
                      <a:pt x="92" y="320"/>
                    </a:lnTo>
                    <a:lnTo>
                      <a:pt x="88" y="324"/>
                    </a:lnTo>
                    <a:lnTo>
                      <a:pt x="88" y="328"/>
                    </a:lnTo>
                    <a:lnTo>
                      <a:pt x="88" y="324"/>
                    </a:lnTo>
                    <a:lnTo>
                      <a:pt x="88" y="320"/>
                    </a:lnTo>
                    <a:lnTo>
                      <a:pt x="88" y="314"/>
                    </a:lnTo>
                    <a:lnTo>
                      <a:pt x="92" y="310"/>
                    </a:lnTo>
                    <a:lnTo>
                      <a:pt x="92" y="306"/>
                    </a:lnTo>
                    <a:lnTo>
                      <a:pt x="92" y="302"/>
                    </a:lnTo>
                    <a:lnTo>
                      <a:pt x="92" y="298"/>
                    </a:lnTo>
                    <a:lnTo>
                      <a:pt x="92" y="294"/>
                    </a:lnTo>
                    <a:lnTo>
                      <a:pt x="92" y="298"/>
                    </a:lnTo>
                    <a:lnTo>
                      <a:pt x="88" y="298"/>
                    </a:lnTo>
                    <a:lnTo>
                      <a:pt x="88" y="294"/>
                    </a:lnTo>
                    <a:lnTo>
                      <a:pt x="92" y="290"/>
                    </a:lnTo>
                    <a:lnTo>
                      <a:pt x="88" y="290"/>
                    </a:lnTo>
                    <a:lnTo>
                      <a:pt x="92" y="288"/>
                    </a:lnTo>
                    <a:lnTo>
                      <a:pt x="88" y="288"/>
                    </a:lnTo>
                    <a:lnTo>
                      <a:pt x="92" y="288"/>
                    </a:lnTo>
                    <a:lnTo>
                      <a:pt x="88" y="288"/>
                    </a:lnTo>
                    <a:lnTo>
                      <a:pt x="88" y="284"/>
                    </a:lnTo>
                    <a:lnTo>
                      <a:pt x="88" y="280"/>
                    </a:lnTo>
                    <a:lnTo>
                      <a:pt x="88" y="276"/>
                    </a:lnTo>
                    <a:lnTo>
                      <a:pt x="88" y="272"/>
                    </a:lnTo>
                    <a:lnTo>
                      <a:pt x="88" y="268"/>
                    </a:lnTo>
                    <a:lnTo>
                      <a:pt x="88" y="264"/>
                    </a:lnTo>
                    <a:lnTo>
                      <a:pt x="86" y="264"/>
                    </a:lnTo>
                    <a:lnTo>
                      <a:pt x="86" y="262"/>
                    </a:lnTo>
                    <a:lnTo>
                      <a:pt x="86" y="258"/>
                    </a:lnTo>
                    <a:lnTo>
                      <a:pt x="86" y="262"/>
                    </a:lnTo>
                    <a:lnTo>
                      <a:pt x="86" y="264"/>
                    </a:lnTo>
                    <a:lnTo>
                      <a:pt x="82" y="264"/>
                    </a:lnTo>
                    <a:lnTo>
                      <a:pt x="82" y="262"/>
                    </a:lnTo>
                    <a:lnTo>
                      <a:pt x="82" y="258"/>
                    </a:lnTo>
                    <a:lnTo>
                      <a:pt x="82" y="254"/>
                    </a:lnTo>
                    <a:lnTo>
                      <a:pt x="82" y="250"/>
                    </a:lnTo>
                    <a:lnTo>
                      <a:pt x="78" y="246"/>
                    </a:lnTo>
                    <a:lnTo>
                      <a:pt x="78" y="242"/>
                    </a:lnTo>
                    <a:lnTo>
                      <a:pt x="78" y="238"/>
                    </a:lnTo>
                    <a:lnTo>
                      <a:pt x="78" y="234"/>
                    </a:lnTo>
                    <a:lnTo>
                      <a:pt x="78" y="232"/>
                    </a:lnTo>
                    <a:lnTo>
                      <a:pt x="78" y="228"/>
                    </a:lnTo>
                    <a:lnTo>
                      <a:pt x="78" y="224"/>
                    </a:lnTo>
                    <a:lnTo>
                      <a:pt x="74" y="224"/>
                    </a:lnTo>
                    <a:lnTo>
                      <a:pt x="74" y="220"/>
                    </a:lnTo>
                    <a:lnTo>
                      <a:pt x="78" y="220"/>
                    </a:lnTo>
                    <a:lnTo>
                      <a:pt x="78" y="216"/>
                    </a:lnTo>
                    <a:lnTo>
                      <a:pt x="74" y="216"/>
                    </a:lnTo>
                    <a:lnTo>
                      <a:pt x="78" y="212"/>
                    </a:lnTo>
                    <a:lnTo>
                      <a:pt x="74" y="212"/>
                    </a:lnTo>
                    <a:lnTo>
                      <a:pt x="72" y="212"/>
                    </a:lnTo>
                    <a:lnTo>
                      <a:pt x="72" y="208"/>
                    </a:lnTo>
                    <a:lnTo>
                      <a:pt x="72" y="206"/>
                    </a:lnTo>
                    <a:lnTo>
                      <a:pt x="72" y="202"/>
                    </a:lnTo>
                    <a:lnTo>
                      <a:pt x="68" y="202"/>
                    </a:lnTo>
                    <a:lnTo>
                      <a:pt x="68" y="198"/>
                    </a:lnTo>
                    <a:lnTo>
                      <a:pt x="68" y="202"/>
                    </a:lnTo>
                    <a:lnTo>
                      <a:pt x="68" y="206"/>
                    </a:lnTo>
                    <a:lnTo>
                      <a:pt x="64" y="206"/>
                    </a:lnTo>
                    <a:lnTo>
                      <a:pt x="64" y="208"/>
                    </a:lnTo>
                    <a:lnTo>
                      <a:pt x="68" y="208"/>
                    </a:lnTo>
                    <a:lnTo>
                      <a:pt x="64" y="208"/>
                    </a:lnTo>
                    <a:lnTo>
                      <a:pt x="64" y="212"/>
                    </a:lnTo>
                    <a:lnTo>
                      <a:pt x="60" y="212"/>
                    </a:lnTo>
                    <a:lnTo>
                      <a:pt x="56" y="212"/>
                    </a:lnTo>
                    <a:lnTo>
                      <a:pt x="56" y="208"/>
                    </a:lnTo>
                    <a:lnTo>
                      <a:pt x="56" y="212"/>
                    </a:lnTo>
                    <a:lnTo>
                      <a:pt x="56" y="216"/>
                    </a:lnTo>
                    <a:lnTo>
                      <a:pt x="52" y="216"/>
                    </a:lnTo>
                    <a:lnTo>
                      <a:pt x="56" y="216"/>
                    </a:lnTo>
                    <a:lnTo>
                      <a:pt x="52" y="220"/>
                    </a:lnTo>
                    <a:lnTo>
                      <a:pt x="48" y="220"/>
                    </a:lnTo>
                    <a:lnTo>
                      <a:pt x="48" y="224"/>
                    </a:lnTo>
                    <a:lnTo>
                      <a:pt x="46" y="228"/>
                    </a:lnTo>
                    <a:lnTo>
                      <a:pt x="46" y="224"/>
                    </a:lnTo>
                    <a:lnTo>
                      <a:pt x="46" y="220"/>
                    </a:lnTo>
                    <a:lnTo>
                      <a:pt x="46" y="224"/>
                    </a:lnTo>
                    <a:lnTo>
                      <a:pt x="42" y="224"/>
                    </a:lnTo>
                    <a:lnTo>
                      <a:pt x="46" y="224"/>
                    </a:lnTo>
                    <a:lnTo>
                      <a:pt x="42" y="224"/>
                    </a:lnTo>
                    <a:lnTo>
                      <a:pt x="42" y="228"/>
                    </a:lnTo>
                    <a:lnTo>
                      <a:pt x="42" y="224"/>
                    </a:lnTo>
                    <a:lnTo>
                      <a:pt x="42" y="220"/>
                    </a:lnTo>
                    <a:lnTo>
                      <a:pt x="42" y="224"/>
                    </a:lnTo>
                    <a:lnTo>
                      <a:pt x="42" y="228"/>
                    </a:lnTo>
                    <a:lnTo>
                      <a:pt x="38" y="228"/>
                    </a:lnTo>
                    <a:lnTo>
                      <a:pt x="38" y="224"/>
                    </a:lnTo>
                    <a:lnTo>
                      <a:pt x="38" y="220"/>
                    </a:lnTo>
                    <a:lnTo>
                      <a:pt x="38" y="224"/>
                    </a:lnTo>
                    <a:lnTo>
                      <a:pt x="34" y="224"/>
                    </a:lnTo>
                    <a:lnTo>
                      <a:pt x="38" y="220"/>
                    </a:lnTo>
                    <a:lnTo>
                      <a:pt x="34" y="220"/>
                    </a:lnTo>
                    <a:lnTo>
                      <a:pt x="34" y="224"/>
                    </a:lnTo>
                    <a:lnTo>
                      <a:pt x="34" y="220"/>
                    </a:lnTo>
                    <a:lnTo>
                      <a:pt x="34" y="216"/>
                    </a:lnTo>
                    <a:lnTo>
                      <a:pt x="34" y="220"/>
                    </a:lnTo>
                    <a:lnTo>
                      <a:pt x="30" y="220"/>
                    </a:lnTo>
                    <a:lnTo>
                      <a:pt x="30" y="224"/>
                    </a:lnTo>
                    <a:lnTo>
                      <a:pt x="26" y="224"/>
                    </a:lnTo>
                    <a:lnTo>
                      <a:pt x="30" y="216"/>
                    </a:lnTo>
                    <a:lnTo>
                      <a:pt x="30" y="212"/>
                    </a:lnTo>
                    <a:lnTo>
                      <a:pt x="30" y="208"/>
                    </a:lnTo>
                    <a:lnTo>
                      <a:pt x="30" y="206"/>
                    </a:lnTo>
                    <a:lnTo>
                      <a:pt x="34" y="202"/>
                    </a:lnTo>
                    <a:lnTo>
                      <a:pt x="34" y="198"/>
                    </a:lnTo>
                    <a:lnTo>
                      <a:pt x="34" y="194"/>
                    </a:lnTo>
                    <a:lnTo>
                      <a:pt x="34" y="190"/>
                    </a:lnTo>
                    <a:lnTo>
                      <a:pt x="30" y="186"/>
                    </a:lnTo>
                    <a:lnTo>
                      <a:pt x="34" y="186"/>
                    </a:lnTo>
                    <a:lnTo>
                      <a:pt x="30" y="182"/>
                    </a:lnTo>
                    <a:lnTo>
                      <a:pt x="30" y="180"/>
                    </a:lnTo>
                    <a:lnTo>
                      <a:pt x="30" y="176"/>
                    </a:lnTo>
                    <a:lnTo>
                      <a:pt x="26" y="172"/>
                    </a:lnTo>
                    <a:lnTo>
                      <a:pt x="26" y="176"/>
                    </a:lnTo>
                    <a:lnTo>
                      <a:pt x="26" y="172"/>
                    </a:lnTo>
                    <a:lnTo>
                      <a:pt x="26" y="168"/>
                    </a:lnTo>
                    <a:lnTo>
                      <a:pt x="22" y="168"/>
                    </a:lnTo>
                    <a:lnTo>
                      <a:pt x="22" y="164"/>
                    </a:lnTo>
                    <a:lnTo>
                      <a:pt x="26" y="164"/>
                    </a:lnTo>
                    <a:lnTo>
                      <a:pt x="22" y="160"/>
                    </a:lnTo>
                    <a:lnTo>
                      <a:pt x="22" y="156"/>
                    </a:lnTo>
                    <a:lnTo>
                      <a:pt x="18" y="156"/>
                    </a:lnTo>
                    <a:lnTo>
                      <a:pt x="22" y="152"/>
                    </a:lnTo>
                    <a:lnTo>
                      <a:pt x="22" y="156"/>
                    </a:lnTo>
                    <a:lnTo>
                      <a:pt x="22" y="152"/>
                    </a:lnTo>
                    <a:lnTo>
                      <a:pt x="18" y="152"/>
                    </a:lnTo>
                    <a:lnTo>
                      <a:pt x="18" y="156"/>
                    </a:lnTo>
                    <a:lnTo>
                      <a:pt x="18" y="152"/>
                    </a:lnTo>
                    <a:lnTo>
                      <a:pt x="16" y="152"/>
                    </a:lnTo>
                    <a:lnTo>
                      <a:pt x="12" y="152"/>
                    </a:lnTo>
                    <a:lnTo>
                      <a:pt x="16" y="152"/>
                    </a:lnTo>
                    <a:lnTo>
                      <a:pt x="16" y="156"/>
                    </a:lnTo>
                    <a:lnTo>
                      <a:pt x="16" y="152"/>
                    </a:lnTo>
                    <a:lnTo>
                      <a:pt x="12" y="152"/>
                    </a:lnTo>
                    <a:lnTo>
                      <a:pt x="12" y="156"/>
                    </a:lnTo>
                    <a:lnTo>
                      <a:pt x="16" y="156"/>
                    </a:lnTo>
                    <a:lnTo>
                      <a:pt x="12" y="156"/>
                    </a:lnTo>
                    <a:lnTo>
                      <a:pt x="12" y="152"/>
                    </a:lnTo>
                    <a:lnTo>
                      <a:pt x="12" y="150"/>
                    </a:lnTo>
                    <a:lnTo>
                      <a:pt x="12" y="146"/>
                    </a:lnTo>
                    <a:lnTo>
                      <a:pt x="12" y="142"/>
                    </a:lnTo>
                    <a:lnTo>
                      <a:pt x="12" y="146"/>
                    </a:lnTo>
                    <a:lnTo>
                      <a:pt x="12" y="150"/>
                    </a:lnTo>
                    <a:lnTo>
                      <a:pt x="8" y="150"/>
                    </a:lnTo>
                    <a:lnTo>
                      <a:pt x="12" y="146"/>
                    </a:lnTo>
                    <a:lnTo>
                      <a:pt x="8" y="146"/>
                    </a:lnTo>
                    <a:lnTo>
                      <a:pt x="8" y="142"/>
                    </a:lnTo>
                    <a:lnTo>
                      <a:pt x="8" y="146"/>
                    </a:lnTo>
                    <a:lnTo>
                      <a:pt x="8" y="150"/>
                    </a:lnTo>
                    <a:lnTo>
                      <a:pt x="8" y="146"/>
                    </a:lnTo>
                    <a:lnTo>
                      <a:pt x="4" y="146"/>
                    </a:lnTo>
                    <a:lnTo>
                      <a:pt x="4" y="142"/>
                    </a:lnTo>
                    <a:lnTo>
                      <a:pt x="4" y="138"/>
                    </a:lnTo>
                    <a:lnTo>
                      <a:pt x="0" y="138"/>
                    </a:lnTo>
                    <a:lnTo>
                      <a:pt x="0" y="136"/>
                    </a:lnTo>
                    <a:lnTo>
                      <a:pt x="0" y="132"/>
                    </a:lnTo>
                    <a:lnTo>
                      <a:pt x="0" y="128"/>
                    </a:lnTo>
                    <a:lnTo>
                      <a:pt x="4" y="128"/>
                    </a:lnTo>
                    <a:lnTo>
                      <a:pt x="4" y="132"/>
                    </a:lnTo>
                    <a:lnTo>
                      <a:pt x="8" y="132"/>
                    </a:lnTo>
                    <a:lnTo>
                      <a:pt x="8" y="128"/>
                    </a:lnTo>
                    <a:lnTo>
                      <a:pt x="4" y="128"/>
                    </a:lnTo>
                    <a:lnTo>
                      <a:pt x="4" y="124"/>
                    </a:lnTo>
                    <a:lnTo>
                      <a:pt x="4" y="120"/>
                    </a:lnTo>
                    <a:lnTo>
                      <a:pt x="8" y="116"/>
                    </a:lnTo>
                    <a:lnTo>
                      <a:pt x="12" y="116"/>
                    </a:lnTo>
                    <a:lnTo>
                      <a:pt x="12" y="112"/>
                    </a:lnTo>
                    <a:lnTo>
                      <a:pt x="12" y="116"/>
                    </a:lnTo>
                    <a:lnTo>
                      <a:pt x="16" y="116"/>
                    </a:lnTo>
                    <a:lnTo>
                      <a:pt x="16" y="112"/>
                    </a:lnTo>
                    <a:lnTo>
                      <a:pt x="16" y="110"/>
                    </a:lnTo>
                    <a:lnTo>
                      <a:pt x="12" y="110"/>
                    </a:lnTo>
                    <a:lnTo>
                      <a:pt x="12" y="106"/>
                    </a:lnTo>
                    <a:lnTo>
                      <a:pt x="12" y="102"/>
                    </a:lnTo>
                    <a:lnTo>
                      <a:pt x="12" y="98"/>
                    </a:lnTo>
                    <a:lnTo>
                      <a:pt x="16" y="98"/>
                    </a:lnTo>
                    <a:lnTo>
                      <a:pt x="16" y="102"/>
                    </a:lnTo>
                    <a:lnTo>
                      <a:pt x="16" y="98"/>
                    </a:lnTo>
                    <a:lnTo>
                      <a:pt x="16" y="94"/>
                    </a:lnTo>
                    <a:lnTo>
                      <a:pt x="18" y="90"/>
                    </a:lnTo>
                    <a:lnTo>
                      <a:pt x="16" y="86"/>
                    </a:lnTo>
                    <a:lnTo>
                      <a:pt x="16" y="82"/>
                    </a:lnTo>
                    <a:lnTo>
                      <a:pt x="16" y="80"/>
                    </a:lnTo>
                    <a:lnTo>
                      <a:pt x="16" y="82"/>
                    </a:lnTo>
                    <a:lnTo>
                      <a:pt x="18" y="82"/>
                    </a:lnTo>
                    <a:lnTo>
                      <a:pt x="22" y="82"/>
                    </a:lnTo>
                    <a:lnTo>
                      <a:pt x="26" y="82"/>
                    </a:lnTo>
                    <a:lnTo>
                      <a:pt x="26" y="86"/>
                    </a:lnTo>
                    <a:lnTo>
                      <a:pt x="30" y="82"/>
                    </a:lnTo>
                    <a:lnTo>
                      <a:pt x="30" y="80"/>
                    </a:lnTo>
                    <a:lnTo>
                      <a:pt x="30" y="76"/>
                    </a:lnTo>
                    <a:lnTo>
                      <a:pt x="34" y="72"/>
                    </a:lnTo>
                    <a:lnTo>
                      <a:pt x="34" y="68"/>
                    </a:lnTo>
                    <a:lnTo>
                      <a:pt x="38" y="64"/>
                    </a:lnTo>
                    <a:lnTo>
                      <a:pt x="34" y="60"/>
                    </a:lnTo>
                    <a:lnTo>
                      <a:pt x="34" y="56"/>
                    </a:lnTo>
                    <a:lnTo>
                      <a:pt x="38" y="56"/>
                    </a:lnTo>
                    <a:lnTo>
                      <a:pt x="38" y="54"/>
                    </a:lnTo>
                    <a:lnTo>
                      <a:pt x="42" y="54"/>
                    </a:lnTo>
                    <a:lnTo>
                      <a:pt x="42" y="50"/>
                    </a:lnTo>
                    <a:lnTo>
                      <a:pt x="42" y="46"/>
                    </a:lnTo>
                    <a:lnTo>
                      <a:pt x="42" y="42"/>
                    </a:lnTo>
                    <a:lnTo>
                      <a:pt x="42" y="38"/>
                    </a:lnTo>
                    <a:lnTo>
                      <a:pt x="42" y="34"/>
                    </a:lnTo>
                    <a:lnTo>
                      <a:pt x="46" y="34"/>
                    </a:lnTo>
                    <a:lnTo>
                      <a:pt x="46" y="30"/>
                    </a:lnTo>
                    <a:lnTo>
                      <a:pt x="48" y="30"/>
                    </a:lnTo>
                    <a:lnTo>
                      <a:pt x="52" y="26"/>
                    </a:lnTo>
                    <a:lnTo>
                      <a:pt x="56" y="24"/>
                    </a:lnTo>
                    <a:lnTo>
                      <a:pt x="60" y="24"/>
                    </a:lnTo>
                    <a:lnTo>
                      <a:pt x="64" y="24"/>
                    </a:lnTo>
                    <a:lnTo>
                      <a:pt x="68" y="24"/>
                    </a:lnTo>
                    <a:lnTo>
                      <a:pt x="68" y="26"/>
                    </a:lnTo>
                    <a:lnTo>
                      <a:pt x="72" y="26"/>
                    </a:lnTo>
                    <a:lnTo>
                      <a:pt x="68" y="24"/>
                    </a:lnTo>
                    <a:lnTo>
                      <a:pt x="68" y="20"/>
                    </a:lnTo>
                    <a:lnTo>
                      <a:pt x="68" y="16"/>
                    </a:lnTo>
                    <a:lnTo>
                      <a:pt x="72" y="16"/>
                    </a:lnTo>
                    <a:lnTo>
                      <a:pt x="72" y="12"/>
                    </a:lnTo>
                    <a:lnTo>
                      <a:pt x="74" y="12"/>
                    </a:lnTo>
                    <a:lnTo>
                      <a:pt x="72" y="8"/>
                    </a:lnTo>
                    <a:lnTo>
                      <a:pt x="72" y="4"/>
                    </a:lnTo>
                    <a:lnTo>
                      <a:pt x="74" y="4"/>
                    </a:lnTo>
                    <a:lnTo>
                      <a:pt x="74" y="0"/>
                    </a:lnTo>
                    <a:lnTo>
                      <a:pt x="78" y="0"/>
                    </a:lnTo>
                    <a:lnTo>
                      <a:pt x="78" y="4"/>
                    </a:lnTo>
                    <a:lnTo>
                      <a:pt x="82" y="4"/>
                    </a:lnTo>
                    <a:lnTo>
                      <a:pt x="82" y="8"/>
                    </a:lnTo>
                    <a:lnTo>
                      <a:pt x="82" y="12"/>
                    </a:lnTo>
                    <a:lnTo>
                      <a:pt x="86" y="12"/>
                    </a:lnTo>
                    <a:lnTo>
                      <a:pt x="86" y="16"/>
                    </a:lnTo>
                    <a:lnTo>
                      <a:pt x="86" y="20"/>
                    </a:lnTo>
                    <a:lnTo>
                      <a:pt x="88" y="20"/>
                    </a:lnTo>
                    <a:lnTo>
                      <a:pt x="88" y="16"/>
                    </a:lnTo>
                    <a:lnTo>
                      <a:pt x="88" y="20"/>
                    </a:lnTo>
                    <a:lnTo>
                      <a:pt x="92" y="20"/>
                    </a:lnTo>
                    <a:lnTo>
                      <a:pt x="92" y="24"/>
                    </a:lnTo>
                    <a:lnTo>
                      <a:pt x="92" y="26"/>
                    </a:lnTo>
                    <a:lnTo>
                      <a:pt x="92" y="30"/>
                    </a:lnTo>
                    <a:lnTo>
                      <a:pt x="92" y="34"/>
                    </a:lnTo>
                    <a:lnTo>
                      <a:pt x="92" y="38"/>
                    </a:lnTo>
                    <a:lnTo>
                      <a:pt x="92" y="42"/>
                    </a:lnTo>
                    <a:lnTo>
                      <a:pt x="92" y="46"/>
                    </a:lnTo>
                    <a:lnTo>
                      <a:pt x="88" y="46"/>
                    </a:lnTo>
                    <a:lnTo>
                      <a:pt x="88" y="50"/>
                    </a:lnTo>
                    <a:lnTo>
                      <a:pt x="92" y="50"/>
                    </a:lnTo>
                    <a:lnTo>
                      <a:pt x="88" y="50"/>
                    </a:lnTo>
                    <a:lnTo>
                      <a:pt x="88" y="54"/>
                    </a:lnTo>
                    <a:lnTo>
                      <a:pt x="86" y="54"/>
                    </a:lnTo>
                    <a:lnTo>
                      <a:pt x="82" y="56"/>
                    </a:lnTo>
                    <a:lnTo>
                      <a:pt x="82" y="60"/>
                    </a:lnTo>
                    <a:lnTo>
                      <a:pt x="78" y="60"/>
                    </a:lnTo>
                    <a:lnTo>
                      <a:pt x="78" y="64"/>
                    </a:lnTo>
                    <a:lnTo>
                      <a:pt x="78" y="68"/>
                    </a:lnTo>
                    <a:lnTo>
                      <a:pt x="74" y="68"/>
                    </a:lnTo>
                    <a:lnTo>
                      <a:pt x="74" y="72"/>
                    </a:lnTo>
                    <a:lnTo>
                      <a:pt x="74" y="76"/>
                    </a:lnTo>
                    <a:lnTo>
                      <a:pt x="78" y="76"/>
                    </a:lnTo>
                    <a:lnTo>
                      <a:pt x="78" y="80"/>
                    </a:lnTo>
                    <a:lnTo>
                      <a:pt x="78" y="82"/>
                    </a:lnTo>
                    <a:lnTo>
                      <a:pt x="74" y="82"/>
                    </a:lnTo>
                    <a:lnTo>
                      <a:pt x="78" y="82"/>
                    </a:lnTo>
                    <a:lnTo>
                      <a:pt x="78" y="86"/>
                    </a:lnTo>
                    <a:lnTo>
                      <a:pt x="78" y="82"/>
                    </a:lnTo>
                    <a:lnTo>
                      <a:pt x="82" y="82"/>
                    </a:lnTo>
                    <a:lnTo>
                      <a:pt x="82" y="80"/>
                    </a:lnTo>
                    <a:lnTo>
                      <a:pt x="86" y="80"/>
                    </a:lnTo>
                    <a:lnTo>
                      <a:pt x="88" y="80"/>
                    </a:lnTo>
                    <a:lnTo>
                      <a:pt x="92" y="80"/>
                    </a:lnTo>
                    <a:lnTo>
                      <a:pt x="92" y="82"/>
                    </a:lnTo>
                    <a:lnTo>
                      <a:pt x="88" y="82"/>
                    </a:lnTo>
                    <a:lnTo>
                      <a:pt x="92" y="86"/>
                    </a:lnTo>
                    <a:lnTo>
                      <a:pt x="92" y="90"/>
                    </a:lnTo>
                    <a:lnTo>
                      <a:pt x="92" y="94"/>
                    </a:lnTo>
                    <a:lnTo>
                      <a:pt x="92" y="98"/>
                    </a:lnTo>
                    <a:lnTo>
                      <a:pt x="96" y="98"/>
                    </a:lnTo>
                    <a:lnTo>
                      <a:pt x="100" y="98"/>
                    </a:lnTo>
                    <a:lnTo>
                      <a:pt x="104" y="98"/>
                    </a:lnTo>
                    <a:lnTo>
                      <a:pt x="104" y="102"/>
                    </a:lnTo>
                    <a:lnTo>
                      <a:pt x="100" y="102"/>
                    </a:lnTo>
                    <a:lnTo>
                      <a:pt x="100" y="106"/>
                    </a:lnTo>
                    <a:lnTo>
                      <a:pt x="100" y="110"/>
                    </a:lnTo>
                    <a:lnTo>
                      <a:pt x="100" y="112"/>
                    </a:lnTo>
                    <a:lnTo>
                      <a:pt x="96" y="116"/>
                    </a:lnTo>
                    <a:lnTo>
                      <a:pt x="100" y="116"/>
                    </a:lnTo>
                    <a:lnTo>
                      <a:pt x="104" y="116"/>
                    </a:lnTo>
                    <a:lnTo>
                      <a:pt x="108" y="116"/>
                    </a:lnTo>
                    <a:lnTo>
                      <a:pt x="108" y="120"/>
                    </a:lnTo>
                    <a:lnTo>
                      <a:pt x="108" y="124"/>
                    </a:lnTo>
                    <a:lnTo>
                      <a:pt x="112" y="124"/>
                    </a:lnTo>
                    <a:lnTo>
                      <a:pt x="112" y="128"/>
                    </a:lnTo>
                    <a:lnTo>
                      <a:pt x="114" y="128"/>
                    </a:lnTo>
                    <a:lnTo>
                      <a:pt x="118" y="128"/>
                    </a:lnTo>
                    <a:lnTo>
                      <a:pt x="122" y="124"/>
                    </a:lnTo>
                    <a:lnTo>
                      <a:pt x="126" y="124"/>
                    </a:lnTo>
                    <a:lnTo>
                      <a:pt x="126" y="128"/>
                    </a:lnTo>
                    <a:lnTo>
                      <a:pt x="122" y="128"/>
                    </a:lnTo>
                    <a:lnTo>
                      <a:pt x="122" y="132"/>
                    </a:lnTo>
                    <a:lnTo>
                      <a:pt x="118" y="132"/>
                    </a:lnTo>
                    <a:lnTo>
                      <a:pt x="118" y="136"/>
                    </a:lnTo>
                    <a:lnTo>
                      <a:pt x="114" y="136"/>
                    </a:lnTo>
                    <a:lnTo>
                      <a:pt x="114" y="138"/>
                    </a:lnTo>
                    <a:lnTo>
                      <a:pt x="118" y="138"/>
                    </a:lnTo>
                    <a:lnTo>
                      <a:pt x="114" y="138"/>
                    </a:lnTo>
                    <a:lnTo>
                      <a:pt x="112" y="138"/>
                    </a:lnTo>
                    <a:lnTo>
                      <a:pt x="112" y="142"/>
                    </a:lnTo>
                    <a:lnTo>
                      <a:pt x="112" y="146"/>
                    </a:lnTo>
                    <a:lnTo>
                      <a:pt x="108" y="146"/>
                    </a:lnTo>
                    <a:lnTo>
                      <a:pt x="104" y="146"/>
                    </a:lnTo>
                    <a:lnTo>
                      <a:pt x="104" y="150"/>
                    </a:lnTo>
                    <a:lnTo>
                      <a:pt x="100" y="150"/>
                    </a:lnTo>
                    <a:lnTo>
                      <a:pt x="100" y="152"/>
                    </a:lnTo>
                    <a:lnTo>
                      <a:pt x="100" y="150"/>
                    </a:lnTo>
                    <a:lnTo>
                      <a:pt x="96" y="150"/>
                    </a:lnTo>
                    <a:lnTo>
                      <a:pt x="96" y="152"/>
                    </a:lnTo>
                    <a:lnTo>
                      <a:pt x="96" y="156"/>
                    </a:lnTo>
                    <a:lnTo>
                      <a:pt x="92" y="156"/>
                    </a:lnTo>
                    <a:lnTo>
                      <a:pt x="88" y="156"/>
                    </a:lnTo>
                    <a:lnTo>
                      <a:pt x="86" y="156"/>
                    </a:lnTo>
                    <a:lnTo>
                      <a:pt x="82" y="156"/>
                    </a:lnTo>
                    <a:lnTo>
                      <a:pt x="82" y="160"/>
                    </a:lnTo>
                    <a:lnTo>
                      <a:pt x="78" y="160"/>
                    </a:lnTo>
                    <a:lnTo>
                      <a:pt x="78" y="164"/>
                    </a:lnTo>
                    <a:lnTo>
                      <a:pt x="78" y="168"/>
                    </a:lnTo>
                    <a:lnTo>
                      <a:pt x="78" y="172"/>
                    </a:lnTo>
                    <a:lnTo>
                      <a:pt x="78" y="176"/>
                    </a:lnTo>
                    <a:lnTo>
                      <a:pt x="78" y="180"/>
                    </a:lnTo>
                    <a:lnTo>
                      <a:pt x="74" y="180"/>
                    </a:lnTo>
                    <a:lnTo>
                      <a:pt x="72" y="180"/>
                    </a:lnTo>
                    <a:lnTo>
                      <a:pt x="74" y="180"/>
                    </a:lnTo>
                    <a:lnTo>
                      <a:pt x="74" y="182"/>
                    </a:lnTo>
                    <a:lnTo>
                      <a:pt x="78" y="182"/>
                    </a:lnTo>
                    <a:lnTo>
                      <a:pt x="74" y="182"/>
                    </a:lnTo>
                    <a:lnTo>
                      <a:pt x="78" y="186"/>
                    </a:lnTo>
                    <a:lnTo>
                      <a:pt x="78" y="190"/>
                    </a:lnTo>
                    <a:lnTo>
                      <a:pt x="78" y="194"/>
                    </a:lnTo>
                    <a:lnTo>
                      <a:pt x="82" y="194"/>
                    </a:lnTo>
                    <a:lnTo>
                      <a:pt x="82" y="198"/>
                    </a:lnTo>
                    <a:lnTo>
                      <a:pt x="82" y="202"/>
                    </a:lnTo>
                    <a:lnTo>
                      <a:pt x="86" y="202"/>
                    </a:lnTo>
                    <a:lnTo>
                      <a:pt x="86" y="206"/>
                    </a:lnTo>
                    <a:lnTo>
                      <a:pt x="88" y="206"/>
                    </a:lnTo>
                    <a:lnTo>
                      <a:pt x="88" y="208"/>
                    </a:lnTo>
                    <a:lnTo>
                      <a:pt x="88" y="212"/>
                    </a:lnTo>
                    <a:lnTo>
                      <a:pt x="88" y="216"/>
                    </a:lnTo>
                    <a:lnTo>
                      <a:pt x="92" y="216"/>
                    </a:lnTo>
                    <a:lnTo>
                      <a:pt x="92" y="220"/>
                    </a:lnTo>
                    <a:lnTo>
                      <a:pt x="88" y="220"/>
                    </a:lnTo>
                    <a:lnTo>
                      <a:pt x="88" y="224"/>
                    </a:lnTo>
                    <a:lnTo>
                      <a:pt x="88" y="228"/>
                    </a:lnTo>
                    <a:lnTo>
                      <a:pt x="88" y="232"/>
                    </a:lnTo>
                    <a:lnTo>
                      <a:pt x="88" y="234"/>
                    </a:lnTo>
                    <a:lnTo>
                      <a:pt x="86" y="234"/>
                    </a:lnTo>
                    <a:lnTo>
                      <a:pt x="86" y="238"/>
                    </a:lnTo>
                    <a:lnTo>
                      <a:pt x="86" y="242"/>
                    </a:lnTo>
                    <a:lnTo>
                      <a:pt x="86" y="246"/>
                    </a:lnTo>
                    <a:lnTo>
                      <a:pt x="88" y="246"/>
                    </a:lnTo>
                    <a:lnTo>
                      <a:pt x="88" y="250"/>
                    </a:lnTo>
                    <a:lnTo>
                      <a:pt x="88" y="254"/>
                    </a:lnTo>
                    <a:lnTo>
                      <a:pt x="92" y="254"/>
                    </a:lnTo>
                    <a:lnTo>
                      <a:pt x="92" y="258"/>
                    </a:lnTo>
                    <a:lnTo>
                      <a:pt x="96" y="258"/>
                    </a:lnTo>
                    <a:lnTo>
                      <a:pt x="96" y="262"/>
                    </a:lnTo>
                    <a:lnTo>
                      <a:pt x="96" y="264"/>
                    </a:lnTo>
                    <a:lnTo>
                      <a:pt x="96" y="268"/>
                    </a:lnTo>
                    <a:lnTo>
                      <a:pt x="100" y="268"/>
                    </a:lnTo>
                    <a:lnTo>
                      <a:pt x="100" y="272"/>
                    </a:lnTo>
                    <a:lnTo>
                      <a:pt x="96" y="272"/>
                    </a:lnTo>
                    <a:lnTo>
                      <a:pt x="100" y="280"/>
                    </a:lnTo>
                    <a:lnTo>
                      <a:pt x="100" y="284"/>
                    </a:lnTo>
                    <a:lnTo>
                      <a:pt x="100" y="288"/>
                    </a:lnTo>
                    <a:lnTo>
                      <a:pt x="104" y="288"/>
                    </a:lnTo>
                    <a:lnTo>
                      <a:pt x="104" y="290"/>
                    </a:lnTo>
                    <a:lnTo>
                      <a:pt x="104" y="294"/>
                    </a:lnTo>
                    <a:lnTo>
                      <a:pt x="104" y="298"/>
                    </a:lnTo>
                    <a:lnTo>
                      <a:pt x="100" y="298"/>
                    </a:lnTo>
                    <a:lnTo>
                      <a:pt x="100" y="302"/>
                    </a:lnTo>
                    <a:lnTo>
                      <a:pt x="100" y="306"/>
                    </a:lnTo>
                    <a:lnTo>
                      <a:pt x="96" y="310"/>
                    </a:lnTo>
                    <a:lnTo>
                      <a:pt x="92" y="314"/>
                    </a:lnTo>
                    <a:lnTo>
                      <a:pt x="92" y="314"/>
                    </a:lnTo>
                    <a:lnTo>
                      <a:pt x="92" y="314"/>
                    </a:lnTo>
                    <a:close/>
                    <a:moveTo>
                      <a:pt x="22" y="164"/>
                    </a:moveTo>
                    <a:lnTo>
                      <a:pt x="22" y="168"/>
                    </a:lnTo>
                    <a:lnTo>
                      <a:pt x="26" y="168"/>
                    </a:lnTo>
                    <a:lnTo>
                      <a:pt x="26" y="172"/>
                    </a:lnTo>
                    <a:lnTo>
                      <a:pt x="22" y="172"/>
                    </a:lnTo>
                    <a:lnTo>
                      <a:pt x="18" y="168"/>
                    </a:lnTo>
                    <a:lnTo>
                      <a:pt x="18" y="164"/>
                    </a:lnTo>
                    <a:lnTo>
                      <a:pt x="22" y="164"/>
                    </a:lnTo>
                    <a:lnTo>
                      <a:pt x="22" y="168"/>
                    </a:lnTo>
                    <a:lnTo>
                      <a:pt x="22" y="164"/>
                    </a:lnTo>
                    <a:lnTo>
                      <a:pt x="22" y="164"/>
                    </a:lnTo>
                    <a:lnTo>
                      <a:pt x="22" y="164"/>
                    </a:lnTo>
                    <a:close/>
                    <a:moveTo>
                      <a:pt x="8" y="146"/>
                    </a:moveTo>
                    <a:lnTo>
                      <a:pt x="8" y="150"/>
                    </a:lnTo>
                    <a:lnTo>
                      <a:pt x="8" y="146"/>
                    </a:lnTo>
                    <a:lnTo>
                      <a:pt x="8" y="146"/>
                    </a:lnTo>
                    <a:lnTo>
                      <a:pt x="8" y="146"/>
                    </a:lnTo>
                    <a:close/>
                    <a:moveTo>
                      <a:pt x="18" y="152"/>
                    </a:moveTo>
                    <a:lnTo>
                      <a:pt x="18" y="156"/>
                    </a:lnTo>
                    <a:lnTo>
                      <a:pt x="16" y="152"/>
                    </a:lnTo>
                    <a:lnTo>
                      <a:pt x="18" y="152"/>
                    </a:lnTo>
                    <a:lnTo>
                      <a:pt x="18" y="152"/>
                    </a:lnTo>
                    <a:lnTo>
                      <a:pt x="18" y="152"/>
                    </a:lnTo>
                    <a:close/>
                    <a:moveTo>
                      <a:pt x="26" y="164"/>
                    </a:moveTo>
                    <a:lnTo>
                      <a:pt x="22" y="164"/>
                    </a:lnTo>
                    <a:lnTo>
                      <a:pt x="18" y="164"/>
                    </a:lnTo>
                    <a:lnTo>
                      <a:pt x="18" y="160"/>
                    </a:lnTo>
                    <a:lnTo>
                      <a:pt x="22" y="160"/>
                    </a:lnTo>
                    <a:lnTo>
                      <a:pt x="26" y="164"/>
                    </a:lnTo>
                    <a:lnTo>
                      <a:pt x="26" y="164"/>
                    </a:lnTo>
                    <a:lnTo>
                      <a:pt x="26" y="164"/>
                    </a:lnTo>
                    <a:close/>
                    <a:moveTo>
                      <a:pt x="74" y="212"/>
                    </a:moveTo>
                    <a:lnTo>
                      <a:pt x="74" y="216"/>
                    </a:lnTo>
                    <a:lnTo>
                      <a:pt x="74" y="220"/>
                    </a:lnTo>
                    <a:lnTo>
                      <a:pt x="74" y="216"/>
                    </a:lnTo>
                    <a:lnTo>
                      <a:pt x="74" y="212"/>
                    </a:lnTo>
                    <a:lnTo>
                      <a:pt x="74" y="212"/>
                    </a:lnTo>
                    <a:lnTo>
                      <a:pt x="74" y="212"/>
                    </a:lnTo>
                    <a:close/>
                    <a:moveTo>
                      <a:pt x="34" y="220"/>
                    </a:moveTo>
                    <a:lnTo>
                      <a:pt x="34" y="224"/>
                    </a:lnTo>
                    <a:lnTo>
                      <a:pt x="30" y="224"/>
                    </a:lnTo>
                    <a:lnTo>
                      <a:pt x="34" y="220"/>
                    </a:lnTo>
                    <a:lnTo>
                      <a:pt x="34" y="220"/>
                    </a:lnTo>
                    <a:lnTo>
                      <a:pt x="34" y="220"/>
                    </a:lnTo>
                    <a:close/>
                    <a:moveTo>
                      <a:pt x="82" y="290"/>
                    </a:moveTo>
                    <a:lnTo>
                      <a:pt x="82" y="288"/>
                    </a:lnTo>
                    <a:lnTo>
                      <a:pt x="82" y="290"/>
                    </a:lnTo>
                    <a:lnTo>
                      <a:pt x="82" y="290"/>
                    </a:lnTo>
                    <a:lnTo>
                      <a:pt x="82" y="290"/>
                    </a:lnTo>
                    <a:close/>
                    <a:moveTo>
                      <a:pt x="86" y="328"/>
                    </a:moveTo>
                    <a:lnTo>
                      <a:pt x="82" y="328"/>
                    </a:lnTo>
                    <a:lnTo>
                      <a:pt x="86" y="328"/>
                    </a:lnTo>
                    <a:lnTo>
                      <a:pt x="86" y="324"/>
                    </a:lnTo>
                    <a:lnTo>
                      <a:pt x="86" y="328"/>
                    </a:lnTo>
                    <a:lnTo>
                      <a:pt x="86" y="328"/>
                    </a:lnTo>
                    <a:lnTo>
                      <a:pt x="86" y="328"/>
                    </a:lnTo>
                    <a:close/>
                    <a:moveTo>
                      <a:pt x="18" y="172"/>
                    </a:moveTo>
                    <a:lnTo>
                      <a:pt x="22" y="172"/>
                    </a:lnTo>
                    <a:lnTo>
                      <a:pt x="22" y="176"/>
                    </a:lnTo>
                    <a:lnTo>
                      <a:pt x="18" y="176"/>
                    </a:lnTo>
                    <a:lnTo>
                      <a:pt x="18" y="172"/>
                    </a:lnTo>
                    <a:lnTo>
                      <a:pt x="18" y="172"/>
                    </a:lnTo>
                    <a:lnTo>
                      <a:pt x="18" y="172"/>
                    </a:lnTo>
                    <a:close/>
                    <a:moveTo>
                      <a:pt x="86" y="288"/>
                    </a:moveTo>
                    <a:lnTo>
                      <a:pt x="86" y="284"/>
                    </a:lnTo>
                    <a:lnTo>
                      <a:pt x="86" y="280"/>
                    </a:lnTo>
                    <a:lnTo>
                      <a:pt x="88" y="284"/>
                    </a:lnTo>
                    <a:lnTo>
                      <a:pt x="86" y="288"/>
                    </a:lnTo>
                    <a:lnTo>
                      <a:pt x="86" y="288"/>
                    </a:lnTo>
                    <a:lnTo>
                      <a:pt x="86" y="288"/>
                    </a:lnTo>
                    <a:close/>
                    <a:moveTo>
                      <a:pt x="82" y="288"/>
                    </a:moveTo>
                    <a:lnTo>
                      <a:pt x="82" y="284"/>
                    </a:lnTo>
                    <a:lnTo>
                      <a:pt x="82" y="288"/>
                    </a:lnTo>
                    <a:lnTo>
                      <a:pt x="82" y="288"/>
                    </a:lnTo>
                    <a:lnTo>
                      <a:pt x="82" y="288"/>
                    </a:lnTo>
                    <a:close/>
                    <a:moveTo>
                      <a:pt x="88" y="290"/>
                    </a:moveTo>
                    <a:lnTo>
                      <a:pt x="88" y="294"/>
                    </a:lnTo>
                    <a:lnTo>
                      <a:pt x="88" y="290"/>
                    </a:lnTo>
                    <a:lnTo>
                      <a:pt x="88" y="290"/>
                    </a:lnTo>
                    <a:lnTo>
                      <a:pt x="88" y="290"/>
                    </a:lnTo>
                    <a:close/>
                    <a:moveTo>
                      <a:pt x="86" y="298"/>
                    </a:moveTo>
                    <a:lnTo>
                      <a:pt x="86" y="294"/>
                    </a:lnTo>
                    <a:lnTo>
                      <a:pt x="88" y="294"/>
                    </a:lnTo>
                    <a:lnTo>
                      <a:pt x="88" y="298"/>
                    </a:lnTo>
                    <a:lnTo>
                      <a:pt x="86" y="298"/>
                    </a:lnTo>
                    <a:lnTo>
                      <a:pt x="86" y="298"/>
                    </a:lnTo>
                    <a:lnTo>
                      <a:pt x="86" y="298"/>
                    </a:lnTo>
                    <a:close/>
                    <a:moveTo>
                      <a:pt x="86" y="302"/>
                    </a:moveTo>
                    <a:lnTo>
                      <a:pt x="86" y="298"/>
                    </a:lnTo>
                    <a:lnTo>
                      <a:pt x="86" y="294"/>
                    </a:lnTo>
                    <a:lnTo>
                      <a:pt x="86" y="298"/>
                    </a:lnTo>
                    <a:lnTo>
                      <a:pt x="86" y="302"/>
                    </a:lnTo>
                    <a:lnTo>
                      <a:pt x="86" y="302"/>
                    </a:lnTo>
                    <a:lnTo>
                      <a:pt x="86" y="302"/>
                    </a:lnTo>
                    <a:close/>
                    <a:moveTo>
                      <a:pt x="86" y="314"/>
                    </a:moveTo>
                    <a:lnTo>
                      <a:pt x="82" y="310"/>
                    </a:lnTo>
                    <a:lnTo>
                      <a:pt x="82" y="314"/>
                    </a:lnTo>
                    <a:lnTo>
                      <a:pt x="82" y="310"/>
                    </a:lnTo>
                    <a:lnTo>
                      <a:pt x="86" y="310"/>
                    </a:lnTo>
                    <a:lnTo>
                      <a:pt x="86" y="314"/>
                    </a:lnTo>
                    <a:lnTo>
                      <a:pt x="86" y="314"/>
                    </a:lnTo>
                    <a:lnTo>
                      <a:pt x="86" y="3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6" name="Freeform 43">
                <a:extLst>
                  <a:ext uri="{FF2B5EF4-FFF2-40B4-BE49-F238E27FC236}">
                    <a16:creationId xmlns:a16="http://schemas.microsoft.com/office/drawing/2014/main" id="{CFE0D9C0-E5E1-4D63-8514-5D694C2C0A51}"/>
                  </a:ext>
                </a:extLst>
              </p:cNvPr>
              <p:cNvSpPr>
                <a:spLocks/>
              </p:cNvSpPr>
              <p:nvPr/>
            </p:nvSpPr>
            <p:spPr bwMode="auto">
              <a:xfrm>
                <a:off x="6327433" y="9102307"/>
                <a:ext cx="202140" cy="128951"/>
              </a:xfrm>
              <a:custGeom>
                <a:avLst/>
                <a:gdLst>
                  <a:gd name="T0" fmla="*/ 34 w 116"/>
                  <a:gd name="T1" fmla="*/ 48 h 74"/>
                  <a:gd name="T2" fmla="*/ 30 w 116"/>
                  <a:gd name="T3" fmla="*/ 44 h 74"/>
                  <a:gd name="T4" fmla="*/ 26 w 116"/>
                  <a:gd name="T5" fmla="*/ 44 h 74"/>
                  <a:gd name="T6" fmla="*/ 20 w 116"/>
                  <a:gd name="T7" fmla="*/ 40 h 74"/>
                  <a:gd name="T8" fmla="*/ 16 w 116"/>
                  <a:gd name="T9" fmla="*/ 36 h 74"/>
                  <a:gd name="T10" fmla="*/ 8 w 116"/>
                  <a:gd name="T11" fmla="*/ 30 h 74"/>
                  <a:gd name="T12" fmla="*/ 4 w 116"/>
                  <a:gd name="T13" fmla="*/ 30 h 74"/>
                  <a:gd name="T14" fmla="*/ 0 w 116"/>
                  <a:gd name="T15" fmla="*/ 22 h 74"/>
                  <a:gd name="T16" fmla="*/ 0 w 116"/>
                  <a:gd name="T17" fmla="*/ 18 h 74"/>
                  <a:gd name="T18" fmla="*/ 4 w 116"/>
                  <a:gd name="T19" fmla="*/ 14 h 74"/>
                  <a:gd name="T20" fmla="*/ 8 w 116"/>
                  <a:gd name="T21" fmla="*/ 10 h 74"/>
                  <a:gd name="T22" fmla="*/ 8 w 116"/>
                  <a:gd name="T23" fmla="*/ 6 h 74"/>
                  <a:gd name="T24" fmla="*/ 16 w 116"/>
                  <a:gd name="T25" fmla="*/ 4 h 74"/>
                  <a:gd name="T26" fmla="*/ 16 w 116"/>
                  <a:gd name="T27" fmla="*/ 6 h 74"/>
                  <a:gd name="T28" fmla="*/ 20 w 116"/>
                  <a:gd name="T29" fmla="*/ 0 h 74"/>
                  <a:gd name="T30" fmla="*/ 20 w 116"/>
                  <a:gd name="T31" fmla="*/ 0 h 74"/>
                  <a:gd name="T32" fmla="*/ 26 w 116"/>
                  <a:gd name="T33" fmla="*/ 0 h 74"/>
                  <a:gd name="T34" fmla="*/ 34 w 116"/>
                  <a:gd name="T35" fmla="*/ 6 h 74"/>
                  <a:gd name="T36" fmla="*/ 42 w 116"/>
                  <a:gd name="T37" fmla="*/ 10 h 74"/>
                  <a:gd name="T38" fmla="*/ 46 w 116"/>
                  <a:gd name="T39" fmla="*/ 14 h 74"/>
                  <a:gd name="T40" fmla="*/ 48 w 116"/>
                  <a:gd name="T41" fmla="*/ 22 h 74"/>
                  <a:gd name="T42" fmla="*/ 52 w 116"/>
                  <a:gd name="T43" fmla="*/ 22 h 74"/>
                  <a:gd name="T44" fmla="*/ 56 w 116"/>
                  <a:gd name="T45" fmla="*/ 22 h 74"/>
                  <a:gd name="T46" fmla="*/ 60 w 116"/>
                  <a:gd name="T47" fmla="*/ 26 h 74"/>
                  <a:gd name="T48" fmla="*/ 64 w 116"/>
                  <a:gd name="T49" fmla="*/ 30 h 74"/>
                  <a:gd name="T50" fmla="*/ 68 w 116"/>
                  <a:gd name="T51" fmla="*/ 32 h 74"/>
                  <a:gd name="T52" fmla="*/ 72 w 116"/>
                  <a:gd name="T53" fmla="*/ 32 h 74"/>
                  <a:gd name="T54" fmla="*/ 72 w 116"/>
                  <a:gd name="T55" fmla="*/ 36 h 74"/>
                  <a:gd name="T56" fmla="*/ 74 w 116"/>
                  <a:gd name="T57" fmla="*/ 36 h 74"/>
                  <a:gd name="T58" fmla="*/ 82 w 116"/>
                  <a:gd name="T59" fmla="*/ 40 h 74"/>
                  <a:gd name="T60" fmla="*/ 82 w 116"/>
                  <a:gd name="T61" fmla="*/ 44 h 74"/>
                  <a:gd name="T62" fmla="*/ 86 w 116"/>
                  <a:gd name="T63" fmla="*/ 40 h 74"/>
                  <a:gd name="T64" fmla="*/ 90 w 116"/>
                  <a:gd name="T65" fmla="*/ 44 h 74"/>
                  <a:gd name="T66" fmla="*/ 94 w 116"/>
                  <a:gd name="T67" fmla="*/ 40 h 74"/>
                  <a:gd name="T68" fmla="*/ 98 w 116"/>
                  <a:gd name="T69" fmla="*/ 44 h 74"/>
                  <a:gd name="T70" fmla="*/ 100 w 116"/>
                  <a:gd name="T71" fmla="*/ 44 h 74"/>
                  <a:gd name="T72" fmla="*/ 108 w 116"/>
                  <a:gd name="T73" fmla="*/ 48 h 74"/>
                  <a:gd name="T74" fmla="*/ 108 w 116"/>
                  <a:gd name="T75" fmla="*/ 44 h 74"/>
                  <a:gd name="T76" fmla="*/ 112 w 116"/>
                  <a:gd name="T77" fmla="*/ 44 h 74"/>
                  <a:gd name="T78" fmla="*/ 116 w 116"/>
                  <a:gd name="T79" fmla="*/ 48 h 74"/>
                  <a:gd name="T80" fmla="*/ 112 w 116"/>
                  <a:gd name="T81" fmla="*/ 56 h 74"/>
                  <a:gd name="T82" fmla="*/ 112 w 116"/>
                  <a:gd name="T83" fmla="*/ 62 h 74"/>
                  <a:gd name="T84" fmla="*/ 112 w 116"/>
                  <a:gd name="T85" fmla="*/ 70 h 74"/>
                  <a:gd name="T86" fmla="*/ 112 w 116"/>
                  <a:gd name="T87" fmla="*/ 70 h 74"/>
                  <a:gd name="T88" fmla="*/ 108 w 116"/>
                  <a:gd name="T89" fmla="*/ 70 h 74"/>
                  <a:gd name="T90" fmla="*/ 104 w 116"/>
                  <a:gd name="T91" fmla="*/ 70 h 74"/>
                  <a:gd name="T92" fmla="*/ 98 w 116"/>
                  <a:gd name="T93" fmla="*/ 70 h 74"/>
                  <a:gd name="T94" fmla="*/ 90 w 116"/>
                  <a:gd name="T95" fmla="*/ 70 h 74"/>
                  <a:gd name="T96" fmla="*/ 86 w 116"/>
                  <a:gd name="T97" fmla="*/ 66 h 74"/>
                  <a:gd name="T98" fmla="*/ 78 w 116"/>
                  <a:gd name="T99" fmla="*/ 66 h 74"/>
                  <a:gd name="T100" fmla="*/ 78 w 116"/>
                  <a:gd name="T101" fmla="*/ 62 h 74"/>
                  <a:gd name="T102" fmla="*/ 74 w 116"/>
                  <a:gd name="T103" fmla="*/ 66 h 74"/>
                  <a:gd name="T104" fmla="*/ 68 w 116"/>
                  <a:gd name="T105" fmla="*/ 60 h 74"/>
                  <a:gd name="T106" fmla="*/ 64 w 116"/>
                  <a:gd name="T107" fmla="*/ 60 h 74"/>
                  <a:gd name="T108" fmla="*/ 64 w 116"/>
                  <a:gd name="T109" fmla="*/ 56 h 74"/>
                  <a:gd name="T110" fmla="*/ 56 w 116"/>
                  <a:gd name="T111" fmla="*/ 52 h 74"/>
                  <a:gd name="T112" fmla="*/ 52 w 116"/>
                  <a:gd name="T113" fmla="*/ 56 h 74"/>
                  <a:gd name="T114" fmla="*/ 48 w 116"/>
                  <a:gd name="T115" fmla="*/ 52 h 74"/>
                  <a:gd name="T116" fmla="*/ 46 w 116"/>
                  <a:gd name="T117" fmla="*/ 56 h 74"/>
                  <a:gd name="T118" fmla="*/ 46 w 116"/>
                  <a:gd name="T119" fmla="*/ 52 h 74"/>
                  <a:gd name="T120" fmla="*/ 38 w 116"/>
                  <a:gd name="T121" fmla="*/ 52 h 74"/>
                  <a:gd name="T122" fmla="*/ 38 w 116"/>
                  <a:gd name="T12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74">
                    <a:moveTo>
                      <a:pt x="38" y="48"/>
                    </a:moveTo>
                    <a:lnTo>
                      <a:pt x="38" y="48"/>
                    </a:lnTo>
                    <a:lnTo>
                      <a:pt x="38" y="48"/>
                    </a:lnTo>
                    <a:lnTo>
                      <a:pt x="34" y="48"/>
                    </a:lnTo>
                    <a:lnTo>
                      <a:pt x="34" y="48"/>
                    </a:lnTo>
                    <a:lnTo>
                      <a:pt x="34" y="48"/>
                    </a:lnTo>
                    <a:lnTo>
                      <a:pt x="34" y="48"/>
                    </a:lnTo>
                    <a:lnTo>
                      <a:pt x="34" y="48"/>
                    </a:lnTo>
                    <a:lnTo>
                      <a:pt x="34" y="48"/>
                    </a:lnTo>
                    <a:lnTo>
                      <a:pt x="30" y="48"/>
                    </a:lnTo>
                    <a:lnTo>
                      <a:pt x="30" y="48"/>
                    </a:lnTo>
                    <a:lnTo>
                      <a:pt x="30" y="44"/>
                    </a:lnTo>
                    <a:lnTo>
                      <a:pt x="26" y="44"/>
                    </a:lnTo>
                    <a:lnTo>
                      <a:pt x="26" y="44"/>
                    </a:lnTo>
                    <a:lnTo>
                      <a:pt x="26" y="44"/>
                    </a:lnTo>
                    <a:lnTo>
                      <a:pt x="26" y="44"/>
                    </a:lnTo>
                    <a:lnTo>
                      <a:pt x="26" y="44"/>
                    </a:lnTo>
                    <a:lnTo>
                      <a:pt x="26" y="44"/>
                    </a:lnTo>
                    <a:lnTo>
                      <a:pt x="22" y="44"/>
                    </a:lnTo>
                    <a:lnTo>
                      <a:pt x="22" y="44"/>
                    </a:lnTo>
                    <a:lnTo>
                      <a:pt x="22" y="44"/>
                    </a:lnTo>
                    <a:lnTo>
                      <a:pt x="20" y="40"/>
                    </a:lnTo>
                    <a:lnTo>
                      <a:pt x="20" y="40"/>
                    </a:lnTo>
                    <a:lnTo>
                      <a:pt x="20" y="40"/>
                    </a:lnTo>
                    <a:lnTo>
                      <a:pt x="16" y="36"/>
                    </a:lnTo>
                    <a:lnTo>
                      <a:pt x="16" y="36"/>
                    </a:lnTo>
                    <a:lnTo>
                      <a:pt x="16" y="36"/>
                    </a:lnTo>
                    <a:lnTo>
                      <a:pt x="16" y="36"/>
                    </a:lnTo>
                    <a:lnTo>
                      <a:pt x="16" y="36"/>
                    </a:lnTo>
                    <a:lnTo>
                      <a:pt x="16" y="36"/>
                    </a:lnTo>
                    <a:lnTo>
                      <a:pt x="16" y="36"/>
                    </a:lnTo>
                    <a:lnTo>
                      <a:pt x="12" y="32"/>
                    </a:lnTo>
                    <a:lnTo>
                      <a:pt x="8" y="32"/>
                    </a:lnTo>
                    <a:lnTo>
                      <a:pt x="8" y="30"/>
                    </a:lnTo>
                    <a:lnTo>
                      <a:pt x="8" y="30"/>
                    </a:lnTo>
                    <a:lnTo>
                      <a:pt x="8" y="30"/>
                    </a:lnTo>
                    <a:lnTo>
                      <a:pt x="8" y="30"/>
                    </a:lnTo>
                    <a:lnTo>
                      <a:pt x="8" y="32"/>
                    </a:lnTo>
                    <a:lnTo>
                      <a:pt x="4" y="32"/>
                    </a:lnTo>
                    <a:lnTo>
                      <a:pt x="4" y="32"/>
                    </a:lnTo>
                    <a:lnTo>
                      <a:pt x="4" y="30"/>
                    </a:lnTo>
                    <a:lnTo>
                      <a:pt x="4" y="30"/>
                    </a:lnTo>
                    <a:lnTo>
                      <a:pt x="0" y="30"/>
                    </a:lnTo>
                    <a:lnTo>
                      <a:pt x="0" y="30"/>
                    </a:lnTo>
                    <a:lnTo>
                      <a:pt x="0" y="26"/>
                    </a:lnTo>
                    <a:lnTo>
                      <a:pt x="0" y="26"/>
                    </a:lnTo>
                    <a:lnTo>
                      <a:pt x="0" y="26"/>
                    </a:lnTo>
                    <a:lnTo>
                      <a:pt x="0" y="22"/>
                    </a:lnTo>
                    <a:lnTo>
                      <a:pt x="4" y="22"/>
                    </a:lnTo>
                    <a:lnTo>
                      <a:pt x="4" y="22"/>
                    </a:lnTo>
                    <a:lnTo>
                      <a:pt x="4" y="18"/>
                    </a:lnTo>
                    <a:lnTo>
                      <a:pt x="4" y="18"/>
                    </a:lnTo>
                    <a:lnTo>
                      <a:pt x="4" y="18"/>
                    </a:lnTo>
                    <a:lnTo>
                      <a:pt x="0" y="18"/>
                    </a:lnTo>
                    <a:lnTo>
                      <a:pt x="4" y="14"/>
                    </a:lnTo>
                    <a:lnTo>
                      <a:pt x="4" y="14"/>
                    </a:lnTo>
                    <a:lnTo>
                      <a:pt x="4" y="14"/>
                    </a:lnTo>
                    <a:lnTo>
                      <a:pt x="4" y="14"/>
                    </a:lnTo>
                    <a:lnTo>
                      <a:pt x="4" y="14"/>
                    </a:lnTo>
                    <a:lnTo>
                      <a:pt x="4" y="14"/>
                    </a:lnTo>
                    <a:lnTo>
                      <a:pt x="4" y="10"/>
                    </a:lnTo>
                    <a:lnTo>
                      <a:pt x="4" y="10"/>
                    </a:lnTo>
                    <a:lnTo>
                      <a:pt x="4" y="10"/>
                    </a:lnTo>
                    <a:lnTo>
                      <a:pt x="4" y="10"/>
                    </a:lnTo>
                    <a:lnTo>
                      <a:pt x="4" y="10"/>
                    </a:lnTo>
                    <a:lnTo>
                      <a:pt x="8" y="10"/>
                    </a:lnTo>
                    <a:lnTo>
                      <a:pt x="8" y="6"/>
                    </a:lnTo>
                    <a:lnTo>
                      <a:pt x="8" y="6"/>
                    </a:lnTo>
                    <a:lnTo>
                      <a:pt x="8" y="6"/>
                    </a:lnTo>
                    <a:lnTo>
                      <a:pt x="8" y="6"/>
                    </a:lnTo>
                    <a:lnTo>
                      <a:pt x="8" y="6"/>
                    </a:lnTo>
                    <a:lnTo>
                      <a:pt x="8" y="6"/>
                    </a:lnTo>
                    <a:lnTo>
                      <a:pt x="12" y="4"/>
                    </a:lnTo>
                    <a:lnTo>
                      <a:pt x="12" y="4"/>
                    </a:lnTo>
                    <a:lnTo>
                      <a:pt x="12" y="4"/>
                    </a:lnTo>
                    <a:lnTo>
                      <a:pt x="16" y="4"/>
                    </a:lnTo>
                    <a:lnTo>
                      <a:pt x="16" y="4"/>
                    </a:lnTo>
                    <a:lnTo>
                      <a:pt x="16" y="4"/>
                    </a:lnTo>
                    <a:lnTo>
                      <a:pt x="16" y="6"/>
                    </a:lnTo>
                    <a:lnTo>
                      <a:pt x="16" y="6"/>
                    </a:lnTo>
                    <a:lnTo>
                      <a:pt x="16" y="6"/>
                    </a:lnTo>
                    <a:lnTo>
                      <a:pt x="16" y="6"/>
                    </a:lnTo>
                    <a:lnTo>
                      <a:pt x="16" y="6"/>
                    </a:lnTo>
                    <a:lnTo>
                      <a:pt x="16" y="6"/>
                    </a:lnTo>
                    <a:lnTo>
                      <a:pt x="16" y="6"/>
                    </a:lnTo>
                    <a:lnTo>
                      <a:pt x="20" y="4"/>
                    </a:lnTo>
                    <a:lnTo>
                      <a:pt x="20" y="4"/>
                    </a:lnTo>
                    <a:lnTo>
                      <a:pt x="20" y="4"/>
                    </a:lnTo>
                    <a:lnTo>
                      <a:pt x="20" y="0"/>
                    </a:lnTo>
                    <a:lnTo>
                      <a:pt x="20" y="0"/>
                    </a:lnTo>
                    <a:lnTo>
                      <a:pt x="20" y="0"/>
                    </a:lnTo>
                    <a:lnTo>
                      <a:pt x="20" y="0"/>
                    </a:lnTo>
                    <a:lnTo>
                      <a:pt x="20" y="0"/>
                    </a:lnTo>
                    <a:lnTo>
                      <a:pt x="20" y="0"/>
                    </a:lnTo>
                    <a:lnTo>
                      <a:pt x="20" y="0"/>
                    </a:lnTo>
                    <a:lnTo>
                      <a:pt x="20" y="0"/>
                    </a:lnTo>
                    <a:lnTo>
                      <a:pt x="22" y="0"/>
                    </a:lnTo>
                    <a:lnTo>
                      <a:pt x="22" y="0"/>
                    </a:lnTo>
                    <a:lnTo>
                      <a:pt x="22" y="0"/>
                    </a:lnTo>
                    <a:lnTo>
                      <a:pt x="22" y="0"/>
                    </a:lnTo>
                    <a:lnTo>
                      <a:pt x="22" y="0"/>
                    </a:lnTo>
                    <a:lnTo>
                      <a:pt x="26" y="0"/>
                    </a:lnTo>
                    <a:lnTo>
                      <a:pt x="26" y="0"/>
                    </a:lnTo>
                    <a:lnTo>
                      <a:pt x="30" y="0"/>
                    </a:lnTo>
                    <a:lnTo>
                      <a:pt x="30" y="4"/>
                    </a:lnTo>
                    <a:lnTo>
                      <a:pt x="30" y="6"/>
                    </a:lnTo>
                    <a:lnTo>
                      <a:pt x="30" y="4"/>
                    </a:lnTo>
                    <a:lnTo>
                      <a:pt x="34" y="6"/>
                    </a:lnTo>
                    <a:lnTo>
                      <a:pt x="34" y="6"/>
                    </a:lnTo>
                    <a:lnTo>
                      <a:pt x="38" y="10"/>
                    </a:lnTo>
                    <a:lnTo>
                      <a:pt x="38" y="10"/>
                    </a:lnTo>
                    <a:lnTo>
                      <a:pt x="38" y="10"/>
                    </a:lnTo>
                    <a:lnTo>
                      <a:pt x="42" y="10"/>
                    </a:lnTo>
                    <a:lnTo>
                      <a:pt x="42" y="10"/>
                    </a:lnTo>
                    <a:lnTo>
                      <a:pt x="42" y="14"/>
                    </a:lnTo>
                    <a:lnTo>
                      <a:pt x="42" y="14"/>
                    </a:lnTo>
                    <a:lnTo>
                      <a:pt x="42" y="14"/>
                    </a:lnTo>
                    <a:lnTo>
                      <a:pt x="46" y="14"/>
                    </a:lnTo>
                    <a:lnTo>
                      <a:pt x="46" y="14"/>
                    </a:lnTo>
                    <a:lnTo>
                      <a:pt x="46" y="14"/>
                    </a:lnTo>
                    <a:lnTo>
                      <a:pt x="46" y="14"/>
                    </a:lnTo>
                    <a:lnTo>
                      <a:pt x="46" y="14"/>
                    </a:lnTo>
                    <a:lnTo>
                      <a:pt x="46" y="18"/>
                    </a:lnTo>
                    <a:lnTo>
                      <a:pt x="46" y="18"/>
                    </a:lnTo>
                    <a:lnTo>
                      <a:pt x="48" y="18"/>
                    </a:lnTo>
                    <a:lnTo>
                      <a:pt x="48" y="22"/>
                    </a:lnTo>
                    <a:lnTo>
                      <a:pt x="48" y="22"/>
                    </a:lnTo>
                    <a:lnTo>
                      <a:pt x="48" y="22"/>
                    </a:lnTo>
                    <a:lnTo>
                      <a:pt x="48" y="22"/>
                    </a:lnTo>
                    <a:lnTo>
                      <a:pt x="52" y="22"/>
                    </a:lnTo>
                    <a:lnTo>
                      <a:pt x="52" y="22"/>
                    </a:lnTo>
                    <a:lnTo>
                      <a:pt x="52" y="22"/>
                    </a:lnTo>
                    <a:lnTo>
                      <a:pt x="52" y="22"/>
                    </a:lnTo>
                    <a:lnTo>
                      <a:pt x="52" y="22"/>
                    </a:lnTo>
                    <a:lnTo>
                      <a:pt x="52" y="18"/>
                    </a:lnTo>
                    <a:lnTo>
                      <a:pt x="56" y="18"/>
                    </a:lnTo>
                    <a:lnTo>
                      <a:pt x="56" y="18"/>
                    </a:lnTo>
                    <a:lnTo>
                      <a:pt x="56" y="22"/>
                    </a:lnTo>
                    <a:lnTo>
                      <a:pt x="56" y="22"/>
                    </a:lnTo>
                    <a:lnTo>
                      <a:pt x="56" y="22"/>
                    </a:lnTo>
                    <a:lnTo>
                      <a:pt x="56" y="22"/>
                    </a:lnTo>
                    <a:lnTo>
                      <a:pt x="60" y="22"/>
                    </a:lnTo>
                    <a:lnTo>
                      <a:pt x="60" y="26"/>
                    </a:lnTo>
                    <a:lnTo>
                      <a:pt x="60" y="26"/>
                    </a:lnTo>
                    <a:lnTo>
                      <a:pt x="60" y="26"/>
                    </a:lnTo>
                    <a:lnTo>
                      <a:pt x="60" y="26"/>
                    </a:lnTo>
                    <a:lnTo>
                      <a:pt x="60" y="26"/>
                    </a:lnTo>
                    <a:lnTo>
                      <a:pt x="60" y="26"/>
                    </a:lnTo>
                    <a:lnTo>
                      <a:pt x="60" y="30"/>
                    </a:lnTo>
                    <a:lnTo>
                      <a:pt x="64" y="30"/>
                    </a:lnTo>
                    <a:lnTo>
                      <a:pt x="64" y="30"/>
                    </a:lnTo>
                    <a:lnTo>
                      <a:pt x="64" y="30"/>
                    </a:lnTo>
                    <a:lnTo>
                      <a:pt x="64" y="30"/>
                    </a:lnTo>
                    <a:lnTo>
                      <a:pt x="64" y="30"/>
                    </a:lnTo>
                    <a:lnTo>
                      <a:pt x="64" y="32"/>
                    </a:lnTo>
                    <a:lnTo>
                      <a:pt x="68" y="32"/>
                    </a:lnTo>
                    <a:lnTo>
                      <a:pt x="68" y="32"/>
                    </a:lnTo>
                    <a:lnTo>
                      <a:pt x="68" y="32"/>
                    </a:lnTo>
                    <a:lnTo>
                      <a:pt x="72" y="32"/>
                    </a:lnTo>
                    <a:lnTo>
                      <a:pt x="72" y="32"/>
                    </a:lnTo>
                    <a:lnTo>
                      <a:pt x="72" y="30"/>
                    </a:lnTo>
                    <a:lnTo>
                      <a:pt x="72" y="32"/>
                    </a:lnTo>
                    <a:lnTo>
                      <a:pt x="72" y="32"/>
                    </a:lnTo>
                    <a:lnTo>
                      <a:pt x="72" y="32"/>
                    </a:lnTo>
                    <a:lnTo>
                      <a:pt x="72" y="32"/>
                    </a:lnTo>
                    <a:lnTo>
                      <a:pt x="72" y="36"/>
                    </a:lnTo>
                    <a:lnTo>
                      <a:pt x="72" y="36"/>
                    </a:lnTo>
                    <a:lnTo>
                      <a:pt x="72" y="36"/>
                    </a:lnTo>
                    <a:lnTo>
                      <a:pt x="72" y="36"/>
                    </a:lnTo>
                    <a:lnTo>
                      <a:pt x="72" y="36"/>
                    </a:lnTo>
                    <a:lnTo>
                      <a:pt x="74" y="36"/>
                    </a:lnTo>
                    <a:lnTo>
                      <a:pt x="74" y="36"/>
                    </a:lnTo>
                    <a:lnTo>
                      <a:pt x="74" y="36"/>
                    </a:lnTo>
                    <a:lnTo>
                      <a:pt x="74" y="36"/>
                    </a:lnTo>
                    <a:lnTo>
                      <a:pt x="74" y="36"/>
                    </a:lnTo>
                    <a:lnTo>
                      <a:pt x="74" y="36"/>
                    </a:lnTo>
                    <a:lnTo>
                      <a:pt x="78" y="36"/>
                    </a:lnTo>
                    <a:lnTo>
                      <a:pt x="78" y="36"/>
                    </a:lnTo>
                    <a:lnTo>
                      <a:pt x="78" y="36"/>
                    </a:lnTo>
                    <a:lnTo>
                      <a:pt x="82" y="40"/>
                    </a:lnTo>
                    <a:lnTo>
                      <a:pt x="82" y="40"/>
                    </a:lnTo>
                    <a:lnTo>
                      <a:pt x="82" y="40"/>
                    </a:lnTo>
                    <a:lnTo>
                      <a:pt x="82" y="40"/>
                    </a:lnTo>
                    <a:lnTo>
                      <a:pt x="82" y="40"/>
                    </a:lnTo>
                    <a:lnTo>
                      <a:pt x="82" y="44"/>
                    </a:lnTo>
                    <a:lnTo>
                      <a:pt x="82" y="44"/>
                    </a:lnTo>
                    <a:lnTo>
                      <a:pt x="82" y="44"/>
                    </a:lnTo>
                    <a:lnTo>
                      <a:pt x="86" y="44"/>
                    </a:lnTo>
                    <a:lnTo>
                      <a:pt x="86" y="44"/>
                    </a:lnTo>
                    <a:lnTo>
                      <a:pt x="86" y="44"/>
                    </a:lnTo>
                    <a:lnTo>
                      <a:pt x="86" y="44"/>
                    </a:lnTo>
                    <a:lnTo>
                      <a:pt x="86" y="40"/>
                    </a:lnTo>
                    <a:lnTo>
                      <a:pt x="86" y="40"/>
                    </a:lnTo>
                    <a:lnTo>
                      <a:pt x="86" y="40"/>
                    </a:lnTo>
                    <a:lnTo>
                      <a:pt x="86" y="40"/>
                    </a:lnTo>
                    <a:lnTo>
                      <a:pt x="86" y="40"/>
                    </a:lnTo>
                    <a:lnTo>
                      <a:pt x="86" y="44"/>
                    </a:lnTo>
                    <a:lnTo>
                      <a:pt x="90" y="44"/>
                    </a:lnTo>
                    <a:lnTo>
                      <a:pt x="90" y="44"/>
                    </a:lnTo>
                    <a:lnTo>
                      <a:pt x="90" y="44"/>
                    </a:lnTo>
                    <a:lnTo>
                      <a:pt x="90" y="44"/>
                    </a:lnTo>
                    <a:lnTo>
                      <a:pt x="90" y="44"/>
                    </a:lnTo>
                    <a:lnTo>
                      <a:pt x="94" y="40"/>
                    </a:lnTo>
                    <a:lnTo>
                      <a:pt x="94" y="40"/>
                    </a:lnTo>
                    <a:lnTo>
                      <a:pt x="94" y="40"/>
                    </a:lnTo>
                    <a:lnTo>
                      <a:pt x="94" y="40"/>
                    </a:lnTo>
                    <a:lnTo>
                      <a:pt x="94" y="40"/>
                    </a:lnTo>
                    <a:lnTo>
                      <a:pt x="94" y="40"/>
                    </a:lnTo>
                    <a:lnTo>
                      <a:pt x="94" y="40"/>
                    </a:lnTo>
                    <a:lnTo>
                      <a:pt x="98" y="44"/>
                    </a:lnTo>
                    <a:lnTo>
                      <a:pt x="98" y="44"/>
                    </a:lnTo>
                    <a:lnTo>
                      <a:pt x="98" y="44"/>
                    </a:lnTo>
                    <a:lnTo>
                      <a:pt x="98" y="44"/>
                    </a:lnTo>
                    <a:lnTo>
                      <a:pt x="100" y="44"/>
                    </a:lnTo>
                    <a:lnTo>
                      <a:pt x="100" y="44"/>
                    </a:lnTo>
                    <a:lnTo>
                      <a:pt x="100" y="44"/>
                    </a:lnTo>
                    <a:lnTo>
                      <a:pt x="100" y="48"/>
                    </a:lnTo>
                    <a:lnTo>
                      <a:pt x="100" y="44"/>
                    </a:lnTo>
                    <a:lnTo>
                      <a:pt x="104" y="44"/>
                    </a:lnTo>
                    <a:lnTo>
                      <a:pt x="104" y="44"/>
                    </a:lnTo>
                    <a:lnTo>
                      <a:pt x="104" y="48"/>
                    </a:lnTo>
                    <a:lnTo>
                      <a:pt x="108" y="48"/>
                    </a:lnTo>
                    <a:lnTo>
                      <a:pt x="108" y="44"/>
                    </a:lnTo>
                    <a:lnTo>
                      <a:pt x="108" y="48"/>
                    </a:lnTo>
                    <a:lnTo>
                      <a:pt x="108" y="48"/>
                    </a:lnTo>
                    <a:lnTo>
                      <a:pt x="108" y="44"/>
                    </a:lnTo>
                    <a:lnTo>
                      <a:pt x="108" y="44"/>
                    </a:lnTo>
                    <a:lnTo>
                      <a:pt x="108" y="44"/>
                    </a:lnTo>
                    <a:lnTo>
                      <a:pt x="108" y="44"/>
                    </a:lnTo>
                    <a:lnTo>
                      <a:pt x="108" y="44"/>
                    </a:lnTo>
                    <a:lnTo>
                      <a:pt x="112" y="44"/>
                    </a:lnTo>
                    <a:lnTo>
                      <a:pt x="112" y="44"/>
                    </a:lnTo>
                    <a:lnTo>
                      <a:pt x="112" y="44"/>
                    </a:lnTo>
                    <a:lnTo>
                      <a:pt x="112" y="44"/>
                    </a:lnTo>
                    <a:lnTo>
                      <a:pt x="112" y="44"/>
                    </a:lnTo>
                    <a:lnTo>
                      <a:pt x="112" y="44"/>
                    </a:lnTo>
                    <a:lnTo>
                      <a:pt x="116" y="44"/>
                    </a:lnTo>
                    <a:lnTo>
                      <a:pt x="116" y="44"/>
                    </a:lnTo>
                    <a:lnTo>
                      <a:pt x="116" y="48"/>
                    </a:lnTo>
                    <a:lnTo>
                      <a:pt x="116" y="48"/>
                    </a:lnTo>
                    <a:lnTo>
                      <a:pt x="112" y="52"/>
                    </a:lnTo>
                    <a:lnTo>
                      <a:pt x="112" y="52"/>
                    </a:lnTo>
                    <a:lnTo>
                      <a:pt x="112" y="52"/>
                    </a:lnTo>
                    <a:lnTo>
                      <a:pt x="112" y="52"/>
                    </a:lnTo>
                    <a:lnTo>
                      <a:pt x="112" y="56"/>
                    </a:lnTo>
                    <a:lnTo>
                      <a:pt x="112" y="56"/>
                    </a:lnTo>
                    <a:lnTo>
                      <a:pt x="112" y="60"/>
                    </a:lnTo>
                    <a:lnTo>
                      <a:pt x="112" y="60"/>
                    </a:lnTo>
                    <a:lnTo>
                      <a:pt x="112" y="60"/>
                    </a:lnTo>
                    <a:lnTo>
                      <a:pt x="112" y="60"/>
                    </a:lnTo>
                    <a:lnTo>
                      <a:pt x="112" y="60"/>
                    </a:lnTo>
                    <a:lnTo>
                      <a:pt x="112" y="62"/>
                    </a:lnTo>
                    <a:lnTo>
                      <a:pt x="116" y="62"/>
                    </a:lnTo>
                    <a:lnTo>
                      <a:pt x="116" y="66"/>
                    </a:lnTo>
                    <a:lnTo>
                      <a:pt x="116" y="66"/>
                    </a:lnTo>
                    <a:lnTo>
                      <a:pt x="116" y="66"/>
                    </a:lnTo>
                    <a:lnTo>
                      <a:pt x="116" y="66"/>
                    </a:lnTo>
                    <a:lnTo>
                      <a:pt x="112" y="70"/>
                    </a:lnTo>
                    <a:lnTo>
                      <a:pt x="112" y="70"/>
                    </a:lnTo>
                    <a:lnTo>
                      <a:pt x="112" y="70"/>
                    </a:lnTo>
                    <a:lnTo>
                      <a:pt x="112" y="70"/>
                    </a:lnTo>
                    <a:lnTo>
                      <a:pt x="112" y="74"/>
                    </a:lnTo>
                    <a:lnTo>
                      <a:pt x="112" y="70"/>
                    </a:lnTo>
                    <a:lnTo>
                      <a:pt x="112" y="70"/>
                    </a:lnTo>
                    <a:lnTo>
                      <a:pt x="112" y="70"/>
                    </a:lnTo>
                    <a:lnTo>
                      <a:pt x="112" y="70"/>
                    </a:lnTo>
                    <a:lnTo>
                      <a:pt x="108" y="70"/>
                    </a:lnTo>
                    <a:lnTo>
                      <a:pt x="108" y="70"/>
                    </a:lnTo>
                    <a:lnTo>
                      <a:pt x="108" y="70"/>
                    </a:lnTo>
                    <a:lnTo>
                      <a:pt x="108" y="70"/>
                    </a:lnTo>
                    <a:lnTo>
                      <a:pt x="104" y="70"/>
                    </a:lnTo>
                    <a:lnTo>
                      <a:pt x="104" y="70"/>
                    </a:lnTo>
                    <a:lnTo>
                      <a:pt x="104" y="70"/>
                    </a:lnTo>
                    <a:lnTo>
                      <a:pt x="104" y="70"/>
                    </a:lnTo>
                    <a:lnTo>
                      <a:pt x="104" y="70"/>
                    </a:lnTo>
                    <a:lnTo>
                      <a:pt x="104" y="70"/>
                    </a:lnTo>
                    <a:lnTo>
                      <a:pt x="100" y="74"/>
                    </a:lnTo>
                    <a:lnTo>
                      <a:pt x="100" y="70"/>
                    </a:lnTo>
                    <a:lnTo>
                      <a:pt x="98" y="70"/>
                    </a:lnTo>
                    <a:lnTo>
                      <a:pt x="98" y="70"/>
                    </a:lnTo>
                    <a:lnTo>
                      <a:pt x="98" y="70"/>
                    </a:lnTo>
                    <a:lnTo>
                      <a:pt x="98" y="70"/>
                    </a:lnTo>
                    <a:lnTo>
                      <a:pt x="98" y="70"/>
                    </a:lnTo>
                    <a:lnTo>
                      <a:pt x="98" y="70"/>
                    </a:lnTo>
                    <a:lnTo>
                      <a:pt x="94" y="70"/>
                    </a:lnTo>
                    <a:lnTo>
                      <a:pt x="94" y="70"/>
                    </a:lnTo>
                    <a:lnTo>
                      <a:pt x="94" y="70"/>
                    </a:lnTo>
                    <a:lnTo>
                      <a:pt x="90" y="70"/>
                    </a:lnTo>
                    <a:lnTo>
                      <a:pt x="90" y="66"/>
                    </a:lnTo>
                    <a:lnTo>
                      <a:pt x="86" y="66"/>
                    </a:lnTo>
                    <a:lnTo>
                      <a:pt x="86" y="66"/>
                    </a:lnTo>
                    <a:lnTo>
                      <a:pt x="86" y="66"/>
                    </a:lnTo>
                    <a:lnTo>
                      <a:pt x="86" y="66"/>
                    </a:lnTo>
                    <a:lnTo>
                      <a:pt x="86" y="66"/>
                    </a:lnTo>
                    <a:lnTo>
                      <a:pt x="86" y="66"/>
                    </a:lnTo>
                    <a:lnTo>
                      <a:pt x="82" y="66"/>
                    </a:lnTo>
                    <a:lnTo>
                      <a:pt x="82" y="66"/>
                    </a:lnTo>
                    <a:lnTo>
                      <a:pt x="82" y="66"/>
                    </a:lnTo>
                    <a:lnTo>
                      <a:pt x="82" y="70"/>
                    </a:lnTo>
                    <a:lnTo>
                      <a:pt x="78" y="66"/>
                    </a:lnTo>
                    <a:lnTo>
                      <a:pt x="78" y="66"/>
                    </a:lnTo>
                    <a:lnTo>
                      <a:pt x="78" y="66"/>
                    </a:lnTo>
                    <a:lnTo>
                      <a:pt x="78" y="66"/>
                    </a:lnTo>
                    <a:lnTo>
                      <a:pt x="78" y="66"/>
                    </a:lnTo>
                    <a:lnTo>
                      <a:pt x="78" y="62"/>
                    </a:lnTo>
                    <a:lnTo>
                      <a:pt x="78" y="62"/>
                    </a:lnTo>
                    <a:lnTo>
                      <a:pt x="78" y="62"/>
                    </a:lnTo>
                    <a:lnTo>
                      <a:pt x="78" y="62"/>
                    </a:lnTo>
                    <a:lnTo>
                      <a:pt x="74" y="62"/>
                    </a:lnTo>
                    <a:lnTo>
                      <a:pt x="74" y="66"/>
                    </a:lnTo>
                    <a:lnTo>
                      <a:pt x="74" y="66"/>
                    </a:lnTo>
                    <a:lnTo>
                      <a:pt x="74" y="66"/>
                    </a:lnTo>
                    <a:lnTo>
                      <a:pt x="74" y="66"/>
                    </a:lnTo>
                    <a:lnTo>
                      <a:pt x="72" y="66"/>
                    </a:lnTo>
                    <a:lnTo>
                      <a:pt x="72" y="66"/>
                    </a:lnTo>
                    <a:lnTo>
                      <a:pt x="72" y="62"/>
                    </a:lnTo>
                    <a:lnTo>
                      <a:pt x="68" y="62"/>
                    </a:lnTo>
                    <a:lnTo>
                      <a:pt x="68" y="60"/>
                    </a:lnTo>
                    <a:lnTo>
                      <a:pt x="68" y="60"/>
                    </a:lnTo>
                    <a:lnTo>
                      <a:pt x="68" y="60"/>
                    </a:lnTo>
                    <a:lnTo>
                      <a:pt x="68" y="60"/>
                    </a:lnTo>
                    <a:lnTo>
                      <a:pt x="64" y="60"/>
                    </a:lnTo>
                    <a:lnTo>
                      <a:pt x="64" y="60"/>
                    </a:lnTo>
                    <a:lnTo>
                      <a:pt x="64" y="60"/>
                    </a:lnTo>
                    <a:lnTo>
                      <a:pt x="64" y="60"/>
                    </a:lnTo>
                    <a:lnTo>
                      <a:pt x="64" y="60"/>
                    </a:lnTo>
                    <a:lnTo>
                      <a:pt x="64" y="56"/>
                    </a:lnTo>
                    <a:lnTo>
                      <a:pt x="64" y="56"/>
                    </a:lnTo>
                    <a:lnTo>
                      <a:pt x="64" y="56"/>
                    </a:lnTo>
                    <a:lnTo>
                      <a:pt x="64" y="56"/>
                    </a:lnTo>
                    <a:lnTo>
                      <a:pt x="64" y="56"/>
                    </a:lnTo>
                    <a:lnTo>
                      <a:pt x="64" y="56"/>
                    </a:lnTo>
                    <a:lnTo>
                      <a:pt x="60" y="56"/>
                    </a:lnTo>
                    <a:lnTo>
                      <a:pt x="60" y="56"/>
                    </a:lnTo>
                    <a:lnTo>
                      <a:pt x="60" y="56"/>
                    </a:lnTo>
                    <a:lnTo>
                      <a:pt x="56" y="52"/>
                    </a:lnTo>
                    <a:lnTo>
                      <a:pt x="56" y="52"/>
                    </a:lnTo>
                    <a:lnTo>
                      <a:pt x="56" y="52"/>
                    </a:lnTo>
                    <a:lnTo>
                      <a:pt x="56" y="52"/>
                    </a:lnTo>
                    <a:lnTo>
                      <a:pt x="52" y="52"/>
                    </a:lnTo>
                    <a:lnTo>
                      <a:pt x="52" y="52"/>
                    </a:lnTo>
                    <a:lnTo>
                      <a:pt x="52" y="56"/>
                    </a:lnTo>
                    <a:lnTo>
                      <a:pt x="52" y="56"/>
                    </a:lnTo>
                    <a:lnTo>
                      <a:pt x="52" y="56"/>
                    </a:lnTo>
                    <a:lnTo>
                      <a:pt x="52" y="56"/>
                    </a:lnTo>
                    <a:lnTo>
                      <a:pt x="52" y="56"/>
                    </a:lnTo>
                    <a:lnTo>
                      <a:pt x="52" y="52"/>
                    </a:lnTo>
                    <a:lnTo>
                      <a:pt x="48" y="52"/>
                    </a:lnTo>
                    <a:lnTo>
                      <a:pt x="48" y="52"/>
                    </a:lnTo>
                    <a:lnTo>
                      <a:pt x="48" y="52"/>
                    </a:lnTo>
                    <a:lnTo>
                      <a:pt x="48" y="52"/>
                    </a:lnTo>
                    <a:lnTo>
                      <a:pt x="46" y="52"/>
                    </a:lnTo>
                    <a:lnTo>
                      <a:pt x="46" y="56"/>
                    </a:lnTo>
                    <a:lnTo>
                      <a:pt x="46" y="56"/>
                    </a:lnTo>
                    <a:lnTo>
                      <a:pt x="46" y="56"/>
                    </a:lnTo>
                    <a:lnTo>
                      <a:pt x="46" y="56"/>
                    </a:lnTo>
                    <a:lnTo>
                      <a:pt x="46" y="56"/>
                    </a:lnTo>
                    <a:lnTo>
                      <a:pt x="46" y="56"/>
                    </a:lnTo>
                    <a:lnTo>
                      <a:pt x="46" y="56"/>
                    </a:lnTo>
                    <a:lnTo>
                      <a:pt x="46" y="52"/>
                    </a:lnTo>
                    <a:lnTo>
                      <a:pt x="42" y="52"/>
                    </a:lnTo>
                    <a:lnTo>
                      <a:pt x="42" y="52"/>
                    </a:lnTo>
                    <a:lnTo>
                      <a:pt x="42" y="52"/>
                    </a:lnTo>
                    <a:lnTo>
                      <a:pt x="42" y="52"/>
                    </a:lnTo>
                    <a:lnTo>
                      <a:pt x="38" y="52"/>
                    </a:lnTo>
                    <a:lnTo>
                      <a:pt x="38" y="52"/>
                    </a:lnTo>
                    <a:lnTo>
                      <a:pt x="38" y="52"/>
                    </a:lnTo>
                    <a:lnTo>
                      <a:pt x="38" y="48"/>
                    </a:lnTo>
                    <a:lnTo>
                      <a:pt x="38" y="48"/>
                    </a:lnTo>
                    <a:lnTo>
                      <a:pt x="38" y="48"/>
                    </a:lnTo>
                    <a:lnTo>
                      <a:pt x="38" y="48"/>
                    </a:lnTo>
                    <a:lnTo>
                      <a:pt x="38" y="4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7" name="Freeform 44">
                <a:extLst>
                  <a:ext uri="{FF2B5EF4-FFF2-40B4-BE49-F238E27FC236}">
                    <a16:creationId xmlns:a16="http://schemas.microsoft.com/office/drawing/2014/main" id="{BF3F885F-6AEE-414B-97F2-51457953A0DF}"/>
                  </a:ext>
                </a:extLst>
              </p:cNvPr>
              <p:cNvSpPr>
                <a:spLocks/>
              </p:cNvSpPr>
              <p:nvPr/>
            </p:nvSpPr>
            <p:spPr bwMode="auto">
              <a:xfrm>
                <a:off x="7418290" y="8687572"/>
                <a:ext cx="156832" cy="174258"/>
              </a:xfrm>
              <a:custGeom>
                <a:avLst/>
                <a:gdLst>
                  <a:gd name="T0" fmla="*/ 46 w 90"/>
                  <a:gd name="T1" fmla="*/ 72 h 100"/>
                  <a:gd name="T2" fmla="*/ 52 w 90"/>
                  <a:gd name="T3" fmla="*/ 76 h 100"/>
                  <a:gd name="T4" fmla="*/ 56 w 90"/>
                  <a:gd name="T5" fmla="*/ 80 h 100"/>
                  <a:gd name="T6" fmla="*/ 56 w 90"/>
                  <a:gd name="T7" fmla="*/ 84 h 100"/>
                  <a:gd name="T8" fmla="*/ 56 w 90"/>
                  <a:gd name="T9" fmla="*/ 88 h 100"/>
                  <a:gd name="T10" fmla="*/ 52 w 90"/>
                  <a:gd name="T11" fmla="*/ 88 h 100"/>
                  <a:gd name="T12" fmla="*/ 42 w 90"/>
                  <a:gd name="T13" fmla="*/ 88 h 100"/>
                  <a:gd name="T14" fmla="*/ 38 w 90"/>
                  <a:gd name="T15" fmla="*/ 92 h 100"/>
                  <a:gd name="T16" fmla="*/ 34 w 90"/>
                  <a:gd name="T17" fmla="*/ 100 h 100"/>
                  <a:gd name="T18" fmla="*/ 26 w 90"/>
                  <a:gd name="T19" fmla="*/ 96 h 100"/>
                  <a:gd name="T20" fmla="*/ 22 w 90"/>
                  <a:gd name="T21" fmla="*/ 100 h 100"/>
                  <a:gd name="T22" fmla="*/ 20 w 90"/>
                  <a:gd name="T23" fmla="*/ 96 h 100"/>
                  <a:gd name="T24" fmla="*/ 20 w 90"/>
                  <a:gd name="T25" fmla="*/ 96 h 100"/>
                  <a:gd name="T26" fmla="*/ 16 w 90"/>
                  <a:gd name="T27" fmla="*/ 100 h 100"/>
                  <a:gd name="T28" fmla="*/ 16 w 90"/>
                  <a:gd name="T29" fmla="*/ 96 h 100"/>
                  <a:gd name="T30" fmla="*/ 12 w 90"/>
                  <a:gd name="T31" fmla="*/ 96 h 100"/>
                  <a:gd name="T32" fmla="*/ 12 w 90"/>
                  <a:gd name="T33" fmla="*/ 96 h 100"/>
                  <a:gd name="T34" fmla="*/ 12 w 90"/>
                  <a:gd name="T35" fmla="*/ 92 h 100"/>
                  <a:gd name="T36" fmla="*/ 4 w 90"/>
                  <a:gd name="T37" fmla="*/ 92 h 100"/>
                  <a:gd name="T38" fmla="*/ 8 w 90"/>
                  <a:gd name="T39" fmla="*/ 84 h 100"/>
                  <a:gd name="T40" fmla="*/ 16 w 90"/>
                  <a:gd name="T41" fmla="*/ 80 h 100"/>
                  <a:gd name="T42" fmla="*/ 20 w 90"/>
                  <a:gd name="T43" fmla="*/ 84 h 100"/>
                  <a:gd name="T44" fmla="*/ 12 w 90"/>
                  <a:gd name="T45" fmla="*/ 80 h 100"/>
                  <a:gd name="T46" fmla="*/ 12 w 90"/>
                  <a:gd name="T47" fmla="*/ 72 h 100"/>
                  <a:gd name="T48" fmla="*/ 16 w 90"/>
                  <a:gd name="T49" fmla="*/ 70 h 100"/>
                  <a:gd name="T50" fmla="*/ 16 w 90"/>
                  <a:gd name="T51" fmla="*/ 66 h 100"/>
                  <a:gd name="T52" fmla="*/ 4 w 90"/>
                  <a:gd name="T53" fmla="*/ 62 h 100"/>
                  <a:gd name="T54" fmla="*/ 4 w 90"/>
                  <a:gd name="T55" fmla="*/ 58 h 100"/>
                  <a:gd name="T56" fmla="*/ 0 w 90"/>
                  <a:gd name="T57" fmla="*/ 54 h 100"/>
                  <a:gd name="T58" fmla="*/ 4 w 90"/>
                  <a:gd name="T59" fmla="*/ 50 h 100"/>
                  <a:gd name="T60" fmla="*/ 12 w 90"/>
                  <a:gd name="T61" fmla="*/ 44 h 100"/>
                  <a:gd name="T62" fmla="*/ 20 w 90"/>
                  <a:gd name="T63" fmla="*/ 44 h 100"/>
                  <a:gd name="T64" fmla="*/ 26 w 90"/>
                  <a:gd name="T65" fmla="*/ 32 h 100"/>
                  <a:gd name="T66" fmla="*/ 30 w 90"/>
                  <a:gd name="T67" fmla="*/ 28 h 100"/>
                  <a:gd name="T68" fmla="*/ 34 w 90"/>
                  <a:gd name="T69" fmla="*/ 24 h 100"/>
                  <a:gd name="T70" fmla="*/ 38 w 90"/>
                  <a:gd name="T71" fmla="*/ 24 h 100"/>
                  <a:gd name="T72" fmla="*/ 48 w 90"/>
                  <a:gd name="T73" fmla="*/ 28 h 100"/>
                  <a:gd name="T74" fmla="*/ 52 w 90"/>
                  <a:gd name="T75" fmla="*/ 28 h 100"/>
                  <a:gd name="T76" fmla="*/ 56 w 90"/>
                  <a:gd name="T77" fmla="*/ 24 h 100"/>
                  <a:gd name="T78" fmla="*/ 56 w 90"/>
                  <a:gd name="T79" fmla="*/ 16 h 100"/>
                  <a:gd name="T80" fmla="*/ 60 w 90"/>
                  <a:gd name="T81" fmla="*/ 16 h 100"/>
                  <a:gd name="T82" fmla="*/ 68 w 90"/>
                  <a:gd name="T83" fmla="*/ 16 h 100"/>
                  <a:gd name="T84" fmla="*/ 72 w 90"/>
                  <a:gd name="T85" fmla="*/ 10 h 100"/>
                  <a:gd name="T86" fmla="*/ 74 w 90"/>
                  <a:gd name="T87" fmla="*/ 6 h 100"/>
                  <a:gd name="T88" fmla="*/ 78 w 90"/>
                  <a:gd name="T89" fmla="*/ 0 h 100"/>
                  <a:gd name="T90" fmla="*/ 82 w 90"/>
                  <a:gd name="T91" fmla="*/ 2 h 100"/>
                  <a:gd name="T92" fmla="*/ 90 w 90"/>
                  <a:gd name="T93" fmla="*/ 10 h 100"/>
                  <a:gd name="T94" fmla="*/ 90 w 90"/>
                  <a:gd name="T95" fmla="*/ 14 h 100"/>
                  <a:gd name="T96" fmla="*/ 82 w 90"/>
                  <a:gd name="T97" fmla="*/ 16 h 100"/>
                  <a:gd name="T98" fmla="*/ 74 w 90"/>
                  <a:gd name="T99" fmla="*/ 24 h 100"/>
                  <a:gd name="T100" fmla="*/ 74 w 90"/>
                  <a:gd name="T101" fmla="*/ 28 h 100"/>
                  <a:gd name="T102" fmla="*/ 74 w 90"/>
                  <a:gd name="T103" fmla="*/ 36 h 100"/>
                  <a:gd name="T104" fmla="*/ 74 w 90"/>
                  <a:gd name="T105" fmla="*/ 40 h 100"/>
                  <a:gd name="T106" fmla="*/ 68 w 90"/>
                  <a:gd name="T107" fmla="*/ 46 h 100"/>
                  <a:gd name="T108" fmla="*/ 64 w 90"/>
                  <a:gd name="T109" fmla="*/ 46 h 100"/>
                  <a:gd name="T110" fmla="*/ 52 w 90"/>
                  <a:gd name="T111" fmla="*/ 54 h 100"/>
                  <a:gd name="T112" fmla="*/ 48 w 90"/>
                  <a:gd name="T113" fmla="*/ 58 h 100"/>
                  <a:gd name="T114" fmla="*/ 46 w 90"/>
                  <a:gd name="T115" fmla="*/ 66 h 100"/>
                  <a:gd name="T116" fmla="*/ 46 w 90"/>
                  <a:gd name="T117"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100">
                    <a:moveTo>
                      <a:pt x="46" y="70"/>
                    </a:moveTo>
                    <a:lnTo>
                      <a:pt x="46" y="70"/>
                    </a:lnTo>
                    <a:lnTo>
                      <a:pt x="42" y="70"/>
                    </a:lnTo>
                    <a:lnTo>
                      <a:pt x="42" y="70"/>
                    </a:lnTo>
                    <a:lnTo>
                      <a:pt x="42" y="72"/>
                    </a:lnTo>
                    <a:lnTo>
                      <a:pt x="46" y="72"/>
                    </a:lnTo>
                    <a:lnTo>
                      <a:pt x="46" y="72"/>
                    </a:lnTo>
                    <a:lnTo>
                      <a:pt x="46" y="72"/>
                    </a:lnTo>
                    <a:lnTo>
                      <a:pt x="48" y="72"/>
                    </a:lnTo>
                    <a:lnTo>
                      <a:pt x="48" y="72"/>
                    </a:lnTo>
                    <a:lnTo>
                      <a:pt x="48" y="76"/>
                    </a:lnTo>
                    <a:lnTo>
                      <a:pt x="48" y="76"/>
                    </a:lnTo>
                    <a:lnTo>
                      <a:pt x="52" y="76"/>
                    </a:lnTo>
                    <a:lnTo>
                      <a:pt x="52" y="76"/>
                    </a:lnTo>
                    <a:lnTo>
                      <a:pt x="52" y="76"/>
                    </a:lnTo>
                    <a:lnTo>
                      <a:pt x="52" y="76"/>
                    </a:lnTo>
                    <a:lnTo>
                      <a:pt x="52" y="80"/>
                    </a:lnTo>
                    <a:lnTo>
                      <a:pt x="52" y="80"/>
                    </a:lnTo>
                    <a:lnTo>
                      <a:pt x="56" y="80"/>
                    </a:lnTo>
                    <a:lnTo>
                      <a:pt x="56" y="80"/>
                    </a:lnTo>
                    <a:lnTo>
                      <a:pt x="56" y="80"/>
                    </a:lnTo>
                    <a:lnTo>
                      <a:pt x="56" y="80"/>
                    </a:lnTo>
                    <a:lnTo>
                      <a:pt x="56" y="80"/>
                    </a:lnTo>
                    <a:lnTo>
                      <a:pt x="56" y="80"/>
                    </a:lnTo>
                    <a:lnTo>
                      <a:pt x="56" y="84"/>
                    </a:lnTo>
                    <a:lnTo>
                      <a:pt x="56" y="84"/>
                    </a:lnTo>
                    <a:lnTo>
                      <a:pt x="56" y="84"/>
                    </a:lnTo>
                    <a:lnTo>
                      <a:pt x="56" y="84"/>
                    </a:lnTo>
                    <a:lnTo>
                      <a:pt x="56" y="84"/>
                    </a:lnTo>
                    <a:lnTo>
                      <a:pt x="56" y="84"/>
                    </a:lnTo>
                    <a:lnTo>
                      <a:pt x="56" y="88"/>
                    </a:lnTo>
                    <a:lnTo>
                      <a:pt x="56" y="88"/>
                    </a:lnTo>
                    <a:lnTo>
                      <a:pt x="56" y="88"/>
                    </a:lnTo>
                    <a:lnTo>
                      <a:pt x="56" y="88"/>
                    </a:lnTo>
                    <a:lnTo>
                      <a:pt x="56" y="88"/>
                    </a:lnTo>
                    <a:lnTo>
                      <a:pt x="52" y="88"/>
                    </a:lnTo>
                    <a:lnTo>
                      <a:pt x="52" y="88"/>
                    </a:lnTo>
                    <a:lnTo>
                      <a:pt x="52" y="88"/>
                    </a:lnTo>
                    <a:lnTo>
                      <a:pt x="52" y="88"/>
                    </a:lnTo>
                    <a:lnTo>
                      <a:pt x="52" y="88"/>
                    </a:lnTo>
                    <a:lnTo>
                      <a:pt x="52" y="88"/>
                    </a:lnTo>
                    <a:lnTo>
                      <a:pt x="52" y="88"/>
                    </a:lnTo>
                    <a:lnTo>
                      <a:pt x="48" y="88"/>
                    </a:lnTo>
                    <a:lnTo>
                      <a:pt x="46" y="88"/>
                    </a:lnTo>
                    <a:lnTo>
                      <a:pt x="46" y="88"/>
                    </a:lnTo>
                    <a:lnTo>
                      <a:pt x="46" y="88"/>
                    </a:lnTo>
                    <a:lnTo>
                      <a:pt x="42" y="88"/>
                    </a:lnTo>
                    <a:lnTo>
                      <a:pt x="42" y="88"/>
                    </a:lnTo>
                    <a:lnTo>
                      <a:pt x="42" y="88"/>
                    </a:lnTo>
                    <a:lnTo>
                      <a:pt x="38" y="88"/>
                    </a:lnTo>
                    <a:lnTo>
                      <a:pt x="38" y="88"/>
                    </a:lnTo>
                    <a:lnTo>
                      <a:pt x="38" y="88"/>
                    </a:lnTo>
                    <a:lnTo>
                      <a:pt x="38" y="88"/>
                    </a:lnTo>
                    <a:lnTo>
                      <a:pt x="38" y="92"/>
                    </a:lnTo>
                    <a:lnTo>
                      <a:pt x="38" y="92"/>
                    </a:lnTo>
                    <a:lnTo>
                      <a:pt x="38" y="92"/>
                    </a:lnTo>
                    <a:lnTo>
                      <a:pt x="38" y="92"/>
                    </a:lnTo>
                    <a:lnTo>
                      <a:pt x="38" y="92"/>
                    </a:lnTo>
                    <a:lnTo>
                      <a:pt x="34" y="96"/>
                    </a:lnTo>
                    <a:lnTo>
                      <a:pt x="34" y="96"/>
                    </a:lnTo>
                    <a:lnTo>
                      <a:pt x="34" y="96"/>
                    </a:lnTo>
                    <a:lnTo>
                      <a:pt x="34" y="96"/>
                    </a:lnTo>
                    <a:lnTo>
                      <a:pt x="34" y="100"/>
                    </a:lnTo>
                    <a:lnTo>
                      <a:pt x="34" y="100"/>
                    </a:lnTo>
                    <a:lnTo>
                      <a:pt x="30" y="100"/>
                    </a:lnTo>
                    <a:lnTo>
                      <a:pt x="30" y="100"/>
                    </a:lnTo>
                    <a:lnTo>
                      <a:pt x="30" y="96"/>
                    </a:lnTo>
                    <a:lnTo>
                      <a:pt x="30" y="96"/>
                    </a:lnTo>
                    <a:lnTo>
                      <a:pt x="30" y="96"/>
                    </a:lnTo>
                    <a:lnTo>
                      <a:pt x="26" y="96"/>
                    </a:lnTo>
                    <a:lnTo>
                      <a:pt x="26" y="100"/>
                    </a:lnTo>
                    <a:lnTo>
                      <a:pt x="26" y="100"/>
                    </a:lnTo>
                    <a:lnTo>
                      <a:pt x="26" y="100"/>
                    </a:lnTo>
                    <a:lnTo>
                      <a:pt x="26" y="100"/>
                    </a:lnTo>
                    <a:lnTo>
                      <a:pt x="26" y="100"/>
                    </a:lnTo>
                    <a:lnTo>
                      <a:pt x="26" y="100"/>
                    </a:lnTo>
                    <a:lnTo>
                      <a:pt x="22" y="100"/>
                    </a:lnTo>
                    <a:lnTo>
                      <a:pt x="22" y="96"/>
                    </a:lnTo>
                    <a:lnTo>
                      <a:pt x="22" y="96"/>
                    </a:lnTo>
                    <a:lnTo>
                      <a:pt x="22" y="96"/>
                    </a:lnTo>
                    <a:lnTo>
                      <a:pt x="22" y="96"/>
                    </a:lnTo>
                    <a:lnTo>
                      <a:pt x="22" y="100"/>
                    </a:lnTo>
                    <a:lnTo>
                      <a:pt x="22" y="100"/>
                    </a:lnTo>
                    <a:lnTo>
                      <a:pt x="20" y="96"/>
                    </a:lnTo>
                    <a:lnTo>
                      <a:pt x="20" y="96"/>
                    </a:lnTo>
                    <a:lnTo>
                      <a:pt x="20" y="96"/>
                    </a:lnTo>
                    <a:lnTo>
                      <a:pt x="20" y="96"/>
                    </a:lnTo>
                    <a:lnTo>
                      <a:pt x="20" y="96"/>
                    </a:lnTo>
                    <a:lnTo>
                      <a:pt x="20" y="96"/>
                    </a:lnTo>
                    <a:lnTo>
                      <a:pt x="20" y="96"/>
                    </a:lnTo>
                    <a:lnTo>
                      <a:pt x="20" y="96"/>
                    </a:lnTo>
                    <a:lnTo>
                      <a:pt x="20" y="96"/>
                    </a:lnTo>
                    <a:lnTo>
                      <a:pt x="20" y="96"/>
                    </a:lnTo>
                    <a:lnTo>
                      <a:pt x="20" y="100"/>
                    </a:lnTo>
                    <a:lnTo>
                      <a:pt x="20" y="100"/>
                    </a:lnTo>
                    <a:lnTo>
                      <a:pt x="16" y="100"/>
                    </a:lnTo>
                    <a:lnTo>
                      <a:pt x="16" y="100"/>
                    </a:lnTo>
                    <a:lnTo>
                      <a:pt x="16" y="100"/>
                    </a:lnTo>
                    <a:lnTo>
                      <a:pt x="16" y="100"/>
                    </a:lnTo>
                    <a:lnTo>
                      <a:pt x="16" y="100"/>
                    </a:lnTo>
                    <a:lnTo>
                      <a:pt x="16" y="100"/>
                    </a:lnTo>
                    <a:lnTo>
                      <a:pt x="16" y="100"/>
                    </a:lnTo>
                    <a:lnTo>
                      <a:pt x="16" y="100"/>
                    </a:lnTo>
                    <a:lnTo>
                      <a:pt x="16" y="96"/>
                    </a:lnTo>
                    <a:lnTo>
                      <a:pt x="16" y="96"/>
                    </a:lnTo>
                    <a:lnTo>
                      <a:pt x="16" y="96"/>
                    </a:lnTo>
                    <a:lnTo>
                      <a:pt x="16" y="96"/>
                    </a:lnTo>
                    <a:lnTo>
                      <a:pt x="16" y="96"/>
                    </a:lnTo>
                    <a:lnTo>
                      <a:pt x="16" y="96"/>
                    </a:lnTo>
                    <a:lnTo>
                      <a:pt x="12" y="96"/>
                    </a:lnTo>
                    <a:lnTo>
                      <a:pt x="12" y="96"/>
                    </a:lnTo>
                    <a:lnTo>
                      <a:pt x="12" y="96"/>
                    </a:lnTo>
                    <a:lnTo>
                      <a:pt x="12" y="96"/>
                    </a:lnTo>
                    <a:lnTo>
                      <a:pt x="12" y="96"/>
                    </a:lnTo>
                    <a:lnTo>
                      <a:pt x="8" y="96"/>
                    </a:lnTo>
                    <a:lnTo>
                      <a:pt x="8" y="96"/>
                    </a:lnTo>
                    <a:lnTo>
                      <a:pt x="12" y="96"/>
                    </a:lnTo>
                    <a:lnTo>
                      <a:pt x="12" y="96"/>
                    </a:lnTo>
                    <a:lnTo>
                      <a:pt x="12" y="96"/>
                    </a:lnTo>
                    <a:lnTo>
                      <a:pt x="12" y="96"/>
                    </a:lnTo>
                    <a:lnTo>
                      <a:pt x="12" y="96"/>
                    </a:lnTo>
                    <a:lnTo>
                      <a:pt x="12" y="92"/>
                    </a:lnTo>
                    <a:lnTo>
                      <a:pt x="12" y="92"/>
                    </a:lnTo>
                    <a:lnTo>
                      <a:pt x="12" y="92"/>
                    </a:lnTo>
                    <a:lnTo>
                      <a:pt x="12" y="92"/>
                    </a:lnTo>
                    <a:lnTo>
                      <a:pt x="12" y="92"/>
                    </a:lnTo>
                    <a:lnTo>
                      <a:pt x="12" y="92"/>
                    </a:lnTo>
                    <a:lnTo>
                      <a:pt x="8" y="92"/>
                    </a:lnTo>
                    <a:lnTo>
                      <a:pt x="8" y="92"/>
                    </a:lnTo>
                    <a:lnTo>
                      <a:pt x="8" y="92"/>
                    </a:lnTo>
                    <a:lnTo>
                      <a:pt x="4" y="92"/>
                    </a:lnTo>
                    <a:lnTo>
                      <a:pt x="4" y="92"/>
                    </a:lnTo>
                    <a:lnTo>
                      <a:pt x="4" y="92"/>
                    </a:lnTo>
                    <a:lnTo>
                      <a:pt x="4" y="92"/>
                    </a:lnTo>
                    <a:lnTo>
                      <a:pt x="4" y="92"/>
                    </a:lnTo>
                    <a:lnTo>
                      <a:pt x="8" y="92"/>
                    </a:lnTo>
                    <a:lnTo>
                      <a:pt x="8" y="92"/>
                    </a:lnTo>
                    <a:lnTo>
                      <a:pt x="8" y="88"/>
                    </a:lnTo>
                    <a:lnTo>
                      <a:pt x="8" y="88"/>
                    </a:lnTo>
                    <a:lnTo>
                      <a:pt x="8" y="84"/>
                    </a:lnTo>
                    <a:lnTo>
                      <a:pt x="8" y="84"/>
                    </a:lnTo>
                    <a:lnTo>
                      <a:pt x="12" y="84"/>
                    </a:lnTo>
                    <a:lnTo>
                      <a:pt x="12" y="80"/>
                    </a:lnTo>
                    <a:lnTo>
                      <a:pt x="16" y="80"/>
                    </a:lnTo>
                    <a:lnTo>
                      <a:pt x="16" y="80"/>
                    </a:lnTo>
                    <a:lnTo>
                      <a:pt x="16" y="80"/>
                    </a:lnTo>
                    <a:lnTo>
                      <a:pt x="16" y="80"/>
                    </a:lnTo>
                    <a:lnTo>
                      <a:pt x="16" y="80"/>
                    </a:lnTo>
                    <a:lnTo>
                      <a:pt x="20" y="80"/>
                    </a:lnTo>
                    <a:lnTo>
                      <a:pt x="20" y="80"/>
                    </a:lnTo>
                    <a:lnTo>
                      <a:pt x="20" y="84"/>
                    </a:lnTo>
                    <a:lnTo>
                      <a:pt x="20" y="84"/>
                    </a:lnTo>
                    <a:lnTo>
                      <a:pt x="20" y="84"/>
                    </a:lnTo>
                    <a:lnTo>
                      <a:pt x="20" y="84"/>
                    </a:lnTo>
                    <a:lnTo>
                      <a:pt x="20" y="80"/>
                    </a:lnTo>
                    <a:lnTo>
                      <a:pt x="20" y="80"/>
                    </a:lnTo>
                    <a:lnTo>
                      <a:pt x="16" y="80"/>
                    </a:lnTo>
                    <a:lnTo>
                      <a:pt x="16" y="80"/>
                    </a:lnTo>
                    <a:lnTo>
                      <a:pt x="16" y="80"/>
                    </a:lnTo>
                    <a:lnTo>
                      <a:pt x="16" y="80"/>
                    </a:lnTo>
                    <a:lnTo>
                      <a:pt x="12" y="80"/>
                    </a:lnTo>
                    <a:lnTo>
                      <a:pt x="12" y="80"/>
                    </a:lnTo>
                    <a:lnTo>
                      <a:pt x="12" y="80"/>
                    </a:lnTo>
                    <a:lnTo>
                      <a:pt x="12" y="76"/>
                    </a:lnTo>
                    <a:lnTo>
                      <a:pt x="12" y="76"/>
                    </a:lnTo>
                    <a:lnTo>
                      <a:pt x="12" y="76"/>
                    </a:lnTo>
                    <a:lnTo>
                      <a:pt x="12" y="72"/>
                    </a:lnTo>
                    <a:lnTo>
                      <a:pt x="12" y="72"/>
                    </a:lnTo>
                    <a:lnTo>
                      <a:pt x="12" y="72"/>
                    </a:lnTo>
                    <a:lnTo>
                      <a:pt x="16" y="72"/>
                    </a:lnTo>
                    <a:lnTo>
                      <a:pt x="16" y="72"/>
                    </a:lnTo>
                    <a:lnTo>
                      <a:pt x="16" y="70"/>
                    </a:lnTo>
                    <a:lnTo>
                      <a:pt x="16" y="70"/>
                    </a:lnTo>
                    <a:lnTo>
                      <a:pt x="16" y="70"/>
                    </a:lnTo>
                    <a:lnTo>
                      <a:pt x="16" y="70"/>
                    </a:lnTo>
                    <a:lnTo>
                      <a:pt x="16" y="70"/>
                    </a:lnTo>
                    <a:lnTo>
                      <a:pt x="16" y="66"/>
                    </a:lnTo>
                    <a:lnTo>
                      <a:pt x="16" y="66"/>
                    </a:lnTo>
                    <a:lnTo>
                      <a:pt x="16" y="66"/>
                    </a:lnTo>
                    <a:lnTo>
                      <a:pt x="16" y="66"/>
                    </a:lnTo>
                    <a:lnTo>
                      <a:pt x="16" y="66"/>
                    </a:lnTo>
                    <a:lnTo>
                      <a:pt x="16" y="66"/>
                    </a:lnTo>
                    <a:lnTo>
                      <a:pt x="16" y="66"/>
                    </a:lnTo>
                    <a:lnTo>
                      <a:pt x="12" y="66"/>
                    </a:lnTo>
                    <a:lnTo>
                      <a:pt x="12" y="66"/>
                    </a:lnTo>
                    <a:lnTo>
                      <a:pt x="12" y="62"/>
                    </a:lnTo>
                    <a:lnTo>
                      <a:pt x="8" y="62"/>
                    </a:lnTo>
                    <a:lnTo>
                      <a:pt x="8" y="62"/>
                    </a:lnTo>
                    <a:lnTo>
                      <a:pt x="4" y="62"/>
                    </a:lnTo>
                    <a:lnTo>
                      <a:pt x="4" y="62"/>
                    </a:lnTo>
                    <a:lnTo>
                      <a:pt x="4" y="62"/>
                    </a:lnTo>
                    <a:lnTo>
                      <a:pt x="4" y="62"/>
                    </a:lnTo>
                    <a:lnTo>
                      <a:pt x="4" y="66"/>
                    </a:lnTo>
                    <a:lnTo>
                      <a:pt x="4" y="62"/>
                    </a:lnTo>
                    <a:lnTo>
                      <a:pt x="4" y="62"/>
                    </a:lnTo>
                    <a:lnTo>
                      <a:pt x="4" y="58"/>
                    </a:lnTo>
                    <a:lnTo>
                      <a:pt x="4" y="58"/>
                    </a:lnTo>
                    <a:lnTo>
                      <a:pt x="0" y="58"/>
                    </a:lnTo>
                    <a:lnTo>
                      <a:pt x="0" y="58"/>
                    </a:lnTo>
                    <a:lnTo>
                      <a:pt x="0" y="58"/>
                    </a:lnTo>
                    <a:lnTo>
                      <a:pt x="0" y="58"/>
                    </a:lnTo>
                    <a:lnTo>
                      <a:pt x="0" y="58"/>
                    </a:lnTo>
                    <a:lnTo>
                      <a:pt x="0" y="54"/>
                    </a:lnTo>
                    <a:lnTo>
                      <a:pt x="0" y="54"/>
                    </a:lnTo>
                    <a:lnTo>
                      <a:pt x="0" y="54"/>
                    </a:lnTo>
                    <a:lnTo>
                      <a:pt x="0" y="54"/>
                    </a:lnTo>
                    <a:lnTo>
                      <a:pt x="4" y="50"/>
                    </a:lnTo>
                    <a:lnTo>
                      <a:pt x="4" y="50"/>
                    </a:lnTo>
                    <a:lnTo>
                      <a:pt x="4" y="50"/>
                    </a:lnTo>
                    <a:lnTo>
                      <a:pt x="4" y="50"/>
                    </a:lnTo>
                    <a:lnTo>
                      <a:pt x="8" y="46"/>
                    </a:lnTo>
                    <a:lnTo>
                      <a:pt x="8" y="46"/>
                    </a:lnTo>
                    <a:lnTo>
                      <a:pt x="8" y="46"/>
                    </a:lnTo>
                    <a:lnTo>
                      <a:pt x="12" y="46"/>
                    </a:lnTo>
                    <a:lnTo>
                      <a:pt x="8" y="46"/>
                    </a:lnTo>
                    <a:lnTo>
                      <a:pt x="12" y="46"/>
                    </a:lnTo>
                    <a:lnTo>
                      <a:pt x="12" y="44"/>
                    </a:lnTo>
                    <a:lnTo>
                      <a:pt x="12" y="44"/>
                    </a:lnTo>
                    <a:lnTo>
                      <a:pt x="16" y="44"/>
                    </a:lnTo>
                    <a:lnTo>
                      <a:pt x="16" y="44"/>
                    </a:lnTo>
                    <a:lnTo>
                      <a:pt x="16" y="44"/>
                    </a:lnTo>
                    <a:lnTo>
                      <a:pt x="16" y="44"/>
                    </a:lnTo>
                    <a:lnTo>
                      <a:pt x="16" y="44"/>
                    </a:lnTo>
                    <a:lnTo>
                      <a:pt x="20" y="44"/>
                    </a:lnTo>
                    <a:lnTo>
                      <a:pt x="20" y="40"/>
                    </a:lnTo>
                    <a:lnTo>
                      <a:pt x="20" y="40"/>
                    </a:lnTo>
                    <a:lnTo>
                      <a:pt x="20" y="40"/>
                    </a:lnTo>
                    <a:lnTo>
                      <a:pt x="22" y="40"/>
                    </a:lnTo>
                    <a:lnTo>
                      <a:pt x="22" y="40"/>
                    </a:lnTo>
                    <a:lnTo>
                      <a:pt x="26" y="36"/>
                    </a:lnTo>
                    <a:lnTo>
                      <a:pt x="26" y="32"/>
                    </a:lnTo>
                    <a:lnTo>
                      <a:pt x="26" y="32"/>
                    </a:lnTo>
                    <a:lnTo>
                      <a:pt x="26" y="32"/>
                    </a:lnTo>
                    <a:lnTo>
                      <a:pt x="30" y="32"/>
                    </a:lnTo>
                    <a:lnTo>
                      <a:pt x="30" y="32"/>
                    </a:lnTo>
                    <a:lnTo>
                      <a:pt x="30" y="28"/>
                    </a:lnTo>
                    <a:lnTo>
                      <a:pt x="30" y="28"/>
                    </a:lnTo>
                    <a:lnTo>
                      <a:pt x="30" y="28"/>
                    </a:lnTo>
                    <a:lnTo>
                      <a:pt x="30" y="28"/>
                    </a:lnTo>
                    <a:lnTo>
                      <a:pt x="30" y="24"/>
                    </a:lnTo>
                    <a:lnTo>
                      <a:pt x="30" y="24"/>
                    </a:lnTo>
                    <a:lnTo>
                      <a:pt x="30" y="24"/>
                    </a:lnTo>
                    <a:lnTo>
                      <a:pt x="34" y="24"/>
                    </a:lnTo>
                    <a:lnTo>
                      <a:pt x="34" y="24"/>
                    </a:lnTo>
                    <a:lnTo>
                      <a:pt x="34" y="24"/>
                    </a:lnTo>
                    <a:lnTo>
                      <a:pt x="34" y="20"/>
                    </a:lnTo>
                    <a:lnTo>
                      <a:pt x="34" y="20"/>
                    </a:lnTo>
                    <a:lnTo>
                      <a:pt x="38" y="20"/>
                    </a:lnTo>
                    <a:lnTo>
                      <a:pt x="38" y="20"/>
                    </a:lnTo>
                    <a:lnTo>
                      <a:pt x="38" y="24"/>
                    </a:lnTo>
                    <a:lnTo>
                      <a:pt x="38" y="24"/>
                    </a:lnTo>
                    <a:lnTo>
                      <a:pt x="38" y="24"/>
                    </a:lnTo>
                    <a:lnTo>
                      <a:pt x="38" y="24"/>
                    </a:lnTo>
                    <a:lnTo>
                      <a:pt x="38" y="24"/>
                    </a:lnTo>
                    <a:lnTo>
                      <a:pt x="42" y="24"/>
                    </a:lnTo>
                    <a:lnTo>
                      <a:pt x="42" y="28"/>
                    </a:lnTo>
                    <a:lnTo>
                      <a:pt x="46" y="28"/>
                    </a:lnTo>
                    <a:lnTo>
                      <a:pt x="48" y="28"/>
                    </a:lnTo>
                    <a:lnTo>
                      <a:pt x="48" y="28"/>
                    </a:lnTo>
                    <a:lnTo>
                      <a:pt x="48" y="28"/>
                    </a:lnTo>
                    <a:lnTo>
                      <a:pt x="48" y="28"/>
                    </a:lnTo>
                    <a:lnTo>
                      <a:pt x="52" y="28"/>
                    </a:lnTo>
                    <a:lnTo>
                      <a:pt x="52" y="28"/>
                    </a:lnTo>
                    <a:lnTo>
                      <a:pt x="52" y="28"/>
                    </a:lnTo>
                    <a:lnTo>
                      <a:pt x="52" y="28"/>
                    </a:lnTo>
                    <a:lnTo>
                      <a:pt x="52" y="28"/>
                    </a:lnTo>
                    <a:lnTo>
                      <a:pt x="56" y="28"/>
                    </a:lnTo>
                    <a:lnTo>
                      <a:pt x="56" y="24"/>
                    </a:lnTo>
                    <a:lnTo>
                      <a:pt x="56" y="24"/>
                    </a:lnTo>
                    <a:lnTo>
                      <a:pt x="56" y="24"/>
                    </a:lnTo>
                    <a:lnTo>
                      <a:pt x="56" y="24"/>
                    </a:lnTo>
                    <a:lnTo>
                      <a:pt x="56" y="24"/>
                    </a:lnTo>
                    <a:lnTo>
                      <a:pt x="56" y="24"/>
                    </a:lnTo>
                    <a:lnTo>
                      <a:pt x="52" y="24"/>
                    </a:lnTo>
                    <a:lnTo>
                      <a:pt x="52" y="20"/>
                    </a:lnTo>
                    <a:lnTo>
                      <a:pt x="52" y="20"/>
                    </a:lnTo>
                    <a:lnTo>
                      <a:pt x="52" y="16"/>
                    </a:lnTo>
                    <a:lnTo>
                      <a:pt x="52" y="16"/>
                    </a:lnTo>
                    <a:lnTo>
                      <a:pt x="52" y="16"/>
                    </a:lnTo>
                    <a:lnTo>
                      <a:pt x="56" y="16"/>
                    </a:lnTo>
                    <a:lnTo>
                      <a:pt x="56" y="16"/>
                    </a:lnTo>
                    <a:lnTo>
                      <a:pt x="56" y="16"/>
                    </a:lnTo>
                    <a:lnTo>
                      <a:pt x="56" y="16"/>
                    </a:lnTo>
                    <a:lnTo>
                      <a:pt x="56" y="16"/>
                    </a:lnTo>
                    <a:lnTo>
                      <a:pt x="60" y="16"/>
                    </a:lnTo>
                    <a:lnTo>
                      <a:pt x="60" y="16"/>
                    </a:lnTo>
                    <a:lnTo>
                      <a:pt x="60" y="16"/>
                    </a:lnTo>
                    <a:lnTo>
                      <a:pt x="60" y="16"/>
                    </a:lnTo>
                    <a:lnTo>
                      <a:pt x="64" y="16"/>
                    </a:lnTo>
                    <a:lnTo>
                      <a:pt x="64" y="16"/>
                    </a:lnTo>
                    <a:lnTo>
                      <a:pt x="64" y="16"/>
                    </a:lnTo>
                    <a:lnTo>
                      <a:pt x="64" y="16"/>
                    </a:lnTo>
                    <a:lnTo>
                      <a:pt x="64" y="16"/>
                    </a:lnTo>
                    <a:lnTo>
                      <a:pt x="68" y="16"/>
                    </a:lnTo>
                    <a:lnTo>
                      <a:pt x="68" y="16"/>
                    </a:lnTo>
                    <a:lnTo>
                      <a:pt x="68" y="14"/>
                    </a:lnTo>
                    <a:lnTo>
                      <a:pt x="68" y="14"/>
                    </a:lnTo>
                    <a:lnTo>
                      <a:pt x="68" y="14"/>
                    </a:lnTo>
                    <a:lnTo>
                      <a:pt x="68" y="14"/>
                    </a:lnTo>
                    <a:lnTo>
                      <a:pt x="68" y="10"/>
                    </a:lnTo>
                    <a:lnTo>
                      <a:pt x="72" y="10"/>
                    </a:lnTo>
                    <a:lnTo>
                      <a:pt x="72" y="10"/>
                    </a:lnTo>
                    <a:lnTo>
                      <a:pt x="72" y="10"/>
                    </a:lnTo>
                    <a:lnTo>
                      <a:pt x="74" y="10"/>
                    </a:lnTo>
                    <a:lnTo>
                      <a:pt x="74" y="10"/>
                    </a:lnTo>
                    <a:lnTo>
                      <a:pt x="74" y="6"/>
                    </a:lnTo>
                    <a:lnTo>
                      <a:pt x="74" y="6"/>
                    </a:lnTo>
                    <a:lnTo>
                      <a:pt x="74" y="6"/>
                    </a:lnTo>
                    <a:lnTo>
                      <a:pt x="74" y="2"/>
                    </a:lnTo>
                    <a:lnTo>
                      <a:pt x="78" y="2"/>
                    </a:lnTo>
                    <a:lnTo>
                      <a:pt x="78" y="0"/>
                    </a:lnTo>
                    <a:lnTo>
                      <a:pt x="78" y="0"/>
                    </a:lnTo>
                    <a:lnTo>
                      <a:pt x="78" y="0"/>
                    </a:lnTo>
                    <a:lnTo>
                      <a:pt x="78" y="0"/>
                    </a:lnTo>
                    <a:lnTo>
                      <a:pt x="78" y="0"/>
                    </a:lnTo>
                    <a:lnTo>
                      <a:pt x="78" y="0"/>
                    </a:lnTo>
                    <a:lnTo>
                      <a:pt x="82" y="0"/>
                    </a:lnTo>
                    <a:lnTo>
                      <a:pt x="82" y="0"/>
                    </a:lnTo>
                    <a:lnTo>
                      <a:pt x="82" y="2"/>
                    </a:lnTo>
                    <a:lnTo>
                      <a:pt x="82" y="2"/>
                    </a:lnTo>
                    <a:lnTo>
                      <a:pt x="82" y="2"/>
                    </a:lnTo>
                    <a:lnTo>
                      <a:pt x="82" y="2"/>
                    </a:lnTo>
                    <a:lnTo>
                      <a:pt x="86" y="6"/>
                    </a:lnTo>
                    <a:lnTo>
                      <a:pt x="86" y="6"/>
                    </a:lnTo>
                    <a:lnTo>
                      <a:pt x="86" y="6"/>
                    </a:lnTo>
                    <a:lnTo>
                      <a:pt x="86" y="6"/>
                    </a:lnTo>
                    <a:lnTo>
                      <a:pt x="86" y="10"/>
                    </a:lnTo>
                    <a:lnTo>
                      <a:pt x="90" y="10"/>
                    </a:lnTo>
                    <a:lnTo>
                      <a:pt x="90" y="10"/>
                    </a:lnTo>
                    <a:lnTo>
                      <a:pt x="90" y="10"/>
                    </a:lnTo>
                    <a:lnTo>
                      <a:pt x="90" y="10"/>
                    </a:lnTo>
                    <a:lnTo>
                      <a:pt x="90" y="10"/>
                    </a:lnTo>
                    <a:lnTo>
                      <a:pt x="90" y="10"/>
                    </a:lnTo>
                    <a:lnTo>
                      <a:pt x="90" y="10"/>
                    </a:lnTo>
                    <a:lnTo>
                      <a:pt x="90" y="14"/>
                    </a:lnTo>
                    <a:lnTo>
                      <a:pt x="90" y="14"/>
                    </a:lnTo>
                    <a:lnTo>
                      <a:pt x="90" y="14"/>
                    </a:lnTo>
                    <a:lnTo>
                      <a:pt x="90" y="10"/>
                    </a:lnTo>
                    <a:lnTo>
                      <a:pt x="86" y="10"/>
                    </a:lnTo>
                    <a:lnTo>
                      <a:pt x="86" y="10"/>
                    </a:lnTo>
                    <a:lnTo>
                      <a:pt x="86" y="10"/>
                    </a:lnTo>
                    <a:lnTo>
                      <a:pt x="82" y="14"/>
                    </a:lnTo>
                    <a:lnTo>
                      <a:pt x="82" y="16"/>
                    </a:lnTo>
                    <a:lnTo>
                      <a:pt x="78" y="16"/>
                    </a:lnTo>
                    <a:lnTo>
                      <a:pt x="78" y="20"/>
                    </a:lnTo>
                    <a:lnTo>
                      <a:pt x="78" y="20"/>
                    </a:lnTo>
                    <a:lnTo>
                      <a:pt x="78" y="20"/>
                    </a:lnTo>
                    <a:lnTo>
                      <a:pt x="78" y="20"/>
                    </a:lnTo>
                    <a:lnTo>
                      <a:pt x="74" y="20"/>
                    </a:lnTo>
                    <a:lnTo>
                      <a:pt x="74" y="24"/>
                    </a:lnTo>
                    <a:lnTo>
                      <a:pt x="74" y="24"/>
                    </a:lnTo>
                    <a:lnTo>
                      <a:pt x="74" y="24"/>
                    </a:lnTo>
                    <a:lnTo>
                      <a:pt x="74" y="24"/>
                    </a:lnTo>
                    <a:lnTo>
                      <a:pt x="74" y="28"/>
                    </a:lnTo>
                    <a:lnTo>
                      <a:pt x="74" y="28"/>
                    </a:lnTo>
                    <a:lnTo>
                      <a:pt x="74" y="28"/>
                    </a:lnTo>
                    <a:lnTo>
                      <a:pt x="74" y="28"/>
                    </a:lnTo>
                    <a:lnTo>
                      <a:pt x="74" y="28"/>
                    </a:lnTo>
                    <a:lnTo>
                      <a:pt x="78" y="28"/>
                    </a:lnTo>
                    <a:lnTo>
                      <a:pt x="78" y="32"/>
                    </a:lnTo>
                    <a:lnTo>
                      <a:pt x="74" y="32"/>
                    </a:lnTo>
                    <a:lnTo>
                      <a:pt x="74" y="32"/>
                    </a:lnTo>
                    <a:lnTo>
                      <a:pt x="74" y="32"/>
                    </a:lnTo>
                    <a:lnTo>
                      <a:pt x="74" y="36"/>
                    </a:lnTo>
                    <a:lnTo>
                      <a:pt x="74" y="36"/>
                    </a:lnTo>
                    <a:lnTo>
                      <a:pt x="74" y="36"/>
                    </a:lnTo>
                    <a:lnTo>
                      <a:pt x="74" y="36"/>
                    </a:lnTo>
                    <a:lnTo>
                      <a:pt x="74" y="40"/>
                    </a:lnTo>
                    <a:lnTo>
                      <a:pt x="74" y="40"/>
                    </a:lnTo>
                    <a:lnTo>
                      <a:pt x="74" y="40"/>
                    </a:lnTo>
                    <a:lnTo>
                      <a:pt x="74" y="40"/>
                    </a:lnTo>
                    <a:lnTo>
                      <a:pt x="74" y="40"/>
                    </a:lnTo>
                    <a:lnTo>
                      <a:pt x="74" y="40"/>
                    </a:lnTo>
                    <a:lnTo>
                      <a:pt x="68" y="44"/>
                    </a:lnTo>
                    <a:lnTo>
                      <a:pt x="68" y="44"/>
                    </a:lnTo>
                    <a:lnTo>
                      <a:pt x="68" y="46"/>
                    </a:lnTo>
                    <a:lnTo>
                      <a:pt x="68" y="46"/>
                    </a:lnTo>
                    <a:lnTo>
                      <a:pt x="68" y="46"/>
                    </a:lnTo>
                    <a:lnTo>
                      <a:pt x="68" y="46"/>
                    </a:lnTo>
                    <a:lnTo>
                      <a:pt x="68" y="46"/>
                    </a:lnTo>
                    <a:lnTo>
                      <a:pt x="68" y="46"/>
                    </a:lnTo>
                    <a:lnTo>
                      <a:pt x="64" y="46"/>
                    </a:lnTo>
                    <a:lnTo>
                      <a:pt x="64" y="46"/>
                    </a:lnTo>
                    <a:lnTo>
                      <a:pt x="64" y="46"/>
                    </a:lnTo>
                    <a:lnTo>
                      <a:pt x="64" y="46"/>
                    </a:lnTo>
                    <a:lnTo>
                      <a:pt x="64" y="50"/>
                    </a:lnTo>
                    <a:lnTo>
                      <a:pt x="64" y="50"/>
                    </a:lnTo>
                    <a:lnTo>
                      <a:pt x="64" y="50"/>
                    </a:lnTo>
                    <a:lnTo>
                      <a:pt x="60" y="50"/>
                    </a:lnTo>
                    <a:lnTo>
                      <a:pt x="60" y="54"/>
                    </a:lnTo>
                    <a:lnTo>
                      <a:pt x="56" y="54"/>
                    </a:lnTo>
                    <a:lnTo>
                      <a:pt x="52" y="54"/>
                    </a:lnTo>
                    <a:lnTo>
                      <a:pt x="52" y="54"/>
                    </a:lnTo>
                    <a:lnTo>
                      <a:pt x="52" y="54"/>
                    </a:lnTo>
                    <a:lnTo>
                      <a:pt x="52" y="54"/>
                    </a:lnTo>
                    <a:lnTo>
                      <a:pt x="52" y="54"/>
                    </a:lnTo>
                    <a:lnTo>
                      <a:pt x="48" y="58"/>
                    </a:lnTo>
                    <a:lnTo>
                      <a:pt x="48" y="58"/>
                    </a:lnTo>
                    <a:lnTo>
                      <a:pt x="48" y="58"/>
                    </a:lnTo>
                    <a:lnTo>
                      <a:pt x="48" y="58"/>
                    </a:lnTo>
                    <a:lnTo>
                      <a:pt x="46" y="58"/>
                    </a:lnTo>
                    <a:lnTo>
                      <a:pt x="46" y="62"/>
                    </a:lnTo>
                    <a:lnTo>
                      <a:pt x="46" y="62"/>
                    </a:lnTo>
                    <a:lnTo>
                      <a:pt x="46" y="62"/>
                    </a:lnTo>
                    <a:lnTo>
                      <a:pt x="46" y="62"/>
                    </a:lnTo>
                    <a:lnTo>
                      <a:pt x="46" y="66"/>
                    </a:lnTo>
                    <a:lnTo>
                      <a:pt x="46" y="66"/>
                    </a:lnTo>
                    <a:lnTo>
                      <a:pt x="46" y="70"/>
                    </a:lnTo>
                    <a:lnTo>
                      <a:pt x="46" y="70"/>
                    </a:lnTo>
                    <a:lnTo>
                      <a:pt x="46" y="70"/>
                    </a:lnTo>
                    <a:lnTo>
                      <a:pt x="46" y="70"/>
                    </a:lnTo>
                    <a:lnTo>
                      <a:pt x="46" y="70"/>
                    </a:lnTo>
                    <a:lnTo>
                      <a:pt x="46" y="70"/>
                    </a:lnTo>
                    <a:lnTo>
                      <a:pt x="46" y="66"/>
                    </a:lnTo>
                    <a:lnTo>
                      <a:pt x="46" y="66"/>
                    </a:lnTo>
                    <a:lnTo>
                      <a:pt x="46" y="70"/>
                    </a:lnTo>
                    <a:lnTo>
                      <a:pt x="46" y="70"/>
                    </a:lnTo>
                    <a:lnTo>
                      <a:pt x="46" y="7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8" name="Freeform 45">
                <a:extLst>
                  <a:ext uri="{FF2B5EF4-FFF2-40B4-BE49-F238E27FC236}">
                    <a16:creationId xmlns:a16="http://schemas.microsoft.com/office/drawing/2014/main" id="{ECCD0E53-4AFC-4241-9BE0-8B691F70F26E}"/>
                  </a:ext>
                </a:extLst>
              </p:cNvPr>
              <p:cNvSpPr>
                <a:spLocks noEditPoints="1"/>
              </p:cNvSpPr>
              <p:nvPr/>
            </p:nvSpPr>
            <p:spPr bwMode="auto">
              <a:xfrm>
                <a:off x="5633885" y="9231258"/>
                <a:ext cx="195169" cy="299724"/>
              </a:xfrm>
              <a:custGeom>
                <a:avLst/>
                <a:gdLst>
                  <a:gd name="T0" fmla="*/ 62 w 112"/>
                  <a:gd name="T1" fmla="*/ 0 h 172"/>
                  <a:gd name="T2" fmla="*/ 62 w 112"/>
                  <a:gd name="T3" fmla="*/ 8 h 172"/>
                  <a:gd name="T4" fmla="*/ 60 w 112"/>
                  <a:gd name="T5" fmla="*/ 12 h 172"/>
                  <a:gd name="T6" fmla="*/ 60 w 112"/>
                  <a:gd name="T7" fmla="*/ 4 h 172"/>
                  <a:gd name="T8" fmla="*/ 60 w 112"/>
                  <a:gd name="T9" fmla="*/ 0 h 172"/>
                  <a:gd name="T10" fmla="*/ 62 w 112"/>
                  <a:gd name="T11" fmla="*/ 0 h 172"/>
                  <a:gd name="T12" fmla="*/ 48 w 112"/>
                  <a:gd name="T13" fmla="*/ 90 h 172"/>
                  <a:gd name="T14" fmla="*/ 48 w 112"/>
                  <a:gd name="T15" fmla="*/ 60 h 172"/>
                  <a:gd name="T16" fmla="*/ 48 w 112"/>
                  <a:gd name="T17" fmla="*/ 52 h 172"/>
                  <a:gd name="T18" fmla="*/ 52 w 112"/>
                  <a:gd name="T19" fmla="*/ 42 h 172"/>
                  <a:gd name="T20" fmla="*/ 56 w 112"/>
                  <a:gd name="T21" fmla="*/ 38 h 172"/>
                  <a:gd name="T22" fmla="*/ 56 w 112"/>
                  <a:gd name="T23" fmla="*/ 30 h 172"/>
                  <a:gd name="T24" fmla="*/ 56 w 112"/>
                  <a:gd name="T25" fmla="*/ 26 h 172"/>
                  <a:gd name="T26" fmla="*/ 60 w 112"/>
                  <a:gd name="T27" fmla="*/ 22 h 172"/>
                  <a:gd name="T28" fmla="*/ 60 w 112"/>
                  <a:gd name="T29" fmla="*/ 26 h 172"/>
                  <a:gd name="T30" fmla="*/ 62 w 112"/>
                  <a:gd name="T31" fmla="*/ 26 h 172"/>
                  <a:gd name="T32" fmla="*/ 62 w 112"/>
                  <a:gd name="T33" fmla="*/ 22 h 172"/>
                  <a:gd name="T34" fmla="*/ 66 w 112"/>
                  <a:gd name="T35" fmla="*/ 30 h 172"/>
                  <a:gd name="T36" fmla="*/ 70 w 112"/>
                  <a:gd name="T37" fmla="*/ 38 h 172"/>
                  <a:gd name="T38" fmla="*/ 74 w 112"/>
                  <a:gd name="T39" fmla="*/ 42 h 172"/>
                  <a:gd name="T40" fmla="*/ 86 w 112"/>
                  <a:gd name="T41" fmla="*/ 44 h 172"/>
                  <a:gd name="T42" fmla="*/ 88 w 112"/>
                  <a:gd name="T43" fmla="*/ 48 h 172"/>
                  <a:gd name="T44" fmla="*/ 92 w 112"/>
                  <a:gd name="T45" fmla="*/ 48 h 172"/>
                  <a:gd name="T46" fmla="*/ 100 w 112"/>
                  <a:gd name="T47" fmla="*/ 56 h 172"/>
                  <a:gd name="T48" fmla="*/ 104 w 112"/>
                  <a:gd name="T49" fmla="*/ 60 h 172"/>
                  <a:gd name="T50" fmla="*/ 108 w 112"/>
                  <a:gd name="T51" fmla="*/ 68 h 172"/>
                  <a:gd name="T52" fmla="*/ 112 w 112"/>
                  <a:gd name="T53" fmla="*/ 72 h 172"/>
                  <a:gd name="T54" fmla="*/ 108 w 112"/>
                  <a:gd name="T55" fmla="*/ 78 h 172"/>
                  <a:gd name="T56" fmla="*/ 104 w 112"/>
                  <a:gd name="T57" fmla="*/ 86 h 172"/>
                  <a:gd name="T58" fmla="*/ 96 w 112"/>
                  <a:gd name="T59" fmla="*/ 94 h 172"/>
                  <a:gd name="T60" fmla="*/ 92 w 112"/>
                  <a:gd name="T61" fmla="*/ 102 h 172"/>
                  <a:gd name="T62" fmla="*/ 88 w 112"/>
                  <a:gd name="T63" fmla="*/ 104 h 172"/>
                  <a:gd name="T64" fmla="*/ 88 w 112"/>
                  <a:gd name="T65" fmla="*/ 102 h 172"/>
                  <a:gd name="T66" fmla="*/ 86 w 112"/>
                  <a:gd name="T67" fmla="*/ 108 h 172"/>
                  <a:gd name="T68" fmla="*/ 82 w 112"/>
                  <a:gd name="T69" fmla="*/ 116 h 172"/>
                  <a:gd name="T70" fmla="*/ 82 w 112"/>
                  <a:gd name="T71" fmla="*/ 122 h 172"/>
                  <a:gd name="T72" fmla="*/ 82 w 112"/>
                  <a:gd name="T73" fmla="*/ 130 h 172"/>
                  <a:gd name="T74" fmla="*/ 74 w 112"/>
                  <a:gd name="T75" fmla="*/ 130 h 172"/>
                  <a:gd name="T76" fmla="*/ 70 w 112"/>
                  <a:gd name="T77" fmla="*/ 134 h 172"/>
                  <a:gd name="T78" fmla="*/ 66 w 112"/>
                  <a:gd name="T79" fmla="*/ 142 h 172"/>
                  <a:gd name="T80" fmla="*/ 62 w 112"/>
                  <a:gd name="T81" fmla="*/ 144 h 172"/>
                  <a:gd name="T82" fmla="*/ 60 w 112"/>
                  <a:gd name="T83" fmla="*/ 148 h 172"/>
                  <a:gd name="T84" fmla="*/ 52 w 112"/>
                  <a:gd name="T85" fmla="*/ 148 h 172"/>
                  <a:gd name="T86" fmla="*/ 48 w 112"/>
                  <a:gd name="T87" fmla="*/ 152 h 172"/>
                  <a:gd name="T88" fmla="*/ 48 w 112"/>
                  <a:gd name="T89" fmla="*/ 156 h 172"/>
                  <a:gd name="T90" fmla="*/ 44 w 112"/>
                  <a:gd name="T91" fmla="*/ 164 h 172"/>
                  <a:gd name="T92" fmla="*/ 36 w 112"/>
                  <a:gd name="T93" fmla="*/ 164 h 172"/>
                  <a:gd name="T94" fmla="*/ 30 w 112"/>
                  <a:gd name="T95" fmla="*/ 164 h 172"/>
                  <a:gd name="T96" fmla="*/ 22 w 112"/>
                  <a:gd name="T97" fmla="*/ 168 h 172"/>
                  <a:gd name="T98" fmla="*/ 10 w 112"/>
                  <a:gd name="T99" fmla="*/ 160 h 172"/>
                  <a:gd name="T100" fmla="*/ 96 w 112"/>
                  <a:gd name="T101" fmla="*/ 108 h 172"/>
                  <a:gd name="T102" fmla="*/ 96 w 112"/>
                  <a:gd name="T103" fmla="*/ 104 h 172"/>
                  <a:gd name="T104" fmla="*/ 96 w 112"/>
                  <a:gd name="T105" fmla="*/ 104 h 172"/>
                  <a:gd name="T106" fmla="*/ 100 w 112"/>
                  <a:gd name="T107" fmla="*/ 104 h 172"/>
                  <a:gd name="T108" fmla="*/ 96 w 112"/>
                  <a:gd name="T109" fmla="*/ 104 h 172"/>
                  <a:gd name="T110" fmla="*/ 96 w 112"/>
                  <a:gd name="T111" fmla="*/ 10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172">
                    <a:moveTo>
                      <a:pt x="62" y="0"/>
                    </a:moveTo>
                    <a:lnTo>
                      <a:pt x="62" y="0"/>
                    </a:lnTo>
                    <a:lnTo>
                      <a:pt x="62" y="0"/>
                    </a:lnTo>
                    <a:lnTo>
                      <a:pt x="62" y="0"/>
                    </a:lnTo>
                    <a:lnTo>
                      <a:pt x="62" y="4"/>
                    </a:lnTo>
                    <a:lnTo>
                      <a:pt x="62" y="0"/>
                    </a:lnTo>
                    <a:lnTo>
                      <a:pt x="62" y="0"/>
                    </a:lnTo>
                    <a:lnTo>
                      <a:pt x="62" y="4"/>
                    </a:lnTo>
                    <a:lnTo>
                      <a:pt x="62" y="4"/>
                    </a:lnTo>
                    <a:lnTo>
                      <a:pt x="62" y="4"/>
                    </a:lnTo>
                    <a:lnTo>
                      <a:pt x="62" y="4"/>
                    </a:lnTo>
                    <a:lnTo>
                      <a:pt x="62" y="8"/>
                    </a:lnTo>
                    <a:lnTo>
                      <a:pt x="62" y="8"/>
                    </a:lnTo>
                    <a:lnTo>
                      <a:pt x="62" y="8"/>
                    </a:lnTo>
                    <a:lnTo>
                      <a:pt x="62" y="8"/>
                    </a:lnTo>
                    <a:lnTo>
                      <a:pt x="62" y="8"/>
                    </a:lnTo>
                    <a:lnTo>
                      <a:pt x="62" y="12"/>
                    </a:lnTo>
                    <a:lnTo>
                      <a:pt x="62" y="12"/>
                    </a:lnTo>
                    <a:lnTo>
                      <a:pt x="62" y="12"/>
                    </a:lnTo>
                    <a:lnTo>
                      <a:pt x="62" y="12"/>
                    </a:lnTo>
                    <a:lnTo>
                      <a:pt x="60" y="12"/>
                    </a:lnTo>
                    <a:lnTo>
                      <a:pt x="60" y="12"/>
                    </a:lnTo>
                    <a:lnTo>
                      <a:pt x="60" y="12"/>
                    </a:lnTo>
                    <a:lnTo>
                      <a:pt x="60" y="12"/>
                    </a:lnTo>
                    <a:lnTo>
                      <a:pt x="60" y="12"/>
                    </a:lnTo>
                    <a:lnTo>
                      <a:pt x="60" y="8"/>
                    </a:lnTo>
                    <a:lnTo>
                      <a:pt x="60" y="8"/>
                    </a:lnTo>
                    <a:lnTo>
                      <a:pt x="60" y="4"/>
                    </a:lnTo>
                    <a:lnTo>
                      <a:pt x="60" y="4"/>
                    </a:lnTo>
                    <a:lnTo>
                      <a:pt x="60" y="4"/>
                    </a:lnTo>
                    <a:lnTo>
                      <a:pt x="60" y="4"/>
                    </a:lnTo>
                    <a:lnTo>
                      <a:pt x="60" y="4"/>
                    </a:lnTo>
                    <a:lnTo>
                      <a:pt x="60" y="0"/>
                    </a:lnTo>
                    <a:lnTo>
                      <a:pt x="60" y="0"/>
                    </a:lnTo>
                    <a:lnTo>
                      <a:pt x="60"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close/>
                    <a:moveTo>
                      <a:pt x="48" y="90"/>
                    </a:moveTo>
                    <a:lnTo>
                      <a:pt x="52" y="74"/>
                    </a:lnTo>
                    <a:lnTo>
                      <a:pt x="44" y="64"/>
                    </a:lnTo>
                    <a:lnTo>
                      <a:pt x="48" y="64"/>
                    </a:lnTo>
                    <a:lnTo>
                      <a:pt x="48" y="64"/>
                    </a:lnTo>
                    <a:lnTo>
                      <a:pt x="48" y="60"/>
                    </a:lnTo>
                    <a:lnTo>
                      <a:pt x="48" y="60"/>
                    </a:lnTo>
                    <a:lnTo>
                      <a:pt x="48" y="60"/>
                    </a:lnTo>
                    <a:lnTo>
                      <a:pt x="48" y="60"/>
                    </a:lnTo>
                    <a:lnTo>
                      <a:pt x="48" y="56"/>
                    </a:lnTo>
                    <a:lnTo>
                      <a:pt x="48" y="56"/>
                    </a:lnTo>
                    <a:lnTo>
                      <a:pt x="48" y="56"/>
                    </a:lnTo>
                    <a:lnTo>
                      <a:pt x="48" y="56"/>
                    </a:lnTo>
                    <a:lnTo>
                      <a:pt x="48" y="52"/>
                    </a:lnTo>
                    <a:lnTo>
                      <a:pt x="48" y="52"/>
                    </a:lnTo>
                    <a:lnTo>
                      <a:pt x="48" y="48"/>
                    </a:lnTo>
                    <a:lnTo>
                      <a:pt x="52" y="48"/>
                    </a:lnTo>
                    <a:lnTo>
                      <a:pt x="52" y="44"/>
                    </a:lnTo>
                    <a:lnTo>
                      <a:pt x="52" y="42"/>
                    </a:lnTo>
                    <a:lnTo>
                      <a:pt x="52" y="42"/>
                    </a:lnTo>
                    <a:lnTo>
                      <a:pt x="52" y="42"/>
                    </a:lnTo>
                    <a:lnTo>
                      <a:pt x="52" y="42"/>
                    </a:lnTo>
                    <a:lnTo>
                      <a:pt x="52" y="42"/>
                    </a:lnTo>
                    <a:lnTo>
                      <a:pt x="56" y="42"/>
                    </a:lnTo>
                    <a:lnTo>
                      <a:pt x="56" y="42"/>
                    </a:lnTo>
                    <a:lnTo>
                      <a:pt x="60" y="42"/>
                    </a:lnTo>
                    <a:lnTo>
                      <a:pt x="60" y="42"/>
                    </a:lnTo>
                    <a:lnTo>
                      <a:pt x="56" y="38"/>
                    </a:lnTo>
                    <a:lnTo>
                      <a:pt x="56" y="38"/>
                    </a:lnTo>
                    <a:lnTo>
                      <a:pt x="56" y="38"/>
                    </a:lnTo>
                    <a:lnTo>
                      <a:pt x="56" y="38"/>
                    </a:lnTo>
                    <a:lnTo>
                      <a:pt x="56" y="38"/>
                    </a:lnTo>
                    <a:lnTo>
                      <a:pt x="56" y="34"/>
                    </a:lnTo>
                    <a:lnTo>
                      <a:pt x="56" y="34"/>
                    </a:lnTo>
                    <a:lnTo>
                      <a:pt x="56" y="34"/>
                    </a:lnTo>
                    <a:lnTo>
                      <a:pt x="56" y="30"/>
                    </a:lnTo>
                    <a:lnTo>
                      <a:pt x="56" y="30"/>
                    </a:lnTo>
                    <a:lnTo>
                      <a:pt x="56" y="30"/>
                    </a:lnTo>
                    <a:lnTo>
                      <a:pt x="56" y="30"/>
                    </a:lnTo>
                    <a:lnTo>
                      <a:pt x="56" y="26"/>
                    </a:lnTo>
                    <a:lnTo>
                      <a:pt x="56" y="26"/>
                    </a:lnTo>
                    <a:lnTo>
                      <a:pt x="56" y="26"/>
                    </a:lnTo>
                    <a:lnTo>
                      <a:pt x="56" y="26"/>
                    </a:lnTo>
                    <a:lnTo>
                      <a:pt x="56" y="22"/>
                    </a:lnTo>
                    <a:lnTo>
                      <a:pt x="56" y="22"/>
                    </a:lnTo>
                    <a:lnTo>
                      <a:pt x="56" y="22"/>
                    </a:lnTo>
                    <a:lnTo>
                      <a:pt x="56" y="22"/>
                    </a:lnTo>
                    <a:lnTo>
                      <a:pt x="56" y="22"/>
                    </a:lnTo>
                    <a:lnTo>
                      <a:pt x="60" y="22"/>
                    </a:lnTo>
                    <a:lnTo>
                      <a:pt x="60" y="22"/>
                    </a:lnTo>
                    <a:lnTo>
                      <a:pt x="60" y="22"/>
                    </a:lnTo>
                    <a:lnTo>
                      <a:pt x="60" y="26"/>
                    </a:lnTo>
                    <a:lnTo>
                      <a:pt x="60" y="26"/>
                    </a:lnTo>
                    <a:lnTo>
                      <a:pt x="60" y="26"/>
                    </a:lnTo>
                    <a:lnTo>
                      <a:pt x="56" y="26"/>
                    </a:lnTo>
                    <a:lnTo>
                      <a:pt x="60" y="26"/>
                    </a:lnTo>
                    <a:lnTo>
                      <a:pt x="60" y="26"/>
                    </a:lnTo>
                    <a:lnTo>
                      <a:pt x="60" y="26"/>
                    </a:lnTo>
                    <a:lnTo>
                      <a:pt x="60" y="26"/>
                    </a:lnTo>
                    <a:lnTo>
                      <a:pt x="60" y="26"/>
                    </a:lnTo>
                    <a:lnTo>
                      <a:pt x="60" y="26"/>
                    </a:lnTo>
                    <a:lnTo>
                      <a:pt x="60" y="26"/>
                    </a:lnTo>
                    <a:lnTo>
                      <a:pt x="62" y="26"/>
                    </a:lnTo>
                    <a:lnTo>
                      <a:pt x="62" y="26"/>
                    </a:lnTo>
                    <a:lnTo>
                      <a:pt x="62" y="26"/>
                    </a:lnTo>
                    <a:lnTo>
                      <a:pt x="62" y="26"/>
                    </a:lnTo>
                    <a:lnTo>
                      <a:pt x="62" y="26"/>
                    </a:lnTo>
                    <a:lnTo>
                      <a:pt x="62" y="26"/>
                    </a:lnTo>
                    <a:lnTo>
                      <a:pt x="62" y="22"/>
                    </a:lnTo>
                    <a:lnTo>
                      <a:pt x="62" y="22"/>
                    </a:lnTo>
                    <a:lnTo>
                      <a:pt x="62" y="22"/>
                    </a:lnTo>
                    <a:lnTo>
                      <a:pt x="62" y="22"/>
                    </a:lnTo>
                    <a:lnTo>
                      <a:pt x="62" y="22"/>
                    </a:lnTo>
                    <a:lnTo>
                      <a:pt x="62" y="22"/>
                    </a:lnTo>
                    <a:lnTo>
                      <a:pt x="62" y="26"/>
                    </a:lnTo>
                    <a:lnTo>
                      <a:pt x="62" y="30"/>
                    </a:lnTo>
                    <a:lnTo>
                      <a:pt x="66" y="30"/>
                    </a:lnTo>
                    <a:lnTo>
                      <a:pt x="66" y="30"/>
                    </a:lnTo>
                    <a:lnTo>
                      <a:pt x="66" y="34"/>
                    </a:lnTo>
                    <a:lnTo>
                      <a:pt x="66" y="34"/>
                    </a:lnTo>
                    <a:lnTo>
                      <a:pt x="66" y="34"/>
                    </a:lnTo>
                    <a:lnTo>
                      <a:pt x="66" y="34"/>
                    </a:lnTo>
                    <a:lnTo>
                      <a:pt x="66" y="34"/>
                    </a:lnTo>
                    <a:lnTo>
                      <a:pt x="70" y="34"/>
                    </a:lnTo>
                    <a:lnTo>
                      <a:pt x="70" y="38"/>
                    </a:lnTo>
                    <a:lnTo>
                      <a:pt x="70" y="38"/>
                    </a:lnTo>
                    <a:lnTo>
                      <a:pt x="70" y="38"/>
                    </a:lnTo>
                    <a:lnTo>
                      <a:pt x="70" y="38"/>
                    </a:lnTo>
                    <a:lnTo>
                      <a:pt x="70" y="42"/>
                    </a:lnTo>
                    <a:lnTo>
                      <a:pt x="74" y="42"/>
                    </a:lnTo>
                    <a:lnTo>
                      <a:pt x="74" y="42"/>
                    </a:lnTo>
                    <a:lnTo>
                      <a:pt x="74" y="42"/>
                    </a:lnTo>
                    <a:lnTo>
                      <a:pt x="78" y="44"/>
                    </a:lnTo>
                    <a:lnTo>
                      <a:pt x="82" y="44"/>
                    </a:lnTo>
                    <a:lnTo>
                      <a:pt x="86" y="44"/>
                    </a:lnTo>
                    <a:lnTo>
                      <a:pt x="86" y="44"/>
                    </a:lnTo>
                    <a:lnTo>
                      <a:pt x="86" y="44"/>
                    </a:lnTo>
                    <a:lnTo>
                      <a:pt x="86" y="44"/>
                    </a:lnTo>
                    <a:lnTo>
                      <a:pt x="86" y="44"/>
                    </a:lnTo>
                    <a:lnTo>
                      <a:pt x="86" y="44"/>
                    </a:lnTo>
                    <a:lnTo>
                      <a:pt x="86" y="44"/>
                    </a:lnTo>
                    <a:lnTo>
                      <a:pt x="86" y="44"/>
                    </a:lnTo>
                    <a:lnTo>
                      <a:pt x="88" y="44"/>
                    </a:lnTo>
                    <a:lnTo>
                      <a:pt x="88" y="44"/>
                    </a:lnTo>
                    <a:lnTo>
                      <a:pt x="88" y="44"/>
                    </a:lnTo>
                    <a:lnTo>
                      <a:pt x="88" y="48"/>
                    </a:lnTo>
                    <a:lnTo>
                      <a:pt x="88" y="48"/>
                    </a:lnTo>
                    <a:lnTo>
                      <a:pt x="88" y="48"/>
                    </a:lnTo>
                    <a:lnTo>
                      <a:pt x="88" y="48"/>
                    </a:lnTo>
                    <a:lnTo>
                      <a:pt x="92" y="48"/>
                    </a:lnTo>
                    <a:lnTo>
                      <a:pt x="92" y="48"/>
                    </a:lnTo>
                    <a:lnTo>
                      <a:pt x="92" y="48"/>
                    </a:lnTo>
                    <a:lnTo>
                      <a:pt x="92" y="48"/>
                    </a:lnTo>
                    <a:lnTo>
                      <a:pt x="92" y="48"/>
                    </a:lnTo>
                    <a:lnTo>
                      <a:pt x="92" y="48"/>
                    </a:lnTo>
                    <a:lnTo>
                      <a:pt x="96" y="48"/>
                    </a:lnTo>
                    <a:lnTo>
                      <a:pt x="96" y="52"/>
                    </a:lnTo>
                    <a:lnTo>
                      <a:pt x="100" y="52"/>
                    </a:lnTo>
                    <a:lnTo>
                      <a:pt x="100" y="56"/>
                    </a:lnTo>
                    <a:lnTo>
                      <a:pt x="100" y="56"/>
                    </a:lnTo>
                    <a:lnTo>
                      <a:pt x="100" y="56"/>
                    </a:lnTo>
                    <a:lnTo>
                      <a:pt x="100" y="56"/>
                    </a:lnTo>
                    <a:lnTo>
                      <a:pt x="100" y="60"/>
                    </a:lnTo>
                    <a:lnTo>
                      <a:pt x="100" y="60"/>
                    </a:lnTo>
                    <a:lnTo>
                      <a:pt x="104" y="60"/>
                    </a:lnTo>
                    <a:lnTo>
                      <a:pt x="104" y="60"/>
                    </a:lnTo>
                    <a:lnTo>
                      <a:pt x="104" y="60"/>
                    </a:lnTo>
                    <a:lnTo>
                      <a:pt x="104" y="64"/>
                    </a:lnTo>
                    <a:lnTo>
                      <a:pt x="104" y="64"/>
                    </a:lnTo>
                    <a:lnTo>
                      <a:pt x="104" y="64"/>
                    </a:lnTo>
                    <a:lnTo>
                      <a:pt x="104" y="64"/>
                    </a:lnTo>
                    <a:lnTo>
                      <a:pt x="108" y="64"/>
                    </a:lnTo>
                    <a:lnTo>
                      <a:pt x="108" y="68"/>
                    </a:lnTo>
                    <a:lnTo>
                      <a:pt x="108" y="68"/>
                    </a:lnTo>
                    <a:lnTo>
                      <a:pt x="108" y="68"/>
                    </a:lnTo>
                    <a:lnTo>
                      <a:pt x="108" y="68"/>
                    </a:lnTo>
                    <a:lnTo>
                      <a:pt x="112" y="68"/>
                    </a:lnTo>
                    <a:lnTo>
                      <a:pt x="112" y="68"/>
                    </a:lnTo>
                    <a:lnTo>
                      <a:pt x="112" y="68"/>
                    </a:lnTo>
                    <a:lnTo>
                      <a:pt x="112" y="72"/>
                    </a:lnTo>
                    <a:lnTo>
                      <a:pt x="112" y="72"/>
                    </a:lnTo>
                    <a:lnTo>
                      <a:pt x="112" y="72"/>
                    </a:lnTo>
                    <a:lnTo>
                      <a:pt x="112" y="74"/>
                    </a:lnTo>
                    <a:lnTo>
                      <a:pt x="112" y="74"/>
                    </a:lnTo>
                    <a:lnTo>
                      <a:pt x="108" y="78"/>
                    </a:lnTo>
                    <a:lnTo>
                      <a:pt x="108" y="78"/>
                    </a:lnTo>
                    <a:lnTo>
                      <a:pt x="108" y="78"/>
                    </a:lnTo>
                    <a:lnTo>
                      <a:pt x="108" y="78"/>
                    </a:lnTo>
                    <a:lnTo>
                      <a:pt x="108" y="82"/>
                    </a:lnTo>
                    <a:lnTo>
                      <a:pt x="108" y="82"/>
                    </a:lnTo>
                    <a:lnTo>
                      <a:pt x="108" y="82"/>
                    </a:lnTo>
                    <a:lnTo>
                      <a:pt x="108" y="82"/>
                    </a:lnTo>
                    <a:lnTo>
                      <a:pt x="104" y="86"/>
                    </a:lnTo>
                    <a:lnTo>
                      <a:pt x="104" y="86"/>
                    </a:lnTo>
                    <a:lnTo>
                      <a:pt x="104" y="86"/>
                    </a:lnTo>
                    <a:lnTo>
                      <a:pt x="104" y="86"/>
                    </a:lnTo>
                    <a:lnTo>
                      <a:pt x="104" y="90"/>
                    </a:lnTo>
                    <a:lnTo>
                      <a:pt x="100" y="90"/>
                    </a:lnTo>
                    <a:lnTo>
                      <a:pt x="100" y="94"/>
                    </a:lnTo>
                    <a:lnTo>
                      <a:pt x="96" y="94"/>
                    </a:lnTo>
                    <a:lnTo>
                      <a:pt x="96" y="94"/>
                    </a:lnTo>
                    <a:lnTo>
                      <a:pt x="96" y="94"/>
                    </a:lnTo>
                    <a:lnTo>
                      <a:pt x="96" y="98"/>
                    </a:lnTo>
                    <a:lnTo>
                      <a:pt x="96" y="98"/>
                    </a:lnTo>
                    <a:lnTo>
                      <a:pt x="96" y="98"/>
                    </a:lnTo>
                    <a:lnTo>
                      <a:pt x="96" y="98"/>
                    </a:lnTo>
                    <a:lnTo>
                      <a:pt x="96" y="102"/>
                    </a:lnTo>
                    <a:lnTo>
                      <a:pt x="92" y="102"/>
                    </a:lnTo>
                    <a:lnTo>
                      <a:pt x="92" y="102"/>
                    </a:lnTo>
                    <a:lnTo>
                      <a:pt x="92" y="102"/>
                    </a:lnTo>
                    <a:lnTo>
                      <a:pt x="92" y="104"/>
                    </a:lnTo>
                    <a:lnTo>
                      <a:pt x="92" y="104"/>
                    </a:lnTo>
                    <a:lnTo>
                      <a:pt x="92" y="104"/>
                    </a:lnTo>
                    <a:lnTo>
                      <a:pt x="88" y="104"/>
                    </a:lnTo>
                    <a:lnTo>
                      <a:pt x="88" y="104"/>
                    </a:lnTo>
                    <a:lnTo>
                      <a:pt x="88" y="104"/>
                    </a:lnTo>
                    <a:lnTo>
                      <a:pt x="88" y="104"/>
                    </a:lnTo>
                    <a:lnTo>
                      <a:pt x="88" y="104"/>
                    </a:lnTo>
                    <a:lnTo>
                      <a:pt x="88" y="104"/>
                    </a:lnTo>
                    <a:lnTo>
                      <a:pt x="88" y="104"/>
                    </a:lnTo>
                    <a:lnTo>
                      <a:pt x="88" y="102"/>
                    </a:lnTo>
                    <a:lnTo>
                      <a:pt x="88" y="102"/>
                    </a:lnTo>
                    <a:lnTo>
                      <a:pt x="88" y="102"/>
                    </a:lnTo>
                    <a:lnTo>
                      <a:pt x="88" y="102"/>
                    </a:lnTo>
                    <a:lnTo>
                      <a:pt x="88" y="102"/>
                    </a:lnTo>
                    <a:lnTo>
                      <a:pt x="86" y="102"/>
                    </a:lnTo>
                    <a:lnTo>
                      <a:pt x="86" y="104"/>
                    </a:lnTo>
                    <a:lnTo>
                      <a:pt x="86" y="104"/>
                    </a:lnTo>
                    <a:lnTo>
                      <a:pt x="86" y="104"/>
                    </a:lnTo>
                    <a:lnTo>
                      <a:pt x="86" y="108"/>
                    </a:lnTo>
                    <a:lnTo>
                      <a:pt x="82" y="108"/>
                    </a:lnTo>
                    <a:lnTo>
                      <a:pt x="82" y="108"/>
                    </a:lnTo>
                    <a:lnTo>
                      <a:pt x="82" y="108"/>
                    </a:lnTo>
                    <a:lnTo>
                      <a:pt x="82" y="108"/>
                    </a:lnTo>
                    <a:lnTo>
                      <a:pt x="82" y="108"/>
                    </a:lnTo>
                    <a:lnTo>
                      <a:pt x="82" y="112"/>
                    </a:lnTo>
                    <a:lnTo>
                      <a:pt x="82" y="116"/>
                    </a:lnTo>
                    <a:lnTo>
                      <a:pt x="82" y="116"/>
                    </a:lnTo>
                    <a:lnTo>
                      <a:pt x="82" y="116"/>
                    </a:lnTo>
                    <a:lnTo>
                      <a:pt x="82" y="116"/>
                    </a:lnTo>
                    <a:lnTo>
                      <a:pt x="82" y="116"/>
                    </a:lnTo>
                    <a:lnTo>
                      <a:pt x="82" y="118"/>
                    </a:lnTo>
                    <a:lnTo>
                      <a:pt x="82" y="122"/>
                    </a:lnTo>
                    <a:lnTo>
                      <a:pt x="82" y="122"/>
                    </a:lnTo>
                    <a:lnTo>
                      <a:pt x="82" y="122"/>
                    </a:lnTo>
                    <a:lnTo>
                      <a:pt x="82" y="122"/>
                    </a:lnTo>
                    <a:lnTo>
                      <a:pt x="82" y="122"/>
                    </a:lnTo>
                    <a:lnTo>
                      <a:pt x="82" y="122"/>
                    </a:lnTo>
                    <a:lnTo>
                      <a:pt x="82" y="126"/>
                    </a:lnTo>
                    <a:lnTo>
                      <a:pt x="82" y="130"/>
                    </a:lnTo>
                    <a:lnTo>
                      <a:pt x="82" y="130"/>
                    </a:lnTo>
                    <a:lnTo>
                      <a:pt x="82" y="130"/>
                    </a:lnTo>
                    <a:lnTo>
                      <a:pt x="82" y="130"/>
                    </a:lnTo>
                    <a:lnTo>
                      <a:pt x="82" y="130"/>
                    </a:lnTo>
                    <a:lnTo>
                      <a:pt x="78" y="130"/>
                    </a:lnTo>
                    <a:lnTo>
                      <a:pt x="78" y="130"/>
                    </a:lnTo>
                    <a:lnTo>
                      <a:pt x="78" y="130"/>
                    </a:lnTo>
                    <a:lnTo>
                      <a:pt x="74" y="130"/>
                    </a:lnTo>
                    <a:lnTo>
                      <a:pt x="74" y="130"/>
                    </a:lnTo>
                    <a:lnTo>
                      <a:pt x="74" y="130"/>
                    </a:lnTo>
                    <a:lnTo>
                      <a:pt x="70" y="130"/>
                    </a:lnTo>
                    <a:lnTo>
                      <a:pt x="70" y="134"/>
                    </a:lnTo>
                    <a:lnTo>
                      <a:pt x="70" y="134"/>
                    </a:lnTo>
                    <a:lnTo>
                      <a:pt x="70" y="134"/>
                    </a:lnTo>
                    <a:lnTo>
                      <a:pt x="70" y="134"/>
                    </a:lnTo>
                    <a:lnTo>
                      <a:pt x="66" y="134"/>
                    </a:lnTo>
                    <a:lnTo>
                      <a:pt x="66" y="134"/>
                    </a:lnTo>
                    <a:lnTo>
                      <a:pt x="66" y="138"/>
                    </a:lnTo>
                    <a:lnTo>
                      <a:pt x="66" y="138"/>
                    </a:lnTo>
                    <a:lnTo>
                      <a:pt x="66" y="138"/>
                    </a:lnTo>
                    <a:lnTo>
                      <a:pt x="66" y="138"/>
                    </a:lnTo>
                    <a:lnTo>
                      <a:pt x="66" y="142"/>
                    </a:lnTo>
                    <a:lnTo>
                      <a:pt x="66" y="142"/>
                    </a:lnTo>
                    <a:lnTo>
                      <a:pt x="66" y="142"/>
                    </a:lnTo>
                    <a:lnTo>
                      <a:pt x="66" y="142"/>
                    </a:lnTo>
                    <a:lnTo>
                      <a:pt x="66" y="144"/>
                    </a:lnTo>
                    <a:lnTo>
                      <a:pt x="66" y="144"/>
                    </a:lnTo>
                    <a:lnTo>
                      <a:pt x="62" y="144"/>
                    </a:lnTo>
                    <a:lnTo>
                      <a:pt x="62" y="144"/>
                    </a:lnTo>
                    <a:lnTo>
                      <a:pt x="62" y="144"/>
                    </a:lnTo>
                    <a:lnTo>
                      <a:pt x="62" y="144"/>
                    </a:lnTo>
                    <a:lnTo>
                      <a:pt x="62" y="148"/>
                    </a:lnTo>
                    <a:lnTo>
                      <a:pt x="62" y="148"/>
                    </a:lnTo>
                    <a:lnTo>
                      <a:pt x="62" y="148"/>
                    </a:lnTo>
                    <a:lnTo>
                      <a:pt x="62" y="148"/>
                    </a:lnTo>
                    <a:lnTo>
                      <a:pt x="60" y="148"/>
                    </a:lnTo>
                    <a:lnTo>
                      <a:pt x="60" y="148"/>
                    </a:lnTo>
                    <a:lnTo>
                      <a:pt x="60" y="148"/>
                    </a:lnTo>
                    <a:lnTo>
                      <a:pt x="56" y="148"/>
                    </a:lnTo>
                    <a:lnTo>
                      <a:pt x="56" y="148"/>
                    </a:lnTo>
                    <a:lnTo>
                      <a:pt x="56" y="148"/>
                    </a:lnTo>
                    <a:lnTo>
                      <a:pt x="52" y="148"/>
                    </a:lnTo>
                    <a:lnTo>
                      <a:pt x="52" y="148"/>
                    </a:lnTo>
                    <a:lnTo>
                      <a:pt x="48" y="148"/>
                    </a:lnTo>
                    <a:lnTo>
                      <a:pt x="48" y="148"/>
                    </a:lnTo>
                    <a:lnTo>
                      <a:pt x="48" y="148"/>
                    </a:lnTo>
                    <a:lnTo>
                      <a:pt x="48" y="148"/>
                    </a:lnTo>
                    <a:lnTo>
                      <a:pt x="48" y="152"/>
                    </a:lnTo>
                    <a:lnTo>
                      <a:pt x="48" y="152"/>
                    </a:lnTo>
                    <a:lnTo>
                      <a:pt x="48" y="152"/>
                    </a:lnTo>
                    <a:lnTo>
                      <a:pt x="48" y="152"/>
                    </a:lnTo>
                    <a:lnTo>
                      <a:pt x="48" y="152"/>
                    </a:lnTo>
                    <a:lnTo>
                      <a:pt x="48" y="152"/>
                    </a:lnTo>
                    <a:lnTo>
                      <a:pt x="48" y="156"/>
                    </a:lnTo>
                    <a:lnTo>
                      <a:pt x="48" y="156"/>
                    </a:lnTo>
                    <a:lnTo>
                      <a:pt x="48" y="156"/>
                    </a:lnTo>
                    <a:lnTo>
                      <a:pt x="48" y="156"/>
                    </a:lnTo>
                    <a:lnTo>
                      <a:pt x="48" y="156"/>
                    </a:lnTo>
                    <a:lnTo>
                      <a:pt x="48" y="156"/>
                    </a:lnTo>
                    <a:lnTo>
                      <a:pt x="48" y="160"/>
                    </a:lnTo>
                    <a:lnTo>
                      <a:pt x="48" y="160"/>
                    </a:lnTo>
                    <a:lnTo>
                      <a:pt x="44" y="164"/>
                    </a:lnTo>
                    <a:lnTo>
                      <a:pt x="44" y="164"/>
                    </a:lnTo>
                    <a:lnTo>
                      <a:pt x="44" y="164"/>
                    </a:lnTo>
                    <a:lnTo>
                      <a:pt x="44" y="164"/>
                    </a:lnTo>
                    <a:lnTo>
                      <a:pt x="40" y="164"/>
                    </a:lnTo>
                    <a:lnTo>
                      <a:pt x="40" y="164"/>
                    </a:lnTo>
                    <a:lnTo>
                      <a:pt x="40" y="164"/>
                    </a:lnTo>
                    <a:lnTo>
                      <a:pt x="40" y="164"/>
                    </a:lnTo>
                    <a:lnTo>
                      <a:pt x="40" y="164"/>
                    </a:lnTo>
                    <a:lnTo>
                      <a:pt x="36" y="164"/>
                    </a:lnTo>
                    <a:lnTo>
                      <a:pt x="36" y="164"/>
                    </a:lnTo>
                    <a:lnTo>
                      <a:pt x="36" y="164"/>
                    </a:lnTo>
                    <a:lnTo>
                      <a:pt x="36" y="164"/>
                    </a:lnTo>
                    <a:lnTo>
                      <a:pt x="36" y="164"/>
                    </a:lnTo>
                    <a:lnTo>
                      <a:pt x="32" y="164"/>
                    </a:lnTo>
                    <a:lnTo>
                      <a:pt x="30" y="164"/>
                    </a:lnTo>
                    <a:lnTo>
                      <a:pt x="30" y="164"/>
                    </a:lnTo>
                    <a:lnTo>
                      <a:pt x="30" y="164"/>
                    </a:lnTo>
                    <a:lnTo>
                      <a:pt x="26" y="168"/>
                    </a:lnTo>
                    <a:lnTo>
                      <a:pt x="26" y="168"/>
                    </a:lnTo>
                    <a:lnTo>
                      <a:pt x="26" y="168"/>
                    </a:lnTo>
                    <a:lnTo>
                      <a:pt x="26" y="168"/>
                    </a:lnTo>
                    <a:lnTo>
                      <a:pt x="22" y="168"/>
                    </a:lnTo>
                    <a:lnTo>
                      <a:pt x="22" y="168"/>
                    </a:lnTo>
                    <a:lnTo>
                      <a:pt x="22" y="168"/>
                    </a:lnTo>
                    <a:lnTo>
                      <a:pt x="22" y="168"/>
                    </a:lnTo>
                    <a:lnTo>
                      <a:pt x="18" y="168"/>
                    </a:lnTo>
                    <a:lnTo>
                      <a:pt x="18" y="172"/>
                    </a:lnTo>
                    <a:lnTo>
                      <a:pt x="18" y="172"/>
                    </a:lnTo>
                    <a:lnTo>
                      <a:pt x="18" y="172"/>
                    </a:lnTo>
                    <a:lnTo>
                      <a:pt x="10" y="160"/>
                    </a:lnTo>
                    <a:lnTo>
                      <a:pt x="10" y="156"/>
                    </a:lnTo>
                    <a:lnTo>
                      <a:pt x="0" y="130"/>
                    </a:lnTo>
                    <a:lnTo>
                      <a:pt x="44" y="112"/>
                    </a:lnTo>
                    <a:lnTo>
                      <a:pt x="48" y="90"/>
                    </a:lnTo>
                    <a:lnTo>
                      <a:pt x="48" y="90"/>
                    </a:lnTo>
                    <a:lnTo>
                      <a:pt x="48" y="90"/>
                    </a:lnTo>
                    <a:close/>
                    <a:moveTo>
                      <a:pt x="96" y="108"/>
                    </a:moveTo>
                    <a:lnTo>
                      <a:pt x="96" y="108"/>
                    </a:lnTo>
                    <a:lnTo>
                      <a:pt x="96" y="108"/>
                    </a:lnTo>
                    <a:lnTo>
                      <a:pt x="96" y="108"/>
                    </a:lnTo>
                    <a:lnTo>
                      <a:pt x="96" y="108"/>
                    </a:lnTo>
                    <a:lnTo>
                      <a:pt x="96" y="104"/>
                    </a:lnTo>
                    <a:lnTo>
                      <a:pt x="96" y="104"/>
                    </a:lnTo>
                    <a:lnTo>
                      <a:pt x="96" y="104"/>
                    </a:lnTo>
                    <a:lnTo>
                      <a:pt x="96" y="104"/>
                    </a:lnTo>
                    <a:lnTo>
                      <a:pt x="96" y="104"/>
                    </a:lnTo>
                    <a:lnTo>
                      <a:pt x="96" y="104"/>
                    </a:lnTo>
                    <a:lnTo>
                      <a:pt x="96" y="104"/>
                    </a:lnTo>
                    <a:lnTo>
                      <a:pt x="96" y="104"/>
                    </a:lnTo>
                    <a:lnTo>
                      <a:pt x="96" y="104"/>
                    </a:lnTo>
                    <a:lnTo>
                      <a:pt x="96" y="104"/>
                    </a:lnTo>
                    <a:lnTo>
                      <a:pt x="96" y="102"/>
                    </a:lnTo>
                    <a:lnTo>
                      <a:pt x="96" y="102"/>
                    </a:lnTo>
                    <a:lnTo>
                      <a:pt x="100" y="102"/>
                    </a:lnTo>
                    <a:lnTo>
                      <a:pt x="100" y="102"/>
                    </a:lnTo>
                    <a:lnTo>
                      <a:pt x="100" y="104"/>
                    </a:lnTo>
                    <a:lnTo>
                      <a:pt x="100" y="104"/>
                    </a:lnTo>
                    <a:lnTo>
                      <a:pt x="100" y="104"/>
                    </a:lnTo>
                    <a:lnTo>
                      <a:pt x="100" y="104"/>
                    </a:lnTo>
                    <a:lnTo>
                      <a:pt x="96" y="104"/>
                    </a:lnTo>
                    <a:lnTo>
                      <a:pt x="96" y="104"/>
                    </a:lnTo>
                    <a:lnTo>
                      <a:pt x="96" y="104"/>
                    </a:lnTo>
                    <a:lnTo>
                      <a:pt x="96" y="104"/>
                    </a:lnTo>
                    <a:lnTo>
                      <a:pt x="96" y="104"/>
                    </a:lnTo>
                    <a:lnTo>
                      <a:pt x="96" y="104"/>
                    </a:lnTo>
                    <a:lnTo>
                      <a:pt x="96" y="104"/>
                    </a:lnTo>
                    <a:lnTo>
                      <a:pt x="96" y="108"/>
                    </a:lnTo>
                    <a:lnTo>
                      <a:pt x="96" y="108"/>
                    </a:lnTo>
                    <a:lnTo>
                      <a:pt x="96" y="108"/>
                    </a:lnTo>
                    <a:lnTo>
                      <a:pt x="96" y="108"/>
                    </a:lnTo>
                    <a:lnTo>
                      <a:pt x="96" y="108"/>
                    </a:lnTo>
                    <a:lnTo>
                      <a:pt x="96" y="108"/>
                    </a:lnTo>
                    <a:lnTo>
                      <a:pt x="96" y="10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39" name="Freeform 46">
                <a:extLst>
                  <a:ext uri="{FF2B5EF4-FFF2-40B4-BE49-F238E27FC236}">
                    <a16:creationId xmlns:a16="http://schemas.microsoft.com/office/drawing/2014/main" id="{5058ECFB-A199-49CB-8674-13B9C50F2ED8}"/>
                  </a:ext>
                </a:extLst>
              </p:cNvPr>
              <p:cNvSpPr>
                <a:spLocks/>
              </p:cNvSpPr>
              <p:nvPr/>
            </p:nvSpPr>
            <p:spPr bwMode="auto">
              <a:xfrm>
                <a:off x="5853450" y="8886227"/>
                <a:ext cx="411250" cy="421705"/>
              </a:xfrm>
              <a:custGeom>
                <a:avLst/>
                <a:gdLst>
                  <a:gd name="T0" fmla="*/ 54 w 236"/>
                  <a:gd name="T1" fmla="*/ 138 h 242"/>
                  <a:gd name="T2" fmla="*/ 76 w 236"/>
                  <a:gd name="T3" fmla="*/ 134 h 242"/>
                  <a:gd name="T4" fmla="*/ 80 w 236"/>
                  <a:gd name="T5" fmla="*/ 120 h 242"/>
                  <a:gd name="T6" fmla="*/ 86 w 236"/>
                  <a:gd name="T7" fmla="*/ 108 h 242"/>
                  <a:gd name="T8" fmla="*/ 98 w 236"/>
                  <a:gd name="T9" fmla="*/ 100 h 242"/>
                  <a:gd name="T10" fmla="*/ 116 w 236"/>
                  <a:gd name="T11" fmla="*/ 100 h 242"/>
                  <a:gd name="T12" fmla="*/ 120 w 236"/>
                  <a:gd name="T13" fmla="*/ 82 h 242"/>
                  <a:gd name="T14" fmla="*/ 128 w 236"/>
                  <a:gd name="T15" fmla="*/ 74 h 242"/>
                  <a:gd name="T16" fmla="*/ 132 w 236"/>
                  <a:gd name="T17" fmla="*/ 60 h 242"/>
                  <a:gd name="T18" fmla="*/ 142 w 236"/>
                  <a:gd name="T19" fmla="*/ 56 h 242"/>
                  <a:gd name="T20" fmla="*/ 146 w 236"/>
                  <a:gd name="T21" fmla="*/ 44 h 242"/>
                  <a:gd name="T22" fmla="*/ 154 w 236"/>
                  <a:gd name="T23" fmla="*/ 26 h 242"/>
                  <a:gd name="T24" fmla="*/ 146 w 236"/>
                  <a:gd name="T25" fmla="*/ 14 h 242"/>
                  <a:gd name="T26" fmla="*/ 166 w 236"/>
                  <a:gd name="T27" fmla="*/ 4 h 242"/>
                  <a:gd name="T28" fmla="*/ 188 w 236"/>
                  <a:gd name="T29" fmla="*/ 4 h 242"/>
                  <a:gd name="T30" fmla="*/ 206 w 236"/>
                  <a:gd name="T31" fmla="*/ 4 h 242"/>
                  <a:gd name="T32" fmla="*/ 212 w 236"/>
                  <a:gd name="T33" fmla="*/ 14 h 242"/>
                  <a:gd name="T34" fmla="*/ 224 w 236"/>
                  <a:gd name="T35" fmla="*/ 22 h 242"/>
                  <a:gd name="T36" fmla="*/ 236 w 236"/>
                  <a:gd name="T37" fmla="*/ 34 h 242"/>
                  <a:gd name="T38" fmla="*/ 228 w 236"/>
                  <a:gd name="T39" fmla="*/ 36 h 242"/>
                  <a:gd name="T40" fmla="*/ 216 w 236"/>
                  <a:gd name="T41" fmla="*/ 44 h 242"/>
                  <a:gd name="T42" fmla="*/ 196 w 236"/>
                  <a:gd name="T43" fmla="*/ 44 h 242"/>
                  <a:gd name="T44" fmla="*/ 188 w 236"/>
                  <a:gd name="T45" fmla="*/ 48 h 242"/>
                  <a:gd name="T46" fmla="*/ 188 w 236"/>
                  <a:gd name="T47" fmla="*/ 60 h 242"/>
                  <a:gd name="T48" fmla="*/ 192 w 236"/>
                  <a:gd name="T49" fmla="*/ 78 h 242"/>
                  <a:gd name="T50" fmla="*/ 206 w 236"/>
                  <a:gd name="T51" fmla="*/ 90 h 242"/>
                  <a:gd name="T52" fmla="*/ 196 w 236"/>
                  <a:gd name="T53" fmla="*/ 100 h 242"/>
                  <a:gd name="T54" fmla="*/ 196 w 236"/>
                  <a:gd name="T55" fmla="*/ 112 h 242"/>
                  <a:gd name="T56" fmla="*/ 188 w 236"/>
                  <a:gd name="T57" fmla="*/ 126 h 242"/>
                  <a:gd name="T58" fmla="*/ 172 w 236"/>
                  <a:gd name="T59" fmla="*/ 148 h 242"/>
                  <a:gd name="T60" fmla="*/ 162 w 236"/>
                  <a:gd name="T61" fmla="*/ 160 h 242"/>
                  <a:gd name="T62" fmla="*/ 146 w 236"/>
                  <a:gd name="T63" fmla="*/ 172 h 242"/>
                  <a:gd name="T64" fmla="*/ 136 w 236"/>
                  <a:gd name="T65" fmla="*/ 168 h 242"/>
                  <a:gd name="T66" fmla="*/ 124 w 236"/>
                  <a:gd name="T67" fmla="*/ 178 h 242"/>
                  <a:gd name="T68" fmla="*/ 132 w 236"/>
                  <a:gd name="T69" fmla="*/ 194 h 242"/>
                  <a:gd name="T70" fmla="*/ 138 w 236"/>
                  <a:gd name="T71" fmla="*/ 212 h 242"/>
                  <a:gd name="T72" fmla="*/ 142 w 236"/>
                  <a:gd name="T73" fmla="*/ 228 h 242"/>
                  <a:gd name="T74" fmla="*/ 138 w 236"/>
                  <a:gd name="T75" fmla="*/ 232 h 242"/>
                  <a:gd name="T76" fmla="*/ 120 w 236"/>
                  <a:gd name="T77" fmla="*/ 234 h 242"/>
                  <a:gd name="T78" fmla="*/ 110 w 236"/>
                  <a:gd name="T79" fmla="*/ 238 h 242"/>
                  <a:gd name="T80" fmla="*/ 102 w 236"/>
                  <a:gd name="T81" fmla="*/ 238 h 242"/>
                  <a:gd name="T82" fmla="*/ 90 w 236"/>
                  <a:gd name="T83" fmla="*/ 234 h 242"/>
                  <a:gd name="T84" fmla="*/ 82 w 236"/>
                  <a:gd name="T85" fmla="*/ 220 h 242"/>
                  <a:gd name="T86" fmla="*/ 80 w 236"/>
                  <a:gd name="T87" fmla="*/ 208 h 242"/>
                  <a:gd name="T88" fmla="*/ 60 w 236"/>
                  <a:gd name="T89" fmla="*/ 212 h 242"/>
                  <a:gd name="T90" fmla="*/ 50 w 236"/>
                  <a:gd name="T91" fmla="*/ 216 h 242"/>
                  <a:gd name="T92" fmla="*/ 38 w 236"/>
                  <a:gd name="T93" fmla="*/ 216 h 242"/>
                  <a:gd name="T94" fmla="*/ 16 w 236"/>
                  <a:gd name="T95" fmla="*/ 220 h 242"/>
                  <a:gd name="T96" fmla="*/ 16 w 236"/>
                  <a:gd name="T97" fmla="*/ 204 h 242"/>
                  <a:gd name="T98" fmla="*/ 20 w 236"/>
                  <a:gd name="T99" fmla="*/ 194 h 242"/>
                  <a:gd name="T100" fmla="*/ 34 w 236"/>
                  <a:gd name="T101" fmla="*/ 186 h 242"/>
                  <a:gd name="T102" fmla="*/ 26 w 236"/>
                  <a:gd name="T103" fmla="*/ 172 h 242"/>
                  <a:gd name="T104" fmla="*/ 16 w 236"/>
                  <a:gd name="T105" fmla="*/ 156 h 242"/>
                  <a:gd name="T106" fmla="*/ 0 w 236"/>
                  <a:gd name="T107" fmla="*/ 134 h 242"/>
                  <a:gd name="T108" fmla="*/ 34 w 236"/>
                  <a:gd name="T109" fmla="*/ 1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242">
                    <a:moveTo>
                      <a:pt x="34" y="138"/>
                    </a:moveTo>
                    <a:lnTo>
                      <a:pt x="38" y="138"/>
                    </a:lnTo>
                    <a:lnTo>
                      <a:pt x="42" y="138"/>
                    </a:lnTo>
                    <a:lnTo>
                      <a:pt x="46" y="142"/>
                    </a:lnTo>
                    <a:lnTo>
                      <a:pt x="50" y="138"/>
                    </a:lnTo>
                    <a:lnTo>
                      <a:pt x="54" y="138"/>
                    </a:lnTo>
                    <a:lnTo>
                      <a:pt x="56" y="138"/>
                    </a:lnTo>
                    <a:lnTo>
                      <a:pt x="60" y="138"/>
                    </a:lnTo>
                    <a:lnTo>
                      <a:pt x="64" y="138"/>
                    </a:lnTo>
                    <a:lnTo>
                      <a:pt x="68" y="134"/>
                    </a:lnTo>
                    <a:lnTo>
                      <a:pt x="72" y="134"/>
                    </a:lnTo>
                    <a:lnTo>
                      <a:pt x="76" y="134"/>
                    </a:lnTo>
                    <a:lnTo>
                      <a:pt x="80" y="130"/>
                    </a:lnTo>
                    <a:lnTo>
                      <a:pt x="76" y="130"/>
                    </a:lnTo>
                    <a:lnTo>
                      <a:pt x="76" y="126"/>
                    </a:lnTo>
                    <a:lnTo>
                      <a:pt x="80" y="126"/>
                    </a:lnTo>
                    <a:lnTo>
                      <a:pt x="80" y="122"/>
                    </a:lnTo>
                    <a:lnTo>
                      <a:pt x="80" y="120"/>
                    </a:lnTo>
                    <a:lnTo>
                      <a:pt x="80" y="112"/>
                    </a:lnTo>
                    <a:lnTo>
                      <a:pt x="82" y="112"/>
                    </a:lnTo>
                    <a:lnTo>
                      <a:pt x="82" y="108"/>
                    </a:lnTo>
                    <a:lnTo>
                      <a:pt x="86" y="108"/>
                    </a:lnTo>
                    <a:lnTo>
                      <a:pt x="86" y="104"/>
                    </a:lnTo>
                    <a:lnTo>
                      <a:pt x="86" y="108"/>
                    </a:lnTo>
                    <a:lnTo>
                      <a:pt x="90" y="108"/>
                    </a:lnTo>
                    <a:lnTo>
                      <a:pt x="94" y="108"/>
                    </a:lnTo>
                    <a:lnTo>
                      <a:pt x="98" y="108"/>
                    </a:lnTo>
                    <a:lnTo>
                      <a:pt x="98" y="104"/>
                    </a:lnTo>
                    <a:lnTo>
                      <a:pt x="94" y="100"/>
                    </a:lnTo>
                    <a:lnTo>
                      <a:pt x="98" y="100"/>
                    </a:lnTo>
                    <a:lnTo>
                      <a:pt x="102" y="100"/>
                    </a:lnTo>
                    <a:lnTo>
                      <a:pt x="106" y="96"/>
                    </a:lnTo>
                    <a:lnTo>
                      <a:pt x="110" y="96"/>
                    </a:lnTo>
                    <a:lnTo>
                      <a:pt x="112" y="96"/>
                    </a:lnTo>
                    <a:lnTo>
                      <a:pt x="112" y="100"/>
                    </a:lnTo>
                    <a:lnTo>
                      <a:pt x="116" y="100"/>
                    </a:lnTo>
                    <a:lnTo>
                      <a:pt x="116" y="96"/>
                    </a:lnTo>
                    <a:lnTo>
                      <a:pt x="120" y="96"/>
                    </a:lnTo>
                    <a:lnTo>
                      <a:pt x="120" y="92"/>
                    </a:lnTo>
                    <a:lnTo>
                      <a:pt x="120" y="90"/>
                    </a:lnTo>
                    <a:lnTo>
                      <a:pt x="120" y="86"/>
                    </a:lnTo>
                    <a:lnTo>
                      <a:pt x="120" y="82"/>
                    </a:lnTo>
                    <a:lnTo>
                      <a:pt x="124" y="82"/>
                    </a:lnTo>
                    <a:lnTo>
                      <a:pt x="124" y="78"/>
                    </a:lnTo>
                    <a:lnTo>
                      <a:pt x="120" y="78"/>
                    </a:lnTo>
                    <a:lnTo>
                      <a:pt x="124" y="78"/>
                    </a:lnTo>
                    <a:lnTo>
                      <a:pt x="124" y="74"/>
                    </a:lnTo>
                    <a:lnTo>
                      <a:pt x="128" y="74"/>
                    </a:lnTo>
                    <a:lnTo>
                      <a:pt x="132" y="70"/>
                    </a:lnTo>
                    <a:lnTo>
                      <a:pt x="136" y="70"/>
                    </a:lnTo>
                    <a:lnTo>
                      <a:pt x="136" y="66"/>
                    </a:lnTo>
                    <a:lnTo>
                      <a:pt x="132" y="66"/>
                    </a:lnTo>
                    <a:lnTo>
                      <a:pt x="132" y="62"/>
                    </a:lnTo>
                    <a:lnTo>
                      <a:pt x="132" y="60"/>
                    </a:lnTo>
                    <a:lnTo>
                      <a:pt x="128" y="60"/>
                    </a:lnTo>
                    <a:lnTo>
                      <a:pt x="128" y="56"/>
                    </a:lnTo>
                    <a:lnTo>
                      <a:pt x="132" y="56"/>
                    </a:lnTo>
                    <a:lnTo>
                      <a:pt x="136" y="56"/>
                    </a:lnTo>
                    <a:lnTo>
                      <a:pt x="138" y="56"/>
                    </a:lnTo>
                    <a:lnTo>
                      <a:pt x="142" y="56"/>
                    </a:lnTo>
                    <a:lnTo>
                      <a:pt x="146" y="56"/>
                    </a:lnTo>
                    <a:lnTo>
                      <a:pt x="146" y="52"/>
                    </a:lnTo>
                    <a:lnTo>
                      <a:pt x="146" y="48"/>
                    </a:lnTo>
                    <a:lnTo>
                      <a:pt x="142" y="48"/>
                    </a:lnTo>
                    <a:lnTo>
                      <a:pt x="142" y="44"/>
                    </a:lnTo>
                    <a:lnTo>
                      <a:pt x="146" y="44"/>
                    </a:lnTo>
                    <a:lnTo>
                      <a:pt x="146" y="40"/>
                    </a:lnTo>
                    <a:lnTo>
                      <a:pt x="150" y="40"/>
                    </a:lnTo>
                    <a:lnTo>
                      <a:pt x="150" y="36"/>
                    </a:lnTo>
                    <a:lnTo>
                      <a:pt x="154" y="34"/>
                    </a:lnTo>
                    <a:lnTo>
                      <a:pt x="154" y="30"/>
                    </a:lnTo>
                    <a:lnTo>
                      <a:pt x="154" y="26"/>
                    </a:lnTo>
                    <a:lnTo>
                      <a:pt x="150" y="26"/>
                    </a:lnTo>
                    <a:lnTo>
                      <a:pt x="154" y="22"/>
                    </a:lnTo>
                    <a:lnTo>
                      <a:pt x="150" y="22"/>
                    </a:lnTo>
                    <a:lnTo>
                      <a:pt x="150" y="18"/>
                    </a:lnTo>
                    <a:lnTo>
                      <a:pt x="146" y="18"/>
                    </a:lnTo>
                    <a:lnTo>
                      <a:pt x="146" y="14"/>
                    </a:lnTo>
                    <a:lnTo>
                      <a:pt x="150" y="14"/>
                    </a:lnTo>
                    <a:lnTo>
                      <a:pt x="154" y="10"/>
                    </a:lnTo>
                    <a:lnTo>
                      <a:pt x="158" y="6"/>
                    </a:lnTo>
                    <a:lnTo>
                      <a:pt x="162" y="6"/>
                    </a:lnTo>
                    <a:lnTo>
                      <a:pt x="162" y="4"/>
                    </a:lnTo>
                    <a:lnTo>
                      <a:pt x="166" y="4"/>
                    </a:lnTo>
                    <a:lnTo>
                      <a:pt x="168" y="4"/>
                    </a:lnTo>
                    <a:lnTo>
                      <a:pt x="172" y="4"/>
                    </a:lnTo>
                    <a:lnTo>
                      <a:pt x="176" y="0"/>
                    </a:lnTo>
                    <a:lnTo>
                      <a:pt x="180" y="0"/>
                    </a:lnTo>
                    <a:lnTo>
                      <a:pt x="184" y="0"/>
                    </a:lnTo>
                    <a:lnTo>
                      <a:pt x="188" y="4"/>
                    </a:lnTo>
                    <a:lnTo>
                      <a:pt x="192" y="0"/>
                    </a:lnTo>
                    <a:lnTo>
                      <a:pt x="196" y="0"/>
                    </a:lnTo>
                    <a:lnTo>
                      <a:pt x="198" y="0"/>
                    </a:lnTo>
                    <a:lnTo>
                      <a:pt x="202" y="0"/>
                    </a:lnTo>
                    <a:lnTo>
                      <a:pt x="206" y="6"/>
                    </a:lnTo>
                    <a:lnTo>
                      <a:pt x="206" y="4"/>
                    </a:lnTo>
                    <a:lnTo>
                      <a:pt x="208" y="8"/>
                    </a:lnTo>
                    <a:lnTo>
                      <a:pt x="210" y="10"/>
                    </a:lnTo>
                    <a:lnTo>
                      <a:pt x="212" y="10"/>
                    </a:lnTo>
                    <a:lnTo>
                      <a:pt x="212" y="10"/>
                    </a:lnTo>
                    <a:lnTo>
                      <a:pt x="216" y="14"/>
                    </a:lnTo>
                    <a:lnTo>
                      <a:pt x="212" y="14"/>
                    </a:lnTo>
                    <a:lnTo>
                      <a:pt x="212" y="18"/>
                    </a:lnTo>
                    <a:lnTo>
                      <a:pt x="216" y="18"/>
                    </a:lnTo>
                    <a:lnTo>
                      <a:pt x="216" y="22"/>
                    </a:lnTo>
                    <a:lnTo>
                      <a:pt x="220" y="22"/>
                    </a:lnTo>
                    <a:lnTo>
                      <a:pt x="222" y="22"/>
                    </a:lnTo>
                    <a:lnTo>
                      <a:pt x="224" y="22"/>
                    </a:lnTo>
                    <a:lnTo>
                      <a:pt x="224" y="26"/>
                    </a:lnTo>
                    <a:lnTo>
                      <a:pt x="228" y="26"/>
                    </a:lnTo>
                    <a:lnTo>
                      <a:pt x="232" y="26"/>
                    </a:lnTo>
                    <a:lnTo>
                      <a:pt x="232" y="32"/>
                    </a:lnTo>
                    <a:lnTo>
                      <a:pt x="236" y="34"/>
                    </a:lnTo>
                    <a:lnTo>
                      <a:pt x="236" y="34"/>
                    </a:lnTo>
                    <a:lnTo>
                      <a:pt x="232" y="32"/>
                    </a:lnTo>
                    <a:lnTo>
                      <a:pt x="236" y="34"/>
                    </a:lnTo>
                    <a:lnTo>
                      <a:pt x="236" y="34"/>
                    </a:lnTo>
                    <a:lnTo>
                      <a:pt x="232" y="34"/>
                    </a:lnTo>
                    <a:lnTo>
                      <a:pt x="228" y="34"/>
                    </a:lnTo>
                    <a:lnTo>
                      <a:pt x="228" y="36"/>
                    </a:lnTo>
                    <a:lnTo>
                      <a:pt x="228" y="40"/>
                    </a:lnTo>
                    <a:lnTo>
                      <a:pt x="228" y="44"/>
                    </a:lnTo>
                    <a:lnTo>
                      <a:pt x="224" y="44"/>
                    </a:lnTo>
                    <a:lnTo>
                      <a:pt x="224" y="40"/>
                    </a:lnTo>
                    <a:lnTo>
                      <a:pt x="220" y="40"/>
                    </a:lnTo>
                    <a:lnTo>
                      <a:pt x="216" y="44"/>
                    </a:lnTo>
                    <a:lnTo>
                      <a:pt x="212" y="44"/>
                    </a:lnTo>
                    <a:lnTo>
                      <a:pt x="210" y="48"/>
                    </a:lnTo>
                    <a:lnTo>
                      <a:pt x="210" y="44"/>
                    </a:lnTo>
                    <a:lnTo>
                      <a:pt x="206" y="44"/>
                    </a:lnTo>
                    <a:lnTo>
                      <a:pt x="202" y="44"/>
                    </a:lnTo>
                    <a:lnTo>
                      <a:pt x="196" y="44"/>
                    </a:lnTo>
                    <a:lnTo>
                      <a:pt x="196" y="40"/>
                    </a:lnTo>
                    <a:lnTo>
                      <a:pt x="192" y="40"/>
                    </a:lnTo>
                    <a:lnTo>
                      <a:pt x="188" y="44"/>
                    </a:lnTo>
                    <a:lnTo>
                      <a:pt x="184" y="44"/>
                    </a:lnTo>
                    <a:lnTo>
                      <a:pt x="184" y="48"/>
                    </a:lnTo>
                    <a:lnTo>
                      <a:pt x="188" y="48"/>
                    </a:lnTo>
                    <a:lnTo>
                      <a:pt x="188" y="52"/>
                    </a:lnTo>
                    <a:lnTo>
                      <a:pt x="184" y="56"/>
                    </a:lnTo>
                    <a:lnTo>
                      <a:pt x="188" y="56"/>
                    </a:lnTo>
                    <a:lnTo>
                      <a:pt x="192" y="56"/>
                    </a:lnTo>
                    <a:lnTo>
                      <a:pt x="192" y="60"/>
                    </a:lnTo>
                    <a:lnTo>
                      <a:pt x="188" y="60"/>
                    </a:lnTo>
                    <a:lnTo>
                      <a:pt x="188" y="62"/>
                    </a:lnTo>
                    <a:lnTo>
                      <a:pt x="192" y="62"/>
                    </a:lnTo>
                    <a:lnTo>
                      <a:pt x="188" y="66"/>
                    </a:lnTo>
                    <a:lnTo>
                      <a:pt x="188" y="70"/>
                    </a:lnTo>
                    <a:lnTo>
                      <a:pt x="192" y="74"/>
                    </a:lnTo>
                    <a:lnTo>
                      <a:pt x="192" y="78"/>
                    </a:lnTo>
                    <a:lnTo>
                      <a:pt x="196" y="78"/>
                    </a:lnTo>
                    <a:lnTo>
                      <a:pt x="196" y="82"/>
                    </a:lnTo>
                    <a:lnTo>
                      <a:pt x="198" y="86"/>
                    </a:lnTo>
                    <a:lnTo>
                      <a:pt x="202" y="86"/>
                    </a:lnTo>
                    <a:lnTo>
                      <a:pt x="206" y="86"/>
                    </a:lnTo>
                    <a:lnTo>
                      <a:pt x="206" y="90"/>
                    </a:lnTo>
                    <a:lnTo>
                      <a:pt x="206" y="92"/>
                    </a:lnTo>
                    <a:lnTo>
                      <a:pt x="202" y="92"/>
                    </a:lnTo>
                    <a:lnTo>
                      <a:pt x="198" y="92"/>
                    </a:lnTo>
                    <a:lnTo>
                      <a:pt x="196" y="92"/>
                    </a:lnTo>
                    <a:lnTo>
                      <a:pt x="196" y="96"/>
                    </a:lnTo>
                    <a:lnTo>
                      <a:pt x="196" y="100"/>
                    </a:lnTo>
                    <a:lnTo>
                      <a:pt x="196" y="104"/>
                    </a:lnTo>
                    <a:lnTo>
                      <a:pt x="196" y="108"/>
                    </a:lnTo>
                    <a:lnTo>
                      <a:pt x="196" y="112"/>
                    </a:lnTo>
                    <a:lnTo>
                      <a:pt x="196" y="108"/>
                    </a:lnTo>
                    <a:lnTo>
                      <a:pt x="198" y="108"/>
                    </a:lnTo>
                    <a:lnTo>
                      <a:pt x="196" y="112"/>
                    </a:lnTo>
                    <a:lnTo>
                      <a:pt x="192" y="112"/>
                    </a:lnTo>
                    <a:lnTo>
                      <a:pt x="192" y="116"/>
                    </a:lnTo>
                    <a:lnTo>
                      <a:pt x="188" y="120"/>
                    </a:lnTo>
                    <a:lnTo>
                      <a:pt x="184" y="122"/>
                    </a:lnTo>
                    <a:lnTo>
                      <a:pt x="188" y="122"/>
                    </a:lnTo>
                    <a:lnTo>
                      <a:pt x="188" y="126"/>
                    </a:lnTo>
                    <a:lnTo>
                      <a:pt x="184" y="130"/>
                    </a:lnTo>
                    <a:lnTo>
                      <a:pt x="180" y="130"/>
                    </a:lnTo>
                    <a:lnTo>
                      <a:pt x="176" y="134"/>
                    </a:lnTo>
                    <a:lnTo>
                      <a:pt x="176" y="138"/>
                    </a:lnTo>
                    <a:lnTo>
                      <a:pt x="172" y="146"/>
                    </a:lnTo>
                    <a:lnTo>
                      <a:pt x="172" y="148"/>
                    </a:lnTo>
                    <a:lnTo>
                      <a:pt x="168" y="148"/>
                    </a:lnTo>
                    <a:lnTo>
                      <a:pt x="166" y="148"/>
                    </a:lnTo>
                    <a:lnTo>
                      <a:pt x="166" y="152"/>
                    </a:lnTo>
                    <a:lnTo>
                      <a:pt x="162" y="152"/>
                    </a:lnTo>
                    <a:lnTo>
                      <a:pt x="162" y="156"/>
                    </a:lnTo>
                    <a:lnTo>
                      <a:pt x="162" y="160"/>
                    </a:lnTo>
                    <a:lnTo>
                      <a:pt x="158" y="164"/>
                    </a:lnTo>
                    <a:lnTo>
                      <a:pt x="158" y="168"/>
                    </a:lnTo>
                    <a:lnTo>
                      <a:pt x="154" y="168"/>
                    </a:lnTo>
                    <a:lnTo>
                      <a:pt x="150" y="168"/>
                    </a:lnTo>
                    <a:lnTo>
                      <a:pt x="146" y="168"/>
                    </a:lnTo>
                    <a:lnTo>
                      <a:pt x="146" y="172"/>
                    </a:lnTo>
                    <a:lnTo>
                      <a:pt x="142" y="172"/>
                    </a:lnTo>
                    <a:lnTo>
                      <a:pt x="138" y="172"/>
                    </a:lnTo>
                    <a:lnTo>
                      <a:pt x="138" y="168"/>
                    </a:lnTo>
                    <a:lnTo>
                      <a:pt x="138" y="164"/>
                    </a:lnTo>
                    <a:lnTo>
                      <a:pt x="136" y="164"/>
                    </a:lnTo>
                    <a:lnTo>
                      <a:pt x="136" y="168"/>
                    </a:lnTo>
                    <a:lnTo>
                      <a:pt x="132" y="168"/>
                    </a:lnTo>
                    <a:lnTo>
                      <a:pt x="132" y="172"/>
                    </a:lnTo>
                    <a:lnTo>
                      <a:pt x="132" y="176"/>
                    </a:lnTo>
                    <a:lnTo>
                      <a:pt x="128" y="176"/>
                    </a:lnTo>
                    <a:lnTo>
                      <a:pt x="128" y="178"/>
                    </a:lnTo>
                    <a:lnTo>
                      <a:pt x="124" y="178"/>
                    </a:lnTo>
                    <a:lnTo>
                      <a:pt x="124" y="182"/>
                    </a:lnTo>
                    <a:lnTo>
                      <a:pt x="124" y="186"/>
                    </a:lnTo>
                    <a:lnTo>
                      <a:pt x="124" y="190"/>
                    </a:lnTo>
                    <a:lnTo>
                      <a:pt x="128" y="190"/>
                    </a:lnTo>
                    <a:lnTo>
                      <a:pt x="132" y="190"/>
                    </a:lnTo>
                    <a:lnTo>
                      <a:pt x="132" y="194"/>
                    </a:lnTo>
                    <a:lnTo>
                      <a:pt x="132" y="198"/>
                    </a:lnTo>
                    <a:lnTo>
                      <a:pt x="132" y="202"/>
                    </a:lnTo>
                    <a:lnTo>
                      <a:pt x="132" y="204"/>
                    </a:lnTo>
                    <a:lnTo>
                      <a:pt x="136" y="208"/>
                    </a:lnTo>
                    <a:lnTo>
                      <a:pt x="138" y="208"/>
                    </a:lnTo>
                    <a:lnTo>
                      <a:pt x="138" y="212"/>
                    </a:lnTo>
                    <a:lnTo>
                      <a:pt x="138" y="216"/>
                    </a:lnTo>
                    <a:lnTo>
                      <a:pt x="142" y="216"/>
                    </a:lnTo>
                    <a:lnTo>
                      <a:pt x="142" y="220"/>
                    </a:lnTo>
                    <a:lnTo>
                      <a:pt x="142" y="224"/>
                    </a:lnTo>
                    <a:lnTo>
                      <a:pt x="146" y="228"/>
                    </a:lnTo>
                    <a:lnTo>
                      <a:pt x="142" y="228"/>
                    </a:lnTo>
                    <a:lnTo>
                      <a:pt x="142" y="232"/>
                    </a:lnTo>
                    <a:lnTo>
                      <a:pt x="146" y="232"/>
                    </a:lnTo>
                    <a:lnTo>
                      <a:pt x="142" y="232"/>
                    </a:lnTo>
                    <a:lnTo>
                      <a:pt x="142" y="234"/>
                    </a:lnTo>
                    <a:lnTo>
                      <a:pt x="138" y="234"/>
                    </a:lnTo>
                    <a:lnTo>
                      <a:pt x="138" y="232"/>
                    </a:lnTo>
                    <a:lnTo>
                      <a:pt x="136" y="232"/>
                    </a:lnTo>
                    <a:lnTo>
                      <a:pt x="132" y="232"/>
                    </a:lnTo>
                    <a:lnTo>
                      <a:pt x="132" y="234"/>
                    </a:lnTo>
                    <a:lnTo>
                      <a:pt x="128" y="234"/>
                    </a:lnTo>
                    <a:lnTo>
                      <a:pt x="124" y="234"/>
                    </a:lnTo>
                    <a:lnTo>
                      <a:pt x="120" y="234"/>
                    </a:lnTo>
                    <a:lnTo>
                      <a:pt x="116" y="234"/>
                    </a:lnTo>
                    <a:lnTo>
                      <a:pt x="116" y="232"/>
                    </a:lnTo>
                    <a:lnTo>
                      <a:pt x="112" y="232"/>
                    </a:lnTo>
                    <a:lnTo>
                      <a:pt x="112" y="234"/>
                    </a:lnTo>
                    <a:lnTo>
                      <a:pt x="112" y="238"/>
                    </a:lnTo>
                    <a:lnTo>
                      <a:pt x="110" y="238"/>
                    </a:lnTo>
                    <a:lnTo>
                      <a:pt x="106" y="238"/>
                    </a:lnTo>
                    <a:lnTo>
                      <a:pt x="106" y="242"/>
                    </a:lnTo>
                    <a:lnTo>
                      <a:pt x="106" y="238"/>
                    </a:lnTo>
                    <a:lnTo>
                      <a:pt x="106" y="242"/>
                    </a:lnTo>
                    <a:lnTo>
                      <a:pt x="102" y="242"/>
                    </a:lnTo>
                    <a:lnTo>
                      <a:pt x="102" y="238"/>
                    </a:lnTo>
                    <a:lnTo>
                      <a:pt x="102" y="242"/>
                    </a:lnTo>
                    <a:lnTo>
                      <a:pt x="102" y="238"/>
                    </a:lnTo>
                    <a:lnTo>
                      <a:pt x="98" y="242"/>
                    </a:lnTo>
                    <a:lnTo>
                      <a:pt x="94" y="242"/>
                    </a:lnTo>
                    <a:lnTo>
                      <a:pt x="94" y="238"/>
                    </a:lnTo>
                    <a:lnTo>
                      <a:pt x="90" y="234"/>
                    </a:lnTo>
                    <a:lnTo>
                      <a:pt x="90" y="232"/>
                    </a:lnTo>
                    <a:lnTo>
                      <a:pt x="90" y="228"/>
                    </a:lnTo>
                    <a:lnTo>
                      <a:pt x="90" y="224"/>
                    </a:lnTo>
                    <a:lnTo>
                      <a:pt x="86" y="224"/>
                    </a:lnTo>
                    <a:lnTo>
                      <a:pt x="82" y="224"/>
                    </a:lnTo>
                    <a:lnTo>
                      <a:pt x="82" y="220"/>
                    </a:lnTo>
                    <a:lnTo>
                      <a:pt x="82" y="216"/>
                    </a:lnTo>
                    <a:lnTo>
                      <a:pt x="82" y="212"/>
                    </a:lnTo>
                    <a:lnTo>
                      <a:pt x="80" y="208"/>
                    </a:lnTo>
                    <a:lnTo>
                      <a:pt x="76" y="208"/>
                    </a:lnTo>
                    <a:lnTo>
                      <a:pt x="76" y="212"/>
                    </a:lnTo>
                    <a:lnTo>
                      <a:pt x="80" y="208"/>
                    </a:lnTo>
                    <a:lnTo>
                      <a:pt x="80" y="212"/>
                    </a:lnTo>
                    <a:lnTo>
                      <a:pt x="76" y="212"/>
                    </a:lnTo>
                    <a:lnTo>
                      <a:pt x="72" y="212"/>
                    </a:lnTo>
                    <a:lnTo>
                      <a:pt x="68" y="212"/>
                    </a:lnTo>
                    <a:lnTo>
                      <a:pt x="64" y="212"/>
                    </a:lnTo>
                    <a:lnTo>
                      <a:pt x="60" y="212"/>
                    </a:lnTo>
                    <a:lnTo>
                      <a:pt x="60" y="216"/>
                    </a:lnTo>
                    <a:lnTo>
                      <a:pt x="56" y="216"/>
                    </a:lnTo>
                    <a:lnTo>
                      <a:pt x="54" y="216"/>
                    </a:lnTo>
                    <a:lnTo>
                      <a:pt x="56" y="216"/>
                    </a:lnTo>
                    <a:lnTo>
                      <a:pt x="54" y="216"/>
                    </a:lnTo>
                    <a:lnTo>
                      <a:pt x="50" y="216"/>
                    </a:lnTo>
                    <a:lnTo>
                      <a:pt x="46" y="216"/>
                    </a:lnTo>
                    <a:lnTo>
                      <a:pt x="46" y="212"/>
                    </a:lnTo>
                    <a:lnTo>
                      <a:pt x="46" y="216"/>
                    </a:lnTo>
                    <a:lnTo>
                      <a:pt x="42" y="212"/>
                    </a:lnTo>
                    <a:lnTo>
                      <a:pt x="38" y="212"/>
                    </a:lnTo>
                    <a:lnTo>
                      <a:pt x="38" y="216"/>
                    </a:lnTo>
                    <a:lnTo>
                      <a:pt x="34" y="216"/>
                    </a:lnTo>
                    <a:lnTo>
                      <a:pt x="30" y="216"/>
                    </a:lnTo>
                    <a:lnTo>
                      <a:pt x="26" y="216"/>
                    </a:lnTo>
                    <a:lnTo>
                      <a:pt x="24" y="216"/>
                    </a:lnTo>
                    <a:lnTo>
                      <a:pt x="20" y="216"/>
                    </a:lnTo>
                    <a:lnTo>
                      <a:pt x="16" y="220"/>
                    </a:lnTo>
                    <a:lnTo>
                      <a:pt x="12" y="220"/>
                    </a:lnTo>
                    <a:lnTo>
                      <a:pt x="12" y="216"/>
                    </a:lnTo>
                    <a:lnTo>
                      <a:pt x="12" y="212"/>
                    </a:lnTo>
                    <a:lnTo>
                      <a:pt x="12" y="208"/>
                    </a:lnTo>
                    <a:lnTo>
                      <a:pt x="12" y="204"/>
                    </a:lnTo>
                    <a:lnTo>
                      <a:pt x="16" y="204"/>
                    </a:lnTo>
                    <a:lnTo>
                      <a:pt x="16" y="202"/>
                    </a:lnTo>
                    <a:lnTo>
                      <a:pt x="16" y="198"/>
                    </a:lnTo>
                    <a:lnTo>
                      <a:pt x="20" y="198"/>
                    </a:lnTo>
                    <a:lnTo>
                      <a:pt x="20" y="194"/>
                    </a:lnTo>
                    <a:lnTo>
                      <a:pt x="20" y="198"/>
                    </a:lnTo>
                    <a:lnTo>
                      <a:pt x="20" y="194"/>
                    </a:lnTo>
                    <a:lnTo>
                      <a:pt x="24" y="194"/>
                    </a:lnTo>
                    <a:lnTo>
                      <a:pt x="26" y="194"/>
                    </a:lnTo>
                    <a:lnTo>
                      <a:pt x="26" y="190"/>
                    </a:lnTo>
                    <a:lnTo>
                      <a:pt x="30" y="190"/>
                    </a:lnTo>
                    <a:lnTo>
                      <a:pt x="34" y="190"/>
                    </a:lnTo>
                    <a:lnTo>
                      <a:pt x="34" y="186"/>
                    </a:lnTo>
                    <a:lnTo>
                      <a:pt x="34" y="182"/>
                    </a:lnTo>
                    <a:lnTo>
                      <a:pt x="34" y="178"/>
                    </a:lnTo>
                    <a:lnTo>
                      <a:pt x="30" y="178"/>
                    </a:lnTo>
                    <a:lnTo>
                      <a:pt x="26" y="178"/>
                    </a:lnTo>
                    <a:lnTo>
                      <a:pt x="26" y="176"/>
                    </a:lnTo>
                    <a:lnTo>
                      <a:pt x="26" y="172"/>
                    </a:lnTo>
                    <a:lnTo>
                      <a:pt x="26" y="168"/>
                    </a:lnTo>
                    <a:lnTo>
                      <a:pt x="26" y="164"/>
                    </a:lnTo>
                    <a:lnTo>
                      <a:pt x="26" y="160"/>
                    </a:lnTo>
                    <a:lnTo>
                      <a:pt x="24" y="160"/>
                    </a:lnTo>
                    <a:lnTo>
                      <a:pt x="20" y="156"/>
                    </a:lnTo>
                    <a:lnTo>
                      <a:pt x="16" y="156"/>
                    </a:lnTo>
                    <a:lnTo>
                      <a:pt x="12" y="152"/>
                    </a:lnTo>
                    <a:lnTo>
                      <a:pt x="12" y="148"/>
                    </a:lnTo>
                    <a:lnTo>
                      <a:pt x="8" y="146"/>
                    </a:lnTo>
                    <a:lnTo>
                      <a:pt x="8" y="142"/>
                    </a:lnTo>
                    <a:lnTo>
                      <a:pt x="4" y="134"/>
                    </a:lnTo>
                    <a:lnTo>
                      <a:pt x="0" y="134"/>
                    </a:lnTo>
                    <a:lnTo>
                      <a:pt x="4" y="134"/>
                    </a:lnTo>
                    <a:lnTo>
                      <a:pt x="12" y="138"/>
                    </a:lnTo>
                    <a:lnTo>
                      <a:pt x="16" y="138"/>
                    </a:lnTo>
                    <a:lnTo>
                      <a:pt x="20" y="138"/>
                    </a:lnTo>
                    <a:lnTo>
                      <a:pt x="24" y="142"/>
                    </a:lnTo>
                    <a:lnTo>
                      <a:pt x="34" y="138"/>
                    </a:lnTo>
                    <a:lnTo>
                      <a:pt x="34" y="138"/>
                    </a:lnTo>
                    <a:lnTo>
                      <a:pt x="34" y="1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0" name="Freeform 47">
                <a:extLst>
                  <a:ext uri="{FF2B5EF4-FFF2-40B4-BE49-F238E27FC236}">
                    <a16:creationId xmlns:a16="http://schemas.microsoft.com/office/drawing/2014/main" id="{EA286B14-4348-42E6-B0C4-E1BEB21132D1}"/>
                  </a:ext>
                </a:extLst>
              </p:cNvPr>
              <p:cNvSpPr>
                <a:spLocks noEditPoints="1"/>
              </p:cNvSpPr>
              <p:nvPr/>
            </p:nvSpPr>
            <p:spPr bwMode="auto">
              <a:xfrm>
                <a:off x="7108110" y="9517042"/>
                <a:ext cx="24396" cy="17426"/>
              </a:xfrm>
              <a:custGeom>
                <a:avLst/>
                <a:gdLst>
                  <a:gd name="T0" fmla="*/ 8 w 14"/>
                  <a:gd name="T1" fmla="*/ 0 h 10"/>
                  <a:gd name="T2" fmla="*/ 8 w 14"/>
                  <a:gd name="T3" fmla="*/ 0 h 10"/>
                  <a:gd name="T4" fmla="*/ 8 w 14"/>
                  <a:gd name="T5" fmla="*/ 0 h 10"/>
                  <a:gd name="T6" fmla="*/ 8 w 14"/>
                  <a:gd name="T7" fmla="*/ 0 h 10"/>
                  <a:gd name="T8" fmla="*/ 8 w 14"/>
                  <a:gd name="T9" fmla="*/ 0 h 10"/>
                  <a:gd name="T10" fmla="*/ 8 w 14"/>
                  <a:gd name="T11" fmla="*/ 0 h 10"/>
                  <a:gd name="T12" fmla="*/ 8 w 14"/>
                  <a:gd name="T13" fmla="*/ 0 h 10"/>
                  <a:gd name="T14" fmla="*/ 8 w 14"/>
                  <a:gd name="T15" fmla="*/ 0 h 10"/>
                  <a:gd name="T16" fmla="*/ 8 w 14"/>
                  <a:gd name="T17" fmla="*/ 0 h 10"/>
                  <a:gd name="T18" fmla="*/ 8 w 14"/>
                  <a:gd name="T19" fmla="*/ 0 h 10"/>
                  <a:gd name="T20" fmla="*/ 14 w 14"/>
                  <a:gd name="T21" fmla="*/ 6 h 10"/>
                  <a:gd name="T22" fmla="*/ 14 w 14"/>
                  <a:gd name="T23" fmla="*/ 6 h 10"/>
                  <a:gd name="T24" fmla="*/ 14 w 14"/>
                  <a:gd name="T25" fmla="*/ 6 h 10"/>
                  <a:gd name="T26" fmla="*/ 14 w 14"/>
                  <a:gd name="T27" fmla="*/ 6 h 10"/>
                  <a:gd name="T28" fmla="*/ 14 w 14"/>
                  <a:gd name="T29" fmla="*/ 6 h 10"/>
                  <a:gd name="T30" fmla="*/ 14 w 14"/>
                  <a:gd name="T31" fmla="*/ 6 h 10"/>
                  <a:gd name="T32" fmla="*/ 14 w 14"/>
                  <a:gd name="T33" fmla="*/ 6 h 10"/>
                  <a:gd name="T34" fmla="*/ 0 w 14"/>
                  <a:gd name="T35" fmla="*/ 10 h 10"/>
                  <a:gd name="T36" fmla="*/ 0 w 14"/>
                  <a:gd name="T37" fmla="*/ 10 h 10"/>
                  <a:gd name="T38" fmla="*/ 0 w 14"/>
                  <a:gd name="T39" fmla="*/ 10 h 10"/>
                  <a:gd name="T40" fmla="*/ 0 w 14"/>
                  <a:gd name="T41" fmla="*/ 10 h 10"/>
                  <a:gd name="T42" fmla="*/ 0 w 14"/>
                  <a:gd name="T43" fmla="*/ 10 h 10"/>
                  <a:gd name="T44" fmla="*/ 0 w 14"/>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0">
                    <a:moveTo>
                      <a:pt x="8" y="0"/>
                    </a:moveTo>
                    <a:lnTo>
                      <a:pt x="8" y="0"/>
                    </a:lnTo>
                    <a:lnTo>
                      <a:pt x="8" y="0"/>
                    </a:lnTo>
                    <a:lnTo>
                      <a:pt x="8" y="0"/>
                    </a:lnTo>
                    <a:lnTo>
                      <a:pt x="8" y="0"/>
                    </a:lnTo>
                    <a:lnTo>
                      <a:pt x="8" y="0"/>
                    </a:lnTo>
                    <a:lnTo>
                      <a:pt x="8" y="0"/>
                    </a:lnTo>
                    <a:lnTo>
                      <a:pt x="8" y="0"/>
                    </a:lnTo>
                    <a:lnTo>
                      <a:pt x="8" y="0"/>
                    </a:lnTo>
                    <a:lnTo>
                      <a:pt x="8" y="0"/>
                    </a:lnTo>
                    <a:close/>
                    <a:moveTo>
                      <a:pt x="14" y="6"/>
                    </a:moveTo>
                    <a:lnTo>
                      <a:pt x="14" y="6"/>
                    </a:lnTo>
                    <a:lnTo>
                      <a:pt x="14" y="6"/>
                    </a:lnTo>
                    <a:lnTo>
                      <a:pt x="14" y="6"/>
                    </a:lnTo>
                    <a:lnTo>
                      <a:pt x="14" y="6"/>
                    </a:lnTo>
                    <a:lnTo>
                      <a:pt x="14" y="6"/>
                    </a:lnTo>
                    <a:lnTo>
                      <a:pt x="14" y="6"/>
                    </a:lnTo>
                    <a:close/>
                    <a:moveTo>
                      <a:pt x="0" y="10"/>
                    </a:moveTo>
                    <a:lnTo>
                      <a:pt x="0" y="10"/>
                    </a:lnTo>
                    <a:lnTo>
                      <a:pt x="0" y="10"/>
                    </a:lnTo>
                    <a:lnTo>
                      <a:pt x="0" y="10"/>
                    </a:lnTo>
                    <a:lnTo>
                      <a:pt x="0" y="10"/>
                    </a:lnTo>
                    <a:lnTo>
                      <a:pt x="0"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1" name="Freeform 48">
                <a:extLst>
                  <a:ext uri="{FF2B5EF4-FFF2-40B4-BE49-F238E27FC236}">
                    <a16:creationId xmlns:a16="http://schemas.microsoft.com/office/drawing/2014/main" id="{C365146F-C88D-4E92-8D3B-16D2ECA3AB7A}"/>
                  </a:ext>
                </a:extLst>
              </p:cNvPr>
              <p:cNvSpPr>
                <a:spLocks noEditPoints="1"/>
              </p:cNvSpPr>
              <p:nvPr/>
            </p:nvSpPr>
            <p:spPr bwMode="auto">
              <a:xfrm>
                <a:off x="7237061" y="9457794"/>
                <a:ext cx="233506" cy="414735"/>
              </a:xfrm>
              <a:custGeom>
                <a:avLst/>
                <a:gdLst>
                  <a:gd name="T0" fmla="*/ 78 w 134"/>
                  <a:gd name="T1" fmla="*/ 150 h 238"/>
                  <a:gd name="T2" fmla="*/ 94 w 134"/>
                  <a:gd name="T3" fmla="*/ 172 h 238"/>
                  <a:gd name="T4" fmla="*/ 0 w 134"/>
                  <a:gd name="T5" fmla="*/ 194 h 238"/>
                  <a:gd name="T6" fmla="*/ 50 w 134"/>
                  <a:gd name="T7" fmla="*/ 220 h 238"/>
                  <a:gd name="T8" fmla="*/ 42 w 134"/>
                  <a:gd name="T9" fmla="*/ 48 h 238"/>
                  <a:gd name="T10" fmla="*/ 50 w 134"/>
                  <a:gd name="T11" fmla="*/ 10 h 238"/>
                  <a:gd name="T12" fmla="*/ 74 w 134"/>
                  <a:gd name="T13" fmla="*/ 10 h 238"/>
                  <a:gd name="T14" fmla="*/ 70 w 134"/>
                  <a:gd name="T15" fmla="*/ 48 h 238"/>
                  <a:gd name="T16" fmla="*/ 66 w 134"/>
                  <a:gd name="T17" fmla="*/ 70 h 238"/>
                  <a:gd name="T18" fmla="*/ 78 w 134"/>
                  <a:gd name="T19" fmla="*/ 82 h 238"/>
                  <a:gd name="T20" fmla="*/ 94 w 134"/>
                  <a:gd name="T21" fmla="*/ 90 h 238"/>
                  <a:gd name="T22" fmla="*/ 100 w 134"/>
                  <a:gd name="T23" fmla="*/ 100 h 238"/>
                  <a:gd name="T24" fmla="*/ 90 w 134"/>
                  <a:gd name="T25" fmla="*/ 100 h 238"/>
                  <a:gd name="T26" fmla="*/ 78 w 134"/>
                  <a:gd name="T27" fmla="*/ 100 h 238"/>
                  <a:gd name="T28" fmla="*/ 52 w 134"/>
                  <a:gd name="T29" fmla="*/ 90 h 238"/>
                  <a:gd name="T30" fmla="*/ 46 w 134"/>
                  <a:gd name="T31" fmla="*/ 74 h 238"/>
                  <a:gd name="T32" fmla="*/ 70 w 134"/>
                  <a:gd name="T33" fmla="*/ 70 h 238"/>
                  <a:gd name="T34" fmla="*/ 74 w 134"/>
                  <a:gd name="T35" fmla="*/ 70 h 238"/>
                  <a:gd name="T36" fmla="*/ 100 w 134"/>
                  <a:gd name="T37" fmla="*/ 86 h 238"/>
                  <a:gd name="T38" fmla="*/ 66 w 134"/>
                  <a:gd name="T39" fmla="*/ 96 h 238"/>
                  <a:gd name="T40" fmla="*/ 50 w 134"/>
                  <a:gd name="T41" fmla="*/ 100 h 238"/>
                  <a:gd name="T42" fmla="*/ 60 w 134"/>
                  <a:gd name="T43" fmla="*/ 116 h 238"/>
                  <a:gd name="T44" fmla="*/ 70 w 134"/>
                  <a:gd name="T45" fmla="*/ 120 h 238"/>
                  <a:gd name="T46" fmla="*/ 94 w 134"/>
                  <a:gd name="T47" fmla="*/ 108 h 238"/>
                  <a:gd name="T48" fmla="*/ 100 w 134"/>
                  <a:gd name="T49" fmla="*/ 124 h 238"/>
                  <a:gd name="T50" fmla="*/ 104 w 134"/>
                  <a:gd name="T51" fmla="*/ 116 h 238"/>
                  <a:gd name="T52" fmla="*/ 122 w 134"/>
                  <a:gd name="T53" fmla="*/ 134 h 238"/>
                  <a:gd name="T54" fmla="*/ 108 w 134"/>
                  <a:gd name="T55" fmla="*/ 120 h 238"/>
                  <a:gd name="T56" fmla="*/ 42 w 134"/>
                  <a:gd name="T57" fmla="*/ 116 h 238"/>
                  <a:gd name="T58" fmla="*/ 46 w 134"/>
                  <a:gd name="T59" fmla="*/ 126 h 238"/>
                  <a:gd name="T60" fmla="*/ 70 w 134"/>
                  <a:gd name="T61" fmla="*/ 146 h 238"/>
                  <a:gd name="T62" fmla="*/ 82 w 134"/>
                  <a:gd name="T63" fmla="*/ 130 h 238"/>
                  <a:gd name="T64" fmla="*/ 104 w 134"/>
                  <a:gd name="T65" fmla="*/ 130 h 238"/>
                  <a:gd name="T66" fmla="*/ 108 w 134"/>
                  <a:gd name="T67" fmla="*/ 134 h 238"/>
                  <a:gd name="T68" fmla="*/ 112 w 134"/>
                  <a:gd name="T69" fmla="*/ 152 h 238"/>
                  <a:gd name="T70" fmla="*/ 38 w 134"/>
                  <a:gd name="T71" fmla="*/ 150 h 238"/>
                  <a:gd name="T72" fmla="*/ 12 w 134"/>
                  <a:gd name="T73" fmla="*/ 176 h 238"/>
                  <a:gd name="T74" fmla="*/ 26 w 134"/>
                  <a:gd name="T75" fmla="*/ 152 h 238"/>
                  <a:gd name="T76" fmla="*/ 34 w 134"/>
                  <a:gd name="T77" fmla="*/ 134 h 238"/>
                  <a:gd name="T78" fmla="*/ 94 w 134"/>
                  <a:gd name="T79" fmla="*/ 152 h 238"/>
                  <a:gd name="T80" fmla="*/ 96 w 134"/>
                  <a:gd name="T81" fmla="*/ 152 h 238"/>
                  <a:gd name="T82" fmla="*/ 90 w 134"/>
                  <a:gd name="T83" fmla="*/ 156 h 238"/>
                  <a:gd name="T84" fmla="*/ 74 w 134"/>
                  <a:gd name="T85" fmla="*/ 160 h 238"/>
                  <a:gd name="T86" fmla="*/ 90 w 134"/>
                  <a:gd name="T87" fmla="*/ 146 h 238"/>
                  <a:gd name="T88" fmla="*/ 108 w 134"/>
                  <a:gd name="T89" fmla="*/ 152 h 238"/>
                  <a:gd name="T90" fmla="*/ 116 w 134"/>
                  <a:gd name="T91" fmla="*/ 156 h 238"/>
                  <a:gd name="T92" fmla="*/ 74 w 134"/>
                  <a:gd name="T93" fmla="*/ 202 h 238"/>
                  <a:gd name="T94" fmla="*/ 86 w 134"/>
                  <a:gd name="T95" fmla="*/ 186 h 238"/>
                  <a:gd name="T96" fmla="*/ 100 w 134"/>
                  <a:gd name="T97" fmla="*/ 186 h 238"/>
                  <a:gd name="T98" fmla="*/ 116 w 134"/>
                  <a:gd name="T99" fmla="*/ 176 h 238"/>
                  <a:gd name="T100" fmla="*/ 130 w 134"/>
                  <a:gd name="T101" fmla="*/ 172 h 238"/>
                  <a:gd name="T102" fmla="*/ 134 w 134"/>
                  <a:gd name="T103" fmla="*/ 202 h 238"/>
                  <a:gd name="T104" fmla="*/ 126 w 134"/>
                  <a:gd name="T105" fmla="*/ 202 h 238"/>
                  <a:gd name="T106" fmla="*/ 120 w 134"/>
                  <a:gd name="T107" fmla="*/ 232 h 238"/>
                  <a:gd name="T108" fmla="*/ 100 w 134"/>
                  <a:gd name="T109" fmla="*/ 208 h 238"/>
                  <a:gd name="T110" fmla="*/ 94 w 134"/>
                  <a:gd name="T111" fmla="*/ 194 h 238"/>
                  <a:gd name="T112" fmla="*/ 82 w 134"/>
                  <a:gd name="T113" fmla="*/ 198 h 238"/>
                  <a:gd name="T114" fmla="*/ 108 w 134"/>
                  <a:gd name="T115" fmla="*/ 172 h 238"/>
                  <a:gd name="T116" fmla="*/ 66 w 134"/>
                  <a:gd name="T117" fmla="*/ 212 h 238"/>
                  <a:gd name="T118" fmla="*/ 60 w 134"/>
                  <a:gd name="T119"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238">
                    <a:moveTo>
                      <a:pt x="112" y="130"/>
                    </a:moveTo>
                    <a:lnTo>
                      <a:pt x="112" y="126"/>
                    </a:lnTo>
                    <a:lnTo>
                      <a:pt x="108" y="126"/>
                    </a:lnTo>
                    <a:lnTo>
                      <a:pt x="112" y="126"/>
                    </a:lnTo>
                    <a:lnTo>
                      <a:pt x="112" y="130"/>
                    </a:lnTo>
                    <a:lnTo>
                      <a:pt x="112" y="130"/>
                    </a:lnTo>
                    <a:lnTo>
                      <a:pt x="112" y="130"/>
                    </a:lnTo>
                    <a:close/>
                    <a:moveTo>
                      <a:pt x="78" y="150"/>
                    </a:moveTo>
                    <a:lnTo>
                      <a:pt x="78" y="146"/>
                    </a:lnTo>
                    <a:lnTo>
                      <a:pt x="78" y="142"/>
                    </a:lnTo>
                    <a:lnTo>
                      <a:pt x="82" y="142"/>
                    </a:lnTo>
                    <a:lnTo>
                      <a:pt x="82" y="146"/>
                    </a:lnTo>
                    <a:lnTo>
                      <a:pt x="78" y="150"/>
                    </a:lnTo>
                    <a:lnTo>
                      <a:pt x="78" y="150"/>
                    </a:lnTo>
                    <a:lnTo>
                      <a:pt x="78" y="150"/>
                    </a:lnTo>
                    <a:close/>
                    <a:moveTo>
                      <a:pt x="42" y="150"/>
                    </a:moveTo>
                    <a:lnTo>
                      <a:pt x="42" y="146"/>
                    </a:lnTo>
                    <a:lnTo>
                      <a:pt x="38" y="146"/>
                    </a:lnTo>
                    <a:lnTo>
                      <a:pt x="42" y="146"/>
                    </a:lnTo>
                    <a:lnTo>
                      <a:pt x="42" y="150"/>
                    </a:lnTo>
                    <a:lnTo>
                      <a:pt x="42" y="150"/>
                    </a:lnTo>
                    <a:lnTo>
                      <a:pt x="42" y="150"/>
                    </a:lnTo>
                    <a:close/>
                    <a:moveTo>
                      <a:pt x="94" y="172"/>
                    </a:moveTo>
                    <a:lnTo>
                      <a:pt x="94" y="168"/>
                    </a:lnTo>
                    <a:lnTo>
                      <a:pt x="94" y="172"/>
                    </a:lnTo>
                    <a:lnTo>
                      <a:pt x="94" y="172"/>
                    </a:lnTo>
                    <a:lnTo>
                      <a:pt x="94" y="172"/>
                    </a:lnTo>
                    <a:close/>
                    <a:moveTo>
                      <a:pt x="4" y="186"/>
                    </a:moveTo>
                    <a:lnTo>
                      <a:pt x="4" y="182"/>
                    </a:lnTo>
                    <a:lnTo>
                      <a:pt x="4" y="186"/>
                    </a:lnTo>
                    <a:lnTo>
                      <a:pt x="4" y="186"/>
                    </a:lnTo>
                    <a:lnTo>
                      <a:pt x="4" y="186"/>
                    </a:lnTo>
                    <a:close/>
                    <a:moveTo>
                      <a:pt x="0" y="194"/>
                    </a:moveTo>
                    <a:lnTo>
                      <a:pt x="0" y="190"/>
                    </a:lnTo>
                    <a:lnTo>
                      <a:pt x="0" y="186"/>
                    </a:lnTo>
                    <a:lnTo>
                      <a:pt x="0" y="190"/>
                    </a:lnTo>
                    <a:lnTo>
                      <a:pt x="0" y="194"/>
                    </a:lnTo>
                    <a:lnTo>
                      <a:pt x="0" y="194"/>
                    </a:lnTo>
                    <a:lnTo>
                      <a:pt x="0" y="194"/>
                    </a:lnTo>
                    <a:close/>
                    <a:moveTo>
                      <a:pt x="82" y="202"/>
                    </a:moveTo>
                    <a:lnTo>
                      <a:pt x="82" y="198"/>
                    </a:lnTo>
                    <a:lnTo>
                      <a:pt x="86" y="198"/>
                    </a:lnTo>
                    <a:lnTo>
                      <a:pt x="86" y="202"/>
                    </a:lnTo>
                    <a:lnTo>
                      <a:pt x="82" y="202"/>
                    </a:lnTo>
                    <a:lnTo>
                      <a:pt x="82" y="202"/>
                    </a:lnTo>
                    <a:lnTo>
                      <a:pt x="82" y="202"/>
                    </a:lnTo>
                    <a:close/>
                    <a:moveTo>
                      <a:pt x="50" y="220"/>
                    </a:moveTo>
                    <a:lnTo>
                      <a:pt x="50" y="216"/>
                    </a:lnTo>
                    <a:lnTo>
                      <a:pt x="52" y="216"/>
                    </a:lnTo>
                    <a:lnTo>
                      <a:pt x="52" y="220"/>
                    </a:lnTo>
                    <a:lnTo>
                      <a:pt x="50" y="220"/>
                    </a:lnTo>
                    <a:lnTo>
                      <a:pt x="50" y="220"/>
                    </a:lnTo>
                    <a:lnTo>
                      <a:pt x="50" y="220"/>
                    </a:lnTo>
                    <a:close/>
                    <a:moveTo>
                      <a:pt x="66" y="4"/>
                    </a:moveTo>
                    <a:lnTo>
                      <a:pt x="66" y="0"/>
                    </a:lnTo>
                    <a:lnTo>
                      <a:pt x="70" y="0"/>
                    </a:lnTo>
                    <a:lnTo>
                      <a:pt x="66" y="4"/>
                    </a:lnTo>
                    <a:lnTo>
                      <a:pt x="66" y="4"/>
                    </a:lnTo>
                    <a:lnTo>
                      <a:pt x="66" y="4"/>
                    </a:lnTo>
                    <a:close/>
                    <a:moveTo>
                      <a:pt x="42" y="56"/>
                    </a:moveTo>
                    <a:lnTo>
                      <a:pt x="42" y="52"/>
                    </a:lnTo>
                    <a:lnTo>
                      <a:pt x="38" y="52"/>
                    </a:lnTo>
                    <a:lnTo>
                      <a:pt x="38" y="48"/>
                    </a:lnTo>
                    <a:lnTo>
                      <a:pt x="42" y="44"/>
                    </a:lnTo>
                    <a:lnTo>
                      <a:pt x="42" y="48"/>
                    </a:lnTo>
                    <a:lnTo>
                      <a:pt x="46" y="48"/>
                    </a:lnTo>
                    <a:lnTo>
                      <a:pt x="46" y="52"/>
                    </a:lnTo>
                    <a:lnTo>
                      <a:pt x="50" y="48"/>
                    </a:lnTo>
                    <a:lnTo>
                      <a:pt x="50" y="44"/>
                    </a:lnTo>
                    <a:lnTo>
                      <a:pt x="50" y="40"/>
                    </a:lnTo>
                    <a:lnTo>
                      <a:pt x="50" y="38"/>
                    </a:lnTo>
                    <a:lnTo>
                      <a:pt x="50" y="34"/>
                    </a:lnTo>
                    <a:lnTo>
                      <a:pt x="50" y="30"/>
                    </a:lnTo>
                    <a:lnTo>
                      <a:pt x="50" y="26"/>
                    </a:lnTo>
                    <a:lnTo>
                      <a:pt x="50" y="22"/>
                    </a:lnTo>
                    <a:lnTo>
                      <a:pt x="50" y="18"/>
                    </a:lnTo>
                    <a:lnTo>
                      <a:pt x="50" y="14"/>
                    </a:lnTo>
                    <a:lnTo>
                      <a:pt x="50" y="10"/>
                    </a:lnTo>
                    <a:lnTo>
                      <a:pt x="52" y="10"/>
                    </a:lnTo>
                    <a:lnTo>
                      <a:pt x="52" y="8"/>
                    </a:lnTo>
                    <a:lnTo>
                      <a:pt x="56" y="4"/>
                    </a:lnTo>
                    <a:lnTo>
                      <a:pt x="56" y="8"/>
                    </a:lnTo>
                    <a:lnTo>
                      <a:pt x="60" y="4"/>
                    </a:lnTo>
                    <a:lnTo>
                      <a:pt x="60" y="8"/>
                    </a:lnTo>
                    <a:lnTo>
                      <a:pt x="64" y="8"/>
                    </a:lnTo>
                    <a:lnTo>
                      <a:pt x="64" y="10"/>
                    </a:lnTo>
                    <a:lnTo>
                      <a:pt x="66" y="10"/>
                    </a:lnTo>
                    <a:lnTo>
                      <a:pt x="70" y="10"/>
                    </a:lnTo>
                    <a:lnTo>
                      <a:pt x="70" y="8"/>
                    </a:lnTo>
                    <a:lnTo>
                      <a:pt x="74" y="8"/>
                    </a:lnTo>
                    <a:lnTo>
                      <a:pt x="74" y="10"/>
                    </a:lnTo>
                    <a:lnTo>
                      <a:pt x="74" y="14"/>
                    </a:lnTo>
                    <a:lnTo>
                      <a:pt x="74" y="18"/>
                    </a:lnTo>
                    <a:lnTo>
                      <a:pt x="74" y="22"/>
                    </a:lnTo>
                    <a:lnTo>
                      <a:pt x="74" y="26"/>
                    </a:lnTo>
                    <a:lnTo>
                      <a:pt x="78" y="30"/>
                    </a:lnTo>
                    <a:lnTo>
                      <a:pt x="78" y="34"/>
                    </a:lnTo>
                    <a:lnTo>
                      <a:pt x="78" y="38"/>
                    </a:lnTo>
                    <a:lnTo>
                      <a:pt x="74" y="40"/>
                    </a:lnTo>
                    <a:lnTo>
                      <a:pt x="74" y="44"/>
                    </a:lnTo>
                    <a:lnTo>
                      <a:pt x="74" y="48"/>
                    </a:lnTo>
                    <a:lnTo>
                      <a:pt x="70" y="48"/>
                    </a:lnTo>
                    <a:lnTo>
                      <a:pt x="70" y="52"/>
                    </a:lnTo>
                    <a:lnTo>
                      <a:pt x="70" y="48"/>
                    </a:lnTo>
                    <a:lnTo>
                      <a:pt x="74" y="48"/>
                    </a:lnTo>
                    <a:lnTo>
                      <a:pt x="70" y="48"/>
                    </a:lnTo>
                    <a:lnTo>
                      <a:pt x="66" y="48"/>
                    </a:lnTo>
                    <a:lnTo>
                      <a:pt x="66" y="52"/>
                    </a:lnTo>
                    <a:lnTo>
                      <a:pt x="64" y="52"/>
                    </a:lnTo>
                    <a:lnTo>
                      <a:pt x="64" y="56"/>
                    </a:lnTo>
                    <a:lnTo>
                      <a:pt x="66" y="56"/>
                    </a:lnTo>
                    <a:lnTo>
                      <a:pt x="64" y="56"/>
                    </a:lnTo>
                    <a:lnTo>
                      <a:pt x="64" y="60"/>
                    </a:lnTo>
                    <a:lnTo>
                      <a:pt x="64" y="64"/>
                    </a:lnTo>
                    <a:lnTo>
                      <a:pt x="64" y="66"/>
                    </a:lnTo>
                    <a:lnTo>
                      <a:pt x="64" y="70"/>
                    </a:lnTo>
                    <a:lnTo>
                      <a:pt x="66" y="70"/>
                    </a:lnTo>
                    <a:lnTo>
                      <a:pt x="66" y="74"/>
                    </a:lnTo>
                    <a:lnTo>
                      <a:pt x="64" y="74"/>
                    </a:lnTo>
                    <a:lnTo>
                      <a:pt x="66" y="74"/>
                    </a:lnTo>
                    <a:lnTo>
                      <a:pt x="66" y="78"/>
                    </a:lnTo>
                    <a:lnTo>
                      <a:pt x="66" y="82"/>
                    </a:lnTo>
                    <a:lnTo>
                      <a:pt x="70" y="86"/>
                    </a:lnTo>
                    <a:lnTo>
                      <a:pt x="74" y="86"/>
                    </a:lnTo>
                    <a:lnTo>
                      <a:pt x="74" y="90"/>
                    </a:lnTo>
                    <a:lnTo>
                      <a:pt x="74" y="86"/>
                    </a:lnTo>
                    <a:lnTo>
                      <a:pt x="74" y="82"/>
                    </a:lnTo>
                    <a:lnTo>
                      <a:pt x="74" y="86"/>
                    </a:lnTo>
                    <a:lnTo>
                      <a:pt x="74" y="82"/>
                    </a:lnTo>
                    <a:lnTo>
                      <a:pt x="78" y="82"/>
                    </a:lnTo>
                    <a:lnTo>
                      <a:pt x="78" y="78"/>
                    </a:lnTo>
                    <a:lnTo>
                      <a:pt x="78" y="82"/>
                    </a:lnTo>
                    <a:lnTo>
                      <a:pt x="82" y="78"/>
                    </a:lnTo>
                    <a:lnTo>
                      <a:pt x="82" y="82"/>
                    </a:lnTo>
                    <a:lnTo>
                      <a:pt x="86" y="82"/>
                    </a:lnTo>
                    <a:lnTo>
                      <a:pt x="86" y="86"/>
                    </a:lnTo>
                    <a:lnTo>
                      <a:pt x="86" y="90"/>
                    </a:lnTo>
                    <a:lnTo>
                      <a:pt x="86" y="94"/>
                    </a:lnTo>
                    <a:lnTo>
                      <a:pt x="86" y="90"/>
                    </a:lnTo>
                    <a:lnTo>
                      <a:pt x="90" y="90"/>
                    </a:lnTo>
                    <a:lnTo>
                      <a:pt x="90" y="86"/>
                    </a:lnTo>
                    <a:lnTo>
                      <a:pt x="94" y="86"/>
                    </a:lnTo>
                    <a:lnTo>
                      <a:pt x="94" y="90"/>
                    </a:lnTo>
                    <a:lnTo>
                      <a:pt x="96" y="90"/>
                    </a:lnTo>
                    <a:lnTo>
                      <a:pt x="96" y="94"/>
                    </a:lnTo>
                    <a:lnTo>
                      <a:pt x="96" y="90"/>
                    </a:lnTo>
                    <a:lnTo>
                      <a:pt x="94" y="90"/>
                    </a:lnTo>
                    <a:lnTo>
                      <a:pt x="94" y="94"/>
                    </a:lnTo>
                    <a:lnTo>
                      <a:pt x="94" y="96"/>
                    </a:lnTo>
                    <a:lnTo>
                      <a:pt x="96" y="96"/>
                    </a:lnTo>
                    <a:lnTo>
                      <a:pt x="96" y="100"/>
                    </a:lnTo>
                    <a:lnTo>
                      <a:pt x="96" y="96"/>
                    </a:lnTo>
                    <a:lnTo>
                      <a:pt x="96" y="100"/>
                    </a:lnTo>
                    <a:lnTo>
                      <a:pt x="100" y="100"/>
                    </a:lnTo>
                    <a:lnTo>
                      <a:pt x="100" y="104"/>
                    </a:lnTo>
                    <a:lnTo>
                      <a:pt x="100" y="100"/>
                    </a:lnTo>
                    <a:lnTo>
                      <a:pt x="100" y="104"/>
                    </a:lnTo>
                    <a:lnTo>
                      <a:pt x="100" y="108"/>
                    </a:lnTo>
                    <a:lnTo>
                      <a:pt x="100" y="112"/>
                    </a:lnTo>
                    <a:lnTo>
                      <a:pt x="96" y="112"/>
                    </a:lnTo>
                    <a:lnTo>
                      <a:pt x="96" y="108"/>
                    </a:lnTo>
                    <a:lnTo>
                      <a:pt x="96" y="104"/>
                    </a:lnTo>
                    <a:lnTo>
                      <a:pt x="100" y="104"/>
                    </a:lnTo>
                    <a:lnTo>
                      <a:pt x="96" y="104"/>
                    </a:lnTo>
                    <a:lnTo>
                      <a:pt x="94" y="104"/>
                    </a:lnTo>
                    <a:lnTo>
                      <a:pt x="90" y="104"/>
                    </a:lnTo>
                    <a:lnTo>
                      <a:pt x="90" y="100"/>
                    </a:lnTo>
                    <a:lnTo>
                      <a:pt x="90" y="104"/>
                    </a:lnTo>
                    <a:lnTo>
                      <a:pt x="90" y="100"/>
                    </a:lnTo>
                    <a:lnTo>
                      <a:pt x="90" y="96"/>
                    </a:lnTo>
                    <a:lnTo>
                      <a:pt x="86" y="96"/>
                    </a:lnTo>
                    <a:lnTo>
                      <a:pt x="86" y="94"/>
                    </a:lnTo>
                    <a:lnTo>
                      <a:pt x="82" y="94"/>
                    </a:lnTo>
                    <a:lnTo>
                      <a:pt x="82" y="90"/>
                    </a:lnTo>
                    <a:lnTo>
                      <a:pt x="78" y="90"/>
                    </a:lnTo>
                    <a:lnTo>
                      <a:pt x="78" y="86"/>
                    </a:lnTo>
                    <a:lnTo>
                      <a:pt x="78" y="90"/>
                    </a:lnTo>
                    <a:lnTo>
                      <a:pt x="78" y="94"/>
                    </a:lnTo>
                    <a:lnTo>
                      <a:pt x="78" y="96"/>
                    </a:lnTo>
                    <a:lnTo>
                      <a:pt x="82" y="96"/>
                    </a:lnTo>
                    <a:lnTo>
                      <a:pt x="82" y="100"/>
                    </a:lnTo>
                    <a:lnTo>
                      <a:pt x="78" y="100"/>
                    </a:lnTo>
                    <a:lnTo>
                      <a:pt x="78" y="96"/>
                    </a:lnTo>
                    <a:lnTo>
                      <a:pt x="78" y="94"/>
                    </a:lnTo>
                    <a:lnTo>
                      <a:pt x="74" y="94"/>
                    </a:lnTo>
                    <a:lnTo>
                      <a:pt x="70" y="90"/>
                    </a:lnTo>
                    <a:lnTo>
                      <a:pt x="66" y="90"/>
                    </a:lnTo>
                    <a:lnTo>
                      <a:pt x="66" y="86"/>
                    </a:lnTo>
                    <a:lnTo>
                      <a:pt x="64" y="90"/>
                    </a:lnTo>
                    <a:lnTo>
                      <a:pt x="64" y="94"/>
                    </a:lnTo>
                    <a:lnTo>
                      <a:pt x="60" y="94"/>
                    </a:lnTo>
                    <a:lnTo>
                      <a:pt x="56" y="94"/>
                    </a:lnTo>
                    <a:lnTo>
                      <a:pt x="56" y="90"/>
                    </a:lnTo>
                    <a:lnTo>
                      <a:pt x="52" y="86"/>
                    </a:lnTo>
                    <a:lnTo>
                      <a:pt x="52" y="90"/>
                    </a:lnTo>
                    <a:lnTo>
                      <a:pt x="52" y="86"/>
                    </a:lnTo>
                    <a:lnTo>
                      <a:pt x="52" y="82"/>
                    </a:lnTo>
                    <a:lnTo>
                      <a:pt x="56" y="78"/>
                    </a:lnTo>
                    <a:lnTo>
                      <a:pt x="56" y="74"/>
                    </a:lnTo>
                    <a:lnTo>
                      <a:pt x="52" y="74"/>
                    </a:lnTo>
                    <a:lnTo>
                      <a:pt x="52" y="70"/>
                    </a:lnTo>
                    <a:lnTo>
                      <a:pt x="50" y="70"/>
                    </a:lnTo>
                    <a:lnTo>
                      <a:pt x="50" y="74"/>
                    </a:lnTo>
                    <a:lnTo>
                      <a:pt x="52" y="74"/>
                    </a:lnTo>
                    <a:lnTo>
                      <a:pt x="52" y="78"/>
                    </a:lnTo>
                    <a:lnTo>
                      <a:pt x="50" y="78"/>
                    </a:lnTo>
                    <a:lnTo>
                      <a:pt x="50" y="74"/>
                    </a:lnTo>
                    <a:lnTo>
                      <a:pt x="46" y="74"/>
                    </a:lnTo>
                    <a:lnTo>
                      <a:pt x="46" y="70"/>
                    </a:lnTo>
                    <a:lnTo>
                      <a:pt x="50" y="70"/>
                    </a:lnTo>
                    <a:lnTo>
                      <a:pt x="46" y="70"/>
                    </a:lnTo>
                    <a:lnTo>
                      <a:pt x="46" y="74"/>
                    </a:lnTo>
                    <a:lnTo>
                      <a:pt x="46" y="70"/>
                    </a:lnTo>
                    <a:lnTo>
                      <a:pt x="46" y="66"/>
                    </a:lnTo>
                    <a:lnTo>
                      <a:pt x="42" y="64"/>
                    </a:lnTo>
                    <a:lnTo>
                      <a:pt x="42" y="60"/>
                    </a:lnTo>
                    <a:lnTo>
                      <a:pt x="42" y="56"/>
                    </a:lnTo>
                    <a:lnTo>
                      <a:pt x="42" y="56"/>
                    </a:lnTo>
                    <a:lnTo>
                      <a:pt x="42" y="56"/>
                    </a:lnTo>
                    <a:close/>
                    <a:moveTo>
                      <a:pt x="70" y="74"/>
                    </a:moveTo>
                    <a:lnTo>
                      <a:pt x="70" y="70"/>
                    </a:lnTo>
                    <a:lnTo>
                      <a:pt x="66" y="70"/>
                    </a:lnTo>
                    <a:lnTo>
                      <a:pt x="66" y="66"/>
                    </a:lnTo>
                    <a:lnTo>
                      <a:pt x="70" y="66"/>
                    </a:lnTo>
                    <a:lnTo>
                      <a:pt x="70" y="70"/>
                    </a:lnTo>
                    <a:lnTo>
                      <a:pt x="70" y="66"/>
                    </a:lnTo>
                    <a:lnTo>
                      <a:pt x="70" y="70"/>
                    </a:lnTo>
                    <a:lnTo>
                      <a:pt x="70" y="74"/>
                    </a:lnTo>
                    <a:lnTo>
                      <a:pt x="70" y="74"/>
                    </a:lnTo>
                    <a:lnTo>
                      <a:pt x="70" y="74"/>
                    </a:lnTo>
                    <a:close/>
                    <a:moveTo>
                      <a:pt x="74" y="74"/>
                    </a:moveTo>
                    <a:lnTo>
                      <a:pt x="74" y="70"/>
                    </a:lnTo>
                    <a:lnTo>
                      <a:pt x="70" y="70"/>
                    </a:lnTo>
                    <a:lnTo>
                      <a:pt x="74" y="70"/>
                    </a:lnTo>
                    <a:lnTo>
                      <a:pt x="74" y="74"/>
                    </a:lnTo>
                    <a:lnTo>
                      <a:pt x="74" y="74"/>
                    </a:lnTo>
                    <a:lnTo>
                      <a:pt x="74" y="74"/>
                    </a:lnTo>
                    <a:close/>
                    <a:moveTo>
                      <a:pt x="74" y="86"/>
                    </a:moveTo>
                    <a:lnTo>
                      <a:pt x="70" y="86"/>
                    </a:lnTo>
                    <a:lnTo>
                      <a:pt x="70" y="82"/>
                    </a:lnTo>
                    <a:lnTo>
                      <a:pt x="70" y="86"/>
                    </a:lnTo>
                    <a:lnTo>
                      <a:pt x="74" y="86"/>
                    </a:lnTo>
                    <a:lnTo>
                      <a:pt x="74" y="86"/>
                    </a:lnTo>
                    <a:lnTo>
                      <a:pt x="74" y="86"/>
                    </a:lnTo>
                    <a:close/>
                    <a:moveTo>
                      <a:pt x="100" y="94"/>
                    </a:moveTo>
                    <a:lnTo>
                      <a:pt x="100" y="90"/>
                    </a:lnTo>
                    <a:lnTo>
                      <a:pt x="100" y="86"/>
                    </a:lnTo>
                    <a:lnTo>
                      <a:pt x="104" y="86"/>
                    </a:lnTo>
                    <a:lnTo>
                      <a:pt x="104" y="90"/>
                    </a:lnTo>
                    <a:lnTo>
                      <a:pt x="104" y="94"/>
                    </a:lnTo>
                    <a:lnTo>
                      <a:pt x="100" y="94"/>
                    </a:lnTo>
                    <a:lnTo>
                      <a:pt x="100" y="94"/>
                    </a:lnTo>
                    <a:lnTo>
                      <a:pt x="100" y="94"/>
                    </a:lnTo>
                    <a:close/>
                    <a:moveTo>
                      <a:pt x="46" y="94"/>
                    </a:moveTo>
                    <a:lnTo>
                      <a:pt x="46" y="90"/>
                    </a:lnTo>
                    <a:lnTo>
                      <a:pt x="46" y="94"/>
                    </a:lnTo>
                    <a:lnTo>
                      <a:pt x="46" y="94"/>
                    </a:lnTo>
                    <a:lnTo>
                      <a:pt x="46" y="94"/>
                    </a:lnTo>
                    <a:close/>
                    <a:moveTo>
                      <a:pt x="70" y="100"/>
                    </a:moveTo>
                    <a:lnTo>
                      <a:pt x="66" y="96"/>
                    </a:lnTo>
                    <a:lnTo>
                      <a:pt x="70" y="94"/>
                    </a:lnTo>
                    <a:lnTo>
                      <a:pt x="70" y="96"/>
                    </a:lnTo>
                    <a:lnTo>
                      <a:pt x="74" y="96"/>
                    </a:lnTo>
                    <a:lnTo>
                      <a:pt x="70" y="100"/>
                    </a:lnTo>
                    <a:lnTo>
                      <a:pt x="70" y="100"/>
                    </a:lnTo>
                    <a:lnTo>
                      <a:pt x="70" y="100"/>
                    </a:lnTo>
                    <a:close/>
                    <a:moveTo>
                      <a:pt x="56" y="116"/>
                    </a:moveTo>
                    <a:lnTo>
                      <a:pt x="56" y="112"/>
                    </a:lnTo>
                    <a:lnTo>
                      <a:pt x="56" y="108"/>
                    </a:lnTo>
                    <a:lnTo>
                      <a:pt x="52" y="108"/>
                    </a:lnTo>
                    <a:lnTo>
                      <a:pt x="52" y="104"/>
                    </a:lnTo>
                    <a:lnTo>
                      <a:pt x="52" y="100"/>
                    </a:lnTo>
                    <a:lnTo>
                      <a:pt x="50" y="100"/>
                    </a:lnTo>
                    <a:lnTo>
                      <a:pt x="50" y="96"/>
                    </a:lnTo>
                    <a:lnTo>
                      <a:pt x="50" y="94"/>
                    </a:lnTo>
                    <a:lnTo>
                      <a:pt x="52" y="94"/>
                    </a:lnTo>
                    <a:lnTo>
                      <a:pt x="52" y="96"/>
                    </a:lnTo>
                    <a:lnTo>
                      <a:pt x="56" y="94"/>
                    </a:lnTo>
                    <a:lnTo>
                      <a:pt x="56" y="96"/>
                    </a:lnTo>
                    <a:lnTo>
                      <a:pt x="60" y="96"/>
                    </a:lnTo>
                    <a:lnTo>
                      <a:pt x="64" y="100"/>
                    </a:lnTo>
                    <a:lnTo>
                      <a:pt x="64" y="104"/>
                    </a:lnTo>
                    <a:lnTo>
                      <a:pt x="64" y="108"/>
                    </a:lnTo>
                    <a:lnTo>
                      <a:pt x="64" y="112"/>
                    </a:lnTo>
                    <a:lnTo>
                      <a:pt x="64" y="116"/>
                    </a:lnTo>
                    <a:lnTo>
                      <a:pt x="60" y="116"/>
                    </a:lnTo>
                    <a:lnTo>
                      <a:pt x="56" y="116"/>
                    </a:lnTo>
                    <a:lnTo>
                      <a:pt x="56" y="116"/>
                    </a:lnTo>
                    <a:lnTo>
                      <a:pt x="56" y="116"/>
                    </a:lnTo>
                    <a:close/>
                    <a:moveTo>
                      <a:pt x="90" y="108"/>
                    </a:moveTo>
                    <a:lnTo>
                      <a:pt x="90" y="104"/>
                    </a:lnTo>
                    <a:lnTo>
                      <a:pt x="86" y="104"/>
                    </a:lnTo>
                    <a:lnTo>
                      <a:pt x="86" y="100"/>
                    </a:lnTo>
                    <a:lnTo>
                      <a:pt x="86" y="104"/>
                    </a:lnTo>
                    <a:lnTo>
                      <a:pt x="90" y="104"/>
                    </a:lnTo>
                    <a:lnTo>
                      <a:pt x="90" y="108"/>
                    </a:lnTo>
                    <a:lnTo>
                      <a:pt x="90" y="108"/>
                    </a:lnTo>
                    <a:lnTo>
                      <a:pt x="90" y="108"/>
                    </a:lnTo>
                    <a:close/>
                    <a:moveTo>
                      <a:pt x="70" y="120"/>
                    </a:moveTo>
                    <a:lnTo>
                      <a:pt x="70" y="116"/>
                    </a:lnTo>
                    <a:lnTo>
                      <a:pt x="70" y="112"/>
                    </a:lnTo>
                    <a:lnTo>
                      <a:pt x="70" y="108"/>
                    </a:lnTo>
                    <a:lnTo>
                      <a:pt x="74" y="108"/>
                    </a:lnTo>
                    <a:lnTo>
                      <a:pt x="74" y="112"/>
                    </a:lnTo>
                    <a:lnTo>
                      <a:pt x="70" y="112"/>
                    </a:lnTo>
                    <a:lnTo>
                      <a:pt x="70" y="120"/>
                    </a:lnTo>
                    <a:lnTo>
                      <a:pt x="70" y="120"/>
                    </a:lnTo>
                    <a:lnTo>
                      <a:pt x="70" y="120"/>
                    </a:lnTo>
                    <a:close/>
                    <a:moveTo>
                      <a:pt x="96" y="116"/>
                    </a:moveTo>
                    <a:lnTo>
                      <a:pt x="96" y="112"/>
                    </a:lnTo>
                    <a:lnTo>
                      <a:pt x="94" y="112"/>
                    </a:lnTo>
                    <a:lnTo>
                      <a:pt x="94" y="108"/>
                    </a:lnTo>
                    <a:lnTo>
                      <a:pt x="96" y="112"/>
                    </a:lnTo>
                    <a:lnTo>
                      <a:pt x="96" y="116"/>
                    </a:lnTo>
                    <a:lnTo>
                      <a:pt x="96" y="116"/>
                    </a:lnTo>
                    <a:lnTo>
                      <a:pt x="96" y="116"/>
                    </a:lnTo>
                    <a:close/>
                    <a:moveTo>
                      <a:pt x="86" y="124"/>
                    </a:moveTo>
                    <a:lnTo>
                      <a:pt x="90" y="120"/>
                    </a:lnTo>
                    <a:lnTo>
                      <a:pt x="90" y="116"/>
                    </a:lnTo>
                    <a:lnTo>
                      <a:pt x="90" y="112"/>
                    </a:lnTo>
                    <a:lnTo>
                      <a:pt x="94" y="112"/>
                    </a:lnTo>
                    <a:lnTo>
                      <a:pt x="94" y="116"/>
                    </a:lnTo>
                    <a:lnTo>
                      <a:pt x="96" y="116"/>
                    </a:lnTo>
                    <a:lnTo>
                      <a:pt x="100" y="120"/>
                    </a:lnTo>
                    <a:lnTo>
                      <a:pt x="100" y="124"/>
                    </a:lnTo>
                    <a:lnTo>
                      <a:pt x="100" y="126"/>
                    </a:lnTo>
                    <a:lnTo>
                      <a:pt x="100" y="124"/>
                    </a:lnTo>
                    <a:lnTo>
                      <a:pt x="96" y="124"/>
                    </a:lnTo>
                    <a:lnTo>
                      <a:pt x="94" y="120"/>
                    </a:lnTo>
                    <a:lnTo>
                      <a:pt x="94" y="116"/>
                    </a:lnTo>
                    <a:lnTo>
                      <a:pt x="90" y="116"/>
                    </a:lnTo>
                    <a:lnTo>
                      <a:pt x="90" y="120"/>
                    </a:lnTo>
                    <a:lnTo>
                      <a:pt x="90" y="124"/>
                    </a:lnTo>
                    <a:lnTo>
                      <a:pt x="86" y="124"/>
                    </a:lnTo>
                    <a:lnTo>
                      <a:pt x="86" y="124"/>
                    </a:lnTo>
                    <a:lnTo>
                      <a:pt x="86" y="124"/>
                    </a:lnTo>
                    <a:close/>
                    <a:moveTo>
                      <a:pt x="104" y="120"/>
                    </a:moveTo>
                    <a:lnTo>
                      <a:pt x="104" y="116"/>
                    </a:lnTo>
                    <a:lnTo>
                      <a:pt x="104" y="112"/>
                    </a:lnTo>
                    <a:lnTo>
                      <a:pt x="108" y="112"/>
                    </a:lnTo>
                    <a:lnTo>
                      <a:pt x="112" y="112"/>
                    </a:lnTo>
                    <a:lnTo>
                      <a:pt x="116" y="112"/>
                    </a:lnTo>
                    <a:lnTo>
                      <a:pt x="120" y="112"/>
                    </a:lnTo>
                    <a:lnTo>
                      <a:pt x="116" y="116"/>
                    </a:lnTo>
                    <a:lnTo>
                      <a:pt x="120" y="116"/>
                    </a:lnTo>
                    <a:lnTo>
                      <a:pt x="120" y="120"/>
                    </a:lnTo>
                    <a:lnTo>
                      <a:pt x="120" y="124"/>
                    </a:lnTo>
                    <a:lnTo>
                      <a:pt x="120" y="126"/>
                    </a:lnTo>
                    <a:lnTo>
                      <a:pt x="120" y="130"/>
                    </a:lnTo>
                    <a:lnTo>
                      <a:pt x="122" y="130"/>
                    </a:lnTo>
                    <a:lnTo>
                      <a:pt x="122" y="134"/>
                    </a:lnTo>
                    <a:lnTo>
                      <a:pt x="120" y="134"/>
                    </a:lnTo>
                    <a:lnTo>
                      <a:pt x="122" y="134"/>
                    </a:lnTo>
                    <a:lnTo>
                      <a:pt x="122" y="138"/>
                    </a:lnTo>
                    <a:lnTo>
                      <a:pt x="122" y="134"/>
                    </a:lnTo>
                    <a:lnTo>
                      <a:pt x="120" y="134"/>
                    </a:lnTo>
                    <a:lnTo>
                      <a:pt x="116" y="134"/>
                    </a:lnTo>
                    <a:lnTo>
                      <a:pt x="112" y="130"/>
                    </a:lnTo>
                    <a:lnTo>
                      <a:pt x="112" y="126"/>
                    </a:lnTo>
                    <a:lnTo>
                      <a:pt x="116" y="126"/>
                    </a:lnTo>
                    <a:lnTo>
                      <a:pt x="116" y="124"/>
                    </a:lnTo>
                    <a:lnTo>
                      <a:pt x="112" y="124"/>
                    </a:lnTo>
                    <a:lnTo>
                      <a:pt x="108" y="124"/>
                    </a:lnTo>
                    <a:lnTo>
                      <a:pt x="108" y="120"/>
                    </a:lnTo>
                    <a:lnTo>
                      <a:pt x="104" y="120"/>
                    </a:lnTo>
                    <a:lnTo>
                      <a:pt x="104" y="120"/>
                    </a:lnTo>
                    <a:lnTo>
                      <a:pt x="104" y="120"/>
                    </a:lnTo>
                    <a:close/>
                    <a:moveTo>
                      <a:pt x="78" y="116"/>
                    </a:moveTo>
                    <a:lnTo>
                      <a:pt x="78" y="112"/>
                    </a:lnTo>
                    <a:lnTo>
                      <a:pt x="82" y="112"/>
                    </a:lnTo>
                    <a:lnTo>
                      <a:pt x="82" y="116"/>
                    </a:lnTo>
                    <a:lnTo>
                      <a:pt x="78" y="116"/>
                    </a:lnTo>
                    <a:lnTo>
                      <a:pt x="78" y="116"/>
                    </a:lnTo>
                    <a:lnTo>
                      <a:pt x="78" y="116"/>
                    </a:lnTo>
                    <a:close/>
                    <a:moveTo>
                      <a:pt x="46" y="120"/>
                    </a:moveTo>
                    <a:lnTo>
                      <a:pt x="42" y="120"/>
                    </a:lnTo>
                    <a:lnTo>
                      <a:pt x="42" y="116"/>
                    </a:lnTo>
                    <a:lnTo>
                      <a:pt x="46" y="116"/>
                    </a:lnTo>
                    <a:lnTo>
                      <a:pt x="46" y="120"/>
                    </a:lnTo>
                    <a:lnTo>
                      <a:pt x="46" y="116"/>
                    </a:lnTo>
                    <a:lnTo>
                      <a:pt x="50" y="120"/>
                    </a:lnTo>
                    <a:lnTo>
                      <a:pt x="46" y="120"/>
                    </a:lnTo>
                    <a:lnTo>
                      <a:pt x="46" y="120"/>
                    </a:lnTo>
                    <a:lnTo>
                      <a:pt x="46" y="120"/>
                    </a:lnTo>
                    <a:close/>
                    <a:moveTo>
                      <a:pt x="42" y="126"/>
                    </a:moveTo>
                    <a:lnTo>
                      <a:pt x="42" y="124"/>
                    </a:lnTo>
                    <a:lnTo>
                      <a:pt x="42" y="120"/>
                    </a:lnTo>
                    <a:lnTo>
                      <a:pt x="42" y="124"/>
                    </a:lnTo>
                    <a:lnTo>
                      <a:pt x="46" y="124"/>
                    </a:lnTo>
                    <a:lnTo>
                      <a:pt x="46" y="126"/>
                    </a:lnTo>
                    <a:lnTo>
                      <a:pt x="42" y="126"/>
                    </a:lnTo>
                    <a:lnTo>
                      <a:pt x="42" y="126"/>
                    </a:lnTo>
                    <a:lnTo>
                      <a:pt x="42" y="126"/>
                    </a:lnTo>
                    <a:close/>
                    <a:moveTo>
                      <a:pt x="86" y="134"/>
                    </a:moveTo>
                    <a:lnTo>
                      <a:pt x="86" y="138"/>
                    </a:lnTo>
                    <a:lnTo>
                      <a:pt x="82" y="138"/>
                    </a:lnTo>
                    <a:lnTo>
                      <a:pt x="82" y="142"/>
                    </a:lnTo>
                    <a:lnTo>
                      <a:pt x="78" y="142"/>
                    </a:lnTo>
                    <a:lnTo>
                      <a:pt x="74" y="142"/>
                    </a:lnTo>
                    <a:lnTo>
                      <a:pt x="74" y="146"/>
                    </a:lnTo>
                    <a:lnTo>
                      <a:pt x="70" y="146"/>
                    </a:lnTo>
                    <a:lnTo>
                      <a:pt x="70" y="150"/>
                    </a:lnTo>
                    <a:lnTo>
                      <a:pt x="70" y="146"/>
                    </a:lnTo>
                    <a:lnTo>
                      <a:pt x="70" y="142"/>
                    </a:lnTo>
                    <a:lnTo>
                      <a:pt x="70" y="138"/>
                    </a:lnTo>
                    <a:lnTo>
                      <a:pt x="70" y="134"/>
                    </a:lnTo>
                    <a:lnTo>
                      <a:pt x="70" y="130"/>
                    </a:lnTo>
                    <a:lnTo>
                      <a:pt x="70" y="126"/>
                    </a:lnTo>
                    <a:lnTo>
                      <a:pt x="70" y="124"/>
                    </a:lnTo>
                    <a:lnTo>
                      <a:pt x="66" y="124"/>
                    </a:lnTo>
                    <a:lnTo>
                      <a:pt x="70" y="124"/>
                    </a:lnTo>
                    <a:lnTo>
                      <a:pt x="74" y="124"/>
                    </a:lnTo>
                    <a:lnTo>
                      <a:pt x="78" y="126"/>
                    </a:lnTo>
                    <a:lnTo>
                      <a:pt x="78" y="130"/>
                    </a:lnTo>
                    <a:lnTo>
                      <a:pt x="82" y="126"/>
                    </a:lnTo>
                    <a:lnTo>
                      <a:pt x="82" y="130"/>
                    </a:lnTo>
                    <a:lnTo>
                      <a:pt x="86" y="130"/>
                    </a:lnTo>
                    <a:lnTo>
                      <a:pt x="86" y="126"/>
                    </a:lnTo>
                    <a:lnTo>
                      <a:pt x="86" y="130"/>
                    </a:lnTo>
                    <a:lnTo>
                      <a:pt x="86" y="134"/>
                    </a:lnTo>
                    <a:lnTo>
                      <a:pt x="86" y="134"/>
                    </a:lnTo>
                    <a:lnTo>
                      <a:pt x="86" y="134"/>
                    </a:lnTo>
                    <a:close/>
                    <a:moveTo>
                      <a:pt x="104" y="130"/>
                    </a:moveTo>
                    <a:lnTo>
                      <a:pt x="104" y="126"/>
                    </a:lnTo>
                    <a:lnTo>
                      <a:pt x="108" y="126"/>
                    </a:lnTo>
                    <a:lnTo>
                      <a:pt x="108" y="130"/>
                    </a:lnTo>
                    <a:lnTo>
                      <a:pt x="104" y="130"/>
                    </a:lnTo>
                    <a:lnTo>
                      <a:pt x="104" y="130"/>
                    </a:lnTo>
                    <a:lnTo>
                      <a:pt x="104" y="130"/>
                    </a:lnTo>
                    <a:close/>
                    <a:moveTo>
                      <a:pt x="108" y="146"/>
                    </a:moveTo>
                    <a:lnTo>
                      <a:pt x="112" y="146"/>
                    </a:lnTo>
                    <a:lnTo>
                      <a:pt x="112" y="142"/>
                    </a:lnTo>
                    <a:lnTo>
                      <a:pt x="108" y="142"/>
                    </a:lnTo>
                    <a:lnTo>
                      <a:pt x="108" y="138"/>
                    </a:lnTo>
                    <a:lnTo>
                      <a:pt x="108" y="142"/>
                    </a:lnTo>
                    <a:lnTo>
                      <a:pt x="104" y="142"/>
                    </a:lnTo>
                    <a:lnTo>
                      <a:pt x="104" y="138"/>
                    </a:lnTo>
                    <a:lnTo>
                      <a:pt x="104" y="134"/>
                    </a:lnTo>
                    <a:lnTo>
                      <a:pt x="104" y="130"/>
                    </a:lnTo>
                    <a:lnTo>
                      <a:pt x="104" y="126"/>
                    </a:lnTo>
                    <a:lnTo>
                      <a:pt x="108" y="130"/>
                    </a:lnTo>
                    <a:lnTo>
                      <a:pt x="108" y="134"/>
                    </a:lnTo>
                    <a:lnTo>
                      <a:pt x="108" y="130"/>
                    </a:lnTo>
                    <a:lnTo>
                      <a:pt x="112" y="130"/>
                    </a:lnTo>
                    <a:lnTo>
                      <a:pt x="112" y="134"/>
                    </a:lnTo>
                    <a:lnTo>
                      <a:pt x="116" y="138"/>
                    </a:lnTo>
                    <a:lnTo>
                      <a:pt x="112" y="138"/>
                    </a:lnTo>
                    <a:lnTo>
                      <a:pt x="112" y="142"/>
                    </a:lnTo>
                    <a:lnTo>
                      <a:pt x="116" y="142"/>
                    </a:lnTo>
                    <a:lnTo>
                      <a:pt x="116" y="146"/>
                    </a:lnTo>
                    <a:lnTo>
                      <a:pt x="116" y="150"/>
                    </a:lnTo>
                    <a:lnTo>
                      <a:pt x="116" y="152"/>
                    </a:lnTo>
                    <a:lnTo>
                      <a:pt x="116" y="150"/>
                    </a:lnTo>
                    <a:lnTo>
                      <a:pt x="112" y="150"/>
                    </a:lnTo>
                    <a:lnTo>
                      <a:pt x="112" y="152"/>
                    </a:lnTo>
                    <a:lnTo>
                      <a:pt x="108" y="152"/>
                    </a:lnTo>
                    <a:lnTo>
                      <a:pt x="112" y="150"/>
                    </a:lnTo>
                    <a:lnTo>
                      <a:pt x="108" y="150"/>
                    </a:lnTo>
                    <a:lnTo>
                      <a:pt x="108" y="146"/>
                    </a:lnTo>
                    <a:lnTo>
                      <a:pt x="108" y="146"/>
                    </a:lnTo>
                    <a:lnTo>
                      <a:pt x="108" y="146"/>
                    </a:lnTo>
                    <a:close/>
                    <a:moveTo>
                      <a:pt x="42" y="130"/>
                    </a:moveTo>
                    <a:lnTo>
                      <a:pt x="38" y="130"/>
                    </a:lnTo>
                    <a:lnTo>
                      <a:pt x="42" y="130"/>
                    </a:lnTo>
                    <a:lnTo>
                      <a:pt x="42" y="130"/>
                    </a:lnTo>
                    <a:lnTo>
                      <a:pt x="42" y="130"/>
                    </a:lnTo>
                    <a:close/>
                    <a:moveTo>
                      <a:pt x="38" y="146"/>
                    </a:moveTo>
                    <a:lnTo>
                      <a:pt x="38" y="150"/>
                    </a:lnTo>
                    <a:lnTo>
                      <a:pt x="34" y="150"/>
                    </a:lnTo>
                    <a:lnTo>
                      <a:pt x="34" y="152"/>
                    </a:lnTo>
                    <a:lnTo>
                      <a:pt x="30" y="152"/>
                    </a:lnTo>
                    <a:lnTo>
                      <a:pt x="26" y="156"/>
                    </a:lnTo>
                    <a:lnTo>
                      <a:pt x="24" y="160"/>
                    </a:lnTo>
                    <a:lnTo>
                      <a:pt x="26" y="160"/>
                    </a:lnTo>
                    <a:lnTo>
                      <a:pt x="24" y="164"/>
                    </a:lnTo>
                    <a:lnTo>
                      <a:pt x="24" y="168"/>
                    </a:lnTo>
                    <a:lnTo>
                      <a:pt x="20" y="168"/>
                    </a:lnTo>
                    <a:lnTo>
                      <a:pt x="16" y="168"/>
                    </a:lnTo>
                    <a:lnTo>
                      <a:pt x="16" y="172"/>
                    </a:lnTo>
                    <a:lnTo>
                      <a:pt x="16" y="176"/>
                    </a:lnTo>
                    <a:lnTo>
                      <a:pt x="12" y="176"/>
                    </a:lnTo>
                    <a:lnTo>
                      <a:pt x="12" y="180"/>
                    </a:lnTo>
                    <a:lnTo>
                      <a:pt x="8" y="180"/>
                    </a:lnTo>
                    <a:lnTo>
                      <a:pt x="4" y="182"/>
                    </a:lnTo>
                    <a:lnTo>
                      <a:pt x="4" y="180"/>
                    </a:lnTo>
                    <a:lnTo>
                      <a:pt x="4" y="176"/>
                    </a:lnTo>
                    <a:lnTo>
                      <a:pt x="8" y="176"/>
                    </a:lnTo>
                    <a:lnTo>
                      <a:pt x="12" y="172"/>
                    </a:lnTo>
                    <a:lnTo>
                      <a:pt x="12" y="168"/>
                    </a:lnTo>
                    <a:lnTo>
                      <a:pt x="16" y="168"/>
                    </a:lnTo>
                    <a:lnTo>
                      <a:pt x="20" y="160"/>
                    </a:lnTo>
                    <a:lnTo>
                      <a:pt x="24" y="160"/>
                    </a:lnTo>
                    <a:lnTo>
                      <a:pt x="24" y="156"/>
                    </a:lnTo>
                    <a:lnTo>
                      <a:pt x="26" y="152"/>
                    </a:lnTo>
                    <a:lnTo>
                      <a:pt x="26" y="156"/>
                    </a:lnTo>
                    <a:lnTo>
                      <a:pt x="26" y="152"/>
                    </a:lnTo>
                    <a:lnTo>
                      <a:pt x="30" y="150"/>
                    </a:lnTo>
                    <a:lnTo>
                      <a:pt x="26" y="150"/>
                    </a:lnTo>
                    <a:lnTo>
                      <a:pt x="30" y="150"/>
                    </a:lnTo>
                    <a:lnTo>
                      <a:pt x="34" y="146"/>
                    </a:lnTo>
                    <a:lnTo>
                      <a:pt x="34" y="142"/>
                    </a:lnTo>
                    <a:lnTo>
                      <a:pt x="30" y="142"/>
                    </a:lnTo>
                    <a:lnTo>
                      <a:pt x="30" y="138"/>
                    </a:lnTo>
                    <a:lnTo>
                      <a:pt x="34" y="138"/>
                    </a:lnTo>
                    <a:lnTo>
                      <a:pt x="34" y="142"/>
                    </a:lnTo>
                    <a:lnTo>
                      <a:pt x="34" y="138"/>
                    </a:lnTo>
                    <a:lnTo>
                      <a:pt x="34" y="134"/>
                    </a:lnTo>
                    <a:lnTo>
                      <a:pt x="34" y="138"/>
                    </a:lnTo>
                    <a:lnTo>
                      <a:pt x="34" y="134"/>
                    </a:lnTo>
                    <a:lnTo>
                      <a:pt x="34" y="130"/>
                    </a:lnTo>
                    <a:lnTo>
                      <a:pt x="38" y="130"/>
                    </a:lnTo>
                    <a:lnTo>
                      <a:pt x="38" y="134"/>
                    </a:lnTo>
                    <a:lnTo>
                      <a:pt x="34" y="138"/>
                    </a:lnTo>
                    <a:lnTo>
                      <a:pt x="34" y="142"/>
                    </a:lnTo>
                    <a:lnTo>
                      <a:pt x="38" y="142"/>
                    </a:lnTo>
                    <a:lnTo>
                      <a:pt x="38" y="146"/>
                    </a:lnTo>
                    <a:lnTo>
                      <a:pt x="38" y="146"/>
                    </a:lnTo>
                    <a:lnTo>
                      <a:pt x="38" y="146"/>
                    </a:lnTo>
                    <a:close/>
                    <a:moveTo>
                      <a:pt x="90" y="152"/>
                    </a:moveTo>
                    <a:lnTo>
                      <a:pt x="94" y="152"/>
                    </a:lnTo>
                    <a:lnTo>
                      <a:pt x="94" y="150"/>
                    </a:lnTo>
                    <a:lnTo>
                      <a:pt x="94" y="146"/>
                    </a:lnTo>
                    <a:lnTo>
                      <a:pt x="96" y="146"/>
                    </a:lnTo>
                    <a:lnTo>
                      <a:pt x="96" y="142"/>
                    </a:lnTo>
                    <a:lnTo>
                      <a:pt x="96" y="138"/>
                    </a:lnTo>
                    <a:lnTo>
                      <a:pt x="96" y="134"/>
                    </a:lnTo>
                    <a:lnTo>
                      <a:pt x="100" y="134"/>
                    </a:lnTo>
                    <a:lnTo>
                      <a:pt x="100" y="138"/>
                    </a:lnTo>
                    <a:lnTo>
                      <a:pt x="100" y="142"/>
                    </a:lnTo>
                    <a:lnTo>
                      <a:pt x="100" y="146"/>
                    </a:lnTo>
                    <a:lnTo>
                      <a:pt x="100" y="150"/>
                    </a:lnTo>
                    <a:lnTo>
                      <a:pt x="96" y="150"/>
                    </a:lnTo>
                    <a:lnTo>
                      <a:pt x="96" y="152"/>
                    </a:lnTo>
                    <a:lnTo>
                      <a:pt x="94" y="152"/>
                    </a:lnTo>
                    <a:lnTo>
                      <a:pt x="94" y="156"/>
                    </a:lnTo>
                    <a:lnTo>
                      <a:pt x="94" y="160"/>
                    </a:lnTo>
                    <a:lnTo>
                      <a:pt x="94" y="164"/>
                    </a:lnTo>
                    <a:lnTo>
                      <a:pt x="90" y="164"/>
                    </a:lnTo>
                    <a:lnTo>
                      <a:pt x="90" y="160"/>
                    </a:lnTo>
                    <a:lnTo>
                      <a:pt x="90" y="156"/>
                    </a:lnTo>
                    <a:lnTo>
                      <a:pt x="90" y="152"/>
                    </a:lnTo>
                    <a:lnTo>
                      <a:pt x="90" y="152"/>
                    </a:lnTo>
                    <a:lnTo>
                      <a:pt x="90" y="152"/>
                    </a:lnTo>
                    <a:close/>
                    <a:moveTo>
                      <a:pt x="90" y="150"/>
                    </a:moveTo>
                    <a:lnTo>
                      <a:pt x="90" y="152"/>
                    </a:lnTo>
                    <a:lnTo>
                      <a:pt x="90" y="156"/>
                    </a:lnTo>
                    <a:lnTo>
                      <a:pt x="86" y="156"/>
                    </a:lnTo>
                    <a:lnTo>
                      <a:pt x="86" y="160"/>
                    </a:lnTo>
                    <a:lnTo>
                      <a:pt x="86" y="164"/>
                    </a:lnTo>
                    <a:lnTo>
                      <a:pt x="90" y="164"/>
                    </a:lnTo>
                    <a:lnTo>
                      <a:pt x="90" y="168"/>
                    </a:lnTo>
                    <a:lnTo>
                      <a:pt x="90" y="172"/>
                    </a:lnTo>
                    <a:lnTo>
                      <a:pt x="86" y="172"/>
                    </a:lnTo>
                    <a:lnTo>
                      <a:pt x="82" y="172"/>
                    </a:lnTo>
                    <a:lnTo>
                      <a:pt x="82" y="168"/>
                    </a:lnTo>
                    <a:lnTo>
                      <a:pt x="82" y="164"/>
                    </a:lnTo>
                    <a:lnTo>
                      <a:pt x="78" y="164"/>
                    </a:lnTo>
                    <a:lnTo>
                      <a:pt x="78" y="160"/>
                    </a:lnTo>
                    <a:lnTo>
                      <a:pt x="74" y="160"/>
                    </a:lnTo>
                    <a:lnTo>
                      <a:pt x="78" y="160"/>
                    </a:lnTo>
                    <a:lnTo>
                      <a:pt x="78" y="156"/>
                    </a:lnTo>
                    <a:lnTo>
                      <a:pt x="82" y="156"/>
                    </a:lnTo>
                    <a:lnTo>
                      <a:pt x="82" y="152"/>
                    </a:lnTo>
                    <a:lnTo>
                      <a:pt x="82" y="150"/>
                    </a:lnTo>
                    <a:lnTo>
                      <a:pt x="82" y="146"/>
                    </a:lnTo>
                    <a:lnTo>
                      <a:pt x="86" y="142"/>
                    </a:lnTo>
                    <a:lnTo>
                      <a:pt x="86" y="138"/>
                    </a:lnTo>
                    <a:lnTo>
                      <a:pt x="90" y="138"/>
                    </a:lnTo>
                    <a:lnTo>
                      <a:pt x="94" y="138"/>
                    </a:lnTo>
                    <a:lnTo>
                      <a:pt x="94" y="142"/>
                    </a:lnTo>
                    <a:lnTo>
                      <a:pt x="94" y="146"/>
                    </a:lnTo>
                    <a:lnTo>
                      <a:pt x="90" y="146"/>
                    </a:lnTo>
                    <a:lnTo>
                      <a:pt x="90" y="150"/>
                    </a:lnTo>
                    <a:lnTo>
                      <a:pt x="90" y="150"/>
                    </a:lnTo>
                    <a:lnTo>
                      <a:pt x="90" y="150"/>
                    </a:lnTo>
                    <a:close/>
                    <a:moveTo>
                      <a:pt x="122" y="156"/>
                    </a:moveTo>
                    <a:lnTo>
                      <a:pt x="120" y="152"/>
                    </a:lnTo>
                    <a:lnTo>
                      <a:pt x="120" y="150"/>
                    </a:lnTo>
                    <a:lnTo>
                      <a:pt x="122" y="146"/>
                    </a:lnTo>
                    <a:lnTo>
                      <a:pt x="122" y="150"/>
                    </a:lnTo>
                    <a:lnTo>
                      <a:pt x="122" y="152"/>
                    </a:lnTo>
                    <a:lnTo>
                      <a:pt x="122" y="156"/>
                    </a:lnTo>
                    <a:lnTo>
                      <a:pt x="122" y="156"/>
                    </a:lnTo>
                    <a:lnTo>
                      <a:pt x="122" y="156"/>
                    </a:lnTo>
                    <a:close/>
                    <a:moveTo>
                      <a:pt x="108" y="152"/>
                    </a:moveTo>
                    <a:lnTo>
                      <a:pt x="108" y="156"/>
                    </a:lnTo>
                    <a:lnTo>
                      <a:pt x="108" y="160"/>
                    </a:lnTo>
                    <a:lnTo>
                      <a:pt x="104" y="160"/>
                    </a:lnTo>
                    <a:lnTo>
                      <a:pt x="100" y="160"/>
                    </a:lnTo>
                    <a:lnTo>
                      <a:pt x="96" y="160"/>
                    </a:lnTo>
                    <a:lnTo>
                      <a:pt x="96" y="156"/>
                    </a:lnTo>
                    <a:lnTo>
                      <a:pt x="100" y="156"/>
                    </a:lnTo>
                    <a:lnTo>
                      <a:pt x="100" y="152"/>
                    </a:lnTo>
                    <a:lnTo>
                      <a:pt x="104" y="152"/>
                    </a:lnTo>
                    <a:lnTo>
                      <a:pt x="108" y="152"/>
                    </a:lnTo>
                    <a:lnTo>
                      <a:pt x="108" y="152"/>
                    </a:lnTo>
                    <a:lnTo>
                      <a:pt x="108" y="152"/>
                    </a:lnTo>
                    <a:close/>
                    <a:moveTo>
                      <a:pt x="116" y="156"/>
                    </a:moveTo>
                    <a:lnTo>
                      <a:pt x="116" y="152"/>
                    </a:lnTo>
                    <a:lnTo>
                      <a:pt x="116" y="156"/>
                    </a:lnTo>
                    <a:lnTo>
                      <a:pt x="116" y="156"/>
                    </a:lnTo>
                    <a:lnTo>
                      <a:pt x="116" y="156"/>
                    </a:lnTo>
                    <a:close/>
                    <a:moveTo>
                      <a:pt x="126" y="160"/>
                    </a:moveTo>
                    <a:lnTo>
                      <a:pt x="126" y="156"/>
                    </a:lnTo>
                    <a:lnTo>
                      <a:pt x="126" y="152"/>
                    </a:lnTo>
                    <a:lnTo>
                      <a:pt x="130" y="156"/>
                    </a:lnTo>
                    <a:lnTo>
                      <a:pt x="130" y="160"/>
                    </a:lnTo>
                    <a:lnTo>
                      <a:pt x="126" y="160"/>
                    </a:lnTo>
                    <a:lnTo>
                      <a:pt x="126" y="160"/>
                    </a:lnTo>
                    <a:lnTo>
                      <a:pt x="126" y="160"/>
                    </a:lnTo>
                    <a:close/>
                    <a:moveTo>
                      <a:pt x="74" y="202"/>
                    </a:moveTo>
                    <a:lnTo>
                      <a:pt x="74" y="206"/>
                    </a:lnTo>
                    <a:lnTo>
                      <a:pt x="74" y="208"/>
                    </a:lnTo>
                    <a:lnTo>
                      <a:pt x="70" y="208"/>
                    </a:lnTo>
                    <a:lnTo>
                      <a:pt x="70" y="206"/>
                    </a:lnTo>
                    <a:lnTo>
                      <a:pt x="70" y="202"/>
                    </a:lnTo>
                    <a:lnTo>
                      <a:pt x="70" y="198"/>
                    </a:lnTo>
                    <a:lnTo>
                      <a:pt x="70" y="194"/>
                    </a:lnTo>
                    <a:lnTo>
                      <a:pt x="74" y="194"/>
                    </a:lnTo>
                    <a:lnTo>
                      <a:pt x="74" y="190"/>
                    </a:lnTo>
                    <a:lnTo>
                      <a:pt x="78" y="186"/>
                    </a:lnTo>
                    <a:lnTo>
                      <a:pt x="78" y="190"/>
                    </a:lnTo>
                    <a:lnTo>
                      <a:pt x="82" y="186"/>
                    </a:lnTo>
                    <a:lnTo>
                      <a:pt x="86" y="186"/>
                    </a:lnTo>
                    <a:lnTo>
                      <a:pt x="86" y="182"/>
                    </a:lnTo>
                    <a:lnTo>
                      <a:pt x="86" y="180"/>
                    </a:lnTo>
                    <a:lnTo>
                      <a:pt x="90" y="180"/>
                    </a:lnTo>
                    <a:lnTo>
                      <a:pt x="90" y="176"/>
                    </a:lnTo>
                    <a:lnTo>
                      <a:pt x="94" y="180"/>
                    </a:lnTo>
                    <a:lnTo>
                      <a:pt x="96" y="180"/>
                    </a:lnTo>
                    <a:lnTo>
                      <a:pt x="96" y="182"/>
                    </a:lnTo>
                    <a:lnTo>
                      <a:pt x="96" y="186"/>
                    </a:lnTo>
                    <a:lnTo>
                      <a:pt x="96" y="190"/>
                    </a:lnTo>
                    <a:lnTo>
                      <a:pt x="94" y="190"/>
                    </a:lnTo>
                    <a:lnTo>
                      <a:pt x="96" y="190"/>
                    </a:lnTo>
                    <a:lnTo>
                      <a:pt x="96" y="186"/>
                    </a:lnTo>
                    <a:lnTo>
                      <a:pt x="100" y="186"/>
                    </a:lnTo>
                    <a:lnTo>
                      <a:pt x="104" y="186"/>
                    </a:lnTo>
                    <a:lnTo>
                      <a:pt x="104" y="182"/>
                    </a:lnTo>
                    <a:lnTo>
                      <a:pt x="100" y="182"/>
                    </a:lnTo>
                    <a:lnTo>
                      <a:pt x="104" y="182"/>
                    </a:lnTo>
                    <a:lnTo>
                      <a:pt x="104" y="180"/>
                    </a:lnTo>
                    <a:lnTo>
                      <a:pt x="108" y="180"/>
                    </a:lnTo>
                    <a:lnTo>
                      <a:pt x="108" y="182"/>
                    </a:lnTo>
                    <a:lnTo>
                      <a:pt x="108" y="180"/>
                    </a:lnTo>
                    <a:lnTo>
                      <a:pt x="108" y="176"/>
                    </a:lnTo>
                    <a:lnTo>
                      <a:pt x="112" y="176"/>
                    </a:lnTo>
                    <a:lnTo>
                      <a:pt x="112" y="172"/>
                    </a:lnTo>
                    <a:lnTo>
                      <a:pt x="112" y="176"/>
                    </a:lnTo>
                    <a:lnTo>
                      <a:pt x="116" y="176"/>
                    </a:lnTo>
                    <a:lnTo>
                      <a:pt x="116" y="172"/>
                    </a:lnTo>
                    <a:lnTo>
                      <a:pt x="120" y="172"/>
                    </a:lnTo>
                    <a:lnTo>
                      <a:pt x="120" y="168"/>
                    </a:lnTo>
                    <a:lnTo>
                      <a:pt x="120" y="164"/>
                    </a:lnTo>
                    <a:lnTo>
                      <a:pt x="120" y="160"/>
                    </a:lnTo>
                    <a:lnTo>
                      <a:pt x="120" y="156"/>
                    </a:lnTo>
                    <a:lnTo>
                      <a:pt x="120" y="160"/>
                    </a:lnTo>
                    <a:lnTo>
                      <a:pt x="122" y="160"/>
                    </a:lnTo>
                    <a:lnTo>
                      <a:pt x="122" y="164"/>
                    </a:lnTo>
                    <a:lnTo>
                      <a:pt x="126" y="164"/>
                    </a:lnTo>
                    <a:lnTo>
                      <a:pt x="126" y="168"/>
                    </a:lnTo>
                    <a:lnTo>
                      <a:pt x="130" y="168"/>
                    </a:lnTo>
                    <a:lnTo>
                      <a:pt x="130" y="172"/>
                    </a:lnTo>
                    <a:lnTo>
                      <a:pt x="130" y="176"/>
                    </a:lnTo>
                    <a:lnTo>
                      <a:pt x="130" y="180"/>
                    </a:lnTo>
                    <a:lnTo>
                      <a:pt x="126" y="180"/>
                    </a:lnTo>
                    <a:lnTo>
                      <a:pt x="130" y="180"/>
                    </a:lnTo>
                    <a:lnTo>
                      <a:pt x="134" y="180"/>
                    </a:lnTo>
                    <a:lnTo>
                      <a:pt x="134" y="182"/>
                    </a:lnTo>
                    <a:lnTo>
                      <a:pt x="130" y="182"/>
                    </a:lnTo>
                    <a:lnTo>
                      <a:pt x="130" y="186"/>
                    </a:lnTo>
                    <a:lnTo>
                      <a:pt x="134" y="186"/>
                    </a:lnTo>
                    <a:lnTo>
                      <a:pt x="134" y="190"/>
                    </a:lnTo>
                    <a:lnTo>
                      <a:pt x="134" y="194"/>
                    </a:lnTo>
                    <a:lnTo>
                      <a:pt x="134" y="198"/>
                    </a:lnTo>
                    <a:lnTo>
                      <a:pt x="134" y="202"/>
                    </a:lnTo>
                    <a:lnTo>
                      <a:pt x="134" y="206"/>
                    </a:lnTo>
                    <a:lnTo>
                      <a:pt x="130" y="206"/>
                    </a:lnTo>
                    <a:lnTo>
                      <a:pt x="130" y="208"/>
                    </a:lnTo>
                    <a:lnTo>
                      <a:pt x="130" y="212"/>
                    </a:lnTo>
                    <a:lnTo>
                      <a:pt x="130" y="216"/>
                    </a:lnTo>
                    <a:lnTo>
                      <a:pt x="130" y="220"/>
                    </a:lnTo>
                    <a:lnTo>
                      <a:pt x="130" y="216"/>
                    </a:lnTo>
                    <a:lnTo>
                      <a:pt x="126" y="216"/>
                    </a:lnTo>
                    <a:lnTo>
                      <a:pt x="126" y="212"/>
                    </a:lnTo>
                    <a:lnTo>
                      <a:pt x="130" y="212"/>
                    </a:lnTo>
                    <a:lnTo>
                      <a:pt x="126" y="208"/>
                    </a:lnTo>
                    <a:lnTo>
                      <a:pt x="126" y="206"/>
                    </a:lnTo>
                    <a:lnTo>
                      <a:pt x="126" y="202"/>
                    </a:lnTo>
                    <a:lnTo>
                      <a:pt x="122" y="202"/>
                    </a:lnTo>
                    <a:lnTo>
                      <a:pt x="122" y="206"/>
                    </a:lnTo>
                    <a:lnTo>
                      <a:pt x="120" y="206"/>
                    </a:lnTo>
                    <a:lnTo>
                      <a:pt x="120" y="208"/>
                    </a:lnTo>
                    <a:lnTo>
                      <a:pt x="120" y="212"/>
                    </a:lnTo>
                    <a:lnTo>
                      <a:pt x="122" y="216"/>
                    </a:lnTo>
                    <a:lnTo>
                      <a:pt x="122" y="220"/>
                    </a:lnTo>
                    <a:lnTo>
                      <a:pt x="122" y="224"/>
                    </a:lnTo>
                    <a:lnTo>
                      <a:pt x="122" y="228"/>
                    </a:lnTo>
                    <a:lnTo>
                      <a:pt x="120" y="228"/>
                    </a:lnTo>
                    <a:lnTo>
                      <a:pt x="120" y="232"/>
                    </a:lnTo>
                    <a:lnTo>
                      <a:pt x="116" y="232"/>
                    </a:lnTo>
                    <a:lnTo>
                      <a:pt x="120" y="232"/>
                    </a:lnTo>
                    <a:lnTo>
                      <a:pt x="116" y="228"/>
                    </a:lnTo>
                    <a:lnTo>
                      <a:pt x="116" y="224"/>
                    </a:lnTo>
                    <a:lnTo>
                      <a:pt x="116" y="220"/>
                    </a:lnTo>
                    <a:lnTo>
                      <a:pt x="116" y="224"/>
                    </a:lnTo>
                    <a:lnTo>
                      <a:pt x="116" y="228"/>
                    </a:lnTo>
                    <a:lnTo>
                      <a:pt x="112" y="228"/>
                    </a:lnTo>
                    <a:lnTo>
                      <a:pt x="108" y="224"/>
                    </a:lnTo>
                    <a:lnTo>
                      <a:pt x="104" y="224"/>
                    </a:lnTo>
                    <a:lnTo>
                      <a:pt x="104" y="220"/>
                    </a:lnTo>
                    <a:lnTo>
                      <a:pt x="100" y="220"/>
                    </a:lnTo>
                    <a:lnTo>
                      <a:pt x="100" y="216"/>
                    </a:lnTo>
                    <a:lnTo>
                      <a:pt x="100" y="212"/>
                    </a:lnTo>
                    <a:lnTo>
                      <a:pt x="100" y="208"/>
                    </a:lnTo>
                    <a:lnTo>
                      <a:pt x="96" y="208"/>
                    </a:lnTo>
                    <a:lnTo>
                      <a:pt x="100" y="206"/>
                    </a:lnTo>
                    <a:lnTo>
                      <a:pt x="104" y="202"/>
                    </a:lnTo>
                    <a:lnTo>
                      <a:pt x="100" y="198"/>
                    </a:lnTo>
                    <a:lnTo>
                      <a:pt x="100" y="202"/>
                    </a:lnTo>
                    <a:lnTo>
                      <a:pt x="100" y="198"/>
                    </a:lnTo>
                    <a:lnTo>
                      <a:pt x="100" y="194"/>
                    </a:lnTo>
                    <a:lnTo>
                      <a:pt x="96" y="194"/>
                    </a:lnTo>
                    <a:lnTo>
                      <a:pt x="94" y="194"/>
                    </a:lnTo>
                    <a:lnTo>
                      <a:pt x="94" y="190"/>
                    </a:lnTo>
                    <a:lnTo>
                      <a:pt x="94" y="194"/>
                    </a:lnTo>
                    <a:lnTo>
                      <a:pt x="90" y="194"/>
                    </a:lnTo>
                    <a:lnTo>
                      <a:pt x="94" y="194"/>
                    </a:lnTo>
                    <a:lnTo>
                      <a:pt x="94" y="198"/>
                    </a:lnTo>
                    <a:lnTo>
                      <a:pt x="90" y="198"/>
                    </a:lnTo>
                    <a:lnTo>
                      <a:pt x="94" y="202"/>
                    </a:lnTo>
                    <a:lnTo>
                      <a:pt x="90" y="202"/>
                    </a:lnTo>
                    <a:lnTo>
                      <a:pt x="90" y="198"/>
                    </a:lnTo>
                    <a:lnTo>
                      <a:pt x="86" y="198"/>
                    </a:lnTo>
                    <a:lnTo>
                      <a:pt x="90" y="198"/>
                    </a:lnTo>
                    <a:lnTo>
                      <a:pt x="86" y="198"/>
                    </a:lnTo>
                    <a:lnTo>
                      <a:pt x="90" y="198"/>
                    </a:lnTo>
                    <a:lnTo>
                      <a:pt x="86" y="198"/>
                    </a:lnTo>
                    <a:lnTo>
                      <a:pt x="86" y="194"/>
                    </a:lnTo>
                    <a:lnTo>
                      <a:pt x="86" y="198"/>
                    </a:lnTo>
                    <a:lnTo>
                      <a:pt x="82" y="198"/>
                    </a:lnTo>
                    <a:lnTo>
                      <a:pt x="82" y="194"/>
                    </a:lnTo>
                    <a:lnTo>
                      <a:pt x="78" y="194"/>
                    </a:lnTo>
                    <a:lnTo>
                      <a:pt x="78" y="198"/>
                    </a:lnTo>
                    <a:lnTo>
                      <a:pt x="74" y="198"/>
                    </a:lnTo>
                    <a:lnTo>
                      <a:pt x="74" y="202"/>
                    </a:lnTo>
                    <a:lnTo>
                      <a:pt x="74" y="202"/>
                    </a:lnTo>
                    <a:lnTo>
                      <a:pt x="74" y="202"/>
                    </a:lnTo>
                    <a:close/>
                    <a:moveTo>
                      <a:pt x="126" y="164"/>
                    </a:moveTo>
                    <a:lnTo>
                      <a:pt x="126" y="160"/>
                    </a:lnTo>
                    <a:lnTo>
                      <a:pt x="126" y="164"/>
                    </a:lnTo>
                    <a:lnTo>
                      <a:pt x="126" y="164"/>
                    </a:lnTo>
                    <a:lnTo>
                      <a:pt x="126" y="164"/>
                    </a:lnTo>
                    <a:close/>
                    <a:moveTo>
                      <a:pt x="108" y="172"/>
                    </a:moveTo>
                    <a:lnTo>
                      <a:pt x="108" y="168"/>
                    </a:lnTo>
                    <a:lnTo>
                      <a:pt x="112" y="168"/>
                    </a:lnTo>
                    <a:lnTo>
                      <a:pt x="112" y="172"/>
                    </a:lnTo>
                    <a:lnTo>
                      <a:pt x="108" y="172"/>
                    </a:lnTo>
                    <a:lnTo>
                      <a:pt x="108" y="172"/>
                    </a:lnTo>
                    <a:lnTo>
                      <a:pt x="108" y="172"/>
                    </a:lnTo>
                    <a:close/>
                    <a:moveTo>
                      <a:pt x="122" y="208"/>
                    </a:moveTo>
                    <a:lnTo>
                      <a:pt x="122" y="206"/>
                    </a:lnTo>
                    <a:lnTo>
                      <a:pt x="122" y="208"/>
                    </a:lnTo>
                    <a:lnTo>
                      <a:pt x="122" y="208"/>
                    </a:lnTo>
                    <a:lnTo>
                      <a:pt x="122" y="208"/>
                    </a:lnTo>
                    <a:close/>
                    <a:moveTo>
                      <a:pt x="70" y="216"/>
                    </a:moveTo>
                    <a:lnTo>
                      <a:pt x="66" y="212"/>
                    </a:lnTo>
                    <a:lnTo>
                      <a:pt x="70" y="212"/>
                    </a:lnTo>
                    <a:lnTo>
                      <a:pt x="74" y="212"/>
                    </a:lnTo>
                    <a:lnTo>
                      <a:pt x="74" y="216"/>
                    </a:lnTo>
                    <a:lnTo>
                      <a:pt x="70" y="216"/>
                    </a:lnTo>
                    <a:lnTo>
                      <a:pt x="70" y="216"/>
                    </a:lnTo>
                    <a:lnTo>
                      <a:pt x="70" y="216"/>
                    </a:lnTo>
                    <a:close/>
                    <a:moveTo>
                      <a:pt x="60" y="228"/>
                    </a:moveTo>
                    <a:lnTo>
                      <a:pt x="60" y="224"/>
                    </a:lnTo>
                    <a:lnTo>
                      <a:pt x="56" y="228"/>
                    </a:lnTo>
                    <a:lnTo>
                      <a:pt x="56" y="224"/>
                    </a:lnTo>
                    <a:lnTo>
                      <a:pt x="60" y="224"/>
                    </a:lnTo>
                    <a:lnTo>
                      <a:pt x="64" y="224"/>
                    </a:lnTo>
                    <a:lnTo>
                      <a:pt x="60" y="228"/>
                    </a:lnTo>
                    <a:lnTo>
                      <a:pt x="60" y="228"/>
                    </a:lnTo>
                    <a:lnTo>
                      <a:pt x="60" y="228"/>
                    </a:lnTo>
                    <a:close/>
                    <a:moveTo>
                      <a:pt x="42" y="238"/>
                    </a:moveTo>
                    <a:lnTo>
                      <a:pt x="42" y="236"/>
                    </a:lnTo>
                    <a:lnTo>
                      <a:pt x="46" y="236"/>
                    </a:lnTo>
                    <a:lnTo>
                      <a:pt x="46" y="238"/>
                    </a:lnTo>
                    <a:lnTo>
                      <a:pt x="42" y="238"/>
                    </a:lnTo>
                    <a:lnTo>
                      <a:pt x="42" y="238"/>
                    </a:lnTo>
                    <a:lnTo>
                      <a:pt x="42" y="2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2" name="Freeform 49">
                <a:extLst>
                  <a:ext uri="{FF2B5EF4-FFF2-40B4-BE49-F238E27FC236}">
                    <a16:creationId xmlns:a16="http://schemas.microsoft.com/office/drawing/2014/main" id="{9B52F77F-8CF3-4B8B-84B1-150BEC6E4006}"/>
                  </a:ext>
                </a:extLst>
              </p:cNvPr>
              <p:cNvSpPr>
                <a:spLocks/>
              </p:cNvSpPr>
              <p:nvPr/>
            </p:nvSpPr>
            <p:spPr bwMode="auto">
              <a:xfrm>
                <a:off x="5609489" y="9238228"/>
                <a:ext cx="17426" cy="45307"/>
              </a:xfrm>
              <a:custGeom>
                <a:avLst/>
                <a:gdLst>
                  <a:gd name="T0" fmla="*/ 6 w 10"/>
                  <a:gd name="T1" fmla="*/ 26 h 26"/>
                  <a:gd name="T2" fmla="*/ 6 w 10"/>
                  <a:gd name="T3" fmla="*/ 26 h 26"/>
                  <a:gd name="T4" fmla="*/ 6 w 10"/>
                  <a:gd name="T5" fmla="*/ 26 h 26"/>
                  <a:gd name="T6" fmla="*/ 6 w 10"/>
                  <a:gd name="T7" fmla="*/ 26 h 26"/>
                  <a:gd name="T8" fmla="*/ 4 w 10"/>
                  <a:gd name="T9" fmla="*/ 26 h 26"/>
                  <a:gd name="T10" fmla="*/ 4 w 10"/>
                  <a:gd name="T11" fmla="*/ 26 h 26"/>
                  <a:gd name="T12" fmla="*/ 0 w 10"/>
                  <a:gd name="T13" fmla="*/ 26 h 26"/>
                  <a:gd name="T14" fmla="*/ 0 w 10"/>
                  <a:gd name="T15" fmla="*/ 22 h 26"/>
                  <a:gd name="T16" fmla="*/ 0 w 10"/>
                  <a:gd name="T17" fmla="*/ 22 h 26"/>
                  <a:gd name="T18" fmla="*/ 0 w 10"/>
                  <a:gd name="T19" fmla="*/ 22 h 26"/>
                  <a:gd name="T20" fmla="*/ 0 w 10"/>
                  <a:gd name="T21" fmla="*/ 18 h 26"/>
                  <a:gd name="T22" fmla="*/ 0 w 10"/>
                  <a:gd name="T23" fmla="*/ 14 h 26"/>
                  <a:gd name="T24" fmla="*/ 0 w 10"/>
                  <a:gd name="T25" fmla="*/ 10 h 26"/>
                  <a:gd name="T26" fmla="*/ 0 w 10"/>
                  <a:gd name="T27" fmla="*/ 10 h 26"/>
                  <a:gd name="T28" fmla="*/ 0 w 10"/>
                  <a:gd name="T29" fmla="*/ 10 h 26"/>
                  <a:gd name="T30" fmla="*/ 0 w 10"/>
                  <a:gd name="T31" fmla="*/ 10 h 26"/>
                  <a:gd name="T32" fmla="*/ 0 w 10"/>
                  <a:gd name="T33" fmla="*/ 6 h 26"/>
                  <a:gd name="T34" fmla="*/ 0 w 10"/>
                  <a:gd name="T35" fmla="*/ 6 h 26"/>
                  <a:gd name="T36" fmla="*/ 0 w 10"/>
                  <a:gd name="T37" fmla="*/ 6 h 26"/>
                  <a:gd name="T38" fmla="*/ 0 w 10"/>
                  <a:gd name="T39" fmla="*/ 6 h 26"/>
                  <a:gd name="T40" fmla="*/ 0 w 10"/>
                  <a:gd name="T41" fmla="*/ 6 h 26"/>
                  <a:gd name="T42" fmla="*/ 0 w 10"/>
                  <a:gd name="T43" fmla="*/ 2 h 26"/>
                  <a:gd name="T44" fmla="*/ 0 w 10"/>
                  <a:gd name="T45" fmla="*/ 2 h 26"/>
                  <a:gd name="T46" fmla="*/ 0 w 10"/>
                  <a:gd name="T47" fmla="*/ 2 h 26"/>
                  <a:gd name="T48" fmla="*/ 0 w 10"/>
                  <a:gd name="T49" fmla="*/ 2 h 26"/>
                  <a:gd name="T50" fmla="*/ 4 w 10"/>
                  <a:gd name="T51" fmla="*/ 0 h 26"/>
                  <a:gd name="T52" fmla="*/ 4 w 10"/>
                  <a:gd name="T53" fmla="*/ 0 h 26"/>
                  <a:gd name="T54" fmla="*/ 6 w 10"/>
                  <a:gd name="T55" fmla="*/ 0 h 26"/>
                  <a:gd name="T56" fmla="*/ 6 w 10"/>
                  <a:gd name="T57" fmla="*/ 0 h 26"/>
                  <a:gd name="T58" fmla="*/ 6 w 10"/>
                  <a:gd name="T59" fmla="*/ 2 h 26"/>
                  <a:gd name="T60" fmla="*/ 6 w 10"/>
                  <a:gd name="T61" fmla="*/ 2 h 26"/>
                  <a:gd name="T62" fmla="*/ 10 w 10"/>
                  <a:gd name="T63" fmla="*/ 2 h 26"/>
                  <a:gd name="T64" fmla="*/ 10 w 10"/>
                  <a:gd name="T65" fmla="*/ 6 h 26"/>
                  <a:gd name="T66" fmla="*/ 10 w 10"/>
                  <a:gd name="T67" fmla="*/ 6 h 26"/>
                  <a:gd name="T68" fmla="*/ 6 w 10"/>
                  <a:gd name="T69" fmla="*/ 6 h 26"/>
                  <a:gd name="T70" fmla="*/ 6 w 10"/>
                  <a:gd name="T71" fmla="*/ 10 h 26"/>
                  <a:gd name="T72" fmla="*/ 6 w 10"/>
                  <a:gd name="T73" fmla="*/ 10 h 26"/>
                  <a:gd name="T74" fmla="*/ 10 w 10"/>
                  <a:gd name="T75" fmla="*/ 10 h 26"/>
                  <a:gd name="T76" fmla="*/ 6 w 10"/>
                  <a:gd name="T77" fmla="*/ 14 h 26"/>
                  <a:gd name="T78" fmla="*/ 10 w 10"/>
                  <a:gd name="T79" fmla="*/ 14 h 26"/>
                  <a:gd name="T80" fmla="*/ 10 w 10"/>
                  <a:gd name="T81" fmla="*/ 14 h 26"/>
                  <a:gd name="T82" fmla="*/ 10 w 10"/>
                  <a:gd name="T83" fmla="*/ 14 h 26"/>
                  <a:gd name="T84" fmla="*/ 10 w 10"/>
                  <a:gd name="T85" fmla="*/ 22 h 26"/>
                  <a:gd name="T86" fmla="*/ 6 w 10"/>
                  <a:gd name="T87" fmla="*/ 22 h 26"/>
                  <a:gd name="T88" fmla="*/ 6 w 10"/>
                  <a:gd name="T89" fmla="*/ 22 h 26"/>
                  <a:gd name="T90" fmla="*/ 6 w 10"/>
                  <a:gd name="T9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 h="26">
                    <a:moveTo>
                      <a:pt x="6" y="22"/>
                    </a:moveTo>
                    <a:lnTo>
                      <a:pt x="6" y="26"/>
                    </a:lnTo>
                    <a:lnTo>
                      <a:pt x="6" y="26"/>
                    </a:lnTo>
                    <a:lnTo>
                      <a:pt x="6" y="26"/>
                    </a:lnTo>
                    <a:lnTo>
                      <a:pt x="6" y="26"/>
                    </a:lnTo>
                    <a:lnTo>
                      <a:pt x="6" y="26"/>
                    </a:lnTo>
                    <a:lnTo>
                      <a:pt x="6" y="26"/>
                    </a:lnTo>
                    <a:lnTo>
                      <a:pt x="6" y="26"/>
                    </a:lnTo>
                    <a:lnTo>
                      <a:pt x="4" y="26"/>
                    </a:lnTo>
                    <a:lnTo>
                      <a:pt x="4" y="26"/>
                    </a:lnTo>
                    <a:lnTo>
                      <a:pt x="4" y="26"/>
                    </a:lnTo>
                    <a:lnTo>
                      <a:pt x="4" y="26"/>
                    </a:lnTo>
                    <a:lnTo>
                      <a:pt x="4" y="26"/>
                    </a:lnTo>
                    <a:lnTo>
                      <a:pt x="0" y="26"/>
                    </a:lnTo>
                    <a:lnTo>
                      <a:pt x="0" y="26"/>
                    </a:lnTo>
                    <a:lnTo>
                      <a:pt x="0" y="22"/>
                    </a:lnTo>
                    <a:lnTo>
                      <a:pt x="0" y="22"/>
                    </a:lnTo>
                    <a:lnTo>
                      <a:pt x="0" y="22"/>
                    </a:lnTo>
                    <a:lnTo>
                      <a:pt x="0" y="22"/>
                    </a:lnTo>
                    <a:lnTo>
                      <a:pt x="0" y="22"/>
                    </a:lnTo>
                    <a:lnTo>
                      <a:pt x="0" y="18"/>
                    </a:lnTo>
                    <a:lnTo>
                      <a:pt x="0" y="18"/>
                    </a:lnTo>
                    <a:lnTo>
                      <a:pt x="0" y="14"/>
                    </a:lnTo>
                    <a:lnTo>
                      <a:pt x="0"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6"/>
                    </a:lnTo>
                    <a:lnTo>
                      <a:pt x="0" y="6"/>
                    </a:lnTo>
                    <a:lnTo>
                      <a:pt x="0" y="6"/>
                    </a:lnTo>
                    <a:lnTo>
                      <a:pt x="0" y="6"/>
                    </a:lnTo>
                    <a:lnTo>
                      <a:pt x="0" y="6"/>
                    </a:lnTo>
                    <a:lnTo>
                      <a:pt x="0" y="2"/>
                    </a:lnTo>
                    <a:lnTo>
                      <a:pt x="0" y="2"/>
                    </a:lnTo>
                    <a:lnTo>
                      <a:pt x="0" y="2"/>
                    </a:lnTo>
                    <a:lnTo>
                      <a:pt x="0" y="2"/>
                    </a:lnTo>
                    <a:lnTo>
                      <a:pt x="0" y="2"/>
                    </a:lnTo>
                    <a:lnTo>
                      <a:pt x="0" y="2"/>
                    </a:lnTo>
                    <a:lnTo>
                      <a:pt x="0" y="2"/>
                    </a:lnTo>
                    <a:lnTo>
                      <a:pt x="0" y="2"/>
                    </a:lnTo>
                    <a:lnTo>
                      <a:pt x="4" y="0"/>
                    </a:lnTo>
                    <a:lnTo>
                      <a:pt x="4" y="0"/>
                    </a:lnTo>
                    <a:lnTo>
                      <a:pt x="4" y="0"/>
                    </a:lnTo>
                    <a:lnTo>
                      <a:pt x="4" y="0"/>
                    </a:lnTo>
                    <a:lnTo>
                      <a:pt x="6" y="0"/>
                    </a:lnTo>
                    <a:lnTo>
                      <a:pt x="6" y="0"/>
                    </a:lnTo>
                    <a:lnTo>
                      <a:pt x="6" y="0"/>
                    </a:lnTo>
                    <a:lnTo>
                      <a:pt x="6" y="0"/>
                    </a:lnTo>
                    <a:lnTo>
                      <a:pt x="6" y="0"/>
                    </a:lnTo>
                    <a:lnTo>
                      <a:pt x="6" y="2"/>
                    </a:lnTo>
                    <a:lnTo>
                      <a:pt x="6" y="2"/>
                    </a:lnTo>
                    <a:lnTo>
                      <a:pt x="6" y="2"/>
                    </a:lnTo>
                    <a:lnTo>
                      <a:pt x="10" y="2"/>
                    </a:lnTo>
                    <a:lnTo>
                      <a:pt x="10" y="2"/>
                    </a:lnTo>
                    <a:lnTo>
                      <a:pt x="10" y="2"/>
                    </a:lnTo>
                    <a:lnTo>
                      <a:pt x="10" y="6"/>
                    </a:lnTo>
                    <a:lnTo>
                      <a:pt x="10" y="6"/>
                    </a:lnTo>
                    <a:lnTo>
                      <a:pt x="10" y="6"/>
                    </a:lnTo>
                    <a:lnTo>
                      <a:pt x="6" y="6"/>
                    </a:lnTo>
                    <a:lnTo>
                      <a:pt x="6" y="6"/>
                    </a:lnTo>
                    <a:lnTo>
                      <a:pt x="6" y="6"/>
                    </a:lnTo>
                    <a:lnTo>
                      <a:pt x="6" y="10"/>
                    </a:lnTo>
                    <a:lnTo>
                      <a:pt x="6" y="10"/>
                    </a:lnTo>
                    <a:lnTo>
                      <a:pt x="6" y="10"/>
                    </a:lnTo>
                    <a:lnTo>
                      <a:pt x="10" y="10"/>
                    </a:lnTo>
                    <a:lnTo>
                      <a:pt x="10" y="10"/>
                    </a:lnTo>
                    <a:lnTo>
                      <a:pt x="6" y="14"/>
                    </a:lnTo>
                    <a:lnTo>
                      <a:pt x="6" y="14"/>
                    </a:lnTo>
                    <a:lnTo>
                      <a:pt x="10" y="14"/>
                    </a:lnTo>
                    <a:lnTo>
                      <a:pt x="10" y="14"/>
                    </a:lnTo>
                    <a:lnTo>
                      <a:pt x="10" y="14"/>
                    </a:lnTo>
                    <a:lnTo>
                      <a:pt x="10" y="14"/>
                    </a:lnTo>
                    <a:lnTo>
                      <a:pt x="10" y="14"/>
                    </a:lnTo>
                    <a:lnTo>
                      <a:pt x="10" y="14"/>
                    </a:lnTo>
                    <a:lnTo>
                      <a:pt x="10" y="18"/>
                    </a:lnTo>
                    <a:lnTo>
                      <a:pt x="10" y="22"/>
                    </a:lnTo>
                    <a:lnTo>
                      <a:pt x="10" y="22"/>
                    </a:lnTo>
                    <a:lnTo>
                      <a:pt x="6" y="22"/>
                    </a:lnTo>
                    <a:lnTo>
                      <a:pt x="6" y="22"/>
                    </a:lnTo>
                    <a:lnTo>
                      <a:pt x="6" y="22"/>
                    </a:lnTo>
                    <a:lnTo>
                      <a:pt x="6" y="22"/>
                    </a:lnTo>
                    <a:lnTo>
                      <a:pt x="6"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3" name="Freeform 50">
                <a:extLst>
                  <a:ext uri="{FF2B5EF4-FFF2-40B4-BE49-F238E27FC236}">
                    <a16:creationId xmlns:a16="http://schemas.microsoft.com/office/drawing/2014/main" id="{709DD30E-DDF3-4EB9-8916-DFF20E86BB51}"/>
                  </a:ext>
                </a:extLst>
              </p:cNvPr>
              <p:cNvSpPr>
                <a:spLocks noEditPoints="1"/>
              </p:cNvSpPr>
              <p:nvPr/>
            </p:nvSpPr>
            <p:spPr bwMode="auto">
              <a:xfrm>
                <a:off x="5205209" y="9043059"/>
                <a:ext cx="519290" cy="491409"/>
              </a:xfrm>
              <a:custGeom>
                <a:avLst/>
                <a:gdLst>
                  <a:gd name="T0" fmla="*/ 232 w 298"/>
                  <a:gd name="T1" fmla="*/ 240 h 282"/>
                  <a:gd name="T2" fmla="*/ 186 w 298"/>
                  <a:gd name="T3" fmla="*/ 264 h 282"/>
                  <a:gd name="T4" fmla="*/ 172 w 298"/>
                  <a:gd name="T5" fmla="*/ 268 h 282"/>
                  <a:gd name="T6" fmla="*/ 142 w 298"/>
                  <a:gd name="T7" fmla="*/ 264 h 282"/>
                  <a:gd name="T8" fmla="*/ 130 w 298"/>
                  <a:gd name="T9" fmla="*/ 264 h 282"/>
                  <a:gd name="T10" fmla="*/ 122 w 298"/>
                  <a:gd name="T11" fmla="*/ 270 h 282"/>
                  <a:gd name="T12" fmla="*/ 120 w 298"/>
                  <a:gd name="T13" fmla="*/ 282 h 282"/>
                  <a:gd name="T14" fmla="*/ 112 w 298"/>
                  <a:gd name="T15" fmla="*/ 274 h 282"/>
                  <a:gd name="T16" fmla="*/ 112 w 298"/>
                  <a:gd name="T17" fmla="*/ 268 h 282"/>
                  <a:gd name="T18" fmla="*/ 104 w 298"/>
                  <a:gd name="T19" fmla="*/ 256 h 282"/>
                  <a:gd name="T20" fmla="*/ 96 w 298"/>
                  <a:gd name="T21" fmla="*/ 248 h 282"/>
                  <a:gd name="T22" fmla="*/ 96 w 298"/>
                  <a:gd name="T23" fmla="*/ 238 h 282"/>
                  <a:gd name="T24" fmla="*/ 90 w 298"/>
                  <a:gd name="T25" fmla="*/ 226 h 282"/>
                  <a:gd name="T26" fmla="*/ 82 w 298"/>
                  <a:gd name="T27" fmla="*/ 218 h 282"/>
                  <a:gd name="T28" fmla="*/ 74 w 298"/>
                  <a:gd name="T29" fmla="*/ 212 h 282"/>
                  <a:gd name="T30" fmla="*/ 66 w 298"/>
                  <a:gd name="T31" fmla="*/ 204 h 282"/>
                  <a:gd name="T32" fmla="*/ 64 w 298"/>
                  <a:gd name="T33" fmla="*/ 190 h 282"/>
                  <a:gd name="T34" fmla="*/ 64 w 298"/>
                  <a:gd name="T35" fmla="*/ 174 h 282"/>
                  <a:gd name="T36" fmla="*/ 64 w 298"/>
                  <a:gd name="T37" fmla="*/ 168 h 282"/>
                  <a:gd name="T38" fmla="*/ 56 w 298"/>
                  <a:gd name="T39" fmla="*/ 152 h 282"/>
                  <a:gd name="T40" fmla="*/ 44 w 298"/>
                  <a:gd name="T41" fmla="*/ 142 h 282"/>
                  <a:gd name="T42" fmla="*/ 40 w 298"/>
                  <a:gd name="T43" fmla="*/ 138 h 282"/>
                  <a:gd name="T44" fmla="*/ 36 w 298"/>
                  <a:gd name="T45" fmla="*/ 126 h 282"/>
                  <a:gd name="T46" fmla="*/ 34 w 298"/>
                  <a:gd name="T47" fmla="*/ 118 h 282"/>
                  <a:gd name="T48" fmla="*/ 26 w 298"/>
                  <a:gd name="T49" fmla="*/ 112 h 282"/>
                  <a:gd name="T50" fmla="*/ 22 w 298"/>
                  <a:gd name="T51" fmla="*/ 96 h 282"/>
                  <a:gd name="T52" fmla="*/ 14 w 298"/>
                  <a:gd name="T53" fmla="*/ 90 h 282"/>
                  <a:gd name="T54" fmla="*/ 10 w 298"/>
                  <a:gd name="T55" fmla="*/ 78 h 282"/>
                  <a:gd name="T56" fmla="*/ 4 w 298"/>
                  <a:gd name="T57" fmla="*/ 70 h 282"/>
                  <a:gd name="T58" fmla="*/ 4 w 298"/>
                  <a:gd name="T59" fmla="*/ 56 h 282"/>
                  <a:gd name="T60" fmla="*/ 22 w 298"/>
                  <a:gd name="T61" fmla="*/ 56 h 282"/>
                  <a:gd name="T62" fmla="*/ 36 w 298"/>
                  <a:gd name="T63" fmla="*/ 40 h 282"/>
                  <a:gd name="T64" fmla="*/ 44 w 298"/>
                  <a:gd name="T65" fmla="*/ 22 h 282"/>
                  <a:gd name="T66" fmla="*/ 36 w 298"/>
                  <a:gd name="T67" fmla="*/ 10 h 282"/>
                  <a:gd name="T68" fmla="*/ 56 w 298"/>
                  <a:gd name="T69" fmla="*/ 8 h 282"/>
                  <a:gd name="T70" fmla="*/ 78 w 298"/>
                  <a:gd name="T71" fmla="*/ 4 h 282"/>
                  <a:gd name="T72" fmla="*/ 120 w 298"/>
                  <a:gd name="T73" fmla="*/ 30 h 282"/>
                  <a:gd name="T74" fmla="*/ 164 w 298"/>
                  <a:gd name="T75" fmla="*/ 56 h 282"/>
                  <a:gd name="T76" fmla="*/ 182 w 298"/>
                  <a:gd name="T77" fmla="*/ 60 h 282"/>
                  <a:gd name="T78" fmla="*/ 198 w 298"/>
                  <a:gd name="T79" fmla="*/ 66 h 282"/>
                  <a:gd name="T80" fmla="*/ 202 w 298"/>
                  <a:gd name="T81" fmla="*/ 78 h 282"/>
                  <a:gd name="T82" fmla="*/ 206 w 298"/>
                  <a:gd name="T83" fmla="*/ 86 h 282"/>
                  <a:gd name="T84" fmla="*/ 206 w 298"/>
                  <a:gd name="T85" fmla="*/ 86 h 282"/>
                  <a:gd name="T86" fmla="*/ 212 w 298"/>
                  <a:gd name="T87" fmla="*/ 96 h 282"/>
                  <a:gd name="T88" fmla="*/ 220 w 298"/>
                  <a:gd name="T89" fmla="*/ 104 h 282"/>
                  <a:gd name="T90" fmla="*/ 220 w 298"/>
                  <a:gd name="T91" fmla="*/ 112 h 282"/>
                  <a:gd name="T92" fmla="*/ 224 w 298"/>
                  <a:gd name="T93" fmla="*/ 122 h 282"/>
                  <a:gd name="T94" fmla="*/ 232 w 298"/>
                  <a:gd name="T95" fmla="*/ 134 h 282"/>
                  <a:gd name="T96" fmla="*/ 238 w 298"/>
                  <a:gd name="T97" fmla="*/ 142 h 282"/>
                  <a:gd name="T98" fmla="*/ 242 w 298"/>
                  <a:gd name="T99" fmla="*/ 144 h 282"/>
                  <a:gd name="T100" fmla="*/ 294 w 298"/>
                  <a:gd name="T101" fmla="*/ 198 h 282"/>
                  <a:gd name="T102" fmla="*/ 104 w 298"/>
                  <a:gd name="T103" fmla="*/ 270 h 282"/>
                  <a:gd name="T104" fmla="*/ 104 w 298"/>
                  <a:gd name="T105" fmla="*/ 270 h 282"/>
                  <a:gd name="T106" fmla="*/ 100 w 298"/>
                  <a:gd name="T107" fmla="*/ 274 h 282"/>
                  <a:gd name="T108" fmla="*/ 108 w 298"/>
                  <a:gd name="T109" fmla="*/ 27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282">
                    <a:moveTo>
                      <a:pt x="290" y="218"/>
                    </a:moveTo>
                    <a:lnTo>
                      <a:pt x="246" y="238"/>
                    </a:lnTo>
                    <a:lnTo>
                      <a:pt x="236" y="238"/>
                    </a:lnTo>
                    <a:lnTo>
                      <a:pt x="232" y="240"/>
                    </a:lnTo>
                    <a:lnTo>
                      <a:pt x="206" y="240"/>
                    </a:lnTo>
                    <a:lnTo>
                      <a:pt x="194" y="252"/>
                    </a:lnTo>
                    <a:lnTo>
                      <a:pt x="190" y="260"/>
                    </a:lnTo>
                    <a:lnTo>
                      <a:pt x="186" y="264"/>
                    </a:lnTo>
                    <a:lnTo>
                      <a:pt x="182" y="270"/>
                    </a:lnTo>
                    <a:lnTo>
                      <a:pt x="180" y="270"/>
                    </a:lnTo>
                    <a:lnTo>
                      <a:pt x="176" y="270"/>
                    </a:lnTo>
                    <a:lnTo>
                      <a:pt x="172" y="268"/>
                    </a:lnTo>
                    <a:lnTo>
                      <a:pt x="168" y="268"/>
                    </a:lnTo>
                    <a:lnTo>
                      <a:pt x="164" y="268"/>
                    </a:lnTo>
                    <a:lnTo>
                      <a:pt x="152" y="264"/>
                    </a:lnTo>
                    <a:lnTo>
                      <a:pt x="142" y="264"/>
                    </a:lnTo>
                    <a:lnTo>
                      <a:pt x="138" y="264"/>
                    </a:lnTo>
                    <a:lnTo>
                      <a:pt x="134" y="264"/>
                    </a:lnTo>
                    <a:lnTo>
                      <a:pt x="134" y="268"/>
                    </a:lnTo>
                    <a:lnTo>
                      <a:pt x="130" y="264"/>
                    </a:lnTo>
                    <a:lnTo>
                      <a:pt x="126" y="264"/>
                    </a:lnTo>
                    <a:lnTo>
                      <a:pt x="122" y="264"/>
                    </a:lnTo>
                    <a:lnTo>
                      <a:pt x="122" y="268"/>
                    </a:lnTo>
                    <a:lnTo>
                      <a:pt x="122" y="270"/>
                    </a:lnTo>
                    <a:lnTo>
                      <a:pt x="122" y="274"/>
                    </a:lnTo>
                    <a:lnTo>
                      <a:pt x="122" y="278"/>
                    </a:lnTo>
                    <a:lnTo>
                      <a:pt x="120" y="278"/>
                    </a:lnTo>
                    <a:lnTo>
                      <a:pt x="120" y="282"/>
                    </a:lnTo>
                    <a:lnTo>
                      <a:pt x="116" y="282"/>
                    </a:lnTo>
                    <a:lnTo>
                      <a:pt x="116" y="278"/>
                    </a:lnTo>
                    <a:lnTo>
                      <a:pt x="116" y="274"/>
                    </a:lnTo>
                    <a:lnTo>
                      <a:pt x="112" y="274"/>
                    </a:lnTo>
                    <a:lnTo>
                      <a:pt x="112" y="270"/>
                    </a:lnTo>
                    <a:lnTo>
                      <a:pt x="112" y="268"/>
                    </a:lnTo>
                    <a:lnTo>
                      <a:pt x="112" y="270"/>
                    </a:lnTo>
                    <a:lnTo>
                      <a:pt x="112" y="268"/>
                    </a:lnTo>
                    <a:lnTo>
                      <a:pt x="112" y="264"/>
                    </a:lnTo>
                    <a:lnTo>
                      <a:pt x="108" y="264"/>
                    </a:lnTo>
                    <a:lnTo>
                      <a:pt x="108" y="260"/>
                    </a:lnTo>
                    <a:lnTo>
                      <a:pt x="104" y="256"/>
                    </a:lnTo>
                    <a:lnTo>
                      <a:pt x="100" y="256"/>
                    </a:lnTo>
                    <a:lnTo>
                      <a:pt x="100" y="252"/>
                    </a:lnTo>
                    <a:lnTo>
                      <a:pt x="100" y="248"/>
                    </a:lnTo>
                    <a:lnTo>
                      <a:pt x="96" y="248"/>
                    </a:lnTo>
                    <a:lnTo>
                      <a:pt x="96" y="244"/>
                    </a:lnTo>
                    <a:lnTo>
                      <a:pt x="96" y="240"/>
                    </a:lnTo>
                    <a:lnTo>
                      <a:pt x="92" y="240"/>
                    </a:lnTo>
                    <a:lnTo>
                      <a:pt x="96" y="238"/>
                    </a:lnTo>
                    <a:lnTo>
                      <a:pt x="92" y="238"/>
                    </a:lnTo>
                    <a:lnTo>
                      <a:pt x="92" y="234"/>
                    </a:lnTo>
                    <a:lnTo>
                      <a:pt x="90" y="230"/>
                    </a:lnTo>
                    <a:lnTo>
                      <a:pt x="90" y="226"/>
                    </a:lnTo>
                    <a:lnTo>
                      <a:pt x="90" y="222"/>
                    </a:lnTo>
                    <a:lnTo>
                      <a:pt x="86" y="222"/>
                    </a:lnTo>
                    <a:lnTo>
                      <a:pt x="86" y="218"/>
                    </a:lnTo>
                    <a:lnTo>
                      <a:pt x="82" y="218"/>
                    </a:lnTo>
                    <a:lnTo>
                      <a:pt x="82" y="214"/>
                    </a:lnTo>
                    <a:lnTo>
                      <a:pt x="78" y="214"/>
                    </a:lnTo>
                    <a:lnTo>
                      <a:pt x="74" y="214"/>
                    </a:lnTo>
                    <a:lnTo>
                      <a:pt x="74" y="212"/>
                    </a:lnTo>
                    <a:lnTo>
                      <a:pt x="70" y="212"/>
                    </a:lnTo>
                    <a:lnTo>
                      <a:pt x="70" y="208"/>
                    </a:lnTo>
                    <a:lnTo>
                      <a:pt x="70" y="204"/>
                    </a:lnTo>
                    <a:lnTo>
                      <a:pt x="66" y="204"/>
                    </a:lnTo>
                    <a:lnTo>
                      <a:pt x="66" y="200"/>
                    </a:lnTo>
                    <a:lnTo>
                      <a:pt x="64" y="198"/>
                    </a:lnTo>
                    <a:lnTo>
                      <a:pt x="66" y="194"/>
                    </a:lnTo>
                    <a:lnTo>
                      <a:pt x="64" y="190"/>
                    </a:lnTo>
                    <a:lnTo>
                      <a:pt x="64" y="186"/>
                    </a:lnTo>
                    <a:lnTo>
                      <a:pt x="64" y="182"/>
                    </a:lnTo>
                    <a:lnTo>
                      <a:pt x="64" y="178"/>
                    </a:lnTo>
                    <a:lnTo>
                      <a:pt x="64" y="174"/>
                    </a:lnTo>
                    <a:lnTo>
                      <a:pt x="64" y="172"/>
                    </a:lnTo>
                    <a:lnTo>
                      <a:pt x="64" y="168"/>
                    </a:lnTo>
                    <a:lnTo>
                      <a:pt x="60" y="168"/>
                    </a:lnTo>
                    <a:lnTo>
                      <a:pt x="64" y="168"/>
                    </a:lnTo>
                    <a:lnTo>
                      <a:pt x="60" y="164"/>
                    </a:lnTo>
                    <a:lnTo>
                      <a:pt x="60" y="160"/>
                    </a:lnTo>
                    <a:lnTo>
                      <a:pt x="56" y="156"/>
                    </a:lnTo>
                    <a:lnTo>
                      <a:pt x="56" y="152"/>
                    </a:lnTo>
                    <a:lnTo>
                      <a:pt x="52" y="148"/>
                    </a:lnTo>
                    <a:lnTo>
                      <a:pt x="48" y="144"/>
                    </a:lnTo>
                    <a:lnTo>
                      <a:pt x="44" y="144"/>
                    </a:lnTo>
                    <a:lnTo>
                      <a:pt x="44" y="142"/>
                    </a:lnTo>
                    <a:lnTo>
                      <a:pt x="44" y="144"/>
                    </a:lnTo>
                    <a:lnTo>
                      <a:pt x="40" y="144"/>
                    </a:lnTo>
                    <a:lnTo>
                      <a:pt x="40" y="142"/>
                    </a:lnTo>
                    <a:lnTo>
                      <a:pt x="40" y="138"/>
                    </a:lnTo>
                    <a:lnTo>
                      <a:pt x="36" y="138"/>
                    </a:lnTo>
                    <a:lnTo>
                      <a:pt x="36" y="134"/>
                    </a:lnTo>
                    <a:lnTo>
                      <a:pt x="36" y="130"/>
                    </a:lnTo>
                    <a:lnTo>
                      <a:pt x="36" y="126"/>
                    </a:lnTo>
                    <a:lnTo>
                      <a:pt x="36" y="122"/>
                    </a:lnTo>
                    <a:lnTo>
                      <a:pt x="34" y="118"/>
                    </a:lnTo>
                    <a:lnTo>
                      <a:pt x="34" y="116"/>
                    </a:lnTo>
                    <a:lnTo>
                      <a:pt x="34" y="118"/>
                    </a:lnTo>
                    <a:lnTo>
                      <a:pt x="30" y="118"/>
                    </a:lnTo>
                    <a:lnTo>
                      <a:pt x="30" y="116"/>
                    </a:lnTo>
                    <a:lnTo>
                      <a:pt x="30" y="112"/>
                    </a:lnTo>
                    <a:lnTo>
                      <a:pt x="26" y="112"/>
                    </a:lnTo>
                    <a:lnTo>
                      <a:pt x="26" y="108"/>
                    </a:lnTo>
                    <a:lnTo>
                      <a:pt x="26" y="104"/>
                    </a:lnTo>
                    <a:lnTo>
                      <a:pt x="22" y="100"/>
                    </a:lnTo>
                    <a:lnTo>
                      <a:pt x="22" y="96"/>
                    </a:lnTo>
                    <a:lnTo>
                      <a:pt x="18" y="96"/>
                    </a:lnTo>
                    <a:lnTo>
                      <a:pt x="18" y="92"/>
                    </a:lnTo>
                    <a:lnTo>
                      <a:pt x="18" y="90"/>
                    </a:lnTo>
                    <a:lnTo>
                      <a:pt x="14" y="90"/>
                    </a:lnTo>
                    <a:lnTo>
                      <a:pt x="14" y="86"/>
                    </a:lnTo>
                    <a:lnTo>
                      <a:pt x="14" y="82"/>
                    </a:lnTo>
                    <a:lnTo>
                      <a:pt x="10" y="82"/>
                    </a:lnTo>
                    <a:lnTo>
                      <a:pt x="10" y="78"/>
                    </a:lnTo>
                    <a:lnTo>
                      <a:pt x="6" y="74"/>
                    </a:lnTo>
                    <a:lnTo>
                      <a:pt x="4" y="74"/>
                    </a:lnTo>
                    <a:lnTo>
                      <a:pt x="0" y="74"/>
                    </a:lnTo>
                    <a:lnTo>
                      <a:pt x="4" y="70"/>
                    </a:lnTo>
                    <a:lnTo>
                      <a:pt x="4" y="66"/>
                    </a:lnTo>
                    <a:lnTo>
                      <a:pt x="4" y="64"/>
                    </a:lnTo>
                    <a:lnTo>
                      <a:pt x="4" y="60"/>
                    </a:lnTo>
                    <a:lnTo>
                      <a:pt x="4" y="56"/>
                    </a:lnTo>
                    <a:lnTo>
                      <a:pt x="6" y="52"/>
                    </a:lnTo>
                    <a:lnTo>
                      <a:pt x="10" y="52"/>
                    </a:lnTo>
                    <a:lnTo>
                      <a:pt x="14" y="52"/>
                    </a:lnTo>
                    <a:lnTo>
                      <a:pt x="22" y="56"/>
                    </a:lnTo>
                    <a:lnTo>
                      <a:pt x="26" y="52"/>
                    </a:lnTo>
                    <a:lnTo>
                      <a:pt x="30" y="48"/>
                    </a:lnTo>
                    <a:lnTo>
                      <a:pt x="30" y="44"/>
                    </a:lnTo>
                    <a:lnTo>
                      <a:pt x="36" y="40"/>
                    </a:lnTo>
                    <a:lnTo>
                      <a:pt x="40" y="40"/>
                    </a:lnTo>
                    <a:lnTo>
                      <a:pt x="44" y="34"/>
                    </a:lnTo>
                    <a:lnTo>
                      <a:pt x="48" y="30"/>
                    </a:lnTo>
                    <a:lnTo>
                      <a:pt x="44" y="22"/>
                    </a:lnTo>
                    <a:lnTo>
                      <a:pt x="40" y="22"/>
                    </a:lnTo>
                    <a:lnTo>
                      <a:pt x="40" y="18"/>
                    </a:lnTo>
                    <a:lnTo>
                      <a:pt x="34" y="10"/>
                    </a:lnTo>
                    <a:lnTo>
                      <a:pt x="36" y="10"/>
                    </a:lnTo>
                    <a:lnTo>
                      <a:pt x="40" y="10"/>
                    </a:lnTo>
                    <a:lnTo>
                      <a:pt x="44" y="10"/>
                    </a:lnTo>
                    <a:lnTo>
                      <a:pt x="48" y="8"/>
                    </a:lnTo>
                    <a:lnTo>
                      <a:pt x="56" y="8"/>
                    </a:lnTo>
                    <a:lnTo>
                      <a:pt x="64" y="4"/>
                    </a:lnTo>
                    <a:lnTo>
                      <a:pt x="66" y="0"/>
                    </a:lnTo>
                    <a:lnTo>
                      <a:pt x="70" y="0"/>
                    </a:lnTo>
                    <a:lnTo>
                      <a:pt x="78" y="4"/>
                    </a:lnTo>
                    <a:lnTo>
                      <a:pt x="82" y="4"/>
                    </a:lnTo>
                    <a:lnTo>
                      <a:pt x="96" y="14"/>
                    </a:lnTo>
                    <a:lnTo>
                      <a:pt x="108" y="18"/>
                    </a:lnTo>
                    <a:lnTo>
                      <a:pt x="120" y="30"/>
                    </a:lnTo>
                    <a:lnTo>
                      <a:pt x="120" y="34"/>
                    </a:lnTo>
                    <a:lnTo>
                      <a:pt x="130" y="40"/>
                    </a:lnTo>
                    <a:lnTo>
                      <a:pt x="146" y="56"/>
                    </a:lnTo>
                    <a:lnTo>
                      <a:pt x="164" y="56"/>
                    </a:lnTo>
                    <a:lnTo>
                      <a:pt x="168" y="56"/>
                    </a:lnTo>
                    <a:lnTo>
                      <a:pt x="172" y="56"/>
                    </a:lnTo>
                    <a:lnTo>
                      <a:pt x="176" y="56"/>
                    </a:lnTo>
                    <a:lnTo>
                      <a:pt x="182" y="60"/>
                    </a:lnTo>
                    <a:lnTo>
                      <a:pt x="186" y="64"/>
                    </a:lnTo>
                    <a:lnTo>
                      <a:pt x="186" y="66"/>
                    </a:lnTo>
                    <a:lnTo>
                      <a:pt x="194" y="66"/>
                    </a:lnTo>
                    <a:lnTo>
                      <a:pt x="198" y="66"/>
                    </a:lnTo>
                    <a:lnTo>
                      <a:pt x="198" y="70"/>
                    </a:lnTo>
                    <a:lnTo>
                      <a:pt x="198" y="74"/>
                    </a:lnTo>
                    <a:lnTo>
                      <a:pt x="202" y="74"/>
                    </a:lnTo>
                    <a:lnTo>
                      <a:pt x="202" y="78"/>
                    </a:lnTo>
                    <a:lnTo>
                      <a:pt x="202" y="82"/>
                    </a:lnTo>
                    <a:lnTo>
                      <a:pt x="202" y="78"/>
                    </a:lnTo>
                    <a:lnTo>
                      <a:pt x="202" y="82"/>
                    </a:lnTo>
                    <a:lnTo>
                      <a:pt x="206" y="86"/>
                    </a:lnTo>
                    <a:lnTo>
                      <a:pt x="206" y="82"/>
                    </a:lnTo>
                    <a:lnTo>
                      <a:pt x="206" y="86"/>
                    </a:lnTo>
                    <a:lnTo>
                      <a:pt x="210" y="86"/>
                    </a:lnTo>
                    <a:lnTo>
                      <a:pt x="206" y="86"/>
                    </a:lnTo>
                    <a:lnTo>
                      <a:pt x="210" y="90"/>
                    </a:lnTo>
                    <a:lnTo>
                      <a:pt x="210" y="92"/>
                    </a:lnTo>
                    <a:lnTo>
                      <a:pt x="212" y="92"/>
                    </a:lnTo>
                    <a:lnTo>
                      <a:pt x="212" y="96"/>
                    </a:lnTo>
                    <a:lnTo>
                      <a:pt x="216" y="96"/>
                    </a:lnTo>
                    <a:lnTo>
                      <a:pt x="220" y="96"/>
                    </a:lnTo>
                    <a:lnTo>
                      <a:pt x="220" y="100"/>
                    </a:lnTo>
                    <a:lnTo>
                      <a:pt x="220" y="104"/>
                    </a:lnTo>
                    <a:lnTo>
                      <a:pt x="224" y="108"/>
                    </a:lnTo>
                    <a:lnTo>
                      <a:pt x="220" y="112"/>
                    </a:lnTo>
                    <a:lnTo>
                      <a:pt x="220" y="108"/>
                    </a:lnTo>
                    <a:lnTo>
                      <a:pt x="220" y="112"/>
                    </a:lnTo>
                    <a:lnTo>
                      <a:pt x="220" y="116"/>
                    </a:lnTo>
                    <a:lnTo>
                      <a:pt x="224" y="118"/>
                    </a:lnTo>
                    <a:lnTo>
                      <a:pt x="220" y="118"/>
                    </a:lnTo>
                    <a:lnTo>
                      <a:pt x="224" y="122"/>
                    </a:lnTo>
                    <a:lnTo>
                      <a:pt x="228" y="122"/>
                    </a:lnTo>
                    <a:lnTo>
                      <a:pt x="228" y="126"/>
                    </a:lnTo>
                    <a:lnTo>
                      <a:pt x="228" y="130"/>
                    </a:lnTo>
                    <a:lnTo>
                      <a:pt x="232" y="134"/>
                    </a:lnTo>
                    <a:lnTo>
                      <a:pt x="232" y="138"/>
                    </a:lnTo>
                    <a:lnTo>
                      <a:pt x="236" y="138"/>
                    </a:lnTo>
                    <a:lnTo>
                      <a:pt x="238" y="138"/>
                    </a:lnTo>
                    <a:lnTo>
                      <a:pt x="238" y="142"/>
                    </a:lnTo>
                    <a:lnTo>
                      <a:pt x="238" y="144"/>
                    </a:lnTo>
                    <a:lnTo>
                      <a:pt x="238" y="142"/>
                    </a:lnTo>
                    <a:lnTo>
                      <a:pt x="238" y="144"/>
                    </a:lnTo>
                    <a:lnTo>
                      <a:pt x="242" y="144"/>
                    </a:lnTo>
                    <a:lnTo>
                      <a:pt x="256" y="168"/>
                    </a:lnTo>
                    <a:lnTo>
                      <a:pt x="290" y="172"/>
                    </a:lnTo>
                    <a:lnTo>
                      <a:pt x="298" y="182"/>
                    </a:lnTo>
                    <a:lnTo>
                      <a:pt x="294" y="198"/>
                    </a:lnTo>
                    <a:lnTo>
                      <a:pt x="290" y="218"/>
                    </a:lnTo>
                    <a:lnTo>
                      <a:pt x="290" y="218"/>
                    </a:lnTo>
                    <a:lnTo>
                      <a:pt x="290" y="218"/>
                    </a:lnTo>
                    <a:close/>
                    <a:moveTo>
                      <a:pt x="104" y="270"/>
                    </a:moveTo>
                    <a:lnTo>
                      <a:pt x="104" y="274"/>
                    </a:lnTo>
                    <a:lnTo>
                      <a:pt x="104" y="270"/>
                    </a:lnTo>
                    <a:lnTo>
                      <a:pt x="104" y="270"/>
                    </a:lnTo>
                    <a:lnTo>
                      <a:pt x="104" y="270"/>
                    </a:lnTo>
                    <a:close/>
                    <a:moveTo>
                      <a:pt x="108" y="278"/>
                    </a:moveTo>
                    <a:lnTo>
                      <a:pt x="104" y="278"/>
                    </a:lnTo>
                    <a:lnTo>
                      <a:pt x="104" y="274"/>
                    </a:lnTo>
                    <a:lnTo>
                      <a:pt x="100" y="274"/>
                    </a:lnTo>
                    <a:lnTo>
                      <a:pt x="104" y="274"/>
                    </a:lnTo>
                    <a:lnTo>
                      <a:pt x="108" y="274"/>
                    </a:lnTo>
                    <a:lnTo>
                      <a:pt x="104" y="274"/>
                    </a:lnTo>
                    <a:lnTo>
                      <a:pt x="108" y="274"/>
                    </a:lnTo>
                    <a:lnTo>
                      <a:pt x="108" y="278"/>
                    </a:lnTo>
                    <a:lnTo>
                      <a:pt x="108" y="278"/>
                    </a:lnTo>
                    <a:lnTo>
                      <a:pt x="108" y="27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4" name="Freeform 51">
                <a:extLst>
                  <a:ext uri="{FF2B5EF4-FFF2-40B4-BE49-F238E27FC236}">
                    <a16:creationId xmlns:a16="http://schemas.microsoft.com/office/drawing/2014/main" id="{39F249B6-24D7-4D50-B60D-FA86338DABFB}"/>
                  </a:ext>
                </a:extLst>
              </p:cNvPr>
              <p:cNvSpPr>
                <a:spLocks/>
              </p:cNvSpPr>
              <p:nvPr/>
            </p:nvSpPr>
            <p:spPr bwMode="auto">
              <a:xfrm>
                <a:off x="6905970" y="9984054"/>
                <a:ext cx="13941" cy="6970"/>
              </a:xfrm>
              <a:custGeom>
                <a:avLst/>
                <a:gdLst>
                  <a:gd name="T0" fmla="*/ 8 w 8"/>
                  <a:gd name="T1" fmla="*/ 0 h 4"/>
                  <a:gd name="T2" fmla="*/ 8 w 8"/>
                  <a:gd name="T3" fmla="*/ 0 h 4"/>
                  <a:gd name="T4" fmla="*/ 8 w 8"/>
                  <a:gd name="T5" fmla="*/ 0 h 4"/>
                  <a:gd name="T6" fmla="*/ 8 w 8"/>
                  <a:gd name="T7" fmla="*/ 0 h 4"/>
                  <a:gd name="T8" fmla="*/ 8 w 8"/>
                  <a:gd name="T9" fmla="*/ 0 h 4"/>
                  <a:gd name="T10" fmla="*/ 4 w 8"/>
                  <a:gd name="T11" fmla="*/ 4 h 4"/>
                  <a:gd name="T12" fmla="*/ 4 w 8"/>
                  <a:gd name="T13" fmla="*/ 4 h 4"/>
                  <a:gd name="T14" fmla="*/ 0 w 8"/>
                  <a:gd name="T15" fmla="*/ 4 h 4"/>
                  <a:gd name="T16" fmla="*/ 0 w 8"/>
                  <a:gd name="T17" fmla="*/ 0 h 4"/>
                  <a:gd name="T18" fmla="*/ 0 w 8"/>
                  <a:gd name="T19" fmla="*/ 0 h 4"/>
                  <a:gd name="T20" fmla="*/ 0 w 8"/>
                  <a:gd name="T21" fmla="*/ 0 h 4"/>
                  <a:gd name="T22" fmla="*/ 0 w 8"/>
                  <a:gd name="T23" fmla="*/ 0 h 4"/>
                  <a:gd name="T24" fmla="*/ 0 w 8"/>
                  <a:gd name="T25" fmla="*/ 0 h 4"/>
                  <a:gd name="T26" fmla="*/ 4 w 8"/>
                  <a:gd name="T27" fmla="*/ 0 h 4"/>
                  <a:gd name="T28" fmla="*/ 4 w 8"/>
                  <a:gd name="T29" fmla="*/ 0 h 4"/>
                  <a:gd name="T30" fmla="*/ 4 w 8"/>
                  <a:gd name="T31" fmla="*/ 0 h 4"/>
                  <a:gd name="T32" fmla="*/ 4 w 8"/>
                  <a:gd name="T33" fmla="*/ 0 h 4"/>
                  <a:gd name="T34" fmla="*/ 4 w 8"/>
                  <a:gd name="T35" fmla="*/ 0 h 4"/>
                  <a:gd name="T36" fmla="*/ 4 w 8"/>
                  <a:gd name="T37" fmla="*/ 0 h 4"/>
                  <a:gd name="T38" fmla="*/ 4 w 8"/>
                  <a:gd name="T39" fmla="*/ 0 h 4"/>
                  <a:gd name="T40" fmla="*/ 4 w 8"/>
                  <a:gd name="T41" fmla="*/ 0 h 4"/>
                  <a:gd name="T42" fmla="*/ 8 w 8"/>
                  <a:gd name="T43" fmla="*/ 0 h 4"/>
                  <a:gd name="T44" fmla="*/ 8 w 8"/>
                  <a:gd name="T45" fmla="*/ 0 h 4"/>
                  <a:gd name="T46" fmla="*/ 8 w 8"/>
                  <a:gd name="T47" fmla="*/ 0 h 4"/>
                  <a:gd name="T48" fmla="*/ 8 w 8"/>
                  <a:gd name="T4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4">
                    <a:moveTo>
                      <a:pt x="8" y="0"/>
                    </a:moveTo>
                    <a:lnTo>
                      <a:pt x="8" y="0"/>
                    </a:lnTo>
                    <a:lnTo>
                      <a:pt x="8" y="0"/>
                    </a:lnTo>
                    <a:lnTo>
                      <a:pt x="8" y="0"/>
                    </a:lnTo>
                    <a:lnTo>
                      <a:pt x="8" y="0"/>
                    </a:lnTo>
                    <a:lnTo>
                      <a:pt x="4" y="4"/>
                    </a:lnTo>
                    <a:lnTo>
                      <a:pt x="4" y="4"/>
                    </a:lnTo>
                    <a:lnTo>
                      <a:pt x="0" y="4"/>
                    </a:lnTo>
                    <a:lnTo>
                      <a:pt x="0" y="0"/>
                    </a:lnTo>
                    <a:lnTo>
                      <a:pt x="0" y="0"/>
                    </a:lnTo>
                    <a:lnTo>
                      <a:pt x="0" y="0"/>
                    </a:lnTo>
                    <a:lnTo>
                      <a:pt x="0" y="0"/>
                    </a:lnTo>
                    <a:lnTo>
                      <a:pt x="0" y="0"/>
                    </a:lnTo>
                    <a:lnTo>
                      <a:pt x="4" y="0"/>
                    </a:lnTo>
                    <a:lnTo>
                      <a:pt x="4" y="0"/>
                    </a:lnTo>
                    <a:lnTo>
                      <a:pt x="4" y="0"/>
                    </a:lnTo>
                    <a:lnTo>
                      <a:pt x="4" y="0"/>
                    </a:lnTo>
                    <a:lnTo>
                      <a:pt x="4" y="0"/>
                    </a:lnTo>
                    <a:lnTo>
                      <a:pt x="4" y="0"/>
                    </a:lnTo>
                    <a:lnTo>
                      <a:pt x="4" y="0"/>
                    </a:lnTo>
                    <a:lnTo>
                      <a:pt x="4" y="0"/>
                    </a:lnTo>
                    <a:lnTo>
                      <a:pt x="8" y="0"/>
                    </a:lnTo>
                    <a:lnTo>
                      <a:pt x="8" y="0"/>
                    </a:lnTo>
                    <a:lnTo>
                      <a:pt x="8" y="0"/>
                    </a:lnTo>
                    <a:lnTo>
                      <a:pt x="8"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5" name="Freeform 52">
                <a:extLst>
                  <a:ext uri="{FF2B5EF4-FFF2-40B4-BE49-F238E27FC236}">
                    <a16:creationId xmlns:a16="http://schemas.microsoft.com/office/drawing/2014/main" id="{48FD19EB-E687-4ADC-B422-DD0074516D09}"/>
                  </a:ext>
                </a:extLst>
              </p:cNvPr>
              <p:cNvSpPr>
                <a:spLocks noEditPoints="1"/>
              </p:cNvSpPr>
              <p:nvPr/>
            </p:nvSpPr>
            <p:spPr bwMode="auto">
              <a:xfrm>
                <a:off x="7463597" y="8833949"/>
                <a:ext cx="83644" cy="174258"/>
              </a:xfrm>
              <a:custGeom>
                <a:avLst/>
                <a:gdLst>
                  <a:gd name="T0" fmla="*/ 4 w 48"/>
                  <a:gd name="T1" fmla="*/ 40 h 100"/>
                  <a:gd name="T2" fmla="*/ 0 w 48"/>
                  <a:gd name="T3" fmla="*/ 34 h 100"/>
                  <a:gd name="T4" fmla="*/ 0 w 48"/>
                  <a:gd name="T5" fmla="*/ 38 h 100"/>
                  <a:gd name="T6" fmla="*/ 0 w 48"/>
                  <a:gd name="T7" fmla="*/ 34 h 100"/>
                  <a:gd name="T8" fmla="*/ 0 w 48"/>
                  <a:gd name="T9" fmla="*/ 30 h 100"/>
                  <a:gd name="T10" fmla="*/ 4 w 48"/>
                  <a:gd name="T11" fmla="*/ 30 h 100"/>
                  <a:gd name="T12" fmla="*/ 12 w 48"/>
                  <a:gd name="T13" fmla="*/ 34 h 100"/>
                  <a:gd name="T14" fmla="*/ 8 w 48"/>
                  <a:gd name="T15" fmla="*/ 26 h 100"/>
                  <a:gd name="T16" fmla="*/ 4 w 48"/>
                  <a:gd name="T17" fmla="*/ 18 h 100"/>
                  <a:gd name="T18" fmla="*/ 8 w 48"/>
                  <a:gd name="T19" fmla="*/ 10 h 100"/>
                  <a:gd name="T20" fmla="*/ 16 w 48"/>
                  <a:gd name="T21" fmla="*/ 4 h 100"/>
                  <a:gd name="T22" fmla="*/ 26 w 48"/>
                  <a:gd name="T23" fmla="*/ 4 h 100"/>
                  <a:gd name="T24" fmla="*/ 34 w 48"/>
                  <a:gd name="T25" fmla="*/ 4 h 100"/>
                  <a:gd name="T26" fmla="*/ 38 w 48"/>
                  <a:gd name="T27" fmla="*/ 14 h 100"/>
                  <a:gd name="T28" fmla="*/ 44 w 48"/>
                  <a:gd name="T29" fmla="*/ 22 h 100"/>
                  <a:gd name="T30" fmla="*/ 44 w 48"/>
                  <a:gd name="T31" fmla="*/ 34 h 100"/>
                  <a:gd name="T32" fmla="*/ 44 w 48"/>
                  <a:gd name="T33" fmla="*/ 48 h 100"/>
                  <a:gd name="T34" fmla="*/ 44 w 48"/>
                  <a:gd name="T35" fmla="*/ 60 h 100"/>
                  <a:gd name="T36" fmla="*/ 38 w 48"/>
                  <a:gd name="T37" fmla="*/ 64 h 100"/>
                  <a:gd name="T38" fmla="*/ 30 w 48"/>
                  <a:gd name="T39" fmla="*/ 66 h 100"/>
                  <a:gd name="T40" fmla="*/ 30 w 48"/>
                  <a:gd name="T41" fmla="*/ 70 h 100"/>
                  <a:gd name="T42" fmla="*/ 26 w 48"/>
                  <a:gd name="T43" fmla="*/ 70 h 100"/>
                  <a:gd name="T44" fmla="*/ 18 w 48"/>
                  <a:gd name="T45" fmla="*/ 66 h 100"/>
                  <a:gd name="T46" fmla="*/ 18 w 48"/>
                  <a:gd name="T47" fmla="*/ 74 h 100"/>
                  <a:gd name="T48" fmla="*/ 16 w 48"/>
                  <a:gd name="T49" fmla="*/ 74 h 100"/>
                  <a:gd name="T50" fmla="*/ 16 w 48"/>
                  <a:gd name="T51" fmla="*/ 74 h 100"/>
                  <a:gd name="T52" fmla="*/ 16 w 48"/>
                  <a:gd name="T53" fmla="*/ 70 h 100"/>
                  <a:gd name="T54" fmla="*/ 8 w 48"/>
                  <a:gd name="T55" fmla="*/ 78 h 100"/>
                  <a:gd name="T56" fmla="*/ 4 w 48"/>
                  <a:gd name="T57" fmla="*/ 82 h 100"/>
                  <a:gd name="T58" fmla="*/ 0 w 48"/>
                  <a:gd name="T59" fmla="*/ 74 h 100"/>
                  <a:gd name="T60" fmla="*/ 4 w 48"/>
                  <a:gd name="T61" fmla="*/ 70 h 100"/>
                  <a:gd name="T62" fmla="*/ 4 w 48"/>
                  <a:gd name="T63" fmla="*/ 66 h 100"/>
                  <a:gd name="T64" fmla="*/ 4 w 48"/>
                  <a:gd name="T65" fmla="*/ 66 h 100"/>
                  <a:gd name="T66" fmla="*/ 4 w 48"/>
                  <a:gd name="T67" fmla="*/ 56 h 100"/>
                  <a:gd name="T68" fmla="*/ 8 w 48"/>
                  <a:gd name="T69" fmla="*/ 52 h 100"/>
                  <a:gd name="T70" fmla="*/ 4 w 48"/>
                  <a:gd name="T71" fmla="*/ 48 h 100"/>
                  <a:gd name="T72" fmla="*/ 8 w 48"/>
                  <a:gd name="T73" fmla="*/ 48 h 100"/>
                  <a:gd name="T74" fmla="*/ 4 w 48"/>
                  <a:gd name="T75" fmla="*/ 14 h 100"/>
                  <a:gd name="T76" fmla="*/ 4 w 48"/>
                  <a:gd name="T77" fmla="*/ 40 h 100"/>
                  <a:gd name="T78" fmla="*/ 4 w 48"/>
                  <a:gd name="T79" fmla="*/ 38 h 100"/>
                  <a:gd name="T80" fmla="*/ 4 w 48"/>
                  <a:gd name="T81" fmla="*/ 40 h 100"/>
                  <a:gd name="T82" fmla="*/ 34 w 48"/>
                  <a:gd name="T83" fmla="*/ 70 h 100"/>
                  <a:gd name="T84" fmla="*/ 38 w 48"/>
                  <a:gd name="T85" fmla="*/ 66 h 100"/>
                  <a:gd name="T86" fmla="*/ 22 w 48"/>
                  <a:gd name="T87" fmla="*/ 70 h 100"/>
                  <a:gd name="T88" fmla="*/ 22 w 48"/>
                  <a:gd name="T89" fmla="*/ 70 h 100"/>
                  <a:gd name="T90" fmla="*/ 26 w 48"/>
                  <a:gd name="T91" fmla="*/ 66 h 100"/>
                  <a:gd name="T92" fmla="*/ 0 w 48"/>
                  <a:gd name="T93" fmla="*/ 78 h 100"/>
                  <a:gd name="T94" fmla="*/ 4 w 48"/>
                  <a:gd name="T95" fmla="*/ 78 h 100"/>
                  <a:gd name="T96" fmla="*/ 12 w 48"/>
                  <a:gd name="T97" fmla="*/ 94 h 100"/>
                  <a:gd name="T98" fmla="*/ 8 w 48"/>
                  <a:gd name="T99" fmla="*/ 100 h 100"/>
                  <a:gd name="T100" fmla="*/ 0 w 48"/>
                  <a:gd name="T101" fmla="*/ 96 h 100"/>
                  <a:gd name="T102" fmla="*/ 8 w 48"/>
                  <a:gd name="T103"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100">
                    <a:moveTo>
                      <a:pt x="8" y="48"/>
                    </a:moveTo>
                    <a:lnTo>
                      <a:pt x="4" y="44"/>
                    </a:lnTo>
                    <a:lnTo>
                      <a:pt x="4" y="40"/>
                    </a:lnTo>
                    <a:lnTo>
                      <a:pt x="4" y="38"/>
                    </a:lnTo>
                    <a:lnTo>
                      <a:pt x="4" y="34"/>
                    </a:lnTo>
                    <a:lnTo>
                      <a:pt x="0" y="34"/>
                    </a:lnTo>
                    <a:lnTo>
                      <a:pt x="0" y="38"/>
                    </a:lnTo>
                    <a:lnTo>
                      <a:pt x="0" y="34"/>
                    </a:lnTo>
                    <a:lnTo>
                      <a:pt x="0" y="38"/>
                    </a:lnTo>
                    <a:lnTo>
                      <a:pt x="0" y="34"/>
                    </a:lnTo>
                    <a:lnTo>
                      <a:pt x="0" y="30"/>
                    </a:lnTo>
                    <a:lnTo>
                      <a:pt x="0" y="34"/>
                    </a:lnTo>
                    <a:lnTo>
                      <a:pt x="4" y="34"/>
                    </a:lnTo>
                    <a:lnTo>
                      <a:pt x="4" y="30"/>
                    </a:lnTo>
                    <a:lnTo>
                      <a:pt x="0" y="30"/>
                    </a:lnTo>
                    <a:lnTo>
                      <a:pt x="4" y="30"/>
                    </a:lnTo>
                    <a:lnTo>
                      <a:pt x="4" y="34"/>
                    </a:lnTo>
                    <a:lnTo>
                      <a:pt x="4" y="30"/>
                    </a:lnTo>
                    <a:lnTo>
                      <a:pt x="8" y="30"/>
                    </a:lnTo>
                    <a:lnTo>
                      <a:pt x="8" y="34"/>
                    </a:lnTo>
                    <a:lnTo>
                      <a:pt x="12" y="34"/>
                    </a:lnTo>
                    <a:lnTo>
                      <a:pt x="12" y="30"/>
                    </a:lnTo>
                    <a:lnTo>
                      <a:pt x="8" y="30"/>
                    </a:lnTo>
                    <a:lnTo>
                      <a:pt x="8" y="26"/>
                    </a:lnTo>
                    <a:lnTo>
                      <a:pt x="8" y="22"/>
                    </a:lnTo>
                    <a:lnTo>
                      <a:pt x="8" y="18"/>
                    </a:lnTo>
                    <a:lnTo>
                      <a:pt x="4" y="18"/>
                    </a:lnTo>
                    <a:lnTo>
                      <a:pt x="4" y="14"/>
                    </a:lnTo>
                    <a:lnTo>
                      <a:pt x="8" y="14"/>
                    </a:lnTo>
                    <a:lnTo>
                      <a:pt x="8" y="10"/>
                    </a:lnTo>
                    <a:lnTo>
                      <a:pt x="12" y="8"/>
                    </a:lnTo>
                    <a:lnTo>
                      <a:pt x="12" y="4"/>
                    </a:lnTo>
                    <a:lnTo>
                      <a:pt x="16" y="4"/>
                    </a:lnTo>
                    <a:lnTo>
                      <a:pt x="18" y="4"/>
                    </a:lnTo>
                    <a:lnTo>
                      <a:pt x="22" y="4"/>
                    </a:lnTo>
                    <a:lnTo>
                      <a:pt x="26" y="4"/>
                    </a:lnTo>
                    <a:lnTo>
                      <a:pt x="30" y="4"/>
                    </a:lnTo>
                    <a:lnTo>
                      <a:pt x="30" y="0"/>
                    </a:lnTo>
                    <a:lnTo>
                      <a:pt x="34" y="4"/>
                    </a:lnTo>
                    <a:lnTo>
                      <a:pt x="34" y="8"/>
                    </a:lnTo>
                    <a:lnTo>
                      <a:pt x="38" y="10"/>
                    </a:lnTo>
                    <a:lnTo>
                      <a:pt x="38" y="14"/>
                    </a:lnTo>
                    <a:lnTo>
                      <a:pt x="40" y="14"/>
                    </a:lnTo>
                    <a:lnTo>
                      <a:pt x="40" y="18"/>
                    </a:lnTo>
                    <a:lnTo>
                      <a:pt x="44" y="22"/>
                    </a:lnTo>
                    <a:lnTo>
                      <a:pt x="44" y="26"/>
                    </a:lnTo>
                    <a:lnTo>
                      <a:pt x="44" y="30"/>
                    </a:lnTo>
                    <a:lnTo>
                      <a:pt x="44" y="34"/>
                    </a:lnTo>
                    <a:lnTo>
                      <a:pt x="44" y="38"/>
                    </a:lnTo>
                    <a:lnTo>
                      <a:pt x="44" y="40"/>
                    </a:lnTo>
                    <a:lnTo>
                      <a:pt x="44" y="48"/>
                    </a:lnTo>
                    <a:lnTo>
                      <a:pt x="48" y="48"/>
                    </a:lnTo>
                    <a:lnTo>
                      <a:pt x="44" y="56"/>
                    </a:lnTo>
                    <a:lnTo>
                      <a:pt x="44" y="60"/>
                    </a:lnTo>
                    <a:lnTo>
                      <a:pt x="40" y="64"/>
                    </a:lnTo>
                    <a:lnTo>
                      <a:pt x="38" y="66"/>
                    </a:lnTo>
                    <a:lnTo>
                      <a:pt x="38" y="64"/>
                    </a:lnTo>
                    <a:lnTo>
                      <a:pt x="38" y="66"/>
                    </a:lnTo>
                    <a:lnTo>
                      <a:pt x="34" y="64"/>
                    </a:lnTo>
                    <a:lnTo>
                      <a:pt x="30" y="66"/>
                    </a:lnTo>
                    <a:lnTo>
                      <a:pt x="34" y="66"/>
                    </a:lnTo>
                    <a:lnTo>
                      <a:pt x="34" y="70"/>
                    </a:lnTo>
                    <a:lnTo>
                      <a:pt x="30" y="70"/>
                    </a:lnTo>
                    <a:lnTo>
                      <a:pt x="30" y="66"/>
                    </a:lnTo>
                    <a:lnTo>
                      <a:pt x="30" y="70"/>
                    </a:lnTo>
                    <a:lnTo>
                      <a:pt x="26" y="70"/>
                    </a:lnTo>
                    <a:lnTo>
                      <a:pt x="26" y="66"/>
                    </a:lnTo>
                    <a:lnTo>
                      <a:pt x="22" y="66"/>
                    </a:lnTo>
                    <a:lnTo>
                      <a:pt x="18" y="66"/>
                    </a:lnTo>
                    <a:lnTo>
                      <a:pt x="18" y="70"/>
                    </a:lnTo>
                    <a:lnTo>
                      <a:pt x="22" y="70"/>
                    </a:lnTo>
                    <a:lnTo>
                      <a:pt x="18" y="74"/>
                    </a:lnTo>
                    <a:lnTo>
                      <a:pt x="18" y="70"/>
                    </a:lnTo>
                    <a:lnTo>
                      <a:pt x="16" y="70"/>
                    </a:lnTo>
                    <a:lnTo>
                      <a:pt x="16" y="74"/>
                    </a:lnTo>
                    <a:lnTo>
                      <a:pt x="18" y="74"/>
                    </a:lnTo>
                    <a:lnTo>
                      <a:pt x="16" y="78"/>
                    </a:lnTo>
                    <a:lnTo>
                      <a:pt x="16" y="74"/>
                    </a:lnTo>
                    <a:lnTo>
                      <a:pt x="12" y="74"/>
                    </a:lnTo>
                    <a:lnTo>
                      <a:pt x="16" y="74"/>
                    </a:lnTo>
                    <a:lnTo>
                      <a:pt x="16" y="70"/>
                    </a:lnTo>
                    <a:lnTo>
                      <a:pt x="12" y="74"/>
                    </a:lnTo>
                    <a:lnTo>
                      <a:pt x="12" y="78"/>
                    </a:lnTo>
                    <a:lnTo>
                      <a:pt x="8" y="78"/>
                    </a:lnTo>
                    <a:lnTo>
                      <a:pt x="8" y="74"/>
                    </a:lnTo>
                    <a:lnTo>
                      <a:pt x="8" y="78"/>
                    </a:lnTo>
                    <a:lnTo>
                      <a:pt x="4" y="82"/>
                    </a:lnTo>
                    <a:lnTo>
                      <a:pt x="4" y="78"/>
                    </a:lnTo>
                    <a:lnTo>
                      <a:pt x="4" y="74"/>
                    </a:lnTo>
                    <a:lnTo>
                      <a:pt x="0" y="74"/>
                    </a:lnTo>
                    <a:lnTo>
                      <a:pt x="0" y="70"/>
                    </a:lnTo>
                    <a:lnTo>
                      <a:pt x="4" y="74"/>
                    </a:lnTo>
                    <a:lnTo>
                      <a:pt x="4" y="70"/>
                    </a:lnTo>
                    <a:lnTo>
                      <a:pt x="8" y="70"/>
                    </a:lnTo>
                    <a:lnTo>
                      <a:pt x="4" y="70"/>
                    </a:lnTo>
                    <a:lnTo>
                      <a:pt x="4" y="66"/>
                    </a:lnTo>
                    <a:lnTo>
                      <a:pt x="0" y="66"/>
                    </a:lnTo>
                    <a:lnTo>
                      <a:pt x="0" y="64"/>
                    </a:lnTo>
                    <a:lnTo>
                      <a:pt x="4" y="66"/>
                    </a:lnTo>
                    <a:lnTo>
                      <a:pt x="4" y="64"/>
                    </a:lnTo>
                    <a:lnTo>
                      <a:pt x="4" y="60"/>
                    </a:lnTo>
                    <a:lnTo>
                      <a:pt x="4" y="56"/>
                    </a:lnTo>
                    <a:lnTo>
                      <a:pt x="8" y="56"/>
                    </a:lnTo>
                    <a:lnTo>
                      <a:pt x="4" y="56"/>
                    </a:lnTo>
                    <a:lnTo>
                      <a:pt x="8" y="52"/>
                    </a:lnTo>
                    <a:lnTo>
                      <a:pt x="8" y="48"/>
                    </a:lnTo>
                    <a:lnTo>
                      <a:pt x="8" y="52"/>
                    </a:lnTo>
                    <a:lnTo>
                      <a:pt x="4" y="48"/>
                    </a:lnTo>
                    <a:lnTo>
                      <a:pt x="8" y="48"/>
                    </a:lnTo>
                    <a:lnTo>
                      <a:pt x="8" y="48"/>
                    </a:lnTo>
                    <a:lnTo>
                      <a:pt x="8" y="48"/>
                    </a:lnTo>
                    <a:close/>
                    <a:moveTo>
                      <a:pt x="4" y="14"/>
                    </a:moveTo>
                    <a:lnTo>
                      <a:pt x="4" y="18"/>
                    </a:lnTo>
                    <a:lnTo>
                      <a:pt x="4" y="14"/>
                    </a:lnTo>
                    <a:lnTo>
                      <a:pt x="4" y="14"/>
                    </a:lnTo>
                    <a:lnTo>
                      <a:pt x="4" y="14"/>
                    </a:lnTo>
                    <a:close/>
                    <a:moveTo>
                      <a:pt x="4" y="40"/>
                    </a:moveTo>
                    <a:lnTo>
                      <a:pt x="0" y="40"/>
                    </a:lnTo>
                    <a:lnTo>
                      <a:pt x="0" y="38"/>
                    </a:lnTo>
                    <a:lnTo>
                      <a:pt x="4" y="38"/>
                    </a:lnTo>
                    <a:lnTo>
                      <a:pt x="4" y="40"/>
                    </a:lnTo>
                    <a:lnTo>
                      <a:pt x="4" y="40"/>
                    </a:lnTo>
                    <a:lnTo>
                      <a:pt x="4" y="40"/>
                    </a:lnTo>
                    <a:close/>
                    <a:moveTo>
                      <a:pt x="38" y="66"/>
                    </a:moveTo>
                    <a:lnTo>
                      <a:pt x="38" y="70"/>
                    </a:lnTo>
                    <a:lnTo>
                      <a:pt x="34" y="70"/>
                    </a:lnTo>
                    <a:lnTo>
                      <a:pt x="34" y="66"/>
                    </a:lnTo>
                    <a:lnTo>
                      <a:pt x="38" y="66"/>
                    </a:lnTo>
                    <a:lnTo>
                      <a:pt x="38" y="66"/>
                    </a:lnTo>
                    <a:lnTo>
                      <a:pt x="38" y="66"/>
                    </a:lnTo>
                    <a:close/>
                    <a:moveTo>
                      <a:pt x="26" y="66"/>
                    </a:moveTo>
                    <a:lnTo>
                      <a:pt x="22" y="70"/>
                    </a:lnTo>
                    <a:lnTo>
                      <a:pt x="26" y="70"/>
                    </a:lnTo>
                    <a:lnTo>
                      <a:pt x="26" y="74"/>
                    </a:lnTo>
                    <a:lnTo>
                      <a:pt x="22" y="70"/>
                    </a:lnTo>
                    <a:lnTo>
                      <a:pt x="22" y="66"/>
                    </a:lnTo>
                    <a:lnTo>
                      <a:pt x="26" y="66"/>
                    </a:lnTo>
                    <a:lnTo>
                      <a:pt x="26" y="66"/>
                    </a:lnTo>
                    <a:lnTo>
                      <a:pt x="26" y="66"/>
                    </a:lnTo>
                    <a:close/>
                    <a:moveTo>
                      <a:pt x="4" y="78"/>
                    </a:moveTo>
                    <a:lnTo>
                      <a:pt x="0" y="78"/>
                    </a:lnTo>
                    <a:lnTo>
                      <a:pt x="0" y="74"/>
                    </a:lnTo>
                    <a:lnTo>
                      <a:pt x="4" y="78"/>
                    </a:lnTo>
                    <a:lnTo>
                      <a:pt x="4" y="78"/>
                    </a:lnTo>
                    <a:lnTo>
                      <a:pt x="4" y="78"/>
                    </a:lnTo>
                    <a:close/>
                    <a:moveTo>
                      <a:pt x="8" y="94"/>
                    </a:moveTo>
                    <a:lnTo>
                      <a:pt x="12" y="94"/>
                    </a:lnTo>
                    <a:lnTo>
                      <a:pt x="12" y="96"/>
                    </a:lnTo>
                    <a:lnTo>
                      <a:pt x="8" y="96"/>
                    </a:lnTo>
                    <a:lnTo>
                      <a:pt x="8" y="100"/>
                    </a:lnTo>
                    <a:lnTo>
                      <a:pt x="4" y="100"/>
                    </a:lnTo>
                    <a:lnTo>
                      <a:pt x="0" y="100"/>
                    </a:lnTo>
                    <a:lnTo>
                      <a:pt x="0" y="96"/>
                    </a:lnTo>
                    <a:lnTo>
                      <a:pt x="4" y="96"/>
                    </a:lnTo>
                    <a:lnTo>
                      <a:pt x="8" y="94"/>
                    </a:lnTo>
                    <a:lnTo>
                      <a:pt x="8" y="94"/>
                    </a:lnTo>
                    <a:lnTo>
                      <a:pt x="8"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6" name="Freeform 53">
                <a:extLst>
                  <a:ext uri="{FF2B5EF4-FFF2-40B4-BE49-F238E27FC236}">
                    <a16:creationId xmlns:a16="http://schemas.microsoft.com/office/drawing/2014/main" id="{D39AA52C-1BF2-48D5-93BD-B5BEAD072282}"/>
                  </a:ext>
                </a:extLst>
              </p:cNvPr>
              <p:cNvSpPr>
                <a:spLocks noEditPoints="1"/>
              </p:cNvSpPr>
              <p:nvPr/>
            </p:nvSpPr>
            <p:spPr bwMode="auto">
              <a:xfrm>
                <a:off x="6313492" y="9729637"/>
                <a:ext cx="59248" cy="118496"/>
              </a:xfrm>
              <a:custGeom>
                <a:avLst/>
                <a:gdLst>
                  <a:gd name="T0" fmla="*/ 4 w 34"/>
                  <a:gd name="T1" fmla="*/ 16 h 68"/>
                  <a:gd name="T2" fmla="*/ 0 w 34"/>
                  <a:gd name="T3" fmla="*/ 16 h 68"/>
                  <a:gd name="T4" fmla="*/ 4 w 34"/>
                  <a:gd name="T5" fmla="*/ 16 h 68"/>
                  <a:gd name="T6" fmla="*/ 30 w 34"/>
                  <a:gd name="T7" fmla="*/ 56 h 68"/>
                  <a:gd name="T8" fmla="*/ 30 w 34"/>
                  <a:gd name="T9" fmla="*/ 60 h 68"/>
                  <a:gd name="T10" fmla="*/ 20 w 34"/>
                  <a:gd name="T11" fmla="*/ 68 h 68"/>
                  <a:gd name="T12" fmla="*/ 20 w 34"/>
                  <a:gd name="T13" fmla="*/ 68 h 68"/>
                  <a:gd name="T14" fmla="*/ 12 w 34"/>
                  <a:gd name="T15" fmla="*/ 68 h 68"/>
                  <a:gd name="T16" fmla="*/ 8 w 34"/>
                  <a:gd name="T17" fmla="*/ 64 h 68"/>
                  <a:gd name="T18" fmla="*/ 4 w 34"/>
                  <a:gd name="T19" fmla="*/ 56 h 68"/>
                  <a:gd name="T20" fmla="*/ 4 w 34"/>
                  <a:gd name="T21" fmla="*/ 52 h 68"/>
                  <a:gd name="T22" fmla="*/ 4 w 34"/>
                  <a:gd name="T23" fmla="*/ 48 h 68"/>
                  <a:gd name="T24" fmla="*/ 4 w 34"/>
                  <a:gd name="T25" fmla="*/ 42 h 68"/>
                  <a:gd name="T26" fmla="*/ 4 w 34"/>
                  <a:gd name="T27" fmla="*/ 34 h 68"/>
                  <a:gd name="T28" fmla="*/ 4 w 34"/>
                  <a:gd name="T29" fmla="*/ 34 h 68"/>
                  <a:gd name="T30" fmla="*/ 0 w 34"/>
                  <a:gd name="T31" fmla="*/ 30 h 68"/>
                  <a:gd name="T32" fmla="*/ 4 w 34"/>
                  <a:gd name="T33" fmla="*/ 34 h 68"/>
                  <a:gd name="T34" fmla="*/ 4 w 34"/>
                  <a:gd name="T35" fmla="*/ 34 h 68"/>
                  <a:gd name="T36" fmla="*/ 4 w 34"/>
                  <a:gd name="T37" fmla="*/ 34 h 68"/>
                  <a:gd name="T38" fmla="*/ 4 w 34"/>
                  <a:gd name="T39" fmla="*/ 22 h 68"/>
                  <a:gd name="T40" fmla="*/ 4 w 34"/>
                  <a:gd name="T41" fmla="*/ 16 h 68"/>
                  <a:gd name="T42" fmla="*/ 8 w 34"/>
                  <a:gd name="T43" fmla="*/ 16 h 68"/>
                  <a:gd name="T44" fmla="*/ 8 w 34"/>
                  <a:gd name="T45" fmla="*/ 12 h 68"/>
                  <a:gd name="T46" fmla="*/ 8 w 34"/>
                  <a:gd name="T47" fmla="*/ 8 h 68"/>
                  <a:gd name="T48" fmla="*/ 8 w 34"/>
                  <a:gd name="T49" fmla="*/ 8 h 68"/>
                  <a:gd name="T50" fmla="*/ 8 w 34"/>
                  <a:gd name="T51" fmla="*/ 8 h 68"/>
                  <a:gd name="T52" fmla="*/ 16 w 34"/>
                  <a:gd name="T53" fmla="*/ 8 h 68"/>
                  <a:gd name="T54" fmla="*/ 16 w 34"/>
                  <a:gd name="T55" fmla="*/ 8 h 68"/>
                  <a:gd name="T56" fmla="*/ 12 w 34"/>
                  <a:gd name="T57" fmla="*/ 8 h 68"/>
                  <a:gd name="T58" fmla="*/ 8 w 34"/>
                  <a:gd name="T59" fmla="*/ 4 h 68"/>
                  <a:gd name="T60" fmla="*/ 8 w 34"/>
                  <a:gd name="T61" fmla="*/ 4 h 68"/>
                  <a:gd name="T62" fmla="*/ 8 w 34"/>
                  <a:gd name="T63" fmla="*/ 4 h 68"/>
                  <a:gd name="T64" fmla="*/ 4 w 34"/>
                  <a:gd name="T65" fmla="*/ 0 h 68"/>
                  <a:gd name="T66" fmla="*/ 8 w 34"/>
                  <a:gd name="T67" fmla="*/ 4 h 68"/>
                  <a:gd name="T68" fmla="*/ 8 w 34"/>
                  <a:gd name="T69" fmla="*/ 4 h 68"/>
                  <a:gd name="T70" fmla="*/ 12 w 34"/>
                  <a:gd name="T71" fmla="*/ 4 h 68"/>
                  <a:gd name="T72" fmla="*/ 8 w 34"/>
                  <a:gd name="T73" fmla="*/ 4 h 68"/>
                  <a:gd name="T74" fmla="*/ 12 w 34"/>
                  <a:gd name="T75" fmla="*/ 0 h 68"/>
                  <a:gd name="T76" fmla="*/ 12 w 34"/>
                  <a:gd name="T77" fmla="*/ 4 h 68"/>
                  <a:gd name="T78" fmla="*/ 16 w 34"/>
                  <a:gd name="T79" fmla="*/ 8 h 68"/>
                  <a:gd name="T80" fmla="*/ 16 w 34"/>
                  <a:gd name="T81" fmla="*/ 8 h 68"/>
                  <a:gd name="T82" fmla="*/ 20 w 34"/>
                  <a:gd name="T83" fmla="*/ 12 h 68"/>
                  <a:gd name="T84" fmla="*/ 20 w 34"/>
                  <a:gd name="T85" fmla="*/ 16 h 68"/>
                  <a:gd name="T86" fmla="*/ 20 w 34"/>
                  <a:gd name="T87" fmla="*/ 18 h 68"/>
                  <a:gd name="T88" fmla="*/ 24 w 34"/>
                  <a:gd name="T89" fmla="*/ 22 h 68"/>
                  <a:gd name="T90" fmla="*/ 24 w 34"/>
                  <a:gd name="T91" fmla="*/ 22 h 68"/>
                  <a:gd name="T92" fmla="*/ 24 w 34"/>
                  <a:gd name="T93" fmla="*/ 26 h 68"/>
                  <a:gd name="T94" fmla="*/ 26 w 34"/>
                  <a:gd name="T95" fmla="*/ 26 h 68"/>
                  <a:gd name="T96" fmla="*/ 26 w 34"/>
                  <a:gd name="T97" fmla="*/ 30 h 68"/>
                  <a:gd name="T98" fmla="*/ 30 w 34"/>
                  <a:gd name="T99" fmla="*/ 38 h 68"/>
                  <a:gd name="T100" fmla="*/ 30 w 34"/>
                  <a:gd name="T101" fmla="*/ 38 h 68"/>
                  <a:gd name="T102" fmla="*/ 30 w 34"/>
                  <a:gd name="T103" fmla="*/ 42 h 68"/>
                  <a:gd name="T104" fmla="*/ 30 w 34"/>
                  <a:gd name="T105" fmla="*/ 42 h 68"/>
                  <a:gd name="T106" fmla="*/ 34 w 34"/>
                  <a:gd name="T107" fmla="*/ 46 h 68"/>
                  <a:gd name="T108" fmla="*/ 34 w 34"/>
                  <a:gd name="T109" fmla="*/ 48 h 68"/>
                  <a:gd name="T110" fmla="*/ 30 w 34"/>
                  <a:gd name="T111"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 h="68">
                    <a:moveTo>
                      <a:pt x="4" y="16"/>
                    </a:moveTo>
                    <a:lnTo>
                      <a:pt x="4" y="16"/>
                    </a:lnTo>
                    <a:lnTo>
                      <a:pt x="4" y="16"/>
                    </a:lnTo>
                    <a:lnTo>
                      <a:pt x="4" y="16"/>
                    </a:lnTo>
                    <a:lnTo>
                      <a:pt x="4" y="16"/>
                    </a:lnTo>
                    <a:lnTo>
                      <a:pt x="4" y="16"/>
                    </a:lnTo>
                    <a:lnTo>
                      <a:pt x="4" y="16"/>
                    </a:lnTo>
                    <a:lnTo>
                      <a:pt x="4" y="16"/>
                    </a:lnTo>
                    <a:lnTo>
                      <a:pt x="0" y="16"/>
                    </a:lnTo>
                    <a:lnTo>
                      <a:pt x="0" y="16"/>
                    </a:lnTo>
                    <a:lnTo>
                      <a:pt x="4" y="16"/>
                    </a:lnTo>
                    <a:lnTo>
                      <a:pt x="4" y="16"/>
                    </a:lnTo>
                    <a:lnTo>
                      <a:pt x="4" y="16"/>
                    </a:lnTo>
                    <a:lnTo>
                      <a:pt x="4" y="16"/>
                    </a:lnTo>
                    <a:lnTo>
                      <a:pt x="4" y="16"/>
                    </a:lnTo>
                    <a:close/>
                    <a:moveTo>
                      <a:pt x="30" y="56"/>
                    </a:moveTo>
                    <a:lnTo>
                      <a:pt x="30" y="56"/>
                    </a:lnTo>
                    <a:lnTo>
                      <a:pt x="30" y="56"/>
                    </a:lnTo>
                    <a:lnTo>
                      <a:pt x="30" y="56"/>
                    </a:lnTo>
                    <a:lnTo>
                      <a:pt x="30" y="56"/>
                    </a:lnTo>
                    <a:lnTo>
                      <a:pt x="30" y="60"/>
                    </a:lnTo>
                    <a:lnTo>
                      <a:pt x="30" y="60"/>
                    </a:lnTo>
                    <a:lnTo>
                      <a:pt x="30" y="60"/>
                    </a:lnTo>
                    <a:lnTo>
                      <a:pt x="30" y="60"/>
                    </a:lnTo>
                    <a:lnTo>
                      <a:pt x="30" y="60"/>
                    </a:lnTo>
                    <a:lnTo>
                      <a:pt x="26" y="64"/>
                    </a:lnTo>
                    <a:lnTo>
                      <a:pt x="26" y="64"/>
                    </a:lnTo>
                    <a:lnTo>
                      <a:pt x="26" y="64"/>
                    </a:lnTo>
                    <a:lnTo>
                      <a:pt x="24" y="64"/>
                    </a:lnTo>
                    <a:lnTo>
                      <a:pt x="20" y="68"/>
                    </a:lnTo>
                    <a:lnTo>
                      <a:pt x="20" y="68"/>
                    </a:lnTo>
                    <a:lnTo>
                      <a:pt x="20" y="68"/>
                    </a:lnTo>
                    <a:lnTo>
                      <a:pt x="20" y="68"/>
                    </a:lnTo>
                    <a:lnTo>
                      <a:pt x="20" y="68"/>
                    </a:lnTo>
                    <a:lnTo>
                      <a:pt x="20" y="68"/>
                    </a:lnTo>
                    <a:lnTo>
                      <a:pt x="16" y="68"/>
                    </a:lnTo>
                    <a:lnTo>
                      <a:pt x="16" y="68"/>
                    </a:lnTo>
                    <a:lnTo>
                      <a:pt x="16" y="68"/>
                    </a:lnTo>
                    <a:lnTo>
                      <a:pt x="12" y="68"/>
                    </a:lnTo>
                    <a:lnTo>
                      <a:pt x="12" y="68"/>
                    </a:lnTo>
                    <a:lnTo>
                      <a:pt x="12" y="68"/>
                    </a:lnTo>
                    <a:lnTo>
                      <a:pt x="8" y="68"/>
                    </a:lnTo>
                    <a:lnTo>
                      <a:pt x="8" y="68"/>
                    </a:lnTo>
                    <a:lnTo>
                      <a:pt x="8" y="64"/>
                    </a:lnTo>
                    <a:lnTo>
                      <a:pt x="8" y="64"/>
                    </a:lnTo>
                    <a:lnTo>
                      <a:pt x="8" y="64"/>
                    </a:lnTo>
                    <a:lnTo>
                      <a:pt x="8" y="60"/>
                    </a:lnTo>
                    <a:lnTo>
                      <a:pt x="8" y="60"/>
                    </a:lnTo>
                    <a:lnTo>
                      <a:pt x="4" y="60"/>
                    </a:lnTo>
                    <a:lnTo>
                      <a:pt x="4" y="56"/>
                    </a:lnTo>
                    <a:lnTo>
                      <a:pt x="4" y="56"/>
                    </a:lnTo>
                    <a:lnTo>
                      <a:pt x="4" y="56"/>
                    </a:lnTo>
                    <a:lnTo>
                      <a:pt x="4" y="56"/>
                    </a:lnTo>
                    <a:lnTo>
                      <a:pt x="4" y="52"/>
                    </a:lnTo>
                    <a:lnTo>
                      <a:pt x="4" y="52"/>
                    </a:lnTo>
                    <a:lnTo>
                      <a:pt x="4" y="52"/>
                    </a:lnTo>
                    <a:lnTo>
                      <a:pt x="4" y="52"/>
                    </a:lnTo>
                    <a:lnTo>
                      <a:pt x="4" y="48"/>
                    </a:lnTo>
                    <a:lnTo>
                      <a:pt x="4" y="48"/>
                    </a:lnTo>
                    <a:lnTo>
                      <a:pt x="4" y="48"/>
                    </a:lnTo>
                    <a:lnTo>
                      <a:pt x="4" y="46"/>
                    </a:lnTo>
                    <a:lnTo>
                      <a:pt x="4" y="46"/>
                    </a:lnTo>
                    <a:lnTo>
                      <a:pt x="4" y="46"/>
                    </a:lnTo>
                    <a:lnTo>
                      <a:pt x="4" y="46"/>
                    </a:lnTo>
                    <a:lnTo>
                      <a:pt x="4" y="42"/>
                    </a:lnTo>
                    <a:lnTo>
                      <a:pt x="4" y="42"/>
                    </a:lnTo>
                    <a:lnTo>
                      <a:pt x="4" y="38"/>
                    </a:lnTo>
                    <a:lnTo>
                      <a:pt x="4" y="38"/>
                    </a:lnTo>
                    <a:lnTo>
                      <a:pt x="4" y="38"/>
                    </a:lnTo>
                    <a:lnTo>
                      <a:pt x="4" y="34"/>
                    </a:lnTo>
                    <a:lnTo>
                      <a:pt x="4" y="34"/>
                    </a:lnTo>
                    <a:lnTo>
                      <a:pt x="4" y="34"/>
                    </a:lnTo>
                    <a:lnTo>
                      <a:pt x="4" y="34"/>
                    </a:lnTo>
                    <a:lnTo>
                      <a:pt x="4" y="34"/>
                    </a:lnTo>
                    <a:lnTo>
                      <a:pt x="4" y="34"/>
                    </a:lnTo>
                    <a:lnTo>
                      <a:pt x="4" y="34"/>
                    </a:lnTo>
                    <a:lnTo>
                      <a:pt x="4" y="34"/>
                    </a:lnTo>
                    <a:lnTo>
                      <a:pt x="0" y="34"/>
                    </a:lnTo>
                    <a:lnTo>
                      <a:pt x="0" y="30"/>
                    </a:lnTo>
                    <a:lnTo>
                      <a:pt x="0" y="30"/>
                    </a:lnTo>
                    <a:lnTo>
                      <a:pt x="0" y="30"/>
                    </a:lnTo>
                    <a:lnTo>
                      <a:pt x="4" y="30"/>
                    </a:lnTo>
                    <a:lnTo>
                      <a:pt x="4" y="30"/>
                    </a:lnTo>
                    <a:lnTo>
                      <a:pt x="4" y="30"/>
                    </a:lnTo>
                    <a:lnTo>
                      <a:pt x="4" y="34"/>
                    </a:lnTo>
                    <a:lnTo>
                      <a:pt x="4" y="34"/>
                    </a:lnTo>
                    <a:lnTo>
                      <a:pt x="4" y="34"/>
                    </a:lnTo>
                    <a:lnTo>
                      <a:pt x="4" y="34"/>
                    </a:lnTo>
                    <a:lnTo>
                      <a:pt x="4" y="34"/>
                    </a:lnTo>
                    <a:lnTo>
                      <a:pt x="4" y="34"/>
                    </a:lnTo>
                    <a:lnTo>
                      <a:pt x="4" y="34"/>
                    </a:lnTo>
                    <a:lnTo>
                      <a:pt x="4" y="34"/>
                    </a:lnTo>
                    <a:lnTo>
                      <a:pt x="4" y="34"/>
                    </a:lnTo>
                    <a:lnTo>
                      <a:pt x="4" y="34"/>
                    </a:lnTo>
                    <a:lnTo>
                      <a:pt x="4" y="34"/>
                    </a:lnTo>
                    <a:lnTo>
                      <a:pt x="4" y="34"/>
                    </a:lnTo>
                    <a:lnTo>
                      <a:pt x="4" y="30"/>
                    </a:lnTo>
                    <a:lnTo>
                      <a:pt x="4" y="22"/>
                    </a:lnTo>
                    <a:lnTo>
                      <a:pt x="4" y="22"/>
                    </a:lnTo>
                    <a:lnTo>
                      <a:pt x="4" y="22"/>
                    </a:lnTo>
                    <a:lnTo>
                      <a:pt x="4" y="22"/>
                    </a:lnTo>
                    <a:lnTo>
                      <a:pt x="4" y="18"/>
                    </a:lnTo>
                    <a:lnTo>
                      <a:pt x="4" y="18"/>
                    </a:lnTo>
                    <a:lnTo>
                      <a:pt x="4" y="18"/>
                    </a:lnTo>
                    <a:lnTo>
                      <a:pt x="4" y="16"/>
                    </a:lnTo>
                    <a:lnTo>
                      <a:pt x="4" y="16"/>
                    </a:lnTo>
                    <a:lnTo>
                      <a:pt x="8" y="16"/>
                    </a:lnTo>
                    <a:lnTo>
                      <a:pt x="8" y="16"/>
                    </a:lnTo>
                    <a:lnTo>
                      <a:pt x="8" y="16"/>
                    </a:lnTo>
                    <a:lnTo>
                      <a:pt x="8" y="16"/>
                    </a:lnTo>
                    <a:lnTo>
                      <a:pt x="8" y="12"/>
                    </a:lnTo>
                    <a:lnTo>
                      <a:pt x="8" y="12"/>
                    </a:lnTo>
                    <a:lnTo>
                      <a:pt x="8" y="12"/>
                    </a:lnTo>
                    <a:lnTo>
                      <a:pt x="8" y="12"/>
                    </a:lnTo>
                    <a:lnTo>
                      <a:pt x="8" y="12"/>
                    </a:lnTo>
                    <a:lnTo>
                      <a:pt x="8" y="12"/>
                    </a:lnTo>
                    <a:lnTo>
                      <a:pt x="8" y="8"/>
                    </a:lnTo>
                    <a:lnTo>
                      <a:pt x="8" y="8"/>
                    </a:lnTo>
                    <a:lnTo>
                      <a:pt x="8" y="8"/>
                    </a:lnTo>
                    <a:lnTo>
                      <a:pt x="8" y="8"/>
                    </a:lnTo>
                    <a:lnTo>
                      <a:pt x="8" y="8"/>
                    </a:lnTo>
                    <a:lnTo>
                      <a:pt x="8" y="8"/>
                    </a:lnTo>
                    <a:lnTo>
                      <a:pt x="8" y="8"/>
                    </a:lnTo>
                    <a:lnTo>
                      <a:pt x="8" y="8"/>
                    </a:lnTo>
                    <a:lnTo>
                      <a:pt x="8" y="8"/>
                    </a:lnTo>
                    <a:lnTo>
                      <a:pt x="8" y="4"/>
                    </a:lnTo>
                    <a:lnTo>
                      <a:pt x="8" y="4"/>
                    </a:lnTo>
                    <a:lnTo>
                      <a:pt x="8" y="4"/>
                    </a:lnTo>
                    <a:lnTo>
                      <a:pt x="8" y="4"/>
                    </a:lnTo>
                    <a:lnTo>
                      <a:pt x="8" y="8"/>
                    </a:lnTo>
                    <a:lnTo>
                      <a:pt x="12" y="8"/>
                    </a:lnTo>
                    <a:lnTo>
                      <a:pt x="12" y="8"/>
                    </a:lnTo>
                    <a:lnTo>
                      <a:pt x="12" y="8"/>
                    </a:lnTo>
                    <a:lnTo>
                      <a:pt x="16" y="8"/>
                    </a:lnTo>
                    <a:lnTo>
                      <a:pt x="16" y="8"/>
                    </a:lnTo>
                    <a:lnTo>
                      <a:pt x="16" y="8"/>
                    </a:lnTo>
                    <a:lnTo>
                      <a:pt x="16" y="8"/>
                    </a:lnTo>
                    <a:lnTo>
                      <a:pt x="16" y="8"/>
                    </a:lnTo>
                    <a:lnTo>
                      <a:pt x="16" y="8"/>
                    </a:lnTo>
                    <a:lnTo>
                      <a:pt x="16" y="8"/>
                    </a:lnTo>
                    <a:lnTo>
                      <a:pt x="16" y="8"/>
                    </a:lnTo>
                    <a:lnTo>
                      <a:pt x="12" y="8"/>
                    </a:lnTo>
                    <a:lnTo>
                      <a:pt x="12" y="8"/>
                    </a:lnTo>
                    <a:lnTo>
                      <a:pt x="12" y="8"/>
                    </a:lnTo>
                    <a:lnTo>
                      <a:pt x="12" y="8"/>
                    </a:lnTo>
                    <a:lnTo>
                      <a:pt x="12" y="8"/>
                    </a:lnTo>
                    <a:lnTo>
                      <a:pt x="12" y="8"/>
                    </a:lnTo>
                    <a:lnTo>
                      <a:pt x="12" y="4"/>
                    </a:lnTo>
                    <a:lnTo>
                      <a:pt x="8" y="4"/>
                    </a:lnTo>
                    <a:lnTo>
                      <a:pt x="8" y="4"/>
                    </a:lnTo>
                    <a:lnTo>
                      <a:pt x="8" y="4"/>
                    </a:lnTo>
                    <a:lnTo>
                      <a:pt x="8" y="4"/>
                    </a:lnTo>
                    <a:lnTo>
                      <a:pt x="8" y="4"/>
                    </a:lnTo>
                    <a:lnTo>
                      <a:pt x="8" y="4"/>
                    </a:lnTo>
                    <a:lnTo>
                      <a:pt x="8" y="4"/>
                    </a:lnTo>
                    <a:lnTo>
                      <a:pt x="8" y="4"/>
                    </a:lnTo>
                    <a:lnTo>
                      <a:pt x="8" y="4"/>
                    </a:lnTo>
                    <a:lnTo>
                      <a:pt x="8" y="8"/>
                    </a:lnTo>
                    <a:lnTo>
                      <a:pt x="8" y="4"/>
                    </a:lnTo>
                    <a:lnTo>
                      <a:pt x="8" y="4"/>
                    </a:lnTo>
                    <a:lnTo>
                      <a:pt x="4" y="4"/>
                    </a:lnTo>
                    <a:lnTo>
                      <a:pt x="4" y="4"/>
                    </a:lnTo>
                    <a:lnTo>
                      <a:pt x="4" y="4"/>
                    </a:lnTo>
                    <a:lnTo>
                      <a:pt x="4" y="4"/>
                    </a:lnTo>
                    <a:lnTo>
                      <a:pt x="4" y="0"/>
                    </a:lnTo>
                    <a:lnTo>
                      <a:pt x="8" y="0"/>
                    </a:lnTo>
                    <a:lnTo>
                      <a:pt x="8" y="0"/>
                    </a:lnTo>
                    <a:lnTo>
                      <a:pt x="8" y="0"/>
                    </a:lnTo>
                    <a:lnTo>
                      <a:pt x="8" y="0"/>
                    </a:lnTo>
                    <a:lnTo>
                      <a:pt x="8" y="4"/>
                    </a:lnTo>
                    <a:lnTo>
                      <a:pt x="8" y="4"/>
                    </a:lnTo>
                    <a:lnTo>
                      <a:pt x="8" y="4"/>
                    </a:lnTo>
                    <a:lnTo>
                      <a:pt x="8" y="4"/>
                    </a:lnTo>
                    <a:lnTo>
                      <a:pt x="8" y="4"/>
                    </a:lnTo>
                    <a:lnTo>
                      <a:pt x="8" y="4"/>
                    </a:lnTo>
                    <a:lnTo>
                      <a:pt x="12" y="4"/>
                    </a:lnTo>
                    <a:lnTo>
                      <a:pt x="12" y="4"/>
                    </a:lnTo>
                    <a:lnTo>
                      <a:pt x="12" y="4"/>
                    </a:lnTo>
                    <a:lnTo>
                      <a:pt x="12" y="4"/>
                    </a:lnTo>
                    <a:lnTo>
                      <a:pt x="12" y="4"/>
                    </a:lnTo>
                    <a:lnTo>
                      <a:pt x="12" y="4"/>
                    </a:lnTo>
                    <a:lnTo>
                      <a:pt x="12" y="8"/>
                    </a:lnTo>
                    <a:lnTo>
                      <a:pt x="12" y="4"/>
                    </a:lnTo>
                    <a:lnTo>
                      <a:pt x="8" y="4"/>
                    </a:lnTo>
                    <a:lnTo>
                      <a:pt x="8" y="4"/>
                    </a:lnTo>
                    <a:lnTo>
                      <a:pt x="8" y="4"/>
                    </a:lnTo>
                    <a:lnTo>
                      <a:pt x="8" y="4"/>
                    </a:lnTo>
                    <a:lnTo>
                      <a:pt x="8" y="4"/>
                    </a:lnTo>
                    <a:lnTo>
                      <a:pt x="8" y="0"/>
                    </a:lnTo>
                    <a:lnTo>
                      <a:pt x="12" y="0"/>
                    </a:lnTo>
                    <a:lnTo>
                      <a:pt x="12" y="0"/>
                    </a:lnTo>
                    <a:lnTo>
                      <a:pt x="12" y="0"/>
                    </a:lnTo>
                    <a:lnTo>
                      <a:pt x="12" y="0"/>
                    </a:lnTo>
                    <a:lnTo>
                      <a:pt x="12" y="4"/>
                    </a:lnTo>
                    <a:lnTo>
                      <a:pt x="12" y="4"/>
                    </a:lnTo>
                    <a:lnTo>
                      <a:pt x="12" y="4"/>
                    </a:lnTo>
                    <a:lnTo>
                      <a:pt x="12" y="4"/>
                    </a:lnTo>
                    <a:lnTo>
                      <a:pt x="12" y="4"/>
                    </a:lnTo>
                    <a:lnTo>
                      <a:pt x="16" y="8"/>
                    </a:lnTo>
                    <a:lnTo>
                      <a:pt x="16" y="8"/>
                    </a:lnTo>
                    <a:lnTo>
                      <a:pt x="16" y="8"/>
                    </a:lnTo>
                    <a:lnTo>
                      <a:pt x="16" y="8"/>
                    </a:lnTo>
                    <a:lnTo>
                      <a:pt x="16" y="8"/>
                    </a:lnTo>
                    <a:lnTo>
                      <a:pt x="16" y="8"/>
                    </a:lnTo>
                    <a:lnTo>
                      <a:pt x="16" y="8"/>
                    </a:lnTo>
                    <a:lnTo>
                      <a:pt x="16" y="12"/>
                    </a:lnTo>
                    <a:lnTo>
                      <a:pt x="20" y="12"/>
                    </a:lnTo>
                    <a:lnTo>
                      <a:pt x="20" y="12"/>
                    </a:lnTo>
                    <a:lnTo>
                      <a:pt x="20" y="12"/>
                    </a:lnTo>
                    <a:lnTo>
                      <a:pt x="20" y="12"/>
                    </a:lnTo>
                    <a:lnTo>
                      <a:pt x="20" y="16"/>
                    </a:lnTo>
                    <a:lnTo>
                      <a:pt x="20" y="16"/>
                    </a:lnTo>
                    <a:lnTo>
                      <a:pt x="20" y="16"/>
                    </a:lnTo>
                    <a:lnTo>
                      <a:pt x="20" y="16"/>
                    </a:lnTo>
                    <a:lnTo>
                      <a:pt x="20" y="16"/>
                    </a:lnTo>
                    <a:lnTo>
                      <a:pt x="20" y="18"/>
                    </a:lnTo>
                    <a:lnTo>
                      <a:pt x="20" y="18"/>
                    </a:lnTo>
                    <a:lnTo>
                      <a:pt x="20" y="16"/>
                    </a:lnTo>
                    <a:lnTo>
                      <a:pt x="20" y="16"/>
                    </a:lnTo>
                    <a:lnTo>
                      <a:pt x="20" y="18"/>
                    </a:lnTo>
                    <a:lnTo>
                      <a:pt x="24" y="18"/>
                    </a:lnTo>
                    <a:lnTo>
                      <a:pt x="24" y="22"/>
                    </a:lnTo>
                    <a:lnTo>
                      <a:pt x="24" y="22"/>
                    </a:lnTo>
                    <a:lnTo>
                      <a:pt x="24" y="22"/>
                    </a:lnTo>
                    <a:lnTo>
                      <a:pt x="24" y="22"/>
                    </a:lnTo>
                    <a:lnTo>
                      <a:pt x="24" y="22"/>
                    </a:lnTo>
                    <a:lnTo>
                      <a:pt x="24" y="22"/>
                    </a:lnTo>
                    <a:lnTo>
                      <a:pt x="24" y="22"/>
                    </a:lnTo>
                    <a:lnTo>
                      <a:pt x="24" y="22"/>
                    </a:lnTo>
                    <a:lnTo>
                      <a:pt x="24" y="22"/>
                    </a:lnTo>
                    <a:lnTo>
                      <a:pt x="24" y="22"/>
                    </a:lnTo>
                    <a:lnTo>
                      <a:pt x="24" y="26"/>
                    </a:lnTo>
                    <a:lnTo>
                      <a:pt x="24" y="26"/>
                    </a:lnTo>
                    <a:lnTo>
                      <a:pt x="24" y="26"/>
                    </a:lnTo>
                    <a:lnTo>
                      <a:pt x="24" y="26"/>
                    </a:lnTo>
                    <a:lnTo>
                      <a:pt x="24" y="26"/>
                    </a:lnTo>
                    <a:lnTo>
                      <a:pt x="24" y="26"/>
                    </a:lnTo>
                    <a:lnTo>
                      <a:pt x="24" y="26"/>
                    </a:lnTo>
                    <a:lnTo>
                      <a:pt x="26" y="22"/>
                    </a:lnTo>
                    <a:lnTo>
                      <a:pt x="26" y="26"/>
                    </a:lnTo>
                    <a:lnTo>
                      <a:pt x="26" y="26"/>
                    </a:lnTo>
                    <a:lnTo>
                      <a:pt x="26" y="26"/>
                    </a:lnTo>
                    <a:lnTo>
                      <a:pt x="26" y="26"/>
                    </a:lnTo>
                    <a:lnTo>
                      <a:pt x="26" y="30"/>
                    </a:lnTo>
                    <a:lnTo>
                      <a:pt x="26" y="30"/>
                    </a:lnTo>
                    <a:lnTo>
                      <a:pt x="26" y="30"/>
                    </a:lnTo>
                    <a:lnTo>
                      <a:pt x="26" y="30"/>
                    </a:lnTo>
                    <a:lnTo>
                      <a:pt x="26" y="34"/>
                    </a:lnTo>
                    <a:lnTo>
                      <a:pt x="30" y="38"/>
                    </a:lnTo>
                    <a:lnTo>
                      <a:pt x="30" y="38"/>
                    </a:lnTo>
                    <a:lnTo>
                      <a:pt x="30" y="38"/>
                    </a:lnTo>
                    <a:lnTo>
                      <a:pt x="30" y="38"/>
                    </a:lnTo>
                    <a:lnTo>
                      <a:pt x="30" y="38"/>
                    </a:lnTo>
                    <a:lnTo>
                      <a:pt x="30" y="38"/>
                    </a:lnTo>
                    <a:lnTo>
                      <a:pt x="30" y="38"/>
                    </a:lnTo>
                    <a:lnTo>
                      <a:pt x="30" y="38"/>
                    </a:lnTo>
                    <a:lnTo>
                      <a:pt x="30" y="38"/>
                    </a:lnTo>
                    <a:lnTo>
                      <a:pt x="30" y="38"/>
                    </a:lnTo>
                    <a:lnTo>
                      <a:pt x="30" y="42"/>
                    </a:lnTo>
                    <a:lnTo>
                      <a:pt x="30" y="42"/>
                    </a:lnTo>
                    <a:lnTo>
                      <a:pt x="30" y="42"/>
                    </a:lnTo>
                    <a:lnTo>
                      <a:pt x="30" y="42"/>
                    </a:lnTo>
                    <a:lnTo>
                      <a:pt x="30" y="42"/>
                    </a:lnTo>
                    <a:lnTo>
                      <a:pt x="30" y="42"/>
                    </a:lnTo>
                    <a:lnTo>
                      <a:pt x="30" y="42"/>
                    </a:lnTo>
                    <a:lnTo>
                      <a:pt x="30" y="42"/>
                    </a:lnTo>
                    <a:lnTo>
                      <a:pt x="34" y="42"/>
                    </a:lnTo>
                    <a:lnTo>
                      <a:pt x="34" y="46"/>
                    </a:lnTo>
                    <a:lnTo>
                      <a:pt x="34" y="46"/>
                    </a:lnTo>
                    <a:lnTo>
                      <a:pt x="34" y="46"/>
                    </a:lnTo>
                    <a:lnTo>
                      <a:pt x="34" y="46"/>
                    </a:lnTo>
                    <a:lnTo>
                      <a:pt x="34" y="46"/>
                    </a:lnTo>
                    <a:lnTo>
                      <a:pt x="34" y="48"/>
                    </a:lnTo>
                    <a:lnTo>
                      <a:pt x="34" y="48"/>
                    </a:lnTo>
                    <a:lnTo>
                      <a:pt x="34" y="48"/>
                    </a:lnTo>
                    <a:lnTo>
                      <a:pt x="34" y="52"/>
                    </a:lnTo>
                    <a:lnTo>
                      <a:pt x="34" y="52"/>
                    </a:lnTo>
                    <a:lnTo>
                      <a:pt x="34" y="52"/>
                    </a:lnTo>
                    <a:lnTo>
                      <a:pt x="30" y="56"/>
                    </a:lnTo>
                    <a:lnTo>
                      <a:pt x="30" y="56"/>
                    </a:lnTo>
                    <a:lnTo>
                      <a:pt x="30" y="56"/>
                    </a:lnTo>
                    <a:lnTo>
                      <a:pt x="30" y="56"/>
                    </a:lnTo>
                    <a:lnTo>
                      <a:pt x="30"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7" name="Freeform 54">
                <a:extLst>
                  <a:ext uri="{FF2B5EF4-FFF2-40B4-BE49-F238E27FC236}">
                    <a16:creationId xmlns:a16="http://schemas.microsoft.com/office/drawing/2014/main" id="{0CD7AEDD-4C98-4898-A1CF-C39CBD96A1C2}"/>
                  </a:ext>
                </a:extLst>
              </p:cNvPr>
              <p:cNvSpPr>
                <a:spLocks/>
              </p:cNvSpPr>
              <p:nvPr/>
            </p:nvSpPr>
            <p:spPr bwMode="auto">
              <a:xfrm>
                <a:off x="5229605" y="8872286"/>
                <a:ext cx="170773" cy="163803"/>
              </a:xfrm>
              <a:custGeom>
                <a:avLst/>
                <a:gdLst>
                  <a:gd name="T0" fmla="*/ 0 w 98"/>
                  <a:gd name="T1" fmla="*/ 78 h 94"/>
                  <a:gd name="T2" fmla="*/ 4 w 98"/>
                  <a:gd name="T3" fmla="*/ 76 h 94"/>
                  <a:gd name="T4" fmla="*/ 4 w 98"/>
                  <a:gd name="T5" fmla="*/ 76 h 94"/>
                  <a:gd name="T6" fmla="*/ 4 w 98"/>
                  <a:gd name="T7" fmla="*/ 72 h 94"/>
                  <a:gd name="T8" fmla="*/ 12 w 98"/>
                  <a:gd name="T9" fmla="*/ 68 h 94"/>
                  <a:gd name="T10" fmla="*/ 12 w 98"/>
                  <a:gd name="T11" fmla="*/ 68 h 94"/>
                  <a:gd name="T12" fmla="*/ 16 w 98"/>
                  <a:gd name="T13" fmla="*/ 60 h 94"/>
                  <a:gd name="T14" fmla="*/ 12 w 98"/>
                  <a:gd name="T15" fmla="*/ 56 h 94"/>
                  <a:gd name="T16" fmla="*/ 12 w 98"/>
                  <a:gd name="T17" fmla="*/ 52 h 94"/>
                  <a:gd name="T18" fmla="*/ 8 w 98"/>
                  <a:gd name="T19" fmla="*/ 52 h 94"/>
                  <a:gd name="T20" fmla="*/ 4 w 98"/>
                  <a:gd name="T21" fmla="*/ 52 h 94"/>
                  <a:gd name="T22" fmla="*/ 4 w 98"/>
                  <a:gd name="T23" fmla="*/ 44 h 94"/>
                  <a:gd name="T24" fmla="*/ 4 w 98"/>
                  <a:gd name="T25" fmla="*/ 42 h 94"/>
                  <a:gd name="T26" fmla="*/ 4 w 98"/>
                  <a:gd name="T27" fmla="*/ 34 h 94"/>
                  <a:gd name="T28" fmla="*/ 4 w 98"/>
                  <a:gd name="T29" fmla="*/ 26 h 94"/>
                  <a:gd name="T30" fmla="*/ 8 w 98"/>
                  <a:gd name="T31" fmla="*/ 30 h 94"/>
                  <a:gd name="T32" fmla="*/ 8 w 98"/>
                  <a:gd name="T33" fmla="*/ 26 h 94"/>
                  <a:gd name="T34" fmla="*/ 12 w 98"/>
                  <a:gd name="T35" fmla="*/ 22 h 94"/>
                  <a:gd name="T36" fmla="*/ 16 w 98"/>
                  <a:gd name="T37" fmla="*/ 22 h 94"/>
                  <a:gd name="T38" fmla="*/ 16 w 98"/>
                  <a:gd name="T39" fmla="*/ 18 h 94"/>
                  <a:gd name="T40" fmla="*/ 16 w 98"/>
                  <a:gd name="T41" fmla="*/ 12 h 94"/>
                  <a:gd name="T42" fmla="*/ 24 w 98"/>
                  <a:gd name="T43" fmla="*/ 14 h 94"/>
                  <a:gd name="T44" fmla="*/ 30 w 98"/>
                  <a:gd name="T45" fmla="*/ 12 h 94"/>
                  <a:gd name="T46" fmla="*/ 34 w 98"/>
                  <a:gd name="T47" fmla="*/ 12 h 94"/>
                  <a:gd name="T48" fmla="*/ 34 w 98"/>
                  <a:gd name="T49" fmla="*/ 12 h 94"/>
                  <a:gd name="T50" fmla="*/ 42 w 98"/>
                  <a:gd name="T51" fmla="*/ 8 h 94"/>
                  <a:gd name="T52" fmla="*/ 46 w 98"/>
                  <a:gd name="T53" fmla="*/ 12 h 94"/>
                  <a:gd name="T54" fmla="*/ 50 w 98"/>
                  <a:gd name="T55" fmla="*/ 12 h 94"/>
                  <a:gd name="T56" fmla="*/ 52 w 98"/>
                  <a:gd name="T57" fmla="*/ 14 h 94"/>
                  <a:gd name="T58" fmla="*/ 60 w 98"/>
                  <a:gd name="T59" fmla="*/ 12 h 94"/>
                  <a:gd name="T60" fmla="*/ 68 w 98"/>
                  <a:gd name="T61" fmla="*/ 8 h 94"/>
                  <a:gd name="T62" fmla="*/ 72 w 98"/>
                  <a:gd name="T63" fmla="*/ 8 h 94"/>
                  <a:gd name="T64" fmla="*/ 76 w 98"/>
                  <a:gd name="T65" fmla="*/ 4 h 94"/>
                  <a:gd name="T66" fmla="*/ 82 w 98"/>
                  <a:gd name="T67" fmla="*/ 4 h 94"/>
                  <a:gd name="T68" fmla="*/ 90 w 98"/>
                  <a:gd name="T69" fmla="*/ 4 h 94"/>
                  <a:gd name="T70" fmla="*/ 94 w 98"/>
                  <a:gd name="T71" fmla="*/ 0 h 94"/>
                  <a:gd name="T72" fmla="*/ 98 w 98"/>
                  <a:gd name="T73" fmla="*/ 4 h 94"/>
                  <a:gd name="T74" fmla="*/ 82 w 98"/>
                  <a:gd name="T75" fmla="*/ 18 h 94"/>
                  <a:gd name="T76" fmla="*/ 82 w 98"/>
                  <a:gd name="T77" fmla="*/ 30 h 94"/>
                  <a:gd name="T78" fmla="*/ 82 w 98"/>
                  <a:gd name="T79" fmla="*/ 38 h 94"/>
                  <a:gd name="T80" fmla="*/ 80 w 98"/>
                  <a:gd name="T81" fmla="*/ 42 h 94"/>
                  <a:gd name="T82" fmla="*/ 80 w 98"/>
                  <a:gd name="T83" fmla="*/ 44 h 94"/>
                  <a:gd name="T84" fmla="*/ 80 w 98"/>
                  <a:gd name="T85" fmla="*/ 56 h 94"/>
                  <a:gd name="T86" fmla="*/ 60 w 98"/>
                  <a:gd name="T87" fmla="*/ 68 h 94"/>
                  <a:gd name="T88" fmla="*/ 46 w 98"/>
                  <a:gd name="T89" fmla="*/ 76 h 94"/>
                  <a:gd name="T90" fmla="*/ 30 w 98"/>
                  <a:gd name="T91" fmla="*/ 86 h 94"/>
                  <a:gd name="T92" fmla="*/ 20 w 98"/>
                  <a:gd name="T93" fmla="*/ 94 h 94"/>
                  <a:gd name="T94" fmla="*/ 12 w 98"/>
                  <a:gd name="T95" fmla="*/ 94 h 94"/>
                  <a:gd name="T96" fmla="*/ 8 w 98"/>
                  <a:gd name="T97" fmla="*/ 90 h 94"/>
                  <a:gd name="T98" fmla="*/ 4 w 98"/>
                  <a:gd name="T99" fmla="*/ 86 h 94"/>
                  <a:gd name="T100" fmla="*/ 0 w 98"/>
                  <a:gd name="T101" fmla="*/ 86 h 94"/>
                  <a:gd name="T102" fmla="*/ 0 w 98"/>
                  <a:gd name="T103" fmla="*/ 86 h 94"/>
                  <a:gd name="T104" fmla="*/ 0 w 98"/>
                  <a:gd name="T105" fmla="*/ 82 h 94"/>
                  <a:gd name="T106" fmla="*/ 0 w 98"/>
                  <a:gd name="T107" fmla="*/ 7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4">
                    <a:moveTo>
                      <a:pt x="0" y="78"/>
                    </a:moveTo>
                    <a:lnTo>
                      <a:pt x="0" y="78"/>
                    </a:lnTo>
                    <a:lnTo>
                      <a:pt x="0" y="78"/>
                    </a:lnTo>
                    <a:lnTo>
                      <a:pt x="0" y="78"/>
                    </a:lnTo>
                    <a:lnTo>
                      <a:pt x="0" y="78"/>
                    </a:lnTo>
                    <a:lnTo>
                      <a:pt x="0" y="78"/>
                    </a:lnTo>
                    <a:lnTo>
                      <a:pt x="0" y="78"/>
                    </a:lnTo>
                    <a:lnTo>
                      <a:pt x="4" y="76"/>
                    </a:lnTo>
                    <a:lnTo>
                      <a:pt x="4" y="76"/>
                    </a:lnTo>
                    <a:lnTo>
                      <a:pt x="4" y="76"/>
                    </a:lnTo>
                    <a:lnTo>
                      <a:pt x="4" y="76"/>
                    </a:lnTo>
                    <a:lnTo>
                      <a:pt x="4" y="76"/>
                    </a:lnTo>
                    <a:lnTo>
                      <a:pt x="4" y="76"/>
                    </a:lnTo>
                    <a:lnTo>
                      <a:pt x="4" y="76"/>
                    </a:lnTo>
                    <a:lnTo>
                      <a:pt x="4" y="76"/>
                    </a:lnTo>
                    <a:lnTo>
                      <a:pt x="4" y="76"/>
                    </a:lnTo>
                    <a:lnTo>
                      <a:pt x="8" y="72"/>
                    </a:lnTo>
                    <a:lnTo>
                      <a:pt x="8" y="72"/>
                    </a:lnTo>
                    <a:lnTo>
                      <a:pt x="8" y="72"/>
                    </a:lnTo>
                    <a:lnTo>
                      <a:pt x="4" y="72"/>
                    </a:lnTo>
                    <a:lnTo>
                      <a:pt x="4" y="72"/>
                    </a:lnTo>
                    <a:lnTo>
                      <a:pt x="8" y="68"/>
                    </a:lnTo>
                    <a:lnTo>
                      <a:pt x="8" y="68"/>
                    </a:lnTo>
                    <a:lnTo>
                      <a:pt x="8" y="68"/>
                    </a:lnTo>
                    <a:lnTo>
                      <a:pt x="12" y="68"/>
                    </a:lnTo>
                    <a:lnTo>
                      <a:pt x="12" y="68"/>
                    </a:lnTo>
                    <a:lnTo>
                      <a:pt x="12" y="68"/>
                    </a:lnTo>
                    <a:lnTo>
                      <a:pt x="12" y="68"/>
                    </a:lnTo>
                    <a:lnTo>
                      <a:pt x="12" y="68"/>
                    </a:lnTo>
                    <a:lnTo>
                      <a:pt x="12" y="68"/>
                    </a:lnTo>
                    <a:lnTo>
                      <a:pt x="12" y="64"/>
                    </a:lnTo>
                    <a:lnTo>
                      <a:pt x="12" y="64"/>
                    </a:lnTo>
                    <a:lnTo>
                      <a:pt x="12" y="64"/>
                    </a:lnTo>
                    <a:lnTo>
                      <a:pt x="12" y="64"/>
                    </a:lnTo>
                    <a:lnTo>
                      <a:pt x="16" y="60"/>
                    </a:lnTo>
                    <a:lnTo>
                      <a:pt x="16" y="60"/>
                    </a:lnTo>
                    <a:lnTo>
                      <a:pt x="16" y="60"/>
                    </a:lnTo>
                    <a:lnTo>
                      <a:pt x="16" y="56"/>
                    </a:lnTo>
                    <a:lnTo>
                      <a:pt x="16" y="56"/>
                    </a:lnTo>
                    <a:lnTo>
                      <a:pt x="12" y="56"/>
                    </a:lnTo>
                    <a:lnTo>
                      <a:pt x="12" y="52"/>
                    </a:lnTo>
                    <a:lnTo>
                      <a:pt x="12" y="56"/>
                    </a:lnTo>
                    <a:lnTo>
                      <a:pt x="12" y="52"/>
                    </a:lnTo>
                    <a:lnTo>
                      <a:pt x="12" y="52"/>
                    </a:lnTo>
                    <a:lnTo>
                      <a:pt x="12" y="52"/>
                    </a:lnTo>
                    <a:lnTo>
                      <a:pt x="12" y="52"/>
                    </a:lnTo>
                    <a:lnTo>
                      <a:pt x="12" y="52"/>
                    </a:lnTo>
                    <a:lnTo>
                      <a:pt x="12" y="52"/>
                    </a:lnTo>
                    <a:lnTo>
                      <a:pt x="8" y="52"/>
                    </a:lnTo>
                    <a:lnTo>
                      <a:pt x="8" y="52"/>
                    </a:lnTo>
                    <a:lnTo>
                      <a:pt x="8" y="52"/>
                    </a:lnTo>
                    <a:lnTo>
                      <a:pt x="8" y="52"/>
                    </a:lnTo>
                    <a:lnTo>
                      <a:pt x="8" y="52"/>
                    </a:lnTo>
                    <a:lnTo>
                      <a:pt x="8" y="52"/>
                    </a:lnTo>
                    <a:lnTo>
                      <a:pt x="4" y="52"/>
                    </a:lnTo>
                    <a:lnTo>
                      <a:pt x="4" y="48"/>
                    </a:lnTo>
                    <a:lnTo>
                      <a:pt x="4" y="48"/>
                    </a:lnTo>
                    <a:lnTo>
                      <a:pt x="4" y="44"/>
                    </a:lnTo>
                    <a:lnTo>
                      <a:pt x="4" y="44"/>
                    </a:lnTo>
                    <a:lnTo>
                      <a:pt x="4" y="44"/>
                    </a:lnTo>
                    <a:lnTo>
                      <a:pt x="4" y="42"/>
                    </a:lnTo>
                    <a:lnTo>
                      <a:pt x="4" y="42"/>
                    </a:lnTo>
                    <a:lnTo>
                      <a:pt x="4" y="42"/>
                    </a:lnTo>
                    <a:lnTo>
                      <a:pt x="4" y="42"/>
                    </a:lnTo>
                    <a:lnTo>
                      <a:pt x="4" y="42"/>
                    </a:lnTo>
                    <a:lnTo>
                      <a:pt x="4" y="42"/>
                    </a:lnTo>
                    <a:lnTo>
                      <a:pt x="4" y="38"/>
                    </a:lnTo>
                    <a:lnTo>
                      <a:pt x="4" y="38"/>
                    </a:lnTo>
                    <a:lnTo>
                      <a:pt x="4" y="34"/>
                    </a:lnTo>
                    <a:lnTo>
                      <a:pt x="4" y="34"/>
                    </a:lnTo>
                    <a:lnTo>
                      <a:pt x="4" y="34"/>
                    </a:lnTo>
                    <a:lnTo>
                      <a:pt x="4" y="30"/>
                    </a:lnTo>
                    <a:lnTo>
                      <a:pt x="4" y="30"/>
                    </a:lnTo>
                    <a:lnTo>
                      <a:pt x="4" y="30"/>
                    </a:lnTo>
                    <a:lnTo>
                      <a:pt x="4" y="26"/>
                    </a:lnTo>
                    <a:lnTo>
                      <a:pt x="8" y="26"/>
                    </a:lnTo>
                    <a:lnTo>
                      <a:pt x="8" y="30"/>
                    </a:lnTo>
                    <a:lnTo>
                      <a:pt x="8" y="30"/>
                    </a:lnTo>
                    <a:lnTo>
                      <a:pt x="8" y="30"/>
                    </a:lnTo>
                    <a:lnTo>
                      <a:pt x="8" y="30"/>
                    </a:lnTo>
                    <a:lnTo>
                      <a:pt x="8" y="30"/>
                    </a:lnTo>
                    <a:lnTo>
                      <a:pt x="8" y="30"/>
                    </a:lnTo>
                    <a:lnTo>
                      <a:pt x="8" y="30"/>
                    </a:lnTo>
                    <a:lnTo>
                      <a:pt x="8" y="26"/>
                    </a:lnTo>
                    <a:lnTo>
                      <a:pt x="8" y="26"/>
                    </a:lnTo>
                    <a:lnTo>
                      <a:pt x="12" y="26"/>
                    </a:lnTo>
                    <a:lnTo>
                      <a:pt x="12" y="26"/>
                    </a:lnTo>
                    <a:lnTo>
                      <a:pt x="12" y="26"/>
                    </a:lnTo>
                    <a:lnTo>
                      <a:pt x="12" y="22"/>
                    </a:lnTo>
                    <a:lnTo>
                      <a:pt x="12" y="22"/>
                    </a:lnTo>
                    <a:lnTo>
                      <a:pt x="12" y="22"/>
                    </a:lnTo>
                    <a:lnTo>
                      <a:pt x="16" y="22"/>
                    </a:lnTo>
                    <a:lnTo>
                      <a:pt x="16" y="22"/>
                    </a:lnTo>
                    <a:lnTo>
                      <a:pt x="16" y="22"/>
                    </a:lnTo>
                    <a:lnTo>
                      <a:pt x="16" y="22"/>
                    </a:lnTo>
                    <a:lnTo>
                      <a:pt x="16" y="22"/>
                    </a:lnTo>
                    <a:lnTo>
                      <a:pt x="16" y="18"/>
                    </a:lnTo>
                    <a:lnTo>
                      <a:pt x="16" y="18"/>
                    </a:lnTo>
                    <a:lnTo>
                      <a:pt x="16" y="18"/>
                    </a:lnTo>
                    <a:lnTo>
                      <a:pt x="16" y="18"/>
                    </a:lnTo>
                    <a:lnTo>
                      <a:pt x="16" y="14"/>
                    </a:lnTo>
                    <a:lnTo>
                      <a:pt x="16" y="14"/>
                    </a:lnTo>
                    <a:lnTo>
                      <a:pt x="16" y="12"/>
                    </a:lnTo>
                    <a:lnTo>
                      <a:pt x="16" y="12"/>
                    </a:lnTo>
                    <a:lnTo>
                      <a:pt x="16" y="12"/>
                    </a:lnTo>
                    <a:lnTo>
                      <a:pt x="16" y="12"/>
                    </a:lnTo>
                    <a:lnTo>
                      <a:pt x="20" y="12"/>
                    </a:lnTo>
                    <a:lnTo>
                      <a:pt x="20" y="12"/>
                    </a:lnTo>
                    <a:lnTo>
                      <a:pt x="24" y="12"/>
                    </a:lnTo>
                    <a:lnTo>
                      <a:pt x="24" y="14"/>
                    </a:lnTo>
                    <a:lnTo>
                      <a:pt x="24" y="14"/>
                    </a:lnTo>
                    <a:lnTo>
                      <a:pt x="24" y="14"/>
                    </a:lnTo>
                    <a:lnTo>
                      <a:pt x="26" y="14"/>
                    </a:lnTo>
                    <a:lnTo>
                      <a:pt x="26" y="14"/>
                    </a:lnTo>
                    <a:lnTo>
                      <a:pt x="30" y="12"/>
                    </a:lnTo>
                    <a:lnTo>
                      <a:pt x="30" y="12"/>
                    </a:lnTo>
                    <a:lnTo>
                      <a:pt x="30" y="12"/>
                    </a:lnTo>
                    <a:lnTo>
                      <a:pt x="30" y="12"/>
                    </a:lnTo>
                    <a:lnTo>
                      <a:pt x="30" y="12"/>
                    </a:lnTo>
                    <a:lnTo>
                      <a:pt x="34" y="12"/>
                    </a:lnTo>
                    <a:lnTo>
                      <a:pt x="34" y="12"/>
                    </a:lnTo>
                    <a:lnTo>
                      <a:pt x="34" y="12"/>
                    </a:lnTo>
                    <a:lnTo>
                      <a:pt x="34" y="12"/>
                    </a:lnTo>
                    <a:lnTo>
                      <a:pt x="34" y="12"/>
                    </a:lnTo>
                    <a:lnTo>
                      <a:pt x="34" y="12"/>
                    </a:lnTo>
                    <a:lnTo>
                      <a:pt x="38" y="12"/>
                    </a:lnTo>
                    <a:lnTo>
                      <a:pt x="38" y="8"/>
                    </a:lnTo>
                    <a:lnTo>
                      <a:pt x="38" y="8"/>
                    </a:lnTo>
                    <a:lnTo>
                      <a:pt x="42" y="8"/>
                    </a:lnTo>
                    <a:lnTo>
                      <a:pt x="42" y="8"/>
                    </a:lnTo>
                    <a:lnTo>
                      <a:pt x="42" y="12"/>
                    </a:lnTo>
                    <a:lnTo>
                      <a:pt x="42" y="12"/>
                    </a:lnTo>
                    <a:lnTo>
                      <a:pt x="46" y="12"/>
                    </a:lnTo>
                    <a:lnTo>
                      <a:pt x="46" y="12"/>
                    </a:lnTo>
                    <a:lnTo>
                      <a:pt x="46" y="12"/>
                    </a:lnTo>
                    <a:lnTo>
                      <a:pt x="46" y="12"/>
                    </a:lnTo>
                    <a:lnTo>
                      <a:pt x="50" y="12"/>
                    </a:lnTo>
                    <a:lnTo>
                      <a:pt x="50" y="12"/>
                    </a:lnTo>
                    <a:lnTo>
                      <a:pt x="50" y="12"/>
                    </a:lnTo>
                    <a:lnTo>
                      <a:pt x="50" y="12"/>
                    </a:lnTo>
                    <a:lnTo>
                      <a:pt x="50" y="12"/>
                    </a:lnTo>
                    <a:lnTo>
                      <a:pt x="50" y="12"/>
                    </a:lnTo>
                    <a:lnTo>
                      <a:pt x="50" y="12"/>
                    </a:lnTo>
                    <a:lnTo>
                      <a:pt x="52" y="14"/>
                    </a:lnTo>
                    <a:lnTo>
                      <a:pt x="52" y="14"/>
                    </a:lnTo>
                    <a:lnTo>
                      <a:pt x="52" y="14"/>
                    </a:lnTo>
                    <a:lnTo>
                      <a:pt x="52" y="14"/>
                    </a:lnTo>
                    <a:lnTo>
                      <a:pt x="56" y="12"/>
                    </a:lnTo>
                    <a:lnTo>
                      <a:pt x="56" y="12"/>
                    </a:lnTo>
                    <a:lnTo>
                      <a:pt x="60" y="12"/>
                    </a:lnTo>
                    <a:lnTo>
                      <a:pt x="64" y="12"/>
                    </a:lnTo>
                    <a:lnTo>
                      <a:pt x="64" y="12"/>
                    </a:lnTo>
                    <a:lnTo>
                      <a:pt x="64" y="12"/>
                    </a:lnTo>
                    <a:lnTo>
                      <a:pt x="68" y="8"/>
                    </a:lnTo>
                    <a:lnTo>
                      <a:pt x="68" y="8"/>
                    </a:lnTo>
                    <a:lnTo>
                      <a:pt x="68" y="8"/>
                    </a:lnTo>
                    <a:lnTo>
                      <a:pt x="68" y="8"/>
                    </a:lnTo>
                    <a:lnTo>
                      <a:pt x="68" y="8"/>
                    </a:lnTo>
                    <a:lnTo>
                      <a:pt x="72" y="8"/>
                    </a:lnTo>
                    <a:lnTo>
                      <a:pt x="72" y="8"/>
                    </a:lnTo>
                    <a:lnTo>
                      <a:pt x="72" y="8"/>
                    </a:lnTo>
                    <a:lnTo>
                      <a:pt x="72" y="4"/>
                    </a:lnTo>
                    <a:lnTo>
                      <a:pt x="72" y="4"/>
                    </a:lnTo>
                    <a:lnTo>
                      <a:pt x="76" y="4"/>
                    </a:lnTo>
                    <a:lnTo>
                      <a:pt x="76" y="4"/>
                    </a:lnTo>
                    <a:lnTo>
                      <a:pt x="76" y="4"/>
                    </a:lnTo>
                    <a:lnTo>
                      <a:pt x="76" y="4"/>
                    </a:lnTo>
                    <a:lnTo>
                      <a:pt x="80" y="4"/>
                    </a:lnTo>
                    <a:lnTo>
                      <a:pt x="80" y="4"/>
                    </a:lnTo>
                    <a:lnTo>
                      <a:pt x="82" y="4"/>
                    </a:lnTo>
                    <a:lnTo>
                      <a:pt x="82" y="4"/>
                    </a:lnTo>
                    <a:lnTo>
                      <a:pt x="82" y="4"/>
                    </a:lnTo>
                    <a:lnTo>
                      <a:pt x="86" y="4"/>
                    </a:lnTo>
                    <a:lnTo>
                      <a:pt x="90" y="4"/>
                    </a:lnTo>
                    <a:lnTo>
                      <a:pt x="90" y="4"/>
                    </a:lnTo>
                    <a:lnTo>
                      <a:pt x="94" y="4"/>
                    </a:lnTo>
                    <a:lnTo>
                      <a:pt x="94" y="4"/>
                    </a:lnTo>
                    <a:lnTo>
                      <a:pt x="94" y="4"/>
                    </a:lnTo>
                    <a:lnTo>
                      <a:pt x="94" y="0"/>
                    </a:lnTo>
                    <a:lnTo>
                      <a:pt x="94" y="0"/>
                    </a:lnTo>
                    <a:lnTo>
                      <a:pt x="98" y="0"/>
                    </a:lnTo>
                    <a:lnTo>
                      <a:pt x="98" y="4"/>
                    </a:lnTo>
                    <a:lnTo>
                      <a:pt x="98" y="4"/>
                    </a:lnTo>
                    <a:lnTo>
                      <a:pt x="98" y="4"/>
                    </a:lnTo>
                    <a:lnTo>
                      <a:pt x="98" y="4"/>
                    </a:lnTo>
                    <a:lnTo>
                      <a:pt x="98" y="8"/>
                    </a:lnTo>
                    <a:lnTo>
                      <a:pt x="98" y="8"/>
                    </a:lnTo>
                    <a:lnTo>
                      <a:pt x="90" y="14"/>
                    </a:lnTo>
                    <a:lnTo>
                      <a:pt x="82" y="14"/>
                    </a:lnTo>
                    <a:lnTo>
                      <a:pt x="82" y="18"/>
                    </a:lnTo>
                    <a:lnTo>
                      <a:pt x="82" y="18"/>
                    </a:lnTo>
                    <a:lnTo>
                      <a:pt x="82" y="26"/>
                    </a:lnTo>
                    <a:lnTo>
                      <a:pt x="82" y="26"/>
                    </a:lnTo>
                    <a:lnTo>
                      <a:pt x="82" y="30"/>
                    </a:lnTo>
                    <a:lnTo>
                      <a:pt x="82" y="30"/>
                    </a:lnTo>
                    <a:lnTo>
                      <a:pt x="82" y="34"/>
                    </a:lnTo>
                    <a:lnTo>
                      <a:pt x="82" y="34"/>
                    </a:lnTo>
                    <a:lnTo>
                      <a:pt x="82" y="34"/>
                    </a:lnTo>
                    <a:lnTo>
                      <a:pt x="82" y="38"/>
                    </a:lnTo>
                    <a:lnTo>
                      <a:pt x="82" y="38"/>
                    </a:lnTo>
                    <a:lnTo>
                      <a:pt x="82" y="38"/>
                    </a:lnTo>
                    <a:lnTo>
                      <a:pt x="82" y="38"/>
                    </a:lnTo>
                    <a:lnTo>
                      <a:pt x="82" y="38"/>
                    </a:lnTo>
                    <a:lnTo>
                      <a:pt x="82" y="38"/>
                    </a:lnTo>
                    <a:lnTo>
                      <a:pt x="80" y="42"/>
                    </a:lnTo>
                    <a:lnTo>
                      <a:pt x="80" y="42"/>
                    </a:lnTo>
                    <a:lnTo>
                      <a:pt x="80" y="42"/>
                    </a:lnTo>
                    <a:lnTo>
                      <a:pt x="80" y="42"/>
                    </a:lnTo>
                    <a:lnTo>
                      <a:pt x="80" y="42"/>
                    </a:lnTo>
                    <a:lnTo>
                      <a:pt x="80" y="44"/>
                    </a:lnTo>
                    <a:lnTo>
                      <a:pt x="80" y="44"/>
                    </a:lnTo>
                    <a:lnTo>
                      <a:pt x="80" y="48"/>
                    </a:lnTo>
                    <a:lnTo>
                      <a:pt x="80" y="52"/>
                    </a:lnTo>
                    <a:lnTo>
                      <a:pt x="80" y="56"/>
                    </a:lnTo>
                    <a:lnTo>
                      <a:pt x="80" y="56"/>
                    </a:lnTo>
                    <a:lnTo>
                      <a:pt x="72" y="60"/>
                    </a:lnTo>
                    <a:lnTo>
                      <a:pt x="68" y="64"/>
                    </a:lnTo>
                    <a:lnTo>
                      <a:pt x="64" y="64"/>
                    </a:lnTo>
                    <a:lnTo>
                      <a:pt x="64" y="64"/>
                    </a:lnTo>
                    <a:lnTo>
                      <a:pt x="60" y="68"/>
                    </a:lnTo>
                    <a:lnTo>
                      <a:pt x="56" y="68"/>
                    </a:lnTo>
                    <a:lnTo>
                      <a:pt x="52" y="72"/>
                    </a:lnTo>
                    <a:lnTo>
                      <a:pt x="50" y="76"/>
                    </a:lnTo>
                    <a:lnTo>
                      <a:pt x="46" y="76"/>
                    </a:lnTo>
                    <a:lnTo>
                      <a:pt x="46" y="76"/>
                    </a:lnTo>
                    <a:lnTo>
                      <a:pt x="46" y="76"/>
                    </a:lnTo>
                    <a:lnTo>
                      <a:pt x="42" y="78"/>
                    </a:lnTo>
                    <a:lnTo>
                      <a:pt x="38" y="78"/>
                    </a:lnTo>
                    <a:lnTo>
                      <a:pt x="34" y="82"/>
                    </a:lnTo>
                    <a:lnTo>
                      <a:pt x="30" y="86"/>
                    </a:lnTo>
                    <a:lnTo>
                      <a:pt x="26" y="90"/>
                    </a:lnTo>
                    <a:lnTo>
                      <a:pt x="26" y="90"/>
                    </a:lnTo>
                    <a:lnTo>
                      <a:pt x="26" y="90"/>
                    </a:lnTo>
                    <a:lnTo>
                      <a:pt x="24" y="90"/>
                    </a:lnTo>
                    <a:lnTo>
                      <a:pt x="20" y="94"/>
                    </a:lnTo>
                    <a:lnTo>
                      <a:pt x="20" y="94"/>
                    </a:lnTo>
                    <a:lnTo>
                      <a:pt x="16" y="94"/>
                    </a:lnTo>
                    <a:lnTo>
                      <a:pt x="16" y="94"/>
                    </a:lnTo>
                    <a:lnTo>
                      <a:pt x="16" y="94"/>
                    </a:lnTo>
                    <a:lnTo>
                      <a:pt x="12" y="94"/>
                    </a:lnTo>
                    <a:lnTo>
                      <a:pt x="12" y="94"/>
                    </a:lnTo>
                    <a:lnTo>
                      <a:pt x="12" y="94"/>
                    </a:lnTo>
                    <a:lnTo>
                      <a:pt x="12" y="94"/>
                    </a:lnTo>
                    <a:lnTo>
                      <a:pt x="8" y="90"/>
                    </a:lnTo>
                    <a:lnTo>
                      <a:pt x="8" y="90"/>
                    </a:lnTo>
                    <a:lnTo>
                      <a:pt x="8" y="90"/>
                    </a:lnTo>
                    <a:lnTo>
                      <a:pt x="8" y="90"/>
                    </a:lnTo>
                    <a:lnTo>
                      <a:pt x="8" y="90"/>
                    </a:lnTo>
                    <a:lnTo>
                      <a:pt x="8" y="90"/>
                    </a:lnTo>
                    <a:lnTo>
                      <a:pt x="4" y="86"/>
                    </a:lnTo>
                    <a:lnTo>
                      <a:pt x="4" y="86"/>
                    </a:lnTo>
                    <a:lnTo>
                      <a:pt x="4" y="86"/>
                    </a:lnTo>
                    <a:lnTo>
                      <a:pt x="0" y="86"/>
                    </a:lnTo>
                    <a:lnTo>
                      <a:pt x="0" y="90"/>
                    </a:lnTo>
                    <a:lnTo>
                      <a:pt x="0" y="86"/>
                    </a:lnTo>
                    <a:lnTo>
                      <a:pt x="0" y="86"/>
                    </a:lnTo>
                    <a:lnTo>
                      <a:pt x="0" y="86"/>
                    </a:lnTo>
                    <a:lnTo>
                      <a:pt x="0" y="86"/>
                    </a:lnTo>
                    <a:lnTo>
                      <a:pt x="0" y="86"/>
                    </a:lnTo>
                    <a:lnTo>
                      <a:pt x="0" y="86"/>
                    </a:lnTo>
                    <a:lnTo>
                      <a:pt x="0" y="86"/>
                    </a:lnTo>
                    <a:lnTo>
                      <a:pt x="0" y="86"/>
                    </a:lnTo>
                    <a:lnTo>
                      <a:pt x="0" y="82"/>
                    </a:lnTo>
                    <a:lnTo>
                      <a:pt x="0" y="82"/>
                    </a:lnTo>
                    <a:lnTo>
                      <a:pt x="0" y="82"/>
                    </a:lnTo>
                    <a:lnTo>
                      <a:pt x="0" y="82"/>
                    </a:lnTo>
                    <a:lnTo>
                      <a:pt x="0" y="82"/>
                    </a:lnTo>
                    <a:lnTo>
                      <a:pt x="0" y="78"/>
                    </a:lnTo>
                    <a:lnTo>
                      <a:pt x="0" y="78"/>
                    </a:lnTo>
                    <a:lnTo>
                      <a:pt x="0" y="78"/>
                    </a:lnTo>
                    <a:lnTo>
                      <a:pt x="0" y="78"/>
                    </a:lnTo>
                    <a:lnTo>
                      <a:pt x="0" y="7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8" name="Freeform 55">
                <a:extLst>
                  <a:ext uri="{FF2B5EF4-FFF2-40B4-BE49-F238E27FC236}">
                    <a16:creationId xmlns:a16="http://schemas.microsoft.com/office/drawing/2014/main" id="{ABE753D0-63F4-4A87-BACC-A741E4D0A5D0}"/>
                  </a:ext>
                </a:extLst>
              </p:cNvPr>
              <p:cNvSpPr>
                <a:spLocks/>
              </p:cNvSpPr>
              <p:nvPr/>
            </p:nvSpPr>
            <p:spPr bwMode="auto">
              <a:xfrm>
                <a:off x="6017253" y="8746820"/>
                <a:ext cx="188199" cy="153347"/>
              </a:xfrm>
              <a:custGeom>
                <a:avLst/>
                <a:gdLst>
                  <a:gd name="T0" fmla="*/ 100 w 108"/>
                  <a:gd name="T1" fmla="*/ 72 h 88"/>
                  <a:gd name="T2" fmla="*/ 90 w 108"/>
                  <a:gd name="T3" fmla="*/ 76 h 88"/>
                  <a:gd name="T4" fmla="*/ 90 w 108"/>
                  <a:gd name="T5" fmla="*/ 72 h 88"/>
                  <a:gd name="T6" fmla="*/ 82 w 108"/>
                  <a:gd name="T7" fmla="*/ 72 h 88"/>
                  <a:gd name="T8" fmla="*/ 74 w 108"/>
                  <a:gd name="T9" fmla="*/ 76 h 88"/>
                  <a:gd name="T10" fmla="*/ 68 w 108"/>
                  <a:gd name="T11" fmla="*/ 80 h 88"/>
                  <a:gd name="T12" fmla="*/ 60 w 108"/>
                  <a:gd name="T13" fmla="*/ 84 h 88"/>
                  <a:gd name="T14" fmla="*/ 56 w 108"/>
                  <a:gd name="T15" fmla="*/ 72 h 88"/>
                  <a:gd name="T16" fmla="*/ 60 w 108"/>
                  <a:gd name="T17" fmla="*/ 64 h 88"/>
                  <a:gd name="T18" fmla="*/ 52 w 108"/>
                  <a:gd name="T19" fmla="*/ 60 h 88"/>
                  <a:gd name="T20" fmla="*/ 52 w 108"/>
                  <a:gd name="T21" fmla="*/ 54 h 88"/>
                  <a:gd name="T22" fmla="*/ 44 w 108"/>
                  <a:gd name="T23" fmla="*/ 58 h 88"/>
                  <a:gd name="T24" fmla="*/ 38 w 108"/>
                  <a:gd name="T25" fmla="*/ 64 h 88"/>
                  <a:gd name="T26" fmla="*/ 38 w 108"/>
                  <a:gd name="T27" fmla="*/ 68 h 88"/>
                  <a:gd name="T28" fmla="*/ 26 w 108"/>
                  <a:gd name="T29" fmla="*/ 72 h 88"/>
                  <a:gd name="T30" fmla="*/ 22 w 108"/>
                  <a:gd name="T31" fmla="*/ 72 h 88"/>
                  <a:gd name="T32" fmla="*/ 12 w 108"/>
                  <a:gd name="T33" fmla="*/ 76 h 88"/>
                  <a:gd name="T34" fmla="*/ 4 w 108"/>
                  <a:gd name="T35" fmla="*/ 76 h 88"/>
                  <a:gd name="T36" fmla="*/ 8 w 108"/>
                  <a:gd name="T37" fmla="*/ 68 h 88"/>
                  <a:gd name="T38" fmla="*/ 12 w 108"/>
                  <a:gd name="T39" fmla="*/ 58 h 88"/>
                  <a:gd name="T40" fmla="*/ 12 w 108"/>
                  <a:gd name="T41" fmla="*/ 54 h 88"/>
                  <a:gd name="T42" fmla="*/ 12 w 108"/>
                  <a:gd name="T43" fmla="*/ 46 h 88"/>
                  <a:gd name="T44" fmla="*/ 4 w 108"/>
                  <a:gd name="T45" fmla="*/ 42 h 88"/>
                  <a:gd name="T46" fmla="*/ 0 w 108"/>
                  <a:gd name="T47" fmla="*/ 34 h 88"/>
                  <a:gd name="T48" fmla="*/ 8 w 108"/>
                  <a:gd name="T49" fmla="*/ 28 h 88"/>
                  <a:gd name="T50" fmla="*/ 14 w 108"/>
                  <a:gd name="T51" fmla="*/ 30 h 88"/>
                  <a:gd name="T52" fmla="*/ 18 w 108"/>
                  <a:gd name="T53" fmla="*/ 24 h 88"/>
                  <a:gd name="T54" fmla="*/ 18 w 108"/>
                  <a:gd name="T55" fmla="*/ 20 h 88"/>
                  <a:gd name="T56" fmla="*/ 18 w 108"/>
                  <a:gd name="T57" fmla="*/ 16 h 88"/>
                  <a:gd name="T58" fmla="*/ 26 w 108"/>
                  <a:gd name="T59" fmla="*/ 12 h 88"/>
                  <a:gd name="T60" fmla="*/ 30 w 108"/>
                  <a:gd name="T61" fmla="*/ 4 h 88"/>
                  <a:gd name="T62" fmla="*/ 38 w 108"/>
                  <a:gd name="T63" fmla="*/ 8 h 88"/>
                  <a:gd name="T64" fmla="*/ 42 w 108"/>
                  <a:gd name="T65" fmla="*/ 0 h 88"/>
                  <a:gd name="T66" fmla="*/ 48 w 108"/>
                  <a:gd name="T67" fmla="*/ 4 h 88"/>
                  <a:gd name="T68" fmla="*/ 44 w 108"/>
                  <a:gd name="T69" fmla="*/ 12 h 88"/>
                  <a:gd name="T70" fmla="*/ 44 w 108"/>
                  <a:gd name="T71" fmla="*/ 16 h 88"/>
                  <a:gd name="T72" fmla="*/ 44 w 108"/>
                  <a:gd name="T73" fmla="*/ 20 h 88"/>
                  <a:gd name="T74" fmla="*/ 44 w 108"/>
                  <a:gd name="T75" fmla="*/ 24 h 88"/>
                  <a:gd name="T76" fmla="*/ 38 w 108"/>
                  <a:gd name="T77" fmla="*/ 16 h 88"/>
                  <a:gd name="T78" fmla="*/ 30 w 108"/>
                  <a:gd name="T79" fmla="*/ 24 h 88"/>
                  <a:gd name="T80" fmla="*/ 26 w 108"/>
                  <a:gd name="T81" fmla="*/ 24 h 88"/>
                  <a:gd name="T82" fmla="*/ 30 w 108"/>
                  <a:gd name="T83" fmla="*/ 30 h 88"/>
                  <a:gd name="T84" fmla="*/ 42 w 108"/>
                  <a:gd name="T85" fmla="*/ 30 h 88"/>
                  <a:gd name="T86" fmla="*/ 44 w 108"/>
                  <a:gd name="T87" fmla="*/ 30 h 88"/>
                  <a:gd name="T88" fmla="*/ 52 w 108"/>
                  <a:gd name="T89" fmla="*/ 30 h 88"/>
                  <a:gd name="T90" fmla="*/ 60 w 108"/>
                  <a:gd name="T91" fmla="*/ 30 h 88"/>
                  <a:gd name="T92" fmla="*/ 60 w 108"/>
                  <a:gd name="T93" fmla="*/ 34 h 88"/>
                  <a:gd name="T94" fmla="*/ 68 w 108"/>
                  <a:gd name="T95" fmla="*/ 38 h 88"/>
                  <a:gd name="T96" fmla="*/ 74 w 108"/>
                  <a:gd name="T97" fmla="*/ 34 h 88"/>
                  <a:gd name="T98" fmla="*/ 82 w 108"/>
                  <a:gd name="T99" fmla="*/ 30 h 88"/>
                  <a:gd name="T100" fmla="*/ 90 w 108"/>
                  <a:gd name="T101" fmla="*/ 34 h 88"/>
                  <a:gd name="T102" fmla="*/ 90 w 108"/>
                  <a:gd name="T103" fmla="*/ 42 h 88"/>
                  <a:gd name="T104" fmla="*/ 94 w 108"/>
                  <a:gd name="T105" fmla="*/ 50 h 88"/>
                  <a:gd name="T106" fmla="*/ 100 w 108"/>
                  <a:gd name="T107" fmla="*/ 50 h 88"/>
                  <a:gd name="T108" fmla="*/ 104 w 108"/>
                  <a:gd name="T109" fmla="*/ 58 h 88"/>
                  <a:gd name="T110" fmla="*/ 108 w 108"/>
                  <a:gd name="T111" fmla="*/ 64 h 88"/>
                  <a:gd name="T112" fmla="*/ 108 w 108"/>
                  <a:gd name="T113" fmla="*/ 68 h 88"/>
                  <a:gd name="T114" fmla="*/ 104 w 108"/>
                  <a:gd name="T11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 h="88">
                    <a:moveTo>
                      <a:pt x="104" y="76"/>
                    </a:moveTo>
                    <a:lnTo>
                      <a:pt x="104" y="72"/>
                    </a:lnTo>
                    <a:lnTo>
                      <a:pt x="100" y="72"/>
                    </a:lnTo>
                    <a:lnTo>
                      <a:pt x="98" y="72"/>
                    </a:lnTo>
                    <a:lnTo>
                      <a:pt x="94" y="72"/>
                    </a:lnTo>
                    <a:lnTo>
                      <a:pt x="90" y="76"/>
                    </a:lnTo>
                    <a:lnTo>
                      <a:pt x="86" y="76"/>
                    </a:lnTo>
                    <a:lnTo>
                      <a:pt x="86" y="72"/>
                    </a:lnTo>
                    <a:lnTo>
                      <a:pt x="90" y="72"/>
                    </a:lnTo>
                    <a:lnTo>
                      <a:pt x="86" y="72"/>
                    </a:lnTo>
                    <a:lnTo>
                      <a:pt x="86" y="68"/>
                    </a:lnTo>
                    <a:lnTo>
                      <a:pt x="82" y="72"/>
                    </a:lnTo>
                    <a:lnTo>
                      <a:pt x="78" y="72"/>
                    </a:lnTo>
                    <a:lnTo>
                      <a:pt x="78" y="76"/>
                    </a:lnTo>
                    <a:lnTo>
                      <a:pt x="74" y="76"/>
                    </a:lnTo>
                    <a:lnTo>
                      <a:pt x="74" y="80"/>
                    </a:lnTo>
                    <a:lnTo>
                      <a:pt x="70" y="80"/>
                    </a:lnTo>
                    <a:lnTo>
                      <a:pt x="68" y="80"/>
                    </a:lnTo>
                    <a:lnTo>
                      <a:pt x="64" y="84"/>
                    </a:lnTo>
                    <a:lnTo>
                      <a:pt x="60" y="88"/>
                    </a:lnTo>
                    <a:lnTo>
                      <a:pt x="60" y="84"/>
                    </a:lnTo>
                    <a:lnTo>
                      <a:pt x="56" y="80"/>
                    </a:lnTo>
                    <a:lnTo>
                      <a:pt x="56" y="76"/>
                    </a:lnTo>
                    <a:lnTo>
                      <a:pt x="56" y="72"/>
                    </a:lnTo>
                    <a:lnTo>
                      <a:pt x="56" y="68"/>
                    </a:lnTo>
                    <a:lnTo>
                      <a:pt x="56" y="64"/>
                    </a:lnTo>
                    <a:lnTo>
                      <a:pt x="60" y="64"/>
                    </a:lnTo>
                    <a:lnTo>
                      <a:pt x="60" y="60"/>
                    </a:lnTo>
                    <a:lnTo>
                      <a:pt x="56" y="60"/>
                    </a:lnTo>
                    <a:lnTo>
                      <a:pt x="52" y="60"/>
                    </a:lnTo>
                    <a:lnTo>
                      <a:pt x="56" y="58"/>
                    </a:lnTo>
                    <a:lnTo>
                      <a:pt x="56" y="54"/>
                    </a:lnTo>
                    <a:lnTo>
                      <a:pt x="52" y="54"/>
                    </a:lnTo>
                    <a:lnTo>
                      <a:pt x="48" y="50"/>
                    </a:lnTo>
                    <a:lnTo>
                      <a:pt x="44" y="54"/>
                    </a:lnTo>
                    <a:lnTo>
                      <a:pt x="44" y="58"/>
                    </a:lnTo>
                    <a:lnTo>
                      <a:pt x="42" y="60"/>
                    </a:lnTo>
                    <a:lnTo>
                      <a:pt x="38" y="60"/>
                    </a:lnTo>
                    <a:lnTo>
                      <a:pt x="38" y="64"/>
                    </a:lnTo>
                    <a:lnTo>
                      <a:pt x="42" y="64"/>
                    </a:lnTo>
                    <a:lnTo>
                      <a:pt x="42" y="68"/>
                    </a:lnTo>
                    <a:lnTo>
                      <a:pt x="38" y="68"/>
                    </a:lnTo>
                    <a:lnTo>
                      <a:pt x="34" y="68"/>
                    </a:lnTo>
                    <a:lnTo>
                      <a:pt x="30" y="68"/>
                    </a:lnTo>
                    <a:lnTo>
                      <a:pt x="26" y="72"/>
                    </a:lnTo>
                    <a:lnTo>
                      <a:pt x="26" y="76"/>
                    </a:lnTo>
                    <a:lnTo>
                      <a:pt x="22" y="76"/>
                    </a:lnTo>
                    <a:lnTo>
                      <a:pt x="22" y="72"/>
                    </a:lnTo>
                    <a:lnTo>
                      <a:pt x="18" y="72"/>
                    </a:lnTo>
                    <a:lnTo>
                      <a:pt x="14" y="76"/>
                    </a:lnTo>
                    <a:lnTo>
                      <a:pt x="12" y="76"/>
                    </a:lnTo>
                    <a:lnTo>
                      <a:pt x="12" y="80"/>
                    </a:lnTo>
                    <a:lnTo>
                      <a:pt x="8" y="80"/>
                    </a:lnTo>
                    <a:lnTo>
                      <a:pt x="4" y="76"/>
                    </a:lnTo>
                    <a:lnTo>
                      <a:pt x="4" y="72"/>
                    </a:lnTo>
                    <a:lnTo>
                      <a:pt x="4" y="68"/>
                    </a:lnTo>
                    <a:lnTo>
                      <a:pt x="8" y="68"/>
                    </a:lnTo>
                    <a:lnTo>
                      <a:pt x="8" y="64"/>
                    </a:lnTo>
                    <a:lnTo>
                      <a:pt x="12" y="60"/>
                    </a:lnTo>
                    <a:lnTo>
                      <a:pt x="12" y="58"/>
                    </a:lnTo>
                    <a:lnTo>
                      <a:pt x="14" y="58"/>
                    </a:lnTo>
                    <a:lnTo>
                      <a:pt x="12" y="58"/>
                    </a:lnTo>
                    <a:lnTo>
                      <a:pt x="12" y="54"/>
                    </a:lnTo>
                    <a:lnTo>
                      <a:pt x="8" y="50"/>
                    </a:lnTo>
                    <a:lnTo>
                      <a:pt x="8" y="46"/>
                    </a:lnTo>
                    <a:lnTo>
                      <a:pt x="12" y="46"/>
                    </a:lnTo>
                    <a:lnTo>
                      <a:pt x="12" y="42"/>
                    </a:lnTo>
                    <a:lnTo>
                      <a:pt x="8" y="42"/>
                    </a:lnTo>
                    <a:lnTo>
                      <a:pt x="4" y="42"/>
                    </a:lnTo>
                    <a:lnTo>
                      <a:pt x="4" y="38"/>
                    </a:lnTo>
                    <a:lnTo>
                      <a:pt x="0" y="38"/>
                    </a:lnTo>
                    <a:lnTo>
                      <a:pt x="0" y="34"/>
                    </a:lnTo>
                    <a:lnTo>
                      <a:pt x="0" y="30"/>
                    </a:lnTo>
                    <a:lnTo>
                      <a:pt x="4" y="28"/>
                    </a:lnTo>
                    <a:lnTo>
                      <a:pt x="8" y="28"/>
                    </a:lnTo>
                    <a:lnTo>
                      <a:pt x="8" y="30"/>
                    </a:lnTo>
                    <a:lnTo>
                      <a:pt x="12" y="30"/>
                    </a:lnTo>
                    <a:lnTo>
                      <a:pt x="14" y="30"/>
                    </a:lnTo>
                    <a:lnTo>
                      <a:pt x="14" y="28"/>
                    </a:lnTo>
                    <a:lnTo>
                      <a:pt x="14" y="24"/>
                    </a:lnTo>
                    <a:lnTo>
                      <a:pt x="18" y="24"/>
                    </a:lnTo>
                    <a:lnTo>
                      <a:pt x="18" y="20"/>
                    </a:lnTo>
                    <a:lnTo>
                      <a:pt x="22" y="20"/>
                    </a:lnTo>
                    <a:lnTo>
                      <a:pt x="18" y="20"/>
                    </a:lnTo>
                    <a:lnTo>
                      <a:pt x="14" y="20"/>
                    </a:lnTo>
                    <a:lnTo>
                      <a:pt x="14" y="16"/>
                    </a:lnTo>
                    <a:lnTo>
                      <a:pt x="18" y="16"/>
                    </a:lnTo>
                    <a:lnTo>
                      <a:pt x="22" y="16"/>
                    </a:lnTo>
                    <a:lnTo>
                      <a:pt x="26" y="16"/>
                    </a:lnTo>
                    <a:lnTo>
                      <a:pt x="26" y="12"/>
                    </a:lnTo>
                    <a:lnTo>
                      <a:pt x="26" y="8"/>
                    </a:lnTo>
                    <a:lnTo>
                      <a:pt x="26" y="4"/>
                    </a:lnTo>
                    <a:lnTo>
                      <a:pt x="30" y="4"/>
                    </a:lnTo>
                    <a:lnTo>
                      <a:pt x="30" y="8"/>
                    </a:lnTo>
                    <a:lnTo>
                      <a:pt x="34" y="8"/>
                    </a:lnTo>
                    <a:lnTo>
                      <a:pt x="38" y="8"/>
                    </a:lnTo>
                    <a:lnTo>
                      <a:pt x="38" y="4"/>
                    </a:lnTo>
                    <a:lnTo>
                      <a:pt x="42" y="4"/>
                    </a:lnTo>
                    <a:lnTo>
                      <a:pt x="42" y="0"/>
                    </a:lnTo>
                    <a:lnTo>
                      <a:pt x="44" y="0"/>
                    </a:lnTo>
                    <a:lnTo>
                      <a:pt x="44" y="4"/>
                    </a:lnTo>
                    <a:lnTo>
                      <a:pt x="48" y="4"/>
                    </a:lnTo>
                    <a:lnTo>
                      <a:pt x="48" y="8"/>
                    </a:lnTo>
                    <a:lnTo>
                      <a:pt x="44" y="8"/>
                    </a:lnTo>
                    <a:lnTo>
                      <a:pt x="44" y="12"/>
                    </a:lnTo>
                    <a:lnTo>
                      <a:pt x="42" y="12"/>
                    </a:lnTo>
                    <a:lnTo>
                      <a:pt x="42" y="16"/>
                    </a:lnTo>
                    <a:lnTo>
                      <a:pt x="44" y="16"/>
                    </a:lnTo>
                    <a:lnTo>
                      <a:pt x="48" y="16"/>
                    </a:lnTo>
                    <a:lnTo>
                      <a:pt x="48" y="20"/>
                    </a:lnTo>
                    <a:lnTo>
                      <a:pt x="44" y="20"/>
                    </a:lnTo>
                    <a:lnTo>
                      <a:pt x="44" y="24"/>
                    </a:lnTo>
                    <a:lnTo>
                      <a:pt x="42" y="24"/>
                    </a:lnTo>
                    <a:lnTo>
                      <a:pt x="44" y="24"/>
                    </a:lnTo>
                    <a:lnTo>
                      <a:pt x="44" y="20"/>
                    </a:lnTo>
                    <a:lnTo>
                      <a:pt x="42" y="20"/>
                    </a:lnTo>
                    <a:lnTo>
                      <a:pt x="38" y="16"/>
                    </a:lnTo>
                    <a:lnTo>
                      <a:pt x="34" y="20"/>
                    </a:lnTo>
                    <a:lnTo>
                      <a:pt x="30" y="20"/>
                    </a:lnTo>
                    <a:lnTo>
                      <a:pt x="30" y="24"/>
                    </a:lnTo>
                    <a:lnTo>
                      <a:pt x="26" y="24"/>
                    </a:lnTo>
                    <a:lnTo>
                      <a:pt x="26" y="20"/>
                    </a:lnTo>
                    <a:lnTo>
                      <a:pt x="26" y="24"/>
                    </a:lnTo>
                    <a:lnTo>
                      <a:pt x="26" y="28"/>
                    </a:lnTo>
                    <a:lnTo>
                      <a:pt x="26" y="30"/>
                    </a:lnTo>
                    <a:lnTo>
                      <a:pt x="30" y="30"/>
                    </a:lnTo>
                    <a:lnTo>
                      <a:pt x="34" y="30"/>
                    </a:lnTo>
                    <a:lnTo>
                      <a:pt x="38" y="30"/>
                    </a:lnTo>
                    <a:lnTo>
                      <a:pt x="42" y="30"/>
                    </a:lnTo>
                    <a:lnTo>
                      <a:pt x="42" y="28"/>
                    </a:lnTo>
                    <a:lnTo>
                      <a:pt x="44" y="28"/>
                    </a:lnTo>
                    <a:lnTo>
                      <a:pt x="44" y="30"/>
                    </a:lnTo>
                    <a:lnTo>
                      <a:pt x="48" y="30"/>
                    </a:lnTo>
                    <a:lnTo>
                      <a:pt x="48" y="34"/>
                    </a:lnTo>
                    <a:lnTo>
                      <a:pt x="52" y="30"/>
                    </a:lnTo>
                    <a:lnTo>
                      <a:pt x="56" y="30"/>
                    </a:lnTo>
                    <a:lnTo>
                      <a:pt x="56" y="28"/>
                    </a:lnTo>
                    <a:lnTo>
                      <a:pt x="60" y="30"/>
                    </a:lnTo>
                    <a:lnTo>
                      <a:pt x="56" y="30"/>
                    </a:lnTo>
                    <a:lnTo>
                      <a:pt x="60" y="30"/>
                    </a:lnTo>
                    <a:lnTo>
                      <a:pt x="60" y="34"/>
                    </a:lnTo>
                    <a:lnTo>
                      <a:pt x="64" y="34"/>
                    </a:lnTo>
                    <a:lnTo>
                      <a:pt x="68" y="34"/>
                    </a:lnTo>
                    <a:lnTo>
                      <a:pt x="68" y="38"/>
                    </a:lnTo>
                    <a:lnTo>
                      <a:pt x="68" y="34"/>
                    </a:lnTo>
                    <a:lnTo>
                      <a:pt x="70" y="34"/>
                    </a:lnTo>
                    <a:lnTo>
                      <a:pt x="74" y="34"/>
                    </a:lnTo>
                    <a:lnTo>
                      <a:pt x="78" y="34"/>
                    </a:lnTo>
                    <a:lnTo>
                      <a:pt x="82" y="34"/>
                    </a:lnTo>
                    <a:lnTo>
                      <a:pt x="82" y="30"/>
                    </a:lnTo>
                    <a:lnTo>
                      <a:pt x="86" y="30"/>
                    </a:lnTo>
                    <a:lnTo>
                      <a:pt x="90" y="30"/>
                    </a:lnTo>
                    <a:lnTo>
                      <a:pt x="90" y="34"/>
                    </a:lnTo>
                    <a:lnTo>
                      <a:pt x="86" y="34"/>
                    </a:lnTo>
                    <a:lnTo>
                      <a:pt x="90" y="38"/>
                    </a:lnTo>
                    <a:lnTo>
                      <a:pt x="90" y="42"/>
                    </a:lnTo>
                    <a:lnTo>
                      <a:pt x="90" y="46"/>
                    </a:lnTo>
                    <a:lnTo>
                      <a:pt x="90" y="50"/>
                    </a:lnTo>
                    <a:lnTo>
                      <a:pt x="94" y="50"/>
                    </a:lnTo>
                    <a:lnTo>
                      <a:pt x="94" y="46"/>
                    </a:lnTo>
                    <a:lnTo>
                      <a:pt x="98" y="46"/>
                    </a:lnTo>
                    <a:lnTo>
                      <a:pt x="100" y="50"/>
                    </a:lnTo>
                    <a:lnTo>
                      <a:pt x="104" y="50"/>
                    </a:lnTo>
                    <a:lnTo>
                      <a:pt x="104" y="54"/>
                    </a:lnTo>
                    <a:lnTo>
                      <a:pt x="104" y="58"/>
                    </a:lnTo>
                    <a:lnTo>
                      <a:pt x="104" y="60"/>
                    </a:lnTo>
                    <a:lnTo>
                      <a:pt x="104" y="64"/>
                    </a:lnTo>
                    <a:lnTo>
                      <a:pt x="108" y="64"/>
                    </a:lnTo>
                    <a:lnTo>
                      <a:pt x="104" y="64"/>
                    </a:lnTo>
                    <a:lnTo>
                      <a:pt x="104" y="68"/>
                    </a:lnTo>
                    <a:lnTo>
                      <a:pt x="108" y="68"/>
                    </a:lnTo>
                    <a:lnTo>
                      <a:pt x="108" y="72"/>
                    </a:lnTo>
                    <a:lnTo>
                      <a:pt x="104" y="76"/>
                    </a:lnTo>
                    <a:lnTo>
                      <a:pt x="104" y="76"/>
                    </a:lnTo>
                    <a:lnTo>
                      <a:pt x="104" y="7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49" name="Freeform 56">
                <a:extLst>
                  <a:ext uri="{FF2B5EF4-FFF2-40B4-BE49-F238E27FC236}">
                    <a16:creationId xmlns:a16="http://schemas.microsoft.com/office/drawing/2014/main" id="{4C36E47E-E65B-4262-8706-4B844954E26B}"/>
                  </a:ext>
                </a:extLst>
              </p:cNvPr>
              <p:cNvSpPr>
                <a:spLocks noEditPoints="1"/>
              </p:cNvSpPr>
              <p:nvPr/>
            </p:nvSpPr>
            <p:spPr bwMode="auto">
              <a:xfrm>
                <a:off x="6752623" y="9412487"/>
                <a:ext cx="205625" cy="449587"/>
              </a:xfrm>
              <a:custGeom>
                <a:avLst/>
                <a:gdLst>
                  <a:gd name="T0" fmla="*/ 54 w 118"/>
                  <a:gd name="T1" fmla="*/ 258 h 258"/>
                  <a:gd name="T2" fmla="*/ 50 w 118"/>
                  <a:gd name="T3" fmla="*/ 246 h 258"/>
                  <a:gd name="T4" fmla="*/ 40 w 118"/>
                  <a:gd name="T5" fmla="*/ 242 h 258"/>
                  <a:gd name="T6" fmla="*/ 36 w 118"/>
                  <a:gd name="T7" fmla="*/ 232 h 258"/>
                  <a:gd name="T8" fmla="*/ 24 w 118"/>
                  <a:gd name="T9" fmla="*/ 220 h 258"/>
                  <a:gd name="T10" fmla="*/ 18 w 118"/>
                  <a:gd name="T11" fmla="*/ 212 h 258"/>
                  <a:gd name="T12" fmla="*/ 14 w 118"/>
                  <a:gd name="T13" fmla="*/ 202 h 258"/>
                  <a:gd name="T14" fmla="*/ 18 w 118"/>
                  <a:gd name="T15" fmla="*/ 182 h 258"/>
                  <a:gd name="T16" fmla="*/ 28 w 118"/>
                  <a:gd name="T17" fmla="*/ 160 h 258"/>
                  <a:gd name="T18" fmla="*/ 32 w 118"/>
                  <a:gd name="T19" fmla="*/ 142 h 258"/>
                  <a:gd name="T20" fmla="*/ 28 w 118"/>
                  <a:gd name="T21" fmla="*/ 122 h 258"/>
                  <a:gd name="T22" fmla="*/ 20 w 118"/>
                  <a:gd name="T23" fmla="*/ 108 h 258"/>
                  <a:gd name="T24" fmla="*/ 14 w 118"/>
                  <a:gd name="T25" fmla="*/ 94 h 258"/>
                  <a:gd name="T26" fmla="*/ 18 w 118"/>
                  <a:gd name="T27" fmla="*/ 74 h 258"/>
                  <a:gd name="T28" fmla="*/ 18 w 118"/>
                  <a:gd name="T29" fmla="*/ 60 h 258"/>
                  <a:gd name="T30" fmla="*/ 6 w 118"/>
                  <a:gd name="T31" fmla="*/ 48 h 258"/>
                  <a:gd name="T32" fmla="*/ 4 w 118"/>
                  <a:gd name="T33" fmla="*/ 34 h 258"/>
                  <a:gd name="T34" fmla="*/ 6 w 118"/>
                  <a:gd name="T35" fmla="*/ 22 h 258"/>
                  <a:gd name="T36" fmla="*/ 18 w 118"/>
                  <a:gd name="T37" fmla="*/ 12 h 258"/>
                  <a:gd name="T38" fmla="*/ 28 w 118"/>
                  <a:gd name="T39" fmla="*/ 8 h 258"/>
                  <a:gd name="T40" fmla="*/ 40 w 118"/>
                  <a:gd name="T41" fmla="*/ 4 h 258"/>
                  <a:gd name="T42" fmla="*/ 44 w 118"/>
                  <a:gd name="T43" fmla="*/ 12 h 258"/>
                  <a:gd name="T44" fmla="*/ 54 w 118"/>
                  <a:gd name="T45" fmla="*/ 22 h 258"/>
                  <a:gd name="T46" fmla="*/ 54 w 118"/>
                  <a:gd name="T47" fmla="*/ 38 h 258"/>
                  <a:gd name="T48" fmla="*/ 54 w 118"/>
                  <a:gd name="T49" fmla="*/ 52 h 258"/>
                  <a:gd name="T50" fmla="*/ 66 w 118"/>
                  <a:gd name="T51" fmla="*/ 40 h 258"/>
                  <a:gd name="T52" fmla="*/ 76 w 118"/>
                  <a:gd name="T53" fmla="*/ 44 h 258"/>
                  <a:gd name="T54" fmla="*/ 88 w 118"/>
                  <a:gd name="T55" fmla="*/ 38 h 258"/>
                  <a:gd name="T56" fmla="*/ 102 w 118"/>
                  <a:gd name="T57" fmla="*/ 48 h 258"/>
                  <a:gd name="T58" fmla="*/ 106 w 118"/>
                  <a:gd name="T59" fmla="*/ 64 h 258"/>
                  <a:gd name="T60" fmla="*/ 110 w 118"/>
                  <a:gd name="T61" fmla="*/ 78 h 258"/>
                  <a:gd name="T62" fmla="*/ 114 w 118"/>
                  <a:gd name="T63" fmla="*/ 94 h 258"/>
                  <a:gd name="T64" fmla="*/ 110 w 118"/>
                  <a:gd name="T65" fmla="*/ 104 h 258"/>
                  <a:gd name="T66" fmla="*/ 96 w 118"/>
                  <a:gd name="T67" fmla="*/ 104 h 258"/>
                  <a:gd name="T68" fmla="*/ 80 w 118"/>
                  <a:gd name="T69" fmla="*/ 112 h 258"/>
                  <a:gd name="T70" fmla="*/ 70 w 118"/>
                  <a:gd name="T71" fmla="*/ 122 h 258"/>
                  <a:gd name="T72" fmla="*/ 76 w 118"/>
                  <a:gd name="T73" fmla="*/ 142 h 258"/>
                  <a:gd name="T74" fmla="*/ 76 w 118"/>
                  <a:gd name="T75" fmla="*/ 146 h 258"/>
                  <a:gd name="T76" fmla="*/ 66 w 118"/>
                  <a:gd name="T77" fmla="*/ 134 h 258"/>
                  <a:gd name="T78" fmla="*/ 50 w 118"/>
                  <a:gd name="T79" fmla="*/ 134 h 258"/>
                  <a:gd name="T80" fmla="*/ 50 w 118"/>
                  <a:gd name="T81" fmla="*/ 120 h 258"/>
                  <a:gd name="T82" fmla="*/ 40 w 118"/>
                  <a:gd name="T83" fmla="*/ 126 h 258"/>
                  <a:gd name="T84" fmla="*/ 36 w 118"/>
                  <a:gd name="T85" fmla="*/ 148 h 258"/>
                  <a:gd name="T86" fmla="*/ 28 w 118"/>
                  <a:gd name="T87" fmla="*/ 168 h 258"/>
                  <a:gd name="T88" fmla="*/ 28 w 118"/>
                  <a:gd name="T89" fmla="*/ 190 h 258"/>
                  <a:gd name="T90" fmla="*/ 36 w 118"/>
                  <a:gd name="T91" fmla="*/ 204 h 258"/>
                  <a:gd name="T92" fmla="*/ 44 w 118"/>
                  <a:gd name="T93" fmla="*/ 212 h 258"/>
                  <a:gd name="T94" fmla="*/ 46 w 118"/>
                  <a:gd name="T95" fmla="*/ 232 h 258"/>
                  <a:gd name="T96" fmla="*/ 40 w 118"/>
                  <a:gd name="T97" fmla="*/ 224 h 258"/>
                  <a:gd name="T98" fmla="*/ 46 w 118"/>
                  <a:gd name="T99" fmla="*/ 232 h 258"/>
                  <a:gd name="T100" fmla="*/ 58 w 118"/>
                  <a:gd name="T101" fmla="*/ 234 h 258"/>
                  <a:gd name="T102" fmla="*/ 66 w 118"/>
                  <a:gd name="T103" fmla="*/ 254 h 258"/>
                  <a:gd name="T104" fmla="*/ 18 w 118"/>
                  <a:gd name="T105" fmla="*/ 212 h 258"/>
                  <a:gd name="T106" fmla="*/ 32 w 118"/>
                  <a:gd name="T107" fmla="*/ 238 h 258"/>
                  <a:gd name="T108" fmla="*/ 72 w 118"/>
                  <a:gd name="T109" fmla="*/ 146 h 258"/>
                  <a:gd name="T110" fmla="*/ 72 w 118"/>
                  <a:gd name="T111" fmla="*/ 148 h 258"/>
                  <a:gd name="T112" fmla="*/ 40 w 118"/>
                  <a:gd name="T113" fmla="*/ 190 h 258"/>
                  <a:gd name="T114" fmla="*/ 14 w 118"/>
                  <a:gd name="T115" fmla="*/ 2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258">
                    <a:moveTo>
                      <a:pt x="62" y="254"/>
                    </a:moveTo>
                    <a:lnTo>
                      <a:pt x="62" y="250"/>
                    </a:lnTo>
                    <a:lnTo>
                      <a:pt x="58" y="250"/>
                    </a:lnTo>
                    <a:lnTo>
                      <a:pt x="58" y="254"/>
                    </a:lnTo>
                    <a:lnTo>
                      <a:pt x="54" y="254"/>
                    </a:lnTo>
                    <a:lnTo>
                      <a:pt x="54" y="258"/>
                    </a:lnTo>
                    <a:lnTo>
                      <a:pt x="54" y="254"/>
                    </a:lnTo>
                    <a:lnTo>
                      <a:pt x="50" y="254"/>
                    </a:lnTo>
                    <a:lnTo>
                      <a:pt x="50" y="250"/>
                    </a:lnTo>
                    <a:lnTo>
                      <a:pt x="54" y="250"/>
                    </a:lnTo>
                    <a:lnTo>
                      <a:pt x="54" y="246"/>
                    </a:lnTo>
                    <a:lnTo>
                      <a:pt x="50" y="246"/>
                    </a:lnTo>
                    <a:lnTo>
                      <a:pt x="50" y="242"/>
                    </a:lnTo>
                    <a:lnTo>
                      <a:pt x="46" y="242"/>
                    </a:lnTo>
                    <a:lnTo>
                      <a:pt x="44" y="242"/>
                    </a:lnTo>
                    <a:lnTo>
                      <a:pt x="44" y="238"/>
                    </a:lnTo>
                    <a:lnTo>
                      <a:pt x="40" y="238"/>
                    </a:lnTo>
                    <a:lnTo>
                      <a:pt x="40" y="242"/>
                    </a:lnTo>
                    <a:lnTo>
                      <a:pt x="40" y="238"/>
                    </a:lnTo>
                    <a:lnTo>
                      <a:pt x="36" y="238"/>
                    </a:lnTo>
                    <a:lnTo>
                      <a:pt x="36" y="234"/>
                    </a:lnTo>
                    <a:lnTo>
                      <a:pt x="32" y="234"/>
                    </a:lnTo>
                    <a:lnTo>
                      <a:pt x="32" y="232"/>
                    </a:lnTo>
                    <a:lnTo>
                      <a:pt x="36" y="232"/>
                    </a:lnTo>
                    <a:lnTo>
                      <a:pt x="32" y="232"/>
                    </a:lnTo>
                    <a:lnTo>
                      <a:pt x="32" y="228"/>
                    </a:lnTo>
                    <a:lnTo>
                      <a:pt x="28" y="228"/>
                    </a:lnTo>
                    <a:lnTo>
                      <a:pt x="28" y="224"/>
                    </a:lnTo>
                    <a:lnTo>
                      <a:pt x="28" y="220"/>
                    </a:lnTo>
                    <a:lnTo>
                      <a:pt x="24" y="220"/>
                    </a:lnTo>
                    <a:lnTo>
                      <a:pt x="24" y="216"/>
                    </a:lnTo>
                    <a:lnTo>
                      <a:pt x="20" y="216"/>
                    </a:lnTo>
                    <a:lnTo>
                      <a:pt x="20" y="212"/>
                    </a:lnTo>
                    <a:lnTo>
                      <a:pt x="20" y="208"/>
                    </a:lnTo>
                    <a:lnTo>
                      <a:pt x="18" y="208"/>
                    </a:lnTo>
                    <a:lnTo>
                      <a:pt x="18" y="212"/>
                    </a:lnTo>
                    <a:lnTo>
                      <a:pt x="18" y="208"/>
                    </a:lnTo>
                    <a:lnTo>
                      <a:pt x="18" y="212"/>
                    </a:lnTo>
                    <a:lnTo>
                      <a:pt x="14" y="212"/>
                    </a:lnTo>
                    <a:lnTo>
                      <a:pt x="14" y="208"/>
                    </a:lnTo>
                    <a:lnTo>
                      <a:pt x="14" y="204"/>
                    </a:lnTo>
                    <a:lnTo>
                      <a:pt x="14" y="202"/>
                    </a:lnTo>
                    <a:lnTo>
                      <a:pt x="14" y="198"/>
                    </a:lnTo>
                    <a:lnTo>
                      <a:pt x="14" y="194"/>
                    </a:lnTo>
                    <a:lnTo>
                      <a:pt x="14" y="190"/>
                    </a:lnTo>
                    <a:lnTo>
                      <a:pt x="18" y="190"/>
                    </a:lnTo>
                    <a:lnTo>
                      <a:pt x="18" y="186"/>
                    </a:lnTo>
                    <a:lnTo>
                      <a:pt x="18" y="182"/>
                    </a:lnTo>
                    <a:lnTo>
                      <a:pt x="20" y="178"/>
                    </a:lnTo>
                    <a:lnTo>
                      <a:pt x="20" y="176"/>
                    </a:lnTo>
                    <a:lnTo>
                      <a:pt x="20" y="172"/>
                    </a:lnTo>
                    <a:lnTo>
                      <a:pt x="20" y="168"/>
                    </a:lnTo>
                    <a:lnTo>
                      <a:pt x="24" y="164"/>
                    </a:lnTo>
                    <a:lnTo>
                      <a:pt x="28" y="160"/>
                    </a:lnTo>
                    <a:lnTo>
                      <a:pt x="28" y="156"/>
                    </a:lnTo>
                    <a:lnTo>
                      <a:pt x="28" y="152"/>
                    </a:lnTo>
                    <a:lnTo>
                      <a:pt x="32" y="152"/>
                    </a:lnTo>
                    <a:lnTo>
                      <a:pt x="32" y="148"/>
                    </a:lnTo>
                    <a:lnTo>
                      <a:pt x="32" y="146"/>
                    </a:lnTo>
                    <a:lnTo>
                      <a:pt x="32" y="142"/>
                    </a:lnTo>
                    <a:lnTo>
                      <a:pt x="28" y="142"/>
                    </a:lnTo>
                    <a:lnTo>
                      <a:pt x="28" y="138"/>
                    </a:lnTo>
                    <a:lnTo>
                      <a:pt x="28" y="134"/>
                    </a:lnTo>
                    <a:lnTo>
                      <a:pt x="24" y="126"/>
                    </a:lnTo>
                    <a:lnTo>
                      <a:pt x="28" y="126"/>
                    </a:lnTo>
                    <a:lnTo>
                      <a:pt x="28" y="122"/>
                    </a:lnTo>
                    <a:lnTo>
                      <a:pt x="24" y="122"/>
                    </a:lnTo>
                    <a:lnTo>
                      <a:pt x="24" y="120"/>
                    </a:lnTo>
                    <a:lnTo>
                      <a:pt x="24" y="116"/>
                    </a:lnTo>
                    <a:lnTo>
                      <a:pt x="24" y="112"/>
                    </a:lnTo>
                    <a:lnTo>
                      <a:pt x="20" y="112"/>
                    </a:lnTo>
                    <a:lnTo>
                      <a:pt x="20" y="108"/>
                    </a:lnTo>
                    <a:lnTo>
                      <a:pt x="18" y="108"/>
                    </a:lnTo>
                    <a:lnTo>
                      <a:pt x="18" y="104"/>
                    </a:lnTo>
                    <a:lnTo>
                      <a:pt x="18" y="100"/>
                    </a:lnTo>
                    <a:lnTo>
                      <a:pt x="14" y="100"/>
                    </a:lnTo>
                    <a:lnTo>
                      <a:pt x="14" y="96"/>
                    </a:lnTo>
                    <a:lnTo>
                      <a:pt x="14" y="94"/>
                    </a:lnTo>
                    <a:lnTo>
                      <a:pt x="14" y="90"/>
                    </a:lnTo>
                    <a:lnTo>
                      <a:pt x="18" y="90"/>
                    </a:lnTo>
                    <a:lnTo>
                      <a:pt x="18" y="86"/>
                    </a:lnTo>
                    <a:lnTo>
                      <a:pt x="18" y="82"/>
                    </a:lnTo>
                    <a:lnTo>
                      <a:pt x="18" y="78"/>
                    </a:lnTo>
                    <a:lnTo>
                      <a:pt x="18" y="74"/>
                    </a:lnTo>
                    <a:lnTo>
                      <a:pt x="20" y="74"/>
                    </a:lnTo>
                    <a:lnTo>
                      <a:pt x="20" y="70"/>
                    </a:lnTo>
                    <a:lnTo>
                      <a:pt x="18" y="70"/>
                    </a:lnTo>
                    <a:lnTo>
                      <a:pt x="18" y="66"/>
                    </a:lnTo>
                    <a:lnTo>
                      <a:pt x="18" y="64"/>
                    </a:lnTo>
                    <a:lnTo>
                      <a:pt x="18" y="60"/>
                    </a:lnTo>
                    <a:lnTo>
                      <a:pt x="14" y="60"/>
                    </a:lnTo>
                    <a:lnTo>
                      <a:pt x="14" y="56"/>
                    </a:lnTo>
                    <a:lnTo>
                      <a:pt x="10" y="56"/>
                    </a:lnTo>
                    <a:lnTo>
                      <a:pt x="10" y="52"/>
                    </a:lnTo>
                    <a:lnTo>
                      <a:pt x="10" y="48"/>
                    </a:lnTo>
                    <a:lnTo>
                      <a:pt x="6" y="48"/>
                    </a:lnTo>
                    <a:lnTo>
                      <a:pt x="6" y="44"/>
                    </a:lnTo>
                    <a:lnTo>
                      <a:pt x="6" y="40"/>
                    </a:lnTo>
                    <a:lnTo>
                      <a:pt x="4" y="38"/>
                    </a:lnTo>
                    <a:lnTo>
                      <a:pt x="6" y="38"/>
                    </a:lnTo>
                    <a:lnTo>
                      <a:pt x="4" y="38"/>
                    </a:lnTo>
                    <a:lnTo>
                      <a:pt x="4" y="34"/>
                    </a:lnTo>
                    <a:lnTo>
                      <a:pt x="0" y="34"/>
                    </a:lnTo>
                    <a:lnTo>
                      <a:pt x="4" y="34"/>
                    </a:lnTo>
                    <a:lnTo>
                      <a:pt x="6" y="34"/>
                    </a:lnTo>
                    <a:lnTo>
                      <a:pt x="6" y="30"/>
                    </a:lnTo>
                    <a:lnTo>
                      <a:pt x="6" y="26"/>
                    </a:lnTo>
                    <a:lnTo>
                      <a:pt x="6" y="22"/>
                    </a:lnTo>
                    <a:lnTo>
                      <a:pt x="6" y="18"/>
                    </a:lnTo>
                    <a:lnTo>
                      <a:pt x="6" y="14"/>
                    </a:lnTo>
                    <a:lnTo>
                      <a:pt x="10" y="14"/>
                    </a:lnTo>
                    <a:lnTo>
                      <a:pt x="10" y="12"/>
                    </a:lnTo>
                    <a:lnTo>
                      <a:pt x="14" y="12"/>
                    </a:lnTo>
                    <a:lnTo>
                      <a:pt x="18" y="12"/>
                    </a:lnTo>
                    <a:lnTo>
                      <a:pt x="20" y="12"/>
                    </a:lnTo>
                    <a:lnTo>
                      <a:pt x="24" y="12"/>
                    </a:lnTo>
                    <a:lnTo>
                      <a:pt x="24" y="8"/>
                    </a:lnTo>
                    <a:lnTo>
                      <a:pt x="24" y="4"/>
                    </a:lnTo>
                    <a:lnTo>
                      <a:pt x="28" y="4"/>
                    </a:lnTo>
                    <a:lnTo>
                      <a:pt x="28" y="8"/>
                    </a:lnTo>
                    <a:lnTo>
                      <a:pt x="28" y="4"/>
                    </a:lnTo>
                    <a:lnTo>
                      <a:pt x="32" y="4"/>
                    </a:lnTo>
                    <a:lnTo>
                      <a:pt x="32" y="0"/>
                    </a:lnTo>
                    <a:lnTo>
                      <a:pt x="36" y="0"/>
                    </a:lnTo>
                    <a:lnTo>
                      <a:pt x="40" y="0"/>
                    </a:lnTo>
                    <a:lnTo>
                      <a:pt x="40" y="4"/>
                    </a:lnTo>
                    <a:lnTo>
                      <a:pt x="40" y="0"/>
                    </a:lnTo>
                    <a:lnTo>
                      <a:pt x="44" y="0"/>
                    </a:lnTo>
                    <a:lnTo>
                      <a:pt x="44" y="4"/>
                    </a:lnTo>
                    <a:lnTo>
                      <a:pt x="46" y="4"/>
                    </a:lnTo>
                    <a:lnTo>
                      <a:pt x="46" y="8"/>
                    </a:lnTo>
                    <a:lnTo>
                      <a:pt x="44" y="12"/>
                    </a:lnTo>
                    <a:lnTo>
                      <a:pt x="44" y="14"/>
                    </a:lnTo>
                    <a:lnTo>
                      <a:pt x="46" y="14"/>
                    </a:lnTo>
                    <a:lnTo>
                      <a:pt x="50" y="14"/>
                    </a:lnTo>
                    <a:lnTo>
                      <a:pt x="54" y="14"/>
                    </a:lnTo>
                    <a:lnTo>
                      <a:pt x="54" y="18"/>
                    </a:lnTo>
                    <a:lnTo>
                      <a:pt x="54" y="22"/>
                    </a:lnTo>
                    <a:lnTo>
                      <a:pt x="58" y="22"/>
                    </a:lnTo>
                    <a:lnTo>
                      <a:pt x="58" y="26"/>
                    </a:lnTo>
                    <a:lnTo>
                      <a:pt x="54" y="26"/>
                    </a:lnTo>
                    <a:lnTo>
                      <a:pt x="54" y="30"/>
                    </a:lnTo>
                    <a:lnTo>
                      <a:pt x="54" y="34"/>
                    </a:lnTo>
                    <a:lnTo>
                      <a:pt x="54" y="38"/>
                    </a:lnTo>
                    <a:lnTo>
                      <a:pt x="54" y="40"/>
                    </a:lnTo>
                    <a:lnTo>
                      <a:pt x="54" y="44"/>
                    </a:lnTo>
                    <a:lnTo>
                      <a:pt x="50" y="44"/>
                    </a:lnTo>
                    <a:lnTo>
                      <a:pt x="50" y="48"/>
                    </a:lnTo>
                    <a:lnTo>
                      <a:pt x="50" y="52"/>
                    </a:lnTo>
                    <a:lnTo>
                      <a:pt x="54" y="52"/>
                    </a:lnTo>
                    <a:lnTo>
                      <a:pt x="54" y="48"/>
                    </a:lnTo>
                    <a:lnTo>
                      <a:pt x="58" y="48"/>
                    </a:lnTo>
                    <a:lnTo>
                      <a:pt x="58" y="44"/>
                    </a:lnTo>
                    <a:lnTo>
                      <a:pt x="62" y="44"/>
                    </a:lnTo>
                    <a:lnTo>
                      <a:pt x="62" y="40"/>
                    </a:lnTo>
                    <a:lnTo>
                      <a:pt x="66" y="40"/>
                    </a:lnTo>
                    <a:lnTo>
                      <a:pt x="66" y="38"/>
                    </a:lnTo>
                    <a:lnTo>
                      <a:pt x="70" y="38"/>
                    </a:lnTo>
                    <a:lnTo>
                      <a:pt x="70" y="40"/>
                    </a:lnTo>
                    <a:lnTo>
                      <a:pt x="72" y="40"/>
                    </a:lnTo>
                    <a:lnTo>
                      <a:pt x="72" y="44"/>
                    </a:lnTo>
                    <a:lnTo>
                      <a:pt x="76" y="44"/>
                    </a:lnTo>
                    <a:lnTo>
                      <a:pt x="76" y="40"/>
                    </a:lnTo>
                    <a:lnTo>
                      <a:pt x="80" y="40"/>
                    </a:lnTo>
                    <a:lnTo>
                      <a:pt x="84" y="38"/>
                    </a:lnTo>
                    <a:lnTo>
                      <a:pt x="84" y="34"/>
                    </a:lnTo>
                    <a:lnTo>
                      <a:pt x="88" y="34"/>
                    </a:lnTo>
                    <a:lnTo>
                      <a:pt x="88" y="38"/>
                    </a:lnTo>
                    <a:lnTo>
                      <a:pt x="92" y="38"/>
                    </a:lnTo>
                    <a:lnTo>
                      <a:pt x="96" y="38"/>
                    </a:lnTo>
                    <a:lnTo>
                      <a:pt x="96" y="40"/>
                    </a:lnTo>
                    <a:lnTo>
                      <a:pt x="98" y="44"/>
                    </a:lnTo>
                    <a:lnTo>
                      <a:pt x="98" y="48"/>
                    </a:lnTo>
                    <a:lnTo>
                      <a:pt x="102" y="48"/>
                    </a:lnTo>
                    <a:lnTo>
                      <a:pt x="102" y="52"/>
                    </a:lnTo>
                    <a:lnTo>
                      <a:pt x="106" y="52"/>
                    </a:lnTo>
                    <a:lnTo>
                      <a:pt x="106" y="56"/>
                    </a:lnTo>
                    <a:lnTo>
                      <a:pt x="106" y="60"/>
                    </a:lnTo>
                    <a:lnTo>
                      <a:pt x="102" y="60"/>
                    </a:lnTo>
                    <a:lnTo>
                      <a:pt x="106" y="64"/>
                    </a:lnTo>
                    <a:lnTo>
                      <a:pt x="106" y="66"/>
                    </a:lnTo>
                    <a:lnTo>
                      <a:pt x="102" y="66"/>
                    </a:lnTo>
                    <a:lnTo>
                      <a:pt x="106" y="66"/>
                    </a:lnTo>
                    <a:lnTo>
                      <a:pt x="106" y="70"/>
                    </a:lnTo>
                    <a:lnTo>
                      <a:pt x="110" y="74"/>
                    </a:lnTo>
                    <a:lnTo>
                      <a:pt x="110" y="78"/>
                    </a:lnTo>
                    <a:lnTo>
                      <a:pt x="114" y="78"/>
                    </a:lnTo>
                    <a:lnTo>
                      <a:pt x="114" y="82"/>
                    </a:lnTo>
                    <a:lnTo>
                      <a:pt x="118" y="82"/>
                    </a:lnTo>
                    <a:lnTo>
                      <a:pt x="118" y="86"/>
                    </a:lnTo>
                    <a:lnTo>
                      <a:pt x="118" y="90"/>
                    </a:lnTo>
                    <a:lnTo>
                      <a:pt x="114" y="94"/>
                    </a:lnTo>
                    <a:lnTo>
                      <a:pt x="118" y="94"/>
                    </a:lnTo>
                    <a:lnTo>
                      <a:pt x="118" y="96"/>
                    </a:lnTo>
                    <a:lnTo>
                      <a:pt x="114" y="96"/>
                    </a:lnTo>
                    <a:lnTo>
                      <a:pt x="114" y="100"/>
                    </a:lnTo>
                    <a:lnTo>
                      <a:pt x="114" y="104"/>
                    </a:lnTo>
                    <a:lnTo>
                      <a:pt x="110" y="104"/>
                    </a:lnTo>
                    <a:lnTo>
                      <a:pt x="110" y="108"/>
                    </a:lnTo>
                    <a:lnTo>
                      <a:pt x="106" y="108"/>
                    </a:lnTo>
                    <a:lnTo>
                      <a:pt x="106" y="104"/>
                    </a:lnTo>
                    <a:lnTo>
                      <a:pt x="102" y="104"/>
                    </a:lnTo>
                    <a:lnTo>
                      <a:pt x="98" y="104"/>
                    </a:lnTo>
                    <a:lnTo>
                      <a:pt x="96" y="104"/>
                    </a:lnTo>
                    <a:lnTo>
                      <a:pt x="92" y="104"/>
                    </a:lnTo>
                    <a:lnTo>
                      <a:pt x="88" y="104"/>
                    </a:lnTo>
                    <a:lnTo>
                      <a:pt x="84" y="104"/>
                    </a:lnTo>
                    <a:lnTo>
                      <a:pt x="84" y="108"/>
                    </a:lnTo>
                    <a:lnTo>
                      <a:pt x="80" y="108"/>
                    </a:lnTo>
                    <a:lnTo>
                      <a:pt x="80" y="112"/>
                    </a:lnTo>
                    <a:lnTo>
                      <a:pt x="76" y="112"/>
                    </a:lnTo>
                    <a:lnTo>
                      <a:pt x="76" y="116"/>
                    </a:lnTo>
                    <a:lnTo>
                      <a:pt x="72" y="116"/>
                    </a:lnTo>
                    <a:lnTo>
                      <a:pt x="72" y="120"/>
                    </a:lnTo>
                    <a:lnTo>
                      <a:pt x="70" y="120"/>
                    </a:lnTo>
                    <a:lnTo>
                      <a:pt x="70" y="122"/>
                    </a:lnTo>
                    <a:lnTo>
                      <a:pt x="72" y="126"/>
                    </a:lnTo>
                    <a:lnTo>
                      <a:pt x="72" y="130"/>
                    </a:lnTo>
                    <a:lnTo>
                      <a:pt x="72" y="134"/>
                    </a:lnTo>
                    <a:lnTo>
                      <a:pt x="72" y="138"/>
                    </a:lnTo>
                    <a:lnTo>
                      <a:pt x="76" y="138"/>
                    </a:lnTo>
                    <a:lnTo>
                      <a:pt x="76" y="142"/>
                    </a:lnTo>
                    <a:lnTo>
                      <a:pt x="76" y="146"/>
                    </a:lnTo>
                    <a:lnTo>
                      <a:pt x="76" y="148"/>
                    </a:lnTo>
                    <a:lnTo>
                      <a:pt x="80" y="148"/>
                    </a:lnTo>
                    <a:lnTo>
                      <a:pt x="80" y="152"/>
                    </a:lnTo>
                    <a:lnTo>
                      <a:pt x="76" y="148"/>
                    </a:lnTo>
                    <a:lnTo>
                      <a:pt x="76" y="146"/>
                    </a:lnTo>
                    <a:lnTo>
                      <a:pt x="72" y="142"/>
                    </a:lnTo>
                    <a:lnTo>
                      <a:pt x="72" y="146"/>
                    </a:lnTo>
                    <a:lnTo>
                      <a:pt x="70" y="142"/>
                    </a:lnTo>
                    <a:lnTo>
                      <a:pt x="70" y="138"/>
                    </a:lnTo>
                    <a:lnTo>
                      <a:pt x="66" y="138"/>
                    </a:lnTo>
                    <a:lnTo>
                      <a:pt x="66" y="134"/>
                    </a:lnTo>
                    <a:lnTo>
                      <a:pt x="62" y="134"/>
                    </a:lnTo>
                    <a:lnTo>
                      <a:pt x="58" y="134"/>
                    </a:lnTo>
                    <a:lnTo>
                      <a:pt x="58" y="138"/>
                    </a:lnTo>
                    <a:lnTo>
                      <a:pt x="58" y="134"/>
                    </a:lnTo>
                    <a:lnTo>
                      <a:pt x="54" y="134"/>
                    </a:lnTo>
                    <a:lnTo>
                      <a:pt x="50" y="134"/>
                    </a:lnTo>
                    <a:lnTo>
                      <a:pt x="50" y="138"/>
                    </a:lnTo>
                    <a:lnTo>
                      <a:pt x="50" y="134"/>
                    </a:lnTo>
                    <a:lnTo>
                      <a:pt x="50" y="130"/>
                    </a:lnTo>
                    <a:lnTo>
                      <a:pt x="50" y="126"/>
                    </a:lnTo>
                    <a:lnTo>
                      <a:pt x="50" y="122"/>
                    </a:lnTo>
                    <a:lnTo>
                      <a:pt x="50" y="120"/>
                    </a:lnTo>
                    <a:lnTo>
                      <a:pt x="46" y="120"/>
                    </a:lnTo>
                    <a:lnTo>
                      <a:pt x="44" y="120"/>
                    </a:lnTo>
                    <a:lnTo>
                      <a:pt x="40" y="122"/>
                    </a:lnTo>
                    <a:lnTo>
                      <a:pt x="36" y="122"/>
                    </a:lnTo>
                    <a:lnTo>
                      <a:pt x="36" y="126"/>
                    </a:lnTo>
                    <a:lnTo>
                      <a:pt x="40" y="126"/>
                    </a:lnTo>
                    <a:lnTo>
                      <a:pt x="40" y="130"/>
                    </a:lnTo>
                    <a:lnTo>
                      <a:pt x="36" y="134"/>
                    </a:lnTo>
                    <a:lnTo>
                      <a:pt x="36" y="138"/>
                    </a:lnTo>
                    <a:lnTo>
                      <a:pt x="40" y="142"/>
                    </a:lnTo>
                    <a:lnTo>
                      <a:pt x="36" y="146"/>
                    </a:lnTo>
                    <a:lnTo>
                      <a:pt x="36" y="148"/>
                    </a:lnTo>
                    <a:lnTo>
                      <a:pt x="36" y="152"/>
                    </a:lnTo>
                    <a:lnTo>
                      <a:pt x="32" y="152"/>
                    </a:lnTo>
                    <a:lnTo>
                      <a:pt x="32" y="156"/>
                    </a:lnTo>
                    <a:lnTo>
                      <a:pt x="32" y="160"/>
                    </a:lnTo>
                    <a:lnTo>
                      <a:pt x="32" y="164"/>
                    </a:lnTo>
                    <a:lnTo>
                      <a:pt x="28" y="168"/>
                    </a:lnTo>
                    <a:lnTo>
                      <a:pt x="28" y="172"/>
                    </a:lnTo>
                    <a:lnTo>
                      <a:pt x="24" y="176"/>
                    </a:lnTo>
                    <a:lnTo>
                      <a:pt x="24" y="178"/>
                    </a:lnTo>
                    <a:lnTo>
                      <a:pt x="24" y="182"/>
                    </a:lnTo>
                    <a:lnTo>
                      <a:pt x="24" y="186"/>
                    </a:lnTo>
                    <a:lnTo>
                      <a:pt x="28" y="190"/>
                    </a:lnTo>
                    <a:lnTo>
                      <a:pt x="28" y="194"/>
                    </a:lnTo>
                    <a:lnTo>
                      <a:pt x="32" y="194"/>
                    </a:lnTo>
                    <a:lnTo>
                      <a:pt x="36" y="194"/>
                    </a:lnTo>
                    <a:lnTo>
                      <a:pt x="36" y="198"/>
                    </a:lnTo>
                    <a:lnTo>
                      <a:pt x="36" y="202"/>
                    </a:lnTo>
                    <a:lnTo>
                      <a:pt x="36" y="204"/>
                    </a:lnTo>
                    <a:lnTo>
                      <a:pt x="40" y="204"/>
                    </a:lnTo>
                    <a:lnTo>
                      <a:pt x="40" y="208"/>
                    </a:lnTo>
                    <a:lnTo>
                      <a:pt x="40" y="204"/>
                    </a:lnTo>
                    <a:lnTo>
                      <a:pt x="40" y="208"/>
                    </a:lnTo>
                    <a:lnTo>
                      <a:pt x="44" y="208"/>
                    </a:lnTo>
                    <a:lnTo>
                      <a:pt x="44" y="212"/>
                    </a:lnTo>
                    <a:lnTo>
                      <a:pt x="44" y="216"/>
                    </a:lnTo>
                    <a:lnTo>
                      <a:pt x="44" y="220"/>
                    </a:lnTo>
                    <a:lnTo>
                      <a:pt x="44" y="224"/>
                    </a:lnTo>
                    <a:lnTo>
                      <a:pt x="44" y="228"/>
                    </a:lnTo>
                    <a:lnTo>
                      <a:pt x="46" y="228"/>
                    </a:lnTo>
                    <a:lnTo>
                      <a:pt x="46" y="232"/>
                    </a:lnTo>
                    <a:lnTo>
                      <a:pt x="46" y="228"/>
                    </a:lnTo>
                    <a:lnTo>
                      <a:pt x="44" y="228"/>
                    </a:lnTo>
                    <a:lnTo>
                      <a:pt x="44" y="224"/>
                    </a:lnTo>
                    <a:lnTo>
                      <a:pt x="44" y="220"/>
                    </a:lnTo>
                    <a:lnTo>
                      <a:pt x="40" y="220"/>
                    </a:lnTo>
                    <a:lnTo>
                      <a:pt x="40" y="224"/>
                    </a:lnTo>
                    <a:lnTo>
                      <a:pt x="40" y="228"/>
                    </a:lnTo>
                    <a:lnTo>
                      <a:pt x="44" y="228"/>
                    </a:lnTo>
                    <a:lnTo>
                      <a:pt x="44" y="232"/>
                    </a:lnTo>
                    <a:lnTo>
                      <a:pt x="46" y="232"/>
                    </a:lnTo>
                    <a:lnTo>
                      <a:pt x="46" y="228"/>
                    </a:lnTo>
                    <a:lnTo>
                      <a:pt x="46" y="232"/>
                    </a:lnTo>
                    <a:lnTo>
                      <a:pt x="46" y="234"/>
                    </a:lnTo>
                    <a:lnTo>
                      <a:pt x="50" y="234"/>
                    </a:lnTo>
                    <a:lnTo>
                      <a:pt x="54" y="234"/>
                    </a:lnTo>
                    <a:lnTo>
                      <a:pt x="58" y="234"/>
                    </a:lnTo>
                    <a:lnTo>
                      <a:pt x="54" y="234"/>
                    </a:lnTo>
                    <a:lnTo>
                      <a:pt x="58" y="234"/>
                    </a:lnTo>
                    <a:lnTo>
                      <a:pt x="62" y="234"/>
                    </a:lnTo>
                    <a:lnTo>
                      <a:pt x="62" y="238"/>
                    </a:lnTo>
                    <a:lnTo>
                      <a:pt x="62" y="242"/>
                    </a:lnTo>
                    <a:lnTo>
                      <a:pt x="66" y="246"/>
                    </a:lnTo>
                    <a:lnTo>
                      <a:pt x="66" y="250"/>
                    </a:lnTo>
                    <a:lnTo>
                      <a:pt x="66" y="254"/>
                    </a:lnTo>
                    <a:lnTo>
                      <a:pt x="62" y="254"/>
                    </a:lnTo>
                    <a:lnTo>
                      <a:pt x="62" y="254"/>
                    </a:lnTo>
                    <a:lnTo>
                      <a:pt x="62" y="254"/>
                    </a:lnTo>
                    <a:close/>
                    <a:moveTo>
                      <a:pt x="18" y="212"/>
                    </a:moveTo>
                    <a:lnTo>
                      <a:pt x="18" y="216"/>
                    </a:lnTo>
                    <a:lnTo>
                      <a:pt x="18" y="212"/>
                    </a:lnTo>
                    <a:lnTo>
                      <a:pt x="18" y="212"/>
                    </a:lnTo>
                    <a:lnTo>
                      <a:pt x="18" y="212"/>
                    </a:lnTo>
                    <a:close/>
                    <a:moveTo>
                      <a:pt x="32" y="238"/>
                    </a:moveTo>
                    <a:lnTo>
                      <a:pt x="32" y="242"/>
                    </a:lnTo>
                    <a:lnTo>
                      <a:pt x="32" y="238"/>
                    </a:lnTo>
                    <a:lnTo>
                      <a:pt x="32" y="238"/>
                    </a:lnTo>
                    <a:lnTo>
                      <a:pt x="32" y="238"/>
                    </a:lnTo>
                    <a:close/>
                    <a:moveTo>
                      <a:pt x="72" y="146"/>
                    </a:moveTo>
                    <a:lnTo>
                      <a:pt x="72" y="148"/>
                    </a:lnTo>
                    <a:lnTo>
                      <a:pt x="70" y="148"/>
                    </a:lnTo>
                    <a:lnTo>
                      <a:pt x="70" y="146"/>
                    </a:lnTo>
                    <a:lnTo>
                      <a:pt x="72" y="146"/>
                    </a:lnTo>
                    <a:lnTo>
                      <a:pt x="72" y="146"/>
                    </a:lnTo>
                    <a:lnTo>
                      <a:pt x="72" y="146"/>
                    </a:lnTo>
                    <a:close/>
                    <a:moveTo>
                      <a:pt x="72" y="148"/>
                    </a:moveTo>
                    <a:lnTo>
                      <a:pt x="72" y="152"/>
                    </a:lnTo>
                    <a:lnTo>
                      <a:pt x="72" y="148"/>
                    </a:lnTo>
                    <a:lnTo>
                      <a:pt x="72" y="148"/>
                    </a:lnTo>
                    <a:lnTo>
                      <a:pt x="72" y="148"/>
                    </a:lnTo>
                    <a:close/>
                    <a:moveTo>
                      <a:pt x="40" y="190"/>
                    </a:moveTo>
                    <a:lnTo>
                      <a:pt x="36" y="190"/>
                    </a:lnTo>
                    <a:lnTo>
                      <a:pt x="40" y="186"/>
                    </a:lnTo>
                    <a:lnTo>
                      <a:pt x="40" y="190"/>
                    </a:lnTo>
                    <a:lnTo>
                      <a:pt x="40" y="190"/>
                    </a:lnTo>
                    <a:lnTo>
                      <a:pt x="40" y="190"/>
                    </a:lnTo>
                    <a:close/>
                    <a:moveTo>
                      <a:pt x="14" y="212"/>
                    </a:moveTo>
                    <a:lnTo>
                      <a:pt x="14" y="216"/>
                    </a:lnTo>
                    <a:lnTo>
                      <a:pt x="18" y="216"/>
                    </a:lnTo>
                    <a:lnTo>
                      <a:pt x="14" y="220"/>
                    </a:lnTo>
                    <a:lnTo>
                      <a:pt x="14" y="216"/>
                    </a:lnTo>
                    <a:lnTo>
                      <a:pt x="14" y="212"/>
                    </a:lnTo>
                    <a:lnTo>
                      <a:pt x="14" y="212"/>
                    </a:lnTo>
                    <a:lnTo>
                      <a:pt x="14" y="2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0" name="Freeform 57">
                <a:extLst>
                  <a:ext uri="{FF2B5EF4-FFF2-40B4-BE49-F238E27FC236}">
                    <a16:creationId xmlns:a16="http://schemas.microsoft.com/office/drawing/2014/main" id="{1AB619A7-4273-40E3-AD0F-1EE079FEA455}"/>
                  </a:ext>
                </a:extLst>
              </p:cNvPr>
              <p:cNvSpPr>
                <a:spLocks noEditPoints="1"/>
              </p:cNvSpPr>
              <p:nvPr/>
            </p:nvSpPr>
            <p:spPr bwMode="auto">
              <a:xfrm>
                <a:off x="7411320" y="10269838"/>
                <a:ext cx="76674" cy="38337"/>
              </a:xfrm>
              <a:custGeom>
                <a:avLst/>
                <a:gdLst>
                  <a:gd name="T0" fmla="*/ 22 w 44"/>
                  <a:gd name="T1" fmla="*/ 4 h 22"/>
                  <a:gd name="T2" fmla="*/ 18 w 44"/>
                  <a:gd name="T3" fmla="*/ 4 h 22"/>
                  <a:gd name="T4" fmla="*/ 18 w 44"/>
                  <a:gd name="T5" fmla="*/ 0 h 22"/>
                  <a:gd name="T6" fmla="*/ 22 w 44"/>
                  <a:gd name="T7" fmla="*/ 0 h 22"/>
                  <a:gd name="T8" fmla="*/ 22 w 44"/>
                  <a:gd name="T9" fmla="*/ 0 h 22"/>
                  <a:gd name="T10" fmla="*/ 44 w 44"/>
                  <a:gd name="T11" fmla="*/ 4 h 22"/>
                  <a:gd name="T12" fmla="*/ 44 w 44"/>
                  <a:gd name="T13" fmla="*/ 4 h 22"/>
                  <a:gd name="T14" fmla="*/ 42 w 44"/>
                  <a:gd name="T15" fmla="*/ 8 h 22"/>
                  <a:gd name="T16" fmla="*/ 42 w 44"/>
                  <a:gd name="T17" fmla="*/ 10 h 22"/>
                  <a:gd name="T18" fmla="*/ 38 w 44"/>
                  <a:gd name="T19" fmla="*/ 10 h 22"/>
                  <a:gd name="T20" fmla="*/ 34 w 44"/>
                  <a:gd name="T21" fmla="*/ 10 h 22"/>
                  <a:gd name="T22" fmla="*/ 34 w 44"/>
                  <a:gd name="T23" fmla="*/ 10 h 22"/>
                  <a:gd name="T24" fmla="*/ 34 w 44"/>
                  <a:gd name="T25" fmla="*/ 14 h 22"/>
                  <a:gd name="T26" fmla="*/ 30 w 44"/>
                  <a:gd name="T27" fmla="*/ 14 h 22"/>
                  <a:gd name="T28" fmla="*/ 30 w 44"/>
                  <a:gd name="T29" fmla="*/ 14 h 22"/>
                  <a:gd name="T30" fmla="*/ 30 w 44"/>
                  <a:gd name="T31" fmla="*/ 14 h 22"/>
                  <a:gd name="T32" fmla="*/ 26 w 44"/>
                  <a:gd name="T33" fmla="*/ 14 h 22"/>
                  <a:gd name="T34" fmla="*/ 26 w 44"/>
                  <a:gd name="T35" fmla="*/ 14 h 22"/>
                  <a:gd name="T36" fmla="*/ 22 w 44"/>
                  <a:gd name="T37" fmla="*/ 14 h 22"/>
                  <a:gd name="T38" fmla="*/ 18 w 44"/>
                  <a:gd name="T39" fmla="*/ 18 h 22"/>
                  <a:gd name="T40" fmla="*/ 16 w 44"/>
                  <a:gd name="T41" fmla="*/ 18 h 22"/>
                  <a:gd name="T42" fmla="*/ 16 w 44"/>
                  <a:gd name="T43" fmla="*/ 22 h 22"/>
                  <a:gd name="T44" fmla="*/ 16 w 44"/>
                  <a:gd name="T45" fmla="*/ 22 h 22"/>
                  <a:gd name="T46" fmla="*/ 12 w 44"/>
                  <a:gd name="T47" fmla="*/ 18 h 22"/>
                  <a:gd name="T48" fmla="*/ 12 w 44"/>
                  <a:gd name="T49" fmla="*/ 18 h 22"/>
                  <a:gd name="T50" fmla="*/ 16 w 44"/>
                  <a:gd name="T51" fmla="*/ 14 h 22"/>
                  <a:gd name="T52" fmla="*/ 16 w 44"/>
                  <a:gd name="T53" fmla="*/ 14 h 22"/>
                  <a:gd name="T54" fmla="*/ 12 w 44"/>
                  <a:gd name="T55" fmla="*/ 14 h 22"/>
                  <a:gd name="T56" fmla="*/ 16 w 44"/>
                  <a:gd name="T57" fmla="*/ 10 h 22"/>
                  <a:gd name="T58" fmla="*/ 16 w 44"/>
                  <a:gd name="T59" fmla="*/ 8 h 22"/>
                  <a:gd name="T60" fmla="*/ 16 w 44"/>
                  <a:gd name="T61" fmla="*/ 8 h 22"/>
                  <a:gd name="T62" fmla="*/ 16 w 44"/>
                  <a:gd name="T63" fmla="*/ 8 h 22"/>
                  <a:gd name="T64" fmla="*/ 18 w 44"/>
                  <a:gd name="T65" fmla="*/ 8 h 22"/>
                  <a:gd name="T66" fmla="*/ 22 w 44"/>
                  <a:gd name="T67" fmla="*/ 8 h 22"/>
                  <a:gd name="T68" fmla="*/ 22 w 44"/>
                  <a:gd name="T69" fmla="*/ 4 h 22"/>
                  <a:gd name="T70" fmla="*/ 26 w 44"/>
                  <a:gd name="T71" fmla="*/ 4 h 22"/>
                  <a:gd name="T72" fmla="*/ 26 w 44"/>
                  <a:gd name="T73" fmla="*/ 4 h 22"/>
                  <a:gd name="T74" fmla="*/ 26 w 44"/>
                  <a:gd name="T75" fmla="*/ 8 h 22"/>
                  <a:gd name="T76" fmla="*/ 26 w 44"/>
                  <a:gd name="T77" fmla="*/ 8 h 22"/>
                  <a:gd name="T78" fmla="*/ 30 w 44"/>
                  <a:gd name="T79" fmla="*/ 4 h 22"/>
                  <a:gd name="T80" fmla="*/ 34 w 44"/>
                  <a:gd name="T81" fmla="*/ 4 h 22"/>
                  <a:gd name="T82" fmla="*/ 34 w 44"/>
                  <a:gd name="T83" fmla="*/ 4 h 22"/>
                  <a:gd name="T84" fmla="*/ 34 w 44"/>
                  <a:gd name="T85" fmla="*/ 4 h 22"/>
                  <a:gd name="T86" fmla="*/ 38 w 44"/>
                  <a:gd name="T87" fmla="*/ 4 h 22"/>
                  <a:gd name="T88" fmla="*/ 42 w 44"/>
                  <a:gd name="T89" fmla="*/ 4 h 22"/>
                  <a:gd name="T90" fmla="*/ 44 w 44"/>
                  <a:gd name="T91" fmla="*/ 4 h 22"/>
                  <a:gd name="T92" fmla="*/ 44 w 44"/>
                  <a:gd name="T93" fmla="*/ 4 h 22"/>
                  <a:gd name="T94" fmla="*/ 0 w 44"/>
                  <a:gd name="T95" fmla="*/ 18 h 22"/>
                  <a:gd name="T96" fmla="*/ 0 w 44"/>
                  <a:gd name="T97" fmla="*/ 18 h 22"/>
                  <a:gd name="T98" fmla="*/ 4 w 44"/>
                  <a:gd name="T99" fmla="*/ 18 h 22"/>
                  <a:gd name="T100" fmla="*/ 4 w 44"/>
                  <a:gd name="T101" fmla="*/ 22 h 22"/>
                  <a:gd name="T102" fmla="*/ 4 w 44"/>
                  <a:gd name="T103" fmla="*/ 22 h 22"/>
                  <a:gd name="T104" fmla="*/ 0 w 44"/>
                  <a:gd name="T105" fmla="*/ 22 h 22"/>
                  <a:gd name="T106" fmla="*/ 0 w 44"/>
                  <a:gd name="T107"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22">
                    <a:moveTo>
                      <a:pt x="22" y="0"/>
                    </a:moveTo>
                    <a:lnTo>
                      <a:pt x="22" y="4"/>
                    </a:lnTo>
                    <a:lnTo>
                      <a:pt x="22" y="4"/>
                    </a:lnTo>
                    <a:lnTo>
                      <a:pt x="22" y="4"/>
                    </a:lnTo>
                    <a:lnTo>
                      <a:pt x="22" y="4"/>
                    </a:lnTo>
                    <a:lnTo>
                      <a:pt x="18" y="4"/>
                    </a:lnTo>
                    <a:lnTo>
                      <a:pt x="18" y="4"/>
                    </a:lnTo>
                    <a:lnTo>
                      <a:pt x="18" y="0"/>
                    </a:lnTo>
                    <a:lnTo>
                      <a:pt x="18" y="0"/>
                    </a:lnTo>
                    <a:lnTo>
                      <a:pt x="18" y="0"/>
                    </a:lnTo>
                    <a:lnTo>
                      <a:pt x="22" y="0"/>
                    </a:lnTo>
                    <a:lnTo>
                      <a:pt x="22" y="0"/>
                    </a:lnTo>
                    <a:lnTo>
                      <a:pt x="22" y="0"/>
                    </a:lnTo>
                    <a:lnTo>
                      <a:pt x="22" y="0"/>
                    </a:lnTo>
                    <a:lnTo>
                      <a:pt x="22" y="0"/>
                    </a:lnTo>
                    <a:close/>
                    <a:moveTo>
                      <a:pt x="44" y="4"/>
                    </a:moveTo>
                    <a:lnTo>
                      <a:pt x="44" y="4"/>
                    </a:lnTo>
                    <a:lnTo>
                      <a:pt x="44" y="4"/>
                    </a:lnTo>
                    <a:lnTo>
                      <a:pt x="44" y="4"/>
                    </a:lnTo>
                    <a:lnTo>
                      <a:pt x="44" y="4"/>
                    </a:lnTo>
                    <a:lnTo>
                      <a:pt x="44" y="4"/>
                    </a:lnTo>
                    <a:lnTo>
                      <a:pt x="44" y="8"/>
                    </a:lnTo>
                    <a:lnTo>
                      <a:pt x="42" y="8"/>
                    </a:lnTo>
                    <a:lnTo>
                      <a:pt x="42" y="8"/>
                    </a:lnTo>
                    <a:lnTo>
                      <a:pt x="42" y="8"/>
                    </a:lnTo>
                    <a:lnTo>
                      <a:pt x="42" y="8"/>
                    </a:lnTo>
                    <a:lnTo>
                      <a:pt x="42" y="10"/>
                    </a:lnTo>
                    <a:lnTo>
                      <a:pt x="38" y="10"/>
                    </a:lnTo>
                    <a:lnTo>
                      <a:pt x="38" y="10"/>
                    </a:lnTo>
                    <a:lnTo>
                      <a:pt x="38" y="10"/>
                    </a:lnTo>
                    <a:lnTo>
                      <a:pt x="38" y="10"/>
                    </a:lnTo>
                    <a:lnTo>
                      <a:pt x="38" y="10"/>
                    </a:lnTo>
                    <a:lnTo>
                      <a:pt x="34" y="10"/>
                    </a:lnTo>
                    <a:lnTo>
                      <a:pt x="34" y="10"/>
                    </a:lnTo>
                    <a:lnTo>
                      <a:pt x="34" y="10"/>
                    </a:lnTo>
                    <a:lnTo>
                      <a:pt x="34" y="10"/>
                    </a:lnTo>
                    <a:lnTo>
                      <a:pt x="34" y="10"/>
                    </a:lnTo>
                    <a:lnTo>
                      <a:pt x="34" y="10"/>
                    </a:lnTo>
                    <a:lnTo>
                      <a:pt x="34" y="14"/>
                    </a:lnTo>
                    <a:lnTo>
                      <a:pt x="34" y="14"/>
                    </a:lnTo>
                    <a:lnTo>
                      <a:pt x="30" y="14"/>
                    </a:lnTo>
                    <a:lnTo>
                      <a:pt x="30" y="14"/>
                    </a:lnTo>
                    <a:lnTo>
                      <a:pt x="30" y="14"/>
                    </a:lnTo>
                    <a:lnTo>
                      <a:pt x="30" y="14"/>
                    </a:lnTo>
                    <a:lnTo>
                      <a:pt x="30" y="14"/>
                    </a:lnTo>
                    <a:lnTo>
                      <a:pt x="30" y="14"/>
                    </a:lnTo>
                    <a:lnTo>
                      <a:pt x="30" y="14"/>
                    </a:lnTo>
                    <a:lnTo>
                      <a:pt x="30" y="14"/>
                    </a:lnTo>
                    <a:lnTo>
                      <a:pt x="30" y="14"/>
                    </a:lnTo>
                    <a:lnTo>
                      <a:pt x="26" y="14"/>
                    </a:lnTo>
                    <a:lnTo>
                      <a:pt x="26" y="14"/>
                    </a:lnTo>
                    <a:lnTo>
                      <a:pt x="26" y="14"/>
                    </a:lnTo>
                    <a:lnTo>
                      <a:pt x="26" y="14"/>
                    </a:lnTo>
                    <a:lnTo>
                      <a:pt x="26" y="14"/>
                    </a:lnTo>
                    <a:lnTo>
                      <a:pt x="26" y="14"/>
                    </a:lnTo>
                    <a:lnTo>
                      <a:pt x="26" y="14"/>
                    </a:lnTo>
                    <a:lnTo>
                      <a:pt x="22" y="14"/>
                    </a:lnTo>
                    <a:lnTo>
                      <a:pt x="18" y="18"/>
                    </a:lnTo>
                    <a:lnTo>
                      <a:pt x="18" y="18"/>
                    </a:lnTo>
                    <a:lnTo>
                      <a:pt x="18" y="18"/>
                    </a:lnTo>
                    <a:lnTo>
                      <a:pt x="18" y="18"/>
                    </a:lnTo>
                    <a:lnTo>
                      <a:pt x="18" y="18"/>
                    </a:lnTo>
                    <a:lnTo>
                      <a:pt x="16" y="18"/>
                    </a:lnTo>
                    <a:lnTo>
                      <a:pt x="16" y="22"/>
                    </a:lnTo>
                    <a:lnTo>
                      <a:pt x="16" y="22"/>
                    </a:lnTo>
                    <a:lnTo>
                      <a:pt x="16" y="22"/>
                    </a:lnTo>
                    <a:lnTo>
                      <a:pt x="16" y="22"/>
                    </a:lnTo>
                    <a:lnTo>
                      <a:pt x="16" y="22"/>
                    </a:lnTo>
                    <a:lnTo>
                      <a:pt x="16" y="22"/>
                    </a:lnTo>
                    <a:lnTo>
                      <a:pt x="16" y="22"/>
                    </a:lnTo>
                    <a:lnTo>
                      <a:pt x="12" y="18"/>
                    </a:lnTo>
                    <a:lnTo>
                      <a:pt x="12" y="18"/>
                    </a:lnTo>
                    <a:lnTo>
                      <a:pt x="12" y="18"/>
                    </a:lnTo>
                    <a:lnTo>
                      <a:pt x="12" y="18"/>
                    </a:lnTo>
                    <a:lnTo>
                      <a:pt x="12" y="18"/>
                    </a:lnTo>
                    <a:lnTo>
                      <a:pt x="16" y="18"/>
                    </a:lnTo>
                    <a:lnTo>
                      <a:pt x="16" y="18"/>
                    </a:lnTo>
                    <a:lnTo>
                      <a:pt x="16" y="14"/>
                    </a:lnTo>
                    <a:lnTo>
                      <a:pt x="16" y="14"/>
                    </a:lnTo>
                    <a:lnTo>
                      <a:pt x="16" y="14"/>
                    </a:lnTo>
                    <a:lnTo>
                      <a:pt x="16" y="14"/>
                    </a:lnTo>
                    <a:lnTo>
                      <a:pt x="12" y="14"/>
                    </a:lnTo>
                    <a:lnTo>
                      <a:pt x="12" y="14"/>
                    </a:lnTo>
                    <a:lnTo>
                      <a:pt x="12" y="14"/>
                    </a:lnTo>
                    <a:lnTo>
                      <a:pt x="12" y="14"/>
                    </a:lnTo>
                    <a:lnTo>
                      <a:pt x="12" y="14"/>
                    </a:lnTo>
                    <a:lnTo>
                      <a:pt x="16" y="10"/>
                    </a:lnTo>
                    <a:lnTo>
                      <a:pt x="16" y="10"/>
                    </a:lnTo>
                    <a:lnTo>
                      <a:pt x="16" y="8"/>
                    </a:lnTo>
                    <a:lnTo>
                      <a:pt x="16" y="8"/>
                    </a:lnTo>
                    <a:lnTo>
                      <a:pt x="16" y="8"/>
                    </a:lnTo>
                    <a:lnTo>
                      <a:pt x="16" y="8"/>
                    </a:lnTo>
                    <a:lnTo>
                      <a:pt x="16" y="8"/>
                    </a:lnTo>
                    <a:lnTo>
                      <a:pt x="16" y="8"/>
                    </a:lnTo>
                    <a:lnTo>
                      <a:pt x="16" y="8"/>
                    </a:lnTo>
                    <a:lnTo>
                      <a:pt x="16" y="8"/>
                    </a:lnTo>
                    <a:lnTo>
                      <a:pt x="16" y="8"/>
                    </a:lnTo>
                    <a:lnTo>
                      <a:pt x="16" y="8"/>
                    </a:lnTo>
                    <a:lnTo>
                      <a:pt x="18" y="8"/>
                    </a:lnTo>
                    <a:lnTo>
                      <a:pt x="22" y="8"/>
                    </a:lnTo>
                    <a:lnTo>
                      <a:pt x="22" y="8"/>
                    </a:lnTo>
                    <a:lnTo>
                      <a:pt x="22" y="8"/>
                    </a:lnTo>
                    <a:lnTo>
                      <a:pt x="22" y="8"/>
                    </a:lnTo>
                    <a:lnTo>
                      <a:pt x="22" y="8"/>
                    </a:lnTo>
                    <a:lnTo>
                      <a:pt x="22" y="4"/>
                    </a:lnTo>
                    <a:lnTo>
                      <a:pt x="22" y="4"/>
                    </a:lnTo>
                    <a:lnTo>
                      <a:pt x="26" y="4"/>
                    </a:lnTo>
                    <a:lnTo>
                      <a:pt x="26" y="4"/>
                    </a:lnTo>
                    <a:lnTo>
                      <a:pt x="26" y="4"/>
                    </a:lnTo>
                    <a:lnTo>
                      <a:pt x="26" y="4"/>
                    </a:lnTo>
                    <a:lnTo>
                      <a:pt x="26" y="4"/>
                    </a:lnTo>
                    <a:lnTo>
                      <a:pt x="26" y="4"/>
                    </a:lnTo>
                    <a:lnTo>
                      <a:pt x="26" y="4"/>
                    </a:lnTo>
                    <a:lnTo>
                      <a:pt x="26" y="8"/>
                    </a:lnTo>
                    <a:lnTo>
                      <a:pt x="26" y="8"/>
                    </a:lnTo>
                    <a:lnTo>
                      <a:pt x="26" y="8"/>
                    </a:lnTo>
                    <a:lnTo>
                      <a:pt x="26" y="8"/>
                    </a:lnTo>
                    <a:lnTo>
                      <a:pt x="30" y="8"/>
                    </a:lnTo>
                    <a:lnTo>
                      <a:pt x="30" y="8"/>
                    </a:lnTo>
                    <a:lnTo>
                      <a:pt x="30" y="4"/>
                    </a:lnTo>
                    <a:lnTo>
                      <a:pt x="30" y="4"/>
                    </a:lnTo>
                    <a:lnTo>
                      <a:pt x="30" y="4"/>
                    </a:lnTo>
                    <a:lnTo>
                      <a:pt x="34" y="4"/>
                    </a:lnTo>
                    <a:lnTo>
                      <a:pt x="34" y="4"/>
                    </a:lnTo>
                    <a:lnTo>
                      <a:pt x="34" y="4"/>
                    </a:lnTo>
                    <a:lnTo>
                      <a:pt x="34" y="4"/>
                    </a:lnTo>
                    <a:lnTo>
                      <a:pt x="34" y="4"/>
                    </a:lnTo>
                    <a:lnTo>
                      <a:pt x="34" y="4"/>
                    </a:lnTo>
                    <a:lnTo>
                      <a:pt x="34" y="4"/>
                    </a:lnTo>
                    <a:lnTo>
                      <a:pt x="34" y="4"/>
                    </a:lnTo>
                    <a:lnTo>
                      <a:pt x="34" y="4"/>
                    </a:lnTo>
                    <a:lnTo>
                      <a:pt x="38" y="4"/>
                    </a:lnTo>
                    <a:lnTo>
                      <a:pt x="38" y="4"/>
                    </a:lnTo>
                    <a:lnTo>
                      <a:pt x="38" y="4"/>
                    </a:lnTo>
                    <a:lnTo>
                      <a:pt x="42" y="4"/>
                    </a:lnTo>
                    <a:lnTo>
                      <a:pt x="42" y="4"/>
                    </a:lnTo>
                    <a:lnTo>
                      <a:pt x="44" y="4"/>
                    </a:lnTo>
                    <a:lnTo>
                      <a:pt x="44" y="4"/>
                    </a:lnTo>
                    <a:lnTo>
                      <a:pt x="44" y="4"/>
                    </a:lnTo>
                    <a:lnTo>
                      <a:pt x="44" y="4"/>
                    </a:lnTo>
                    <a:lnTo>
                      <a:pt x="44" y="4"/>
                    </a:lnTo>
                    <a:close/>
                    <a:moveTo>
                      <a:pt x="0" y="18"/>
                    </a:moveTo>
                    <a:lnTo>
                      <a:pt x="0" y="18"/>
                    </a:lnTo>
                    <a:lnTo>
                      <a:pt x="0" y="18"/>
                    </a:lnTo>
                    <a:lnTo>
                      <a:pt x="0" y="18"/>
                    </a:lnTo>
                    <a:lnTo>
                      <a:pt x="0" y="18"/>
                    </a:lnTo>
                    <a:lnTo>
                      <a:pt x="0" y="18"/>
                    </a:lnTo>
                    <a:lnTo>
                      <a:pt x="0" y="18"/>
                    </a:lnTo>
                    <a:lnTo>
                      <a:pt x="4" y="18"/>
                    </a:lnTo>
                    <a:lnTo>
                      <a:pt x="4" y="18"/>
                    </a:lnTo>
                    <a:lnTo>
                      <a:pt x="4" y="18"/>
                    </a:lnTo>
                    <a:lnTo>
                      <a:pt x="4" y="18"/>
                    </a:lnTo>
                    <a:lnTo>
                      <a:pt x="4" y="22"/>
                    </a:lnTo>
                    <a:lnTo>
                      <a:pt x="4" y="22"/>
                    </a:lnTo>
                    <a:lnTo>
                      <a:pt x="4" y="22"/>
                    </a:lnTo>
                    <a:lnTo>
                      <a:pt x="4" y="22"/>
                    </a:lnTo>
                    <a:lnTo>
                      <a:pt x="4" y="22"/>
                    </a:lnTo>
                    <a:lnTo>
                      <a:pt x="0" y="22"/>
                    </a:lnTo>
                    <a:lnTo>
                      <a:pt x="0" y="22"/>
                    </a:lnTo>
                    <a:lnTo>
                      <a:pt x="0" y="22"/>
                    </a:lnTo>
                    <a:lnTo>
                      <a:pt x="0" y="22"/>
                    </a:lnTo>
                    <a:lnTo>
                      <a:pt x="0" y="18"/>
                    </a:lnTo>
                    <a:lnTo>
                      <a:pt x="0" y="18"/>
                    </a:lnTo>
                    <a:lnTo>
                      <a:pt x="0" y="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1" name="Freeform 58">
                <a:extLst>
                  <a:ext uri="{FF2B5EF4-FFF2-40B4-BE49-F238E27FC236}">
                    <a16:creationId xmlns:a16="http://schemas.microsoft.com/office/drawing/2014/main" id="{DA79AD20-947E-4C03-BF32-3FA577177AB8}"/>
                  </a:ext>
                </a:extLst>
              </p:cNvPr>
              <p:cNvSpPr>
                <a:spLocks noEditPoints="1"/>
              </p:cNvSpPr>
              <p:nvPr/>
            </p:nvSpPr>
            <p:spPr bwMode="auto">
              <a:xfrm>
                <a:off x="4985644" y="8708483"/>
                <a:ext cx="473983" cy="216080"/>
              </a:xfrm>
              <a:custGeom>
                <a:avLst/>
                <a:gdLst>
                  <a:gd name="T0" fmla="*/ 22 w 272"/>
                  <a:gd name="T1" fmla="*/ 4 h 124"/>
                  <a:gd name="T2" fmla="*/ 34 w 272"/>
                  <a:gd name="T3" fmla="*/ 8 h 124"/>
                  <a:gd name="T4" fmla="*/ 48 w 272"/>
                  <a:gd name="T5" fmla="*/ 24 h 124"/>
                  <a:gd name="T6" fmla="*/ 26 w 272"/>
                  <a:gd name="T7" fmla="*/ 24 h 124"/>
                  <a:gd name="T8" fmla="*/ 14 w 272"/>
                  <a:gd name="T9" fmla="*/ 38 h 124"/>
                  <a:gd name="T10" fmla="*/ 8 w 272"/>
                  <a:gd name="T11" fmla="*/ 38 h 124"/>
                  <a:gd name="T12" fmla="*/ 14 w 272"/>
                  <a:gd name="T13" fmla="*/ 30 h 124"/>
                  <a:gd name="T14" fmla="*/ 10 w 272"/>
                  <a:gd name="T15" fmla="*/ 20 h 124"/>
                  <a:gd name="T16" fmla="*/ 10 w 272"/>
                  <a:gd name="T17" fmla="*/ 12 h 124"/>
                  <a:gd name="T18" fmla="*/ 10 w 272"/>
                  <a:gd name="T19" fmla="*/ 42 h 124"/>
                  <a:gd name="T20" fmla="*/ 26 w 272"/>
                  <a:gd name="T21" fmla="*/ 34 h 124"/>
                  <a:gd name="T22" fmla="*/ 34 w 272"/>
                  <a:gd name="T23" fmla="*/ 38 h 124"/>
                  <a:gd name="T24" fmla="*/ 48 w 272"/>
                  <a:gd name="T25" fmla="*/ 38 h 124"/>
                  <a:gd name="T26" fmla="*/ 50 w 272"/>
                  <a:gd name="T27" fmla="*/ 30 h 124"/>
                  <a:gd name="T28" fmla="*/ 54 w 272"/>
                  <a:gd name="T29" fmla="*/ 26 h 124"/>
                  <a:gd name="T30" fmla="*/ 58 w 272"/>
                  <a:gd name="T31" fmla="*/ 20 h 124"/>
                  <a:gd name="T32" fmla="*/ 78 w 272"/>
                  <a:gd name="T33" fmla="*/ 24 h 124"/>
                  <a:gd name="T34" fmla="*/ 92 w 272"/>
                  <a:gd name="T35" fmla="*/ 12 h 124"/>
                  <a:gd name="T36" fmla="*/ 106 w 272"/>
                  <a:gd name="T37" fmla="*/ 4 h 124"/>
                  <a:gd name="T38" fmla="*/ 130 w 272"/>
                  <a:gd name="T39" fmla="*/ 4 h 124"/>
                  <a:gd name="T40" fmla="*/ 144 w 272"/>
                  <a:gd name="T41" fmla="*/ 12 h 124"/>
                  <a:gd name="T42" fmla="*/ 152 w 272"/>
                  <a:gd name="T43" fmla="*/ 20 h 124"/>
                  <a:gd name="T44" fmla="*/ 162 w 272"/>
                  <a:gd name="T45" fmla="*/ 24 h 124"/>
                  <a:gd name="T46" fmla="*/ 182 w 272"/>
                  <a:gd name="T47" fmla="*/ 26 h 124"/>
                  <a:gd name="T48" fmla="*/ 200 w 272"/>
                  <a:gd name="T49" fmla="*/ 24 h 124"/>
                  <a:gd name="T50" fmla="*/ 220 w 272"/>
                  <a:gd name="T51" fmla="*/ 20 h 124"/>
                  <a:gd name="T52" fmla="*/ 238 w 272"/>
                  <a:gd name="T53" fmla="*/ 16 h 124"/>
                  <a:gd name="T54" fmla="*/ 252 w 272"/>
                  <a:gd name="T55" fmla="*/ 20 h 124"/>
                  <a:gd name="T56" fmla="*/ 252 w 272"/>
                  <a:gd name="T57" fmla="*/ 38 h 124"/>
                  <a:gd name="T58" fmla="*/ 272 w 272"/>
                  <a:gd name="T59" fmla="*/ 50 h 124"/>
                  <a:gd name="T60" fmla="*/ 260 w 272"/>
                  <a:gd name="T61" fmla="*/ 54 h 124"/>
                  <a:gd name="T62" fmla="*/ 264 w 272"/>
                  <a:gd name="T63" fmla="*/ 76 h 124"/>
                  <a:gd name="T64" fmla="*/ 268 w 272"/>
                  <a:gd name="T65" fmla="*/ 94 h 124"/>
                  <a:gd name="T66" fmla="*/ 264 w 272"/>
                  <a:gd name="T67" fmla="*/ 98 h 124"/>
                  <a:gd name="T68" fmla="*/ 248 w 272"/>
                  <a:gd name="T69" fmla="*/ 94 h 124"/>
                  <a:gd name="T70" fmla="*/ 234 w 272"/>
                  <a:gd name="T71" fmla="*/ 94 h 124"/>
                  <a:gd name="T72" fmla="*/ 216 w 272"/>
                  <a:gd name="T73" fmla="*/ 98 h 124"/>
                  <a:gd name="T74" fmla="*/ 196 w 272"/>
                  <a:gd name="T75" fmla="*/ 106 h 124"/>
                  <a:gd name="T76" fmla="*/ 178 w 272"/>
                  <a:gd name="T77" fmla="*/ 102 h 124"/>
                  <a:gd name="T78" fmla="*/ 162 w 272"/>
                  <a:gd name="T79" fmla="*/ 106 h 124"/>
                  <a:gd name="T80" fmla="*/ 152 w 272"/>
                  <a:gd name="T81" fmla="*/ 116 h 124"/>
                  <a:gd name="T82" fmla="*/ 148 w 272"/>
                  <a:gd name="T83" fmla="*/ 120 h 124"/>
                  <a:gd name="T84" fmla="*/ 148 w 272"/>
                  <a:gd name="T85" fmla="*/ 102 h 124"/>
                  <a:gd name="T86" fmla="*/ 134 w 272"/>
                  <a:gd name="T87" fmla="*/ 106 h 124"/>
                  <a:gd name="T88" fmla="*/ 118 w 272"/>
                  <a:gd name="T89" fmla="*/ 116 h 124"/>
                  <a:gd name="T90" fmla="*/ 104 w 272"/>
                  <a:gd name="T91" fmla="*/ 120 h 124"/>
                  <a:gd name="T92" fmla="*/ 92 w 272"/>
                  <a:gd name="T93" fmla="*/ 110 h 124"/>
                  <a:gd name="T94" fmla="*/ 74 w 272"/>
                  <a:gd name="T95" fmla="*/ 106 h 124"/>
                  <a:gd name="T96" fmla="*/ 66 w 272"/>
                  <a:gd name="T97" fmla="*/ 114 h 124"/>
                  <a:gd name="T98" fmla="*/ 50 w 272"/>
                  <a:gd name="T99" fmla="*/ 114 h 124"/>
                  <a:gd name="T100" fmla="*/ 44 w 272"/>
                  <a:gd name="T101" fmla="*/ 106 h 124"/>
                  <a:gd name="T102" fmla="*/ 36 w 272"/>
                  <a:gd name="T103" fmla="*/ 110 h 124"/>
                  <a:gd name="T104" fmla="*/ 34 w 272"/>
                  <a:gd name="T105" fmla="*/ 106 h 124"/>
                  <a:gd name="T106" fmla="*/ 36 w 272"/>
                  <a:gd name="T107" fmla="*/ 102 h 124"/>
                  <a:gd name="T108" fmla="*/ 30 w 272"/>
                  <a:gd name="T109" fmla="*/ 98 h 124"/>
                  <a:gd name="T110" fmla="*/ 22 w 272"/>
                  <a:gd name="T111" fmla="*/ 86 h 124"/>
                  <a:gd name="T112" fmla="*/ 10 w 272"/>
                  <a:gd name="T113" fmla="*/ 80 h 124"/>
                  <a:gd name="T114" fmla="*/ 14 w 272"/>
                  <a:gd name="T115" fmla="*/ 76 h 124"/>
                  <a:gd name="T116" fmla="*/ 18 w 272"/>
                  <a:gd name="T117" fmla="*/ 68 h 124"/>
                  <a:gd name="T118" fmla="*/ 18 w 272"/>
                  <a:gd name="T119" fmla="*/ 54 h 124"/>
                  <a:gd name="T120" fmla="*/ 30 w 272"/>
                  <a:gd name="T121" fmla="*/ 30 h 124"/>
                  <a:gd name="T122" fmla="*/ 4 w 272"/>
                  <a:gd name="T123"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 h="124">
                    <a:moveTo>
                      <a:pt x="10" y="12"/>
                    </a:moveTo>
                    <a:lnTo>
                      <a:pt x="10" y="8"/>
                    </a:lnTo>
                    <a:lnTo>
                      <a:pt x="14" y="8"/>
                    </a:lnTo>
                    <a:lnTo>
                      <a:pt x="14" y="4"/>
                    </a:lnTo>
                    <a:lnTo>
                      <a:pt x="18" y="4"/>
                    </a:lnTo>
                    <a:lnTo>
                      <a:pt x="22" y="4"/>
                    </a:lnTo>
                    <a:lnTo>
                      <a:pt x="22" y="0"/>
                    </a:lnTo>
                    <a:lnTo>
                      <a:pt x="26" y="0"/>
                    </a:lnTo>
                    <a:lnTo>
                      <a:pt x="26" y="4"/>
                    </a:lnTo>
                    <a:lnTo>
                      <a:pt x="30" y="4"/>
                    </a:lnTo>
                    <a:lnTo>
                      <a:pt x="34" y="4"/>
                    </a:lnTo>
                    <a:lnTo>
                      <a:pt x="34" y="8"/>
                    </a:lnTo>
                    <a:lnTo>
                      <a:pt x="36" y="12"/>
                    </a:lnTo>
                    <a:lnTo>
                      <a:pt x="36" y="16"/>
                    </a:lnTo>
                    <a:lnTo>
                      <a:pt x="40" y="16"/>
                    </a:lnTo>
                    <a:lnTo>
                      <a:pt x="44" y="20"/>
                    </a:lnTo>
                    <a:lnTo>
                      <a:pt x="48" y="20"/>
                    </a:lnTo>
                    <a:lnTo>
                      <a:pt x="48" y="24"/>
                    </a:lnTo>
                    <a:lnTo>
                      <a:pt x="44" y="24"/>
                    </a:lnTo>
                    <a:lnTo>
                      <a:pt x="40" y="24"/>
                    </a:lnTo>
                    <a:lnTo>
                      <a:pt x="36" y="24"/>
                    </a:lnTo>
                    <a:lnTo>
                      <a:pt x="34" y="24"/>
                    </a:lnTo>
                    <a:lnTo>
                      <a:pt x="30" y="24"/>
                    </a:lnTo>
                    <a:lnTo>
                      <a:pt x="26" y="24"/>
                    </a:lnTo>
                    <a:lnTo>
                      <a:pt x="26" y="26"/>
                    </a:lnTo>
                    <a:lnTo>
                      <a:pt x="26" y="30"/>
                    </a:lnTo>
                    <a:lnTo>
                      <a:pt x="22" y="30"/>
                    </a:lnTo>
                    <a:lnTo>
                      <a:pt x="18" y="34"/>
                    </a:lnTo>
                    <a:lnTo>
                      <a:pt x="14" y="34"/>
                    </a:lnTo>
                    <a:lnTo>
                      <a:pt x="14" y="38"/>
                    </a:lnTo>
                    <a:lnTo>
                      <a:pt x="10" y="38"/>
                    </a:lnTo>
                    <a:lnTo>
                      <a:pt x="10" y="42"/>
                    </a:lnTo>
                    <a:lnTo>
                      <a:pt x="8" y="42"/>
                    </a:lnTo>
                    <a:lnTo>
                      <a:pt x="10" y="42"/>
                    </a:lnTo>
                    <a:lnTo>
                      <a:pt x="10" y="38"/>
                    </a:lnTo>
                    <a:lnTo>
                      <a:pt x="8" y="38"/>
                    </a:lnTo>
                    <a:lnTo>
                      <a:pt x="10" y="38"/>
                    </a:lnTo>
                    <a:lnTo>
                      <a:pt x="10" y="34"/>
                    </a:lnTo>
                    <a:lnTo>
                      <a:pt x="14" y="34"/>
                    </a:lnTo>
                    <a:lnTo>
                      <a:pt x="18" y="34"/>
                    </a:lnTo>
                    <a:lnTo>
                      <a:pt x="18" y="30"/>
                    </a:lnTo>
                    <a:lnTo>
                      <a:pt x="14" y="30"/>
                    </a:lnTo>
                    <a:lnTo>
                      <a:pt x="10" y="30"/>
                    </a:lnTo>
                    <a:lnTo>
                      <a:pt x="8" y="30"/>
                    </a:lnTo>
                    <a:lnTo>
                      <a:pt x="8" y="26"/>
                    </a:lnTo>
                    <a:lnTo>
                      <a:pt x="10" y="26"/>
                    </a:lnTo>
                    <a:lnTo>
                      <a:pt x="10" y="24"/>
                    </a:lnTo>
                    <a:lnTo>
                      <a:pt x="10" y="20"/>
                    </a:lnTo>
                    <a:lnTo>
                      <a:pt x="14" y="20"/>
                    </a:lnTo>
                    <a:lnTo>
                      <a:pt x="14" y="16"/>
                    </a:lnTo>
                    <a:lnTo>
                      <a:pt x="14" y="12"/>
                    </a:lnTo>
                    <a:lnTo>
                      <a:pt x="10" y="12"/>
                    </a:lnTo>
                    <a:lnTo>
                      <a:pt x="10" y="12"/>
                    </a:lnTo>
                    <a:lnTo>
                      <a:pt x="10" y="12"/>
                    </a:lnTo>
                    <a:close/>
                    <a:moveTo>
                      <a:pt x="14" y="54"/>
                    </a:moveTo>
                    <a:lnTo>
                      <a:pt x="8" y="54"/>
                    </a:lnTo>
                    <a:lnTo>
                      <a:pt x="8" y="50"/>
                    </a:lnTo>
                    <a:lnTo>
                      <a:pt x="8" y="46"/>
                    </a:lnTo>
                    <a:lnTo>
                      <a:pt x="8" y="42"/>
                    </a:lnTo>
                    <a:lnTo>
                      <a:pt x="10" y="42"/>
                    </a:lnTo>
                    <a:lnTo>
                      <a:pt x="10" y="38"/>
                    </a:lnTo>
                    <a:lnTo>
                      <a:pt x="14" y="38"/>
                    </a:lnTo>
                    <a:lnTo>
                      <a:pt x="14" y="34"/>
                    </a:lnTo>
                    <a:lnTo>
                      <a:pt x="18" y="34"/>
                    </a:lnTo>
                    <a:lnTo>
                      <a:pt x="22" y="34"/>
                    </a:lnTo>
                    <a:lnTo>
                      <a:pt x="26" y="34"/>
                    </a:lnTo>
                    <a:lnTo>
                      <a:pt x="26" y="38"/>
                    </a:lnTo>
                    <a:lnTo>
                      <a:pt x="30" y="38"/>
                    </a:lnTo>
                    <a:lnTo>
                      <a:pt x="34" y="34"/>
                    </a:lnTo>
                    <a:lnTo>
                      <a:pt x="30" y="34"/>
                    </a:lnTo>
                    <a:lnTo>
                      <a:pt x="34" y="34"/>
                    </a:lnTo>
                    <a:lnTo>
                      <a:pt x="34" y="38"/>
                    </a:lnTo>
                    <a:lnTo>
                      <a:pt x="36" y="34"/>
                    </a:lnTo>
                    <a:lnTo>
                      <a:pt x="40" y="34"/>
                    </a:lnTo>
                    <a:lnTo>
                      <a:pt x="44" y="38"/>
                    </a:lnTo>
                    <a:lnTo>
                      <a:pt x="44" y="34"/>
                    </a:lnTo>
                    <a:lnTo>
                      <a:pt x="48" y="34"/>
                    </a:lnTo>
                    <a:lnTo>
                      <a:pt x="48" y="38"/>
                    </a:lnTo>
                    <a:lnTo>
                      <a:pt x="50" y="34"/>
                    </a:lnTo>
                    <a:lnTo>
                      <a:pt x="48" y="34"/>
                    </a:lnTo>
                    <a:lnTo>
                      <a:pt x="44" y="34"/>
                    </a:lnTo>
                    <a:lnTo>
                      <a:pt x="44" y="30"/>
                    </a:lnTo>
                    <a:lnTo>
                      <a:pt x="48" y="30"/>
                    </a:lnTo>
                    <a:lnTo>
                      <a:pt x="50" y="30"/>
                    </a:lnTo>
                    <a:lnTo>
                      <a:pt x="54" y="30"/>
                    </a:lnTo>
                    <a:lnTo>
                      <a:pt x="58" y="30"/>
                    </a:lnTo>
                    <a:lnTo>
                      <a:pt x="62" y="30"/>
                    </a:lnTo>
                    <a:lnTo>
                      <a:pt x="62" y="26"/>
                    </a:lnTo>
                    <a:lnTo>
                      <a:pt x="58" y="26"/>
                    </a:lnTo>
                    <a:lnTo>
                      <a:pt x="54" y="26"/>
                    </a:lnTo>
                    <a:lnTo>
                      <a:pt x="50" y="26"/>
                    </a:lnTo>
                    <a:lnTo>
                      <a:pt x="48" y="24"/>
                    </a:lnTo>
                    <a:lnTo>
                      <a:pt x="48" y="20"/>
                    </a:lnTo>
                    <a:lnTo>
                      <a:pt x="50" y="20"/>
                    </a:lnTo>
                    <a:lnTo>
                      <a:pt x="54" y="20"/>
                    </a:lnTo>
                    <a:lnTo>
                      <a:pt x="58" y="20"/>
                    </a:lnTo>
                    <a:lnTo>
                      <a:pt x="62" y="24"/>
                    </a:lnTo>
                    <a:lnTo>
                      <a:pt x="66" y="20"/>
                    </a:lnTo>
                    <a:lnTo>
                      <a:pt x="70" y="20"/>
                    </a:lnTo>
                    <a:lnTo>
                      <a:pt x="70" y="24"/>
                    </a:lnTo>
                    <a:lnTo>
                      <a:pt x="74" y="24"/>
                    </a:lnTo>
                    <a:lnTo>
                      <a:pt x="78" y="24"/>
                    </a:lnTo>
                    <a:lnTo>
                      <a:pt x="80" y="24"/>
                    </a:lnTo>
                    <a:lnTo>
                      <a:pt x="80" y="20"/>
                    </a:lnTo>
                    <a:lnTo>
                      <a:pt x="84" y="16"/>
                    </a:lnTo>
                    <a:lnTo>
                      <a:pt x="88" y="16"/>
                    </a:lnTo>
                    <a:lnTo>
                      <a:pt x="88" y="12"/>
                    </a:lnTo>
                    <a:lnTo>
                      <a:pt x="92" y="12"/>
                    </a:lnTo>
                    <a:lnTo>
                      <a:pt x="92" y="8"/>
                    </a:lnTo>
                    <a:lnTo>
                      <a:pt x="96" y="8"/>
                    </a:lnTo>
                    <a:lnTo>
                      <a:pt x="100" y="8"/>
                    </a:lnTo>
                    <a:lnTo>
                      <a:pt x="104" y="8"/>
                    </a:lnTo>
                    <a:lnTo>
                      <a:pt x="104" y="4"/>
                    </a:lnTo>
                    <a:lnTo>
                      <a:pt x="106" y="4"/>
                    </a:lnTo>
                    <a:lnTo>
                      <a:pt x="110" y="4"/>
                    </a:lnTo>
                    <a:lnTo>
                      <a:pt x="114" y="4"/>
                    </a:lnTo>
                    <a:lnTo>
                      <a:pt x="118" y="4"/>
                    </a:lnTo>
                    <a:lnTo>
                      <a:pt x="122" y="4"/>
                    </a:lnTo>
                    <a:lnTo>
                      <a:pt x="126" y="4"/>
                    </a:lnTo>
                    <a:lnTo>
                      <a:pt x="130" y="4"/>
                    </a:lnTo>
                    <a:lnTo>
                      <a:pt x="134" y="4"/>
                    </a:lnTo>
                    <a:lnTo>
                      <a:pt x="134" y="8"/>
                    </a:lnTo>
                    <a:lnTo>
                      <a:pt x="136" y="8"/>
                    </a:lnTo>
                    <a:lnTo>
                      <a:pt x="136" y="12"/>
                    </a:lnTo>
                    <a:lnTo>
                      <a:pt x="140" y="12"/>
                    </a:lnTo>
                    <a:lnTo>
                      <a:pt x="144" y="12"/>
                    </a:lnTo>
                    <a:lnTo>
                      <a:pt x="144" y="8"/>
                    </a:lnTo>
                    <a:lnTo>
                      <a:pt x="148" y="8"/>
                    </a:lnTo>
                    <a:lnTo>
                      <a:pt x="148" y="12"/>
                    </a:lnTo>
                    <a:lnTo>
                      <a:pt x="148" y="16"/>
                    </a:lnTo>
                    <a:lnTo>
                      <a:pt x="152" y="16"/>
                    </a:lnTo>
                    <a:lnTo>
                      <a:pt x="152" y="20"/>
                    </a:lnTo>
                    <a:lnTo>
                      <a:pt x="156" y="20"/>
                    </a:lnTo>
                    <a:lnTo>
                      <a:pt x="156" y="16"/>
                    </a:lnTo>
                    <a:lnTo>
                      <a:pt x="160" y="16"/>
                    </a:lnTo>
                    <a:lnTo>
                      <a:pt x="160" y="20"/>
                    </a:lnTo>
                    <a:lnTo>
                      <a:pt x="162" y="20"/>
                    </a:lnTo>
                    <a:lnTo>
                      <a:pt x="162" y="24"/>
                    </a:lnTo>
                    <a:lnTo>
                      <a:pt x="166" y="24"/>
                    </a:lnTo>
                    <a:lnTo>
                      <a:pt x="170" y="24"/>
                    </a:lnTo>
                    <a:lnTo>
                      <a:pt x="174" y="24"/>
                    </a:lnTo>
                    <a:lnTo>
                      <a:pt x="178" y="24"/>
                    </a:lnTo>
                    <a:lnTo>
                      <a:pt x="178" y="26"/>
                    </a:lnTo>
                    <a:lnTo>
                      <a:pt x="182" y="26"/>
                    </a:lnTo>
                    <a:lnTo>
                      <a:pt x="186" y="26"/>
                    </a:lnTo>
                    <a:lnTo>
                      <a:pt x="186" y="24"/>
                    </a:lnTo>
                    <a:lnTo>
                      <a:pt x="190" y="24"/>
                    </a:lnTo>
                    <a:lnTo>
                      <a:pt x="192" y="24"/>
                    </a:lnTo>
                    <a:lnTo>
                      <a:pt x="196" y="24"/>
                    </a:lnTo>
                    <a:lnTo>
                      <a:pt x="200" y="24"/>
                    </a:lnTo>
                    <a:lnTo>
                      <a:pt x="204" y="26"/>
                    </a:lnTo>
                    <a:lnTo>
                      <a:pt x="208" y="24"/>
                    </a:lnTo>
                    <a:lnTo>
                      <a:pt x="212" y="24"/>
                    </a:lnTo>
                    <a:lnTo>
                      <a:pt x="216" y="24"/>
                    </a:lnTo>
                    <a:lnTo>
                      <a:pt x="216" y="20"/>
                    </a:lnTo>
                    <a:lnTo>
                      <a:pt x="220" y="20"/>
                    </a:lnTo>
                    <a:lnTo>
                      <a:pt x="222" y="16"/>
                    </a:lnTo>
                    <a:lnTo>
                      <a:pt x="226" y="12"/>
                    </a:lnTo>
                    <a:lnTo>
                      <a:pt x="226" y="16"/>
                    </a:lnTo>
                    <a:lnTo>
                      <a:pt x="230" y="16"/>
                    </a:lnTo>
                    <a:lnTo>
                      <a:pt x="234" y="16"/>
                    </a:lnTo>
                    <a:lnTo>
                      <a:pt x="238" y="16"/>
                    </a:lnTo>
                    <a:lnTo>
                      <a:pt x="242" y="16"/>
                    </a:lnTo>
                    <a:lnTo>
                      <a:pt x="242" y="12"/>
                    </a:lnTo>
                    <a:lnTo>
                      <a:pt x="246" y="12"/>
                    </a:lnTo>
                    <a:lnTo>
                      <a:pt x="246" y="16"/>
                    </a:lnTo>
                    <a:lnTo>
                      <a:pt x="248" y="20"/>
                    </a:lnTo>
                    <a:lnTo>
                      <a:pt x="252" y="20"/>
                    </a:lnTo>
                    <a:lnTo>
                      <a:pt x="252" y="24"/>
                    </a:lnTo>
                    <a:lnTo>
                      <a:pt x="256" y="26"/>
                    </a:lnTo>
                    <a:lnTo>
                      <a:pt x="256" y="30"/>
                    </a:lnTo>
                    <a:lnTo>
                      <a:pt x="256" y="34"/>
                    </a:lnTo>
                    <a:lnTo>
                      <a:pt x="252" y="34"/>
                    </a:lnTo>
                    <a:lnTo>
                      <a:pt x="252" y="38"/>
                    </a:lnTo>
                    <a:lnTo>
                      <a:pt x="256" y="38"/>
                    </a:lnTo>
                    <a:lnTo>
                      <a:pt x="256" y="42"/>
                    </a:lnTo>
                    <a:lnTo>
                      <a:pt x="260" y="42"/>
                    </a:lnTo>
                    <a:lnTo>
                      <a:pt x="264" y="42"/>
                    </a:lnTo>
                    <a:lnTo>
                      <a:pt x="268" y="46"/>
                    </a:lnTo>
                    <a:lnTo>
                      <a:pt x="272" y="50"/>
                    </a:lnTo>
                    <a:lnTo>
                      <a:pt x="268" y="50"/>
                    </a:lnTo>
                    <a:lnTo>
                      <a:pt x="268" y="54"/>
                    </a:lnTo>
                    <a:lnTo>
                      <a:pt x="264" y="54"/>
                    </a:lnTo>
                    <a:lnTo>
                      <a:pt x="264" y="56"/>
                    </a:lnTo>
                    <a:lnTo>
                      <a:pt x="264" y="54"/>
                    </a:lnTo>
                    <a:lnTo>
                      <a:pt x="260" y="54"/>
                    </a:lnTo>
                    <a:lnTo>
                      <a:pt x="260" y="56"/>
                    </a:lnTo>
                    <a:lnTo>
                      <a:pt x="264" y="60"/>
                    </a:lnTo>
                    <a:lnTo>
                      <a:pt x="264" y="64"/>
                    </a:lnTo>
                    <a:lnTo>
                      <a:pt x="264" y="68"/>
                    </a:lnTo>
                    <a:lnTo>
                      <a:pt x="264" y="72"/>
                    </a:lnTo>
                    <a:lnTo>
                      <a:pt x="264" y="76"/>
                    </a:lnTo>
                    <a:lnTo>
                      <a:pt x="268" y="76"/>
                    </a:lnTo>
                    <a:lnTo>
                      <a:pt x="264" y="80"/>
                    </a:lnTo>
                    <a:lnTo>
                      <a:pt x="264" y="84"/>
                    </a:lnTo>
                    <a:lnTo>
                      <a:pt x="268" y="86"/>
                    </a:lnTo>
                    <a:lnTo>
                      <a:pt x="268" y="90"/>
                    </a:lnTo>
                    <a:lnTo>
                      <a:pt x="268" y="94"/>
                    </a:lnTo>
                    <a:lnTo>
                      <a:pt x="272" y="94"/>
                    </a:lnTo>
                    <a:lnTo>
                      <a:pt x="272" y="98"/>
                    </a:lnTo>
                    <a:lnTo>
                      <a:pt x="268" y="98"/>
                    </a:lnTo>
                    <a:lnTo>
                      <a:pt x="268" y="102"/>
                    </a:lnTo>
                    <a:lnTo>
                      <a:pt x="264" y="102"/>
                    </a:lnTo>
                    <a:lnTo>
                      <a:pt x="264" y="98"/>
                    </a:lnTo>
                    <a:lnTo>
                      <a:pt x="264" y="94"/>
                    </a:lnTo>
                    <a:lnTo>
                      <a:pt x="260" y="94"/>
                    </a:lnTo>
                    <a:lnTo>
                      <a:pt x="260" y="98"/>
                    </a:lnTo>
                    <a:lnTo>
                      <a:pt x="256" y="98"/>
                    </a:lnTo>
                    <a:lnTo>
                      <a:pt x="252" y="98"/>
                    </a:lnTo>
                    <a:lnTo>
                      <a:pt x="248" y="94"/>
                    </a:lnTo>
                    <a:lnTo>
                      <a:pt x="246" y="94"/>
                    </a:lnTo>
                    <a:lnTo>
                      <a:pt x="242" y="94"/>
                    </a:lnTo>
                    <a:lnTo>
                      <a:pt x="242" y="98"/>
                    </a:lnTo>
                    <a:lnTo>
                      <a:pt x="238" y="98"/>
                    </a:lnTo>
                    <a:lnTo>
                      <a:pt x="238" y="94"/>
                    </a:lnTo>
                    <a:lnTo>
                      <a:pt x="234" y="94"/>
                    </a:lnTo>
                    <a:lnTo>
                      <a:pt x="234" y="98"/>
                    </a:lnTo>
                    <a:lnTo>
                      <a:pt x="230" y="98"/>
                    </a:lnTo>
                    <a:lnTo>
                      <a:pt x="226" y="98"/>
                    </a:lnTo>
                    <a:lnTo>
                      <a:pt x="222" y="98"/>
                    </a:lnTo>
                    <a:lnTo>
                      <a:pt x="220" y="98"/>
                    </a:lnTo>
                    <a:lnTo>
                      <a:pt x="216" y="98"/>
                    </a:lnTo>
                    <a:lnTo>
                      <a:pt x="212" y="98"/>
                    </a:lnTo>
                    <a:lnTo>
                      <a:pt x="212" y="102"/>
                    </a:lnTo>
                    <a:lnTo>
                      <a:pt x="208" y="102"/>
                    </a:lnTo>
                    <a:lnTo>
                      <a:pt x="204" y="106"/>
                    </a:lnTo>
                    <a:lnTo>
                      <a:pt x="200" y="106"/>
                    </a:lnTo>
                    <a:lnTo>
                      <a:pt x="196" y="106"/>
                    </a:lnTo>
                    <a:lnTo>
                      <a:pt x="192" y="110"/>
                    </a:lnTo>
                    <a:lnTo>
                      <a:pt x="190" y="106"/>
                    </a:lnTo>
                    <a:lnTo>
                      <a:pt x="186" y="106"/>
                    </a:lnTo>
                    <a:lnTo>
                      <a:pt x="182" y="106"/>
                    </a:lnTo>
                    <a:lnTo>
                      <a:pt x="182" y="102"/>
                    </a:lnTo>
                    <a:lnTo>
                      <a:pt x="178" y="102"/>
                    </a:lnTo>
                    <a:lnTo>
                      <a:pt x="178" y="106"/>
                    </a:lnTo>
                    <a:lnTo>
                      <a:pt x="174" y="106"/>
                    </a:lnTo>
                    <a:lnTo>
                      <a:pt x="170" y="106"/>
                    </a:lnTo>
                    <a:lnTo>
                      <a:pt x="166" y="110"/>
                    </a:lnTo>
                    <a:lnTo>
                      <a:pt x="162" y="110"/>
                    </a:lnTo>
                    <a:lnTo>
                      <a:pt x="162" y="106"/>
                    </a:lnTo>
                    <a:lnTo>
                      <a:pt x="160" y="106"/>
                    </a:lnTo>
                    <a:lnTo>
                      <a:pt x="156" y="106"/>
                    </a:lnTo>
                    <a:lnTo>
                      <a:pt x="156" y="110"/>
                    </a:lnTo>
                    <a:lnTo>
                      <a:pt x="156" y="114"/>
                    </a:lnTo>
                    <a:lnTo>
                      <a:pt x="156" y="116"/>
                    </a:lnTo>
                    <a:lnTo>
                      <a:pt x="152" y="116"/>
                    </a:lnTo>
                    <a:lnTo>
                      <a:pt x="152" y="120"/>
                    </a:lnTo>
                    <a:lnTo>
                      <a:pt x="148" y="120"/>
                    </a:lnTo>
                    <a:lnTo>
                      <a:pt x="148" y="124"/>
                    </a:lnTo>
                    <a:lnTo>
                      <a:pt x="148" y="120"/>
                    </a:lnTo>
                    <a:lnTo>
                      <a:pt x="144" y="120"/>
                    </a:lnTo>
                    <a:lnTo>
                      <a:pt x="148" y="120"/>
                    </a:lnTo>
                    <a:lnTo>
                      <a:pt x="144" y="120"/>
                    </a:lnTo>
                    <a:lnTo>
                      <a:pt x="144" y="116"/>
                    </a:lnTo>
                    <a:lnTo>
                      <a:pt x="144" y="114"/>
                    </a:lnTo>
                    <a:lnTo>
                      <a:pt x="148" y="110"/>
                    </a:lnTo>
                    <a:lnTo>
                      <a:pt x="148" y="106"/>
                    </a:lnTo>
                    <a:lnTo>
                      <a:pt x="148" y="102"/>
                    </a:lnTo>
                    <a:lnTo>
                      <a:pt x="144" y="102"/>
                    </a:lnTo>
                    <a:lnTo>
                      <a:pt x="144" y="106"/>
                    </a:lnTo>
                    <a:lnTo>
                      <a:pt x="140" y="106"/>
                    </a:lnTo>
                    <a:lnTo>
                      <a:pt x="140" y="110"/>
                    </a:lnTo>
                    <a:lnTo>
                      <a:pt x="136" y="110"/>
                    </a:lnTo>
                    <a:lnTo>
                      <a:pt x="134" y="106"/>
                    </a:lnTo>
                    <a:lnTo>
                      <a:pt x="130" y="106"/>
                    </a:lnTo>
                    <a:lnTo>
                      <a:pt x="126" y="106"/>
                    </a:lnTo>
                    <a:lnTo>
                      <a:pt x="122" y="110"/>
                    </a:lnTo>
                    <a:lnTo>
                      <a:pt x="122" y="114"/>
                    </a:lnTo>
                    <a:lnTo>
                      <a:pt x="118" y="114"/>
                    </a:lnTo>
                    <a:lnTo>
                      <a:pt x="118" y="116"/>
                    </a:lnTo>
                    <a:lnTo>
                      <a:pt x="118" y="114"/>
                    </a:lnTo>
                    <a:lnTo>
                      <a:pt x="114" y="116"/>
                    </a:lnTo>
                    <a:lnTo>
                      <a:pt x="110" y="116"/>
                    </a:lnTo>
                    <a:lnTo>
                      <a:pt x="106" y="116"/>
                    </a:lnTo>
                    <a:lnTo>
                      <a:pt x="104" y="116"/>
                    </a:lnTo>
                    <a:lnTo>
                      <a:pt x="104" y="120"/>
                    </a:lnTo>
                    <a:lnTo>
                      <a:pt x="100" y="120"/>
                    </a:lnTo>
                    <a:lnTo>
                      <a:pt x="100" y="116"/>
                    </a:lnTo>
                    <a:lnTo>
                      <a:pt x="96" y="116"/>
                    </a:lnTo>
                    <a:lnTo>
                      <a:pt x="92" y="116"/>
                    </a:lnTo>
                    <a:lnTo>
                      <a:pt x="92" y="114"/>
                    </a:lnTo>
                    <a:lnTo>
                      <a:pt x="92" y="110"/>
                    </a:lnTo>
                    <a:lnTo>
                      <a:pt x="88" y="110"/>
                    </a:lnTo>
                    <a:lnTo>
                      <a:pt x="84" y="110"/>
                    </a:lnTo>
                    <a:lnTo>
                      <a:pt x="84" y="106"/>
                    </a:lnTo>
                    <a:lnTo>
                      <a:pt x="80" y="106"/>
                    </a:lnTo>
                    <a:lnTo>
                      <a:pt x="78" y="106"/>
                    </a:lnTo>
                    <a:lnTo>
                      <a:pt x="74" y="106"/>
                    </a:lnTo>
                    <a:lnTo>
                      <a:pt x="70" y="102"/>
                    </a:lnTo>
                    <a:lnTo>
                      <a:pt x="70" y="106"/>
                    </a:lnTo>
                    <a:lnTo>
                      <a:pt x="70" y="110"/>
                    </a:lnTo>
                    <a:lnTo>
                      <a:pt x="70" y="114"/>
                    </a:lnTo>
                    <a:lnTo>
                      <a:pt x="66" y="116"/>
                    </a:lnTo>
                    <a:lnTo>
                      <a:pt x="66" y="114"/>
                    </a:lnTo>
                    <a:lnTo>
                      <a:pt x="62" y="114"/>
                    </a:lnTo>
                    <a:lnTo>
                      <a:pt x="62" y="116"/>
                    </a:lnTo>
                    <a:lnTo>
                      <a:pt x="58" y="116"/>
                    </a:lnTo>
                    <a:lnTo>
                      <a:pt x="54" y="116"/>
                    </a:lnTo>
                    <a:lnTo>
                      <a:pt x="50" y="116"/>
                    </a:lnTo>
                    <a:lnTo>
                      <a:pt x="50" y="114"/>
                    </a:lnTo>
                    <a:lnTo>
                      <a:pt x="48" y="114"/>
                    </a:lnTo>
                    <a:lnTo>
                      <a:pt x="50" y="110"/>
                    </a:lnTo>
                    <a:lnTo>
                      <a:pt x="48" y="110"/>
                    </a:lnTo>
                    <a:lnTo>
                      <a:pt x="48" y="106"/>
                    </a:lnTo>
                    <a:lnTo>
                      <a:pt x="44" y="110"/>
                    </a:lnTo>
                    <a:lnTo>
                      <a:pt x="44" y="106"/>
                    </a:lnTo>
                    <a:lnTo>
                      <a:pt x="40" y="102"/>
                    </a:lnTo>
                    <a:lnTo>
                      <a:pt x="40" y="106"/>
                    </a:lnTo>
                    <a:lnTo>
                      <a:pt x="36" y="106"/>
                    </a:lnTo>
                    <a:lnTo>
                      <a:pt x="36" y="110"/>
                    </a:lnTo>
                    <a:lnTo>
                      <a:pt x="34" y="110"/>
                    </a:lnTo>
                    <a:lnTo>
                      <a:pt x="36" y="110"/>
                    </a:lnTo>
                    <a:lnTo>
                      <a:pt x="34" y="110"/>
                    </a:lnTo>
                    <a:lnTo>
                      <a:pt x="34" y="106"/>
                    </a:lnTo>
                    <a:lnTo>
                      <a:pt x="34" y="110"/>
                    </a:lnTo>
                    <a:lnTo>
                      <a:pt x="34" y="106"/>
                    </a:lnTo>
                    <a:lnTo>
                      <a:pt x="36" y="106"/>
                    </a:lnTo>
                    <a:lnTo>
                      <a:pt x="34" y="106"/>
                    </a:lnTo>
                    <a:lnTo>
                      <a:pt x="30" y="106"/>
                    </a:lnTo>
                    <a:lnTo>
                      <a:pt x="26" y="110"/>
                    </a:lnTo>
                    <a:lnTo>
                      <a:pt x="26" y="106"/>
                    </a:lnTo>
                    <a:lnTo>
                      <a:pt x="30" y="106"/>
                    </a:lnTo>
                    <a:lnTo>
                      <a:pt x="34" y="106"/>
                    </a:lnTo>
                    <a:lnTo>
                      <a:pt x="36" y="102"/>
                    </a:lnTo>
                    <a:lnTo>
                      <a:pt x="34" y="102"/>
                    </a:lnTo>
                    <a:lnTo>
                      <a:pt x="30" y="102"/>
                    </a:lnTo>
                    <a:lnTo>
                      <a:pt x="26" y="102"/>
                    </a:lnTo>
                    <a:lnTo>
                      <a:pt x="22" y="102"/>
                    </a:lnTo>
                    <a:lnTo>
                      <a:pt x="26" y="98"/>
                    </a:lnTo>
                    <a:lnTo>
                      <a:pt x="30" y="98"/>
                    </a:lnTo>
                    <a:lnTo>
                      <a:pt x="30" y="94"/>
                    </a:lnTo>
                    <a:lnTo>
                      <a:pt x="26" y="98"/>
                    </a:lnTo>
                    <a:lnTo>
                      <a:pt x="26" y="94"/>
                    </a:lnTo>
                    <a:lnTo>
                      <a:pt x="22" y="94"/>
                    </a:lnTo>
                    <a:lnTo>
                      <a:pt x="22" y="90"/>
                    </a:lnTo>
                    <a:lnTo>
                      <a:pt x="22" y="86"/>
                    </a:lnTo>
                    <a:lnTo>
                      <a:pt x="22" y="84"/>
                    </a:lnTo>
                    <a:lnTo>
                      <a:pt x="26" y="84"/>
                    </a:lnTo>
                    <a:lnTo>
                      <a:pt x="22" y="84"/>
                    </a:lnTo>
                    <a:lnTo>
                      <a:pt x="18" y="80"/>
                    </a:lnTo>
                    <a:lnTo>
                      <a:pt x="14" y="80"/>
                    </a:lnTo>
                    <a:lnTo>
                      <a:pt x="10" y="80"/>
                    </a:lnTo>
                    <a:lnTo>
                      <a:pt x="10" y="76"/>
                    </a:lnTo>
                    <a:lnTo>
                      <a:pt x="14" y="76"/>
                    </a:lnTo>
                    <a:lnTo>
                      <a:pt x="10" y="72"/>
                    </a:lnTo>
                    <a:lnTo>
                      <a:pt x="10" y="68"/>
                    </a:lnTo>
                    <a:lnTo>
                      <a:pt x="14" y="72"/>
                    </a:lnTo>
                    <a:lnTo>
                      <a:pt x="14" y="76"/>
                    </a:lnTo>
                    <a:lnTo>
                      <a:pt x="18" y="76"/>
                    </a:lnTo>
                    <a:lnTo>
                      <a:pt x="22" y="76"/>
                    </a:lnTo>
                    <a:lnTo>
                      <a:pt x="22" y="72"/>
                    </a:lnTo>
                    <a:lnTo>
                      <a:pt x="18" y="72"/>
                    </a:lnTo>
                    <a:lnTo>
                      <a:pt x="14" y="68"/>
                    </a:lnTo>
                    <a:lnTo>
                      <a:pt x="18" y="68"/>
                    </a:lnTo>
                    <a:lnTo>
                      <a:pt x="22" y="64"/>
                    </a:lnTo>
                    <a:lnTo>
                      <a:pt x="18" y="64"/>
                    </a:lnTo>
                    <a:lnTo>
                      <a:pt x="18" y="60"/>
                    </a:lnTo>
                    <a:lnTo>
                      <a:pt x="14" y="56"/>
                    </a:lnTo>
                    <a:lnTo>
                      <a:pt x="18" y="56"/>
                    </a:lnTo>
                    <a:lnTo>
                      <a:pt x="18" y="54"/>
                    </a:lnTo>
                    <a:lnTo>
                      <a:pt x="14" y="54"/>
                    </a:lnTo>
                    <a:lnTo>
                      <a:pt x="14" y="54"/>
                    </a:lnTo>
                    <a:lnTo>
                      <a:pt x="14" y="54"/>
                    </a:lnTo>
                    <a:close/>
                    <a:moveTo>
                      <a:pt x="30" y="30"/>
                    </a:moveTo>
                    <a:lnTo>
                      <a:pt x="26" y="30"/>
                    </a:lnTo>
                    <a:lnTo>
                      <a:pt x="30" y="30"/>
                    </a:lnTo>
                    <a:lnTo>
                      <a:pt x="30" y="30"/>
                    </a:lnTo>
                    <a:lnTo>
                      <a:pt x="30" y="30"/>
                    </a:lnTo>
                    <a:close/>
                    <a:moveTo>
                      <a:pt x="4" y="42"/>
                    </a:moveTo>
                    <a:lnTo>
                      <a:pt x="0" y="42"/>
                    </a:lnTo>
                    <a:lnTo>
                      <a:pt x="4" y="42"/>
                    </a:lnTo>
                    <a:lnTo>
                      <a:pt x="4" y="38"/>
                    </a:lnTo>
                    <a:lnTo>
                      <a:pt x="8" y="42"/>
                    </a:lnTo>
                    <a:lnTo>
                      <a:pt x="4" y="42"/>
                    </a:lnTo>
                    <a:lnTo>
                      <a:pt x="4" y="42"/>
                    </a:lnTo>
                    <a:lnTo>
                      <a:pt x="4" y="4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2" name="Freeform 59">
                <a:extLst>
                  <a:ext uri="{FF2B5EF4-FFF2-40B4-BE49-F238E27FC236}">
                    <a16:creationId xmlns:a16="http://schemas.microsoft.com/office/drawing/2014/main" id="{98835071-A060-4DA7-A426-CFB9A89E2C75}"/>
                  </a:ext>
                </a:extLst>
              </p:cNvPr>
              <p:cNvSpPr>
                <a:spLocks/>
              </p:cNvSpPr>
              <p:nvPr/>
            </p:nvSpPr>
            <p:spPr bwMode="auto">
              <a:xfrm>
                <a:off x="5616459" y="8691057"/>
                <a:ext cx="379883" cy="254417"/>
              </a:xfrm>
              <a:custGeom>
                <a:avLst/>
                <a:gdLst>
                  <a:gd name="T0" fmla="*/ 208 w 218"/>
                  <a:gd name="T1" fmla="*/ 100 h 146"/>
                  <a:gd name="T2" fmla="*/ 200 w 218"/>
                  <a:gd name="T3" fmla="*/ 108 h 146"/>
                  <a:gd name="T4" fmla="*/ 192 w 218"/>
                  <a:gd name="T5" fmla="*/ 116 h 146"/>
                  <a:gd name="T6" fmla="*/ 188 w 218"/>
                  <a:gd name="T7" fmla="*/ 126 h 146"/>
                  <a:gd name="T8" fmla="*/ 178 w 218"/>
                  <a:gd name="T9" fmla="*/ 130 h 146"/>
                  <a:gd name="T10" fmla="*/ 170 w 218"/>
                  <a:gd name="T11" fmla="*/ 134 h 146"/>
                  <a:gd name="T12" fmla="*/ 166 w 218"/>
                  <a:gd name="T13" fmla="*/ 142 h 146"/>
                  <a:gd name="T14" fmla="*/ 156 w 218"/>
                  <a:gd name="T15" fmla="*/ 146 h 146"/>
                  <a:gd name="T16" fmla="*/ 144 w 218"/>
                  <a:gd name="T17" fmla="*/ 142 h 146"/>
                  <a:gd name="T18" fmla="*/ 140 w 218"/>
                  <a:gd name="T19" fmla="*/ 130 h 146"/>
                  <a:gd name="T20" fmla="*/ 136 w 218"/>
                  <a:gd name="T21" fmla="*/ 118 h 146"/>
                  <a:gd name="T22" fmla="*/ 126 w 218"/>
                  <a:gd name="T23" fmla="*/ 112 h 146"/>
                  <a:gd name="T24" fmla="*/ 114 w 218"/>
                  <a:gd name="T25" fmla="*/ 100 h 146"/>
                  <a:gd name="T26" fmla="*/ 106 w 218"/>
                  <a:gd name="T27" fmla="*/ 100 h 146"/>
                  <a:gd name="T28" fmla="*/ 92 w 218"/>
                  <a:gd name="T29" fmla="*/ 92 h 146"/>
                  <a:gd name="T30" fmla="*/ 84 w 218"/>
                  <a:gd name="T31" fmla="*/ 88 h 146"/>
                  <a:gd name="T32" fmla="*/ 74 w 218"/>
                  <a:gd name="T33" fmla="*/ 86 h 146"/>
                  <a:gd name="T34" fmla="*/ 62 w 218"/>
                  <a:gd name="T35" fmla="*/ 88 h 146"/>
                  <a:gd name="T36" fmla="*/ 54 w 218"/>
                  <a:gd name="T37" fmla="*/ 96 h 146"/>
                  <a:gd name="T38" fmla="*/ 44 w 218"/>
                  <a:gd name="T39" fmla="*/ 104 h 146"/>
                  <a:gd name="T40" fmla="*/ 28 w 218"/>
                  <a:gd name="T41" fmla="*/ 100 h 146"/>
                  <a:gd name="T42" fmla="*/ 18 w 218"/>
                  <a:gd name="T43" fmla="*/ 96 h 146"/>
                  <a:gd name="T44" fmla="*/ 10 w 218"/>
                  <a:gd name="T45" fmla="*/ 88 h 146"/>
                  <a:gd name="T46" fmla="*/ 4 w 218"/>
                  <a:gd name="T47" fmla="*/ 74 h 146"/>
                  <a:gd name="T48" fmla="*/ 6 w 218"/>
                  <a:gd name="T49" fmla="*/ 58 h 146"/>
                  <a:gd name="T50" fmla="*/ 6 w 218"/>
                  <a:gd name="T51" fmla="*/ 40 h 146"/>
                  <a:gd name="T52" fmla="*/ 6 w 218"/>
                  <a:gd name="T53" fmla="*/ 26 h 146"/>
                  <a:gd name="T54" fmla="*/ 20 w 218"/>
                  <a:gd name="T55" fmla="*/ 14 h 146"/>
                  <a:gd name="T56" fmla="*/ 32 w 218"/>
                  <a:gd name="T57" fmla="*/ 10 h 146"/>
                  <a:gd name="T58" fmla="*/ 44 w 218"/>
                  <a:gd name="T59" fmla="*/ 10 h 146"/>
                  <a:gd name="T60" fmla="*/ 54 w 218"/>
                  <a:gd name="T61" fmla="*/ 22 h 146"/>
                  <a:gd name="T62" fmla="*/ 62 w 218"/>
                  <a:gd name="T63" fmla="*/ 30 h 146"/>
                  <a:gd name="T64" fmla="*/ 74 w 218"/>
                  <a:gd name="T65" fmla="*/ 30 h 146"/>
                  <a:gd name="T66" fmla="*/ 84 w 218"/>
                  <a:gd name="T67" fmla="*/ 26 h 146"/>
                  <a:gd name="T68" fmla="*/ 80 w 218"/>
                  <a:gd name="T69" fmla="*/ 14 h 146"/>
                  <a:gd name="T70" fmla="*/ 92 w 218"/>
                  <a:gd name="T71" fmla="*/ 10 h 146"/>
                  <a:gd name="T72" fmla="*/ 100 w 218"/>
                  <a:gd name="T73" fmla="*/ 6 h 146"/>
                  <a:gd name="T74" fmla="*/ 102 w 218"/>
                  <a:gd name="T75" fmla="*/ 4 h 146"/>
                  <a:gd name="T76" fmla="*/ 110 w 218"/>
                  <a:gd name="T77" fmla="*/ 4 h 146"/>
                  <a:gd name="T78" fmla="*/ 122 w 218"/>
                  <a:gd name="T79" fmla="*/ 6 h 146"/>
                  <a:gd name="T80" fmla="*/ 128 w 218"/>
                  <a:gd name="T81" fmla="*/ 18 h 146"/>
                  <a:gd name="T82" fmla="*/ 128 w 218"/>
                  <a:gd name="T83" fmla="*/ 26 h 146"/>
                  <a:gd name="T84" fmla="*/ 140 w 218"/>
                  <a:gd name="T85" fmla="*/ 30 h 146"/>
                  <a:gd name="T86" fmla="*/ 152 w 218"/>
                  <a:gd name="T87" fmla="*/ 36 h 146"/>
                  <a:gd name="T88" fmla="*/ 158 w 218"/>
                  <a:gd name="T89" fmla="*/ 44 h 146"/>
                  <a:gd name="T90" fmla="*/ 162 w 218"/>
                  <a:gd name="T91" fmla="*/ 56 h 146"/>
                  <a:gd name="T92" fmla="*/ 174 w 218"/>
                  <a:gd name="T93" fmla="*/ 62 h 146"/>
                  <a:gd name="T94" fmla="*/ 182 w 218"/>
                  <a:gd name="T95" fmla="*/ 70 h 146"/>
                  <a:gd name="T96" fmla="*/ 188 w 218"/>
                  <a:gd name="T97" fmla="*/ 78 h 146"/>
                  <a:gd name="T98" fmla="*/ 204 w 218"/>
                  <a:gd name="T99" fmla="*/ 86 h 146"/>
                  <a:gd name="T100" fmla="*/ 210 w 218"/>
                  <a:gd name="T101" fmla="*/ 88 h 146"/>
                  <a:gd name="T102" fmla="*/ 218 w 218"/>
                  <a:gd name="T103" fmla="*/ 96 h 146"/>
                  <a:gd name="T104" fmla="*/ 214 w 218"/>
                  <a:gd name="T105"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 h="146">
                    <a:moveTo>
                      <a:pt x="214" y="104"/>
                    </a:moveTo>
                    <a:lnTo>
                      <a:pt x="210" y="104"/>
                    </a:lnTo>
                    <a:lnTo>
                      <a:pt x="208" y="104"/>
                    </a:lnTo>
                    <a:lnTo>
                      <a:pt x="208" y="100"/>
                    </a:lnTo>
                    <a:lnTo>
                      <a:pt x="204" y="100"/>
                    </a:lnTo>
                    <a:lnTo>
                      <a:pt x="204" y="104"/>
                    </a:lnTo>
                    <a:lnTo>
                      <a:pt x="204" y="108"/>
                    </a:lnTo>
                    <a:lnTo>
                      <a:pt x="200" y="108"/>
                    </a:lnTo>
                    <a:lnTo>
                      <a:pt x="196" y="108"/>
                    </a:lnTo>
                    <a:lnTo>
                      <a:pt x="192" y="108"/>
                    </a:lnTo>
                    <a:lnTo>
                      <a:pt x="192" y="112"/>
                    </a:lnTo>
                    <a:lnTo>
                      <a:pt x="192" y="116"/>
                    </a:lnTo>
                    <a:lnTo>
                      <a:pt x="188" y="116"/>
                    </a:lnTo>
                    <a:lnTo>
                      <a:pt x="188" y="118"/>
                    </a:lnTo>
                    <a:lnTo>
                      <a:pt x="188" y="122"/>
                    </a:lnTo>
                    <a:lnTo>
                      <a:pt x="188" y="126"/>
                    </a:lnTo>
                    <a:lnTo>
                      <a:pt x="184" y="126"/>
                    </a:lnTo>
                    <a:lnTo>
                      <a:pt x="182" y="126"/>
                    </a:lnTo>
                    <a:lnTo>
                      <a:pt x="182" y="130"/>
                    </a:lnTo>
                    <a:lnTo>
                      <a:pt x="178" y="130"/>
                    </a:lnTo>
                    <a:lnTo>
                      <a:pt x="174" y="130"/>
                    </a:lnTo>
                    <a:lnTo>
                      <a:pt x="170" y="134"/>
                    </a:lnTo>
                    <a:lnTo>
                      <a:pt x="166" y="134"/>
                    </a:lnTo>
                    <a:lnTo>
                      <a:pt x="170" y="134"/>
                    </a:lnTo>
                    <a:lnTo>
                      <a:pt x="170" y="138"/>
                    </a:lnTo>
                    <a:lnTo>
                      <a:pt x="166" y="138"/>
                    </a:lnTo>
                    <a:lnTo>
                      <a:pt x="170" y="138"/>
                    </a:lnTo>
                    <a:lnTo>
                      <a:pt x="166" y="142"/>
                    </a:lnTo>
                    <a:lnTo>
                      <a:pt x="162" y="142"/>
                    </a:lnTo>
                    <a:lnTo>
                      <a:pt x="162" y="146"/>
                    </a:lnTo>
                    <a:lnTo>
                      <a:pt x="158" y="146"/>
                    </a:lnTo>
                    <a:lnTo>
                      <a:pt x="156" y="146"/>
                    </a:lnTo>
                    <a:lnTo>
                      <a:pt x="156" y="142"/>
                    </a:lnTo>
                    <a:lnTo>
                      <a:pt x="152" y="142"/>
                    </a:lnTo>
                    <a:lnTo>
                      <a:pt x="148" y="142"/>
                    </a:lnTo>
                    <a:lnTo>
                      <a:pt x="144" y="142"/>
                    </a:lnTo>
                    <a:lnTo>
                      <a:pt x="144" y="138"/>
                    </a:lnTo>
                    <a:lnTo>
                      <a:pt x="140" y="138"/>
                    </a:lnTo>
                    <a:lnTo>
                      <a:pt x="140" y="134"/>
                    </a:lnTo>
                    <a:lnTo>
                      <a:pt x="140" y="130"/>
                    </a:lnTo>
                    <a:lnTo>
                      <a:pt x="140" y="126"/>
                    </a:lnTo>
                    <a:lnTo>
                      <a:pt x="140" y="122"/>
                    </a:lnTo>
                    <a:lnTo>
                      <a:pt x="140" y="118"/>
                    </a:lnTo>
                    <a:lnTo>
                      <a:pt x="136" y="118"/>
                    </a:lnTo>
                    <a:lnTo>
                      <a:pt x="132" y="118"/>
                    </a:lnTo>
                    <a:lnTo>
                      <a:pt x="128" y="118"/>
                    </a:lnTo>
                    <a:lnTo>
                      <a:pt x="126" y="116"/>
                    </a:lnTo>
                    <a:lnTo>
                      <a:pt x="126" y="112"/>
                    </a:lnTo>
                    <a:lnTo>
                      <a:pt x="122" y="108"/>
                    </a:lnTo>
                    <a:lnTo>
                      <a:pt x="118" y="108"/>
                    </a:lnTo>
                    <a:lnTo>
                      <a:pt x="114" y="104"/>
                    </a:lnTo>
                    <a:lnTo>
                      <a:pt x="114" y="100"/>
                    </a:lnTo>
                    <a:lnTo>
                      <a:pt x="110" y="100"/>
                    </a:lnTo>
                    <a:lnTo>
                      <a:pt x="110" y="96"/>
                    </a:lnTo>
                    <a:lnTo>
                      <a:pt x="106" y="96"/>
                    </a:lnTo>
                    <a:lnTo>
                      <a:pt x="106" y="100"/>
                    </a:lnTo>
                    <a:lnTo>
                      <a:pt x="106" y="96"/>
                    </a:lnTo>
                    <a:lnTo>
                      <a:pt x="102" y="100"/>
                    </a:lnTo>
                    <a:lnTo>
                      <a:pt x="100" y="96"/>
                    </a:lnTo>
                    <a:lnTo>
                      <a:pt x="92" y="92"/>
                    </a:lnTo>
                    <a:lnTo>
                      <a:pt x="88" y="92"/>
                    </a:lnTo>
                    <a:lnTo>
                      <a:pt x="88" y="88"/>
                    </a:lnTo>
                    <a:lnTo>
                      <a:pt x="84" y="86"/>
                    </a:lnTo>
                    <a:lnTo>
                      <a:pt x="84" y="88"/>
                    </a:lnTo>
                    <a:lnTo>
                      <a:pt x="80" y="88"/>
                    </a:lnTo>
                    <a:lnTo>
                      <a:pt x="80" y="86"/>
                    </a:lnTo>
                    <a:lnTo>
                      <a:pt x="76" y="86"/>
                    </a:lnTo>
                    <a:lnTo>
                      <a:pt x="74" y="86"/>
                    </a:lnTo>
                    <a:lnTo>
                      <a:pt x="74" y="88"/>
                    </a:lnTo>
                    <a:lnTo>
                      <a:pt x="70" y="88"/>
                    </a:lnTo>
                    <a:lnTo>
                      <a:pt x="66" y="88"/>
                    </a:lnTo>
                    <a:lnTo>
                      <a:pt x="62" y="88"/>
                    </a:lnTo>
                    <a:lnTo>
                      <a:pt x="58" y="88"/>
                    </a:lnTo>
                    <a:lnTo>
                      <a:pt x="58" y="92"/>
                    </a:lnTo>
                    <a:lnTo>
                      <a:pt x="54" y="92"/>
                    </a:lnTo>
                    <a:lnTo>
                      <a:pt x="54" y="96"/>
                    </a:lnTo>
                    <a:lnTo>
                      <a:pt x="50" y="96"/>
                    </a:lnTo>
                    <a:lnTo>
                      <a:pt x="50" y="100"/>
                    </a:lnTo>
                    <a:lnTo>
                      <a:pt x="48" y="104"/>
                    </a:lnTo>
                    <a:lnTo>
                      <a:pt x="44" y="104"/>
                    </a:lnTo>
                    <a:lnTo>
                      <a:pt x="40" y="104"/>
                    </a:lnTo>
                    <a:lnTo>
                      <a:pt x="36" y="104"/>
                    </a:lnTo>
                    <a:lnTo>
                      <a:pt x="32" y="104"/>
                    </a:lnTo>
                    <a:lnTo>
                      <a:pt x="28" y="100"/>
                    </a:lnTo>
                    <a:lnTo>
                      <a:pt x="24" y="100"/>
                    </a:lnTo>
                    <a:lnTo>
                      <a:pt x="24" y="96"/>
                    </a:lnTo>
                    <a:lnTo>
                      <a:pt x="20" y="96"/>
                    </a:lnTo>
                    <a:lnTo>
                      <a:pt x="18" y="96"/>
                    </a:lnTo>
                    <a:lnTo>
                      <a:pt x="14" y="96"/>
                    </a:lnTo>
                    <a:lnTo>
                      <a:pt x="14" y="92"/>
                    </a:lnTo>
                    <a:lnTo>
                      <a:pt x="10" y="92"/>
                    </a:lnTo>
                    <a:lnTo>
                      <a:pt x="10" y="88"/>
                    </a:lnTo>
                    <a:lnTo>
                      <a:pt x="6" y="86"/>
                    </a:lnTo>
                    <a:lnTo>
                      <a:pt x="4" y="82"/>
                    </a:lnTo>
                    <a:lnTo>
                      <a:pt x="4" y="78"/>
                    </a:lnTo>
                    <a:lnTo>
                      <a:pt x="4" y="74"/>
                    </a:lnTo>
                    <a:lnTo>
                      <a:pt x="4" y="70"/>
                    </a:lnTo>
                    <a:lnTo>
                      <a:pt x="6" y="66"/>
                    </a:lnTo>
                    <a:lnTo>
                      <a:pt x="6" y="62"/>
                    </a:lnTo>
                    <a:lnTo>
                      <a:pt x="6" y="58"/>
                    </a:lnTo>
                    <a:lnTo>
                      <a:pt x="6" y="56"/>
                    </a:lnTo>
                    <a:lnTo>
                      <a:pt x="6" y="48"/>
                    </a:lnTo>
                    <a:lnTo>
                      <a:pt x="6" y="44"/>
                    </a:lnTo>
                    <a:lnTo>
                      <a:pt x="6" y="40"/>
                    </a:lnTo>
                    <a:lnTo>
                      <a:pt x="6" y="36"/>
                    </a:lnTo>
                    <a:lnTo>
                      <a:pt x="4" y="32"/>
                    </a:lnTo>
                    <a:lnTo>
                      <a:pt x="0" y="30"/>
                    </a:lnTo>
                    <a:lnTo>
                      <a:pt x="6" y="26"/>
                    </a:lnTo>
                    <a:lnTo>
                      <a:pt x="10" y="26"/>
                    </a:lnTo>
                    <a:lnTo>
                      <a:pt x="14" y="22"/>
                    </a:lnTo>
                    <a:lnTo>
                      <a:pt x="18" y="18"/>
                    </a:lnTo>
                    <a:lnTo>
                      <a:pt x="20" y="14"/>
                    </a:lnTo>
                    <a:lnTo>
                      <a:pt x="24" y="14"/>
                    </a:lnTo>
                    <a:lnTo>
                      <a:pt x="24" y="10"/>
                    </a:lnTo>
                    <a:lnTo>
                      <a:pt x="28" y="10"/>
                    </a:lnTo>
                    <a:lnTo>
                      <a:pt x="32" y="10"/>
                    </a:lnTo>
                    <a:lnTo>
                      <a:pt x="36" y="6"/>
                    </a:lnTo>
                    <a:lnTo>
                      <a:pt x="40" y="6"/>
                    </a:lnTo>
                    <a:lnTo>
                      <a:pt x="44" y="6"/>
                    </a:lnTo>
                    <a:lnTo>
                      <a:pt x="44" y="10"/>
                    </a:lnTo>
                    <a:lnTo>
                      <a:pt x="48" y="10"/>
                    </a:lnTo>
                    <a:lnTo>
                      <a:pt x="50" y="14"/>
                    </a:lnTo>
                    <a:lnTo>
                      <a:pt x="54" y="18"/>
                    </a:lnTo>
                    <a:lnTo>
                      <a:pt x="54" y="22"/>
                    </a:lnTo>
                    <a:lnTo>
                      <a:pt x="58" y="22"/>
                    </a:lnTo>
                    <a:lnTo>
                      <a:pt x="58" y="26"/>
                    </a:lnTo>
                    <a:lnTo>
                      <a:pt x="58" y="30"/>
                    </a:lnTo>
                    <a:lnTo>
                      <a:pt x="62" y="30"/>
                    </a:lnTo>
                    <a:lnTo>
                      <a:pt x="66" y="30"/>
                    </a:lnTo>
                    <a:lnTo>
                      <a:pt x="66" y="26"/>
                    </a:lnTo>
                    <a:lnTo>
                      <a:pt x="70" y="30"/>
                    </a:lnTo>
                    <a:lnTo>
                      <a:pt x="74" y="30"/>
                    </a:lnTo>
                    <a:lnTo>
                      <a:pt x="76" y="30"/>
                    </a:lnTo>
                    <a:lnTo>
                      <a:pt x="80" y="30"/>
                    </a:lnTo>
                    <a:lnTo>
                      <a:pt x="84" y="30"/>
                    </a:lnTo>
                    <a:lnTo>
                      <a:pt x="84" y="26"/>
                    </a:lnTo>
                    <a:lnTo>
                      <a:pt x="80" y="26"/>
                    </a:lnTo>
                    <a:lnTo>
                      <a:pt x="80" y="22"/>
                    </a:lnTo>
                    <a:lnTo>
                      <a:pt x="80" y="18"/>
                    </a:lnTo>
                    <a:lnTo>
                      <a:pt x="80" y="14"/>
                    </a:lnTo>
                    <a:lnTo>
                      <a:pt x="84" y="14"/>
                    </a:lnTo>
                    <a:lnTo>
                      <a:pt x="84" y="10"/>
                    </a:lnTo>
                    <a:lnTo>
                      <a:pt x="88" y="10"/>
                    </a:lnTo>
                    <a:lnTo>
                      <a:pt x="92" y="10"/>
                    </a:lnTo>
                    <a:lnTo>
                      <a:pt x="96" y="10"/>
                    </a:lnTo>
                    <a:lnTo>
                      <a:pt x="96" y="6"/>
                    </a:lnTo>
                    <a:lnTo>
                      <a:pt x="96" y="4"/>
                    </a:lnTo>
                    <a:lnTo>
                      <a:pt x="100" y="6"/>
                    </a:lnTo>
                    <a:lnTo>
                      <a:pt x="102" y="6"/>
                    </a:lnTo>
                    <a:lnTo>
                      <a:pt x="100" y="4"/>
                    </a:lnTo>
                    <a:lnTo>
                      <a:pt x="100" y="0"/>
                    </a:lnTo>
                    <a:lnTo>
                      <a:pt x="102" y="4"/>
                    </a:lnTo>
                    <a:lnTo>
                      <a:pt x="102" y="0"/>
                    </a:lnTo>
                    <a:lnTo>
                      <a:pt x="106" y="0"/>
                    </a:lnTo>
                    <a:lnTo>
                      <a:pt x="106" y="4"/>
                    </a:lnTo>
                    <a:lnTo>
                      <a:pt x="110" y="4"/>
                    </a:lnTo>
                    <a:lnTo>
                      <a:pt x="114" y="4"/>
                    </a:lnTo>
                    <a:lnTo>
                      <a:pt x="114" y="6"/>
                    </a:lnTo>
                    <a:lnTo>
                      <a:pt x="118" y="6"/>
                    </a:lnTo>
                    <a:lnTo>
                      <a:pt x="122" y="6"/>
                    </a:lnTo>
                    <a:lnTo>
                      <a:pt x="126" y="10"/>
                    </a:lnTo>
                    <a:lnTo>
                      <a:pt x="126" y="14"/>
                    </a:lnTo>
                    <a:lnTo>
                      <a:pt x="126" y="18"/>
                    </a:lnTo>
                    <a:lnTo>
                      <a:pt x="128" y="18"/>
                    </a:lnTo>
                    <a:lnTo>
                      <a:pt x="126" y="18"/>
                    </a:lnTo>
                    <a:lnTo>
                      <a:pt x="126" y="22"/>
                    </a:lnTo>
                    <a:lnTo>
                      <a:pt x="126" y="26"/>
                    </a:lnTo>
                    <a:lnTo>
                      <a:pt x="128" y="26"/>
                    </a:lnTo>
                    <a:lnTo>
                      <a:pt x="128" y="30"/>
                    </a:lnTo>
                    <a:lnTo>
                      <a:pt x="132" y="30"/>
                    </a:lnTo>
                    <a:lnTo>
                      <a:pt x="136" y="30"/>
                    </a:lnTo>
                    <a:lnTo>
                      <a:pt x="140" y="30"/>
                    </a:lnTo>
                    <a:lnTo>
                      <a:pt x="144" y="30"/>
                    </a:lnTo>
                    <a:lnTo>
                      <a:pt x="148" y="30"/>
                    </a:lnTo>
                    <a:lnTo>
                      <a:pt x="152" y="32"/>
                    </a:lnTo>
                    <a:lnTo>
                      <a:pt x="152" y="36"/>
                    </a:lnTo>
                    <a:lnTo>
                      <a:pt x="152" y="40"/>
                    </a:lnTo>
                    <a:lnTo>
                      <a:pt x="156" y="40"/>
                    </a:lnTo>
                    <a:lnTo>
                      <a:pt x="156" y="44"/>
                    </a:lnTo>
                    <a:lnTo>
                      <a:pt x="158" y="44"/>
                    </a:lnTo>
                    <a:lnTo>
                      <a:pt x="158" y="48"/>
                    </a:lnTo>
                    <a:lnTo>
                      <a:pt x="158" y="52"/>
                    </a:lnTo>
                    <a:lnTo>
                      <a:pt x="158" y="56"/>
                    </a:lnTo>
                    <a:lnTo>
                      <a:pt x="162" y="56"/>
                    </a:lnTo>
                    <a:lnTo>
                      <a:pt x="162" y="58"/>
                    </a:lnTo>
                    <a:lnTo>
                      <a:pt x="166" y="58"/>
                    </a:lnTo>
                    <a:lnTo>
                      <a:pt x="170" y="62"/>
                    </a:lnTo>
                    <a:lnTo>
                      <a:pt x="174" y="62"/>
                    </a:lnTo>
                    <a:lnTo>
                      <a:pt x="174" y="66"/>
                    </a:lnTo>
                    <a:lnTo>
                      <a:pt x="178" y="66"/>
                    </a:lnTo>
                    <a:lnTo>
                      <a:pt x="178" y="70"/>
                    </a:lnTo>
                    <a:lnTo>
                      <a:pt x="182" y="70"/>
                    </a:lnTo>
                    <a:lnTo>
                      <a:pt x="182" y="74"/>
                    </a:lnTo>
                    <a:lnTo>
                      <a:pt x="184" y="74"/>
                    </a:lnTo>
                    <a:lnTo>
                      <a:pt x="188" y="74"/>
                    </a:lnTo>
                    <a:lnTo>
                      <a:pt x="188" y="78"/>
                    </a:lnTo>
                    <a:lnTo>
                      <a:pt x="192" y="78"/>
                    </a:lnTo>
                    <a:lnTo>
                      <a:pt x="196" y="82"/>
                    </a:lnTo>
                    <a:lnTo>
                      <a:pt x="200" y="86"/>
                    </a:lnTo>
                    <a:lnTo>
                      <a:pt x="204" y="86"/>
                    </a:lnTo>
                    <a:lnTo>
                      <a:pt x="204" y="88"/>
                    </a:lnTo>
                    <a:lnTo>
                      <a:pt x="208" y="88"/>
                    </a:lnTo>
                    <a:lnTo>
                      <a:pt x="208" y="86"/>
                    </a:lnTo>
                    <a:lnTo>
                      <a:pt x="210" y="88"/>
                    </a:lnTo>
                    <a:lnTo>
                      <a:pt x="214" y="88"/>
                    </a:lnTo>
                    <a:lnTo>
                      <a:pt x="214" y="92"/>
                    </a:lnTo>
                    <a:lnTo>
                      <a:pt x="218" y="92"/>
                    </a:lnTo>
                    <a:lnTo>
                      <a:pt x="218" y="96"/>
                    </a:lnTo>
                    <a:lnTo>
                      <a:pt x="214" y="100"/>
                    </a:lnTo>
                    <a:lnTo>
                      <a:pt x="214" y="104"/>
                    </a:lnTo>
                    <a:lnTo>
                      <a:pt x="218" y="104"/>
                    </a:lnTo>
                    <a:lnTo>
                      <a:pt x="214" y="104"/>
                    </a:lnTo>
                    <a:lnTo>
                      <a:pt x="214" y="104"/>
                    </a:lnTo>
                    <a:lnTo>
                      <a:pt x="214" y="10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3" name="Freeform 60">
                <a:extLst>
                  <a:ext uri="{FF2B5EF4-FFF2-40B4-BE49-F238E27FC236}">
                    <a16:creationId xmlns:a16="http://schemas.microsoft.com/office/drawing/2014/main" id="{333B576D-D721-42BB-A169-55ACA9944D50}"/>
                  </a:ext>
                </a:extLst>
              </p:cNvPr>
              <p:cNvSpPr>
                <a:spLocks noEditPoints="1"/>
              </p:cNvSpPr>
              <p:nvPr/>
            </p:nvSpPr>
            <p:spPr bwMode="auto">
              <a:xfrm>
                <a:off x="5626914" y="9238228"/>
                <a:ext cx="115010" cy="104555"/>
              </a:xfrm>
              <a:custGeom>
                <a:avLst/>
                <a:gdLst>
                  <a:gd name="T0" fmla="*/ 66 w 66"/>
                  <a:gd name="T1" fmla="*/ 14 h 60"/>
                  <a:gd name="T2" fmla="*/ 66 w 66"/>
                  <a:gd name="T3" fmla="*/ 18 h 60"/>
                  <a:gd name="T4" fmla="*/ 66 w 66"/>
                  <a:gd name="T5" fmla="*/ 18 h 60"/>
                  <a:gd name="T6" fmla="*/ 66 w 66"/>
                  <a:gd name="T7" fmla="*/ 22 h 60"/>
                  <a:gd name="T8" fmla="*/ 62 w 66"/>
                  <a:gd name="T9" fmla="*/ 22 h 60"/>
                  <a:gd name="T10" fmla="*/ 62 w 66"/>
                  <a:gd name="T11" fmla="*/ 22 h 60"/>
                  <a:gd name="T12" fmla="*/ 62 w 66"/>
                  <a:gd name="T13" fmla="*/ 22 h 60"/>
                  <a:gd name="T14" fmla="*/ 62 w 66"/>
                  <a:gd name="T15" fmla="*/ 18 h 60"/>
                  <a:gd name="T16" fmla="*/ 60 w 66"/>
                  <a:gd name="T17" fmla="*/ 18 h 60"/>
                  <a:gd name="T18" fmla="*/ 60 w 66"/>
                  <a:gd name="T19" fmla="*/ 22 h 60"/>
                  <a:gd name="T20" fmla="*/ 60 w 66"/>
                  <a:gd name="T21" fmla="*/ 26 h 60"/>
                  <a:gd name="T22" fmla="*/ 60 w 66"/>
                  <a:gd name="T23" fmla="*/ 30 h 60"/>
                  <a:gd name="T24" fmla="*/ 60 w 66"/>
                  <a:gd name="T25" fmla="*/ 34 h 60"/>
                  <a:gd name="T26" fmla="*/ 62 w 66"/>
                  <a:gd name="T27" fmla="*/ 36 h 60"/>
                  <a:gd name="T28" fmla="*/ 56 w 66"/>
                  <a:gd name="T29" fmla="*/ 36 h 60"/>
                  <a:gd name="T30" fmla="*/ 56 w 66"/>
                  <a:gd name="T31" fmla="*/ 40 h 60"/>
                  <a:gd name="T32" fmla="*/ 52 w 66"/>
                  <a:gd name="T33" fmla="*/ 48 h 60"/>
                  <a:gd name="T34" fmla="*/ 52 w 66"/>
                  <a:gd name="T35" fmla="*/ 52 h 60"/>
                  <a:gd name="T36" fmla="*/ 52 w 66"/>
                  <a:gd name="T37" fmla="*/ 56 h 60"/>
                  <a:gd name="T38" fmla="*/ 48 w 66"/>
                  <a:gd name="T39" fmla="*/ 60 h 60"/>
                  <a:gd name="T40" fmla="*/ 0 w 66"/>
                  <a:gd name="T41" fmla="*/ 34 h 60"/>
                  <a:gd name="T42" fmla="*/ 0 w 66"/>
                  <a:gd name="T43" fmla="*/ 34 h 60"/>
                  <a:gd name="T44" fmla="*/ 4 w 66"/>
                  <a:gd name="T45" fmla="*/ 36 h 60"/>
                  <a:gd name="T46" fmla="*/ 6 w 66"/>
                  <a:gd name="T47" fmla="*/ 36 h 60"/>
                  <a:gd name="T48" fmla="*/ 10 w 66"/>
                  <a:gd name="T49" fmla="*/ 34 h 60"/>
                  <a:gd name="T50" fmla="*/ 14 w 66"/>
                  <a:gd name="T51" fmla="*/ 34 h 60"/>
                  <a:gd name="T52" fmla="*/ 18 w 66"/>
                  <a:gd name="T53" fmla="*/ 34 h 60"/>
                  <a:gd name="T54" fmla="*/ 26 w 66"/>
                  <a:gd name="T55" fmla="*/ 34 h 60"/>
                  <a:gd name="T56" fmla="*/ 26 w 66"/>
                  <a:gd name="T57" fmla="*/ 36 h 60"/>
                  <a:gd name="T58" fmla="*/ 36 w 66"/>
                  <a:gd name="T59" fmla="*/ 34 h 60"/>
                  <a:gd name="T60" fmla="*/ 40 w 66"/>
                  <a:gd name="T61" fmla="*/ 30 h 60"/>
                  <a:gd name="T62" fmla="*/ 40 w 66"/>
                  <a:gd name="T63" fmla="*/ 30 h 60"/>
                  <a:gd name="T64" fmla="*/ 40 w 66"/>
                  <a:gd name="T65" fmla="*/ 22 h 60"/>
                  <a:gd name="T66" fmla="*/ 48 w 66"/>
                  <a:gd name="T67" fmla="*/ 18 h 60"/>
                  <a:gd name="T68" fmla="*/ 48 w 66"/>
                  <a:gd name="T69" fmla="*/ 14 h 60"/>
                  <a:gd name="T70" fmla="*/ 52 w 66"/>
                  <a:gd name="T71" fmla="*/ 14 h 60"/>
                  <a:gd name="T72" fmla="*/ 52 w 66"/>
                  <a:gd name="T73" fmla="*/ 14 h 60"/>
                  <a:gd name="T74" fmla="*/ 52 w 66"/>
                  <a:gd name="T75" fmla="*/ 10 h 60"/>
                  <a:gd name="T76" fmla="*/ 56 w 66"/>
                  <a:gd name="T77" fmla="*/ 10 h 60"/>
                  <a:gd name="T78" fmla="*/ 56 w 66"/>
                  <a:gd name="T79" fmla="*/ 6 h 60"/>
                  <a:gd name="T80" fmla="*/ 56 w 66"/>
                  <a:gd name="T81" fmla="*/ 6 h 60"/>
                  <a:gd name="T82" fmla="*/ 60 w 66"/>
                  <a:gd name="T83" fmla="*/ 6 h 60"/>
                  <a:gd name="T84" fmla="*/ 62 w 66"/>
                  <a:gd name="T85" fmla="*/ 0 h 60"/>
                  <a:gd name="T86" fmla="*/ 62 w 66"/>
                  <a:gd name="T87" fmla="*/ 2 h 60"/>
                  <a:gd name="T88" fmla="*/ 62 w 66"/>
                  <a:gd name="T89" fmla="*/ 6 h 60"/>
                  <a:gd name="T90" fmla="*/ 66 w 66"/>
                  <a:gd name="T91" fmla="*/ 6 h 60"/>
                  <a:gd name="T92" fmla="*/ 66 w 66"/>
                  <a:gd name="T93" fmla="*/ 10 h 60"/>
                  <a:gd name="T94" fmla="*/ 36 w 66"/>
                  <a:gd name="T95" fmla="*/ 26 h 60"/>
                  <a:gd name="T96" fmla="*/ 30 w 66"/>
                  <a:gd name="T97" fmla="*/ 34 h 60"/>
                  <a:gd name="T98" fmla="*/ 30 w 66"/>
                  <a:gd name="T99" fmla="*/ 34 h 60"/>
                  <a:gd name="T100" fmla="*/ 30 w 66"/>
                  <a:gd name="T101" fmla="*/ 34 h 60"/>
                  <a:gd name="T102" fmla="*/ 32 w 66"/>
                  <a:gd name="T103" fmla="*/ 34 h 60"/>
                  <a:gd name="T104" fmla="*/ 30 w 66"/>
                  <a:gd name="T10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60">
                    <a:moveTo>
                      <a:pt x="66" y="10"/>
                    </a:moveTo>
                    <a:lnTo>
                      <a:pt x="66" y="10"/>
                    </a:lnTo>
                    <a:lnTo>
                      <a:pt x="66" y="10"/>
                    </a:lnTo>
                    <a:lnTo>
                      <a:pt x="66" y="14"/>
                    </a:lnTo>
                    <a:lnTo>
                      <a:pt x="66" y="14"/>
                    </a:lnTo>
                    <a:lnTo>
                      <a:pt x="66" y="18"/>
                    </a:lnTo>
                    <a:lnTo>
                      <a:pt x="66" y="18"/>
                    </a:lnTo>
                    <a:lnTo>
                      <a:pt x="66" y="18"/>
                    </a:lnTo>
                    <a:lnTo>
                      <a:pt x="66" y="18"/>
                    </a:lnTo>
                    <a:lnTo>
                      <a:pt x="66" y="18"/>
                    </a:lnTo>
                    <a:lnTo>
                      <a:pt x="66" y="18"/>
                    </a:lnTo>
                    <a:lnTo>
                      <a:pt x="66" y="18"/>
                    </a:lnTo>
                    <a:lnTo>
                      <a:pt x="66" y="18"/>
                    </a:lnTo>
                    <a:lnTo>
                      <a:pt x="66" y="22"/>
                    </a:lnTo>
                    <a:lnTo>
                      <a:pt x="66" y="22"/>
                    </a:lnTo>
                    <a:lnTo>
                      <a:pt x="66" y="22"/>
                    </a:lnTo>
                    <a:lnTo>
                      <a:pt x="66" y="22"/>
                    </a:lnTo>
                    <a:lnTo>
                      <a:pt x="66" y="22"/>
                    </a:lnTo>
                    <a:lnTo>
                      <a:pt x="66" y="22"/>
                    </a:lnTo>
                    <a:lnTo>
                      <a:pt x="62" y="22"/>
                    </a:lnTo>
                    <a:lnTo>
                      <a:pt x="62" y="22"/>
                    </a:lnTo>
                    <a:lnTo>
                      <a:pt x="62" y="22"/>
                    </a:lnTo>
                    <a:lnTo>
                      <a:pt x="62" y="22"/>
                    </a:lnTo>
                    <a:lnTo>
                      <a:pt x="62" y="22"/>
                    </a:lnTo>
                    <a:lnTo>
                      <a:pt x="62" y="22"/>
                    </a:lnTo>
                    <a:lnTo>
                      <a:pt x="62" y="22"/>
                    </a:lnTo>
                    <a:lnTo>
                      <a:pt x="60" y="22"/>
                    </a:lnTo>
                    <a:lnTo>
                      <a:pt x="62" y="22"/>
                    </a:lnTo>
                    <a:lnTo>
                      <a:pt x="62" y="22"/>
                    </a:lnTo>
                    <a:lnTo>
                      <a:pt x="62" y="22"/>
                    </a:lnTo>
                    <a:lnTo>
                      <a:pt x="62" y="18"/>
                    </a:lnTo>
                    <a:lnTo>
                      <a:pt x="62" y="18"/>
                    </a:lnTo>
                    <a:lnTo>
                      <a:pt x="62" y="18"/>
                    </a:lnTo>
                    <a:lnTo>
                      <a:pt x="60" y="18"/>
                    </a:lnTo>
                    <a:lnTo>
                      <a:pt x="60" y="18"/>
                    </a:lnTo>
                    <a:lnTo>
                      <a:pt x="60" y="18"/>
                    </a:lnTo>
                    <a:lnTo>
                      <a:pt x="60" y="18"/>
                    </a:lnTo>
                    <a:lnTo>
                      <a:pt x="60" y="18"/>
                    </a:lnTo>
                    <a:lnTo>
                      <a:pt x="60" y="22"/>
                    </a:lnTo>
                    <a:lnTo>
                      <a:pt x="60" y="22"/>
                    </a:lnTo>
                    <a:lnTo>
                      <a:pt x="60" y="22"/>
                    </a:lnTo>
                    <a:lnTo>
                      <a:pt x="60" y="22"/>
                    </a:lnTo>
                    <a:lnTo>
                      <a:pt x="60" y="26"/>
                    </a:lnTo>
                    <a:lnTo>
                      <a:pt x="60" y="26"/>
                    </a:lnTo>
                    <a:lnTo>
                      <a:pt x="60" y="26"/>
                    </a:lnTo>
                    <a:lnTo>
                      <a:pt x="60" y="26"/>
                    </a:lnTo>
                    <a:lnTo>
                      <a:pt x="60" y="30"/>
                    </a:lnTo>
                    <a:lnTo>
                      <a:pt x="60" y="30"/>
                    </a:lnTo>
                    <a:lnTo>
                      <a:pt x="60" y="30"/>
                    </a:lnTo>
                    <a:lnTo>
                      <a:pt x="60" y="34"/>
                    </a:lnTo>
                    <a:lnTo>
                      <a:pt x="60" y="34"/>
                    </a:lnTo>
                    <a:lnTo>
                      <a:pt x="60" y="34"/>
                    </a:lnTo>
                    <a:lnTo>
                      <a:pt x="60" y="34"/>
                    </a:lnTo>
                    <a:lnTo>
                      <a:pt x="60" y="34"/>
                    </a:lnTo>
                    <a:lnTo>
                      <a:pt x="62" y="36"/>
                    </a:lnTo>
                    <a:lnTo>
                      <a:pt x="62" y="36"/>
                    </a:lnTo>
                    <a:lnTo>
                      <a:pt x="60" y="36"/>
                    </a:lnTo>
                    <a:lnTo>
                      <a:pt x="60" y="36"/>
                    </a:lnTo>
                    <a:lnTo>
                      <a:pt x="56" y="36"/>
                    </a:lnTo>
                    <a:lnTo>
                      <a:pt x="56" y="36"/>
                    </a:lnTo>
                    <a:lnTo>
                      <a:pt x="56" y="36"/>
                    </a:lnTo>
                    <a:lnTo>
                      <a:pt x="56" y="36"/>
                    </a:lnTo>
                    <a:lnTo>
                      <a:pt x="56" y="36"/>
                    </a:lnTo>
                    <a:lnTo>
                      <a:pt x="56" y="40"/>
                    </a:lnTo>
                    <a:lnTo>
                      <a:pt x="56" y="44"/>
                    </a:lnTo>
                    <a:lnTo>
                      <a:pt x="52" y="44"/>
                    </a:lnTo>
                    <a:lnTo>
                      <a:pt x="52" y="48"/>
                    </a:lnTo>
                    <a:lnTo>
                      <a:pt x="52" y="48"/>
                    </a:lnTo>
                    <a:lnTo>
                      <a:pt x="52" y="52"/>
                    </a:lnTo>
                    <a:lnTo>
                      <a:pt x="52" y="52"/>
                    </a:lnTo>
                    <a:lnTo>
                      <a:pt x="52" y="52"/>
                    </a:lnTo>
                    <a:lnTo>
                      <a:pt x="52" y="52"/>
                    </a:lnTo>
                    <a:lnTo>
                      <a:pt x="52" y="56"/>
                    </a:lnTo>
                    <a:lnTo>
                      <a:pt x="52" y="56"/>
                    </a:lnTo>
                    <a:lnTo>
                      <a:pt x="52" y="56"/>
                    </a:lnTo>
                    <a:lnTo>
                      <a:pt x="52" y="56"/>
                    </a:lnTo>
                    <a:lnTo>
                      <a:pt x="52" y="60"/>
                    </a:lnTo>
                    <a:lnTo>
                      <a:pt x="52" y="60"/>
                    </a:lnTo>
                    <a:lnTo>
                      <a:pt x="48" y="60"/>
                    </a:lnTo>
                    <a:lnTo>
                      <a:pt x="48" y="60"/>
                    </a:lnTo>
                    <a:lnTo>
                      <a:pt x="14" y="56"/>
                    </a:lnTo>
                    <a:lnTo>
                      <a:pt x="0" y="34"/>
                    </a:lnTo>
                    <a:lnTo>
                      <a:pt x="0" y="34"/>
                    </a:lnTo>
                    <a:lnTo>
                      <a:pt x="0" y="34"/>
                    </a:lnTo>
                    <a:lnTo>
                      <a:pt x="0" y="34"/>
                    </a:lnTo>
                    <a:lnTo>
                      <a:pt x="0" y="34"/>
                    </a:lnTo>
                    <a:lnTo>
                      <a:pt x="0" y="34"/>
                    </a:lnTo>
                    <a:lnTo>
                      <a:pt x="0" y="34"/>
                    </a:lnTo>
                    <a:lnTo>
                      <a:pt x="4" y="36"/>
                    </a:lnTo>
                    <a:lnTo>
                      <a:pt x="4" y="36"/>
                    </a:lnTo>
                    <a:lnTo>
                      <a:pt x="4" y="36"/>
                    </a:lnTo>
                    <a:lnTo>
                      <a:pt x="4" y="36"/>
                    </a:lnTo>
                    <a:lnTo>
                      <a:pt x="4" y="36"/>
                    </a:lnTo>
                    <a:lnTo>
                      <a:pt x="6" y="36"/>
                    </a:lnTo>
                    <a:lnTo>
                      <a:pt x="6" y="36"/>
                    </a:lnTo>
                    <a:lnTo>
                      <a:pt x="6" y="36"/>
                    </a:lnTo>
                    <a:lnTo>
                      <a:pt x="6" y="36"/>
                    </a:lnTo>
                    <a:lnTo>
                      <a:pt x="10" y="36"/>
                    </a:lnTo>
                    <a:lnTo>
                      <a:pt x="10" y="36"/>
                    </a:lnTo>
                    <a:lnTo>
                      <a:pt x="10" y="34"/>
                    </a:lnTo>
                    <a:lnTo>
                      <a:pt x="14" y="34"/>
                    </a:lnTo>
                    <a:lnTo>
                      <a:pt x="14" y="34"/>
                    </a:lnTo>
                    <a:lnTo>
                      <a:pt x="14" y="34"/>
                    </a:lnTo>
                    <a:lnTo>
                      <a:pt x="14" y="34"/>
                    </a:lnTo>
                    <a:lnTo>
                      <a:pt x="14" y="34"/>
                    </a:lnTo>
                    <a:lnTo>
                      <a:pt x="18" y="34"/>
                    </a:lnTo>
                    <a:lnTo>
                      <a:pt x="18" y="34"/>
                    </a:lnTo>
                    <a:lnTo>
                      <a:pt x="18" y="34"/>
                    </a:lnTo>
                    <a:lnTo>
                      <a:pt x="22" y="34"/>
                    </a:lnTo>
                    <a:lnTo>
                      <a:pt x="22" y="34"/>
                    </a:lnTo>
                    <a:lnTo>
                      <a:pt x="22" y="34"/>
                    </a:lnTo>
                    <a:lnTo>
                      <a:pt x="26" y="34"/>
                    </a:lnTo>
                    <a:lnTo>
                      <a:pt x="26" y="34"/>
                    </a:lnTo>
                    <a:lnTo>
                      <a:pt x="26" y="36"/>
                    </a:lnTo>
                    <a:lnTo>
                      <a:pt x="26" y="36"/>
                    </a:lnTo>
                    <a:lnTo>
                      <a:pt x="26" y="36"/>
                    </a:lnTo>
                    <a:lnTo>
                      <a:pt x="26" y="36"/>
                    </a:lnTo>
                    <a:lnTo>
                      <a:pt x="30" y="36"/>
                    </a:lnTo>
                    <a:lnTo>
                      <a:pt x="32" y="34"/>
                    </a:lnTo>
                    <a:lnTo>
                      <a:pt x="36" y="34"/>
                    </a:lnTo>
                    <a:lnTo>
                      <a:pt x="36" y="34"/>
                    </a:lnTo>
                    <a:lnTo>
                      <a:pt x="36" y="34"/>
                    </a:lnTo>
                    <a:lnTo>
                      <a:pt x="40" y="34"/>
                    </a:lnTo>
                    <a:lnTo>
                      <a:pt x="40" y="30"/>
                    </a:lnTo>
                    <a:lnTo>
                      <a:pt x="40" y="30"/>
                    </a:lnTo>
                    <a:lnTo>
                      <a:pt x="40" y="30"/>
                    </a:lnTo>
                    <a:lnTo>
                      <a:pt x="40" y="30"/>
                    </a:lnTo>
                    <a:lnTo>
                      <a:pt x="40" y="30"/>
                    </a:lnTo>
                    <a:lnTo>
                      <a:pt x="40" y="30"/>
                    </a:lnTo>
                    <a:lnTo>
                      <a:pt x="40" y="26"/>
                    </a:lnTo>
                    <a:lnTo>
                      <a:pt x="40" y="22"/>
                    </a:lnTo>
                    <a:lnTo>
                      <a:pt x="40" y="22"/>
                    </a:lnTo>
                    <a:lnTo>
                      <a:pt x="44" y="22"/>
                    </a:lnTo>
                    <a:lnTo>
                      <a:pt x="48" y="18"/>
                    </a:lnTo>
                    <a:lnTo>
                      <a:pt x="48" y="18"/>
                    </a:lnTo>
                    <a:lnTo>
                      <a:pt x="48" y="18"/>
                    </a:lnTo>
                    <a:lnTo>
                      <a:pt x="48" y="18"/>
                    </a:lnTo>
                    <a:lnTo>
                      <a:pt x="48" y="18"/>
                    </a:lnTo>
                    <a:lnTo>
                      <a:pt x="48" y="18"/>
                    </a:lnTo>
                    <a:lnTo>
                      <a:pt x="48" y="14"/>
                    </a:lnTo>
                    <a:lnTo>
                      <a:pt x="48" y="14"/>
                    </a:lnTo>
                    <a:lnTo>
                      <a:pt x="52" y="14"/>
                    </a:lnTo>
                    <a:lnTo>
                      <a:pt x="52" y="14"/>
                    </a:lnTo>
                    <a:lnTo>
                      <a:pt x="52" y="14"/>
                    </a:lnTo>
                    <a:lnTo>
                      <a:pt x="52" y="14"/>
                    </a:lnTo>
                    <a:lnTo>
                      <a:pt x="52" y="14"/>
                    </a:lnTo>
                    <a:lnTo>
                      <a:pt x="52" y="14"/>
                    </a:lnTo>
                    <a:lnTo>
                      <a:pt x="52" y="14"/>
                    </a:lnTo>
                    <a:lnTo>
                      <a:pt x="52" y="10"/>
                    </a:lnTo>
                    <a:lnTo>
                      <a:pt x="52" y="10"/>
                    </a:lnTo>
                    <a:lnTo>
                      <a:pt x="52" y="10"/>
                    </a:lnTo>
                    <a:lnTo>
                      <a:pt x="52" y="10"/>
                    </a:lnTo>
                    <a:lnTo>
                      <a:pt x="56" y="10"/>
                    </a:lnTo>
                    <a:lnTo>
                      <a:pt x="56" y="10"/>
                    </a:lnTo>
                    <a:lnTo>
                      <a:pt x="56" y="10"/>
                    </a:lnTo>
                    <a:lnTo>
                      <a:pt x="56" y="10"/>
                    </a:lnTo>
                    <a:lnTo>
                      <a:pt x="56" y="6"/>
                    </a:lnTo>
                    <a:lnTo>
                      <a:pt x="56" y="6"/>
                    </a:lnTo>
                    <a:lnTo>
                      <a:pt x="56" y="6"/>
                    </a:lnTo>
                    <a:lnTo>
                      <a:pt x="56" y="6"/>
                    </a:lnTo>
                    <a:lnTo>
                      <a:pt x="56" y="10"/>
                    </a:lnTo>
                    <a:lnTo>
                      <a:pt x="56" y="10"/>
                    </a:lnTo>
                    <a:lnTo>
                      <a:pt x="56" y="10"/>
                    </a:lnTo>
                    <a:lnTo>
                      <a:pt x="56" y="6"/>
                    </a:lnTo>
                    <a:lnTo>
                      <a:pt x="56" y="6"/>
                    </a:lnTo>
                    <a:lnTo>
                      <a:pt x="56" y="6"/>
                    </a:lnTo>
                    <a:lnTo>
                      <a:pt x="60" y="6"/>
                    </a:lnTo>
                    <a:lnTo>
                      <a:pt x="60" y="6"/>
                    </a:lnTo>
                    <a:lnTo>
                      <a:pt x="62" y="2"/>
                    </a:lnTo>
                    <a:lnTo>
                      <a:pt x="62" y="2"/>
                    </a:lnTo>
                    <a:lnTo>
                      <a:pt x="62" y="0"/>
                    </a:lnTo>
                    <a:lnTo>
                      <a:pt x="62" y="0"/>
                    </a:lnTo>
                    <a:lnTo>
                      <a:pt x="62" y="0"/>
                    </a:lnTo>
                    <a:lnTo>
                      <a:pt x="62" y="0"/>
                    </a:lnTo>
                    <a:lnTo>
                      <a:pt x="62" y="2"/>
                    </a:lnTo>
                    <a:lnTo>
                      <a:pt x="62" y="2"/>
                    </a:lnTo>
                    <a:lnTo>
                      <a:pt x="62" y="6"/>
                    </a:lnTo>
                    <a:lnTo>
                      <a:pt x="62" y="6"/>
                    </a:lnTo>
                    <a:lnTo>
                      <a:pt x="62" y="6"/>
                    </a:lnTo>
                    <a:lnTo>
                      <a:pt x="62" y="6"/>
                    </a:lnTo>
                    <a:lnTo>
                      <a:pt x="62" y="6"/>
                    </a:lnTo>
                    <a:lnTo>
                      <a:pt x="66" y="6"/>
                    </a:lnTo>
                    <a:lnTo>
                      <a:pt x="66" y="6"/>
                    </a:lnTo>
                    <a:lnTo>
                      <a:pt x="66" y="6"/>
                    </a:lnTo>
                    <a:lnTo>
                      <a:pt x="66" y="10"/>
                    </a:lnTo>
                    <a:lnTo>
                      <a:pt x="66" y="10"/>
                    </a:lnTo>
                    <a:lnTo>
                      <a:pt x="66" y="10"/>
                    </a:lnTo>
                    <a:lnTo>
                      <a:pt x="66" y="10"/>
                    </a:lnTo>
                    <a:lnTo>
                      <a:pt x="66" y="10"/>
                    </a:lnTo>
                    <a:close/>
                    <a:moveTo>
                      <a:pt x="40" y="30"/>
                    </a:moveTo>
                    <a:lnTo>
                      <a:pt x="36" y="30"/>
                    </a:lnTo>
                    <a:lnTo>
                      <a:pt x="36" y="26"/>
                    </a:lnTo>
                    <a:lnTo>
                      <a:pt x="40" y="30"/>
                    </a:lnTo>
                    <a:lnTo>
                      <a:pt x="40" y="30"/>
                    </a:lnTo>
                    <a:lnTo>
                      <a:pt x="40" y="30"/>
                    </a:lnTo>
                    <a:close/>
                    <a:moveTo>
                      <a:pt x="30" y="34"/>
                    </a:moveTo>
                    <a:lnTo>
                      <a:pt x="30" y="34"/>
                    </a:lnTo>
                    <a:lnTo>
                      <a:pt x="30" y="34"/>
                    </a:lnTo>
                    <a:lnTo>
                      <a:pt x="30" y="34"/>
                    </a:lnTo>
                    <a:lnTo>
                      <a:pt x="30" y="34"/>
                    </a:lnTo>
                    <a:lnTo>
                      <a:pt x="30" y="34"/>
                    </a:lnTo>
                    <a:lnTo>
                      <a:pt x="30" y="34"/>
                    </a:lnTo>
                    <a:lnTo>
                      <a:pt x="30" y="34"/>
                    </a:lnTo>
                    <a:lnTo>
                      <a:pt x="30" y="34"/>
                    </a:lnTo>
                    <a:lnTo>
                      <a:pt x="30" y="34"/>
                    </a:lnTo>
                    <a:lnTo>
                      <a:pt x="30" y="34"/>
                    </a:lnTo>
                    <a:lnTo>
                      <a:pt x="32" y="34"/>
                    </a:lnTo>
                    <a:lnTo>
                      <a:pt x="32" y="34"/>
                    </a:lnTo>
                    <a:lnTo>
                      <a:pt x="32" y="34"/>
                    </a:lnTo>
                    <a:lnTo>
                      <a:pt x="32" y="34"/>
                    </a:lnTo>
                    <a:lnTo>
                      <a:pt x="32" y="34"/>
                    </a:lnTo>
                    <a:lnTo>
                      <a:pt x="30" y="34"/>
                    </a:lnTo>
                    <a:lnTo>
                      <a:pt x="30" y="34"/>
                    </a:lnTo>
                    <a:lnTo>
                      <a:pt x="30" y="34"/>
                    </a:lnTo>
                    <a:lnTo>
                      <a:pt x="30"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4" name="Freeform 61">
                <a:extLst>
                  <a:ext uri="{FF2B5EF4-FFF2-40B4-BE49-F238E27FC236}">
                    <a16:creationId xmlns:a16="http://schemas.microsoft.com/office/drawing/2014/main" id="{8F99A55D-1973-4B03-9AD0-DFCF68ABFA98}"/>
                  </a:ext>
                </a:extLst>
              </p:cNvPr>
              <p:cNvSpPr>
                <a:spLocks/>
              </p:cNvSpPr>
              <p:nvPr/>
            </p:nvSpPr>
            <p:spPr bwMode="auto">
              <a:xfrm>
                <a:off x="5734955" y="8593473"/>
                <a:ext cx="425190" cy="285784"/>
              </a:xfrm>
              <a:custGeom>
                <a:avLst/>
                <a:gdLst>
                  <a:gd name="T0" fmla="*/ 168 w 244"/>
                  <a:gd name="T1" fmla="*/ 118 h 164"/>
                  <a:gd name="T2" fmla="*/ 162 w 244"/>
                  <a:gd name="T3" fmla="*/ 126 h 164"/>
                  <a:gd name="T4" fmla="*/ 172 w 244"/>
                  <a:gd name="T5" fmla="*/ 134 h 164"/>
                  <a:gd name="T6" fmla="*/ 176 w 244"/>
                  <a:gd name="T7" fmla="*/ 144 h 164"/>
                  <a:gd name="T8" fmla="*/ 166 w 244"/>
                  <a:gd name="T9" fmla="*/ 156 h 164"/>
                  <a:gd name="T10" fmla="*/ 158 w 244"/>
                  <a:gd name="T11" fmla="*/ 164 h 164"/>
                  <a:gd name="T12" fmla="*/ 146 w 244"/>
                  <a:gd name="T13" fmla="*/ 156 h 164"/>
                  <a:gd name="T14" fmla="*/ 142 w 244"/>
                  <a:gd name="T15" fmla="*/ 144 h 164"/>
                  <a:gd name="T16" fmla="*/ 132 w 244"/>
                  <a:gd name="T17" fmla="*/ 142 h 164"/>
                  <a:gd name="T18" fmla="*/ 116 w 244"/>
                  <a:gd name="T19" fmla="*/ 130 h 164"/>
                  <a:gd name="T20" fmla="*/ 106 w 244"/>
                  <a:gd name="T21" fmla="*/ 122 h 164"/>
                  <a:gd name="T22" fmla="*/ 94 w 244"/>
                  <a:gd name="T23" fmla="*/ 112 h 164"/>
                  <a:gd name="T24" fmla="*/ 86 w 244"/>
                  <a:gd name="T25" fmla="*/ 100 h 164"/>
                  <a:gd name="T26" fmla="*/ 80 w 244"/>
                  <a:gd name="T27" fmla="*/ 86 h 164"/>
                  <a:gd name="T28" fmla="*/ 60 w 244"/>
                  <a:gd name="T29" fmla="*/ 86 h 164"/>
                  <a:gd name="T30" fmla="*/ 60 w 244"/>
                  <a:gd name="T31" fmla="*/ 74 h 164"/>
                  <a:gd name="T32" fmla="*/ 50 w 244"/>
                  <a:gd name="T33" fmla="*/ 62 h 164"/>
                  <a:gd name="T34" fmla="*/ 38 w 244"/>
                  <a:gd name="T35" fmla="*/ 56 h 164"/>
                  <a:gd name="T36" fmla="*/ 34 w 244"/>
                  <a:gd name="T37" fmla="*/ 62 h 164"/>
                  <a:gd name="T38" fmla="*/ 24 w 244"/>
                  <a:gd name="T39" fmla="*/ 66 h 164"/>
                  <a:gd name="T40" fmla="*/ 12 w 244"/>
                  <a:gd name="T41" fmla="*/ 74 h 164"/>
                  <a:gd name="T42" fmla="*/ 12 w 244"/>
                  <a:gd name="T43" fmla="*/ 86 h 164"/>
                  <a:gd name="T44" fmla="*/ 0 w 244"/>
                  <a:gd name="T45" fmla="*/ 78 h 164"/>
                  <a:gd name="T46" fmla="*/ 0 w 244"/>
                  <a:gd name="T47" fmla="*/ 52 h 164"/>
                  <a:gd name="T48" fmla="*/ 0 w 244"/>
                  <a:gd name="T49" fmla="*/ 22 h 164"/>
                  <a:gd name="T50" fmla="*/ 16 w 244"/>
                  <a:gd name="T51" fmla="*/ 8 h 164"/>
                  <a:gd name="T52" fmla="*/ 34 w 244"/>
                  <a:gd name="T53" fmla="*/ 0 h 164"/>
                  <a:gd name="T54" fmla="*/ 82 w 244"/>
                  <a:gd name="T55" fmla="*/ 38 h 164"/>
                  <a:gd name="T56" fmla="*/ 106 w 244"/>
                  <a:gd name="T57" fmla="*/ 38 h 164"/>
                  <a:gd name="T58" fmla="*/ 128 w 244"/>
                  <a:gd name="T59" fmla="*/ 38 h 164"/>
                  <a:gd name="T60" fmla="*/ 136 w 244"/>
                  <a:gd name="T61" fmla="*/ 48 h 164"/>
                  <a:gd name="T62" fmla="*/ 142 w 244"/>
                  <a:gd name="T63" fmla="*/ 62 h 164"/>
                  <a:gd name="T64" fmla="*/ 150 w 244"/>
                  <a:gd name="T65" fmla="*/ 82 h 164"/>
                  <a:gd name="T66" fmla="*/ 166 w 244"/>
                  <a:gd name="T67" fmla="*/ 86 h 164"/>
                  <a:gd name="T68" fmla="*/ 172 w 244"/>
                  <a:gd name="T69" fmla="*/ 96 h 164"/>
                  <a:gd name="T70" fmla="*/ 180 w 244"/>
                  <a:gd name="T71" fmla="*/ 92 h 164"/>
                  <a:gd name="T72" fmla="*/ 192 w 244"/>
                  <a:gd name="T73" fmla="*/ 78 h 164"/>
                  <a:gd name="T74" fmla="*/ 206 w 244"/>
                  <a:gd name="T75" fmla="*/ 70 h 164"/>
                  <a:gd name="T76" fmla="*/ 210 w 244"/>
                  <a:gd name="T77" fmla="*/ 70 h 164"/>
                  <a:gd name="T78" fmla="*/ 198 w 244"/>
                  <a:gd name="T79" fmla="*/ 78 h 164"/>
                  <a:gd name="T80" fmla="*/ 210 w 244"/>
                  <a:gd name="T81" fmla="*/ 86 h 164"/>
                  <a:gd name="T82" fmla="*/ 218 w 244"/>
                  <a:gd name="T83" fmla="*/ 86 h 164"/>
                  <a:gd name="T84" fmla="*/ 224 w 244"/>
                  <a:gd name="T85" fmla="*/ 86 h 164"/>
                  <a:gd name="T86" fmla="*/ 240 w 244"/>
                  <a:gd name="T87" fmla="*/ 92 h 164"/>
                  <a:gd name="T88" fmla="*/ 236 w 244"/>
                  <a:gd name="T89" fmla="*/ 100 h 164"/>
                  <a:gd name="T90" fmla="*/ 224 w 244"/>
                  <a:gd name="T91" fmla="*/ 104 h 164"/>
                  <a:gd name="T92" fmla="*/ 206 w 244"/>
                  <a:gd name="T93" fmla="*/ 104 h 164"/>
                  <a:gd name="T94" fmla="*/ 210 w 244"/>
                  <a:gd name="T95" fmla="*/ 96 h 164"/>
                  <a:gd name="T96" fmla="*/ 202 w 244"/>
                  <a:gd name="T97" fmla="*/ 92 h 164"/>
                  <a:gd name="T98" fmla="*/ 192 w 244"/>
                  <a:gd name="T99" fmla="*/ 92 h 164"/>
                  <a:gd name="T100" fmla="*/ 184 w 244"/>
                  <a:gd name="T101" fmla="*/ 104 h 164"/>
                  <a:gd name="T102" fmla="*/ 184 w 244"/>
                  <a:gd name="T103" fmla="*/ 108 h 164"/>
                  <a:gd name="T104" fmla="*/ 176 w 244"/>
                  <a:gd name="T10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4" h="164">
                    <a:moveTo>
                      <a:pt x="176" y="112"/>
                    </a:moveTo>
                    <a:lnTo>
                      <a:pt x="176" y="116"/>
                    </a:lnTo>
                    <a:lnTo>
                      <a:pt x="176" y="118"/>
                    </a:lnTo>
                    <a:lnTo>
                      <a:pt x="172" y="118"/>
                    </a:lnTo>
                    <a:lnTo>
                      <a:pt x="168" y="118"/>
                    </a:lnTo>
                    <a:lnTo>
                      <a:pt x="168" y="116"/>
                    </a:lnTo>
                    <a:lnTo>
                      <a:pt x="166" y="116"/>
                    </a:lnTo>
                    <a:lnTo>
                      <a:pt x="162" y="118"/>
                    </a:lnTo>
                    <a:lnTo>
                      <a:pt x="162" y="122"/>
                    </a:lnTo>
                    <a:lnTo>
                      <a:pt x="162" y="126"/>
                    </a:lnTo>
                    <a:lnTo>
                      <a:pt x="166" y="126"/>
                    </a:lnTo>
                    <a:lnTo>
                      <a:pt x="166" y="130"/>
                    </a:lnTo>
                    <a:lnTo>
                      <a:pt x="168" y="130"/>
                    </a:lnTo>
                    <a:lnTo>
                      <a:pt x="172" y="130"/>
                    </a:lnTo>
                    <a:lnTo>
                      <a:pt x="172" y="134"/>
                    </a:lnTo>
                    <a:lnTo>
                      <a:pt x="168" y="134"/>
                    </a:lnTo>
                    <a:lnTo>
                      <a:pt x="168" y="138"/>
                    </a:lnTo>
                    <a:lnTo>
                      <a:pt x="172" y="142"/>
                    </a:lnTo>
                    <a:lnTo>
                      <a:pt x="172" y="144"/>
                    </a:lnTo>
                    <a:lnTo>
                      <a:pt x="176" y="144"/>
                    </a:lnTo>
                    <a:lnTo>
                      <a:pt x="172" y="144"/>
                    </a:lnTo>
                    <a:lnTo>
                      <a:pt x="172" y="148"/>
                    </a:lnTo>
                    <a:lnTo>
                      <a:pt x="168" y="152"/>
                    </a:lnTo>
                    <a:lnTo>
                      <a:pt x="168" y="156"/>
                    </a:lnTo>
                    <a:lnTo>
                      <a:pt x="166" y="156"/>
                    </a:lnTo>
                    <a:lnTo>
                      <a:pt x="166" y="160"/>
                    </a:lnTo>
                    <a:lnTo>
                      <a:pt x="166" y="164"/>
                    </a:lnTo>
                    <a:lnTo>
                      <a:pt x="162" y="160"/>
                    </a:lnTo>
                    <a:lnTo>
                      <a:pt x="162" y="164"/>
                    </a:lnTo>
                    <a:lnTo>
                      <a:pt x="158" y="164"/>
                    </a:lnTo>
                    <a:lnTo>
                      <a:pt x="158" y="160"/>
                    </a:lnTo>
                    <a:lnTo>
                      <a:pt x="154" y="160"/>
                    </a:lnTo>
                    <a:lnTo>
                      <a:pt x="150" y="160"/>
                    </a:lnTo>
                    <a:lnTo>
                      <a:pt x="146" y="160"/>
                    </a:lnTo>
                    <a:lnTo>
                      <a:pt x="146" y="156"/>
                    </a:lnTo>
                    <a:lnTo>
                      <a:pt x="150" y="152"/>
                    </a:lnTo>
                    <a:lnTo>
                      <a:pt x="150" y="148"/>
                    </a:lnTo>
                    <a:lnTo>
                      <a:pt x="146" y="148"/>
                    </a:lnTo>
                    <a:lnTo>
                      <a:pt x="146" y="144"/>
                    </a:lnTo>
                    <a:lnTo>
                      <a:pt x="142" y="144"/>
                    </a:lnTo>
                    <a:lnTo>
                      <a:pt x="138" y="142"/>
                    </a:lnTo>
                    <a:lnTo>
                      <a:pt x="138" y="144"/>
                    </a:lnTo>
                    <a:lnTo>
                      <a:pt x="136" y="144"/>
                    </a:lnTo>
                    <a:lnTo>
                      <a:pt x="136" y="142"/>
                    </a:lnTo>
                    <a:lnTo>
                      <a:pt x="132" y="142"/>
                    </a:lnTo>
                    <a:lnTo>
                      <a:pt x="128" y="138"/>
                    </a:lnTo>
                    <a:lnTo>
                      <a:pt x="124" y="134"/>
                    </a:lnTo>
                    <a:lnTo>
                      <a:pt x="120" y="134"/>
                    </a:lnTo>
                    <a:lnTo>
                      <a:pt x="120" y="130"/>
                    </a:lnTo>
                    <a:lnTo>
                      <a:pt x="116" y="130"/>
                    </a:lnTo>
                    <a:lnTo>
                      <a:pt x="112" y="130"/>
                    </a:lnTo>
                    <a:lnTo>
                      <a:pt x="112" y="126"/>
                    </a:lnTo>
                    <a:lnTo>
                      <a:pt x="110" y="126"/>
                    </a:lnTo>
                    <a:lnTo>
                      <a:pt x="110" y="122"/>
                    </a:lnTo>
                    <a:lnTo>
                      <a:pt x="106" y="122"/>
                    </a:lnTo>
                    <a:lnTo>
                      <a:pt x="106" y="118"/>
                    </a:lnTo>
                    <a:lnTo>
                      <a:pt x="102" y="118"/>
                    </a:lnTo>
                    <a:lnTo>
                      <a:pt x="98" y="116"/>
                    </a:lnTo>
                    <a:lnTo>
                      <a:pt x="94" y="116"/>
                    </a:lnTo>
                    <a:lnTo>
                      <a:pt x="94" y="112"/>
                    </a:lnTo>
                    <a:lnTo>
                      <a:pt x="90" y="112"/>
                    </a:lnTo>
                    <a:lnTo>
                      <a:pt x="90" y="108"/>
                    </a:lnTo>
                    <a:lnTo>
                      <a:pt x="90" y="104"/>
                    </a:lnTo>
                    <a:lnTo>
                      <a:pt x="90" y="100"/>
                    </a:lnTo>
                    <a:lnTo>
                      <a:pt x="86" y="100"/>
                    </a:lnTo>
                    <a:lnTo>
                      <a:pt x="86" y="96"/>
                    </a:lnTo>
                    <a:lnTo>
                      <a:pt x="82" y="96"/>
                    </a:lnTo>
                    <a:lnTo>
                      <a:pt x="82" y="92"/>
                    </a:lnTo>
                    <a:lnTo>
                      <a:pt x="82" y="88"/>
                    </a:lnTo>
                    <a:lnTo>
                      <a:pt x="80" y="86"/>
                    </a:lnTo>
                    <a:lnTo>
                      <a:pt x="76" y="86"/>
                    </a:lnTo>
                    <a:lnTo>
                      <a:pt x="72" y="86"/>
                    </a:lnTo>
                    <a:lnTo>
                      <a:pt x="68" y="86"/>
                    </a:lnTo>
                    <a:lnTo>
                      <a:pt x="64" y="86"/>
                    </a:lnTo>
                    <a:lnTo>
                      <a:pt x="60" y="86"/>
                    </a:lnTo>
                    <a:lnTo>
                      <a:pt x="60" y="82"/>
                    </a:lnTo>
                    <a:lnTo>
                      <a:pt x="56" y="82"/>
                    </a:lnTo>
                    <a:lnTo>
                      <a:pt x="56" y="78"/>
                    </a:lnTo>
                    <a:lnTo>
                      <a:pt x="56" y="74"/>
                    </a:lnTo>
                    <a:lnTo>
                      <a:pt x="60" y="74"/>
                    </a:lnTo>
                    <a:lnTo>
                      <a:pt x="56" y="74"/>
                    </a:lnTo>
                    <a:lnTo>
                      <a:pt x="56" y="70"/>
                    </a:lnTo>
                    <a:lnTo>
                      <a:pt x="56" y="66"/>
                    </a:lnTo>
                    <a:lnTo>
                      <a:pt x="52" y="62"/>
                    </a:lnTo>
                    <a:lnTo>
                      <a:pt x="50" y="62"/>
                    </a:lnTo>
                    <a:lnTo>
                      <a:pt x="46" y="62"/>
                    </a:lnTo>
                    <a:lnTo>
                      <a:pt x="46" y="60"/>
                    </a:lnTo>
                    <a:lnTo>
                      <a:pt x="42" y="60"/>
                    </a:lnTo>
                    <a:lnTo>
                      <a:pt x="38" y="60"/>
                    </a:lnTo>
                    <a:lnTo>
                      <a:pt x="38" y="56"/>
                    </a:lnTo>
                    <a:lnTo>
                      <a:pt x="34" y="56"/>
                    </a:lnTo>
                    <a:lnTo>
                      <a:pt x="34" y="60"/>
                    </a:lnTo>
                    <a:lnTo>
                      <a:pt x="30" y="56"/>
                    </a:lnTo>
                    <a:lnTo>
                      <a:pt x="30" y="60"/>
                    </a:lnTo>
                    <a:lnTo>
                      <a:pt x="34" y="62"/>
                    </a:lnTo>
                    <a:lnTo>
                      <a:pt x="30" y="62"/>
                    </a:lnTo>
                    <a:lnTo>
                      <a:pt x="26" y="60"/>
                    </a:lnTo>
                    <a:lnTo>
                      <a:pt x="26" y="62"/>
                    </a:lnTo>
                    <a:lnTo>
                      <a:pt x="26" y="66"/>
                    </a:lnTo>
                    <a:lnTo>
                      <a:pt x="24" y="66"/>
                    </a:lnTo>
                    <a:lnTo>
                      <a:pt x="20" y="66"/>
                    </a:lnTo>
                    <a:lnTo>
                      <a:pt x="16" y="66"/>
                    </a:lnTo>
                    <a:lnTo>
                      <a:pt x="16" y="70"/>
                    </a:lnTo>
                    <a:lnTo>
                      <a:pt x="12" y="70"/>
                    </a:lnTo>
                    <a:lnTo>
                      <a:pt x="12" y="74"/>
                    </a:lnTo>
                    <a:lnTo>
                      <a:pt x="12" y="78"/>
                    </a:lnTo>
                    <a:lnTo>
                      <a:pt x="12" y="82"/>
                    </a:lnTo>
                    <a:lnTo>
                      <a:pt x="16" y="82"/>
                    </a:lnTo>
                    <a:lnTo>
                      <a:pt x="16" y="86"/>
                    </a:lnTo>
                    <a:lnTo>
                      <a:pt x="12" y="86"/>
                    </a:lnTo>
                    <a:lnTo>
                      <a:pt x="8" y="86"/>
                    </a:lnTo>
                    <a:lnTo>
                      <a:pt x="4" y="86"/>
                    </a:lnTo>
                    <a:lnTo>
                      <a:pt x="0" y="86"/>
                    </a:lnTo>
                    <a:lnTo>
                      <a:pt x="0" y="82"/>
                    </a:lnTo>
                    <a:lnTo>
                      <a:pt x="0" y="78"/>
                    </a:lnTo>
                    <a:lnTo>
                      <a:pt x="0" y="74"/>
                    </a:lnTo>
                    <a:lnTo>
                      <a:pt x="0" y="66"/>
                    </a:lnTo>
                    <a:lnTo>
                      <a:pt x="0" y="60"/>
                    </a:lnTo>
                    <a:lnTo>
                      <a:pt x="0" y="56"/>
                    </a:lnTo>
                    <a:lnTo>
                      <a:pt x="0" y="52"/>
                    </a:lnTo>
                    <a:lnTo>
                      <a:pt x="0" y="48"/>
                    </a:lnTo>
                    <a:lnTo>
                      <a:pt x="0" y="46"/>
                    </a:lnTo>
                    <a:lnTo>
                      <a:pt x="0" y="38"/>
                    </a:lnTo>
                    <a:lnTo>
                      <a:pt x="0" y="34"/>
                    </a:lnTo>
                    <a:lnTo>
                      <a:pt x="0" y="22"/>
                    </a:lnTo>
                    <a:lnTo>
                      <a:pt x="0" y="16"/>
                    </a:lnTo>
                    <a:lnTo>
                      <a:pt x="0" y="12"/>
                    </a:lnTo>
                    <a:lnTo>
                      <a:pt x="4" y="12"/>
                    </a:lnTo>
                    <a:lnTo>
                      <a:pt x="8" y="8"/>
                    </a:lnTo>
                    <a:lnTo>
                      <a:pt x="16" y="8"/>
                    </a:lnTo>
                    <a:lnTo>
                      <a:pt x="20" y="4"/>
                    </a:lnTo>
                    <a:lnTo>
                      <a:pt x="24" y="4"/>
                    </a:lnTo>
                    <a:lnTo>
                      <a:pt x="26" y="4"/>
                    </a:lnTo>
                    <a:lnTo>
                      <a:pt x="30" y="0"/>
                    </a:lnTo>
                    <a:lnTo>
                      <a:pt x="34" y="0"/>
                    </a:lnTo>
                    <a:lnTo>
                      <a:pt x="50" y="12"/>
                    </a:lnTo>
                    <a:lnTo>
                      <a:pt x="72" y="26"/>
                    </a:lnTo>
                    <a:lnTo>
                      <a:pt x="76" y="30"/>
                    </a:lnTo>
                    <a:lnTo>
                      <a:pt x="80" y="34"/>
                    </a:lnTo>
                    <a:lnTo>
                      <a:pt x="82" y="38"/>
                    </a:lnTo>
                    <a:lnTo>
                      <a:pt x="82" y="42"/>
                    </a:lnTo>
                    <a:lnTo>
                      <a:pt x="90" y="42"/>
                    </a:lnTo>
                    <a:lnTo>
                      <a:pt x="94" y="42"/>
                    </a:lnTo>
                    <a:lnTo>
                      <a:pt x="102" y="38"/>
                    </a:lnTo>
                    <a:lnTo>
                      <a:pt x="106" y="38"/>
                    </a:lnTo>
                    <a:lnTo>
                      <a:pt x="110" y="42"/>
                    </a:lnTo>
                    <a:lnTo>
                      <a:pt x="112" y="42"/>
                    </a:lnTo>
                    <a:lnTo>
                      <a:pt x="120" y="42"/>
                    </a:lnTo>
                    <a:lnTo>
                      <a:pt x="124" y="38"/>
                    </a:lnTo>
                    <a:lnTo>
                      <a:pt x="128" y="38"/>
                    </a:lnTo>
                    <a:lnTo>
                      <a:pt x="128" y="42"/>
                    </a:lnTo>
                    <a:lnTo>
                      <a:pt x="132" y="42"/>
                    </a:lnTo>
                    <a:lnTo>
                      <a:pt x="132" y="46"/>
                    </a:lnTo>
                    <a:lnTo>
                      <a:pt x="136" y="46"/>
                    </a:lnTo>
                    <a:lnTo>
                      <a:pt x="136" y="48"/>
                    </a:lnTo>
                    <a:lnTo>
                      <a:pt x="138" y="52"/>
                    </a:lnTo>
                    <a:lnTo>
                      <a:pt x="142" y="52"/>
                    </a:lnTo>
                    <a:lnTo>
                      <a:pt x="142" y="56"/>
                    </a:lnTo>
                    <a:lnTo>
                      <a:pt x="142" y="60"/>
                    </a:lnTo>
                    <a:lnTo>
                      <a:pt x="142" y="62"/>
                    </a:lnTo>
                    <a:lnTo>
                      <a:pt x="142" y="66"/>
                    </a:lnTo>
                    <a:lnTo>
                      <a:pt x="142" y="70"/>
                    </a:lnTo>
                    <a:lnTo>
                      <a:pt x="146" y="70"/>
                    </a:lnTo>
                    <a:lnTo>
                      <a:pt x="150" y="74"/>
                    </a:lnTo>
                    <a:lnTo>
                      <a:pt x="150" y="82"/>
                    </a:lnTo>
                    <a:lnTo>
                      <a:pt x="150" y="86"/>
                    </a:lnTo>
                    <a:lnTo>
                      <a:pt x="154" y="86"/>
                    </a:lnTo>
                    <a:lnTo>
                      <a:pt x="158" y="86"/>
                    </a:lnTo>
                    <a:lnTo>
                      <a:pt x="162" y="86"/>
                    </a:lnTo>
                    <a:lnTo>
                      <a:pt x="166" y="86"/>
                    </a:lnTo>
                    <a:lnTo>
                      <a:pt x="168" y="86"/>
                    </a:lnTo>
                    <a:lnTo>
                      <a:pt x="168" y="88"/>
                    </a:lnTo>
                    <a:lnTo>
                      <a:pt x="172" y="88"/>
                    </a:lnTo>
                    <a:lnTo>
                      <a:pt x="168" y="92"/>
                    </a:lnTo>
                    <a:lnTo>
                      <a:pt x="172" y="96"/>
                    </a:lnTo>
                    <a:lnTo>
                      <a:pt x="176" y="96"/>
                    </a:lnTo>
                    <a:lnTo>
                      <a:pt x="180" y="96"/>
                    </a:lnTo>
                    <a:lnTo>
                      <a:pt x="176" y="96"/>
                    </a:lnTo>
                    <a:lnTo>
                      <a:pt x="176" y="92"/>
                    </a:lnTo>
                    <a:lnTo>
                      <a:pt x="180" y="92"/>
                    </a:lnTo>
                    <a:lnTo>
                      <a:pt x="180" y="88"/>
                    </a:lnTo>
                    <a:lnTo>
                      <a:pt x="184" y="86"/>
                    </a:lnTo>
                    <a:lnTo>
                      <a:pt x="184" y="82"/>
                    </a:lnTo>
                    <a:lnTo>
                      <a:pt x="188" y="82"/>
                    </a:lnTo>
                    <a:lnTo>
                      <a:pt x="192" y="78"/>
                    </a:lnTo>
                    <a:lnTo>
                      <a:pt x="194" y="78"/>
                    </a:lnTo>
                    <a:lnTo>
                      <a:pt x="198" y="74"/>
                    </a:lnTo>
                    <a:lnTo>
                      <a:pt x="202" y="70"/>
                    </a:lnTo>
                    <a:lnTo>
                      <a:pt x="202" y="66"/>
                    </a:lnTo>
                    <a:lnTo>
                      <a:pt x="206" y="70"/>
                    </a:lnTo>
                    <a:lnTo>
                      <a:pt x="206" y="66"/>
                    </a:lnTo>
                    <a:lnTo>
                      <a:pt x="210" y="66"/>
                    </a:lnTo>
                    <a:lnTo>
                      <a:pt x="214" y="62"/>
                    </a:lnTo>
                    <a:lnTo>
                      <a:pt x="214" y="66"/>
                    </a:lnTo>
                    <a:lnTo>
                      <a:pt x="210" y="70"/>
                    </a:lnTo>
                    <a:lnTo>
                      <a:pt x="206" y="70"/>
                    </a:lnTo>
                    <a:lnTo>
                      <a:pt x="206" y="74"/>
                    </a:lnTo>
                    <a:lnTo>
                      <a:pt x="202" y="74"/>
                    </a:lnTo>
                    <a:lnTo>
                      <a:pt x="202" y="78"/>
                    </a:lnTo>
                    <a:lnTo>
                      <a:pt x="198" y="78"/>
                    </a:lnTo>
                    <a:lnTo>
                      <a:pt x="198" y="82"/>
                    </a:lnTo>
                    <a:lnTo>
                      <a:pt x="202" y="82"/>
                    </a:lnTo>
                    <a:lnTo>
                      <a:pt x="206" y="82"/>
                    </a:lnTo>
                    <a:lnTo>
                      <a:pt x="210" y="82"/>
                    </a:lnTo>
                    <a:lnTo>
                      <a:pt x="210" y="86"/>
                    </a:lnTo>
                    <a:lnTo>
                      <a:pt x="214" y="86"/>
                    </a:lnTo>
                    <a:lnTo>
                      <a:pt x="218" y="88"/>
                    </a:lnTo>
                    <a:lnTo>
                      <a:pt x="218" y="86"/>
                    </a:lnTo>
                    <a:lnTo>
                      <a:pt x="218" y="82"/>
                    </a:lnTo>
                    <a:lnTo>
                      <a:pt x="218" y="86"/>
                    </a:lnTo>
                    <a:lnTo>
                      <a:pt x="222" y="86"/>
                    </a:lnTo>
                    <a:lnTo>
                      <a:pt x="222" y="82"/>
                    </a:lnTo>
                    <a:lnTo>
                      <a:pt x="222" y="78"/>
                    </a:lnTo>
                    <a:lnTo>
                      <a:pt x="224" y="82"/>
                    </a:lnTo>
                    <a:lnTo>
                      <a:pt x="224" y="86"/>
                    </a:lnTo>
                    <a:lnTo>
                      <a:pt x="228" y="86"/>
                    </a:lnTo>
                    <a:lnTo>
                      <a:pt x="228" y="88"/>
                    </a:lnTo>
                    <a:lnTo>
                      <a:pt x="232" y="88"/>
                    </a:lnTo>
                    <a:lnTo>
                      <a:pt x="236" y="92"/>
                    </a:lnTo>
                    <a:lnTo>
                      <a:pt x="240" y="92"/>
                    </a:lnTo>
                    <a:lnTo>
                      <a:pt x="244" y="92"/>
                    </a:lnTo>
                    <a:lnTo>
                      <a:pt x="240" y="92"/>
                    </a:lnTo>
                    <a:lnTo>
                      <a:pt x="240" y="96"/>
                    </a:lnTo>
                    <a:lnTo>
                      <a:pt x="236" y="96"/>
                    </a:lnTo>
                    <a:lnTo>
                      <a:pt x="236" y="100"/>
                    </a:lnTo>
                    <a:lnTo>
                      <a:pt x="232" y="100"/>
                    </a:lnTo>
                    <a:lnTo>
                      <a:pt x="232" y="96"/>
                    </a:lnTo>
                    <a:lnTo>
                      <a:pt x="232" y="100"/>
                    </a:lnTo>
                    <a:lnTo>
                      <a:pt x="228" y="100"/>
                    </a:lnTo>
                    <a:lnTo>
                      <a:pt x="224" y="104"/>
                    </a:lnTo>
                    <a:lnTo>
                      <a:pt x="222" y="108"/>
                    </a:lnTo>
                    <a:lnTo>
                      <a:pt x="218" y="104"/>
                    </a:lnTo>
                    <a:lnTo>
                      <a:pt x="214" y="104"/>
                    </a:lnTo>
                    <a:lnTo>
                      <a:pt x="210" y="104"/>
                    </a:lnTo>
                    <a:lnTo>
                      <a:pt x="206" y="104"/>
                    </a:lnTo>
                    <a:lnTo>
                      <a:pt x="202" y="104"/>
                    </a:lnTo>
                    <a:lnTo>
                      <a:pt x="202" y="100"/>
                    </a:lnTo>
                    <a:lnTo>
                      <a:pt x="206" y="100"/>
                    </a:lnTo>
                    <a:lnTo>
                      <a:pt x="206" y="96"/>
                    </a:lnTo>
                    <a:lnTo>
                      <a:pt x="210" y="96"/>
                    </a:lnTo>
                    <a:lnTo>
                      <a:pt x="210" y="92"/>
                    </a:lnTo>
                    <a:lnTo>
                      <a:pt x="206" y="92"/>
                    </a:lnTo>
                    <a:lnTo>
                      <a:pt x="206" y="88"/>
                    </a:lnTo>
                    <a:lnTo>
                      <a:pt x="202" y="88"/>
                    </a:lnTo>
                    <a:lnTo>
                      <a:pt x="202" y="92"/>
                    </a:lnTo>
                    <a:lnTo>
                      <a:pt x="198" y="92"/>
                    </a:lnTo>
                    <a:lnTo>
                      <a:pt x="198" y="96"/>
                    </a:lnTo>
                    <a:lnTo>
                      <a:pt x="194" y="96"/>
                    </a:lnTo>
                    <a:lnTo>
                      <a:pt x="192" y="96"/>
                    </a:lnTo>
                    <a:lnTo>
                      <a:pt x="192" y="92"/>
                    </a:lnTo>
                    <a:lnTo>
                      <a:pt x="188" y="92"/>
                    </a:lnTo>
                    <a:lnTo>
                      <a:pt x="188" y="96"/>
                    </a:lnTo>
                    <a:lnTo>
                      <a:pt x="188" y="100"/>
                    </a:lnTo>
                    <a:lnTo>
                      <a:pt x="188" y="104"/>
                    </a:lnTo>
                    <a:lnTo>
                      <a:pt x="184" y="104"/>
                    </a:lnTo>
                    <a:lnTo>
                      <a:pt x="180" y="104"/>
                    </a:lnTo>
                    <a:lnTo>
                      <a:pt x="176" y="104"/>
                    </a:lnTo>
                    <a:lnTo>
                      <a:pt x="176" y="108"/>
                    </a:lnTo>
                    <a:lnTo>
                      <a:pt x="180" y="108"/>
                    </a:lnTo>
                    <a:lnTo>
                      <a:pt x="184" y="108"/>
                    </a:lnTo>
                    <a:lnTo>
                      <a:pt x="180" y="108"/>
                    </a:lnTo>
                    <a:lnTo>
                      <a:pt x="180" y="112"/>
                    </a:lnTo>
                    <a:lnTo>
                      <a:pt x="176" y="112"/>
                    </a:lnTo>
                    <a:lnTo>
                      <a:pt x="176" y="112"/>
                    </a:lnTo>
                    <a:lnTo>
                      <a:pt x="176" y="1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5" name="Freeform 62">
                <a:extLst>
                  <a:ext uri="{FF2B5EF4-FFF2-40B4-BE49-F238E27FC236}">
                    <a16:creationId xmlns:a16="http://schemas.microsoft.com/office/drawing/2014/main" id="{4B51668E-43D7-4323-9EC0-D19FC6C13A54}"/>
                  </a:ext>
                </a:extLst>
              </p:cNvPr>
              <p:cNvSpPr>
                <a:spLocks noEditPoints="1"/>
              </p:cNvSpPr>
              <p:nvPr/>
            </p:nvSpPr>
            <p:spPr bwMode="auto">
              <a:xfrm>
                <a:off x="6874604" y="9321872"/>
                <a:ext cx="174258" cy="449587"/>
              </a:xfrm>
              <a:custGeom>
                <a:avLst/>
                <a:gdLst>
                  <a:gd name="T0" fmla="*/ 78 w 100"/>
                  <a:gd name="T1" fmla="*/ 122 h 258"/>
                  <a:gd name="T2" fmla="*/ 86 w 100"/>
                  <a:gd name="T3" fmla="*/ 130 h 258"/>
                  <a:gd name="T4" fmla="*/ 92 w 100"/>
                  <a:gd name="T5" fmla="*/ 138 h 258"/>
                  <a:gd name="T6" fmla="*/ 96 w 100"/>
                  <a:gd name="T7" fmla="*/ 148 h 258"/>
                  <a:gd name="T8" fmla="*/ 96 w 100"/>
                  <a:gd name="T9" fmla="*/ 168 h 258"/>
                  <a:gd name="T10" fmla="*/ 100 w 100"/>
                  <a:gd name="T11" fmla="*/ 178 h 258"/>
                  <a:gd name="T12" fmla="*/ 100 w 100"/>
                  <a:gd name="T13" fmla="*/ 194 h 258"/>
                  <a:gd name="T14" fmla="*/ 96 w 100"/>
                  <a:gd name="T15" fmla="*/ 198 h 258"/>
                  <a:gd name="T16" fmla="*/ 92 w 100"/>
                  <a:gd name="T17" fmla="*/ 212 h 258"/>
                  <a:gd name="T18" fmla="*/ 78 w 100"/>
                  <a:gd name="T19" fmla="*/ 220 h 258"/>
                  <a:gd name="T20" fmla="*/ 62 w 100"/>
                  <a:gd name="T21" fmla="*/ 220 h 258"/>
                  <a:gd name="T22" fmla="*/ 62 w 100"/>
                  <a:gd name="T23" fmla="*/ 228 h 258"/>
                  <a:gd name="T24" fmla="*/ 60 w 100"/>
                  <a:gd name="T25" fmla="*/ 232 h 258"/>
                  <a:gd name="T26" fmla="*/ 56 w 100"/>
                  <a:gd name="T27" fmla="*/ 232 h 258"/>
                  <a:gd name="T28" fmla="*/ 52 w 100"/>
                  <a:gd name="T29" fmla="*/ 234 h 258"/>
                  <a:gd name="T30" fmla="*/ 48 w 100"/>
                  <a:gd name="T31" fmla="*/ 246 h 258"/>
                  <a:gd name="T32" fmla="*/ 34 w 100"/>
                  <a:gd name="T33" fmla="*/ 258 h 258"/>
                  <a:gd name="T34" fmla="*/ 36 w 100"/>
                  <a:gd name="T35" fmla="*/ 238 h 258"/>
                  <a:gd name="T36" fmla="*/ 34 w 100"/>
                  <a:gd name="T37" fmla="*/ 228 h 258"/>
                  <a:gd name="T38" fmla="*/ 40 w 100"/>
                  <a:gd name="T39" fmla="*/ 216 h 258"/>
                  <a:gd name="T40" fmla="*/ 56 w 100"/>
                  <a:gd name="T41" fmla="*/ 216 h 258"/>
                  <a:gd name="T42" fmla="*/ 56 w 100"/>
                  <a:gd name="T43" fmla="*/ 204 h 258"/>
                  <a:gd name="T44" fmla="*/ 62 w 100"/>
                  <a:gd name="T45" fmla="*/ 198 h 258"/>
                  <a:gd name="T46" fmla="*/ 74 w 100"/>
                  <a:gd name="T47" fmla="*/ 186 h 258"/>
                  <a:gd name="T48" fmla="*/ 70 w 100"/>
                  <a:gd name="T49" fmla="*/ 164 h 258"/>
                  <a:gd name="T50" fmla="*/ 74 w 100"/>
                  <a:gd name="T51" fmla="*/ 148 h 258"/>
                  <a:gd name="T52" fmla="*/ 70 w 100"/>
                  <a:gd name="T53" fmla="*/ 134 h 258"/>
                  <a:gd name="T54" fmla="*/ 66 w 100"/>
                  <a:gd name="T55" fmla="*/ 122 h 258"/>
                  <a:gd name="T56" fmla="*/ 60 w 100"/>
                  <a:gd name="T57" fmla="*/ 112 h 258"/>
                  <a:gd name="T58" fmla="*/ 48 w 100"/>
                  <a:gd name="T59" fmla="*/ 100 h 258"/>
                  <a:gd name="T60" fmla="*/ 40 w 100"/>
                  <a:gd name="T61" fmla="*/ 86 h 258"/>
                  <a:gd name="T62" fmla="*/ 26 w 100"/>
                  <a:gd name="T63" fmla="*/ 74 h 258"/>
                  <a:gd name="T64" fmla="*/ 26 w 100"/>
                  <a:gd name="T65" fmla="*/ 62 h 258"/>
                  <a:gd name="T66" fmla="*/ 36 w 100"/>
                  <a:gd name="T67" fmla="*/ 58 h 258"/>
                  <a:gd name="T68" fmla="*/ 26 w 100"/>
                  <a:gd name="T69" fmla="*/ 42 h 258"/>
                  <a:gd name="T70" fmla="*/ 10 w 100"/>
                  <a:gd name="T71" fmla="*/ 44 h 258"/>
                  <a:gd name="T72" fmla="*/ 10 w 100"/>
                  <a:gd name="T73" fmla="*/ 34 h 258"/>
                  <a:gd name="T74" fmla="*/ 0 w 100"/>
                  <a:gd name="T75" fmla="*/ 18 h 258"/>
                  <a:gd name="T76" fmla="*/ 10 w 100"/>
                  <a:gd name="T77" fmla="*/ 14 h 258"/>
                  <a:gd name="T78" fmla="*/ 22 w 100"/>
                  <a:gd name="T79" fmla="*/ 12 h 258"/>
                  <a:gd name="T80" fmla="*/ 36 w 100"/>
                  <a:gd name="T81" fmla="*/ 8 h 258"/>
                  <a:gd name="T82" fmla="*/ 48 w 100"/>
                  <a:gd name="T83" fmla="*/ 8 h 258"/>
                  <a:gd name="T84" fmla="*/ 62 w 100"/>
                  <a:gd name="T85" fmla="*/ 14 h 258"/>
                  <a:gd name="T86" fmla="*/ 70 w 100"/>
                  <a:gd name="T87" fmla="*/ 30 h 258"/>
                  <a:gd name="T88" fmla="*/ 74 w 100"/>
                  <a:gd name="T89" fmla="*/ 38 h 258"/>
                  <a:gd name="T90" fmla="*/ 70 w 100"/>
                  <a:gd name="T91" fmla="*/ 42 h 258"/>
                  <a:gd name="T92" fmla="*/ 62 w 100"/>
                  <a:gd name="T93" fmla="*/ 48 h 258"/>
                  <a:gd name="T94" fmla="*/ 56 w 100"/>
                  <a:gd name="T95" fmla="*/ 58 h 258"/>
                  <a:gd name="T96" fmla="*/ 52 w 100"/>
                  <a:gd name="T97" fmla="*/ 70 h 258"/>
                  <a:gd name="T98" fmla="*/ 52 w 100"/>
                  <a:gd name="T99" fmla="*/ 88 h 258"/>
                  <a:gd name="T100" fmla="*/ 62 w 100"/>
                  <a:gd name="T101" fmla="*/ 108 h 258"/>
                  <a:gd name="T102" fmla="*/ 66 w 100"/>
                  <a:gd name="T103" fmla="*/ 224 h 258"/>
                  <a:gd name="T104" fmla="*/ 62 w 100"/>
                  <a:gd name="T105" fmla="*/ 224 h 258"/>
                  <a:gd name="T106" fmla="*/ 74 w 100"/>
                  <a:gd name="T107" fmla="*/ 38 h 258"/>
                  <a:gd name="T108" fmla="*/ 66 w 100"/>
                  <a:gd name="T109" fmla="*/ 44 h 258"/>
                  <a:gd name="T110" fmla="*/ 26 w 100"/>
                  <a:gd name="T111" fmla="*/ 2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258">
                    <a:moveTo>
                      <a:pt x="66" y="112"/>
                    </a:moveTo>
                    <a:lnTo>
                      <a:pt x="70" y="112"/>
                    </a:lnTo>
                    <a:lnTo>
                      <a:pt x="70" y="116"/>
                    </a:lnTo>
                    <a:lnTo>
                      <a:pt x="74" y="118"/>
                    </a:lnTo>
                    <a:lnTo>
                      <a:pt x="78" y="118"/>
                    </a:lnTo>
                    <a:lnTo>
                      <a:pt x="78" y="122"/>
                    </a:lnTo>
                    <a:lnTo>
                      <a:pt x="82" y="122"/>
                    </a:lnTo>
                    <a:lnTo>
                      <a:pt x="82" y="126"/>
                    </a:lnTo>
                    <a:lnTo>
                      <a:pt x="86" y="126"/>
                    </a:lnTo>
                    <a:lnTo>
                      <a:pt x="82" y="126"/>
                    </a:lnTo>
                    <a:lnTo>
                      <a:pt x="86" y="126"/>
                    </a:lnTo>
                    <a:lnTo>
                      <a:pt x="86" y="130"/>
                    </a:lnTo>
                    <a:lnTo>
                      <a:pt x="86" y="126"/>
                    </a:lnTo>
                    <a:lnTo>
                      <a:pt x="86" y="130"/>
                    </a:lnTo>
                    <a:lnTo>
                      <a:pt x="86" y="134"/>
                    </a:lnTo>
                    <a:lnTo>
                      <a:pt x="90" y="134"/>
                    </a:lnTo>
                    <a:lnTo>
                      <a:pt x="90" y="138"/>
                    </a:lnTo>
                    <a:lnTo>
                      <a:pt x="92" y="138"/>
                    </a:lnTo>
                    <a:lnTo>
                      <a:pt x="92" y="142"/>
                    </a:lnTo>
                    <a:lnTo>
                      <a:pt x="92" y="138"/>
                    </a:lnTo>
                    <a:lnTo>
                      <a:pt x="92" y="142"/>
                    </a:lnTo>
                    <a:lnTo>
                      <a:pt x="92" y="146"/>
                    </a:lnTo>
                    <a:lnTo>
                      <a:pt x="92" y="148"/>
                    </a:lnTo>
                    <a:lnTo>
                      <a:pt x="96" y="148"/>
                    </a:lnTo>
                    <a:lnTo>
                      <a:pt x="96" y="152"/>
                    </a:lnTo>
                    <a:lnTo>
                      <a:pt x="96" y="156"/>
                    </a:lnTo>
                    <a:lnTo>
                      <a:pt x="96" y="160"/>
                    </a:lnTo>
                    <a:lnTo>
                      <a:pt x="100" y="164"/>
                    </a:lnTo>
                    <a:lnTo>
                      <a:pt x="100" y="168"/>
                    </a:lnTo>
                    <a:lnTo>
                      <a:pt x="96" y="168"/>
                    </a:lnTo>
                    <a:lnTo>
                      <a:pt x="100" y="168"/>
                    </a:lnTo>
                    <a:lnTo>
                      <a:pt x="96" y="168"/>
                    </a:lnTo>
                    <a:lnTo>
                      <a:pt x="100" y="168"/>
                    </a:lnTo>
                    <a:lnTo>
                      <a:pt x="100" y="172"/>
                    </a:lnTo>
                    <a:lnTo>
                      <a:pt x="100" y="174"/>
                    </a:lnTo>
                    <a:lnTo>
                      <a:pt x="100" y="178"/>
                    </a:lnTo>
                    <a:lnTo>
                      <a:pt x="100" y="182"/>
                    </a:lnTo>
                    <a:lnTo>
                      <a:pt x="100" y="186"/>
                    </a:lnTo>
                    <a:lnTo>
                      <a:pt x="96" y="186"/>
                    </a:lnTo>
                    <a:lnTo>
                      <a:pt x="96" y="190"/>
                    </a:lnTo>
                    <a:lnTo>
                      <a:pt x="100" y="190"/>
                    </a:lnTo>
                    <a:lnTo>
                      <a:pt x="100" y="194"/>
                    </a:lnTo>
                    <a:lnTo>
                      <a:pt x="100" y="190"/>
                    </a:lnTo>
                    <a:lnTo>
                      <a:pt x="96" y="190"/>
                    </a:lnTo>
                    <a:lnTo>
                      <a:pt x="96" y="194"/>
                    </a:lnTo>
                    <a:lnTo>
                      <a:pt x="96" y="198"/>
                    </a:lnTo>
                    <a:lnTo>
                      <a:pt x="100" y="202"/>
                    </a:lnTo>
                    <a:lnTo>
                      <a:pt x="96" y="198"/>
                    </a:lnTo>
                    <a:lnTo>
                      <a:pt x="96" y="202"/>
                    </a:lnTo>
                    <a:lnTo>
                      <a:pt x="96" y="204"/>
                    </a:lnTo>
                    <a:lnTo>
                      <a:pt x="96" y="208"/>
                    </a:lnTo>
                    <a:lnTo>
                      <a:pt x="92" y="212"/>
                    </a:lnTo>
                    <a:lnTo>
                      <a:pt x="92" y="208"/>
                    </a:lnTo>
                    <a:lnTo>
                      <a:pt x="92" y="212"/>
                    </a:lnTo>
                    <a:lnTo>
                      <a:pt x="90" y="212"/>
                    </a:lnTo>
                    <a:lnTo>
                      <a:pt x="90" y="216"/>
                    </a:lnTo>
                    <a:lnTo>
                      <a:pt x="86" y="216"/>
                    </a:lnTo>
                    <a:lnTo>
                      <a:pt x="82" y="216"/>
                    </a:lnTo>
                    <a:lnTo>
                      <a:pt x="82" y="220"/>
                    </a:lnTo>
                    <a:lnTo>
                      <a:pt x="78" y="220"/>
                    </a:lnTo>
                    <a:lnTo>
                      <a:pt x="78" y="224"/>
                    </a:lnTo>
                    <a:lnTo>
                      <a:pt x="74" y="224"/>
                    </a:lnTo>
                    <a:lnTo>
                      <a:pt x="70" y="228"/>
                    </a:lnTo>
                    <a:lnTo>
                      <a:pt x="70" y="224"/>
                    </a:lnTo>
                    <a:lnTo>
                      <a:pt x="66" y="224"/>
                    </a:lnTo>
                    <a:lnTo>
                      <a:pt x="62" y="220"/>
                    </a:lnTo>
                    <a:lnTo>
                      <a:pt x="62" y="224"/>
                    </a:lnTo>
                    <a:lnTo>
                      <a:pt x="62" y="228"/>
                    </a:lnTo>
                    <a:lnTo>
                      <a:pt x="62" y="224"/>
                    </a:lnTo>
                    <a:lnTo>
                      <a:pt x="62" y="228"/>
                    </a:lnTo>
                    <a:lnTo>
                      <a:pt x="60" y="228"/>
                    </a:lnTo>
                    <a:lnTo>
                      <a:pt x="62" y="228"/>
                    </a:lnTo>
                    <a:lnTo>
                      <a:pt x="62" y="232"/>
                    </a:lnTo>
                    <a:lnTo>
                      <a:pt x="62" y="234"/>
                    </a:lnTo>
                    <a:lnTo>
                      <a:pt x="60" y="232"/>
                    </a:lnTo>
                    <a:lnTo>
                      <a:pt x="60" y="228"/>
                    </a:lnTo>
                    <a:lnTo>
                      <a:pt x="56" y="228"/>
                    </a:lnTo>
                    <a:lnTo>
                      <a:pt x="60" y="232"/>
                    </a:lnTo>
                    <a:lnTo>
                      <a:pt x="60" y="234"/>
                    </a:lnTo>
                    <a:lnTo>
                      <a:pt x="62" y="234"/>
                    </a:lnTo>
                    <a:lnTo>
                      <a:pt x="60" y="234"/>
                    </a:lnTo>
                    <a:lnTo>
                      <a:pt x="56" y="232"/>
                    </a:lnTo>
                    <a:lnTo>
                      <a:pt x="56" y="228"/>
                    </a:lnTo>
                    <a:lnTo>
                      <a:pt x="56" y="232"/>
                    </a:lnTo>
                    <a:lnTo>
                      <a:pt x="56" y="234"/>
                    </a:lnTo>
                    <a:lnTo>
                      <a:pt x="60" y="234"/>
                    </a:lnTo>
                    <a:lnTo>
                      <a:pt x="60" y="238"/>
                    </a:lnTo>
                    <a:lnTo>
                      <a:pt x="60" y="242"/>
                    </a:lnTo>
                    <a:lnTo>
                      <a:pt x="56" y="238"/>
                    </a:lnTo>
                    <a:lnTo>
                      <a:pt x="52" y="234"/>
                    </a:lnTo>
                    <a:lnTo>
                      <a:pt x="52" y="238"/>
                    </a:lnTo>
                    <a:lnTo>
                      <a:pt x="56" y="238"/>
                    </a:lnTo>
                    <a:lnTo>
                      <a:pt x="56" y="242"/>
                    </a:lnTo>
                    <a:lnTo>
                      <a:pt x="56" y="246"/>
                    </a:lnTo>
                    <a:lnTo>
                      <a:pt x="52" y="246"/>
                    </a:lnTo>
                    <a:lnTo>
                      <a:pt x="48" y="246"/>
                    </a:lnTo>
                    <a:lnTo>
                      <a:pt x="48" y="250"/>
                    </a:lnTo>
                    <a:lnTo>
                      <a:pt x="44" y="250"/>
                    </a:lnTo>
                    <a:lnTo>
                      <a:pt x="44" y="254"/>
                    </a:lnTo>
                    <a:lnTo>
                      <a:pt x="40" y="258"/>
                    </a:lnTo>
                    <a:lnTo>
                      <a:pt x="36" y="258"/>
                    </a:lnTo>
                    <a:lnTo>
                      <a:pt x="34" y="258"/>
                    </a:lnTo>
                    <a:lnTo>
                      <a:pt x="36" y="258"/>
                    </a:lnTo>
                    <a:lnTo>
                      <a:pt x="36" y="254"/>
                    </a:lnTo>
                    <a:lnTo>
                      <a:pt x="36" y="250"/>
                    </a:lnTo>
                    <a:lnTo>
                      <a:pt x="36" y="246"/>
                    </a:lnTo>
                    <a:lnTo>
                      <a:pt x="36" y="242"/>
                    </a:lnTo>
                    <a:lnTo>
                      <a:pt x="36" y="238"/>
                    </a:lnTo>
                    <a:lnTo>
                      <a:pt x="36" y="234"/>
                    </a:lnTo>
                    <a:lnTo>
                      <a:pt x="40" y="234"/>
                    </a:lnTo>
                    <a:lnTo>
                      <a:pt x="40" y="232"/>
                    </a:lnTo>
                    <a:lnTo>
                      <a:pt x="36" y="232"/>
                    </a:lnTo>
                    <a:lnTo>
                      <a:pt x="34" y="232"/>
                    </a:lnTo>
                    <a:lnTo>
                      <a:pt x="34" y="228"/>
                    </a:lnTo>
                    <a:lnTo>
                      <a:pt x="30" y="228"/>
                    </a:lnTo>
                    <a:lnTo>
                      <a:pt x="34" y="228"/>
                    </a:lnTo>
                    <a:lnTo>
                      <a:pt x="34" y="224"/>
                    </a:lnTo>
                    <a:lnTo>
                      <a:pt x="36" y="224"/>
                    </a:lnTo>
                    <a:lnTo>
                      <a:pt x="40" y="220"/>
                    </a:lnTo>
                    <a:lnTo>
                      <a:pt x="40" y="216"/>
                    </a:lnTo>
                    <a:lnTo>
                      <a:pt x="44" y="220"/>
                    </a:lnTo>
                    <a:lnTo>
                      <a:pt x="44" y="216"/>
                    </a:lnTo>
                    <a:lnTo>
                      <a:pt x="48" y="216"/>
                    </a:lnTo>
                    <a:lnTo>
                      <a:pt x="52" y="216"/>
                    </a:lnTo>
                    <a:lnTo>
                      <a:pt x="56" y="220"/>
                    </a:lnTo>
                    <a:lnTo>
                      <a:pt x="56" y="216"/>
                    </a:lnTo>
                    <a:lnTo>
                      <a:pt x="52" y="212"/>
                    </a:lnTo>
                    <a:lnTo>
                      <a:pt x="52" y="208"/>
                    </a:lnTo>
                    <a:lnTo>
                      <a:pt x="52" y="204"/>
                    </a:lnTo>
                    <a:lnTo>
                      <a:pt x="52" y="202"/>
                    </a:lnTo>
                    <a:lnTo>
                      <a:pt x="56" y="202"/>
                    </a:lnTo>
                    <a:lnTo>
                      <a:pt x="56" y="204"/>
                    </a:lnTo>
                    <a:lnTo>
                      <a:pt x="60" y="204"/>
                    </a:lnTo>
                    <a:lnTo>
                      <a:pt x="60" y="202"/>
                    </a:lnTo>
                    <a:lnTo>
                      <a:pt x="60" y="198"/>
                    </a:lnTo>
                    <a:lnTo>
                      <a:pt x="62" y="198"/>
                    </a:lnTo>
                    <a:lnTo>
                      <a:pt x="62" y="202"/>
                    </a:lnTo>
                    <a:lnTo>
                      <a:pt x="62" y="198"/>
                    </a:lnTo>
                    <a:lnTo>
                      <a:pt x="66" y="198"/>
                    </a:lnTo>
                    <a:lnTo>
                      <a:pt x="66" y="194"/>
                    </a:lnTo>
                    <a:lnTo>
                      <a:pt x="70" y="194"/>
                    </a:lnTo>
                    <a:lnTo>
                      <a:pt x="74" y="194"/>
                    </a:lnTo>
                    <a:lnTo>
                      <a:pt x="74" y="190"/>
                    </a:lnTo>
                    <a:lnTo>
                      <a:pt x="74" y="186"/>
                    </a:lnTo>
                    <a:lnTo>
                      <a:pt x="74" y="182"/>
                    </a:lnTo>
                    <a:lnTo>
                      <a:pt x="74" y="174"/>
                    </a:lnTo>
                    <a:lnTo>
                      <a:pt x="74" y="172"/>
                    </a:lnTo>
                    <a:lnTo>
                      <a:pt x="74" y="168"/>
                    </a:lnTo>
                    <a:lnTo>
                      <a:pt x="74" y="164"/>
                    </a:lnTo>
                    <a:lnTo>
                      <a:pt x="70" y="164"/>
                    </a:lnTo>
                    <a:lnTo>
                      <a:pt x="70" y="160"/>
                    </a:lnTo>
                    <a:lnTo>
                      <a:pt x="74" y="160"/>
                    </a:lnTo>
                    <a:lnTo>
                      <a:pt x="70" y="156"/>
                    </a:lnTo>
                    <a:lnTo>
                      <a:pt x="74" y="156"/>
                    </a:lnTo>
                    <a:lnTo>
                      <a:pt x="74" y="152"/>
                    </a:lnTo>
                    <a:lnTo>
                      <a:pt x="74" y="148"/>
                    </a:lnTo>
                    <a:lnTo>
                      <a:pt x="74" y="146"/>
                    </a:lnTo>
                    <a:lnTo>
                      <a:pt x="78" y="142"/>
                    </a:lnTo>
                    <a:lnTo>
                      <a:pt x="74" y="142"/>
                    </a:lnTo>
                    <a:lnTo>
                      <a:pt x="74" y="138"/>
                    </a:lnTo>
                    <a:lnTo>
                      <a:pt x="70" y="138"/>
                    </a:lnTo>
                    <a:lnTo>
                      <a:pt x="70" y="134"/>
                    </a:lnTo>
                    <a:lnTo>
                      <a:pt x="70" y="130"/>
                    </a:lnTo>
                    <a:lnTo>
                      <a:pt x="74" y="130"/>
                    </a:lnTo>
                    <a:lnTo>
                      <a:pt x="74" y="126"/>
                    </a:lnTo>
                    <a:lnTo>
                      <a:pt x="70" y="126"/>
                    </a:lnTo>
                    <a:lnTo>
                      <a:pt x="70" y="122"/>
                    </a:lnTo>
                    <a:lnTo>
                      <a:pt x="66" y="122"/>
                    </a:lnTo>
                    <a:lnTo>
                      <a:pt x="66" y="118"/>
                    </a:lnTo>
                    <a:lnTo>
                      <a:pt x="62" y="118"/>
                    </a:lnTo>
                    <a:lnTo>
                      <a:pt x="62" y="122"/>
                    </a:lnTo>
                    <a:lnTo>
                      <a:pt x="60" y="118"/>
                    </a:lnTo>
                    <a:lnTo>
                      <a:pt x="60" y="116"/>
                    </a:lnTo>
                    <a:lnTo>
                      <a:pt x="60" y="112"/>
                    </a:lnTo>
                    <a:lnTo>
                      <a:pt x="60" y="108"/>
                    </a:lnTo>
                    <a:lnTo>
                      <a:pt x="56" y="108"/>
                    </a:lnTo>
                    <a:lnTo>
                      <a:pt x="56" y="104"/>
                    </a:lnTo>
                    <a:lnTo>
                      <a:pt x="52" y="104"/>
                    </a:lnTo>
                    <a:lnTo>
                      <a:pt x="52" y="100"/>
                    </a:lnTo>
                    <a:lnTo>
                      <a:pt x="48" y="100"/>
                    </a:lnTo>
                    <a:lnTo>
                      <a:pt x="48" y="96"/>
                    </a:lnTo>
                    <a:lnTo>
                      <a:pt x="48" y="92"/>
                    </a:lnTo>
                    <a:lnTo>
                      <a:pt x="44" y="92"/>
                    </a:lnTo>
                    <a:lnTo>
                      <a:pt x="44" y="88"/>
                    </a:lnTo>
                    <a:lnTo>
                      <a:pt x="40" y="88"/>
                    </a:lnTo>
                    <a:lnTo>
                      <a:pt x="40" y="86"/>
                    </a:lnTo>
                    <a:lnTo>
                      <a:pt x="40" y="82"/>
                    </a:lnTo>
                    <a:lnTo>
                      <a:pt x="36" y="82"/>
                    </a:lnTo>
                    <a:lnTo>
                      <a:pt x="34" y="82"/>
                    </a:lnTo>
                    <a:lnTo>
                      <a:pt x="34" y="78"/>
                    </a:lnTo>
                    <a:lnTo>
                      <a:pt x="30" y="74"/>
                    </a:lnTo>
                    <a:lnTo>
                      <a:pt x="26" y="74"/>
                    </a:lnTo>
                    <a:lnTo>
                      <a:pt x="22" y="70"/>
                    </a:lnTo>
                    <a:lnTo>
                      <a:pt x="26" y="70"/>
                    </a:lnTo>
                    <a:lnTo>
                      <a:pt x="26" y="66"/>
                    </a:lnTo>
                    <a:lnTo>
                      <a:pt x="26" y="62"/>
                    </a:lnTo>
                    <a:lnTo>
                      <a:pt x="26" y="66"/>
                    </a:lnTo>
                    <a:lnTo>
                      <a:pt x="26" y="62"/>
                    </a:lnTo>
                    <a:lnTo>
                      <a:pt x="30" y="62"/>
                    </a:lnTo>
                    <a:lnTo>
                      <a:pt x="30" y="66"/>
                    </a:lnTo>
                    <a:lnTo>
                      <a:pt x="34" y="66"/>
                    </a:lnTo>
                    <a:lnTo>
                      <a:pt x="34" y="62"/>
                    </a:lnTo>
                    <a:lnTo>
                      <a:pt x="36" y="62"/>
                    </a:lnTo>
                    <a:lnTo>
                      <a:pt x="36" y="58"/>
                    </a:lnTo>
                    <a:lnTo>
                      <a:pt x="36" y="56"/>
                    </a:lnTo>
                    <a:lnTo>
                      <a:pt x="34" y="52"/>
                    </a:lnTo>
                    <a:lnTo>
                      <a:pt x="30" y="52"/>
                    </a:lnTo>
                    <a:lnTo>
                      <a:pt x="34" y="48"/>
                    </a:lnTo>
                    <a:lnTo>
                      <a:pt x="30" y="44"/>
                    </a:lnTo>
                    <a:lnTo>
                      <a:pt x="26" y="42"/>
                    </a:lnTo>
                    <a:lnTo>
                      <a:pt x="22" y="44"/>
                    </a:lnTo>
                    <a:lnTo>
                      <a:pt x="22" y="48"/>
                    </a:lnTo>
                    <a:lnTo>
                      <a:pt x="18" y="48"/>
                    </a:lnTo>
                    <a:lnTo>
                      <a:pt x="18" y="44"/>
                    </a:lnTo>
                    <a:lnTo>
                      <a:pt x="14" y="44"/>
                    </a:lnTo>
                    <a:lnTo>
                      <a:pt x="10" y="44"/>
                    </a:lnTo>
                    <a:lnTo>
                      <a:pt x="10" y="42"/>
                    </a:lnTo>
                    <a:lnTo>
                      <a:pt x="10" y="38"/>
                    </a:lnTo>
                    <a:lnTo>
                      <a:pt x="6" y="38"/>
                    </a:lnTo>
                    <a:lnTo>
                      <a:pt x="10" y="34"/>
                    </a:lnTo>
                    <a:lnTo>
                      <a:pt x="6" y="34"/>
                    </a:lnTo>
                    <a:lnTo>
                      <a:pt x="10" y="34"/>
                    </a:lnTo>
                    <a:lnTo>
                      <a:pt x="10" y="30"/>
                    </a:lnTo>
                    <a:lnTo>
                      <a:pt x="6" y="30"/>
                    </a:lnTo>
                    <a:lnTo>
                      <a:pt x="6" y="26"/>
                    </a:lnTo>
                    <a:lnTo>
                      <a:pt x="4" y="26"/>
                    </a:lnTo>
                    <a:lnTo>
                      <a:pt x="4" y="22"/>
                    </a:lnTo>
                    <a:lnTo>
                      <a:pt x="0" y="18"/>
                    </a:lnTo>
                    <a:lnTo>
                      <a:pt x="0" y="14"/>
                    </a:lnTo>
                    <a:lnTo>
                      <a:pt x="4" y="14"/>
                    </a:lnTo>
                    <a:lnTo>
                      <a:pt x="4" y="12"/>
                    </a:lnTo>
                    <a:lnTo>
                      <a:pt x="6" y="12"/>
                    </a:lnTo>
                    <a:lnTo>
                      <a:pt x="6" y="14"/>
                    </a:lnTo>
                    <a:lnTo>
                      <a:pt x="10" y="14"/>
                    </a:lnTo>
                    <a:lnTo>
                      <a:pt x="14" y="14"/>
                    </a:lnTo>
                    <a:lnTo>
                      <a:pt x="14" y="12"/>
                    </a:lnTo>
                    <a:lnTo>
                      <a:pt x="18" y="12"/>
                    </a:lnTo>
                    <a:lnTo>
                      <a:pt x="18" y="14"/>
                    </a:lnTo>
                    <a:lnTo>
                      <a:pt x="18" y="12"/>
                    </a:lnTo>
                    <a:lnTo>
                      <a:pt x="22" y="12"/>
                    </a:lnTo>
                    <a:lnTo>
                      <a:pt x="22" y="14"/>
                    </a:lnTo>
                    <a:lnTo>
                      <a:pt x="26" y="14"/>
                    </a:lnTo>
                    <a:lnTo>
                      <a:pt x="26" y="12"/>
                    </a:lnTo>
                    <a:lnTo>
                      <a:pt x="30" y="12"/>
                    </a:lnTo>
                    <a:lnTo>
                      <a:pt x="34" y="12"/>
                    </a:lnTo>
                    <a:lnTo>
                      <a:pt x="36" y="8"/>
                    </a:lnTo>
                    <a:lnTo>
                      <a:pt x="36" y="4"/>
                    </a:lnTo>
                    <a:lnTo>
                      <a:pt x="40" y="0"/>
                    </a:lnTo>
                    <a:lnTo>
                      <a:pt x="44" y="0"/>
                    </a:lnTo>
                    <a:lnTo>
                      <a:pt x="44" y="4"/>
                    </a:lnTo>
                    <a:lnTo>
                      <a:pt x="48" y="4"/>
                    </a:lnTo>
                    <a:lnTo>
                      <a:pt x="48" y="8"/>
                    </a:lnTo>
                    <a:lnTo>
                      <a:pt x="52" y="8"/>
                    </a:lnTo>
                    <a:lnTo>
                      <a:pt x="56" y="8"/>
                    </a:lnTo>
                    <a:lnTo>
                      <a:pt x="60" y="8"/>
                    </a:lnTo>
                    <a:lnTo>
                      <a:pt x="62" y="8"/>
                    </a:lnTo>
                    <a:lnTo>
                      <a:pt x="62" y="12"/>
                    </a:lnTo>
                    <a:lnTo>
                      <a:pt x="62" y="14"/>
                    </a:lnTo>
                    <a:lnTo>
                      <a:pt x="60" y="14"/>
                    </a:lnTo>
                    <a:lnTo>
                      <a:pt x="60" y="18"/>
                    </a:lnTo>
                    <a:lnTo>
                      <a:pt x="62" y="18"/>
                    </a:lnTo>
                    <a:lnTo>
                      <a:pt x="62" y="22"/>
                    </a:lnTo>
                    <a:lnTo>
                      <a:pt x="66" y="26"/>
                    </a:lnTo>
                    <a:lnTo>
                      <a:pt x="70" y="30"/>
                    </a:lnTo>
                    <a:lnTo>
                      <a:pt x="74" y="30"/>
                    </a:lnTo>
                    <a:lnTo>
                      <a:pt x="78" y="30"/>
                    </a:lnTo>
                    <a:lnTo>
                      <a:pt x="82" y="30"/>
                    </a:lnTo>
                    <a:lnTo>
                      <a:pt x="82" y="34"/>
                    </a:lnTo>
                    <a:lnTo>
                      <a:pt x="78" y="34"/>
                    </a:lnTo>
                    <a:lnTo>
                      <a:pt x="74" y="38"/>
                    </a:lnTo>
                    <a:lnTo>
                      <a:pt x="70" y="38"/>
                    </a:lnTo>
                    <a:lnTo>
                      <a:pt x="74" y="42"/>
                    </a:lnTo>
                    <a:lnTo>
                      <a:pt x="70" y="42"/>
                    </a:lnTo>
                    <a:lnTo>
                      <a:pt x="70" y="44"/>
                    </a:lnTo>
                    <a:lnTo>
                      <a:pt x="66" y="42"/>
                    </a:lnTo>
                    <a:lnTo>
                      <a:pt x="70" y="42"/>
                    </a:lnTo>
                    <a:lnTo>
                      <a:pt x="66" y="42"/>
                    </a:lnTo>
                    <a:lnTo>
                      <a:pt x="66" y="44"/>
                    </a:lnTo>
                    <a:lnTo>
                      <a:pt x="62" y="44"/>
                    </a:lnTo>
                    <a:lnTo>
                      <a:pt x="62" y="42"/>
                    </a:lnTo>
                    <a:lnTo>
                      <a:pt x="62" y="44"/>
                    </a:lnTo>
                    <a:lnTo>
                      <a:pt x="62" y="48"/>
                    </a:lnTo>
                    <a:lnTo>
                      <a:pt x="60" y="52"/>
                    </a:lnTo>
                    <a:lnTo>
                      <a:pt x="60" y="56"/>
                    </a:lnTo>
                    <a:lnTo>
                      <a:pt x="60" y="52"/>
                    </a:lnTo>
                    <a:lnTo>
                      <a:pt x="60" y="56"/>
                    </a:lnTo>
                    <a:lnTo>
                      <a:pt x="56" y="56"/>
                    </a:lnTo>
                    <a:lnTo>
                      <a:pt x="56" y="58"/>
                    </a:lnTo>
                    <a:lnTo>
                      <a:pt x="52" y="58"/>
                    </a:lnTo>
                    <a:lnTo>
                      <a:pt x="52" y="62"/>
                    </a:lnTo>
                    <a:lnTo>
                      <a:pt x="52" y="66"/>
                    </a:lnTo>
                    <a:lnTo>
                      <a:pt x="52" y="70"/>
                    </a:lnTo>
                    <a:lnTo>
                      <a:pt x="48" y="70"/>
                    </a:lnTo>
                    <a:lnTo>
                      <a:pt x="52" y="70"/>
                    </a:lnTo>
                    <a:lnTo>
                      <a:pt x="48" y="74"/>
                    </a:lnTo>
                    <a:lnTo>
                      <a:pt x="48" y="78"/>
                    </a:lnTo>
                    <a:lnTo>
                      <a:pt x="48" y="82"/>
                    </a:lnTo>
                    <a:lnTo>
                      <a:pt x="52" y="82"/>
                    </a:lnTo>
                    <a:lnTo>
                      <a:pt x="52" y="86"/>
                    </a:lnTo>
                    <a:lnTo>
                      <a:pt x="52" y="88"/>
                    </a:lnTo>
                    <a:lnTo>
                      <a:pt x="56" y="88"/>
                    </a:lnTo>
                    <a:lnTo>
                      <a:pt x="60" y="92"/>
                    </a:lnTo>
                    <a:lnTo>
                      <a:pt x="60" y="96"/>
                    </a:lnTo>
                    <a:lnTo>
                      <a:pt x="60" y="100"/>
                    </a:lnTo>
                    <a:lnTo>
                      <a:pt x="62" y="104"/>
                    </a:lnTo>
                    <a:lnTo>
                      <a:pt x="62" y="108"/>
                    </a:lnTo>
                    <a:lnTo>
                      <a:pt x="66" y="108"/>
                    </a:lnTo>
                    <a:lnTo>
                      <a:pt x="66" y="112"/>
                    </a:lnTo>
                    <a:lnTo>
                      <a:pt x="66" y="112"/>
                    </a:lnTo>
                    <a:lnTo>
                      <a:pt x="66" y="112"/>
                    </a:lnTo>
                    <a:close/>
                    <a:moveTo>
                      <a:pt x="62" y="224"/>
                    </a:moveTo>
                    <a:lnTo>
                      <a:pt x="66" y="224"/>
                    </a:lnTo>
                    <a:lnTo>
                      <a:pt x="62" y="224"/>
                    </a:lnTo>
                    <a:lnTo>
                      <a:pt x="66" y="224"/>
                    </a:lnTo>
                    <a:lnTo>
                      <a:pt x="66" y="228"/>
                    </a:lnTo>
                    <a:lnTo>
                      <a:pt x="62" y="228"/>
                    </a:lnTo>
                    <a:lnTo>
                      <a:pt x="62" y="224"/>
                    </a:lnTo>
                    <a:lnTo>
                      <a:pt x="62" y="224"/>
                    </a:lnTo>
                    <a:lnTo>
                      <a:pt x="62" y="224"/>
                    </a:lnTo>
                    <a:close/>
                    <a:moveTo>
                      <a:pt x="74" y="38"/>
                    </a:moveTo>
                    <a:lnTo>
                      <a:pt x="74" y="42"/>
                    </a:lnTo>
                    <a:lnTo>
                      <a:pt x="70" y="42"/>
                    </a:lnTo>
                    <a:lnTo>
                      <a:pt x="74" y="38"/>
                    </a:lnTo>
                    <a:lnTo>
                      <a:pt x="74" y="38"/>
                    </a:lnTo>
                    <a:lnTo>
                      <a:pt x="74" y="38"/>
                    </a:lnTo>
                    <a:close/>
                    <a:moveTo>
                      <a:pt x="66" y="44"/>
                    </a:moveTo>
                    <a:lnTo>
                      <a:pt x="66" y="48"/>
                    </a:lnTo>
                    <a:lnTo>
                      <a:pt x="66" y="44"/>
                    </a:lnTo>
                    <a:lnTo>
                      <a:pt x="66" y="44"/>
                    </a:lnTo>
                    <a:lnTo>
                      <a:pt x="66" y="44"/>
                    </a:lnTo>
                    <a:close/>
                    <a:moveTo>
                      <a:pt x="26" y="228"/>
                    </a:moveTo>
                    <a:lnTo>
                      <a:pt x="26" y="232"/>
                    </a:lnTo>
                    <a:lnTo>
                      <a:pt x="22" y="228"/>
                    </a:lnTo>
                    <a:lnTo>
                      <a:pt x="26" y="228"/>
                    </a:lnTo>
                    <a:lnTo>
                      <a:pt x="26" y="228"/>
                    </a:lnTo>
                    <a:lnTo>
                      <a:pt x="26" y="2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6" name="Freeform 63">
                <a:extLst>
                  <a:ext uri="{FF2B5EF4-FFF2-40B4-BE49-F238E27FC236}">
                    <a16:creationId xmlns:a16="http://schemas.microsoft.com/office/drawing/2014/main" id="{336036C6-722F-442F-8820-FC7FF38AE409}"/>
                  </a:ext>
                </a:extLst>
              </p:cNvPr>
              <p:cNvSpPr>
                <a:spLocks noEditPoints="1"/>
              </p:cNvSpPr>
              <p:nvPr/>
            </p:nvSpPr>
            <p:spPr bwMode="auto">
              <a:xfrm>
                <a:off x="5212180" y="9029118"/>
                <a:ext cx="17426" cy="38337"/>
              </a:xfrm>
              <a:custGeom>
                <a:avLst/>
                <a:gdLst>
                  <a:gd name="T0" fmla="*/ 10 w 10"/>
                  <a:gd name="T1" fmla="*/ 12 h 22"/>
                  <a:gd name="T2" fmla="*/ 10 w 10"/>
                  <a:gd name="T3" fmla="*/ 12 h 22"/>
                  <a:gd name="T4" fmla="*/ 10 w 10"/>
                  <a:gd name="T5" fmla="*/ 14 h 22"/>
                  <a:gd name="T6" fmla="*/ 10 w 10"/>
                  <a:gd name="T7" fmla="*/ 14 h 22"/>
                  <a:gd name="T8" fmla="*/ 10 w 10"/>
                  <a:gd name="T9" fmla="*/ 18 h 22"/>
                  <a:gd name="T10" fmla="*/ 10 w 10"/>
                  <a:gd name="T11" fmla="*/ 18 h 22"/>
                  <a:gd name="T12" fmla="*/ 10 w 10"/>
                  <a:gd name="T13" fmla="*/ 18 h 22"/>
                  <a:gd name="T14" fmla="*/ 6 w 10"/>
                  <a:gd name="T15" fmla="*/ 22 h 22"/>
                  <a:gd name="T16" fmla="*/ 6 w 10"/>
                  <a:gd name="T17" fmla="*/ 22 h 22"/>
                  <a:gd name="T18" fmla="*/ 4 w 10"/>
                  <a:gd name="T19" fmla="*/ 22 h 22"/>
                  <a:gd name="T20" fmla="*/ 0 w 10"/>
                  <a:gd name="T21" fmla="*/ 22 h 22"/>
                  <a:gd name="T22" fmla="*/ 0 w 10"/>
                  <a:gd name="T23" fmla="*/ 22 h 22"/>
                  <a:gd name="T24" fmla="*/ 4 w 10"/>
                  <a:gd name="T25" fmla="*/ 22 h 22"/>
                  <a:gd name="T26" fmla="*/ 4 w 10"/>
                  <a:gd name="T27" fmla="*/ 18 h 22"/>
                  <a:gd name="T28" fmla="*/ 4 w 10"/>
                  <a:gd name="T29" fmla="*/ 18 h 22"/>
                  <a:gd name="T30" fmla="*/ 4 w 10"/>
                  <a:gd name="T31" fmla="*/ 18 h 22"/>
                  <a:gd name="T32" fmla="*/ 4 w 10"/>
                  <a:gd name="T33" fmla="*/ 14 h 22"/>
                  <a:gd name="T34" fmla="*/ 6 w 10"/>
                  <a:gd name="T35" fmla="*/ 14 h 22"/>
                  <a:gd name="T36" fmla="*/ 4 w 10"/>
                  <a:gd name="T37" fmla="*/ 14 h 22"/>
                  <a:gd name="T38" fmla="*/ 4 w 10"/>
                  <a:gd name="T39" fmla="*/ 14 h 22"/>
                  <a:gd name="T40" fmla="*/ 4 w 10"/>
                  <a:gd name="T41" fmla="*/ 14 h 22"/>
                  <a:gd name="T42" fmla="*/ 4 w 10"/>
                  <a:gd name="T43" fmla="*/ 12 h 22"/>
                  <a:gd name="T44" fmla="*/ 4 w 10"/>
                  <a:gd name="T45" fmla="*/ 12 h 22"/>
                  <a:gd name="T46" fmla="*/ 4 w 10"/>
                  <a:gd name="T47" fmla="*/ 8 h 22"/>
                  <a:gd name="T48" fmla="*/ 4 w 10"/>
                  <a:gd name="T49" fmla="*/ 8 h 22"/>
                  <a:gd name="T50" fmla="*/ 4 w 10"/>
                  <a:gd name="T51" fmla="*/ 4 h 22"/>
                  <a:gd name="T52" fmla="*/ 4 w 10"/>
                  <a:gd name="T53" fmla="*/ 4 h 22"/>
                  <a:gd name="T54" fmla="*/ 4 w 10"/>
                  <a:gd name="T55" fmla="*/ 4 h 22"/>
                  <a:gd name="T56" fmla="*/ 6 w 10"/>
                  <a:gd name="T57" fmla="*/ 0 h 22"/>
                  <a:gd name="T58" fmla="*/ 6 w 10"/>
                  <a:gd name="T59" fmla="*/ 0 h 22"/>
                  <a:gd name="T60" fmla="*/ 6 w 10"/>
                  <a:gd name="T61" fmla="*/ 0 h 22"/>
                  <a:gd name="T62" fmla="*/ 6 w 10"/>
                  <a:gd name="T63" fmla="*/ 4 h 22"/>
                  <a:gd name="T64" fmla="*/ 10 w 10"/>
                  <a:gd name="T65" fmla="*/ 4 h 22"/>
                  <a:gd name="T66" fmla="*/ 10 w 10"/>
                  <a:gd name="T67" fmla="*/ 8 h 22"/>
                  <a:gd name="T68" fmla="*/ 10 w 10"/>
                  <a:gd name="T69" fmla="*/ 8 h 22"/>
                  <a:gd name="T70" fmla="*/ 6 w 10"/>
                  <a:gd name="T71" fmla="*/ 14 h 22"/>
                  <a:gd name="T72" fmla="*/ 6 w 10"/>
                  <a:gd name="T73" fmla="*/ 14 h 22"/>
                  <a:gd name="T74" fmla="*/ 6 w 10"/>
                  <a:gd name="T75" fmla="*/ 14 h 22"/>
                  <a:gd name="T76" fmla="*/ 6 w 10"/>
                  <a:gd name="T77" fmla="*/ 14 h 22"/>
                  <a:gd name="T78" fmla="*/ 6 w 10"/>
                  <a:gd name="T79" fmla="*/ 14 h 22"/>
                  <a:gd name="T80" fmla="*/ 6 w 10"/>
                  <a:gd name="T8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22">
                    <a:moveTo>
                      <a:pt x="10" y="8"/>
                    </a:moveTo>
                    <a:lnTo>
                      <a:pt x="10" y="12"/>
                    </a:lnTo>
                    <a:lnTo>
                      <a:pt x="10" y="12"/>
                    </a:lnTo>
                    <a:lnTo>
                      <a:pt x="10" y="12"/>
                    </a:lnTo>
                    <a:lnTo>
                      <a:pt x="10" y="14"/>
                    </a:lnTo>
                    <a:lnTo>
                      <a:pt x="10" y="14"/>
                    </a:lnTo>
                    <a:lnTo>
                      <a:pt x="10" y="14"/>
                    </a:lnTo>
                    <a:lnTo>
                      <a:pt x="10" y="14"/>
                    </a:lnTo>
                    <a:lnTo>
                      <a:pt x="10" y="18"/>
                    </a:lnTo>
                    <a:lnTo>
                      <a:pt x="10" y="18"/>
                    </a:lnTo>
                    <a:lnTo>
                      <a:pt x="10" y="18"/>
                    </a:lnTo>
                    <a:lnTo>
                      <a:pt x="10" y="18"/>
                    </a:lnTo>
                    <a:lnTo>
                      <a:pt x="10" y="18"/>
                    </a:lnTo>
                    <a:lnTo>
                      <a:pt x="10" y="18"/>
                    </a:lnTo>
                    <a:lnTo>
                      <a:pt x="6" y="18"/>
                    </a:lnTo>
                    <a:lnTo>
                      <a:pt x="6" y="22"/>
                    </a:lnTo>
                    <a:lnTo>
                      <a:pt x="6" y="22"/>
                    </a:lnTo>
                    <a:lnTo>
                      <a:pt x="6" y="22"/>
                    </a:lnTo>
                    <a:lnTo>
                      <a:pt x="6" y="22"/>
                    </a:lnTo>
                    <a:lnTo>
                      <a:pt x="4" y="22"/>
                    </a:lnTo>
                    <a:lnTo>
                      <a:pt x="4" y="22"/>
                    </a:lnTo>
                    <a:lnTo>
                      <a:pt x="0" y="22"/>
                    </a:lnTo>
                    <a:lnTo>
                      <a:pt x="0" y="22"/>
                    </a:lnTo>
                    <a:lnTo>
                      <a:pt x="0" y="22"/>
                    </a:lnTo>
                    <a:lnTo>
                      <a:pt x="0" y="22"/>
                    </a:lnTo>
                    <a:lnTo>
                      <a:pt x="4" y="22"/>
                    </a:lnTo>
                    <a:lnTo>
                      <a:pt x="4" y="18"/>
                    </a:lnTo>
                    <a:lnTo>
                      <a:pt x="4" y="18"/>
                    </a:lnTo>
                    <a:lnTo>
                      <a:pt x="4" y="18"/>
                    </a:lnTo>
                    <a:lnTo>
                      <a:pt x="4" y="18"/>
                    </a:lnTo>
                    <a:lnTo>
                      <a:pt x="4" y="18"/>
                    </a:lnTo>
                    <a:lnTo>
                      <a:pt x="4" y="18"/>
                    </a:lnTo>
                    <a:lnTo>
                      <a:pt x="4" y="14"/>
                    </a:lnTo>
                    <a:lnTo>
                      <a:pt x="4" y="14"/>
                    </a:lnTo>
                    <a:lnTo>
                      <a:pt x="6" y="14"/>
                    </a:lnTo>
                    <a:lnTo>
                      <a:pt x="6" y="14"/>
                    </a:lnTo>
                    <a:lnTo>
                      <a:pt x="4" y="14"/>
                    </a:lnTo>
                    <a:lnTo>
                      <a:pt x="4" y="14"/>
                    </a:lnTo>
                    <a:lnTo>
                      <a:pt x="4" y="14"/>
                    </a:lnTo>
                    <a:lnTo>
                      <a:pt x="4" y="14"/>
                    </a:lnTo>
                    <a:lnTo>
                      <a:pt x="4" y="14"/>
                    </a:lnTo>
                    <a:lnTo>
                      <a:pt x="4" y="14"/>
                    </a:lnTo>
                    <a:lnTo>
                      <a:pt x="4" y="14"/>
                    </a:lnTo>
                    <a:lnTo>
                      <a:pt x="4" y="12"/>
                    </a:lnTo>
                    <a:lnTo>
                      <a:pt x="4" y="12"/>
                    </a:lnTo>
                    <a:lnTo>
                      <a:pt x="4" y="12"/>
                    </a:lnTo>
                    <a:lnTo>
                      <a:pt x="4" y="12"/>
                    </a:lnTo>
                    <a:lnTo>
                      <a:pt x="4" y="8"/>
                    </a:lnTo>
                    <a:lnTo>
                      <a:pt x="4" y="8"/>
                    </a:lnTo>
                    <a:lnTo>
                      <a:pt x="4" y="8"/>
                    </a:lnTo>
                    <a:lnTo>
                      <a:pt x="4" y="4"/>
                    </a:lnTo>
                    <a:lnTo>
                      <a:pt x="4" y="4"/>
                    </a:lnTo>
                    <a:lnTo>
                      <a:pt x="4" y="4"/>
                    </a:lnTo>
                    <a:lnTo>
                      <a:pt x="4" y="4"/>
                    </a:lnTo>
                    <a:lnTo>
                      <a:pt x="4" y="4"/>
                    </a:lnTo>
                    <a:lnTo>
                      <a:pt x="4" y="4"/>
                    </a:lnTo>
                    <a:lnTo>
                      <a:pt x="6" y="0"/>
                    </a:lnTo>
                    <a:lnTo>
                      <a:pt x="6" y="0"/>
                    </a:lnTo>
                    <a:lnTo>
                      <a:pt x="6" y="0"/>
                    </a:lnTo>
                    <a:lnTo>
                      <a:pt x="6" y="0"/>
                    </a:lnTo>
                    <a:lnTo>
                      <a:pt x="6" y="0"/>
                    </a:lnTo>
                    <a:lnTo>
                      <a:pt x="6" y="0"/>
                    </a:lnTo>
                    <a:lnTo>
                      <a:pt x="6" y="0"/>
                    </a:lnTo>
                    <a:lnTo>
                      <a:pt x="6" y="4"/>
                    </a:lnTo>
                    <a:lnTo>
                      <a:pt x="10" y="4"/>
                    </a:lnTo>
                    <a:lnTo>
                      <a:pt x="10" y="4"/>
                    </a:lnTo>
                    <a:lnTo>
                      <a:pt x="10" y="4"/>
                    </a:lnTo>
                    <a:lnTo>
                      <a:pt x="10" y="8"/>
                    </a:lnTo>
                    <a:lnTo>
                      <a:pt x="10" y="8"/>
                    </a:lnTo>
                    <a:lnTo>
                      <a:pt x="10" y="8"/>
                    </a:lnTo>
                    <a:lnTo>
                      <a:pt x="10" y="8"/>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7" name="Freeform 64">
                <a:extLst>
                  <a:ext uri="{FF2B5EF4-FFF2-40B4-BE49-F238E27FC236}">
                    <a16:creationId xmlns:a16="http://schemas.microsoft.com/office/drawing/2014/main" id="{0534C825-1093-4238-B628-F17131793933}"/>
                  </a:ext>
                </a:extLst>
              </p:cNvPr>
              <p:cNvSpPr>
                <a:spLocks noEditPoints="1"/>
              </p:cNvSpPr>
              <p:nvPr/>
            </p:nvSpPr>
            <p:spPr bwMode="auto">
              <a:xfrm>
                <a:off x="5400379" y="9457794"/>
                <a:ext cx="296239" cy="205625"/>
              </a:xfrm>
              <a:custGeom>
                <a:avLst/>
                <a:gdLst>
                  <a:gd name="T0" fmla="*/ 64 w 170"/>
                  <a:gd name="T1" fmla="*/ 92 h 118"/>
                  <a:gd name="T2" fmla="*/ 56 w 170"/>
                  <a:gd name="T3" fmla="*/ 96 h 118"/>
                  <a:gd name="T4" fmla="*/ 44 w 170"/>
                  <a:gd name="T5" fmla="*/ 96 h 118"/>
                  <a:gd name="T6" fmla="*/ 40 w 170"/>
                  <a:gd name="T7" fmla="*/ 100 h 118"/>
                  <a:gd name="T8" fmla="*/ 40 w 170"/>
                  <a:gd name="T9" fmla="*/ 104 h 118"/>
                  <a:gd name="T10" fmla="*/ 38 w 170"/>
                  <a:gd name="T11" fmla="*/ 108 h 118"/>
                  <a:gd name="T12" fmla="*/ 34 w 170"/>
                  <a:gd name="T13" fmla="*/ 108 h 118"/>
                  <a:gd name="T14" fmla="*/ 30 w 170"/>
                  <a:gd name="T15" fmla="*/ 108 h 118"/>
                  <a:gd name="T16" fmla="*/ 26 w 170"/>
                  <a:gd name="T17" fmla="*/ 108 h 118"/>
                  <a:gd name="T18" fmla="*/ 18 w 170"/>
                  <a:gd name="T19" fmla="*/ 108 h 118"/>
                  <a:gd name="T20" fmla="*/ 14 w 170"/>
                  <a:gd name="T21" fmla="*/ 108 h 118"/>
                  <a:gd name="T22" fmla="*/ 14 w 170"/>
                  <a:gd name="T23" fmla="*/ 100 h 118"/>
                  <a:gd name="T24" fmla="*/ 10 w 170"/>
                  <a:gd name="T25" fmla="*/ 92 h 118"/>
                  <a:gd name="T26" fmla="*/ 10 w 170"/>
                  <a:gd name="T27" fmla="*/ 90 h 118"/>
                  <a:gd name="T28" fmla="*/ 10 w 170"/>
                  <a:gd name="T29" fmla="*/ 82 h 118"/>
                  <a:gd name="T30" fmla="*/ 8 w 170"/>
                  <a:gd name="T31" fmla="*/ 70 h 118"/>
                  <a:gd name="T32" fmla="*/ 8 w 170"/>
                  <a:gd name="T33" fmla="*/ 66 h 118"/>
                  <a:gd name="T34" fmla="*/ 4 w 170"/>
                  <a:gd name="T35" fmla="*/ 62 h 118"/>
                  <a:gd name="T36" fmla="*/ 4 w 170"/>
                  <a:gd name="T37" fmla="*/ 60 h 118"/>
                  <a:gd name="T38" fmla="*/ 4 w 170"/>
                  <a:gd name="T39" fmla="*/ 56 h 118"/>
                  <a:gd name="T40" fmla="*/ 8 w 170"/>
                  <a:gd name="T41" fmla="*/ 48 h 118"/>
                  <a:gd name="T42" fmla="*/ 8 w 170"/>
                  <a:gd name="T43" fmla="*/ 44 h 118"/>
                  <a:gd name="T44" fmla="*/ 10 w 170"/>
                  <a:gd name="T45" fmla="*/ 40 h 118"/>
                  <a:gd name="T46" fmla="*/ 10 w 170"/>
                  <a:gd name="T47" fmla="*/ 26 h 118"/>
                  <a:gd name="T48" fmla="*/ 14 w 170"/>
                  <a:gd name="T49" fmla="*/ 26 h 118"/>
                  <a:gd name="T50" fmla="*/ 18 w 170"/>
                  <a:gd name="T51" fmla="*/ 26 h 118"/>
                  <a:gd name="T52" fmla="*/ 30 w 170"/>
                  <a:gd name="T53" fmla="*/ 26 h 118"/>
                  <a:gd name="T54" fmla="*/ 60 w 170"/>
                  <a:gd name="T55" fmla="*/ 30 h 118"/>
                  <a:gd name="T56" fmla="*/ 78 w 170"/>
                  <a:gd name="T57" fmla="*/ 22 h 118"/>
                  <a:gd name="T58" fmla="*/ 144 w 170"/>
                  <a:gd name="T59" fmla="*/ 26 h 118"/>
                  <a:gd name="T60" fmla="*/ 148 w 170"/>
                  <a:gd name="T61" fmla="*/ 40 h 118"/>
                  <a:gd name="T62" fmla="*/ 140 w 170"/>
                  <a:gd name="T63" fmla="*/ 44 h 118"/>
                  <a:gd name="T64" fmla="*/ 136 w 170"/>
                  <a:gd name="T65" fmla="*/ 48 h 118"/>
                  <a:gd name="T66" fmla="*/ 134 w 170"/>
                  <a:gd name="T67" fmla="*/ 60 h 118"/>
                  <a:gd name="T68" fmla="*/ 126 w 170"/>
                  <a:gd name="T69" fmla="*/ 62 h 118"/>
                  <a:gd name="T70" fmla="*/ 120 w 170"/>
                  <a:gd name="T71" fmla="*/ 66 h 118"/>
                  <a:gd name="T72" fmla="*/ 112 w 170"/>
                  <a:gd name="T73" fmla="*/ 66 h 118"/>
                  <a:gd name="T74" fmla="*/ 104 w 170"/>
                  <a:gd name="T75" fmla="*/ 70 h 118"/>
                  <a:gd name="T76" fmla="*/ 94 w 170"/>
                  <a:gd name="T77" fmla="*/ 78 h 118"/>
                  <a:gd name="T78" fmla="*/ 90 w 170"/>
                  <a:gd name="T79" fmla="*/ 86 h 118"/>
                  <a:gd name="T80" fmla="*/ 82 w 170"/>
                  <a:gd name="T81" fmla="*/ 86 h 118"/>
                  <a:gd name="T82" fmla="*/ 78 w 170"/>
                  <a:gd name="T83" fmla="*/ 86 h 118"/>
                  <a:gd name="T84" fmla="*/ 78 w 170"/>
                  <a:gd name="T85" fmla="*/ 86 h 118"/>
                  <a:gd name="T86" fmla="*/ 74 w 170"/>
                  <a:gd name="T87" fmla="*/ 90 h 118"/>
                  <a:gd name="T88" fmla="*/ 66 w 170"/>
                  <a:gd name="T89" fmla="*/ 92 h 118"/>
                  <a:gd name="T90" fmla="*/ 136 w 170"/>
                  <a:gd name="T91" fmla="*/ 118 h 118"/>
                  <a:gd name="T92" fmla="*/ 136 w 170"/>
                  <a:gd name="T93" fmla="*/ 116 h 118"/>
                  <a:gd name="T94" fmla="*/ 136 w 170"/>
                  <a:gd name="T95" fmla="*/ 116 h 118"/>
                  <a:gd name="T96" fmla="*/ 140 w 170"/>
                  <a:gd name="T97" fmla="*/ 118 h 118"/>
                  <a:gd name="T98" fmla="*/ 4 w 170"/>
                  <a:gd name="T99" fmla="*/ 62 h 118"/>
                  <a:gd name="T100" fmla="*/ 4 w 170"/>
                  <a:gd name="T101" fmla="*/ 60 h 118"/>
                  <a:gd name="T102" fmla="*/ 4 w 170"/>
                  <a:gd name="T103" fmla="*/ 62 h 118"/>
                  <a:gd name="T104" fmla="*/ 4 w 170"/>
                  <a:gd name="T105" fmla="*/ 86 h 118"/>
                  <a:gd name="T106" fmla="*/ 4 w 170"/>
                  <a:gd name="T107" fmla="*/ 86 h 118"/>
                  <a:gd name="T108" fmla="*/ 170 w 170"/>
                  <a:gd name="T109" fmla="*/ 112 h 118"/>
                  <a:gd name="T110" fmla="*/ 164 w 170"/>
                  <a:gd name="T111" fmla="*/ 116 h 118"/>
                  <a:gd name="T112" fmla="*/ 156 w 170"/>
                  <a:gd name="T113" fmla="*/ 116 h 118"/>
                  <a:gd name="T114" fmla="*/ 156 w 170"/>
                  <a:gd name="T115" fmla="*/ 108 h 118"/>
                  <a:gd name="T116" fmla="*/ 160 w 170"/>
                  <a:gd name="T117" fmla="*/ 112 h 118"/>
                  <a:gd name="T118" fmla="*/ 166 w 170"/>
                  <a:gd name="T119"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 h="118">
                    <a:moveTo>
                      <a:pt x="66" y="92"/>
                    </a:moveTo>
                    <a:lnTo>
                      <a:pt x="66" y="92"/>
                    </a:lnTo>
                    <a:lnTo>
                      <a:pt x="64" y="92"/>
                    </a:lnTo>
                    <a:lnTo>
                      <a:pt x="64" y="92"/>
                    </a:lnTo>
                    <a:lnTo>
                      <a:pt x="64" y="92"/>
                    </a:lnTo>
                    <a:lnTo>
                      <a:pt x="64" y="92"/>
                    </a:lnTo>
                    <a:lnTo>
                      <a:pt x="64" y="92"/>
                    </a:lnTo>
                    <a:lnTo>
                      <a:pt x="60" y="96"/>
                    </a:lnTo>
                    <a:lnTo>
                      <a:pt x="60" y="96"/>
                    </a:lnTo>
                    <a:lnTo>
                      <a:pt x="56" y="96"/>
                    </a:lnTo>
                    <a:lnTo>
                      <a:pt x="56" y="96"/>
                    </a:lnTo>
                    <a:lnTo>
                      <a:pt x="56" y="96"/>
                    </a:lnTo>
                    <a:lnTo>
                      <a:pt x="52" y="96"/>
                    </a:lnTo>
                    <a:lnTo>
                      <a:pt x="52" y="96"/>
                    </a:lnTo>
                    <a:lnTo>
                      <a:pt x="48" y="96"/>
                    </a:lnTo>
                    <a:lnTo>
                      <a:pt x="48" y="96"/>
                    </a:lnTo>
                    <a:lnTo>
                      <a:pt x="44" y="96"/>
                    </a:lnTo>
                    <a:lnTo>
                      <a:pt x="44" y="96"/>
                    </a:lnTo>
                    <a:lnTo>
                      <a:pt x="44" y="96"/>
                    </a:lnTo>
                    <a:lnTo>
                      <a:pt x="44" y="100"/>
                    </a:lnTo>
                    <a:lnTo>
                      <a:pt x="44" y="100"/>
                    </a:lnTo>
                    <a:lnTo>
                      <a:pt x="44" y="100"/>
                    </a:lnTo>
                    <a:lnTo>
                      <a:pt x="44" y="100"/>
                    </a:lnTo>
                    <a:lnTo>
                      <a:pt x="40" y="100"/>
                    </a:lnTo>
                    <a:lnTo>
                      <a:pt x="40" y="100"/>
                    </a:lnTo>
                    <a:lnTo>
                      <a:pt x="40" y="100"/>
                    </a:lnTo>
                    <a:lnTo>
                      <a:pt x="40" y="104"/>
                    </a:lnTo>
                    <a:lnTo>
                      <a:pt x="40" y="104"/>
                    </a:lnTo>
                    <a:lnTo>
                      <a:pt x="40" y="104"/>
                    </a:lnTo>
                    <a:lnTo>
                      <a:pt x="40" y="104"/>
                    </a:lnTo>
                    <a:lnTo>
                      <a:pt x="38" y="104"/>
                    </a:lnTo>
                    <a:lnTo>
                      <a:pt x="38" y="104"/>
                    </a:lnTo>
                    <a:lnTo>
                      <a:pt x="38" y="104"/>
                    </a:lnTo>
                    <a:lnTo>
                      <a:pt x="38" y="104"/>
                    </a:lnTo>
                    <a:lnTo>
                      <a:pt x="38" y="104"/>
                    </a:lnTo>
                    <a:lnTo>
                      <a:pt x="38" y="108"/>
                    </a:lnTo>
                    <a:lnTo>
                      <a:pt x="38" y="104"/>
                    </a:lnTo>
                    <a:lnTo>
                      <a:pt x="38" y="104"/>
                    </a:lnTo>
                    <a:lnTo>
                      <a:pt x="34" y="108"/>
                    </a:lnTo>
                    <a:lnTo>
                      <a:pt x="34" y="108"/>
                    </a:lnTo>
                    <a:lnTo>
                      <a:pt x="34" y="108"/>
                    </a:lnTo>
                    <a:lnTo>
                      <a:pt x="34" y="108"/>
                    </a:lnTo>
                    <a:lnTo>
                      <a:pt x="34" y="108"/>
                    </a:lnTo>
                    <a:lnTo>
                      <a:pt x="34" y="108"/>
                    </a:lnTo>
                    <a:lnTo>
                      <a:pt x="34" y="108"/>
                    </a:lnTo>
                    <a:lnTo>
                      <a:pt x="34" y="108"/>
                    </a:lnTo>
                    <a:lnTo>
                      <a:pt x="30" y="108"/>
                    </a:lnTo>
                    <a:lnTo>
                      <a:pt x="30" y="108"/>
                    </a:lnTo>
                    <a:lnTo>
                      <a:pt x="30" y="108"/>
                    </a:lnTo>
                    <a:lnTo>
                      <a:pt x="30" y="108"/>
                    </a:lnTo>
                    <a:lnTo>
                      <a:pt x="30" y="108"/>
                    </a:lnTo>
                    <a:lnTo>
                      <a:pt x="30" y="108"/>
                    </a:lnTo>
                    <a:lnTo>
                      <a:pt x="30" y="108"/>
                    </a:lnTo>
                    <a:lnTo>
                      <a:pt x="26" y="108"/>
                    </a:lnTo>
                    <a:lnTo>
                      <a:pt x="26" y="108"/>
                    </a:lnTo>
                    <a:lnTo>
                      <a:pt x="22" y="112"/>
                    </a:lnTo>
                    <a:lnTo>
                      <a:pt x="22" y="108"/>
                    </a:lnTo>
                    <a:lnTo>
                      <a:pt x="22" y="108"/>
                    </a:lnTo>
                    <a:lnTo>
                      <a:pt x="18" y="108"/>
                    </a:lnTo>
                    <a:lnTo>
                      <a:pt x="18" y="108"/>
                    </a:lnTo>
                    <a:lnTo>
                      <a:pt x="14" y="108"/>
                    </a:lnTo>
                    <a:lnTo>
                      <a:pt x="14" y="108"/>
                    </a:lnTo>
                    <a:lnTo>
                      <a:pt x="14" y="108"/>
                    </a:lnTo>
                    <a:lnTo>
                      <a:pt x="14" y="108"/>
                    </a:lnTo>
                    <a:lnTo>
                      <a:pt x="14" y="108"/>
                    </a:lnTo>
                    <a:lnTo>
                      <a:pt x="14" y="108"/>
                    </a:lnTo>
                    <a:lnTo>
                      <a:pt x="14" y="108"/>
                    </a:lnTo>
                    <a:lnTo>
                      <a:pt x="14" y="108"/>
                    </a:lnTo>
                    <a:lnTo>
                      <a:pt x="14" y="108"/>
                    </a:lnTo>
                    <a:lnTo>
                      <a:pt x="14" y="108"/>
                    </a:lnTo>
                    <a:lnTo>
                      <a:pt x="14" y="104"/>
                    </a:lnTo>
                    <a:lnTo>
                      <a:pt x="14" y="100"/>
                    </a:lnTo>
                    <a:lnTo>
                      <a:pt x="10" y="100"/>
                    </a:lnTo>
                    <a:lnTo>
                      <a:pt x="10" y="100"/>
                    </a:lnTo>
                    <a:lnTo>
                      <a:pt x="10" y="96"/>
                    </a:lnTo>
                    <a:lnTo>
                      <a:pt x="10" y="96"/>
                    </a:lnTo>
                    <a:lnTo>
                      <a:pt x="10" y="96"/>
                    </a:lnTo>
                    <a:lnTo>
                      <a:pt x="10" y="92"/>
                    </a:lnTo>
                    <a:lnTo>
                      <a:pt x="10" y="92"/>
                    </a:lnTo>
                    <a:lnTo>
                      <a:pt x="10" y="92"/>
                    </a:lnTo>
                    <a:lnTo>
                      <a:pt x="10" y="92"/>
                    </a:lnTo>
                    <a:lnTo>
                      <a:pt x="10" y="90"/>
                    </a:lnTo>
                    <a:lnTo>
                      <a:pt x="10" y="90"/>
                    </a:lnTo>
                    <a:lnTo>
                      <a:pt x="10" y="90"/>
                    </a:lnTo>
                    <a:lnTo>
                      <a:pt x="10" y="86"/>
                    </a:lnTo>
                    <a:lnTo>
                      <a:pt x="10" y="86"/>
                    </a:lnTo>
                    <a:lnTo>
                      <a:pt x="10" y="86"/>
                    </a:lnTo>
                    <a:lnTo>
                      <a:pt x="10" y="86"/>
                    </a:lnTo>
                    <a:lnTo>
                      <a:pt x="10" y="82"/>
                    </a:lnTo>
                    <a:lnTo>
                      <a:pt x="10" y="82"/>
                    </a:lnTo>
                    <a:lnTo>
                      <a:pt x="8" y="82"/>
                    </a:lnTo>
                    <a:lnTo>
                      <a:pt x="8" y="78"/>
                    </a:lnTo>
                    <a:lnTo>
                      <a:pt x="8" y="74"/>
                    </a:lnTo>
                    <a:lnTo>
                      <a:pt x="8" y="74"/>
                    </a:lnTo>
                    <a:lnTo>
                      <a:pt x="8" y="74"/>
                    </a:lnTo>
                    <a:lnTo>
                      <a:pt x="8" y="70"/>
                    </a:lnTo>
                    <a:lnTo>
                      <a:pt x="8" y="70"/>
                    </a:lnTo>
                    <a:lnTo>
                      <a:pt x="8" y="70"/>
                    </a:lnTo>
                    <a:lnTo>
                      <a:pt x="8" y="70"/>
                    </a:lnTo>
                    <a:lnTo>
                      <a:pt x="8" y="70"/>
                    </a:lnTo>
                    <a:lnTo>
                      <a:pt x="8" y="66"/>
                    </a:lnTo>
                    <a:lnTo>
                      <a:pt x="8" y="66"/>
                    </a:lnTo>
                    <a:lnTo>
                      <a:pt x="4" y="66"/>
                    </a:lnTo>
                    <a:lnTo>
                      <a:pt x="4" y="62"/>
                    </a:lnTo>
                    <a:lnTo>
                      <a:pt x="4" y="62"/>
                    </a:lnTo>
                    <a:lnTo>
                      <a:pt x="4" y="62"/>
                    </a:lnTo>
                    <a:lnTo>
                      <a:pt x="4" y="62"/>
                    </a:lnTo>
                    <a:lnTo>
                      <a:pt x="4" y="62"/>
                    </a:lnTo>
                    <a:lnTo>
                      <a:pt x="4" y="62"/>
                    </a:lnTo>
                    <a:lnTo>
                      <a:pt x="4" y="62"/>
                    </a:lnTo>
                    <a:lnTo>
                      <a:pt x="4" y="62"/>
                    </a:lnTo>
                    <a:lnTo>
                      <a:pt x="4" y="62"/>
                    </a:lnTo>
                    <a:lnTo>
                      <a:pt x="4" y="62"/>
                    </a:lnTo>
                    <a:lnTo>
                      <a:pt x="4" y="60"/>
                    </a:lnTo>
                    <a:lnTo>
                      <a:pt x="4" y="60"/>
                    </a:lnTo>
                    <a:lnTo>
                      <a:pt x="4" y="60"/>
                    </a:lnTo>
                    <a:lnTo>
                      <a:pt x="4" y="56"/>
                    </a:lnTo>
                    <a:lnTo>
                      <a:pt x="4" y="56"/>
                    </a:lnTo>
                    <a:lnTo>
                      <a:pt x="4" y="56"/>
                    </a:lnTo>
                    <a:lnTo>
                      <a:pt x="4" y="56"/>
                    </a:lnTo>
                    <a:lnTo>
                      <a:pt x="4" y="56"/>
                    </a:lnTo>
                    <a:lnTo>
                      <a:pt x="4" y="56"/>
                    </a:lnTo>
                    <a:lnTo>
                      <a:pt x="4" y="52"/>
                    </a:lnTo>
                    <a:lnTo>
                      <a:pt x="8" y="52"/>
                    </a:lnTo>
                    <a:lnTo>
                      <a:pt x="8" y="52"/>
                    </a:lnTo>
                    <a:lnTo>
                      <a:pt x="8" y="48"/>
                    </a:lnTo>
                    <a:lnTo>
                      <a:pt x="8" y="48"/>
                    </a:lnTo>
                    <a:lnTo>
                      <a:pt x="4" y="44"/>
                    </a:lnTo>
                    <a:lnTo>
                      <a:pt x="4" y="44"/>
                    </a:lnTo>
                    <a:lnTo>
                      <a:pt x="4" y="44"/>
                    </a:lnTo>
                    <a:lnTo>
                      <a:pt x="8" y="44"/>
                    </a:lnTo>
                    <a:lnTo>
                      <a:pt x="8" y="44"/>
                    </a:lnTo>
                    <a:lnTo>
                      <a:pt x="8" y="40"/>
                    </a:lnTo>
                    <a:lnTo>
                      <a:pt x="8" y="40"/>
                    </a:lnTo>
                    <a:lnTo>
                      <a:pt x="8" y="40"/>
                    </a:lnTo>
                    <a:lnTo>
                      <a:pt x="10" y="40"/>
                    </a:lnTo>
                    <a:lnTo>
                      <a:pt x="10" y="40"/>
                    </a:lnTo>
                    <a:lnTo>
                      <a:pt x="10" y="40"/>
                    </a:lnTo>
                    <a:lnTo>
                      <a:pt x="10" y="36"/>
                    </a:lnTo>
                    <a:lnTo>
                      <a:pt x="10" y="36"/>
                    </a:lnTo>
                    <a:lnTo>
                      <a:pt x="10" y="34"/>
                    </a:lnTo>
                    <a:lnTo>
                      <a:pt x="10" y="30"/>
                    </a:lnTo>
                    <a:lnTo>
                      <a:pt x="10" y="26"/>
                    </a:lnTo>
                    <a:lnTo>
                      <a:pt x="10" y="26"/>
                    </a:lnTo>
                    <a:lnTo>
                      <a:pt x="10" y="26"/>
                    </a:lnTo>
                    <a:lnTo>
                      <a:pt x="10" y="26"/>
                    </a:lnTo>
                    <a:lnTo>
                      <a:pt x="14" y="26"/>
                    </a:lnTo>
                    <a:lnTo>
                      <a:pt x="14" y="26"/>
                    </a:lnTo>
                    <a:lnTo>
                      <a:pt x="14" y="26"/>
                    </a:lnTo>
                    <a:lnTo>
                      <a:pt x="14" y="26"/>
                    </a:lnTo>
                    <a:lnTo>
                      <a:pt x="18" y="26"/>
                    </a:lnTo>
                    <a:lnTo>
                      <a:pt x="18" y="26"/>
                    </a:lnTo>
                    <a:lnTo>
                      <a:pt x="18" y="26"/>
                    </a:lnTo>
                    <a:lnTo>
                      <a:pt x="18" y="26"/>
                    </a:lnTo>
                    <a:lnTo>
                      <a:pt x="18" y="26"/>
                    </a:lnTo>
                    <a:lnTo>
                      <a:pt x="18" y="26"/>
                    </a:lnTo>
                    <a:lnTo>
                      <a:pt x="22" y="30"/>
                    </a:lnTo>
                    <a:lnTo>
                      <a:pt x="22" y="26"/>
                    </a:lnTo>
                    <a:lnTo>
                      <a:pt x="26" y="26"/>
                    </a:lnTo>
                    <a:lnTo>
                      <a:pt x="26" y="26"/>
                    </a:lnTo>
                    <a:lnTo>
                      <a:pt x="30" y="26"/>
                    </a:lnTo>
                    <a:lnTo>
                      <a:pt x="30" y="26"/>
                    </a:lnTo>
                    <a:lnTo>
                      <a:pt x="30" y="26"/>
                    </a:lnTo>
                    <a:lnTo>
                      <a:pt x="40" y="26"/>
                    </a:lnTo>
                    <a:lnTo>
                      <a:pt x="40" y="26"/>
                    </a:lnTo>
                    <a:lnTo>
                      <a:pt x="52" y="30"/>
                    </a:lnTo>
                    <a:lnTo>
                      <a:pt x="56" y="30"/>
                    </a:lnTo>
                    <a:lnTo>
                      <a:pt x="60" y="30"/>
                    </a:lnTo>
                    <a:lnTo>
                      <a:pt x="64" y="34"/>
                    </a:lnTo>
                    <a:lnTo>
                      <a:pt x="66" y="34"/>
                    </a:lnTo>
                    <a:lnTo>
                      <a:pt x="70" y="34"/>
                    </a:lnTo>
                    <a:lnTo>
                      <a:pt x="70" y="34"/>
                    </a:lnTo>
                    <a:lnTo>
                      <a:pt x="74" y="26"/>
                    </a:lnTo>
                    <a:lnTo>
                      <a:pt x="78" y="22"/>
                    </a:lnTo>
                    <a:lnTo>
                      <a:pt x="82" y="14"/>
                    </a:lnTo>
                    <a:lnTo>
                      <a:pt x="94" y="4"/>
                    </a:lnTo>
                    <a:lnTo>
                      <a:pt x="120" y="4"/>
                    </a:lnTo>
                    <a:lnTo>
                      <a:pt x="122" y="0"/>
                    </a:lnTo>
                    <a:lnTo>
                      <a:pt x="134" y="0"/>
                    </a:lnTo>
                    <a:lnTo>
                      <a:pt x="144" y="26"/>
                    </a:lnTo>
                    <a:lnTo>
                      <a:pt x="144" y="30"/>
                    </a:lnTo>
                    <a:lnTo>
                      <a:pt x="152" y="40"/>
                    </a:lnTo>
                    <a:lnTo>
                      <a:pt x="148" y="40"/>
                    </a:lnTo>
                    <a:lnTo>
                      <a:pt x="148" y="40"/>
                    </a:lnTo>
                    <a:lnTo>
                      <a:pt x="148" y="40"/>
                    </a:lnTo>
                    <a:lnTo>
                      <a:pt x="148" y="40"/>
                    </a:lnTo>
                    <a:lnTo>
                      <a:pt x="148" y="40"/>
                    </a:lnTo>
                    <a:lnTo>
                      <a:pt x="144" y="40"/>
                    </a:lnTo>
                    <a:lnTo>
                      <a:pt x="144" y="40"/>
                    </a:lnTo>
                    <a:lnTo>
                      <a:pt x="144" y="40"/>
                    </a:lnTo>
                    <a:lnTo>
                      <a:pt x="144" y="40"/>
                    </a:lnTo>
                    <a:lnTo>
                      <a:pt x="140" y="44"/>
                    </a:lnTo>
                    <a:lnTo>
                      <a:pt x="140" y="44"/>
                    </a:lnTo>
                    <a:lnTo>
                      <a:pt x="140" y="44"/>
                    </a:lnTo>
                    <a:lnTo>
                      <a:pt x="140" y="44"/>
                    </a:lnTo>
                    <a:lnTo>
                      <a:pt x="140" y="44"/>
                    </a:lnTo>
                    <a:lnTo>
                      <a:pt x="136" y="44"/>
                    </a:lnTo>
                    <a:lnTo>
                      <a:pt x="136" y="48"/>
                    </a:lnTo>
                    <a:lnTo>
                      <a:pt x="136" y="52"/>
                    </a:lnTo>
                    <a:lnTo>
                      <a:pt x="136" y="52"/>
                    </a:lnTo>
                    <a:lnTo>
                      <a:pt x="136" y="56"/>
                    </a:lnTo>
                    <a:lnTo>
                      <a:pt x="136" y="56"/>
                    </a:lnTo>
                    <a:lnTo>
                      <a:pt x="136" y="60"/>
                    </a:lnTo>
                    <a:lnTo>
                      <a:pt x="134" y="60"/>
                    </a:lnTo>
                    <a:lnTo>
                      <a:pt x="134" y="60"/>
                    </a:lnTo>
                    <a:lnTo>
                      <a:pt x="130" y="60"/>
                    </a:lnTo>
                    <a:lnTo>
                      <a:pt x="130" y="62"/>
                    </a:lnTo>
                    <a:lnTo>
                      <a:pt x="130" y="62"/>
                    </a:lnTo>
                    <a:lnTo>
                      <a:pt x="130" y="62"/>
                    </a:lnTo>
                    <a:lnTo>
                      <a:pt x="126" y="62"/>
                    </a:lnTo>
                    <a:lnTo>
                      <a:pt x="126" y="62"/>
                    </a:lnTo>
                    <a:lnTo>
                      <a:pt x="122" y="66"/>
                    </a:lnTo>
                    <a:lnTo>
                      <a:pt x="122" y="66"/>
                    </a:lnTo>
                    <a:lnTo>
                      <a:pt x="122" y="66"/>
                    </a:lnTo>
                    <a:lnTo>
                      <a:pt x="122" y="66"/>
                    </a:lnTo>
                    <a:lnTo>
                      <a:pt x="120" y="66"/>
                    </a:lnTo>
                    <a:lnTo>
                      <a:pt x="120" y="66"/>
                    </a:lnTo>
                    <a:lnTo>
                      <a:pt x="116" y="66"/>
                    </a:lnTo>
                    <a:lnTo>
                      <a:pt x="116" y="66"/>
                    </a:lnTo>
                    <a:lnTo>
                      <a:pt x="116" y="66"/>
                    </a:lnTo>
                    <a:lnTo>
                      <a:pt x="116" y="66"/>
                    </a:lnTo>
                    <a:lnTo>
                      <a:pt x="112" y="66"/>
                    </a:lnTo>
                    <a:lnTo>
                      <a:pt x="112" y="66"/>
                    </a:lnTo>
                    <a:lnTo>
                      <a:pt x="108" y="70"/>
                    </a:lnTo>
                    <a:lnTo>
                      <a:pt x="108" y="70"/>
                    </a:lnTo>
                    <a:lnTo>
                      <a:pt x="108" y="70"/>
                    </a:lnTo>
                    <a:lnTo>
                      <a:pt x="108" y="70"/>
                    </a:lnTo>
                    <a:lnTo>
                      <a:pt x="104" y="70"/>
                    </a:lnTo>
                    <a:lnTo>
                      <a:pt x="100" y="74"/>
                    </a:lnTo>
                    <a:lnTo>
                      <a:pt x="100" y="74"/>
                    </a:lnTo>
                    <a:lnTo>
                      <a:pt x="96" y="74"/>
                    </a:lnTo>
                    <a:lnTo>
                      <a:pt x="94" y="78"/>
                    </a:lnTo>
                    <a:lnTo>
                      <a:pt x="94" y="78"/>
                    </a:lnTo>
                    <a:lnTo>
                      <a:pt x="94" y="78"/>
                    </a:lnTo>
                    <a:lnTo>
                      <a:pt x="94" y="78"/>
                    </a:lnTo>
                    <a:lnTo>
                      <a:pt x="94" y="78"/>
                    </a:lnTo>
                    <a:lnTo>
                      <a:pt x="94" y="82"/>
                    </a:lnTo>
                    <a:lnTo>
                      <a:pt x="90" y="82"/>
                    </a:lnTo>
                    <a:lnTo>
                      <a:pt x="90" y="86"/>
                    </a:lnTo>
                    <a:lnTo>
                      <a:pt x="90" y="86"/>
                    </a:lnTo>
                    <a:lnTo>
                      <a:pt x="90" y="86"/>
                    </a:lnTo>
                    <a:lnTo>
                      <a:pt x="86" y="86"/>
                    </a:lnTo>
                    <a:lnTo>
                      <a:pt x="86" y="86"/>
                    </a:lnTo>
                    <a:lnTo>
                      <a:pt x="86" y="86"/>
                    </a:lnTo>
                    <a:lnTo>
                      <a:pt x="82" y="86"/>
                    </a:lnTo>
                    <a:lnTo>
                      <a:pt x="82" y="86"/>
                    </a:lnTo>
                    <a:lnTo>
                      <a:pt x="82" y="86"/>
                    </a:lnTo>
                    <a:lnTo>
                      <a:pt x="82" y="86"/>
                    </a:lnTo>
                    <a:lnTo>
                      <a:pt x="82" y="86"/>
                    </a:lnTo>
                    <a:lnTo>
                      <a:pt x="78" y="86"/>
                    </a:lnTo>
                    <a:lnTo>
                      <a:pt x="78" y="86"/>
                    </a:lnTo>
                    <a:lnTo>
                      <a:pt x="78" y="86"/>
                    </a:lnTo>
                    <a:lnTo>
                      <a:pt x="78" y="86"/>
                    </a:lnTo>
                    <a:lnTo>
                      <a:pt x="78" y="86"/>
                    </a:lnTo>
                    <a:lnTo>
                      <a:pt x="78" y="86"/>
                    </a:lnTo>
                    <a:lnTo>
                      <a:pt x="78" y="86"/>
                    </a:lnTo>
                    <a:lnTo>
                      <a:pt x="78" y="86"/>
                    </a:lnTo>
                    <a:lnTo>
                      <a:pt x="78" y="86"/>
                    </a:lnTo>
                    <a:lnTo>
                      <a:pt x="74" y="86"/>
                    </a:lnTo>
                    <a:lnTo>
                      <a:pt x="74" y="86"/>
                    </a:lnTo>
                    <a:lnTo>
                      <a:pt x="74" y="86"/>
                    </a:lnTo>
                    <a:lnTo>
                      <a:pt x="74" y="90"/>
                    </a:lnTo>
                    <a:lnTo>
                      <a:pt x="74" y="90"/>
                    </a:lnTo>
                    <a:lnTo>
                      <a:pt x="74" y="90"/>
                    </a:lnTo>
                    <a:lnTo>
                      <a:pt x="74" y="90"/>
                    </a:lnTo>
                    <a:lnTo>
                      <a:pt x="70" y="90"/>
                    </a:lnTo>
                    <a:lnTo>
                      <a:pt x="70" y="92"/>
                    </a:lnTo>
                    <a:lnTo>
                      <a:pt x="70" y="92"/>
                    </a:lnTo>
                    <a:lnTo>
                      <a:pt x="70" y="92"/>
                    </a:lnTo>
                    <a:lnTo>
                      <a:pt x="66" y="92"/>
                    </a:lnTo>
                    <a:lnTo>
                      <a:pt x="66" y="92"/>
                    </a:lnTo>
                    <a:lnTo>
                      <a:pt x="66" y="92"/>
                    </a:lnTo>
                    <a:lnTo>
                      <a:pt x="66" y="92"/>
                    </a:lnTo>
                    <a:close/>
                    <a:moveTo>
                      <a:pt x="140" y="118"/>
                    </a:moveTo>
                    <a:lnTo>
                      <a:pt x="136" y="118"/>
                    </a:lnTo>
                    <a:lnTo>
                      <a:pt x="136" y="118"/>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36" y="116"/>
                    </a:lnTo>
                    <a:lnTo>
                      <a:pt x="140" y="116"/>
                    </a:lnTo>
                    <a:lnTo>
                      <a:pt x="140" y="116"/>
                    </a:lnTo>
                    <a:lnTo>
                      <a:pt x="140" y="118"/>
                    </a:lnTo>
                    <a:lnTo>
                      <a:pt x="140" y="118"/>
                    </a:lnTo>
                    <a:lnTo>
                      <a:pt x="140" y="118"/>
                    </a:lnTo>
                    <a:lnTo>
                      <a:pt x="140" y="118"/>
                    </a:lnTo>
                    <a:lnTo>
                      <a:pt x="140" y="118"/>
                    </a:lnTo>
                    <a:close/>
                    <a:moveTo>
                      <a:pt x="4" y="62"/>
                    </a:moveTo>
                    <a:lnTo>
                      <a:pt x="4" y="62"/>
                    </a:lnTo>
                    <a:lnTo>
                      <a:pt x="4" y="62"/>
                    </a:lnTo>
                    <a:lnTo>
                      <a:pt x="0" y="62"/>
                    </a:lnTo>
                    <a:lnTo>
                      <a:pt x="4" y="62"/>
                    </a:lnTo>
                    <a:lnTo>
                      <a:pt x="4" y="60"/>
                    </a:lnTo>
                    <a:lnTo>
                      <a:pt x="4" y="60"/>
                    </a:lnTo>
                    <a:lnTo>
                      <a:pt x="4" y="60"/>
                    </a:lnTo>
                    <a:lnTo>
                      <a:pt x="4" y="60"/>
                    </a:lnTo>
                    <a:lnTo>
                      <a:pt x="4" y="62"/>
                    </a:lnTo>
                    <a:lnTo>
                      <a:pt x="4" y="62"/>
                    </a:lnTo>
                    <a:lnTo>
                      <a:pt x="4" y="62"/>
                    </a:lnTo>
                    <a:lnTo>
                      <a:pt x="4" y="62"/>
                    </a:lnTo>
                    <a:lnTo>
                      <a:pt x="4" y="62"/>
                    </a:lnTo>
                    <a:lnTo>
                      <a:pt x="4" y="62"/>
                    </a:lnTo>
                    <a:lnTo>
                      <a:pt x="4" y="62"/>
                    </a:lnTo>
                    <a:close/>
                    <a:moveTo>
                      <a:pt x="4" y="86"/>
                    </a:moveTo>
                    <a:lnTo>
                      <a:pt x="4"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66" y="108"/>
                    </a:moveTo>
                    <a:lnTo>
                      <a:pt x="166" y="108"/>
                    </a:lnTo>
                    <a:lnTo>
                      <a:pt x="170" y="112"/>
                    </a:lnTo>
                    <a:lnTo>
                      <a:pt x="170" y="112"/>
                    </a:lnTo>
                    <a:lnTo>
                      <a:pt x="166" y="112"/>
                    </a:lnTo>
                    <a:lnTo>
                      <a:pt x="166" y="112"/>
                    </a:lnTo>
                    <a:lnTo>
                      <a:pt x="166" y="116"/>
                    </a:lnTo>
                    <a:lnTo>
                      <a:pt x="164" y="116"/>
                    </a:lnTo>
                    <a:lnTo>
                      <a:pt x="164" y="116"/>
                    </a:lnTo>
                    <a:lnTo>
                      <a:pt x="164" y="116"/>
                    </a:lnTo>
                    <a:lnTo>
                      <a:pt x="160" y="116"/>
                    </a:lnTo>
                    <a:lnTo>
                      <a:pt x="160" y="116"/>
                    </a:lnTo>
                    <a:lnTo>
                      <a:pt x="160" y="116"/>
                    </a:lnTo>
                    <a:lnTo>
                      <a:pt x="156" y="116"/>
                    </a:lnTo>
                    <a:lnTo>
                      <a:pt x="156" y="116"/>
                    </a:lnTo>
                    <a:lnTo>
                      <a:pt x="156" y="112"/>
                    </a:lnTo>
                    <a:lnTo>
                      <a:pt x="152" y="112"/>
                    </a:lnTo>
                    <a:lnTo>
                      <a:pt x="156" y="112"/>
                    </a:lnTo>
                    <a:lnTo>
                      <a:pt x="156" y="112"/>
                    </a:lnTo>
                    <a:lnTo>
                      <a:pt x="156" y="112"/>
                    </a:lnTo>
                    <a:lnTo>
                      <a:pt x="156" y="108"/>
                    </a:lnTo>
                    <a:lnTo>
                      <a:pt x="156" y="108"/>
                    </a:lnTo>
                    <a:lnTo>
                      <a:pt x="156" y="108"/>
                    </a:lnTo>
                    <a:lnTo>
                      <a:pt x="160" y="108"/>
                    </a:lnTo>
                    <a:lnTo>
                      <a:pt x="160" y="108"/>
                    </a:lnTo>
                    <a:lnTo>
                      <a:pt x="160" y="108"/>
                    </a:lnTo>
                    <a:lnTo>
                      <a:pt x="160" y="112"/>
                    </a:lnTo>
                    <a:lnTo>
                      <a:pt x="164" y="108"/>
                    </a:lnTo>
                    <a:lnTo>
                      <a:pt x="164" y="108"/>
                    </a:lnTo>
                    <a:lnTo>
                      <a:pt x="164" y="108"/>
                    </a:lnTo>
                    <a:lnTo>
                      <a:pt x="164" y="108"/>
                    </a:lnTo>
                    <a:lnTo>
                      <a:pt x="164" y="108"/>
                    </a:lnTo>
                    <a:lnTo>
                      <a:pt x="166" y="108"/>
                    </a:lnTo>
                    <a:lnTo>
                      <a:pt x="166" y="108"/>
                    </a:lnTo>
                    <a:lnTo>
                      <a:pt x="166" y="108"/>
                    </a:lnTo>
                    <a:lnTo>
                      <a:pt x="166" y="10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8" name="Freeform 65">
                <a:extLst>
                  <a:ext uri="{FF2B5EF4-FFF2-40B4-BE49-F238E27FC236}">
                    <a16:creationId xmlns:a16="http://schemas.microsoft.com/office/drawing/2014/main" id="{01884B56-D421-45A6-BEF8-050FBAC0794F}"/>
                  </a:ext>
                </a:extLst>
              </p:cNvPr>
              <p:cNvSpPr>
                <a:spLocks/>
              </p:cNvSpPr>
              <p:nvPr/>
            </p:nvSpPr>
            <p:spPr bwMode="auto">
              <a:xfrm>
                <a:off x="2626186" y="9645993"/>
                <a:ext cx="6970" cy="6970"/>
              </a:xfrm>
              <a:custGeom>
                <a:avLst/>
                <a:gdLst>
                  <a:gd name="T0" fmla="*/ 4 w 4"/>
                  <a:gd name="T1" fmla="*/ 4 h 4"/>
                  <a:gd name="T2" fmla="*/ 4 w 4"/>
                  <a:gd name="T3" fmla="*/ 4 h 4"/>
                  <a:gd name="T4" fmla="*/ 0 w 4"/>
                  <a:gd name="T5" fmla="*/ 4 h 4"/>
                  <a:gd name="T6" fmla="*/ 0 w 4"/>
                  <a:gd name="T7" fmla="*/ 0 h 4"/>
                  <a:gd name="T8" fmla="*/ 0 w 4"/>
                  <a:gd name="T9" fmla="*/ 0 h 4"/>
                  <a:gd name="T10" fmla="*/ 4 w 4"/>
                  <a:gd name="T11" fmla="*/ 4 h 4"/>
                  <a:gd name="T12" fmla="*/ 4 w 4"/>
                  <a:gd name="T13" fmla="*/ 4 h 4"/>
                  <a:gd name="T14" fmla="*/ 4 w 4"/>
                  <a:gd name="T15" fmla="*/ 4 h 4"/>
                  <a:gd name="T16" fmla="*/ 4 w 4"/>
                  <a:gd name="T17" fmla="*/ 4 h 4"/>
                  <a:gd name="T18" fmla="*/ 4 w 4"/>
                  <a:gd name="T19" fmla="*/ 4 h 4"/>
                  <a:gd name="T20" fmla="*/ 4 w 4"/>
                  <a:gd name="T21" fmla="*/ 4 h 4"/>
                  <a:gd name="T22" fmla="*/ 4 w 4"/>
                  <a:gd name="T23" fmla="*/ 4 h 4"/>
                  <a:gd name="T24" fmla="*/ 4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4"/>
                    </a:moveTo>
                    <a:lnTo>
                      <a:pt x="4" y="4"/>
                    </a:lnTo>
                    <a:lnTo>
                      <a:pt x="0" y="4"/>
                    </a:lnTo>
                    <a:lnTo>
                      <a:pt x="0" y="0"/>
                    </a:lnTo>
                    <a:lnTo>
                      <a:pt x="0" y="0"/>
                    </a:lnTo>
                    <a:lnTo>
                      <a:pt x="4" y="4"/>
                    </a:lnTo>
                    <a:lnTo>
                      <a:pt x="4" y="4"/>
                    </a:lnTo>
                    <a:lnTo>
                      <a:pt x="4" y="4"/>
                    </a:lnTo>
                    <a:lnTo>
                      <a:pt x="4" y="4"/>
                    </a:lnTo>
                    <a:lnTo>
                      <a:pt x="4" y="4"/>
                    </a:lnTo>
                    <a:lnTo>
                      <a:pt x="4" y="4"/>
                    </a:lnTo>
                    <a:lnTo>
                      <a:pt x="4" y="4"/>
                    </a:lnTo>
                    <a:lnTo>
                      <a:pt x="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59" name="Freeform 66">
                <a:extLst>
                  <a:ext uri="{FF2B5EF4-FFF2-40B4-BE49-F238E27FC236}">
                    <a16:creationId xmlns:a16="http://schemas.microsoft.com/office/drawing/2014/main" id="{E5DD6C57-FA7D-44C1-A0A2-1F968BE9111C}"/>
                  </a:ext>
                </a:extLst>
              </p:cNvPr>
              <p:cNvSpPr>
                <a:spLocks noEditPoints="1"/>
              </p:cNvSpPr>
              <p:nvPr/>
            </p:nvSpPr>
            <p:spPr bwMode="auto">
              <a:xfrm>
                <a:off x="2155689" y="9471735"/>
                <a:ext cx="34852" cy="76674"/>
              </a:xfrm>
              <a:custGeom>
                <a:avLst/>
                <a:gdLst>
                  <a:gd name="T0" fmla="*/ 14 w 20"/>
                  <a:gd name="T1" fmla="*/ 0 h 44"/>
                  <a:gd name="T2" fmla="*/ 14 w 20"/>
                  <a:gd name="T3" fmla="*/ 4 h 44"/>
                  <a:gd name="T4" fmla="*/ 16 w 20"/>
                  <a:gd name="T5" fmla="*/ 4 h 44"/>
                  <a:gd name="T6" fmla="*/ 16 w 20"/>
                  <a:gd name="T7" fmla="*/ 4 h 44"/>
                  <a:gd name="T8" fmla="*/ 16 w 20"/>
                  <a:gd name="T9" fmla="*/ 6 h 44"/>
                  <a:gd name="T10" fmla="*/ 14 w 20"/>
                  <a:gd name="T11" fmla="*/ 10 h 44"/>
                  <a:gd name="T12" fmla="*/ 14 w 20"/>
                  <a:gd name="T13" fmla="*/ 10 h 44"/>
                  <a:gd name="T14" fmla="*/ 14 w 20"/>
                  <a:gd name="T15" fmla="*/ 10 h 44"/>
                  <a:gd name="T16" fmla="*/ 14 w 20"/>
                  <a:gd name="T17" fmla="*/ 14 h 44"/>
                  <a:gd name="T18" fmla="*/ 14 w 20"/>
                  <a:gd name="T19" fmla="*/ 14 h 44"/>
                  <a:gd name="T20" fmla="*/ 14 w 20"/>
                  <a:gd name="T21" fmla="*/ 14 h 44"/>
                  <a:gd name="T22" fmla="*/ 14 w 20"/>
                  <a:gd name="T23" fmla="*/ 18 h 44"/>
                  <a:gd name="T24" fmla="*/ 14 w 20"/>
                  <a:gd name="T25" fmla="*/ 22 h 44"/>
                  <a:gd name="T26" fmla="*/ 14 w 20"/>
                  <a:gd name="T27" fmla="*/ 22 h 44"/>
                  <a:gd name="T28" fmla="*/ 14 w 20"/>
                  <a:gd name="T29" fmla="*/ 22 h 44"/>
                  <a:gd name="T30" fmla="*/ 14 w 20"/>
                  <a:gd name="T31" fmla="*/ 26 h 44"/>
                  <a:gd name="T32" fmla="*/ 14 w 20"/>
                  <a:gd name="T33" fmla="*/ 26 h 44"/>
                  <a:gd name="T34" fmla="*/ 14 w 20"/>
                  <a:gd name="T35" fmla="*/ 26 h 44"/>
                  <a:gd name="T36" fmla="*/ 14 w 20"/>
                  <a:gd name="T37" fmla="*/ 28 h 44"/>
                  <a:gd name="T38" fmla="*/ 14 w 20"/>
                  <a:gd name="T39" fmla="*/ 32 h 44"/>
                  <a:gd name="T40" fmla="*/ 14 w 20"/>
                  <a:gd name="T41" fmla="*/ 32 h 44"/>
                  <a:gd name="T42" fmla="*/ 14 w 20"/>
                  <a:gd name="T43" fmla="*/ 32 h 44"/>
                  <a:gd name="T44" fmla="*/ 10 w 20"/>
                  <a:gd name="T45" fmla="*/ 36 h 44"/>
                  <a:gd name="T46" fmla="*/ 6 w 20"/>
                  <a:gd name="T47" fmla="*/ 40 h 44"/>
                  <a:gd name="T48" fmla="*/ 6 w 20"/>
                  <a:gd name="T49" fmla="*/ 40 h 44"/>
                  <a:gd name="T50" fmla="*/ 6 w 20"/>
                  <a:gd name="T51" fmla="*/ 44 h 44"/>
                  <a:gd name="T52" fmla="*/ 6 w 20"/>
                  <a:gd name="T53" fmla="*/ 44 h 44"/>
                  <a:gd name="T54" fmla="*/ 2 w 20"/>
                  <a:gd name="T55" fmla="*/ 44 h 44"/>
                  <a:gd name="T56" fmla="*/ 0 w 20"/>
                  <a:gd name="T57" fmla="*/ 44 h 44"/>
                  <a:gd name="T58" fmla="*/ 0 w 20"/>
                  <a:gd name="T59" fmla="*/ 40 h 44"/>
                  <a:gd name="T60" fmla="*/ 2 w 20"/>
                  <a:gd name="T61" fmla="*/ 26 h 44"/>
                  <a:gd name="T62" fmla="*/ 2 w 20"/>
                  <a:gd name="T63" fmla="*/ 14 h 44"/>
                  <a:gd name="T64" fmla="*/ 2 w 20"/>
                  <a:gd name="T65" fmla="*/ 10 h 44"/>
                  <a:gd name="T66" fmla="*/ 2 w 20"/>
                  <a:gd name="T67" fmla="*/ 6 h 44"/>
                  <a:gd name="T68" fmla="*/ 2 w 20"/>
                  <a:gd name="T69" fmla="*/ 6 h 44"/>
                  <a:gd name="T70" fmla="*/ 6 w 20"/>
                  <a:gd name="T71" fmla="*/ 10 h 44"/>
                  <a:gd name="T72" fmla="*/ 6 w 20"/>
                  <a:gd name="T73" fmla="*/ 6 h 44"/>
                  <a:gd name="T74" fmla="*/ 6 w 20"/>
                  <a:gd name="T75" fmla="*/ 6 h 44"/>
                  <a:gd name="T76" fmla="*/ 10 w 20"/>
                  <a:gd name="T77" fmla="*/ 4 h 44"/>
                  <a:gd name="T78" fmla="*/ 10 w 20"/>
                  <a:gd name="T79" fmla="*/ 0 h 44"/>
                  <a:gd name="T80" fmla="*/ 10 w 20"/>
                  <a:gd name="T81" fmla="*/ 0 h 44"/>
                  <a:gd name="T82" fmla="*/ 14 w 20"/>
                  <a:gd name="T83" fmla="*/ 0 h 44"/>
                  <a:gd name="T84" fmla="*/ 14 w 20"/>
                  <a:gd name="T85" fmla="*/ 0 h 44"/>
                  <a:gd name="T86" fmla="*/ 14 w 20"/>
                  <a:gd name="T87" fmla="*/ 0 h 44"/>
                  <a:gd name="T88" fmla="*/ 16 w 20"/>
                  <a:gd name="T89" fmla="*/ 6 h 44"/>
                  <a:gd name="T90" fmla="*/ 16 w 20"/>
                  <a:gd name="T91" fmla="*/ 10 h 44"/>
                  <a:gd name="T92" fmla="*/ 16 w 20"/>
                  <a:gd name="T93" fmla="*/ 10 h 44"/>
                  <a:gd name="T94" fmla="*/ 16 w 20"/>
                  <a:gd name="T95" fmla="*/ 10 h 44"/>
                  <a:gd name="T96" fmla="*/ 16 w 20"/>
                  <a:gd name="T97" fmla="*/ 10 h 44"/>
                  <a:gd name="T98" fmla="*/ 20 w 20"/>
                  <a:gd name="T99" fmla="*/ 6 h 44"/>
                  <a:gd name="T100" fmla="*/ 20 w 20"/>
                  <a:gd name="T101" fmla="*/ 6 h 44"/>
                  <a:gd name="T102" fmla="*/ 16 w 20"/>
                  <a:gd name="T103" fmla="*/ 6 h 44"/>
                  <a:gd name="T104" fmla="*/ 16 w 20"/>
                  <a:gd name="T105" fmla="*/ 6 h 44"/>
                  <a:gd name="T106" fmla="*/ 16 w 20"/>
                  <a:gd name="T107" fmla="*/ 22 h 44"/>
                  <a:gd name="T108" fmla="*/ 16 w 20"/>
                  <a:gd name="T109" fmla="*/ 22 h 44"/>
                  <a:gd name="T110" fmla="*/ 20 w 20"/>
                  <a:gd name="T111" fmla="*/ 14 h 44"/>
                  <a:gd name="T112" fmla="*/ 20 w 20"/>
                  <a:gd name="T113" fmla="*/ 18 h 44"/>
                  <a:gd name="T114" fmla="*/ 20 w 20"/>
                  <a:gd name="T115" fmla="*/ 18 h 44"/>
                  <a:gd name="T116" fmla="*/ 20 w 20"/>
                  <a:gd name="T117" fmla="*/ 18 h 44"/>
                  <a:gd name="T118" fmla="*/ 20 w 20"/>
                  <a:gd name="T119" fmla="*/ 18 h 44"/>
                  <a:gd name="T120" fmla="*/ 16 w 20"/>
                  <a:gd name="T121" fmla="*/ 18 h 44"/>
                  <a:gd name="T122" fmla="*/ 16 w 20"/>
                  <a:gd name="T123" fmla="*/ 22 h 44"/>
                  <a:gd name="T124" fmla="*/ 16 w 20"/>
                  <a:gd name="T1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44">
                    <a:moveTo>
                      <a:pt x="14" y="0"/>
                    </a:moveTo>
                    <a:lnTo>
                      <a:pt x="14" y="0"/>
                    </a:lnTo>
                    <a:lnTo>
                      <a:pt x="14" y="0"/>
                    </a:lnTo>
                    <a:lnTo>
                      <a:pt x="14" y="4"/>
                    </a:lnTo>
                    <a:lnTo>
                      <a:pt x="14" y="4"/>
                    </a:lnTo>
                    <a:lnTo>
                      <a:pt x="16" y="4"/>
                    </a:lnTo>
                    <a:lnTo>
                      <a:pt x="16" y="4"/>
                    </a:lnTo>
                    <a:lnTo>
                      <a:pt x="16" y="4"/>
                    </a:lnTo>
                    <a:lnTo>
                      <a:pt x="16" y="6"/>
                    </a:lnTo>
                    <a:lnTo>
                      <a:pt x="16" y="6"/>
                    </a:lnTo>
                    <a:lnTo>
                      <a:pt x="14" y="10"/>
                    </a:lnTo>
                    <a:lnTo>
                      <a:pt x="14" y="10"/>
                    </a:lnTo>
                    <a:lnTo>
                      <a:pt x="14" y="10"/>
                    </a:lnTo>
                    <a:lnTo>
                      <a:pt x="14" y="10"/>
                    </a:lnTo>
                    <a:lnTo>
                      <a:pt x="14" y="10"/>
                    </a:lnTo>
                    <a:lnTo>
                      <a:pt x="14" y="10"/>
                    </a:lnTo>
                    <a:lnTo>
                      <a:pt x="14" y="14"/>
                    </a:lnTo>
                    <a:lnTo>
                      <a:pt x="14" y="14"/>
                    </a:lnTo>
                    <a:lnTo>
                      <a:pt x="14" y="14"/>
                    </a:lnTo>
                    <a:lnTo>
                      <a:pt x="14" y="14"/>
                    </a:lnTo>
                    <a:lnTo>
                      <a:pt x="14" y="14"/>
                    </a:lnTo>
                    <a:lnTo>
                      <a:pt x="14" y="14"/>
                    </a:lnTo>
                    <a:lnTo>
                      <a:pt x="14" y="18"/>
                    </a:lnTo>
                    <a:lnTo>
                      <a:pt x="14" y="18"/>
                    </a:lnTo>
                    <a:lnTo>
                      <a:pt x="14" y="18"/>
                    </a:lnTo>
                    <a:lnTo>
                      <a:pt x="14" y="22"/>
                    </a:lnTo>
                    <a:lnTo>
                      <a:pt x="14" y="22"/>
                    </a:lnTo>
                    <a:lnTo>
                      <a:pt x="14" y="22"/>
                    </a:lnTo>
                    <a:lnTo>
                      <a:pt x="14" y="22"/>
                    </a:lnTo>
                    <a:lnTo>
                      <a:pt x="14" y="22"/>
                    </a:lnTo>
                    <a:lnTo>
                      <a:pt x="14" y="26"/>
                    </a:lnTo>
                    <a:lnTo>
                      <a:pt x="14" y="26"/>
                    </a:lnTo>
                    <a:lnTo>
                      <a:pt x="14" y="26"/>
                    </a:lnTo>
                    <a:lnTo>
                      <a:pt x="14" y="26"/>
                    </a:lnTo>
                    <a:lnTo>
                      <a:pt x="14" y="26"/>
                    </a:lnTo>
                    <a:lnTo>
                      <a:pt x="14" y="26"/>
                    </a:lnTo>
                    <a:lnTo>
                      <a:pt x="14" y="28"/>
                    </a:lnTo>
                    <a:lnTo>
                      <a:pt x="14" y="28"/>
                    </a:lnTo>
                    <a:lnTo>
                      <a:pt x="14" y="32"/>
                    </a:lnTo>
                    <a:lnTo>
                      <a:pt x="14" y="32"/>
                    </a:lnTo>
                    <a:lnTo>
                      <a:pt x="14" y="32"/>
                    </a:lnTo>
                    <a:lnTo>
                      <a:pt x="14" y="32"/>
                    </a:lnTo>
                    <a:lnTo>
                      <a:pt x="14" y="32"/>
                    </a:lnTo>
                    <a:lnTo>
                      <a:pt x="14" y="32"/>
                    </a:lnTo>
                    <a:lnTo>
                      <a:pt x="14" y="32"/>
                    </a:lnTo>
                    <a:lnTo>
                      <a:pt x="10" y="36"/>
                    </a:lnTo>
                    <a:lnTo>
                      <a:pt x="10" y="36"/>
                    </a:lnTo>
                    <a:lnTo>
                      <a:pt x="6" y="40"/>
                    </a:lnTo>
                    <a:lnTo>
                      <a:pt x="6" y="40"/>
                    </a:lnTo>
                    <a:lnTo>
                      <a:pt x="6" y="40"/>
                    </a:lnTo>
                    <a:lnTo>
                      <a:pt x="6" y="40"/>
                    </a:lnTo>
                    <a:lnTo>
                      <a:pt x="6" y="44"/>
                    </a:lnTo>
                    <a:lnTo>
                      <a:pt x="6" y="44"/>
                    </a:lnTo>
                    <a:lnTo>
                      <a:pt x="6" y="44"/>
                    </a:lnTo>
                    <a:lnTo>
                      <a:pt x="2" y="44"/>
                    </a:lnTo>
                    <a:lnTo>
                      <a:pt x="2" y="44"/>
                    </a:lnTo>
                    <a:lnTo>
                      <a:pt x="2" y="44"/>
                    </a:lnTo>
                    <a:lnTo>
                      <a:pt x="0" y="44"/>
                    </a:lnTo>
                    <a:lnTo>
                      <a:pt x="0" y="44"/>
                    </a:lnTo>
                    <a:lnTo>
                      <a:pt x="0" y="40"/>
                    </a:lnTo>
                    <a:lnTo>
                      <a:pt x="2" y="36"/>
                    </a:lnTo>
                    <a:lnTo>
                      <a:pt x="2" y="26"/>
                    </a:lnTo>
                    <a:lnTo>
                      <a:pt x="2" y="18"/>
                    </a:lnTo>
                    <a:lnTo>
                      <a:pt x="2" y="14"/>
                    </a:lnTo>
                    <a:lnTo>
                      <a:pt x="2" y="10"/>
                    </a:lnTo>
                    <a:lnTo>
                      <a:pt x="2" y="10"/>
                    </a:lnTo>
                    <a:lnTo>
                      <a:pt x="2" y="6"/>
                    </a:lnTo>
                    <a:lnTo>
                      <a:pt x="2" y="6"/>
                    </a:lnTo>
                    <a:lnTo>
                      <a:pt x="2" y="6"/>
                    </a:lnTo>
                    <a:lnTo>
                      <a:pt x="2" y="6"/>
                    </a:lnTo>
                    <a:lnTo>
                      <a:pt x="2" y="10"/>
                    </a:lnTo>
                    <a:lnTo>
                      <a:pt x="6" y="10"/>
                    </a:lnTo>
                    <a:lnTo>
                      <a:pt x="6" y="10"/>
                    </a:lnTo>
                    <a:lnTo>
                      <a:pt x="6" y="6"/>
                    </a:lnTo>
                    <a:lnTo>
                      <a:pt x="6" y="6"/>
                    </a:lnTo>
                    <a:lnTo>
                      <a:pt x="6" y="6"/>
                    </a:lnTo>
                    <a:lnTo>
                      <a:pt x="6" y="4"/>
                    </a:lnTo>
                    <a:lnTo>
                      <a:pt x="10" y="4"/>
                    </a:lnTo>
                    <a:lnTo>
                      <a:pt x="10" y="4"/>
                    </a:lnTo>
                    <a:lnTo>
                      <a:pt x="10" y="0"/>
                    </a:lnTo>
                    <a:lnTo>
                      <a:pt x="10" y="0"/>
                    </a:lnTo>
                    <a:lnTo>
                      <a:pt x="10" y="0"/>
                    </a:lnTo>
                    <a:lnTo>
                      <a:pt x="14" y="0"/>
                    </a:lnTo>
                    <a:lnTo>
                      <a:pt x="14" y="0"/>
                    </a:lnTo>
                    <a:lnTo>
                      <a:pt x="14" y="0"/>
                    </a:lnTo>
                    <a:lnTo>
                      <a:pt x="14" y="0"/>
                    </a:lnTo>
                    <a:lnTo>
                      <a:pt x="14" y="0"/>
                    </a:lnTo>
                    <a:lnTo>
                      <a:pt x="14" y="0"/>
                    </a:lnTo>
                    <a:close/>
                    <a:moveTo>
                      <a:pt x="16" y="6"/>
                    </a:moveTo>
                    <a:lnTo>
                      <a:pt x="16" y="6"/>
                    </a:lnTo>
                    <a:lnTo>
                      <a:pt x="16" y="6"/>
                    </a:lnTo>
                    <a:lnTo>
                      <a:pt x="16" y="10"/>
                    </a:lnTo>
                    <a:lnTo>
                      <a:pt x="16" y="10"/>
                    </a:lnTo>
                    <a:lnTo>
                      <a:pt x="16" y="10"/>
                    </a:lnTo>
                    <a:lnTo>
                      <a:pt x="16" y="10"/>
                    </a:lnTo>
                    <a:lnTo>
                      <a:pt x="16" y="10"/>
                    </a:lnTo>
                    <a:lnTo>
                      <a:pt x="16" y="10"/>
                    </a:lnTo>
                    <a:lnTo>
                      <a:pt x="16" y="10"/>
                    </a:lnTo>
                    <a:lnTo>
                      <a:pt x="16" y="6"/>
                    </a:lnTo>
                    <a:lnTo>
                      <a:pt x="20" y="6"/>
                    </a:lnTo>
                    <a:lnTo>
                      <a:pt x="20" y="6"/>
                    </a:lnTo>
                    <a:lnTo>
                      <a:pt x="20" y="6"/>
                    </a:lnTo>
                    <a:lnTo>
                      <a:pt x="16" y="6"/>
                    </a:lnTo>
                    <a:lnTo>
                      <a:pt x="16" y="6"/>
                    </a:lnTo>
                    <a:lnTo>
                      <a:pt x="16" y="6"/>
                    </a:lnTo>
                    <a:lnTo>
                      <a:pt x="16" y="6"/>
                    </a:lnTo>
                    <a:close/>
                    <a:moveTo>
                      <a:pt x="16" y="22"/>
                    </a:moveTo>
                    <a:lnTo>
                      <a:pt x="16" y="22"/>
                    </a:lnTo>
                    <a:lnTo>
                      <a:pt x="16" y="22"/>
                    </a:lnTo>
                    <a:lnTo>
                      <a:pt x="16" y="22"/>
                    </a:lnTo>
                    <a:lnTo>
                      <a:pt x="16" y="18"/>
                    </a:lnTo>
                    <a:lnTo>
                      <a:pt x="20" y="14"/>
                    </a:lnTo>
                    <a:lnTo>
                      <a:pt x="20" y="14"/>
                    </a:lnTo>
                    <a:lnTo>
                      <a:pt x="20" y="18"/>
                    </a:lnTo>
                    <a:lnTo>
                      <a:pt x="20" y="18"/>
                    </a:lnTo>
                    <a:lnTo>
                      <a:pt x="20" y="18"/>
                    </a:lnTo>
                    <a:lnTo>
                      <a:pt x="20" y="18"/>
                    </a:lnTo>
                    <a:lnTo>
                      <a:pt x="20" y="18"/>
                    </a:lnTo>
                    <a:lnTo>
                      <a:pt x="20" y="18"/>
                    </a:lnTo>
                    <a:lnTo>
                      <a:pt x="20" y="18"/>
                    </a:lnTo>
                    <a:lnTo>
                      <a:pt x="20" y="18"/>
                    </a:lnTo>
                    <a:lnTo>
                      <a:pt x="16" y="18"/>
                    </a:lnTo>
                    <a:lnTo>
                      <a:pt x="16" y="18"/>
                    </a:lnTo>
                    <a:lnTo>
                      <a:pt x="16" y="22"/>
                    </a:lnTo>
                    <a:lnTo>
                      <a:pt x="16" y="22"/>
                    </a:lnTo>
                    <a:lnTo>
                      <a:pt x="16" y="22"/>
                    </a:lnTo>
                    <a:lnTo>
                      <a:pt x="16"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0" name="Freeform 67">
                <a:extLst>
                  <a:ext uri="{FF2B5EF4-FFF2-40B4-BE49-F238E27FC236}">
                    <a16:creationId xmlns:a16="http://schemas.microsoft.com/office/drawing/2014/main" id="{D69D1A77-DAB3-4CBF-B516-4087F7569206}"/>
                  </a:ext>
                </a:extLst>
              </p:cNvPr>
              <p:cNvSpPr>
                <a:spLocks/>
              </p:cNvSpPr>
              <p:nvPr/>
            </p:nvSpPr>
            <p:spPr bwMode="auto">
              <a:xfrm>
                <a:off x="2755137" y="9036089"/>
                <a:ext cx="6970" cy="6970"/>
              </a:xfrm>
              <a:custGeom>
                <a:avLst/>
                <a:gdLst>
                  <a:gd name="T0" fmla="*/ 0 w 4"/>
                  <a:gd name="T1" fmla="*/ 4 h 4"/>
                  <a:gd name="T2" fmla="*/ 0 w 4"/>
                  <a:gd name="T3" fmla="*/ 4 h 4"/>
                  <a:gd name="T4" fmla="*/ 0 w 4"/>
                  <a:gd name="T5" fmla="*/ 4 h 4"/>
                  <a:gd name="T6" fmla="*/ 0 w 4"/>
                  <a:gd name="T7" fmla="*/ 0 h 4"/>
                  <a:gd name="T8" fmla="*/ 0 w 4"/>
                  <a:gd name="T9" fmla="*/ 0 h 4"/>
                  <a:gd name="T10" fmla="*/ 0 w 4"/>
                  <a:gd name="T11" fmla="*/ 0 h 4"/>
                  <a:gd name="T12" fmla="*/ 4 w 4"/>
                  <a:gd name="T13" fmla="*/ 0 h 4"/>
                  <a:gd name="T14" fmla="*/ 0 w 4"/>
                  <a:gd name="T15" fmla="*/ 0 h 4"/>
                  <a:gd name="T16" fmla="*/ 0 w 4"/>
                  <a:gd name="T17" fmla="*/ 0 h 4"/>
                  <a:gd name="T18" fmla="*/ 0 w 4"/>
                  <a:gd name="T19" fmla="*/ 4 h 4"/>
                  <a:gd name="T20" fmla="*/ 0 w 4"/>
                  <a:gd name="T21" fmla="*/ 4 h 4"/>
                  <a:gd name="T22" fmla="*/ 0 w 4"/>
                  <a:gd name="T23" fmla="*/ 4 h 4"/>
                  <a:gd name="T24" fmla="*/ 0 w 4"/>
                  <a:gd name="T25" fmla="*/ 4 h 4"/>
                  <a:gd name="T26" fmla="*/ 0 w 4"/>
                  <a:gd name="T27" fmla="*/ 4 h 4"/>
                  <a:gd name="T28" fmla="*/ 0 w 4"/>
                  <a:gd name="T29" fmla="*/ 4 h 4"/>
                  <a:gd name="T30" fmla="*/ 0 w 4"/>
                  <a:gd name="T31" fmla="*/ 4 h 4"/>
                  <a:gd name="T32" fmla="*/ 0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0" y="4"/>
                    </a:moveTo>
                    <a:lnTo>
                      <a:pt x="0" y="4"/>
                    </a:lnTo>
                    <a:lnTo>
                      <a:pt x="0" y="4"/>
                    </a:lnTo>
                    <a:lnTo>
                      <a:pt x="0" y="0"/>
                    </a:lnTo>
                    <a:lnTo>
                      <a:pt x="0" y="0"/>
                    </a:lnTo>
                    <a:lnTo>
                      <a:pt x="0" y="0"/>
                    </a:lnTo>
                    <a:lnTo>
                      <a:pt x="4" y="0"/>
                    </a:lnTo>
                    <a:lnTo>
                      <a:pt x="0" y="0"/>
                    </a:lnTo>
                    <a:lnTo>
                      <a:pt x="0" y="0"/>
                    </a:lnTo>
                    <a:lnTo>
                      <a:pt x="0" y="4"/>
                    </a:lnTo>
                    <a:lnTo>
                      <a:pt x="0" y="4"/>
                    </a:lnTo>
                    <a:lnTo>
                      <a:pt x="0" y="4"/>
                    </a:lnTo>
                    <a:lnTo>
                      <a:pt x="0" y="4"/>
                    </a:lnTo>
                    <a:lnTo>
                      <a:pt x="0" y="4"/>
                    </a:lnTo>
                    <a:lnTo>
                      <a:pt x="0" y="4"/>
                    </a:lnTo>
                    <a:lnTo>
                      <a:pt x="0" y="4"/>
                    </a:lnTo>
                    <a:lnTo>
                      <a:pt x="0"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1" name="Freeform 68">
                <a:extLst>
                  <a:ext uri="{FF2B5EF4-FFF2-40B4-BE49-F238E27FC236}">
                    <a16:creationId xmlns:a16="http://schemas.microsoft.com/office/drawing/2014/main" id="{B570AED8-0200-4266-B08C-67F1C6DD84B5}"/>
                  </a:ext>
                </a:extLst>
              </p:cNvPr>
              <p:cNvSpPr>
                <a:spLocks noEditPoints="1"/>
              </p:cNvSpPr>
              <p:nvPr/>
            </p:nvSpPr>
            <p:spPr bwMode="auto">
              <a:xfrm>
                <a:off x="880118" y="7000751"/>
                <a:ext cx="2174744" cy="1728643"/>
              </a:xfrm>
              <a:custGeom>
                <a:avLst/>
                <a:gdLst>
                  <a:gd name="T0" fmla="*/ 682 w 1248"/>
                  <a:gd name="T1" fmla="*/ 556 h 992"/>
                  <a:gd name="T2" fmla="*/ 876 w 1248"/>
                  <a:gd name="T3" fmla="*/ 788 h 992"/>
                  <a:gd name="T4" fmla="*/ 1006 w 1248"/>
                  <a:gd name="T5" fmla="*/ 590 h 992"/>
                  <a:gd name="T6" fmla="*/ 1106 w 1248"/>
                  <a:gd name="T7" fmla="*/ 642 h 992"/>
                  <a:gd name="T8" fmla="*/ 1144 w 1248"/>
                  <a:gd name="T9" fmla="*/ 754 h 992"/>
                  <a:gd name="T10" fmla="*/ 1018 w 1248"/>
                  <a:gd name="T11" fmla="*/ 862 h 992"/>
                  <a:gd name="T12" fmla="*/ 1080 w 1248"/>
                  <a:gd name="T13" fmla="*/ 910 h 992"/>
                  <a:gd name="T14" fmla="*/ 672 w 1248"/>
                  <a:gd name="T15" fmla="*/ 854 h 992"/>
                  <a:gd name="T16" fmla="*/ 194 w 1248"/>
                  <a:gd name="T17" fmla="*/ 802 h 992"/>
                  <a:gd name="T18" fmla="*/ 100 w 1248"/>
                  <a:gd name="T19" fmla="*/ 638 h 992"/>
                  <a:gd name="T20" fmla="*/ 124 w 1248"/>
                  <a:gd name="T21" fmla="*/ 396 h 992"/>
                  <a:gd name="T22" fmla="*/ 384 w 1248"/>
                  <a:gd name="T23" fmla="*/ 422 h 992"/>
                  <a:gd name="T24" fmla="*/ 596 w 1248"/>
                  <a:gd name="T25" fmla="*/ 418 h 992"/>
                  <a:gd name="T26" fmla="*/ 646 w 1248"/>
                  <a:gd name="T27" fmla="*/ 332 h 992"/>
                  <a:gd name="T28" fmla="*/ 790 w 1248"/>
                  <a:gd name="T29" fmla="*/ 374 h 992"/>
                  <a:gd name="T30" fmla="*/ 992 w 1248"/>
                  <a:gd name="T31" fmla="*/ 550 h 992"/>
                  <a:gd name="T32" fmla="*/ 790 w 1248"/>
                  <a:gd name="T33" fmla="*/ 124 h 992"/>
                  <a:gd name="T34" fmla="*/ 336 w 1248"/>
                  <a:gd name="T35" fmla="*/ 350 h 992"/>
                  <a:gd name="T36" fmla="*/ 1104 w 1248"/>
                  <a:gd name="T37" fmla="*/ 440 h 992"/>
                  <a:gd name="T38" fmla="*/ 206 w 1248"/>
                  <a:gd name="T39" fmla="*/ 806 h 992"/>
                  <a:gd name="T40" fmla="*/ 698 w 1248"/>
                  <a:gd name="T41" fmla="*/ 116 h 992"/>
                  <a:gd name="T42" fmla="*/ 694 w 1248"/>
                  <a:gd name="T43" fmla="*/ 64 h 992"/>
                  <a:gd name="T44" fmla="*/ 578 w 1248"/>
                  <a:gd name="T45" fmla="*/ 132 h 992"/>
                  <a:gd name="T46" fmla="*/ 536 w 1248"/>
                  <a:gd name="T47" fmla="*/ 142 h 992"/>
                  <a:gd name="T48" fmla="*/ 280 w 1248"/>
                  <a:gd name="T49" fmla="*/ 208 h 992"/>
                  <a:gd name="T50" fmla="*/ 820 w 1248"/>
                  <a:gd name="T51" fmla="*/ 246 h 992"/>
                  <a:gd name="T52" fmla="*/ 734 w 1248"/>
                  <a:gd name="T53" fmla="*/ 202 h 992"/>
                  <a:gd name="T54" fmla="*/ 352 w 1248"/>
                  <a:gd name="T55" fmla="*/ 216 h 992"/>
                  <a:gd name="T56" fmla="*/ 418 w 1248"/>
                  <a:gd name="T57" fmla="*/ 246 h 992"/>
                  <a:gd name="T58" fmla="*/ 552 w 1248"/>
                  <a:gd name="T59" fmla="*/ 202 h 992"/>
                  <a:gd name="T60" fmla="*/ 544 w 1248"/>
                  <a:gd name="T61" fmla="*/ 208 h 992"/>
                  <a:gd name="T62" fmla="*/ 284 w 1248"/>
                  <a:gd name="T63" fmla="*/ 250 h 992"/>
                  <a:gd name="T64" fmla="*/ 620 w 1248"/>
                  <a:gd name="T65" fmla="*/ 280 h 992"/>
                  <a:gd name="T66" fmla="*/ 988 w 1248"/>
                  <a:gd name="T67" fmla="*/ 522 h 992"/>
                  <a:gd name="T68" fmla="*/ 924 w 1248"/>
                  <a:gd name="T69" fmla="*/ 396 h 992"/>
                  <a:gd name="T70" fmla="*/ 756 w 1248"/>
                  <a:gd name="T71" fmla="*/ 340 h 992"/>
                  <a:gd name="T72" fmla="*/ 802 w 1248"/>
                  <a:gd name="T73" fmla="*/ 288 h 992"/>
                  <a:gd name="T74" fmla="*/ 948 w 1248"/>
                  <a:gd name="T75" fmla="*/ 314 h 992"/>
                  <a:gd name="T76" fmla="*/ 1014 w 1248"/>
                  <a:gd name="T77" fmla="*/ 362 h 992"/>
                  <a:gd name="T78" fmla="*/ 1056 w 1248"/>
                  <a:gd name="T79" fmla="*/ 414 h 992"/>
                  <a:gd name="T80" fmla="*/ 1092 w 1248"/>
                  <a:gd name="T81" fmla="*/ 494 h 992"/>
                  <a:gd name="T82" fmla="*/ 1076 w 1248"/>
                  <a:gd name="T83" fmla="*/ 538 h 992"/>
                  <a:gd name="T84" fmla="*/ 508 w 1248"/>
                  <a:gd name="T85" fmla="*/ 292 h 992"/>
                  <a:gd name="T86" fmla="*/ 448 w 1248"/>
                  <a:gd name="T87" fmla="*/ 294 h 992"/>
                  <a:gd name="T88" fmla="*/ 444 w 1248"/>
                  <a:gd name="T89" fmla="*/ 400 h 992"/>
                  <a:gd name="T90" fmla="*/ 574 w 1248"/>
                  <a:gd name="T91" fmla="*/ 348 h 992"/>
                  <a:gd name="T92" fmla="*/ 94 w 1248"/>
                  <a:gd name="T93" fmla="*/ 388 h 992"/>
                  <a:gd name="T94" fmla="*/ 932 w 1248"/>
                  <a:gd name="T95" fmla="*/ 410 h 992"/>
                  <a:gd name="T96" fmla="*/ 842 w 1248"/>
                  <a:gd name="T97" fmla="*/ 512 h 992"/>
                  <a:gd name="T98" fmla="*/ 832 w 1248"/>
                  <a:gd name="T99" fmla="*/ 538 h 992"/>
                  <a:gd name="T100" fmla="*/ 872 w 1248"/>
                  <a:gd name="T101" fmla="*/ 698 h 992"/>
                  <a:gd name="T102" fmla="*/ 168 w 1248"/>
                  <a:gd name="T103" fmla="*/ 754 h 992"/>
                  <a:gd name="T104" fmla="*/ 1208 w 1248"/>
                  <a:gd name="T105" fmla="*/ 792 h 992"/>
                  <a:gd name="T106" fmla="*/ 1208 w 1248"/>
                  <a:gd name="T107" fmla="*/ 874 h 992"/>
                  <a:gd name="T108" fmla="*/ 246 w 1248"/>
                  <a:gd name="T109" fmla="*/ 852 h 992"/>
                  <a:gd name="T110" fmla="*/ 772 w 1248"/>
                  <a:gd name="T111" fmla="*/ 78 h 992"/>
                  <a:gd name="T112" fmla="*/ 786 w 1248"/>
                  <a:gd name="T113" fmla="*/ 34 h 992"/>
                  <a:gd name="T114" fmla="*/ 918 w 1248"/>
                  <a:gd name="T115" fmla="*/ 4 h 992"/>
                  <a:gd name="T116" fmla="*/ 1040 w 1248"/>
                  <a:gd name="T117" fmla="*/ 52 h 992"/>
                  <a:gd name="T118" fmla="*/ 918 w 1248"/>
                  <a:gd name="T119" fmla="*/ 116 h 992"/>
                  <a:gd name="T120" fmla="*/ 894 w 1248"/>
                  <a:gd name="T121" fmla="*/ 190 h 992"/>
                  <a:gd name="T122" fmla="*/ 820 w 1248"/>
                  <a:gd name="T123" fmla="*/ 158 h 992"/>
                  <a:gd name="T124" fmla="*/ 794 w 1248"/>
                  <a:gd name="T125" fmla="*/ 86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8" h="992">
                    <a:moveTo>
                      <a:pt x="600" y="254"/>
                    </a:moveTo>
                    <a:lnTo>
                      <a:pt x="596" y="254"/>
                    </a:lnTo>
                    <a:lnTo>
                      <a:pt x="600" y="250"/>
                    </a:lnTo>
                    <a:lnTo>
                      <a:pt x="600" y="254"/>
                    </a:lnTo>
                    <a:lnTo>
                      <a:pt x="600" y="254"/>
                    </a:lnTo>
                    <a:lnTo>
                      <a:pt x="600" y="254"/>
                    </a:lnTo>
                    <a:close/>
                    <a:moveTo>
                      <a:pt x="612" y="258"/>
                    </a:moveTo>
                    <a:lnTo>
                      <a:pt x="612" y="262"/>
                    </a:lnTo>
                    <a:lnTo>
                      <a:pt x="608" y="264"/>
                    </a:lnTo>
                    <a:lnTo>
                      <a:pt x="604" y="264"/>
                    </a:lnTo>
                    <a:lnTo>
                      <a:pt x="600" y="264"/>
                    </a:lnTo>
                    <a:lnTo>
                      <a:pt x="596" y="264"/>
                    </a:lnTo>
                    <a:lnTo>
                      <a:pt x="592" y="264"/>
                    </a:lnTo>
                    <a:lnTo>
                      <a:pt x="590" y="264"/>
                    </a:lnTo>
                    <a:lnTo>
                      <a:pt x="590" y="262"/>
                    </a:lnTo>
                    <a:lnTo>
                      <a:pt x="592" y="262"/>
                    </a:lnTo>
                    <a:lnTo>
                      <a:pt x="596" y="262"/>
                    </a:lnTo>
                    <a:lnTo>
                      <a:pt x="600" y="262"/>
                    </a:lnTo>
                    <a:lnTo>
                      <a:pt x="604" y="262"/>
                    </a:lnTo>
                    <a:lnTo>
                      <a:pt x="604" y="258"/>
                    </a:lnTo>
                    <a:lnTo>
                      <a:pt x="608" y="258"/>
                    </a:lnTo>
                    <a:lnTo>
                      <a:pt x="612" y="258"/>
                    </a:lnTo>
                    <a:lnTo>
                      <a:pt x="612" y="258"/>
                    </a:lnTo>
                    <a:lnTo>
                      <a:pt x="612" y="258"/>
                    </a:lnTo>
                    <a:close/>
                    <a:moveTo>
                      <a:pt x="764" y="478"/>
                    </a:moveTo>
                    <a:lnTo>
                      <a:pt x="760" y="478"/>
                    </a:lnTo>
                    <a:lnTo>
                      <a:pt x="760" y="482"/>
                    </a:lnTo>
                    <a:lnTo>
                      <a:pt x="756" y="482"/>
                    </a:lnTo>
                    <a:lnTo>
                      <a:pt x="752" y="482"/>
                    </a:lnTo>
                    <a:lnTo>
                      <a:pt x="748" y="482"/>
                    </a:lnTo>
                    <a:lnTo>
                      <a:pt x="746" y="478"/>
                    </a:lnTo>
                    <a:lnTo>
                      <a:pt x="742" y="474"/>
                    </a:lnTo>
                    <a:lnTo>
                      <a:pt x="738" y="474"/>
                    </a:lnTo>
                    <a:lnTo>
                      <a:pt x="742" y="474"/>
                    </a:lnTo>
                    <a:lnTo>
                      <a:pt x="738" y="474"/>
                    </a:lnTo>
                    <a:lnTo>
                      <a:pt x="734" y="474"/>
                    </a:lnTo>
                    <a:lnTo>
                      <a:pt x="734" y="470"/>
                    </a:lnTo>
                    <a:lnTo>
                      <a:pt x="732" y="470"/>
                    </a:lnTo>
                    <a:lnTo>
                      <a:pt x="728" y="466"/>
                    </a:lnTo>
                    <a:lnTo>
                      <a:pt x="724" y="466"/>
                    </a:lnTo>
                    <a:lnTo>
                      <a:pt x="720" y="466"/>
                    </a:lnTo>
                    <a:lnTo>
                      <a:pt x="724" y="466"/>
                    </a:lnTo>
                    <a:lnTo>
                      <a:pt x="724" y="470"/>
                    </a:lnTo>
                    <a:lnTo>
                      <a:pt x="720" y="466"/>
                    </a:lnTo>
                    <a:lnTo>
                      <a:pt x="720" y="470"/>
                    </a:lnTo>
                    <a:lnTo>
                      <a:pt x="716" y="470"/>
                    </a:lnTo>
                    <a:lnTo>
                      <a:pt x="716" y="466"/>
                    </a:lnTo>
                    <a:lnTo>
                      <a:pt x="720" y="466"/>
                    </a:lnTo>
                    <a:lnTo>
                      <a:pt x="716" y="466"/>
                    </a:lnTo>
                    <a:lnTo>
                      <a:pt x="712" y="466"/>
                    </a:lnTo>
                    <a:lnTo>
                      <a:pt x="708" y="466"/>
                    </a:lnTo>
                    <a:lnTo>
                      <a:pt x="706" y="466"/>
                    </a:lnTo>
                    <a:lnTo>
                      <a:pt x="702" y="466"/>
                    </a:lnTo>
                    <a:lnTo>
                      <a:pt x="706" y="470"/>
                    </a:lnTo>
                    <a:lnTo>
                      <a:pt x="708" y="470"/>
                    </a:lnTo>
                    <a:lnTo>
                      <a:pt x="706" y="470"/>
                    </a:lnTo>
                    <a:lnTo>
                      <a:pt x="706" y="466"/>
                    </a:lnTo>
                    <a:lnTo>
                      <a:pt x="708" y="466"/>
                    </a:lnTo>
                    <a:lnTo>
                      <a:pt x="712" y="466"/>
                    </a:lnTo>
                    <a:lnTo>
                      <a:pt x="720" y="470"/>
                    </a:lnTo>
                    <a:lnTo>
                      <a:pt x="724" y="470"/>
                    </a:lnTo>
                    <a:lnTo>
                      <a:pt x="728" y="470"/>
                    </a:lnTo>
                    <a:lnTo>
                      <a:pt x="728" y="474"/>
                    </a:lnTo>
                    <a:lnTo>
                      <a:pt x="732" y="478"/>
                    </a:lnTo>
                    <a:lnTo>
                      <a:pt x="734" y="482"/>
                    </a:lnTo>
                    <a:lnTo>
                      <a:pt x="738" y="482"/>
                    </a:lnTo>
                    <a:lnTo>
                      <a:pt x="742" y="482"/>
                    </a:lnTo>
                    <a:lnTo>
                      <a:pt x="746" y="482"/>
                    </a:lnTo>
                    <a:lnTo>
                      <a:pt x="748" y="482"/>
                    </a:lnTo>
                    <a:lnTo>
                      <a:pt x="752" y="482"/>
                    </a:lnTo>
                    <a:lnTo>
                      <a:pt x="756" y="482"/>
                    </a:lnTo>
                    <a:lnTo>
                      <a:pt x="760" y="482"/>
                    </a:lnTo>
                    <a:lnTo>
                      <a:pt x="764" y="486"/>
                    </a:lnTo>
                    <a:lnTo>
                      <a:pt x="764" y="490"/>
                    </a:lnTo>
                    <a:lnTo>
                      <a:pt x="760" y="490"/>
                    </a:lnTo>
                    <a:lnTo>
                      <a:pt x="756" y="496"/>
                    </a:lnTo>
                    <a:lnTo>
                      <a:pt x="756" y="500"/>
                    </a:lnTo>
                    <a:lnTo>
                      <a:pt x="752" y="500"/>
                    </a:lnTo>
                    <a:lnTo>
                      <a:pt x="752" y="504"/>
                    </a:lnTo>
                    <a:lnTo>
                      <a:pt x="748" y="508"/>
                    </a:lnTo>
                    <a:lnTo>
                      <a:pt x="748" y="512"/>
                    </a:lnTo>
                    <a:lnTo>
                      <a:pt x="746" y="512"/>
                    </a:lnTo>
                    <a:lnTo>
                      <a:pt x="742" y="512"/>
                    </a:lnTo>
                    <a:lnTo>
                      <a:pt x="738" y="516"/>
                    </a:lnTo>
                    <a:lnTo>
                      <a:pt x="734" y="516"/>
                    </a:lnTo>
                    <a:lnTo>
                      <a:pt x="734" y="512"/>
                    </a:lnTo>
                    <a:lnTo>
                      <a:pt x="732" y="512"/>
                    </a:lnTo>
                    <a:lnTo>
                      <a:pt x="732" y="508"/>
                    </a:lnTo>
                    <a:lnTo>
                      <a:pt x="732" y="512"/>
                    </a:lnTo>
                    <a:lnTo>
                      <a:pt x="734" y="512"/>
                    </a:lnTo>
                    <a:lnTo>
                      <a:pt x="734" y="516"/>
                    </a:lnTo>
                    <a:lnTo>
                      <a:pt x="732" y="516"/>
                    </a:lnTo>
                    <a:lnTo>
                      <a:pt x="732" y="512"/>
                    </a:lnTo>
                    <a:lnTo>
                      <a:pt x="728" y="512"/>
                    </a:lnTo>
                    <a:lnTo>
                      <a:pt x="728" y="516"/>
                    </a:lnTo>
                    <a:lnTo>
                      <a:pt x="728" y="512"/>
                    </a:lnTo>
                    <a:lnTo>
                      <a:pt x="724" y="512"/>
                    </a:lnTo>
                    <a:lnTo>
                      <a:pt x="724" y="508"/>
                    </a:lnTo>
                    <a:lnTo>
                      <a:pt x="724" y="512"/>
                    </a:lnTo>
                    <a:lnTo>
                      <a:pt x="724" y="508"/>
                    </a:lnTo>
                    <a:lnTo>
                      <a:pt x="720" y="512"/>
                    </a:lnTo>
                    <a:lnTo>
                      <a:pt x="724" y="512"/>
                    </a:lnTo>
                    <a:lnTo>
                      <a:pt x="724" y="516"/>
                    </a:lnTo>
                    <a:lnTo>
                      <a:pt x="720" y="516"/>
                    </a:lnTo>
                    <a:lnTo>
                      <a:pt x="724" y="516"/>
                    </a:lnTo>
                    <a:lnTo>
                      <a:pt x="720" y="516"/>
                    </a:lnTo>
                    <a:lnTo>
                      <a:pt x="720" y="512"/>
                    </a:lnTo>
                    <a:lnTo>
                      <a:pt x="716" y="512"/>
                    </a:lnTo>
                    <a:lnTo>
                      <a:pt x="720" y="516"/>
                    </a:lnTo>
                    <a:lnTo>
                      <a:pt x="724" y="520"/>
                    </a:lnTo>
                    <a:lnTo>
                      <a:pt x="720" y="520"/>
                    </a:lnTo>
                    <a:lnTo>
                      <a:pt x="720" y="522"/>
                    </a:lnTo>
                    <a:lnTo>
                      <a:pt x="716" y="522"/>
                    </a:lnTo>
                    <a:lnTo>
                      <a:pt x="712" y="520"/>
                    </a:lnTo>
                    <a:lnTo>
                      <a:pt x="712" y="522"/>
                    </a:lnTo>
                    <a:lnTo>
                      <a:pt x="708" y="522"/>
                    </a:lnTo>
                    <a:lnTo>
                      <a:pt x="706" y="522"/>
                    </a:lnTo>
                    <a:lnTo>
                      <a:pt x="702" y="522"/>
                    </a:lnTo>
                    <a:lnTo>
                      <a:pt x="702" y="520"/>
                    </a:lnTo>
                    <a:lnTo>
                      <a:pt x="698" y="520"/>
                    </a:lnTo>
                    <a:lnTo>
                      <a:pt x="694" y="520"/>
                    </a:lnTo>
                    <a:lnTo>
                      <a:pt x="690" y="520"/>
                    </a:lnTo>
                    <a:lnTo>
                      <a:pt x="686" y="520"/>
                    </a:lnTo>
                    <a:lnTo>
                      <a:pt x="682" y="520"/>
                    </a:lnTo>
                    <a:lnTo>
                      <a:pt x="682" y="516"/>
                    </a:lnTo>
                    <a:lnTo>
                      <a:pt x="678" y="516"/>
                    </a:lnTo>
                    <a:lnTo>
                      <a:pt x="676" y="516"/>
                    </a:lnTo>
                    <a:lnTo>
                      <a:pt x="672" y="512"/>
                    </a:lnTo>
                    <a:lnTo>
                      <a:pt x="668" y="508"/>
                    </a:lnTo>
                    <a:lnTo>
                      <a:pt x="672" y="512"/>
                    </a:lnTo>
                    <a:lnTo>
                      <a:pt x="672" y="516"/>
                    </a:lnTo>
                    <a:lnTo>
                      <a:pt x="668" y="516"/>
                    </a:lnTo>
                    <a:lnTo>
                      <a:pt x="672" y="516"/>
                    </a:lnTo>
                    <a:lnTo>
                      <a:pt x="672" y="520"/>
                    </a:lnTo>
                    <a:lnTo>
                      <a:pt x="676" y="520"/>
                    </a:lnTo>
                    <a:lnTo>
                      <a:pt x="676" y="516"/>
                    </a:lnTo>
                    <a:lnTo>
                      <a:pt x="672" y="516"/>
                    </a:lnTo>
                    <a:lnTo>
                      <a:pt x="676" y="516"/>
                    </a:lnTo>
                    <a:lnTo>
                      <a:pt x="678" y="516"/>
                    </a:lnTo>
                    <a:lnTo>
                      <a:pt x="682" y="520"/>
                    </a:lnTo>
                    <a:lnTo>
                      <a:pt x="686" y="520"/>
                    </a:lnTo>
                    <a:lnTo>
                      <a:pt x="690" y="520"/>
                    </a:lnTo>
                    <a:lnTo>
                      <a:pt x="690" y="522"/>
                    </a:lnTo>
                    <a:lnTo>
                      <a:pt x="686" y="522"/>
                    </a:lnTo>
                    <a:lnTo>
                      <a:pt x="690" y="522"/>
                    </a:lnTo>
                    <a:lnTo>
                      <a:pt x="694" y="522"/>
                    </a:lnTo>
                    <a:lnTo>
                      <a:pt x="698" y="520"/>
                    </a:lnTo>
                    <a:lnTo>
                      <a:pt x="698" y="522"/>
                    </a:lnTo>
                    <a:lnTo>
                      <a:pt x="702" y="526"/>
                    </a:lnTo>
                    <a:lnTo>
                      <a:pt x="706" y="526"/>
                    </a:lnTo>
                    <a:lnTo>
                      <a:pt x="708" y="526"/>
                    </a:lnTo>
                    <a:lnTo>
                      <a:pt x="712" y="530"/>
                    </a:lnTo>
                    <a:lnTo>
                      <a:pt x="712" y="534"/>
                    </a:lnTo>
                    <a:lnTo>
                      <a:pt x="712" y="538"/>
                    </a:lnTo>
                    <a:lnTo>
                      <a:pt x="708" y="538"/>
                    </a:lnTo>
                    <a:lnTo>
                      <a:pt x="706" y="538"/>
                    </a:lnTo>
                    <a:lnTo>
                      <a:pt x="706" y="542"/>
                    </a:lnTo>
                    <a:lnTo>
                      <a:pt x="702" y="542"/>
                    </a:lnTo>
                    <a:lnTo>
                      <a:pt x="698" y="542"/>
                    </a:lnTo>
                    <a:lnTo>
                      <a:pt x="694" y="542"/>
                    </a:lnTo>
                    <a:lnTo>
                      <a:pt x="690" y="542"/>
                    </a:lnTo>
                    <a:lnTo>
                      <a:pt x="686" y="542"/>
                    </a:lnTo>
                    <a:lnTo>
                      <a:pt x="690" y="546"/>
                    </a:lnTo>
                    <a:lnTo>
                      <a:pt x="694" y="546"/>
                    </a:lnTo>
                    <a:lnTo>
                      <a:pt x="694" y="550"/>
                    </a:lnTo>
                    <a:lnTo>
                      <a:pt x="690" y="546"/>
                    </a:lnTo>
                    <a:lnTo>
                      <a:pt x="690" y="550"/>
                    </a:lnTo>
                    <a:lnTo>
                      <a:pt x="686" y="550"/>
                    </a:lnTo>
                    <a:lnTo>
                      <a:pt x="682" y="550"/>
                    </a:lnTo>
                    <a:lnTo>
                      <a:pt x="682" y="552"/>
                    </a:lnTo>
                    <a:lnTo>
                      <a:pt x="686" y="552"/>
                    </a:lnTo>
                    <a:lnTo>
                      <a:pt x="686" y="556"/>
                    </a:lnTo>
                    <a:lnTo>
                      <a:pt x="682" y="556"/>
                    </a:lnTo>
                    <a:lnTo>
                      <a:pt x="682" y="552"/>
                    </a:lnTo>
                    <a:lnTo>
                      <a:pt x="678" y="552"/>
                    </a:lnTo>
                    <a:lnTo>
                      <a:pt x="682" y="552"/>
                    </a:lnTo>
                    <a:lnTo>
                      <a:pt x="682" y="556"/>
                    </a:lnTo>
                    <a:lnTo>
                      <a:pt x="678" y="556"/>
                    </a:lnTo>
                    <a:lnTo>
                      <a:pt x="678" y="560"/>
                    </a:lnTo>
                    <a:lnTo>
                      <a:pt x="676" y="560"/>
                    </a:lnTo>
                    <a:lnTo>
                      <a:pt x="676" y="564"/>
                    </a:lnTo>
                    <a:lnTo>
                      <a:pt x="672" y="564"/>
                    </a:lnTo>
                    <a:lnTo>
                      <a:pt x="672" y="560"/>
                    </a:lnTo>
                    <a:lnTo>
                      <a:pt x="672" y="564"/>
                    </a:lnTo>
                    <a:lnTo>
                      <a:pt x="676" y="564"/>
                    </a:lnTo>
                    <a:lnTo>
                      <a:pt x="676" y="566"/>
                    </a:lnTo>
                    <a:lnTo>
                      <a:pt x="672" y="566"/>
                    </a:lnTo>
                    <a:lnTo>
                      <a:pt x="668" y="570"/>
                    </a:lnTo>
                    <a:lnTo>
                      <a:pt x="664" y="570"/>
                    </a:lnTo>
                    <a:lnTo>
                      <a:pt x="664" y="574"/>
                    </a:lnTo>
                    <a:lnTo>
                      <a:pt x="668" y="574"/>
                    </a:lnTo>
                    <a:lnTo>
                      <a:pt x="664" y="578"/>
                    </a:lnTo>
                    <a:lnTo>
                      <a:pt x="664" y="582"/>
                    </a:lnTo>
                    <a:lnTo>
                      <a:pt x="660" y="586"/>
                    </a:lnTo>
                    <a:lnTo>
                      <a:pt x="660" y="590"/>
                    </a:lnTo>
                    <a:lnTo>
                      <a:pt x="656" y="594"/>
                    </a:lnTo>
                    <a:lnTo>
                      <a:pt x="656" y="596"/>
                    </a:lnTo>
                    <a:lnTo>
                      <a:pt x="656" y="600"/>
                    </a:lnTo>
                    <a:lnTo>
                      <a:pt x="656" y="604"/>
                    </a:lnTo>
                    <a:lnTo>
                      <a:pt x="652" y="604"/>
                    </a:lnTo>
                    <a:lnTo>
                      <a:pt x="652" y="608"/>
                    </a:lnTo>
                    <a:lnTo>
                      <a:pt x="652" y="612"/>
                    </a:lnTo>
                    <a:lnTo>
                      <a:pt x="652" y="616"/>
                    </a:lnTo>
                    <a:lnTo>
                      <a:pt x="652" y="620"/>
                    </a:lnTo>
                    <a:lnTo>
                      <a:pt x="656" y="620"/>
                    </a:lnTo>
                    <a:lnTo>
                      <a:pt x="656" y="622"/>
                    </a:lnTo>
                    <a:lnTo>
                      <a:pt x="652" y="622"/>
                    </a:lnTo>
                    <a:lnTo>
                      <a:pt x="652" y="626"/>
                    </a:lnTo>
                    <a:lnTo>
                      <a:pt x="656" y="630"/>
                    </a:lnTo>
                    <a:lnTo>
                      <a:pt x="656" y="634"/>
                    </a:lnTo>
                    <a:lnTo>
                      <a:pt x="660" y="634"/>
                    </a:lnTo>
                    <a:lnTo>
                      <a:pt x="660" y="638"/>
                    </a:lnTo>
                    <a:lnTo>
                      <a:pt x="660" y="642"/>
                    </a:lnTo>
                    <a:lnTo>
                      <a:pt x="660" y="646"/>
                    </a:lnTo>
                    <a:lnTo>
                      <a:pt x="660" y="642"/>
                    </a:lnTo>
                    <a:lnTo>
                      <a:pt x="660" y="638"/>
                    </a:lnTo>
                    <a:lnTo>
                      <a:pt x="664" y="634"/>
                    </a:lnTo>
                    <a:lnTo>
                      <a:pt x="668" y="634"/>
                    </a:lnTo>
                    <a:lnTo>
                      <a:pt x="672" y="634"/>
                    </a:lnTo>
                    <a:lnTo>
                      <a:pt x="676" y="634"/>
                    </a:lnTo>
                    <a:lnTo>
                      <a:pt x="678" y="634"/>
                    </a:lnTo>
                    <a:lnTo>
                      <a:pt x="678" y="638"/>
                    </a:lnTo>
                    <a:lnTo>
                      <a:pt x="678" y="642"/>
                    </a:lnTo>
                    <a:lnTo>
                      <a:pt x="678" y="646"/>
                    </a:lnTo>
                    <a:lnTo>
                      <a:pt x="682" y="650"/>
                    </a:lnTo>
                    <a:lnTo>
                      <a:pt x="682" y="652"/>
                    </a:lnTo>
                    <a:lnTo>
                      <a:pt x="682" y="656"/>
                    </a:lnTo>
                    <a:lnTo>
                      <a:pt x="686" y="660"/>
                    </a:lnTo>
                    <a:lnTo>
                      <a:pt x="686" y="664"/>
                    </a:lnTo>
                    <a:lnTo>
                      <a:pt x="686" y="668"/>
                    </a:lnTo>
                    <a:lnTo>
                      <a:pt x="686" y="672"/>
                    </a:lnTo>
                    <a:lnTo>
                      <a:pt x="682" y="676"/>
                    </a:lnTo>
                    <a:lnTo>
                      <a:pt x="686" y="676"/>
                    </a:lnTo>
                    <a:lnTo>
                      <a:pt x="686" y="672"/>
                    </a:lnTo>
                    <a:lnTo>
                      <a:pt x="690" y="672"/>
                    </a:lnTo>
                    <a:lnTo>
                      <a:pt x="690" y="676"/>
                    </a:lnTo>
                    <a:lnTo>
                      <a:pt x="686" y="676"/>
                    </a:lnTo>
                    <a:lnTo>
                      <a:pt x="690" y="676"/>
                    </a:lnTo>
                    <a:lnTo>
                      <a:pt x="690" y="672"/>
                    </a:lnTo>
                    <a:lnTo>
                      <a:pt x="694" y="672"/>
                    </a:lnTo>
                    <a:lnTo>
                      <a:pt x="698" y="672"/>
                    </a:lnTo>
                    <a:lnTo>
                      <a:pt x="706" y="668"/>
                    </a:lnTo>
                    <a:lnTo>
                      <a:pt x="708" y="668"/>
                    </a:lnTo>
                    <a:lnTo>
                      <a:pt x="712" y="668"/>
                    </a:lnTo>
                    <a:lnTo>
                      <a:pt x="716" y="668"/>
                    </a:lnTo>
                    <a:lnTo>
                      <a:pt x="716" y="672"/>
                    </a:lnTo>
                    <a:lnTo>
                      <a:pt x="720" y="672"/>
                    </a:lnTo>
                    <a:lnTo>
                      <a:pt x="724" y="672"/>
                    </a:lnTo>
                    <a:lnTo>
                      <a:pt x="724" y="676"/>
                    </a:lnTo>
                    <a:lnTo>
                      <a:pt x="728" y="676"/>
                    </a:lnTo>
                    <a:lnTo>
                      <a:pt x="732" y="676"/>
                    </a:lnTo>
                    <a:lnTo>
                      <a:pt x="734" y="676"/>
                    </a:lnTo>
                    <a:lnTo>
                      <a:pt x="738" y="680"/>
                    </a:lnTo>
                    <a:lnTo>
                      <a:pt x="742" y="680"/>
                    </a:lnTo>
                    <a:lnTo>
                      <a:pt x="742" y="682"/>
                    </a:lnTo>
                    <a:lnTo>
                      <a:pt x="746" y="682"/>
                    </a:lnTo>
                    <a:lnTo>
                      <a:pt x="746" y="686"/>
                    </a:lnTo>
                    <a:lnTo>
                      <a:pt x="748" y="686"/>
                    </a:lnTo>
                    <a:lnTo>
                      <a:pt x="752" y="690"/>
                    </a:lnTo>
                    <a:lnTo>
                      <a:pt x="756" y="694"/>
                    </a:lnTo>
                    <a:lnTo>
                      <a:pt x="760" y="698"/>
                    </a:lnTo>
                    <a:lnTo>
                      <a:pt x="764" y="698"/>
                    </a:lnTo>
                    <a:lnTo>
                      <a:pt x="768" y="698"/>
                    </a:lnTo>
                    <a:lnTo>
                      <a:pt x="772" y="698"/>
                    </a:lnTo>
                    <a:lnTo>
                      <a:pt x="772" y="702"/>
                    </a:lnTo>
                    <a:lnTo>
                      <a:pt x="776" y="702"/>
                    </a:lnTo>
                    <a:lnTo>
                      <a:pt x="778" y="702"/>
                    </a:lnTo>
                    <a:lnTo>
                      <a:pt x="782" y="706"/>
                    </a:lnTo>
                    <a:lnTo>
                      <a:pt x="786" y="708"/>
                    </a:lnTo>
                    <a:lnTo>
                      <a:pt x="790" y="708"/>
                    </a:lnTo>
                    <a:lnTo>
                      <a:pt x="790" y="712"/>
                    </a:lnTo>
                    <a:lnTo>
                      <a:pt x="786" y="712"/>
                    </a:lnTo>
                    <a:lnTo>
                      <a:pt x="786" y="716"/>
                    </a:lnTo>
                    <a:lnTo>
                      <a:pt x="786" y="712"/>
                    </a:lnTo>
                    <a:lnTo>
                      <a:pt x="790" y="712"/>
                    </a:lnTo>
                    <a:lnTo>
                      <a:pt x="794" y="712"/>
                    </a:lnTo>
                    <a:lnTo>
                      <a:pt x="798" y="712"/>
                    </a:lnTo>
                    <a:lnTo>
                      <a:pt x="802" y="712"/>
                    </a:lnTo>
                    <a:lnTo>
                      <a:pt x="806" y="712"/>
                    </a:lnTo>
                    <a:lnTo>
                      <a:pt x="806" y="708"/>
                    </a:lnTo>
                    <a:lnTo>
                      <a:pt x="808" y="708"/>
                    </a:lnTo>
                    <a:lnTo>
                      <a:pt x="812" y="712"/>
                    </a:lnTo>
                    <a:lnTo>
                      <a:pt x="808" y="712"/>
                    </a:lnTo>
                    <a:lnTo>
                      <a:pt x="812" y="712"/>
                    </a:lnTo>
                    <a:lnTo>
                      <a:pt x="816" y="712"/>
                    </a:lnTo>
                    <a:lnTo>
                      <a:pt x="820" y="712"/>
                    </a:lnTo>
                    <a:lnTo>
                      <a:pt x="824" y="712"/>
                    </a:lnTo>
                    <a:lnTo>
                      <a:pt x="828" y="712"/>
                    </a:lnTo>
                    <a:lnTo>
                      <a:pt x="828" y="716"/>
                    </a:lnTo>
                    <a:lnTo>
                      <a:pt x="832" y="716"/>
                    </a:lnTo>
                    <a:lnTo>
                      <a:pt x="832" y="712"/>
                    </a:lnTo>
                    <a:lnTo>
                      <a:pt x="832" y="716"/>
                    </a:lnTo>
                    <a:lnTo>
                      <a:pt x="832" y="720"/>
                    </a:lnTo>
                    <a:lnTo>
                      <a:pt x="832" y="728"/>
                    </a:lnTo>
                    <a:lnTo>
                      <a:pt x="828" y="732"/>
                    </a:lnTo>
                    <a:lnTo>
                      <a:pt x="828" y="736"/>
                    </a:lnTo>
                    <a:lnTo>
                      <a:pt x="832" y="736"/>
                    </a:lnTo>
                    <a:lnTo>
                      <a:pt x="832" y="738"/>
                    </a:lnTo>
                    <a:lnTo>
                      <a:pt x="832" y="742"/>
                    </a:lnTo>
                    <a:lnTo>
                      <a:pt x="832" y="746"/>
                    </a:lnTo>
                    <a:lnTo>
                      <a:pt x="832" y="750"/>
                    </a:lnTo>
                    <a:lnTo>
                      <a:pt x="832" y="754"/>
                    </a:lnTo>
                    <a:lnTo>
                      <a:pt x="832" y="758"/>
                    </a:lnTo>
                    <a:lnTo>
                      <a:pt x="832" y="762"/>
                    </a:lnTo>
                    <a:lnTo>
                      <a:pt x="834" y="766"/>
                    </a:lnTo>
                    <a:lnTo>
                      <a:pt x="838" y="768"/>
                    </a:lnTo>
                    <a:lnTo>
                      <a:pt x="838" y="772"/>
                    </a:lnTo>
                    <a:lnTo>
                      <a:pt x="842" y="772"/>
                    </a:lnTo>
                    <a:lnTo>
                      <a:pt x="842" y="776"/>
                    </a:lnTo>
                    <a:lnTo>
                      <a:pt x="838" y="776"/>
                    </a:lnTo>
                    <a:lnTo>
                      <a:pt x="834" y="776"/>
                    </a:lnTo>
                    <a:lnTo>
                      <a:pt x="838" y="776"/>
                    </a:lnTo>
                    <a:lnTo>
                      <a:pt x="842" y="776"/>
                    </a:lnTo>
                    <a:lnTo>
                      <a:pt x="842" y="780"/>
                    </a:lnTo>
                    <a:lnTo>
                      <a:pt x="846" y="780"/>
                    </a:lnTo>
                    <a:lnTo>
                      <a:pt x="850" y="780"/>
                    </a:lnTo>
                    <a:lnTo>
                      <a:pt x="850" y="784"/>
                    </a:lnTo>
                    <a:lnTo>
                      <a:pt x="854" y="788"/>
                    </a:lnTo>
                    <a:lnTo>
                      <a:pt x="854" y="792"/>
                    </a:lnTo>
                    <a:lnTo>
                      <a:pt x="858" y="792"/>
                    </a:lnTo>
                    <a:lnTo>
                      <a:pt x="858" y="794"/>
                    </a:lnTo>
                    <a:lnTo>
                      <a:pt x="854" y="794"/>
                    </a:lnTo>
                    <a:lnTo>
                      <a:pt x="854" y="798"/>
                    </a:lnTo>
                    <a:lnTo>
                      <a:pt x="850" y="798"/>
                    </a:lnTo>
                    <a:lnTo>
                      <a:pt x="850" y="802"/>
                    </a:lnTo>
                    <a:lnTo>
                      <a:pt x="850" y="798"/>
                    </a:lnTo>
                    <a:lnTo>
                      <a:pt x="854" y="798"/>
                    </a:lnTo>
                    <a:lnTo>
                      <a:pt x="854" y="794"/>
                    </a:lnTo>
                    <a:lnTo>
                      <a:pt x="858" y="794"/>
                    </a:lnTo>
                    <a:lnTo>
                      <a:pt x="862" y="794"/>
                    </a:lnTo>
                    <a:lnTo>
                      <a:pt x="862" y="798"/>
                    </a:lnTo>
                    <a:lnTo>
                      <a:pt x="864" y="798"/>
                    </a:lnTo>
                    <a:lnTo>
                      <a:pt x="864" y="802"/>
                    </a:lnTo>
                    <a:lnTo>
                      <a:pt x="868" y="802"/>
                    </a:lnTo>
                    <a:lnTo>
                      <a:pt x="868" y="806"/>
                    </a:lnTo>
                    <a:lnTo>
                      <a:pt x="872" y="806"/>
                    </a:lnTo>
                    <a:lnTo>
                      <a:pt x="872" y="810"/>
                    </a:lnTo>
                    <a:lnTo>
                      <a:pt x="872" y="806"/>
                    </a:lnTo>
                    <a:lnTo>
                      <a:pt x="868" y="806"/>
                    </a:lnTo>
                    <a:lnTo>
                      <a:pt x="868" y="802"/>
                    </a:lnTo>
                    <a:lnTo>
                      <a:pt x="864" y="798"/>
                    </a:lnTo>
                    <a:lnTo>
                      <a:pt x="868" y="798"/>
                    </a:lnTo>
                    <a:lnTo>
                      <a:pt x="868" y="794"/>
                    </a:lnTo>
                    <a:lnTo>
                      <a:pt x="868" y="792"/>
                    </a:lnTo>
                    <a:lnTo>
                      <a:pt x="872" y="792"/>
                    </a:lnTo>
                    <a:lnTo>
                      <a:pt x="872" y="788"/>
                    </a:lnTo>
                    <a:lnTo>
                      <a:pt x="872" y="792"/>
                    </a:lnTo>
                    <a:lnTo>
                      <a:pt x="876" y="792"/>
                    </a:lnTo>
                    <a:lnTo>
                      <a:pt x="876" y="794"/>
                    </a:lnTo>
                    <a:lnTo>
                      <a:pt x="876" y="798"/>
                    </a:lnTo>
                    <a:lnTo>
                      <a:pt x="880" y="798"/>
                    </a:lnTo>
                    <a:lnTo>
                      <a:pt x="880" y="794"/>
                    </a:lnTo>
                    <a:lnTo>
                      <a:pt x="880" y="792"/>
                    </a:lnTo>
                    <a:lnTo>
                      <a:pt x="876" y="788"/>
                    </a:lnTo>
                    <a:lnTo>
                      <a:pt x="880" y="788"/>
                    </a:lnTo>
                    <a:lnTo>
                      <a:pt x="880" y="784"/>
                    </a:lnTo>
                    <a:lnTo>
                      <a:pt x="880" y="780"/>
                    </a:lnTo>
                    <a:lnTo>
                      <a:pt x="884" y="780"/>
                    </a:lnTo>
                    <a:lnTo>
                      <a:pt x="884" y="776"/>
                    </a:lnTo>
                    <a:lnTo>
                      <a:pt x="884" y="772"/>
                    </a:lnTo>
                    <a:lnTo>
                      <a:pt x="884" y="768"/>
                    </a:lnTo>
                    <a:lnTo>
                      <a:pt x="880" y="768"/>
                    </a:lnTo>
                    <a:lnTo>
                      <a:pt x="880" y="766"/>
                    </a:lnTo>
                    <a:lnTo>
                      <a:pt x="880" y="762"/>
                    </a:lnTo>
                    <a:lnTo>
                      <a:pt x="880" y="758"/>
                    </a:lnTo>
                    <a:lnTo>
                      <a:pt x="880" y="754"/>
                    </a:lnTo>
                    <a:lnTo>
                      <a:pt x="876" y="754"/>
                    </a:lnTo>
                    <a:lnTo>
                      <a:pt x="876" y="750"/>
                    </a:lnTo>
                    <a:lnTo>
                      <a:pt x="880" y="750"/>
                    </a:lnTo>
                    <a:lnTo>
                      <a:pt x="876" y="746"/>
                    </a:lnTo>
                    <a:lnTo>
                      <a:pt x="876" y="742"/>
                    </a:lnTo>
                    <a:lnTo>
                      <a:pt x="880" y="742"/>
                    </a:lnTo>
                    <a:lnTo>
                      <a:pt x="876" y="742"/>
                    </a:lnTo>
                    <a:lnTo>
                      <a:pt x="876" y="738"/>
                    </a:lnTo>
                    <a:lnTo>
                      <a:pt x="876" y="736"/>
                    </a:lnTo>
                    <a:lnTo>
                      <a:pt x="872" y="736"/>
                    </a:lnTo>
                    <a:lnTo>
                      <a:pt x="872" y="732"/>
                    </a:lnTo>
                    <a:lnTo>
                      <a:pt x="868" y="732"/>
                    </a:lnTo>
                    <a:lnTo>
                      <a:pt x="868" y="728"/>
                    </a:lnTo>
                    <a:lnTo>
                      <a:pt x="868" y="724"/>
                    </a:lnTo>
                    <a:lnTo>
                      <a:pt x="864" y="724"/>
                    </a:lnTo>
                    <a:lnTo>
                      <a:pt x="868" y="724"/>
                    </a:lnTo>
                    <a:lnTo>
                      <a:pt x="872" y="724"/>
                    </a:lnTo>
                    <a:lnTo>
                      <a:pt x="876" y="720"/>
                    </a:lnTo>
                    <a:lnTo>
                      <a:pt x="880" y="720"/>
                    </a:lnTo>
                    <a:lnTo>
                      <a:pt x="884" y="716"/>
                    </a:lnTo>
                    <a:lnTo>
                      <a:pt x="888" y="716"/>
                    </a:lnTo>
                    <a:lnTo>
                      <a:pt x="890" y="712"/>
                    </a:lnTo>
                    <a:lnTo>
                      <a:pt x="894" y="708"/>
                    </a:lnTo>
                    <a:lnTo>
                      <a:pt x="898" y="706"/>
                    </a:lnTo>
                    <a:lnTo>
                      <a:pt x="902" y="706"/>
                    </a:lnTo>
                    <a:lnTo>
                      <a:pt x="902" y="702"/>
                    </a:lnTo>
                    <a:lnTo>
                      <a:pt x="906" y="702"/>
                    </a:lnTo>
                    <a:lnTo>
                      <a:pt x="910" y="698"/>
                    </a:lnTo>
                    <a:lnTo>
                      <a:pt x="910" y="694"/>
                    </a:lnTo>
                    <a:lnTo>
                      <a:pt x="914" y="690"/>
                    </a:lnTo>
                    <a:lnTo>
                      <a:pt x="914" y="686"/>
                    </a:lnTo>
                    <a:lnTo>
                      <a:pt x="914" y="682"/>
                    </a:lnTo>
                    <a:lnTo>
                      <a:pt x="914" y="680"/>
                    </a:lnTo>
                    <a:lnTo>
                      <a:pt x="914" y="676"/>
                    </a:lnTo>
                    <a:lnTo>
                      <a:pt x="910" y="672"/>
                    </a:lnTo>
                    <a:lnTo>
                      <a:pt x="914" y="672"/>
                    </a:lnTo>
                    <a:lnTo>
                      <a:pt x="910" y="668"/>
                    </a:lnTo>
                    <a:lnTo>
                      <a:pt x="910" y="664"/>
                    </a:lnTo>
                    <a:lnTo>
                      <a:pt x="910" y="660"/>
                    </a:lnTo>
                    <a:lnTo>
                      <a:pt x="906" y="656"/>
                    </a:lnTo>
                    <a:lnTo>
                      <a:pt x="902" y="650"/>
                    </a:lnTo>
                    <a:lnTo>
                      <a:pt x="898" y="650"/>
                    </a:lnTo>
                    <a:lnTo>
                      <a:pt x="898" y="646"/>
                    </a:lnTo>
                    <a:lnTo>
                      <a:pt x="894" y="646"/>
                    </a:lnTo>
                    <a:lnTo>
                      <a:pt x="890" y="642"/>
                    </a:lnTo>
                    <a:lnTo>
                      <a:pt x="888" y="638"/>
                    </a:lnTo>
                    <a:lnTo>
                      <a:pt x="884" y="638"/>
                    </a:lnTo>
                    <a:lnTo>
                      <a:pt x="888" y="638"/>
                    </a:lnTo>
                    <a:lnTo>
                      <a:pt x="884" y="638"/>
                    </a:lnTo>
                    <a:lnTo>
                      <a:pt x="884" y="634"/>
                    </a:lnTo>
                    <a:lnTo>
                      <a:pt x="884" y="630"/>
                    </a:lnTo>
                    <a:lnTo>
                      <a:pt x="888" y="630"/>
                    </a:lnTo>
                    <a:lnTo>
                      <a:pt x="888" y="626"/>
                    </a:lnTo>
                    <a:lnTo>
                      <a:pt x="890" y="626"/>
                    </a:lnTo>
                    <a:lnTo>
                      <a:pt x="890" y="622"/>
                    </a:lnTo>
                    <a:lnTo>
                      <a:pt x="894" y="622"/>
                    </a:lnTo>
                    <a:lnTo>
                      <a:pt x="894" y="620"/>
                    </a:lnTo>
                    <a:lnTo>
                      <a:pt x="890" y="620"/>
                    </a:lnTo>
                    <a:lnTo>
                      <a:pt x="894" y="616"/>
                    </a:lnTo>
                    <a:lnTo>
                      <a:pt x="894" y="612"/>
                    </a:lnTo>
                    <a:lnTo>
                      <a:pt x="898" y="612"/>
                    </a:lnTo>
                    <a:lnTo>
                      <a:pt x="898" y="616"/>
                    </a:lnTo>
                    <a:lnTo>
                      <a:pt x="902" y="616"/>
                    </a:lnTo>
                    <a:lnTo>
                      <a:pt x="898" y="616"/>
                    </a:lnTo>
                    <a:lnTo>
                      <a:pt x="898" y="612"/>
                    </a:lnTo>
                    <a:lnTo>
                      <a:pt x="902" y="612"/>
                    </a:lnTo>
                    <a:lnTo>
                      <a:pt x="898" y="608"/>
                    </a:lnTo>
                    <a:lnTo>
                      <a:pt x="902" y="604"/>
                    </a:lnTo>
                    <a:lnTo>
                      <a:pt x="906" y="604"/>
                    </a:lnTo>
                    <a:lnTo>
                      <a:pt x="910" y="604"/>
                    </a:lnTo>
                    <a:lnTo>
                      <a:pt x="910" y="600"/>
                    </a:lnTo>
                    <a:lnTo>
                      <a:pt x="906" y="600"/>
                    </a:lnTo>
                    <a:lnTo>
                      <a:pt x="906" y="604"/>
                    </a:lnTo>
                    <a:lnTo>
                      <a:pt x="902" y="604"/>
                    </a:lnTo>
                    <a:lnTo>
                      <a:pt x="898" y="604"/>
                    </a:lnTo>
                    <a:lnTo>
                      <a:pt x="898" y="600"/>
                    </a:lnTo>
                    <a:lnTo>
                      <a:pt x="898" y="596"/>
                    </a:lnTo>
                    <a:lnTo>
                      <a:pt x="894" y="596"/>
                    </a:lnTo>
                    <a:lnTo>
                      <a:pt x="898" y="594"/>
                    </a:lnTo>
                    <a:lnTo>
                      <a:pt x="894" y="594"/>
                    </a:lnTo>
                    <a:lnTo>
                      <a:pt x="894" y="590"/>
                    </a:lnTo>
                    <a:lnTo>
                      <a:pt x="898" y="586"/>
                    </a:lnTo>
                    <a:lnTo>
                      <a:pt x="894" y="590"/>
                    </a:lnTo>
                    <a:lnTo>
                      <a:pt x="890" y="590"/>
                    </a:lnTo>
                    <a:lnTo>
                      <a:pt x="890" y="586"/>
                    </a:lnTo>
                    <a:lnTo>
                      <a:pt x="890" y="590"/>
                    </a:lnTo>
                    <a:lnTo>
                      <a:pt x="888" y="590"/>
                    </a:lnTo>
                    <a:lnTo>
                      <a:pt x="888" y="586"/>
                    </a:lnTo>
                    <a:lnTo>
                      <a:pt x="890" y="582"/>
                    </a:lnTo>
                    <a:lnTo>
                      <a:pt x="894" y="582"/>
                    </a:lnTo>
                    <a:lnTo>
                      <a:pt x="894" y="578"/>
                    </a:lnTo>
                    <a:lnTo>
                      <a:pt x="894" y="574"/>
                    </a:lnTo>
                    <a:lnTo>
                      <a:pt x="894" y="570"/>
                    </a:lnTo>
                    <a:lnTo>
                      <a:pt x="898" y="570"/>
                    </a:lnTo>
                    <a:lnTo>
                      <a:pt x="894" y="570"/>
                    </a:lnTo>
                    <a:lnTo>
                      <a:pt x="898" y="570"/>
                    </a:lnTo>
                    <a:lnTo>
                      <a:pt x="894" y="570"/>
                    </a:lnTo>
                    <a:lnTo>
                      <a:pt x="894" y="566"/>
                    </a:lnTo>
                    <a:lnTo>
                      <a:pt x="890" y="566"/>
                    </a:lnTo>
                    <a:lnTo>
                      <a:pt x="890" y="564"/>
                    </a:lnTo>
                    <a:lnTo>
                      <a:pt x="890" y="560"/>
                    </a:lnTo>
                    <a:lnTo>
                      <a:pt x="888" y="560"/>
                    </a:lnTo>
                    <a:lnTo>
                      <a:pt x="888" y="556"/>
                    </a:lnTo>
                    <a:lnTo>
                      <a:pt x="888" y="552"/>
                    </a:lnTo>
                    <a:lnTo>
                      <a:pt x="890" y="552"/>
                    </a:lnTo>
                    <a:lnTo>
                      <a:pt x="894" y="550"/>
                    </a:lnTo>
                    <a:lnTo>
                      <a:pt x="898" y="550"/>
                    </a:lnTo>
                    <a:lnTo>
                      <a:pt x="906" y="550"/>
                    </a:lnTo>
                    <a:lnTo>
                      <a:pt x="910" y="550"/>
                    </a:lnTo>
                    <a:lnTo>
                      <a:pt x="914" y="550"/>
                    </a:lnTo>
                    <a:lnTo>
                      <a:pt x="914" y="552"/>
                    </a:lnTo>
                    <a:lnTo>
                      <a:pt x="918" y="552"/>
                    </a:lnTo>
                    <a:lnTo>
                      <a:pt x="924" y="552"/>
                    </a:lnTo>
                    <a:lnTo>
                      <a:pt x="924" y="556"/>
                    </a:lnTo>
                    <a:lnTo>
                      <a:pt x="920" y="556"/>
                    </a:lnTo>
                    <a:lnTo>
                      <a:pt x="924" y="556"/>
                    </a:lnTo>
                    <a:lnTo>
                      <a:pt x="924" y="552"/>
                    </a:lnTo>
                    <a:lnTo>
                      <a:pt x="928" y="552"/>
                    </a:lnTo>
                    <a:lnTo>
                      <a:pt x="932" y="552"/>
                    </a:lnTo>
                    <a:lnTo>
                      <a:pt x="936" y="556"/>
                    </a:lnTo>
                    <a:lnTo>
                      <a:pt x="940" y="556"/>
                    </a:lnTo>
                    <a:lnTo>
                      <a:pt x="936" y="556"/>
                    </a:lnTo>
                    <a:lnTo>
                      <a:pt x="940" y="556"/>
                    </a:lnTo>
                    <a:lnTo>
                      <a:pt x="944" y="556"/>
                    </a:lnTo>
                    <a:lnTo>
                      <a:pt x="944" y="552"/>
                    </a:lnTo>
                    <a:lnTo>
                      <a:pt x="948" y="552"/>
                    </a:lnTo>
                    <a:lnTo>
                      <a:pt x="950" y="550"/>
                    </a:lnTo>
                    <a:lnTo>
                      <a:pt x="954" y="550"/>
                    </a:lnTo>
                    <a:lnTo>
                      <a:pt x="954" y="552"/>
                    </a:lnTo>
                    <a:lnTo>
                      <a:pt x="958" y="552"/>
                    </a:lnTo>
                    <a:lnTo>
                      <a:pt x="958" y="556"/>
                    </a:lnTo>
                    <a:lnTo>
                      <a:pt x="962" y="556"/>
                    </a:lnTo>
                    <a:lnTo>
                      <a:pt x="966" y="556"/>
                    </a:lnTo>
                    <a:lnTo>
                      <a:pt x="970" y="560"/>
                    </a:lnTo>
                    <a:lnTo>
                      <a:pt x="966" y="560"/>
                    </a:lnTo>
                    <a:lnTo>
                      <a:pt x="966" y="564"/>
                    </a:lnTo>
                    <a:lnTo>
                      <a:pt x="970" y="564"/>
                    </a:lnTo>
                    <a:lnTo>
                      <a:pt x="966" y="564"/>
                    </a:lnTo>
                    <a:lnTo>
                      <a:pt x="970" y="564"/>
                    </a:lnTo>
                    <a:lnTo>
                      <a:pt x="974" y="564"/>
                    </a:lnTo>
                    <a:lnTo>
                      <a:pt x="976" y="566"/>
                    </a:lnTo>
                    <a:lnTo>
                      <a:pt x="974" y="570"/>
                    </a:lnTo>
                    <a:lnTo>
                      <a:pt x="974" y="566"/>
                    </a:lnTo>
                    <a:lnTo>
                      <a:pt x="974" y="570"/>
                    </a:lnTo>
                    <a:lnTo>
                      <a:pt x="976" y="570"/>
                    </a:lnTo>
                    <a:lnTo>
                      <a:pt x="976" y="566"/>
                    </a:lnTo>
                    <a:lnTo>
                      <a:pt x="980" y="566"/>
                    </a:lnTo>
                    <a:lnTo>
                      <a:pt x="980" y="570"/>
                    </a:lnTo>
                    <a:lnTo>
                      <a:pt x="976" y="574"/>
                    </a:lnTo>
                    <a:lnTo>
                      <a:pt x="980" y="574"/>
                    </a:lnTo>
                    <a:lnTo>
                      <a:pt x="980" y="578"/>
                    </a:lnTo>
                    <a:lnTo>
                      <a:pt x="984" y="578"/>
                    </a:lnTo>
                    <a:lnTo>
                      <a:pt x="988" y="578"/>
                    </a:lnTo>
                    <a:lnTo>
                      <a:pt x="992" y="582"/>
                    </a:lnTo>
                    <a:lnTo>
                      <a:pt x="996" y="582"/>
                    </a:lnTo>
                    <a:lnTo>
                      <a:pt x="1000" y="582"/>
                    </a:lnTo>
                    <a:lnTo>
                      <a:pt x="1004" y="582"/>
                    </a:lnTo>
                    <a:lnTo>
                      <a:pt x="1004" y="586"/>
                    </a:lnTo>
                    <a:lnTo>
                      <a:pt x="1006" y="586"/>
                    </a:lnTo>
                    <a:lnTo>
                      <a:pt x="1010" y="586"/>
                    </a:lnTo>
                    <a:lnTo>
                      <a:pt x="1010" y="582"/>
                    </a:lnTo>
                    <a:lnTo>
                      <a:pt x="1014" y="586"/>
                    </a:lnTo>
                    <a:lnTo>
                      <a:pt x="1014" y="590"/>
                    </a:lnTo>
                    <a:lnTo>
                      <a:pt x="1010" y="590"/>
                    </a:lnTo>
                    <a:lnTo>
                      <a:pt x="1006" y="590"/>
                    </a:lnTo>
                    <a:lnTo>
                      <a:pt x="1010" y="590"/>
                    </a:lnTo>
                    <a:lnTo>
                      <a:pt x="1010" y="594"/>
                    </a:lnTo>
                    <a:lnTo>
                      <a:pt x="1006" y="594"/>
                    </a:lnTo>
                    <a:lnTo>
                      <a:pt x="1006" y="596"/>
                    </a:lnTo>
                    <a:lnTo>
                      <a:pt x="1006" y="600"/>
                    </a:lnTo>
                    <a:lnTo>
                      <a:pt x="1010" y="600"/>
                    </a:lnTo>
                    <a:lnTo>
                      <a:pt x="1010" y="604"/>
                    </a:lnTo>
                    <a:lnTo>
                      <a:pt x="1006" y="604"/>
                    </a:lnTo>
                    <a:lnTo>
                      <a:pt x="1004" y="604"/>
                    </a:lnTo>
                    <a:lnTo>
                      <a:pt x="1000" y="604"/>
                    </a:lnTo>
                    <a:lnTo>
                      <a:pt x="996" y="604"/>
                    </a:lnTo>
                    <a:lnTo>
                      <a:pt x="992" y="604"/>
                    </a:lnTo>
                    <a:lnTo>
                      <a:pt x="996" y="608"/>
                    </a:lnTo>
                    <a:lnTo>
                      <a:pt x="1000" y="608"/>
                    </a:lnTo>
                    <a:lnTo>
                      <a:pt x="1004" y="608"/>
                    </a:lnTo>
                    <a:lnTo>
                      <a:pt x="1006" y="608"/>
                    </a:lnTo>
                    <a:lnTo>
                      <a:pt x="1010" y="608"/>
                    </a:lnTo>
                    <a:lnTo>
                      <a:pt x="1010" y="612"/>
                    </a:lnTo>
                    <a:lnTo>
                      <a:pt x="1010" y="616"/>
                    </a:lnTo>
                    <a:lnTo>
                      <a:pt x="1006" y="616"/>
                    </a:lnTo>
                    <a:lnTo>
                      <a:pt x="1006" y="620"/>
                    </a:lnTo>
                    <a:lnTo>
                      <a:pt x="1010" y="620"/>
                    </a:lnTo>
                    <a:lnTo>
                      <a:pt x="1006" y="620"/>
                    </a:lnTo>
                    <a:lnTo>
                      <a:pt x="1006" y="622"/>
                    </a:lnTo>
                    <a:lnTo>
                      <a:pt x="1010" y="622"/>
                    </a:lnTo>
                    <a:lnTo>
                      <a:pt x="1010" y="620"/>
                    </a:lnTo>
                    <a:lnTo>
                      <a:pt x="1014" y="620"/>
                    </a:lnTo>
                    <a:lnTo>
                      <a:pt x="1014" y="622"/>
                    </a:lnTo>
                    <a:lnTo>
                      <a:pt x="1010" y="622"/>
                    </a:lnTo>
                    <a:lnTo>
                      <a:pt x="1010" y="626"/>
                    </a:lnTo>
                    <a:lnTo>
                      <a:pt x="1014" y="626"/>
                    </a:lnTo>
                    <a:lnTo>
                      <a:pt x="1010" y="626"/>
                    </a:lnTo>
                    <a:lnTo>
                      <a:pt x="1010" y="630"/>
                    </a:lnTo>
                    <a:lnTo>
                      <a:pt x="1010" y="634"/>
                    </a:lnTo>
                    <a:lnTo>
                      <a:pt x="1006" y="630"/>
                    </a:lnTo>
                    <a:lnTo>
                      <a:pt x="1010" y="630"/>
                    </a:lnTo>
                    <a:lnTo>
                      <a:pt x="1006" y="630"/>
                    </a:lnTo>
                    <a:lnTo>
                      <a:pt x="1006" y="626"/>
                    </a:lnTo>
                    <a:lnTo>
                      <a:pt x="1006" y="630"/>
                    </a:lnTo>
                    <a:lnTo>
                      <a:pt x="1006" y="634"/>
                    </a:lnTo>
                    <a:lnTo>
                      <a:pt x="1004" y="634"/>
                    </a:lnTo>
                    <a:lnTo>
                      <a:pt x="1006" y="634"/>
                    </a:lnTo>
                    <a:lnTo>
                      <a:pt x="1006" y="638"/>
                    </a:lnTo>
                    <a:lnTo>
                      <a:pt x="1010" y="634"/>
                    </a:lnTo>
                    <a:lnTo>
                      <a:pt x="1014" y="634"/>
                    </a:lnTo>
                    <a:lnTo>
                      <a:pt x="1014" y="630"/>
                    </a:lnTo>
                    <a:lnTo>
                      <a:pt x="1018" y="630"/>
                    </a:lnTo>
                    <a:lnTo>
                      <a:pt x="1022" y="630"/>
                    </a:lnTo>
                    <a:lnTo>
                      <a:pt x="1026" y="630"/>
                    </a:lnTo>
                    <a:lnTo>
                      <a:pt x="1026" y="634"/>
                    </a:lnTo>
                    <a:lnTo>
                      <a:pt x="1030" y="634"/>
                    </a:lnTo>
                    <a:lnTo>
                      <a:pt x="1030" y="638"/>
                    </a:lnTo>
                    <a:lnTo>
                      <a:pt x="1030" y="642"/>
                    </a:lnTo>
                    <a:lnTo>
                      <a:pt x="1030" y="646"/>
                    </a:lnTo>
                    <a:lnTo>
                      <a:pt x="1030" y="650"/>
                    </a:lnTo>
                    <a:lnTo>
                      <a:pt x="1026" y="650"/>
                    </a:lnTo>
                    <a:lnTo>
                      <a:pt x="1022" y="652"/>
                    </a:lnTo>
                    <a:lnTo>
                      <a:pt x="1018" y="652"/>
                    </a:lnTo>
                    <a:lnTo>
                      <a:pt x="1014" y="652"/>
                    </a:lnTo>
                    <a:lnTo>
                      <a:pt x="1014" y="656"/>
                    </a:lnTo>
                    <a:lnTo>
                      <a:pt x="1014" y="652"/>
                    </a:lnTo>
                    <a:lnTo>
                      <a:pt x="1018" y="652"/>
                    </a:lnTo>
                    <a:lnTo>
                      <a:pt x="1022" y="652"/>
                    </a:lnTo>
                    <a:lnTo>
                      <a:pt x="1026" y="652"/>
                    </a:lnTo>
                    <a:lnTo>
                      <a:pt x="1026" y="650"/>
                    </a:lnTo>
                    <a:lnTo>
                      <a:pt x="1030" y="650"/>
                    </a:lnTo>
                    <a:lnTo>
                      <a:pt x="1030" y="646"/>
                    </a:lnTo>
                    <a:lnTo>
                      <a:pt x="1030" y="642"/>
                    </a:lnTo>
                    <a:lnTo>
                      <a:pt x="1030" y="638"/>
                    </a:lnTo>
                    <a:lnTo>
                      <a:pt x="1032" y="638"/>
                    </a:lnTo>
                    <a:lnTo>
                      <a:pt x="1032" y="642"/>
                    </a:lnTo>
                    <a:lnTo>
                      <a:pt x="1032" y="646"/>
                    </a:lnTo>
                    <a:lnTo>
                      <a:pt x="1032" y="650"/>
                    </a:lnTo>
                    <a:lnTo>
                      <a:pt x="1032" y="646"/>
                    </a:lnTo>
                    <a:lnTo>
                      <a:pt x="1036" y="646"/>
                    </a:lnTo>
                    <a:lnTo>
                      <a:pt x="1036" y="642"/>
                    </a:lnTo>
                    <a:lnTo>
                      <a:pt x="1036" y="646"/>
                    </a:lnTo>
                    <a:lnTo>
                      <a:pt x="1036" y="652"/>
                    </a:lnTo>
                    <a:lnTo>
                      <a:pt x="1036" y="650"/>
                    </a:lnTo>
                    <a:lnTo>
                      <a:pt x="1040" y="646"/>
                    </a:lnTo>
                    <a:lnTo>
                      <a:pt x="1044" y="642"/>
                    </a:lnTo>
                    <a:lnTo>
                      <a:pt x="1048" y="642"/>
                    </a:lnTo>
                    <a:lnTo>
                      <a:pt x="1052" y="642"/>
                    </a:lnTo>
                    <a:lnTo>
                      <a:pt x="1052" y="638"/>
                    </a:lnTo>
                    <a:lnTo>
                      <a:pt x="1052" y="634"/>
                    </a:lnTo>
                    <a:lnTo>
                      <a:pt x="1056" y="634"/>
                    </a:lnTo>
                    <a:lnTo>
                      <a:pt x="1056" y="630"/>
                    </a:lnTo>
                    <a:lnTo>
                      <a:pt x="1060" y="634"/>
                    </a:lnTo>
                    <a:lnTo>
                      <a:pt x="1060" y="638"/>
                    </a:lnTo>
                    <a:lnTo>
                      <a:pt x="1062" y="638"/>
                    </a:lnTo>
                    <a:lnTo>
                      <a:pt x="1060" y="642"/>
                    </a:lnTo>
                    <a:lnTo>
                      <a:pt x="1060" y="646"/>
                    </a:lnTo>
                    <a:lnTo>
                      <a:pt x="1060" y="642"/>
                    </a:lnTo>
                    <a:lnTo>
                      <a:pt x="1062" y="642"/>
                    </a:lnTo>
                    <a:lnTo>
                      <a:pt x="1062" y="638"/>
                    </a:lnTo>
                    <a:lnTo>
                      <a:pt x="1060" y="634"/>
                    </a:lnTo>
                    <a:lnTo>
                      <a:pt x="1060" y="630"/>
                    </a:lnTo>
                    <a:lnTo>
                      <a:pt x="1062" y="630"/>
                    </a:lnTo>
                    <a:lnTo>
                      <a:pt x="1062" y="634"/>
                    </a:lnTo>
                    <a:lnTo>
                      <a:pt x="1062" y="630"/>
                    </a:lnTo>
                    <a:lnTo>
                      <a:pt x="1062" y="626"/>
                    </a:lnTo>
                    <a:lnTo>
                      <a:pt x="1066" y="626"/>
                    </a:lnTo>
                    <a:lnTo>
                      <a:pt x="1066" y="630"/>
                    </a:lnTo>
                    <a:lnTo>
                      <a:pt x="1066" y="626"/>
                    </a:lnTo>
                    <a:lnTo>
                      <a:pt x="1070" y="626"/>
                    </a:lnTo>
                    <a:lnTo>
                      <a:pt x="1066" y="626"/>
                    </a:lnTo>
                    <a:lnTo>
                      <a:pt x="1066" y="622"/>
                    </a:lnTo>
                    <a:lnTo>
                      <a:pt x="1066" y="620"/>
                    </a:lnTo>
                    <a:lnTo>
                      <a:pt x="1070" y="620"/>
                    </a:lnTo>
                    <a:lnTo>
                      <a:pt x="1070" y="622"/>
                    </a:lnTo>
                    <a:lnTo>
                      <a:pt x="1070" y="620"/>
                    </a:lnTo>
                    <a:lnTo>
                      <a:pt x="1066" y="620"/>
                    </a:lnTo>
                    <a:lnTo>
                      <a:pt x="1070" y="620"/>
                    </a:lnTo>
                    <a:lnTo>
                      <a:pt x="1074" y="620"/>
                    </a:lnTo>
                    <a:lnTo>
                      <a:pt x="1070" y="620"/>
                    </a:lnTo>
                    <a:lnTo>
                      <a:pt x="1070" y="616"/>
                    </a:lnTo>
                    <a:lnTo>
                      <a:pt x="1066" y="616"/>
                    </a:lnTo>
                    <a:lnTo>
                      <a:pt x="1066" y="612"/>
                    </a:lnTo>
                    <a:lnTo>
                      <a:pt x="1070" y="612"/>
                    </a:lnTo>
                    <a:lnTo>
                      <a:pt x="1070" y="608"/>
                    </a:lnTo>
                    <a:lnTo>
                      <a:pt x="1070" y="612"/>
                    </a:lnTo>
                    <a:lnTo>
                      <a:pt x="1074" y="612"/>
                    </a:lnTo>
                    <a:lnTo>
                      <a:pt x="1074" y="608"/>
                    </a:lnTo>
                    <a:lnTo>
                      <a:pt x="1070" y="608"/>
                    </a:lnTo>
                    <a:lnTo>
                      <a:pt x="1074" y="608"/>
                    </a:lnTo>
                    <a:lnTo>
                      <a:pt x="1074" y="604"/>
                    </a:lnTo>
                    <a:lnTo>
                      <a:pt x="1076" y="600"/>
                    </a:lnTo>
                    <a:lnTo>
                      <a:pt x="1076" y="596"/>
                    </a:lnTo>
                    <a:lnTo>
                      <a:pt x="1080" y="596"/>
                    </a:lnTo>
                    <a:lnTo>
                      <a:pt x="1080" y="600"/>
                    </a:lnTo>
                    <a:lnTo>
                      <a:pt x="1076" y="600"/>
                    </a:lnTo>
                    <a:lnTo>
                      <a:pt x="1080" y="600"/>
                    </a:lnTo>
                    <a:lnTo>
                      <a:pt x="1084" y="600"/>
                    </a:lnTo>
                    <a:lnTo>
                      <a:pt x="1080" y="604"/>
                    </a:lnTo>
                    <a:lnTo>
                      <a:pt x="1076" y="604"/>
                    </a:lnTo>
                    <a:lnTo>
                      <a:pt x="1076" y="608"/>
                    </a:lnTo>
                    <a:lnTo>
                      <a:pt x="1076" y="604"/>
                    </a:lnTo>
                    <a:lnTo>
                      <a:pt x="1080" y="604"/>
                    </a:lnTo>
                    <a:lnTo>
                      <a:pt x="1084" y="604"/>
                    </a:lnTo>
                    <a:lnTo>
                      <a:pt x="1084" y="608"/>
                    </a:lnTo>
                    <a:lnTo>
                      <a:pt x="1080" y="608"/>
                    </a:lnTo>
                    <a:lnTo>
                      <a:pt x="1084" y="608"/>
                    </a:lnTo>
                    <a:lnTo>
                      <a:pt x="1084" y="604"/>
                    </a:lnTo>
                    <a:lnTo>
                      <a:pt x="1088" y="604"/>
                    </a:lnTo>
                    <a:lnTo>
                      <a:pt x="1088" y="608"/>
                    </a:lnTo>
                    <a:lnTo>
                      <a:pt x="1084" y="612"/>
                    </a:lnTo>
                    <a:lnTo>
                      <a:pt x="1088" y="612"/>
                    </a:lnTo>
                    <a:lnTo>
                      <a:pt x="1088" y="616"/>
                    </a:lnTo>
                    <a:lnTo>
                      <a:pt x="1092" y="616"/>
                    </a:lnTo>
                    <a:lnTo>
                      <a:pt x="1092" y="620"/>
                    </a:lnTo>
                    <a:lnTo>
                      <a:pt x="1088" y="620"/>
                    </a:lnTo>
                    <a:lnTo>
                      <a:pt x="1092" y="620"/>
                    </a:lnTo>
                    <a:lnTo>
                      <a:pt x="1092" y="622"/>
                    </a:lnTo>
                    <a:lnTo>
                      <a:pt x="1092" y="620"/>
                    </a:lnTo>
                    <a:lnTo>
                      <a:pt x="1096" y="620"/>
                    </a:lnTo>
                    <a:lnTo>
                      <a:pt x="1096" y="622"/>
                    </a:lnTo>
                    <a:lnTo>
                      <a:pt x="1100" y="622"/>
                    </a:lnTo>
                    <a:lnTo>
                      <a:pt x="1096" y="626"/>
                    </a:lnTo>
                    <a:lnTo>
                      <a:pt x="1092" y="626"/>
                    </a:lnTo>
                    <a:lnTo>
                      <a:pt x="1088" y="626"/>
                    </a:lnTo>
                    <a:lnTo>
                      <a:pt x="1088" y="630"/>
                    </a:lnTo>
                    <a:lnTo>
                      <a:pt x="1092" y="626"/>
                    </a:lnTo>
                    <a:lnTo>
                      <a:pt x="1096" y="626"/>
                    </a:lnTo>
                    <a:lnTo>
                      <a:pt x="1100" y="626"/>
                    </a:lnTo>
                    <a:lnTo>
                      <a:pt x="1100" y="630"/>
                    </a:lnTo>
                    <a:lnTo>
                      <a:pt x="1104" y="630"/>
                    </a:lnTo>
                    <a:lnTo>
                      <a:pt x="1104" y="634"/>
                    </a:lnTo>
                    <a:lnTo>
                      <a:pt x="1106" y="634"/>
                    </a:lnTo>
                    <a:lnTo>
                      <a:pt x="1106" y="638"/>
                    </a:lnTo>
                    <a:lnTo>
                      <a:pt x="1104" y="638"/>
                    </a:lnTo>
                    <a:lnTo>
                      <a:pt x="1100" y="642"/>
                    </a:lnTo>
                    <a:lnTo>
                      <a:pt x="1096" y="642"/>
                    </a:lnTo>
                    <a:lnTo>
                      <a:pt x="1096" y="646"/>
                    </a:lnTo>
                    <a:lnTo>
                      <a:pt x="1096" y="642"/>
                    </a:lnTo>
                    <a:lnTo>
                      <a:pt x="1100" y="642"/>
                    </a:lnTo>
                    <a:lnTo>
                      <a:pt x="1104" y="642"/>
                    </a:lnTo>
                    <a:lnTo>
                      <a:pt x="1106" y="642"/>
                    </a:lnTo>
                    <a:lnTo>
                      <a:pt x="1110" y="642"/>
                    </a:lnTo>
                    <a:lnTo>
                      <a:pt x="1106" y="642"/>
                    </a:lnTo>
                    <a:lnTo>
                      <a:pt x="1106" y="646"/>
                    </a:lnTo>
                    <a:lnTo>
                      <a:pt x="1110" y="646"/>
                    </a:lnTo>
                    <a:lnTo>
                      <a:pt x="1106" y="646"/>
                    </a:lnTo>
                    <a:lnTo>
                      <a:pt x="1106" y="650"/>
                    </a:lnTo>
                    <a:lnTo>
                      <a:pt x="1106" y="646"/>
                    </a:lnTo>
                    <a:lnTo>
                      <a:pt x="1104" y="650"/>
                    </a:lnTo>
                    <a:lnTo>
                      <a:pt x="1100" y="650"/>
                    </a:lnTo>
                    <a:lnTo>
                      <a:pt x="1100" y="652"/>
                    </a:lnTo>
                    <a:lnTo>
                      <a:pt x="1104" y="650"/>
                    </a:lnTo>
                    <a:lnTo>
                      <a:pt x="1106" y="650"/>
                    </a:lnTo>
                    <a:lnTo>
                      <a:pt x="1110" y="650"/>
                    </a:lnTo>
                    <a:lnTo>
                      <a:pt x="1110" y="646"/>
                    </a:lnTo>
                    <a:lnTo>
                      <a:pt x="1110" y="650"/>
                    </a:lnTo>
                    <a:lnTo>
                      <a:pt x="1114" y="650"/>
                    </a:lnTo>
                    <a:lnTo>
                      <a:pt x="1110" y="650"/>
                    </a:lnTo>
                    <a:lnTo>
                      <a:pt x="1110" y="652"/>
                    </a:lnTo>
                    <a:lnTo>
                      <a:pt x="1110" y="650"/>
                    </a:lnTo>
                    <a:lnTo>
                      <a:pt x="1110" y="652"/>
                    </a:lnTo>
                    <a:lnTo>
                      <a:pt x="1106" y="652"/>
                    </a:lnTo>
                    <a:lnTo>
                      <a:pt x="1110" y="652"/>
                    </a:lnTo>
                    <a:lnTo>
                      <a:pt x="1114" y="652"/>
                    </a:lnTo>
                    <a:lnTo>
                      <a:pt x="1114" y="656"/>
                    </a:lnTo>
                    <a:lnTo>
                      <a:pt x="1118" y="656"/>
                    </a:lnTo>
                    <a:lnTo>
                      <a:pt x="1118" y="660"/>
                    </a:lnTo>
                    <a:lnTo>
                      <a:pt x="1114" y="660"/>
                    </a:lnTo>
                    <a:lnTo>
                      <a:pt x="1114" y="664"/>
                    </a:lnTo>
                    <a:lnTo>
                      <a:pt x="1110" y="664"/>
                    </a:lnTo>
                    <a:lnTo>
                      <a:pt x="1110" y="660"/>
                    </a:lnTo>
                    <a:lnTo>
                      <a:pt x="1110" y="664"/>
                    </a:lnTo>
                    <a:lnTo>
                      <a:pt x="1114" y="664"/>
                    </a:lnTo>
                    <a:lnTo>
                      <a:pt x="1118" y="664"/>
                    </a:lnTo>
                    <a:lnTo>
                      <a:pt x="1118" y="668"/>
                    </a:lnTo>
                    <a:lnTo>
                      <a:pt x="1118" y="672"/>
                    </a:lnTo>
                    <a:lnTo>
                      <a:pt x="1122" y="672"/>
                    </a:lnTo>
                    <a:lnTo>
                      <a:pt x="1126" y="672"/>
                    </a:lnTo>
                    <a:lnTo>
                      <a:pt x="1126" y="676"/>
                    </a:lnTo>
                    <a:lnTo>
                      <a:pt x="1122" y="676"/>
                    </a:lnTo>
                    <a:lnTo>
                      <a:pt x="1122" y="680"/>
                    </a:lnTo>
                    <a:lnTo>
                      <a:pt x="1118" y="680"/>
                    </a:lnTo>
                    <a:lnTo>
                      <a:pt x="1122" y="680"/>
                    </a:lnTo>
                    <a:lnTo>
                      <a:pt x="1118" y="680"/>
                    </a:lnTo>
                    <a:lnTo>
                      <a:pt x="1122" y="680"/>
                    </a:lnTo>
                    <a:lnTo>
                      <a:pt x="1122" y="682"/>
                    </a:lnTo>
                    <a:lnTo>
                      <a:pt x="1118" y="682"/>
                    </a:lnTo>
                    <a:lnTo>
                      <a:pt x="1118" y="680"/>
                    </a:lnTo>
                    <a:lnTo>
                      <a:pt x="1114" y="680"/>
                    </a:lnTo>
                    <a:lnTo>
                      <a:pt x="1110" y="680"/>
                    </a:lnTo>
                    <a:lnTo>
                      <a:pt x="1114" y="680"/>
                    </a:lnTo>
                    <a:lnTo>
                      <a:pt x="1114" y="676"/>
                    </a:lnTo>
                    <a:lnTo>
                      <a:pt x="1110" y="676"/>
                    </a:lnTo>
                    <a:lnTo>
                      <a:pt x="1110" y="680"/>
                    </a:lnTo>
                    <a:lnTo>
                      <a:pt x="1114" y="680"/>
                    </a:lnTo>
                    <a:lnTo>
                      <a:pt x="1118" y="682"/>
                    </a:lnTo>
                    <a:lnTo>
                      <a:pt x="1114" y="682"/>
                    </a:lnTo>
                    <a:lnTo>
                      <a:pt x="1118" y="682"/>
                    </a:lnTo>
                    <a:lnTo>
                      <a:pt x="1122" y="682"/>
                    </a:lnTo>
                    <a:lnTo>
                      <a:pt x="1122" y="686"/>
                    </a:lnTo>
                    <a:lnTo>
                      <a:pt x="1118" y="686"/>
                    </a:lnTo>
                    <a:lnTo>
                      <a:pt x="1118" y="682"/>
                    </a:lnTo>
                    <a:lnTo>
                      <a:pt x="1114" y="686"/>
                    </a:lnTo>
                    <a:lnTo>
                      <a:pt x="1118" y="686"/>
                    </a:lnTo>
                    <a:lnTo>
                      <a:pt x="1114" y="686"/>
                    </a:lnTo>
                    <a:lnTo>
                      <a:pt x="1118" y="686"/>
                    </a:lnTo>
                    <a:lnTo>
                      <a:pt x="1122" y="686"/>
                    </a:lnTo>
                    <a:lnTo>
                      <a:pt x="1122" y="690"/>
                    </a:lnTo>
                    <a:lnTo>
                      <a:pt x="1118" y="690"/>
                    </a:lnTo>
                    <a:lnTo>
                      <a:pt x="1114" y="690"/>
                    </a:lnTo>
                    <a:lnTo>
                      <a:pt x="1118" y="690"/>
                    </a:lnTo>
                    <a:lnTo>
                      <a:pt x="1122" y="690"/>
                    </a:lnTo>
                    <a:lnTo>
                      <a:pt x="1126" y="690"/>
                    </a:lnTo>
                    <a:lnTo>
                      <a:pt x="1126" y="694"/>
                    </a:lnTo>
                    <a:lnTo>
                      <a:pt x="1130" y="694"/>
                    </a:lnTo>
                    <a:lnTo>
                      <a:pt x="1126" y="694"/>
                    </a:lnTo>
                    <a:lnTo>
                      <a:pt x="1126" y="698"/>
                    </a:lnTo>
                    <a:lnTo>
                      <a:pt x="1130" y="698"/>
                    </a:lnTo>
                    <a:lnTo>
                      <a:pt x="1132" y="698"/>
                    </a:lnTo>
                    <a:lnTo>
                      <a:pt x="1136" y="698"/>
                    </a:lnTo>
                    <a:lnTo>
                      <a:pt x="1136" y="702"/>
                    </a:lnTo>
                    <a:lnTo>
                      <a:pt x="1132" y="702"/>
                    </a:lnTo>
                    <a:lnTo>
                      <a:pt x="1136" y="702"/>
                    </a:lnTo>
                    <a:lnTo>
                      <a:pt x="1136" y="698"/>
                    </a:lnTo>
                    <a:lnTo>
                      <a:pt x="1136" y="702"/>
                    </a:lnTo>
                    <a:lnTo>
                      <a:pt x="1136" y="706"/>
                    </a:lnTo>
                    <a:lnTo>
                      <a:pt x="1136" y="702"/>
                    </a:lnTo>
                    <a:lnTo>
                      <a:pt x="1140" y="702"/>
                    </a:lnTo>
                    <a:lnTo>
                      <a:pt x="1136" y="702"/>
                    </a:lnTo>
                    <a:lnTo>
                      <a:pt x="1136" y="706"/>
                    </a:lnTo>
                    <a:lnTo>
                      <a:pt x="1140" y="706"/>
                    </a:lnTo>
                    <a:lnTo>
                      <a:pt x="1140" y="708"/>
                    </a:lnTo>
                    <a:lnTo>
                      <a:pt x="1136" y="708"/>
                    </a:lnTo>
                    <a:lnTo>
                      <a:pt x="1140" y="708"/>
                    </a:lnTo>
                    <a:lnTo>
                      <a:pt x="1140" y="706"/>
                    </a:lnTo>
                    <a:lnTo>
                      <a:pt x="1144" y="706"/>
                    </a:lnTo>
                    <a:lnTo>
                      <a:pt x="1144" y="708"/>
                    </a:lnTo>
                    <a:lnTo>
                      <a:pt x="1140" y="708"/>
                    </a:lnTo>
                    <a:lnTo>
                      <a:pt x="1140" y="712"/>
                    </a:lnTo>
                    <a:lnTo>
                      <a:pt x="1136" y="712"/>
                    </a:lnTo>
                    <a:lnTo>
                      <a:pt x="1140" y="712"/>
                    </a:lnTo>
                    <a:lnTo>
                      <a:pt x="1136" y="716"/>
                    </a:lnTo>
                    <a:lnTo>
                      <a:pt x="1140" y="716"/>
                    </a:lnTo>
                    <a:lnTo>
                      <a:pt x="1140" y="712"/>
                    </a:lnTo>
                    <a:lnTo>
                      <a:pt x="1144" y="712"/>
                    </a:lnTo>
                    <a:lnTo>
                      <a:pt x="1144" y="716"/>
                    </a:lnTo>
                    <a:lnTo>
                      <a:pt x="1140" y="716"/>
                    </a:lnTo>
                    <a:lnTo>
                      <a:pt x="1144" y="716"/>
                    </a:lnTo>
                    <a:lnTo>
                      <a:pt x="1144" y="712"/>
                    </a:lnTo>
                    <a:lnTo>
                      <a:pt x="1148" y="712"/>
                    </a:lnTo>
                    <a:lnTo>
                      <a:pt x="1148" y="708"/>
                    </a:lnTo>
                    <a:lnTo>
                      <a:pt x="1148" y="712"/>
                    </a:lnTo>
                    <a:lnTo>
                      <a:pt x="1144" y="712"/>
                    </a:lnTo>
                    <a:lnTo>
                      <a:pt x="1144" y="716"/>
                    </a:lnTo>
                    <a:lnTo>
                      <a:pt x="1148" y="716"/>
                    </a:lnTo>
                    <a:lnTo>
                      <a:pt x="1152" y="712"/>
                    </a:lnTo>
                    <a:lnTo>
                      <a:pt x="1152" y="716"/>
                    </a:lnTo>
                    <a:lnTo>
                      <a:pt x="1148" y="720"/>
                    </a:lnTo>
                    <a:lnTo>
                      <a:pt x="1148" y="724"/>
                    </a:lnTo>
                    <a:lnTo>
                      <a:pt x="1148" y="720"/>
                    </a:lnTo>
                    <a:lnTo>
                      <a:pt x="1152" y="720"/>
                    </a:lnTo>
                    <a:lnTo>
                      <a:pt x="1156" y="716"/>
                    </a:lnTo>
                    <a:lnTo>
                      <a:pt x="1156" y="712"/>
                    </a:lnTo>
                    <a:lnTo>
                      <a:pt x="1160" y="712"/>
                    </a:lnTo>
                    <a:lnTo>
                      <a:pt x="1156" y="712"/>
                    </a:lnTo>
                    <a:lnTo>
                      <a:pt x="1156" y="716"/>
                    </a:lnTo>
                    <a:lnTo>
                      <a:pt x="1160" y="716"/>
                    </a:lnTo>
                    <a:lnTo>
                      <a:pt x="1160" y="712"/>
                    </a:lnTo>
                    <a:lnTo>
                      <a:pt x="1160" y="716"/>
                    </a:lnTo>
                    <a:lnTo>
                      <a:pt x="1160" y="720"/>
                    </a:lnTo>
                    <a:lnTo>
                      <a:pt x="1162" y="720"/>
                    </a:lnTo>
                    <a:lnTo>
                      <a:pt x="1166" y="724"/>
                    </a:lnTo>
                    <a:lnTo>
                      <a:pt x="1166" y="720"/>
                    </a:lnTo>
                    <a:lnTo>
                      <a:pt x="1170" y="720"/>
                    </a:lnTo>
                    <a:lnTo>
                      <a:pt x="1170" y="724"/>
                    </a:lnTo>
                    <a:lnTo>
                      <a:pt x="1174" y="724"/>
                    </a:lnTo>
                    <a:lnTo>
                      <a:pt x="1178" y="724"/>
                    </a:lnTo>
                    <a:lnTo>
                      <a:pt x="1182" y="724"/>
                    </a:lnTo>
                    <a:lnTo>
                      <a:pt x="1182" y="728"/>
                    </a:lnTo>
                    <a:lnTo>
                      <a:pt x="1178" y="728"/>
                    </a:lnTo>
                    <a:lnTo>
                      <a:pt x="1182" y="728"/>
                    </a:lnTo>
                    <a:lnTo>
                      <a:pt x="1182" y="732"/>
                    </a:lnTo>
                    <a:lnTo>
                      <a:pt x="1178" y="732"/>
                    </a:lnTo>
                    <a:lnTo>
                      <a:pt x="1174" y="732"/>
                    </a:lnTo>
                    <a:lnTo>
                      <a:pt x="1170" y="732"/>
                    </a:lnTo>
                    <a:lnTo>
                      <a:pt x="1174" y="732"/>
                    </a:lnTo>
                    <a:lnTo>
                      <a:pt x="1170" y="736"/>
                    </a:lnTo>
                    <a:lnTo>
                      <a:pt x="1166" y="736"/>
                    </a:lnTo>
                    <a:lnTo>
                      <a:pt x="1162" y="736"/>
                    </a:lnTo>
                    <a:lnTo>
                      <a:pt x="1160" y="736"/>
                    </a:lnTo>
                    <a:lnTo>
                      <a:pt x="1156" y="738"/>
                    </a:lnTo>
                    <a:lnTo>
                      <a:pt x="1152" y="738"/>
                    </a:lnTo>
                    <a:lnTo>
                      <a:pt x="1156" y="738"/>
                    </a:lnTo>
                    <a:lnTo>
                      <a:pt x="1160" y="738"/>
                    </a:lnTo>
                    <a:lnTo>
                      <a:pt x="1162" y="736"/>
                    </a:lnTo>
                    <a:lnTo>
                      <a:pt x="1166" y="736"/>
                    </a:lnTo>
                    <a:lnTo>
                      <a:pt x="1166" y="738"/>
                    </a:lnTo>
                    <a:lnTo>
                      <a:pt x="1162" y="738"/>
                    </a:lnTo>
                    <a:lnTo>
                      <a:pt x="1160" y="738"/>
                    </a:lnTo>
                    <a:lnTo>
                      <a:pt x="1156" y="738"/>
                    </a:lnTo>
                    <a:lnTo>
                      <a:pt x="1156" y="742"/>
                    </a:lnTo>
                    <a:lnTo>
                      <a:pt x="1152" y="742"/>
                    </a:lnTo>
                    <a:lnTo>
                      <a:pt x="1148" y="742"/>
                    </a:lnTo>
                    <a:lnTo>
                      <a:pt x="1144" y="742"/>
                    </a:lnTo>
                    <a:lnTo>
                      <a:pt x="1144" y="746"/>
                    </a:lnTo>
                    <a:lnTo>
                      <a:pt x="1144" y="750"/>
                    </a:lnTo>
                    <a:lnTo>
                      <a:pt x="1140" y="746"/>
                    </a:lnTo>
                    <a:lnTo>
                      <a:pt x="1136" y="746"/>
                    </a:lnTo>
                    <a:lnTo>
                      <a:pt x="1132" y="742"/>
                    </a:lnTo>
                    <a:lnTo>
                      <a:pt x="1132" y="746"/>
                    </a:lnTo>
                    <a:lnTo>
                      <a:pt x="1136" y="746"/>
                    </a:lnTo>
                    <a:lnTo>
                      <a:pt x="1140" y="746"/>
                    </a:lnTo>
                    <a:lnTo>
                      <a:pt x="1140" y="750"/>
                    </a:lnTo>
                    <a:lnTo>
                      <a:pt x="1144" y="750"/>
                    </a:lnTo>
                    <a:lnTo>
                      <a:pt x="1140" y="754"/>
                    </a:lnTo>
                    <a:lnTo>
                      <a:pt x="1144" y="754"/>
                    </a:lnTo>
                    <a:lnTo>
                      <a:pt x="1140" y="754"/>
                    </a:lnTo>
                    <a:lnTo>
                      <a:pt x="1144" y="754"/>
                    </a:lnTo>
                    <a:lnTo>
                      <a:pt x="1144" y="750"/>
                    </a:lnTo>
                    <a:lnTo>
                      <a:pt x="1148" y="750"/>
                    </a:lnTo>
                    <a:lnTo>
                      <a:pt x="1152" y="750"/>
                    </a:lnTo>
                    <a:lnTo>
                      <a:pt x="1152" y="746"/>
                    </a:lnTo>
                    <a:lnTo>
                      <a:pt x="1156" y="746"/>
                    </a:lnTo>
                    <a:lnTo>
                      <a:pt x="1160" y="746"/>
                    </a:lnTo>
                    <a:lnTo>
                      <a:pt x="1160" y="742"/>
                    </a:lnTo>
                    <a:lnTo>
                      <a:pt x="1162" y="742"/>
                    </a:lnTo>
                    <a:lnTo>
                      <a:pt x="1166" y="738"/>
                    </a:lnTo>
                    <a:lnTo>
                      <a:pt x="1170" y="738"/>
                    </a:lnTo>
                    <a:lnTo>
                      <a:pt x="1174" y="738"/>
                    </a:lnTo>
                    <a:lnTo>
                      <a:pt x="1178" y="738"/>
                    </a:lnTo>
                    <a:lnTo>
                      <a:pt x="1174" y="736"/>
                    </a:lnTo>
                    <a:lnTo>
                      <a:pt x="1170" y="736"/>
                    </a:lnTo>
                    <a:lnTo>
                      <a:pt x="1166" y="736"/>
                    </a:lnTo>
                    <a:lnTo>
                      <a:pt x="1170" y="736"/>
                    </a:lnTo>
                    <a:lnTo>
                      <a:pt x="1174" y="736"/>
                    </a:lnTo>
                    <a:lnTo>
                      <a:pt x="1178" y="736"/>
                    </a:lnTo>
                    <a:lnTo>
                      <a:pt x="1182" y="736"/>
                    </a:lnTo>
                    <a:lnTo>
                      <a:pt x="1182" y="738"/>
                    </a:lnTo>
                    <a:lnTo>
                      <a:pt x="1186" y="742"/>
                    </a:lnTo>
                    <a:lnTo>
                      <a:pt x="1186" y="746"/>
                    </a:lnTo>
                    <a:lnTo>
                      <a:pt x="1182" y="746"/>
                    </a:lnTo>
                    <a:lnTo>
                      <a:pt x="1186" y="750"/>
                    </a:lnTo>
                    <a:lnTo>
                      <a:pt x="1182" y="750"/>
                    </a:lnTo>
                    <a:lnTo>
                      <a:pt x="1186" y="750"/>
                    </a:lnTo>
                    <a:lnTo>
                      <a:pt x="1186" y="746"/>
                    </a:lnTo>
                    <a:lnTo>
                      <a:pt x="1188" y="746"/>
                    </a:lnTo>
                    <a:lnTo>
                      <a:pt x="1192" y="746"/>
                    </a:lnTo>
                    <a:lnTo>
                      <a:pt x="1192" y="742"/>
                    </a:lnTo>
                    <a:lnTo>
                      <a:pt x="1196" y="742"/>
                    </a:lnTo>
                    <a:lnTo>
                      <a:pt x="1196" y="746"/>
                    </a:lnTo>
                    <a:lnTo>
                      <a:pt x="1192" y="746"/>
                    </a:lnTo>
                    <a:lnTo>
                      <a:pt x="1196" y="746"/>
                    </a:lnTo>
                    <a:lnTo>
                      <a:pt x="1200" y="746"/>
                    </a:lnTo>
                    <a:lnTo>
                      <a:pt x="1204" y="750"/>
                    </a:lnTo>
                    <a:lnTo>
                      <a:pt x="1200" y="750"/>
                    </a:lnTo>
                    <a:lnTo>
                      <a:pt x="1204" y="750"/>
                    </a:lnTo>
                    <a:lnTo>
                      <a:pt x="1200" y="754"/>
                    </a:lnTo>
                    <a:lnTo>
                      <a:pt x="1204" y="754"/>
                    </a:lnTo>
                    <a:lnTo>
                      <a:pt x="1204" y="758"/>
                    </a:lnTo>
                    <a:lnTo>
                      <a:pt x="1204" y="762"/>
                    </a:lnTo>
                    <a:lnTo>
                      <a:pt x="1200" y="762"/>
                    </a:lnTo>
                    <a:lnTo>
                      <a:pt x="1204" y="762"/>
                    </a:lnTo>
                    <a:lnTo>
                      <a:pt x="1204" y="766"/>
                    </a:lnTo>
                    <a:lnTo>
                      <a:pt x="1200" y="766"/>
                    </a:lnTo>
                    <a:lnTo>
                      <a:pt x="1204" y="768"/>
                    </a:lnTo>
                    <a:lnTo>
                      <a:pt x="1200" y="768"/>
                    </a:lnTo>
                    <a:lnTo>
                      <a:pt x="1204" y="768"/>
                    </a:lnTo>
                    <a:lnTo>
                      <a:pt x="1200" y="768"/>
                    </a:lnTo>
                    <a:lnTo>
                      <a:pt x="1196" y="768"/>
                    </a:lnTo>
                    <a:lnTo>
                      <a:pt x="1200" y="768"/>
                    </a:lnTo>
                    <a:lnTo>
                      <a:pt x="1204" y="772"/>
                    </a:lnTo>
                    <a:lnTo>
                      <a:pt x="1208" y="772"/>
                    </a:lnTo>
                    <a:lnTo>
                      <a:pt x="1204" y="776"/>
                    </a:lnTo>
                    <a:lnTo>
                      <a:pt x="1204" y="772"/>
                    </a:lnTo>
                    <a:lnTo>
                      <a:pt x="1200" y="772"/>
                    </a:lnTo>
                    <a:lnTo>
                      <a:pt x="1204" y="772"/>
                    </a:lnTo>
                    <a:lnTo>
                      <a:pt x="1204" y="776"/>
                    </a:lnTo>
                    <a:lnTo>
                      <a:pt x="1208" y="776"/>
                    </a:lnTo>
                    <a:lnTo>
                      <a:pt x="1208" y="780"/>
                    </a:lnTo>
                    <a:lnTo>
                      <a:pt x="1204" y="784"/>
                    </a:lnTo>
                    <a:lnTo>
                      <a:pt x="1200" y="784"/>
                    </a:lnTo>
                    <a:lnTo>
                      <a:pt x="1200" y="788"/>
                    </a:lnTo>
                    <a:lnTo>
                      <a:pt x="1196" y="788"/>
                    </a:lnTo>
                    <a:lnTo>
                      <a:pt x="1192" y="792"/>
                    </a:lnTo>
                    <a:lnTo>
                      <a:pt x="1188" y="792"/>
                    </a:lnTo>
                    <a:lnTo>
                      <a:pt x="1188" y="794"/>
                    </a:lnTo>
                    <a:lnTo>
                      <a:pt x="1186" y="794"/>
                    </a:lnTo>
                    <a:lnTo>
                      <a:pt x="1186" y="792"/>
                    </a:lnTo>
                    <a:lnTo>
                      <a:pt x="1182" y="792"/>
                    </a:lnTo>
                    <a:lnTo>
                      <a:pt x="1182" y="794"/>
                    </a:lnTo>
                    <a:lnTo>
                      <a:pt x="1178" y="794"/>
                    </a:lnTo>
                    <a:lnTo>
                      <a:pt x="1178" y="792"/>
                    </a:lnTo>
                    <a:lnTo>
                      <a:pt x="1174" y="794"/>
                    </a:lnTo>
                    <a:lnTo>
                      <a:pt x="1170" y="798"/>
                    </a:lnTo>
                    <a:lnTo>
                      <a:pt x="1166" y="794"/>
                    </a:lnTo>
                    <a:lnTo>
                      <a:pt x="1166" y="798"/>
                    </a:lnTo>
                    <a:lnTo>
                      <a:pt x="1162" y="798"/>
                    </a:lnTo>
                    <a:lnTo>
                      <a:pt x="1166" y="798"/>
                    </a:lnTo>
                    <a:lnTo>
                      <a:pt x="1162" y="802"/>
                    </a:lnTo>
                    <a:lnTo>
                      <a:pt x="1160" y="802"/>
                    </a:lnTo>
                    <a:lnTo>
                      <a:pt x="1160" y="806"/>
                    </a:lnTo>
                    <a:lnTo>
                      <a:pt x="1160" y="810"/>
                    </a:lnTo>
                    <a:lnTo>
                      <a:pt x="1160" y="806"/>
                    </a:lnTo>
                    <a:lnTo>
                      <a:pt x="1156" y="810"/>
                    </a:lnTo>
                    <a:lnTo>
                      <a:pt x="1152" y="810"/>
                    </a:lnTo>
                    <a:lnTo>
                      <a:pt x="1152" y="814"/>
                    </a:lnTo>
                    <a:lnTo>
                      <a:pt x="1148" y="814"/>
                    </a:lnTo>
                    <a:lnTo>
                      <a:pt x="1148" y="818"/>
                    </a:lnTo>
                    <a:lnTo>
                      <a:pt x="1144" y="818"/>
                    </a:lnTo>
                    <a:lnTo>
                      <a:pt x="1140" y="818"/>
                    </a:lnTo>
                    <a:lnTo>
                      <a:pt x="1136" y="818"/>
                    </a:lnTo>
                    <a:lnTo>
                      <a:pt x="1136" y="822"/>
                    </a:lnTo>
                    <a:lnTo>
                      <a:pt x="1136" y="818"/>
                    </a:lnTo>
                    <a:lnTo>
                      <a:pt x="1132" y="822"/>
                    </a:lnTo>
                    <a:lnTo>
                      <a:pt x="1130" y="822"/>
                    </a:lnTo>
                    <a:lnTo>
                      <a:pt x="1126" y="822"/>
                    </a:lnTo>
                    <a:lnTo>
                      <a:pt x="1122" y="822"/>
                    </a:lnTo>
                    <a:lnTo>
                      <a:pt x="1118" y="822"/>
                    </a:lnTo>
                    <a:lnTo>
                      <a:pt x="1118" y="818"/>
                    </a:lnTo>
                    <a:lnTo>
                      <a:pt x="1114" y="818"/>
                    </a:lnTo>
                    <a:lnTo>
                      <a:pt x="1110" y="818"/>
                    </a:lnTo>
                    <a:lnTo>
                      <a:pt x="1106" y="818"/>
                    </a:lnTo>
                    <a:lnTo>
                      <a:pt x="1100" y="818"/>
                    </a:lnTo>
                    <a:lnTo>
                      <a:pt x="1096" y="818"/>
                    </a:lnTo>
                    <a:lnTo>
                      <a:pt x="1092" y="818"/>
                    </a:lnTo>
                    <a:lnTo>
                      <a:pt x="1088" y="818"/>
                    </a:lnTo>
                    <a:lnTo>
                      <a:pt x="1084" y="818"/>
                    </a:lnTo>
                    <a:lnTo>
                      <a:pt x="1080" y="818"/>
                    </a:lnTo>
                    <a:lnTo>
                      <a:pt x="1076" y="818"/>
                    </a:lnTo>
                    <a:lnTo>
                      <a:pt x="1074" y="818"/>
                    </a:lnTo>
                    <a:lnTo>
                      <a:pt x="1070" y="818"/>
                    </a:lnTo>
                    <a:lnTo>
                      <a:pt x="1066" y="818"/>
                    </a:lnTo>
                    <a:lnTo>
                      <a:pt x="1062" y="818"/>
                    </a:lnTo>
                    <a:lnTo>
                      <a:pt x="1060" y="818"/>
                    </a:lnTo>
                    <a:lnTo>
                      <a:pt x="1060" y="822"/>
                    </a:lnTo>
                    <a:lnTo>
                      <a:pt x="1056" y="822"/>
                    </a:lnTo>
                    <a:lnTo>
                      <a:pt x="1056" y="818"/>
                    </a:lnTo>
                    <a:lnTo>
                      <a:pt x="1052" y="822"/>
                    </a:lnTo>
                    <a:lnTo>
                      <a:pt x="1048" y="824"/>
                    </a:lnTo>
                    <a:lnTo>
                      <a:pt x="1048" y="828"/>
                    </a:lnTo>
                    <a:lnTo>
                      <a:pt x="1044" y="828"/>
                    </a:lnTo>
                    <a:lnTo>
                      <a:pt x="1044" y="832"/>
                    </a:lnTo>
                    <a:lnTo>
                      <a:pt x="1044" y="836"/>
                    </a:lnTo>
                    <a:lnTo>
                      <a:pt x="1040" y="836"/>
                    </a:lnTo>
                    <a:lnTo>
                      <a:pt x="1036" y="840"/>
                    </a:lnTo>
                    <a:lnTo>
                      <a:pt x="1032" y="840"/>
                    </a:lnTo>
                    <a:lnTo>
                      <a:pt x="1030" y="840"/>
                    </a:lnTo>
                    <a:lnTo>
                      <a:pt x="1030" y="844"/>
                    </a:lnTo>
                    <a:lnTo>
                      <a:pt x="1026" y="844"/>
                    </a:lnTo>
                    <a:lnTo>
                      <a:pt x="1022" y="848"/>
                    </a:lnTo>
                    <a:lnTo>
                      <a:pt x="1018" y="852"/>
                    </a:lnTo>
                    <a:lnTo>
                      <a:pt x="1018" y="854"/>
                    </a:lnTo>
                    <a:lnTo>
                      <a:pt x="1014" y="854"/>
                    </a:lnTo>
                    <a:lnTo>
                      <a:pt x="1014" y="858"/>
                    </a:lnTo>
                    <a:lnTo>
                      <a:pt x="1010" y="858"/>
                    </a:lnTo>
                    <a:lnTo>
                      <a:pt x="1010" y="862"/>
                    </a:lnTo>
                    <a:lnTo>
                      <a:pt x="1006" y="862"/>
                    </a:lnTo>
                    <a:lnTo>
                      <a:pt x="1004" y="858"/>
                    </a:lnTo>
                    <a:lnTo>
                      <a:pt x="1000" y="858"/>
                    </a:lnTo>
                    <a:lnTo>
                      <a:pt x="996" y="858"/>
                    </a:lnTo>
                    <a:lnTo>
                      <a:pt x="996" y="854"/>
                    </a:lnTo>
                    <a:lnTo>
                      <a:pt x="992" y="854"/>
                    </a:lnTo>
                    <a:lnTo>
                      <a:pt x="988" y="854"/>
                    </a:lnTo>
                    <a:lnTo>
                      <a:pt x="992" y="854"/>
                    </a:lnTo>
                    <a:lnTo>
                      <a:pt x="992" y="858"/>
                    </a:lnTo>
                    <a:lnTo>
                      <a:pt x="996" y="858"/>
                    </a:lnTo>
                    <a:lnTo>
                      <a:pt x="1000" y="858"/>
                    </a:lnTo>
                    <a:lnTo>
                      <a:pt x="1004" y="858"/>
                    </a:lnTo>
                    <a:lnTo>
                      <a:pt x="1006" y="862"/>
                    </a:lnTo>
                    <a:lnTo>
                      <a:pt x="1006" y="866"/>
                    </a:lnTo>
                    <a:lnTo>
                      <a:pt x="1006" y="870"/>
                    </a:lnTo>
                    <a:lnTo>
                      <a:pt x="1004" y="870"/>
                    </a:lnTo>
                    <a:lnTo>
                      <a:pt x="1004" y="874"/>
                    </a:lnTo>
                    <a:lnTo>
                      <a:pt x="1004" y="878"/>
                    </a:lnTo>
                    <a:lnTo>
                      <a:pt x="1000" y="878"/>
                    </a:lnTo>
                    <a:lnTo>
                      <a:pt x="996" y="878"/>
                    </a:lnTo>
                    <a:lnTo>
                      <a:pt x="996" y="880"/>
                    </a:lnTo>
                    <a:lnTo>
                      <a:pt x="996" y="884"/>
                    </a:lnTo>
                    <a:lnTo>
                      <a:pt x="992" y="884"/>
                    </a:lnTo>
                    <a:lnTo>
                      <a:pt x="988" y="888"/>
                    </a:lnTo>
                    <a:lnTo>
                      <a:pt x="984" y="892"/>
                    </a:lnTo>
                    <a:lnTo>
                      <a:pt x="988" y="888"/>
                    </a:lnTo>
                    <a:lnTo>
                      <a:pt x="992" y="888"/>
                    </a:lnTo>
                    <a:lnTo>
                      <a:pt x="996" y="888"/>
                    </a:lnTo>
                    <a:lnTo>
                      <a:pt x="996" y="884"/>
                    </a:lnTo>
                    <a:lnTo>
                      <a:pt x="1000" y="884"/>
                    </a:lnTo>
                    <a:lnTo>
                      <a:pt x="1000" y="880"/>
                    </a:lnTo>
                    <a:lnTo>
                      <a:pt x="1004" y="878"/>
                    </a:lnTo>
                    <a:lnTo>
                      <a:pt x="1004" y="874"/>
                    </a:lnTo>
                    <a:lnTo>
                      <a:pt x="1006" y="874"/>
                    </a:lnTo>
                    <a:lnTo>
                      <a:pt x="1010" y="870"/>
                    </a:lnTo>
                    <a:lnTo>
                      <a:pt x="1010" y="866"/>
                    </a:lnTo>
                    <a:lnTo>
                      <a:pt x="1014" y="866"/>
                    </a:lnTo>
                    <a:lnTo>
                      <a:pt x="1014" y="862"/>
                    </a:lnTo>
                    <a:lnTo>
                      <a:pt x="1018" y="862"/>
                    </a:lnTo>
                    <a:lnTo>
                      <a:pt x="1018" y="858"/>
                    </a:lnTo>
                    <a:lnTo>
                      <a:pt x="1022" y="858"/>
                    </a:lnTo>
                    <a:lnTo>
                      <a:pt x="1026" y="854"/>
                    </a:lnTo>
                    <a:lnTo>
                      <a:pt x="1030" y="854"/>
                    </a:lnTo>
                    <a:lnTo>
                      <a:pt x="1030" y="852"/>
                    </a:lnTo>
                    <a:lnTo>
                      <a:pt x="1032" y="852"/>
                    </a:lnTo>
                    <a:lnTo>
                      <a:pt x="1036" y="848"/>
                    </a:lnTo>
                    <a:lnTo>
                      <a:pt x="1040" y="848"/>
                    </a:lnTo>
                    <a:lnTo>
                      <a:pt x="1044" y="848"/>
                    </a:lnTo>
                    <a:lnTo>
                      <a:pt x="1044" y="844"/>
                    </a:lnTo>
                    <a:lnTo>
                      <a:pt x="1048" y="844"/>
                    </a:lnTo>
                    <a:lnTo>
                      <a:pt x="1052" y="844"/>
                    </a:lnTo>
                    <a:lnTo>
                      <a:pt x="1056" y="840"/>
                    </a:lnTo>
                    <a:lnTo>
                      <a:pt x="1060" y="840"/>
                    </a:lnTo>
                    <a:lnTo>
                      <a:pt x="1062" y="840"/>
                    </a:lnTo>
                    <a:lnTo>
                      <a:pt x="1066" y="840"/>
                    </a:lnTo>
                    <a:lnTo>
                      <a:pt x="1070" y="840"/>
                    </a:lnTo>
                    <a:lnTo>
                      <a:pt x="1074" y="840"/>
                    </a:lnTo>
                    <a:lnTo>
                      <a:pt x="1076" y="840"/>
                    </a:lnTo>
                    <a:lnTo>
                      <a:pt x="1080" y="844"/>
                    </a:lnTo>
                    <a:lnTo>
                      <a:pt x="1084" y="844"/>
                    </a:lnTo>
                    <a:lnTo>
                      <a:pt x="1084" y="848"/>
                    </a:lnTo>
                    <a:lnTo>
                      <a:pt x="1088" y="852"/>
                    </a:lnTo>
                    <a:lnTo>
                      <a:pt x="1084" y="848"/>
                    </a:lnTo>
                    <a:lnTo>
                      <a:pt x="1080" y="848"/>
                    </a:lnTo>
                    <a:lnTo>
                      <a:pt x="1084" y="848"/>
                    </a:lnTo>
                    <a:lnTo>
                      <a:pt x="1084" y="852"/>
                    </a:lnTo>
                    <a:lnTo>
                      <a:pt x="1088" y="852"/>
                    </a:lnTo>
                    <a:lnTo>
                      <a:pt x="1084" y="852"/>
                    </a:lnTo>
                    <a:lnTo>
                      <a:pt x="1084" y="854"/>
                    </a:lnTo>
                    <a:lnTo>
                      <a:pt x="1084" y="858"/>
                    </a:lnTo>
                    <a:lnTo>
                      <a:pt x="1080" y="858"/>
                    </a:lnTo>
                    <a:lnTo>
                      <a:pt x="1076" y="858"/>
                    </a:lnTo>
                    <a:lnTo>
                      <a:pt x="1076" y="862"/>
                    </a:lnTo>
                    <a:lnTo>
                      <a:pt x="1074" y="862"/>
                    </a:lnTo>
                    <a:lnTo>
                      <a:pt x="1074" y="866"/>
                    </a:lnTo>
                    <a:lnTo>
                      <a:pt x="1070" y="866"/>
                    </a:lnTo>
                    <a:lnTo>
                      <a:pt x="1066" y="866"/>
                    </a:lnTo>
                    <a:lnTo>
                      <a:pt x="1066" y="862"/>
                    </a:lnTo>
                    <a:lnTo>
                      <a:pt x="1062" y="862"/>
                    </a:lnTo>
                    <a:lnTo>
                      <a:pt x="1060" y="862"/>
                    </a:lnTo>
                    <a:lnTo>
                      <a:pt x="1056" y="862"/>
                    </a:lnTo>
                    <a:lnTo>
                      <a:pt x="1052" y="866"/>
                    </a:lnTo>
                    <a:lnTo>
                      <a:pt x="1048" y="866"/>
                    </a:lnTo>
                    <a:lnTo>
                      <a:pt x="1052" y="866"/>
                    </a:lnTo>
                    <a:lnTo>
                      <a:pt x="1056" y="862"/>
                    </a:lnTo>
                    <a:lnTo>
                      <a:pt x="1060" y="866"/>
                    </a:lnTo>
                    <a:lnTo>
                      <a:pt x="1062" y="866"/>
                    </a:lnTo>
                    <a:lnTo>
                      <a:pt x="1066" y="870"/>
                    </a:lnTo>
                    <a:lnTo>
                      <a:pt x="1066" y="874"/>
                    </a:lnTo>
                    <a:lnTo>
                      <a:pt x="1070" y="870"/>
                    </a:lnTo>
                    <a:lnTo>
                      <a:pt x="1074" y="870"/>
                    </a:lnTo>
                    <a:lnTo>
                      <a:pt x="1076" y="870"/>
                    </a:lnTo>
                    <a:lnTo>
                      <a:pt x="1080" y="870"/>
                    </a:lnTo>
                    <a:lnTo>
                      <a:pt x="1076" y="870"/>
                    </a:lnTo>
                    <a:lnTo>
                      <a:pt x="1076" y="874"/>
                    </a:lnTo>
                    <a:lnTo>
                      <a:pt x="1076" y="878"/>
                    </a:lnTo>
                    <a:lnTo>
                      <a:pt x="1074" y="880"/>
                    </a:lnTo>
                    <a:lnTo>
                      <a:pt x="1070" y="884"/>
                    </a:lnTo>
                    <a:lnTo>
                      <a:pt x="1074" y="884"/>
                    </a:lnTo>
                    <a:lnTo>
                      <a:pt x="1076" y="884"/>
                    </a:lnTo>
                    <a:lnTo>
                      <a:pt x="1076" y="888"/>
                    </a:lnTo>
                    <a:lnTo>
                      <a:pt x="1076" y="892"/>
                    </a:lnTo>
                    <a:lnTo>
                      <a:pt x="1080" y="896"/>
                    </a:lnTo>
                    <a:lnTo>
                      <a:pt x="1080" y="900"/>
                    </a:lnTo>
                    <a:lnTo>
                      <a:pt x="1084" y="900"/>
                    </a:lnTo>
                    <a:lnTo>
                      <a:pt x="1088" y="904"/>
                    </a:lnTo>
                    <a:lnTo>
                      <a:pt x="1092" y="904"/>
                    </a:lnTo>
                    <a:lnTo>
                      <a:pt x="1088" y="904"/>
                    </a:lnTo>
                    <a:lnTo>
                      <a:pt x="1088" y="908"/>
                    </a:lnTo>
                    <a:lnTo>
                      <a:pt x="1092" y="908"/>
                    </a:lnTo>
                    <a:lnTo>
                      <a:pt x="1092" y="910"/>
                    </a:lnTo>
                    <a:lnTo>
                      <a:pt x="1096" y="908"/>
                    </a:lnTo>
                    <a:lnTo>
                      <a:pt x="1096" y="910"/>
                    </a:lnTo>
                    <a:lnTo>
                      <a:pt x="1100" y="910"/>
                    </a:lnTo>
                    <a:lnTo>
                      <a:pt x="1104" y="910"/>
                    </a:lnTo>
                    <a:lnTo>
                      <a:pt x="1106" y="910"/>
                    </a:lnTo>
                    <a:lnTo>
                      <a:pt x="1110" y="910"/>
                    </a:lnTo>
                    <a:lnTo>
                      <a:pt x="1110" y="914"/>
                    </a:lnTo>
                    <a:lnTo>
                      <a:pt x="1114" y="910"/>
                    </a:lnTo>
                    <a:lnTo>
                      <a:pt x="1118" y="910"/>
                    </a:lnTo>
                    <a:lnTo>
                      <a:pt x="1118" y="908"/>
                    </a:lnTo>
                    <a:lnTo>
                      <a:pt x="1118" y="910"/>
                    </a:lnTo>
                    <a:lnTo>
                      <a:pt x="1122" y="914"/>
                    </a:lnTo>
                    <a:lnTo>
                      <a:pt x="1122" y="910"/>
                    </a:lnTo>
                    <a:lnTo>
                      <a:pt x="1126" y="910"/>
                    </a:lnTo>
                    <a:lnTo>
                      <a:pt x="1126" y="914"/>
                    </a:lnTo>
                    <a:lnTo>
                      <a:pt x="1130" y="914"/>
                    </a:lnTo>
                    <a:lnTo>
                      <a:pt x="1130" y="918"/>
                    </a:lnTo>
                    <a:lnTo>
                      <a:pt x="1126" y="918"/>
                    </a:lnTo>
                    <a:lnTo>
                      <a:pt x="1130" y="918"/>
                    </a:lnTo>
                    <a:lnTo>
                      <a:pt x="1132" y="918"/>
                    </a:lnTo>
                    <a:lnTo>
                      <a:pt x="1132" y="922"/>
                    </a:lnTo>
                    <a:lnTo>
                      <a:pt x="1130" y="922"/>
                    </a:lnTo>
                    <a:lnTo>
                      <a:pt x="1126" y="922"/>
                    </a:lnTo>
                    <a:lnTo>
                      <a:pt x="1122" y="922"/>
                    </a:lnTo>
                    <a:lnTo>
                      <a:pt x="1122" y="926"/>
                    </a:lnTo>
                    <a:lnTo>
                      <a:pt x="1118" y="926"/>
                    </a:lnTo>
                    <a:lnTo>
                      <a:pt x="1114" y="926"/>
                    </a:lnTo>
                    <a:lnTo>
                      <a:pt x="1110" y="930"/>
                    </a:lnTo>
                    <a:lnTo>
                      <a:pt x="1106" y="930"/>
                    </a:lnTo>
                    <a:lnTo>
                      <a:pt x="1104" y="934"/>
                    </a:lnTo>
                    <a:lnTo>
                      <a:pt x="1104" y="930"/>
                    </a:lnTo>
                    <a:lnTo>
                      <a:pt x="1104" y="934"/>
                    </a:lnTo>
                    <a:lnTo>
                      <a:pt x="1100" y="934"/>
                    </a:lnTo>
                    <a:lnTo>
                      <a:pt x="1096" y="934"/>
                    </a:lnTo>
                    <a:lnTo>
                      <a:pt x="1092" y="934"/>
                    </a:lnTo>
                    <a:lnTo>
                      <a:pt x="1096" y="934"/>
                    </a:lnTo>
                    <a:lnTo>
                      <a:pt x="1096" y="938"/>
                    </a:lnTo>
                    <a:lnTo>
                      <a:pt x="1088" y="938"/>
                    </a:lnTo>
                    <a:lnTo>
                      <a:pt x="1088" y="934"/>
                    </a:lnTo>
                    <a:lnTo>
                      <a:pt x="1088" y="938"/>
                    </a:lnTo>
                    <a:lnTo>
                      <a:pt x="1088" y="934"/>
                    </a:lnTo>
                    <a:lnTo>
                      <a:pt x="1084" y="934"/>
                    </a:lnTo>
                    <a:lnTo>
                      <a:pt x="1084" y="938"/>
                    </a:lnTo>
                    <a:lnTo>
                      <a:pt x="1084" y="940"/>
                    </a:lnTo>
                    <a:lnTo>
                      <a:pt x="1080" y="940"/>
                    </a:lnTo>
                    <a:lnTo>
                      <a:pt x="1080" y="944"/>
                    </a:lnTo>
                    <a:lnTo>
                      <a:pt x="1076" y="948"/>
                    </a:lnTo>
                    <a:lnTo>
                      <a:pt x="1074" y="952"/>
                    </a:lnTo>
                    <a:lnTo>
                      <a:pt x="1070" y="952"/>
                    </a:lnTo>
                    <a:lnTo>
                      <a:pt x="1070" y="956"/>
                    </a:lnTo>
                    <a:lnTo>
                      <a:pt x="1066" y="956"/>
                    </a:lnTo>
                    <a:lnTo>
                      <a:pt x="1062" y="956"/>
                    </a:lnTo>
                    <a:lnTo>
                      <a:pt x="1062" y="952"/>
                    </a:lnTo>
                    <a:lnTo>
                      <a:pt x="1062" y="948"/>
                    </a:lnTo>
                    <a:lnTo>
                      <a:pt x="1062" y="952"/>
                    </a:lnTo>
                    <a:lnTo>
                      <a:pt x="1060" y="952"/>
                    </a:lnTo>
                    <a:lnTo>
                      <a:pt x="1060" y="948"/>
                    </a:lnTo>
                    <a:lnTo>
                      <a:pt x="1060" y="944"/>
                    </a:lnTo>
                    <a:lnTo>
                      <a:pt x="1060" y="940"/>
                    </a:lnTo>
                    <a:lnTo>
                      <a:pt x="1060" y="938"/>
                    </a:lnTo>
                    <a:lnTo>
                      <a:pt x="1062" y="938"/>
                    </a:lnTo>
                    <a:lnTo>
                      <a:pt x="1062" y="934"/>
                    </a:lnTo>
                    <a:lnTo>
                      <a:pt x="1062" y="938"/>
                    </a:lnTo>
                    <a:lnTo>
                      <a:pt x="1060" y="938"/>
                    </a:lnTo>
                    <a:lnTo>
                      <a:pt x="1062" y="934"/>
                    </a:lnTo>
                    <a:lnTo>
                      <a:pt x="1066" y="934"/>
                    </a:lnTo>
                    <a:lnTo>
                      <a:pt x="1066" y="930"/>
                    </a:lnTo>
                    <a:lnTo>
                      <a:pt x="1066" y="934"/>
                    </a:lnTo>
                    <a:lnTo>
                      <a:pt x="1066" y="930"/>
                    </a:lnTo>
                    <a:lnTo>
                      <a:pt x="1070" y="926"/>
                    </a:lnTo>
                    <a:lnTo>
                      <a:pt x="1074" y="926"/>
                    </a:lnTo>
                    <a:lnTo>
                      <a:pt x="1076" y="926"/>
                    </a:lnTo>
                    <a:lnTo>
                      <a:pt x="1076" y="922"/>
                    </a:lnTo>
                    <a:lnTo>
                      <a:pt x="1080" y="922"/>
                    </a:lnTo>
                    <a:lnTo>
                      <a:pt x="1084" y="922"/>
                    </a:lnTo>
                    <a:lnTo>
                      <a:pt x="1084" y="918"/>
                    </a:lnTo>
                    <a:lnTo>
                      <a:pt x="1080" y="918"/>
                    </a:lnTo>
                    <a:lnTo>
                      <a:pt x="1084" y="918"/>
                    </a:lnTo>
                    <a:lnTo>
                      <a:pt x="1084" y="922"/>
                    </a:lnTo>
                    <a:lnTo>
                      <a:pt x="1084" y="926"/>
                    </a:lnTo>
                    <a:lnTo>
                      <a:pt x="1084" y="922"/>
                    </a:lnTo>
                    <a:lnTo>
                      <a:pt x="1088" y="926"/>
                    </a:lnTo>
                    <a:lnTo>
                      <a:pt x="1084" y="922"/>
                    </a:lnTo>
                    <a:lnTo>
                      <a:pt x="1088" y="922"/>
                    </a:lnTo>
                    <a:lnTo>
                      <a:pt x="1092" y="918"/>
                    </a:lnTo>
                    <a:lnTo>
                      <a:pt x="1096" y="918"/>
                    </a:lnTo>
                    <a:lnTo>
                      <a:pt x="1100" y="918"/>
                    </a:lnTo>
                    <a:lnTo>
                      <a:pt x="1092" y="918"/>
                    </a:lnTo>
                    <a:lnTo>
                      <a:pt x="1088" y="918"/>
                    </a:lnTo>
                    <a:lnTo>
                      <a:pt x="1084" y="918"/>
                    </a:lnTo>
                    <a:lnTo>
                      <a:pt x="1080" y="918"/>
                    </a:lnTo>
                    <a:lnTo>
                      <a:pt x="1076" y="918"/>
                    </a:lnTo>
                    <a:lnTo>
                      <a:pt x="1076" y="914"/>
                    </a:lnTo>
                    <a:lnTo>
                      <a:pt x="1080" y="914"/>
                    </a:lnTo>
                    <a:lnTo>
                      <a:pt x="1080" y="910"/>
                    </a:lnTo>
                    <a:lnTo>
                      <a:pt x="1084" y="910"/>
                    </a:lnTo>
                    <a:lnTo>
                      <a:pt x="1084" y="908"/>
                    </a:lnTo>
                    <a:lnTo>
                      <a:pt x="1084" y="910"/>
                    </a:lnTo>
                    <a:lnTo>
                      <a:pt x="1080" y="910"/>
                    </a:lnTo>
                    <a:lnTo>
                      <a:pt x="1080" y="908"/>
                    </a:lnTo>
                    <a:lnTo>
                      <a:pt x="1080" y="904"/>
                    </a:lnTo>
                    <a:lnTo>
                      <a:pt x="1076" y="904"/>
                    </a:lnTo>
                    <a:lnTo>
                      <a:pt x="1076" y="908"/>
                    </a:lnTo>
                    <a:lnTo>
                      <a:pt x="1080" y="908"/>
                    </a:lnTo>
                    <a:lnTo>
                      <a:pt x="1080" y="910"/>
                    </a:lnTo>
                    <a:lnTo>
                      <a:pt x="1076" y="914"/>
                    </a:lnTo>
                    <a:lnTo>
                      <a:pt x="1074" y="914"/>
                    </a:lnTo>
                    <a:lnTo>
                      <a:pt x="1070" y="918"/>
                    </a:lnTo>
                    <a:lnTo>
                      <a:pt x="1066" y="918"/>
                    </a:lnTo>
                    <a:lnTo>
                      <a:pt x="1062" y="922"/>
                    </a:lnTo>
                    <a:lnTo>
                      <a:pt x="1060" y="918"/>
                    </a:lnTo>
                    <a:lnTo>
                      <a:pt x="1062" y="918"/>
                    </a:lnTo>
                    <a:lnTo>
                      <a:pt x="1060" y="918"/>
                    </a:lnTo>
                    <a:lnTo>
                      <a:pt x="1060" y="922"/>
                    </a:lnTo>
                    <a:lnTo>
                      <a:pt x="1056" y="926"/>
                    </a:lnTo>
                    <a:lnTo>
                      <a:pt x="1056" y="922"/>
                    </a:lnTo>
                    <a:lnTo>
                      <a:pt x="1052" y="922"/>
                    </a:lnTo>
                    <a:lnTo>
                      <a:pt x="1052" y="926"/>
                    </a:lnTo>
                    <a:lnTo>
                      <a:pt x="1048" y="922"/>
                    </a:lnTo>
                    <a:lnTo>
                      <a:pt x="1044" y="922"/>
                    </a:lnTo>
                    <a:lnTo>
                      <a:pt x="1040" y="922"/>
                    </a:lnTo>
                    <a:lnTo>
                      <a:pt x="1040" y="918"/>
                    </a:lnTo>
                    <a:lnTo>
                      <a:pt x="1040" y="914"/>
                    </a:lnTo>
                    <a:lnTo>
                      <a:pt x="1036" y="914"/>
                    </a:lnTo>
                    <a:lnTo>
                      <a:pt x="1036" y="910"/>
                    </a:lnTo>
                    <a:lnTo>
                      <a:pt x="1036" y="908"/>
                    </a:lnTo>
                    <a:lnTo>
                      <a:pt x="1036" y="900"/>
                    </a:lnTo>
                    <a:lnTo>
                      <a:pt x="1036" y="888"/>
                    </a:lnTo>
                    <a:lnTo>
                      <a:pt x="1036" y="884"/>
                    </a:lnTo>
                    <a:lnTo>
                      <a:pt x="1032" y="884"/>
                    </a:lnTo>
                    <a:lnTo>
                      <a:pt x="1032" y="880"/>
                    </a:lnTo>
                    <a:lnTo>
                      <a:pt x="1030" y="878"/>
                    </a:lnTo>
                    <a:lnTo>
                      <a:pt x="1026" y="880"/>
                    </a:lnTo>
                    <a:lnTo>
                      <a:pt x="1022" y="880"/>
                    </a:lnTo>
                    <a:lnTo>
                      <a:pt x="1018" y="880"/>
                    </a:lnTo>
                    <a:lnTo>
                      <a:pt x="1018" y="878"/>
                    </a:lnTo>
                    <a:lnTo>
                      <a:pt x="1014" y="878"/>
                    </a:lnTo>
                    <a:lnTo>
                      <a:pt x="1014" y="880"/>
                    </a:lnTo>
                    <a:lnTo>
                      <a:pt x="1010" y="884"/>
                    </a:lnTo>
                    <a:lnTo>
                      <a:pt x="1006" y="884"/>
                    </a:lnTo>
                    <a:lnTo>
                      <a:pt x="1006" y="888"/>
                    </a:lnTo>
                    <a:lnTo>
                      <a:pt x="1004" y="892"/>
                    </a:lnTo>
                    <a:lnTo>
                      <a:pt x="1004" y="896"/>
                    </a:lnTo>
                    <a:lnTo>
                      <a:pt x="1004" y="900"/>
                    </a:lnTo>
                    <a:lnTo>
                      <a:pt x="1000" y="900"/>
                    </a:lnTo>
                    <a:lnTo>
                      <a:pt x="1000" y="904"/>
                    </a:lnTo>
                    <a:lnTo>
                      <a:pt x="1000" y="908"/>
                    </a:lnTo>
                    <a:lnTo>
                      <a:pt x="1000" y="910"/>
                    </a:lnTo>
                    <a:lnTo>
                      <a:pt x="996" y="910"/>
                    </a:lnTo>
                    <a:lnTo>
                      <a:pt x="996" y="914"/>
                    </a:lnTo>
                    <a:lnTo>
                      <a:pt x="996" y="918"/>
                    </a:lnTo>
                    <a:lnTo>
                      <a:pt x="992" y="922"/>
                    </a:lnTo>
                    <a:lnTo>
                      <a:pt x="988" y="918"/>
                    </a:lnTo>
                    <a:lnTo>
                      <a:pt x="988" y="922"/>
                    </a:lnTo>
                    <a:lnTo>
                      <a:pt x="988" y="918"/>
                    </a:lnTo>
                    <a:lnTo>
                      <a:pt x="984" y="918"/>
                    </a:lnTo>
                    <a:lnTo>
                      <a:pt x="984" y="922"/>
                    </a:lnTo>
                    <a:lnTo>
                      <a:pt x="984" y="926"/>
                    </a:lnTo>
                    <a:lnTo>
                      <a:pt x="980" y="926"/>
                    </a:lnTo>
                    <a:lnTo>
                      <a:pt x="976" y="926"/>
                    </a:lnTo>
                    <a:lnTo>
                      <a:pt x="974" y="926"/>
                    </a:lnTo>
                    <a:lnTo>
                      <a:pt x="970" y="926"/>
                    </a:lnTo>
                    <a:lnTo>
                      <a:pt x="966" y="926"/>
                    </a:lnTo>
                    <a:lnTo>
                      <a:pt x="962" y="926"/>
                    </a:lnTo>
                    <a:lnTo>
                      <a:pt x="958" y="926"/>
                    </a:lnTo>
                    <a:lnTo>
                      <a:pt x="954" y="926"/>
                    </a:lnTo>
                    <a:lnTo>
                      <a:pt x="950" y="926"/>
                    </a:lnTo>
                    <a:lnTo>
                      <a:pt x="944" y="926"/>
                    </a:lnTo>
                    <a:lnTo>
                      <a:pt x="940" y="926"/>
                    </a:lnTo>
                    <a:lnTo>
                      <a:pt x="936" y="926"/>
                    </a:lnTo>
                    <a:lnTo>
                      <a:pt x="932" y="926"/>
                    </a:lnTo>
                    <a:lnTo>
                      <a:pt x="932" y="930"/>
                    </a:lnTo>
                    <a:lnTo>
                      <a:pt x="928" y="930"/>
                    </a:lnTo>
                    <a:lnTo>
                      <a:pt x="924" y="934"/>
                    </a:lnTo>
                    <a:lnTo>
                      <a:pt x="924" y="938"/>
                    </a:lnTo>
                    <a:lnTo>
                      <a:pt x="920" y="938"/>
                    </a:lnTo>
                    <a:lnTo>
                      <a:pt x="920" y="940"/>
                    </a:lnTo>
                    <a:lnTo>
                      <a:pt x="918" y="940"/>
                    </a:lnTo>
                    <a:lnTo>
                      <a:pt x="914" y="944"/>
                    </a:lnTo>
                    <a:lnTo>
                      <a:pt x="914" y="948"/>
                    </a:lnTo>
                    <a:lnTo>
                      <a:pt x="910" y="948"/>
                    </a:lnTo>
                    <a:lnTo>
                      <a:pt x="910" y="952"/>
                    </a:lnTo>
                    <a:lnTo>
                      <a:pt x="906" y="952"/>
                    </a:lnTo>
                    <a:lnTo>
                      <a:pt x="902" y="952"/>
                    </a:lnTo>
                    <a:lnTo>
                      <a:pt x="898" y="952"/>
                    </a:lnTo>
                    <a:lnTo>
                      <a:pt x="894" y="952"/>
                    </a:lnTo>
                    <a:lnTo>
                      <a:pt x="890" y="952"/>
                    </a:lnTo>
                    <a:lnTo>
                      <a:pt x="888" y="952"/>
                    </a:lnTo>
                    <a:lnTo>
                      <a:pt x="880" y="952"/>
                    </a:lnTo>
                    <a:lnTo>
                      <a:pt x="876" y="956"/>
                    </a:lnTo>
                    <a:lnTo>
                      <a:pt x="876" y="960"/>
                    </a:lnTo>
                    <a:lnTo>
                      <a:pt x="876" y="964"/>
                    </a:lnTo>
                    <a:lnTo>
                      <a:pt x="876" y="966"/>
                    </a:lnTo>
                    <a:lnTo>
                      <a:pt x="880" y="966"/>
                    </a:lnTo>
                    <a:lnTo>
                      <a:pt x="876" y="966"/>
                    </a:lnTo>
                    <a:lnTo>
                      <a:pt x="876" y="970"/>
                    </a:lnTo>
                    <a:lnTo>
                      <a:pt x="872" y="970"/>
                    </a:lnTo>
                    <a:lnTo>
                      <a:pt x="868" y="974"/>
                    </a:lnTo>
                    <a:lnTo>
                      <a:pt x="864" y="974"/>
                    </a:lnTo>
                    <a:lnTo>
                      <a:pt x="862" y="978"/>
                    </a:lnTo>
                    <a:lnTo>
                      <a:pt x="854" y="978"/>
                    </a:lnTo>
                    <a:lnTo>
                      <a:pt x="850" y="980"/>
                    </a:lnTo>
                    <a:lnTo>
                      <a:pt x="846" y="980"/>
                    </a:lnTo>
                    <a:lnTo>
                      <a:pt x="842" y="980"/>
                    </a:lnTo>
                    <a:lnTo>
                      <a:pt x="838" y="984"/>
                    </a:lnTo>
                    <a:lnTo>
                      <a:pt x="834" y="984"/>
                    </a:lnTo>
                    <a:lnTo>
                      <a:pt x="832" y="988"/>
                    </a:lnTo>
                    <a:lnTo>
                      <a:pt x="828" y="992"/>
                    </a:lnTo>
                    <a:lnTo>
                      <a:pt x="824" y="992"/>
                    </a:lnTo>
                    <a:lnTo>
                      <a:pt x="820" y="988"/>
                    </a:lnTo>
                    <a:lnTo>
                      <a:pt x="820" y="984"/>
                    </a:lnTo>
                    <a:lnTo>
                      <a:pt x="816" y="984"/>
                    </a:lnTo>
                    <a:lnTo>
                      <a:pt x="820" y="980"/>
                    </a:lnTo>
                    <a:lnTo>
                      <a:pt x="820" y="978"/>
                    </a:lnTo>
                    <a:lnTo>
                      <a:pt x="824" y="978"/>
                    </a:lnTo>
                    <a:lnTo>
                      <a:pt x="824" y="974"/>
                    </a:lnTo>
                    <a:lnTo>
                      <a:pt x="828" y="974"/>
                    </a:lnTo>
                    <a:lnTo>
                      <a:pt x="828" y="970"/>
                    </a:lnTo>
                    <a:lnTo>
                      <a:pt x="828" y="966"/>
                    </a:lnTo>
                    <a:lnTo>
                      <a:pt x="828" y="964"/>
                    </a:lnTo>
                    <a:lnTo>
                      <a:pt x="832" y="964"/>
                    </a:lnTo>
                    <a:lnTo>
                      <a:pt x="832" y="960"/>
                    </a:lnTo>
                    <a:lnTo>
                      <a:pt x="832" y="956"/>
                    </a:lnTo>
                    <a:lnTo>
                      <a:pt x="832" y="948"/>
                    </a:lnTo>
                    <a:lnTo>
                      <a:pt x="832" y="938"/>
                    </a:lnTo>
                    <a:lnTo>
                      <a:pt x="828" y="930"/>
                    </a:lnTo>
                    <a:lnTo>
                      <a:pt x="828" y="918"/>
                    </a:lnTo>
                    <a:lnTo>
                      <a:pt x="824" y="918"/>
                    </a:lnTo>
                    <a:lnTo>
                      <a:pt x="820" y="914"/>
                    </a:lnTo>
                    <a:lnTo>
                      <a:pt x="816" y="910"/>
                    </a:lnTo>
                    <a:lnTo>
                      <a:pt x="812" y="910"/>
                    </a:lnTo>
                    <a:lnTo>
                      <a:pt x="812" y="908"/>
                    </a:lnTo>
                    <a:lnTo>
                      <a:pt x="812" y="904"/>
                    </a:lnTo>
                    <a:lnTo>
                      <a:pt x="808" y="904"/>
                    </a:lnTo>
                    <a:lnTo>
                      <a:pt x="806" y="904"/>
                    </a:lnTo>
                    <a:lnTo>
                      <a:pt x="806" y="900"/>
                    </a:lnTo>
                    <a:lnTo>
                      <a:pt x="806" y="896"/>
                    </a:lnTo>
                    <a:lnTo>
                      <a:pt x="802" y="896"/>
                    </a:lnTo>
                    <a:lnTo>
                      <a:pt x="798" y="896"/>
                    </a:lnTo>
                    <a:lnTo>
                      <a:pt x="794" y="892"/>
                    </a:lnTo>
                    <a:lnTo>
                      <a:pt x="794" y="888"/>
                    </a:lnTo>
                    <a:lnTo>
                      <a:pt x="786" y="884"/>
                    </a:lnTo>
                    <a:lnTo>
                      <a:pt x="786" y="880"/>
                    </a:lnTo>
                    <a:lnTo>
                      <a:pt x="782" y="880"/>
                    </a:lnTo>
                    <a:lnTo>
                      <a:pt x="778" y="880"/>
                    </a:lnTo>
                    <a:lnTo>
                      <a:pt x="778" y="878"/>
                    </a:lnTo>
                    <a:lnTo>
                      <a:pt x="776" y="878"/>
                    </a:lnTo>
                    <a:lnTo>
                      <a:pt x="772" y="874"/>
                    </a:lnTo>
                    <a:lnTo>
                      <a:pt x="768" y="874"/>
                    </a:lnTo>
                    <a:lnTo>
                      <a:pt x="764" y="870"/>
                    </a:lnTo>
                    <a:lnTo>
                      <a:pt x="760" y="870"/>
                    </a:lnTo>
                    <a:lnTo>
                      <a:pt x="760" y="866"/>
                    </a:lnTo>
                    <a:lnTo>
                      <a:pt x="756" y="866"/>
                    </a:lnTo>
                    <a:lnTo>
                      <a:pt x="746" y="858"/>
                    </a:lnTo>
                    <a:lnTo>
                      <a:pt x="742" y="858"/>
                    </a:lnTo>
                    <a:lnTo>
                      <a:pt x="738" y="858"/>
                    </a:lnTo>
                    <a:lnTo>
                      <a:pt x="734" y="862"/>
                    </a:lnTo>
                    <a:lnTo>
                      <a:pt x="732" y="866"/>
                    </a:lnTo>
                    <a:lnTo>
                      <a:pt x="728" y="866"/>
                    </a:lnTo>
                    <a:lnTo>
                      <a:pt x="724" y="866"/>
                    </a:lnTo>
                    <a:lnTo>
                      <a:pt x="720" y="866"/>
                    </a:lnTo>
                    <a:lnTo>
                      <a:pt x="720" y="862"/>
                    </a:lnTo>
                    <a:lnTo>
                      <a:pt x="716" y="862"/>
                    </a:lnTo>
                    <a:lnTo>
                      <a:pt x="712" y="862"/>
                    </a:lnTo>
                    <a:lnTo>
                      <a:pt x="708" y="862"/>
                    </a:lnTo>
                    <a:lnTo>
                      <a:pt x="708" y="858"/>
                    </a:lnTo>
                    <a:lnTo>
                      <a:pt x="708" y="862"/>
                    </a:lnTo>
                    <a:lnTo>
                      <a:pt x="706" y="862"/>
                    </a:lnTo>
                    <a:lnTo>
                      <a:pt x="702" y="862"/>
                    </a:lnTo>
                    <a:lnTo>
                      <a:pt x="702" y="866"/>
                    </a:lnTo>
                    <a:lnTo>
                      <a:pt x="702" y="862"/>
                    </a:lnTo>
                    <a:lnTo>
                      <a:pt x="698" y="862"/>
                    </a:lnTo>
                    <a:lnTo>
                      <a:pt x="694" y="862"/>
                    </a:lnTo>
                    <a:lnTo>
                      <a:pt x="694" y="858"/>
                    </a:lnTo>
                    <a:lnTo>
                      <a:pt x="690" y="858"/>
                    </a:lnTo>
                    <a:lnTo>
                      <a:pt x="690" y="862"/>
                    </a:lnTo>
                    <a:lnTo>
                      <a:pt x="686" y="858"/>
                    </a:lnTo>
                    <a:lnTo>
                      <a:pt x="686" y="854"/>
                    </a:lnTo>
                    <a:lnTo>
                      <a:pt x="682" y="854"/>
                    </a:lnTo>
                    <a:lnTo>
                      <a:pt x="678" y="852"/>
                    </a:lnTo>
                    <a:lnTo>
                      <a:pt x="676" y="852"/>
                    </a:lnTo>
                    <a:lnTo>
                      <a:pt x="672" y="854"/>
                    </a:lnTo>
                    <a:lnTo>
                      <a:pt x="668" y="854"/>
                    </a:lnTo>
                    <a:lnTo>
                      <a:pt x="668" y="852"/>
                    </a:lnTo>
                    <a:lnTo>
                      <a:pt x="664" y="852"/>
                    </a:lnTo>
                    <a:lnTo>
                      <a:pt x="660" y="852"/>
                    </a:lnTo>
                    <a:lnTo>
                      <a:pt x="656" y="852"/>
                    </a:lnTo>
                    <a:lnTo>
                      <a:pt x="656" y="848"/>
                    </a:lnTo>
                    <a:lnTo>
                      <a:pt x="656" y="844"/>
                    </a:lnTo>
                    <a:lnTo>
                      <a:pt x="652" y="844"/>
                    </a:lnTo>
                    <a:lnTo>
                      <a:pt x="652" y="840"/>
                    </a:lnTo>
                    <a:lnTo>
                      <a:pt x="652" y="836"/>
                    </a:lnTo>
                    <a:lnTo>
                      <a:pt x="650" y="836"/>
                    </a:lnTo>
                    <a:lnTo>
                      <a:pt x="650" y="840"/>
                    </a:lnTo>
                    <a:lnTo>
                      <a:pt x="650" y="844"/>
                    </a:lnTo>
                    <a:lnTo>
                      <a:pt x="646" y="844"/>
                    </a:lnTo>
                    <a:lnTo>
                      <a:pt x="620" y="844"/>
                    </a:lnTo>
                    <a:lnTo>
                      <a:pt x="616" y="844"/>
                    </a:lnTo>
                    <a:lnTo>
                      <a:pt x="612" y="844"/>
                    </a:lnTo>
                    <a:lnTo>
                      <a:pt x="608" y="844"/>
                    </a:lnTo>
                    <a:lnTo>
                      <a:pt x="604" y="844"/>
                    </a:lnTo>
                    <a:lnTo>
                      <a:pt x="600" y="844"/>
                    </a:lnTo>
                    <a:lnTo>
                      <a:pt x="596" y="844"/>
                    </a:lnTo>
                    <a:lnTo>
                      <a:pt x="590" y="844"/>
                    </a:lnTo>
                    <a:lnTo>
                      <a:pt x="582" y="844"/>
                    </a:lnTo>
                    <a:lnTo>
                      <a:pt x="574" y="844"/>
                    </a:lnTo>
                    <a:lnTo>
                      <a:pt x="564" y="844"/>
                    </a:lnTo>
                    <a:lnTo>
                      <a:pt x="560" y="844"/>
                    </a:lnTo>
                    <a:lnTo>
                      <a:pt x="548" y="844"/>
                    </a:lnTo>
                    <a:lnTo>
                      <a:pt x="544" y="844"/>
                    </a:lnTo>
                    <a:lnTo>
                      <a:pt x="540" y="844"/>
                    </a:lnTo>
                    <a:lnTo>
                      <a:pt x="536" y="844"/>
                    </a:lnTo>
                    <a:lnTo>
                      <a:pt x="534" y="844"/>
                    </a:lnTo>
                    <a:lnTo>
                      <a:pt x="530" y="844"/>
                    </a:lnTo>
                    <a:lnTo>
                      <a:pt x="526" y="844"/>
                    </a:lnTo>
                    <a:lnTo>
                      <a:pt x="522" y="844"/>
                    </a:lnTo>
                    <a:lnTo>
                      <a:pt x="518" y="844"/>
                    </a:lnTo>
                    <a:lnTo>
                      <a:pt x="510" y="844"/>
                    </a:lnTo>
                    <a:lnTo>
                      <a:pt x="508" y="844"/>
                    </a:lnTo>
                    <a:lnTo>
                      <a:pt x="500" y="844"/>
                    </a:lnTo>
                    <a:lnTo>
                      <a:pt x="496" y="844"/>
                    </a:lnTo>
                    <a:lnTo>
                      <a:pt x="492" y="844"/>
                    </a:lnTo>
                    <a:lnTo>
                      <a:pt x="488" y="844"/>
                    </a:lnTo>
                    <a:lnTo>
                      <a:pt x="484" y="844"/>
                    </a:lnTo>
                    <a:lnTo>
                      <a:pt x="478" y="844"/>
                    </a:lnTo>
                    <a:lnTo>
                      <a:pt x="474" y="844"/>
                    </a:lnTo>
                    <a:lnTo>
                      <a:pt x="470" y="844"/>
                    </a:lnTo>
                    <a:lnTo>
                      <a:pt x="466" y="844"/>
                    </a:lnTo>
                    <a:lnTo>
                      <a:pt x="462" y="844"/>
                    </a:lnTo>
                    <a:lnTo>
                      <a:pt x="458" y="844"/>
                    </a:lnTo>
                    <a:lnTo>
                      <a:pt x="454" y="844"/>
                    </a:lnTo>
                    <a:lnTo>
                      <a:pt x="448" y="844"/>
                    </a:lnTo>
                    <a:lnTo>
                      <a:pt x="444" y="844"/>
                    </a:lnTo>
                    <a:lnTo>
                      <a:pt x="440" y="844"/>
                    </a:lnTo>
                    <a:lnTo>
                      <a:pt x="436" y="844"/>
                    </a:lnTo>
                    <a:lnTo>
                      <a:pt x="432" y="844"/>
                    </a:lnTo>
                    <a:lnTo>
                      <a:pt x="428" y="844"/>
                    </a:lnTo>
                    <a:lnTo>
                      <a:pt x="418" y="844"/>
                    </a:lnTo>
                    <a:lnTo>
                      <a:pt x="414" y="844"/>
                    </a:lnTo>
                    <a:lnTo>
                      <a:pt x="410" y="844"/>
                    </a:lnTo>
                    <a:lnTo>
                      <a:pt x="408" y="844"/>
                    </a:lnTo>
                    <a:lnTo>
                      <a:pt x="404" y="844"/>
                    </a:lnTo>
                    <a:lnTo>
                      <a:pt x="396" y="844"/>
                    </a:lnTo>
                    <a:lnTo>
                      <a:pt x="392" y="844"/>
                    </a:lnTo>
                    <a:lnTo>
                      <a:pt x="388" y="844"/>
                    </a:lnTo>
                    <a:lnTo>
                      <a:pt x="380" y="844"/>
                    </a:lnTo>
                    <a:lnTo>
                      <a:pt x="378" y="844"/>
                    </a:lnTo>
                    <a:lnTo>
                      <a:pt x="374" y="844"/>
                    </a:lnTo>
                    <a:lnTo>
                      <a:pt x="370" y="844"/>
                    </a:lnTo>
                    <a:lnTo>
                      <a:pt x="366" y="844"/>
                    </a:lnTo>
                    <a:lnTo>
                      <a:pt x="362" y="844"/>
                    </a:lnTo>
                    <a:lnTo>
                      <a:pt x="358" y="844"/>
                    </a:lnTo>
                    <a:lnTo>
                      <a:pt x="354" y="844"/>
                    </a:lnTo>
                    <a:lnTo>
                      <a:pt x="340" y="844"/>
                    </a:lnTo>
                    <a:lnTo>
                      <a:pt x="336" y="844"/>
                    </a:lnTo>
                    <a:lnTo>
                      <a:pt x="332" y="844"/>
                    </a:lnTo>
                    <a:lnTo>
                      <a:pt x="328" y="844"/>
                    </a:lnTo>
                    <a:lnTo>
                      <a:pt x="324" y="844"/>
                    </a:lnTo>
                    <a:lnTo>
                      <a:pt x="322" y="844"/>
                    </a:lnTo>
                    <a:lnTo>
                      <a:pt x="314" y="844"/>
                    </a:lnTo>
                    <a:lnTo>
                      <a:pt x="310" y="844"/>
                    </a:lnTo>
                    <a:lnTo>
                      <a:pt x="306" y="844"/>
                    </a:lnTo>
                    <a:lnTo>
                      <a:pt x="298" y="844"/>
                    </a:lnTo>
                    <a:lnTo>
                      <a:pt x="294" y="844"/>
                    </a:lnTo>
                    <a:lnTo>
                      <a:pt x="292" y="844"/>
                    </a:lnTo>
                    <a:lnTo>
                      <a:pt x="284" y="844"/>
                    </a:lnTo>
                    <a:lnTo>
                      <a:pt x="268" y="844"/>
                    </a:lnTo>
                    <a:lnTo>
                      <a:pt x="266" y="844"/>
                    </a:lnTo>
                    <a:lnTo>
                      <a:pt x="262" y="844"/>
                    </a:lnTo>
                    <a:lnTo>
                      <a:pt x="258" y="844"/>
                    </a:lnTo>
                    <a:lnTo>
                      <a:pt x="254" y="844"/>
                    </a:lnTo>
                    <a:lnTo>
                      <a:pt x="250" y="844"/>
                    </a:lnTo>
                    <a:lnTo>
                      <a:pt x="250" y="840"/>
                    </a:lnTo>
                    <a:lnTo>
                      <a:pt x="254" y="840"/>
                    </a:lnTo>
                    <a:lnTo>
                      <a:pt x="258" y="840"/>
                    </a:lnTo>
                    <a:lnTo>
                      <a:pt x="258" y="836"/>
                    </a:lnTo>
                    <a:lnTo>
                      <a:pt x="254" y="836"/>
                    </a:lnTo>
                    <a:lnTo>
                      <a:pt x="254" y="840"/>
                    </a:lnTo>
                    <a:lnTo>
                      <a:pt x="250" y="836"/>
                    </a:lnTo>
                    <a:lnTo>
                      <a:pt x="250" y="832"/>
                    </a:lnTo>
                    <a:lnTo>
                      <a:pt x="254" y="828"/>
                    </a:lnTo>
                    <a:lnTo>
                      <a:pt x="250" y="832"/>
                    </a:lnTo>
                    <a:lnTo>
                      <a:pt x="246" y="832"/>
                    </a:lnTo>
                    <a:lnTo>
                      <a:pt x="246" y="836"/>
                    </a:lnTo>
                    <a:lnTo>
                      <a:pt x="242" y="836"/>
                    </a:lnTo>
                    <a:lnTo>
                      <a:pt x="242" y="832"/>
                    </a:lnTo>
                    <a:lnTo>
                      <a:pt x="238" y="832"/>
                    </a:lnTo>
                    <a:lnTo>
                      <a:pt x="238" y="828"/>
                    </a:lnTo>
                    <a:lnTo>
                      <a:pt x="242" y="828"/>
                    </a:lnTo>
                    <a:lnTo>
                      <a:pt x="242" y="832"/>
                    </a:lnTo>
                    <a:lnTo>
                      <a:pt x="246" y="832"/>
                    </a:lnTo>
                    <a:lnTo>
                      <a:pt x="246" y="828"/>
                    </a:lnTo>
                    <a:lnTo>
                      <a:pt x="246" y="832"/>
                    </a:lnTo>
                    <a:lnTo>
                      <a:pt x="242" y="832"/>
                    </a:lnTo>
                    <a:lnTo>
                      <a:pt x="242" y="828"/>
                    </a:lnTo>
                    <a:lnTo>
                      <a:pt x="242" y="824"/>
                    </a:lnTo>
                    <a:lnTo>
                      <a:pt x="242" y="822"/>
                    </a:lnTo>
                    <a:lnTo>
                      <a:pt x="238" y="822"/>
                    </a:lnTo>
                    <a:lnTo>
                      <a:pt x="242" y="822"/>
                    </a:lnTo>
                    <a:lnTo>
                      <a:pt x="242" y="824"/>
                    </a:lnTo>
                    <a:lnTo>
                      <a:pt x="238" y="824"/>
                    </a:lnTo>
                    <a:lnTo>
                      <a:pt x="242" y="824"/>
                    </a:lnTo>
                    <a:lnTo>
                      <a:pt x="242" y="828"/>
                    </a:lnTo>
                    <a:lnTo>
                      <a:pt x="238" y="828"/>
                    </a:lnTo>
                    <a:lnTo>
                      <a:pt x="238" y="824"/>
                    </a:lnTo>
                    <a:lnTo>
                      <a:pt x="238" y="828"/>
                    </a:lnTo>
                    <a:lnTo>
                      <a:pt x="236" y="828"/>
                    </a:lnTo>
                    <a:lnTo>
                      <a:pt x="232" y="828"/>
                    </a:lnTo>
                    <a:lnTo>
                      <a:pt x="232" y="824"/>
                    </a:lnTo>
                    <a:lnTo>
                      <a:pt x="228" y="824"/>
                    </a:lnTo>
                    <a:lnTo>
                      <a:pt x="228" y="822"/>
                    </a:lnTo>
                    <a:lnTo>
                      <a:pt x="232" y="824"/>
                    </a:lnTo>
                    <a:lnTo>
                      <a:pt x="232" y="822"/>
                    </a:lnTo>
                    <a:lnTo>
                      <a:pt x="232" y="818"/>
                    </a:lnTo>
                    <a:lnTo>
                      <a:pt x="232" y="814"/>
                    </a:lnTo>
                    <a:lnTo>
                      <a:pt x="232" y="818"/>
                    </a:lnTo>
                    <a:lnTo>
                      <a:pt x="232" y="814"/>
                    </a:lnTo>
                    <a:lnTo>
                      <a:pt x="236" y="814"/>
                    </a:lnTo>
                    <a:lnTo>
                      <a:pt x="232" y="814"/>
                    </a:lnTo>
                    <a:lnTo>
                      <a:pt x="232" y="818"/>
                    </a:lnTo>
                    <a:lnTo>
                      <a:pt x="228" y="818"/>
                    </a:lnTo>
                    <a:lnTo>
                      <a:pt x="224" y="818"/>
                    </a:lnTo>
                    <a:lnTo>
                      <a:pt x="224" y="814"/>
                    </a:lnTo>
                    <a:lnTo>
                      <a:pt x="228" y="814"/>
                    </a:lnTo>
                    <a:lnTo>
                      <a:pt x="228" y="810"/>
                    </a:lnTo>
                    <a:lnTo>
                      <a:pt x="228" y="806"/>
                    </a:lnTo>
                    <a:lnTo>
                      <a:pt x="228" y="810"/>
                    </a:lnTo>
                    <a:lnTo>
                      <a:pt x="228" y="814"/>
                    </a:lnTo>
                    <a:lnTo>
                      <a:pt x="224" y="814"/>
                    </a:lnTo>
                    <a:lnTo>
                      <a:pt x="220" y="814"/>
                    </a:lnTo>
                    <a:lnTo>
                      <a:pt x="220" y="810"/>
                    </a:lnTo>
                    <a:lnTo>
                      <a:pt x="216" y="810"/>
                    </a:lnTo>
                    <a:lnTo>
                      <a:pt x="216" y="814"/>
                    </a:lnTo>
                    <a:lnTo>
                      <a:pt x="212" y="814"/>
                    </a:lnTo>
                    <a:lnTo>
                      <a:pt x="210" y="814"/>
                    </a:lnTo>
                    <a:lnTo>
                      <a:pt x="210" y="810"/>
                    </a:lnTo>
                    <a:lnTo>
                      <a:pt x="212" y="810"/>
                    </a:lnTo>
                    <a:lnTo>
                      <a:pt x="216" y="810"/>
                    </a:lnTo>
                    <a:lnTo>
                      <a:pt x="220" y="806"/>
                    </a:lnTo>
                    <a:lnTo>
                      <a:pt x="220" y="802"/>
                    </a:lnTo>
                    <a:lnTo>
                      <a:pt x="216" y="802"/>
                    </a:lnTo>
                    <a:lnTo>
                      <a:pt x="216" y="806"/>
                    </a:lnTo>
                    <a:lnTo>
                      <a:pt x="216" y="810"/>
                    </a:lnTo>
                    <a:lnTo>
                      <a:pt x="212" y="810"/>
                    </a:lnTo>
                    <a:lnTo>
                      <a:pt x="210" y="810"/>
                    </a:lnTo>
                    <a:lnTo>
                      <a:pt x="210" y="806"/>
                    </a:lnTo>
                    <a:lnTo>
                      <a:pt x="206" y="806"/>
                    </a:lnTo>
                    <a:lnTo>
                      <a:pt x="210" y="806"/>
                    </a:lnTo>
                    <a:lnTo>
                      <a:pt x="210" y="802"/>
                    </a:lnTo>
                    <a:lnTo>
                      <a:pt x="210" y="806"/>
                    </a:lnTo>
                    <a:lnTo>
                      <a:pt x="206" y="802"/>
                    </a:lnTo>
                    <a:lnTo>
                      <a:pt x="206" y="806"/>
                    </a:lnTo>
                    <a:lnTo>
                      <a:pt x="202" y="806"/>
                    </a:lnTo>
                    <a:lnTo>
                      <a:pt x="198" y="806"/>
                    </a:lnTo>
                    <a:lnTo>
                      <a:pt x="194" y="806"/>
                    </a:lnTo>
                    <a:lnTo>
                      <a:pt x="198" y="806"/>
                    </a:lnTo>
                    <a:lnTo>
                      <a:pt x="194" y="806"/>
                    </a:lnTo>
                    <a:lnTo>
                      <a:pt x="190" y="802"/>
                    </a:lnTo>
                    <a:lnTo>
                      <a:pt x="194" y="802"/>
                    </a:lnTo>
                    <a:lnTo>
                      <a:pt x="198" y="802"/>
                    </a:lnTo>
                    <a:lnTo>
                      <a:pt x="202" y="802"/>
                    </a:lnTo>
                    <a:lnTo>
                      <a:pt x="202" y="798"/>
                    </a:lnTo>
                    <a:lnTo>
                      <a:pt x="202" y="802"/>
                    </a:lnTo>
                    <a:lnTo>
                      <a:pt x="198" y="802"/>
                    </a:lnTo>
                    <a:lnTo>
                      <a:pt x="194" y="802"/>
                    </a:lnTo>
                    <a:lnTo>
                      <a:pt x="190" y="798"/>
                    </a:lnTo>
                    <a:lnTo>
                      <a:pt x="190" y="802"/>
                    </a:lnTo>
                    <a:lnTo>
                      <a:pt x="186" y="798"/>
                    </a:lnTo>
                    <a:lnTo>
                      <a:pt x="190" y="794"/>
                    </a:lnTo>
                    <a:lnTo>
                      <a:pt x="194" y="798"/>
                    </a:lnTo>
                    <a:lnTo>
                      <a:pt x="194" y="794"/>
                    </a:lnTo>
                    <a:lnTo>
                      <a:pt x="198" y="794"/>
                    </a:lnTo>
                    <a:lnTo>
                      <a:pt x="194" y="794"/>
                    </a:lnTo>
                    <a:lnTo>
                      <a:pt x="190" y="794"/>
                    </a:lnTo>
                    <a:lnTo>
                      <a:pt x="186" y="794"/>
                    </a:lnTo>
                    <a:lnTo>
                      <a:pt x="190" y="794"/>
                    </a:lnTo>
                    <a:lnTo>
                      <a:pt x="190" y="792"/>
                    </a:lnTo>
                    <a:lnTo>
                      <a:pt x="194" y="788"/>
                    </a:lnTo>
                    <a:lnTo>
                      <a:pt x="198" y="788"/>
                    </a:lnTo>
                    <a:lnTo>
                      <a:pt x="202" y="792"/>
                    </a:lnTo>
                    <a:lnTo>
                      <a:pt x="202" y="788"/>
                    </a:lnTo>
                    <a:lnTo>
                      <a:pt x="206" y="788"/>
                    </a:lnTo>
                    <a:lnTo>
                      <a:pt x="202" y="788"/>
                    </a:lnTo>
                    <a:lnTo>
                      <a:pt x="198" y="788"/>
                    </a:lnTo>
                    <a:lnTo>
                      <a:pt x="194" y="788"/>
                    </a:lnTo>
                    <a:lnTo>
                      <a:pt x="190" y="788"/>
                    </a:lnTo>
                    <a:lnTo>
                      <a:pt x="194" y="788"/>
                    </a:lnTo>
                    <a:lnTo>
                      <a:pt x="194" y="784"/>
                    </a:lnTo>
                    <a:lnTo>
                      <a:pt x="190" y="788"/>
                    </a:lnTo>
                    <a:lnTo>
                      <a:pt x="190" y="792"/>
                    </a:lnTo>
                    <a:lnTo>
                      <a:pt x="190" y="794"/>
                    </a:lnTo>
                    <a:lnTo>
                      <a:pt x="186" y="794"/>
                    </a:lnTo>
                    <a:lnTo>
                      <a:pt x="186" y="792"/>
                    </a:lnTo>
                    <a:lnTo>
                      <a:pt x="186" y="788"/>
                    </a:lnTo>
                    <a:lnTo>
                      <a:pt x="186" y="784"/>
                    </a:lnTo>
                    <a:lnTo>
                      <a:pt x="190" y="784"/>
                    </a:lnTo>
                    <a:lnTo>
                      <a:pt x="190" y="780"/>
                    </a:lnTo>
                    <a:lnTo>
                      <a:pt x="190" y="776"/>
                    </a:lnTo>
                    <a:lnTo>
                      <a:pt x="194" y="776"/>
                    </a:lnTo>
                    <a:lnTo>
                      <a:pt x="198" y="776"/>
                    </a:lnTo>
                    <a:lnTo>
                      <a:pt x="202" y="780"/>
                    </a:lnTo>
                    <a:lnTo>
                      <a:pt x="202" y="784"/>
                    </a:lnTo>
                    <a:lnTo>
                      <a:pt x="202" y="780"/>
                    </a:lnTo>
                    <a:lnTo>
                      <a:pt x="202" y="776"/>
                    </a:lnTo>
                    <a:lnTo>
                      <a:pt x="198" y="776"/>
                    </a:lnTo>
                    <a:lnTo>
                      <a:pt x="202" y="772"/>
                    </a:lnTo>
                    <a:lnTo>
                      <a:pt x="198" y="772"/>
                    </a:lnTo>
                    <a:lnTo>
                      <a:pt x="198" y="776"/>
                    </a:lnTo>
                    <a:lnTo>
                      <a:pt x="194" y="772"/>
                    </a:lnTo>
                    <a:lnTo>
                      <a:pt x="194" y="768"/>
                    </a:lnTo>
                    <a:lnTo>
                      <a:pt x="198" y="768"/>
                    </a:lnTo>
                    <a:lnTo>
                      <a:pt x="198" y="766"/>
                    </a:lnTo>
                    <a:lnTo>
                      <a:pt x="198" y="768"/>
                    </a:lnTo>
                    <a:lnTo>
                      <a:pt x="194" y="768"/>
                    </a:lnTo>
                    <a:lnTo>
                      <a:pt x="194" y="772"/>
                    </a:lnTo>
                    <a:lnTo>
                      <a:pt x="190" y="772"/>
                    </a:lnTo>
                    <a:lnTo>
                      <a:pt x="190" y="776"/>
                    </a:lnTo>
                    <a:lnTo>
                      <a:pt x="186" y="776"/>
                    </a:lnTo>
                    <a:lnTo>
                      <a:pt x="186" y="772"/>
                    </a:lnTo>
                    <a:lnTo>
                      <a:pt x="182" y="776"/>
                    </a:lnTo>
                    <a:lnTo>
                      <a:pt x="182" y="772"/>
                    </a:lnTo>
                    <a:lnTo>
                      <a:pt x="186" y="768"/>
                    </a:lnTo>
                    <a:lnTo>
                      <a:pt x="182" y="768"/>
                    </a:lnTo>
                    <a:lnTo>
                      <a:pt x="182" y="772"/>
                    </a:lnTo>
                    <a:lnTo>
                      <a:pt x="180" y="776"/>
                    </a:lnTo>
                    <a:lnTo>
                      <a:pt x="180" y="772"/>
                    </a:lnTo>
                    <a:lnTo>
                      <a:pt x="180" y="768"/>
                    </a:lnTo>
                    <a:lnTo>
                      <a:pt x="182" y="768"/>
                    </a:lnTo>
                    <a:lnTo>
                      <a:pt x="182" y="766"/>
                    </a:lnTo>
                    <a:lnTo>
                      <a:pt x="182" y="762"/>
                    </a:lnTo>
                    <a:lnTo>
                      <a:pt x="182" y="766"/>
                    </a:lnTo>
                    <a:lnTo>
                      <a:pt x="180" y="766"/>
                    </a:lnTo>
                    <a:lnTo>
                      <a:pt x="176" y="762"/>
                    </a:lnTo>
                    <a:lnTo>
                      <a:pt x="176" y="758"/>
                    </a:lnTo>
                    <a:lnTo>
                      <a:pt x="172" y="754"/>
                    </a:lnTo>
                    <a:lnTo>
                      <a:pt x="172" y="750"/>
                    </a:lnTo>
                    <a:lnTo>
                      <a:pt x="176" y="750"/>
                    </a:lnTo>
                    <a:lnTo>
                      <a:pt x="176" y="754"/>
                    </a:lnTo>
                    <a:lnTo>
                      <a:pt x="180" y="750"/>
                    </a:lnTo>
                    <a:lnTo>
                      <a:pt x="182" y="750"/>
                    </a:lnTo>
                    <a:lnTo>
                      <a:pt x="182" y="754"/>
                    </a:lnTo>
                    <a:lnTo>
                      <a:pt x="186" y="754"/>
                    </a:lnTo>
                    <a:lnTo>
                      <a:pt x="182" y="754"/>
                    </a:lnTo>
                    <a:lnTo>
                      <a:pt x="182" y="750"/>
                    </a:lnTo>
                    <a:lnTo>
                      <a:pt x="180" y="750"/>
                    </a:lnTo>
                    <a:lnTo>
                      <a:pt x="176" y="750"/>
                    </a:lnTo>
                    <a:lnTo>
                      <a:pt x="172" y="746"/>
                    </a:lnTo>
                    <a:lnTo>
                      <a:pt x="172" y="742"/>
                    </a:lnTo>
                    <a:lnTo>
                      <a:pt x="176" y="742"/>
                    </a:lnTo>
                    <a:lnTo>
                      <a:pt x="176" y="738"/>
                    </a:lnTo>
                    <a:lnTo>
                      <a:pt x="172" y="742"/>
                    </a:lnTo>
                    <a:lnTo>
                      <a:pt x="168" y="746"/>
                    </a:lnTo>
                    <a:lnTo>
                      <a:pt x="168" y="750"/>
                    </a:lnTo>
                    <a:lnTo>
                      <a:pt x="164" y="754"/>
                    </a:lnTo>
                    <a:lnTo>
                      <a:pt x="164" y="750"/>
                    </a:lnTo>
                    <a:lnTo>
                      <a:pt x="160" y="750"/>
                    </a:lnTo>
                    <a:lnTo>
                      <a:pt x="160" y="746"/>
                    </a:lnTo>
                    <a:lnTo>
                      <a:pt x="156" y="742"/>
                    </a:lnTo>
                    <a:lnTo>
                      <a:pt x="152" y="742"/>
                    </a:lnTo>
                    <a:lnTo>
                      <a:pt x="152" y="738"/>
                    </a:lnTo>
                    <a:lnTo>
                      <a:pt x="152" y="736"/>
                    </a:lnTo>
                    <a:lnTo>
                      <a:pt x="156" y="736"/>
                    </a:lnTo>
                    <a:lnTo>
                      <a:pt x="160" y="736"/>
                    </a:lnTo>
                    <a:lnTo>
                      <a:pt x="164" y="736"/>
                    </a:lnTo>
                    <a:lnTo>
                      <a:pt x="160" y="736"/>
                    </a:lnTo>
                    <a:lnTo>
                      <a:pt x="156" y="736"/>
                    </a:lnTo>
                    <a:lnTo>
                      <a:pt x="152" y="736"/>
                    </a:lnTo>
                    <a:lnTo>
                      <a:pt x="152" y="732"/>
                    </a:lnTo>
                    <a:lnTo>
                      <a:pt x="150" y="732"/>
                    </a:lnTo>
                    <a:lnTo>
                      <a:pt x="150" y="728"/>
                    </a:lnTo>
                    <a:lnTo>
                      <a:pt x="150" y="724"/>
                    </a:lnTo>
                    <a:lnTo>
                      <a:pt x="150" y="728"/>
                    </a:lnTo>
                    <a:lnTo>
                      <a:pt x="152" y="728"/>
                    </a:lnTo>
                    <a:lnTo>
                      <a:pt x="152" y="732"/>
                    </a:lnTo>
                    <a:lnTo>
                      <a:pt x="156" y="732"/>
                    </a:lnTo>
                    <a:lnTo>
                      <a:pt x="152" y="728"/>
                    </a:lnTo>
                    <a:lnTo>
                      <a:pt x="150" y="728"/>
                    </a:lnTo>
                    <a:lnTo>
                      <a:pt x="150" y="724"/>
                    </a:lnTo>
                    <a:lnTo>
                      <a:pt x="152" y="724"/>
                    </a:lnTo>
                    <a:lnTo>
                      <a:pt x="156" y="724"/>
                    </a:lnTo>
                    <a:lnTo>
                      <a:pt x="156" y="728"/>
                    </a:lnTo>
                    <a:lnTo>
                      <a:pt x="156" y="724"/>
                    </a:lnTo>
                    <a:lnTo>
                      <a:pt x="152" y="724"/>
                    </a:lnTo>
                    <a:lnTo>
                      <a:pt x="152" y="720"/>
                    </a:lnTo>
                    <a:lnTo>
                      <a:pt x="152" y="716"/>
                    </a:lnTo>
                    <a:lnTo>
                      <a:pt x="156" y="716"/>
                    </a:lnTo>
                    <a:lnTo>
                      <a:pt x="160" y="716"/>
                    </a:lnTo>
                    <a:lnTo>
                      <a:pt x="156" y="716"/>
                    </a:lnTo>
                    <a:lnTo>
                      <a:pt x="156" y="712"/>
                    </a:lnTo>
                    <a:lnTo>
                      <a:pt x="160" y="708"/>
                    </a:lnTo>
                    <a:lnTo>
                      <a:pt x="164" y="708"/>
                    </a:lnTo>
                    <a:lnTo>
                      <a:pt x="164" y="706"/>
                    </a:lnTo>
                    <a:lnTo>
                      <a:pt x="160" y="708"/>
                    </a:lnTo>
                    <a:lnTo>
                      <a:pt x="160" y="706"/>
                    </a:lnTo>
                    <a:lnTo>
                      <a:pt x="160" y="708"/>
                    </a:lnTo>
                    <a:lnTo>
                      <a:pt x="156" y="706"/>
                    </a:lnTo>
                    <a:lnTo>
                      <a:pt x="160" y="706"/>
                    </a:lnTo>
                    <a:lnTo>
                      <a:pt x="160" y="708"/>
                    </a:lnTo>
                    <a:lnTo>
                      <a:pt x="156" y="712"/>
                    </a:lnTo>
                    <a:lnTo>
                      <a:pt x="156" y="716"/>
                    </a:lnTo>
                    <a:lnTo>
                      <a:pt x="152" y="716"/>
                    </a:lnTo>
                    <a:lnTo>
                      <a:pt x="152" y="712"/>
                    </a:lnTo>
                    <a:lnTo>
                      <a:pt x="156" y="712"/>
                    </a:lnTo>
                    <a:lnTo>
                      <a:pt x="156" y="708"/>
                    </a:lnTo>
                    <a:lnTo>
                      <a:pt x="152" y="706"/>
                    </a:lnTo>
                    <a:lnTo>
                      <a:pt x="152" y="702"/>
                    </a:lnTo>
                    <a:lnTo>
                      <a:pt x="152" y="698"/>
                    </a:lnTo>
                    <a:lnTo>
                      <a:pt x="156" y="698"/>
                    </a:lnTo>
                    <a:lnTo>
                      <a:pt x="156" y="694"/>
                    </a:lnTo>
                    <a:lnTo>
                      <a:pt x="152" y="694"/>
                    </a:lnTo>
                    <a:lnTo>
                      <a:pt x="150" y="694"/>
                    </a:lnTo>
                    <a:lnTo>
                      <a:pt x="150" y="690"/>
                    </a:lnTo>
                    <a:lnTo>
                      <a:pt x="146" y="690"/>
                    </a:lnTo>
                    <a:lnTo>
                      <a:pt x="146" y="686"/>
                    </a:lnTo>
                    <a:lnTo>
                      <a:pt x="142" y="686"/>
                    </a:lnTo>
                    <a:lnTo>
                      <a:pt x="138" y="686"/>
                    </a:lnTo>
                    <a:lnTo>
                      <a:pt x="138" y="682"/>
                    </a:lnTo>
                    <a:lnTo>
                      <a:pt x="134" y="682"/>
                    </a:lnTo>
                    <a:lnTo>
                      <a:pt x="130" y="682"/>
                    </a:lnTo>
                    <a:lnTo>
                      <a:pt x="130" y="680"/>
                    </a:lnTo>
                    <a:lnTo>
                      <a:pt x="126" y="676"/>
                    </a:lnTo>
                    <a:lnTo>
                      <a:pt x="126" y="672"/>
                    </a:lnTo>
                    <a:lnTo>
                      <a:pt x="124" y="672"/>
                    </a:lnTo>
                    <a:lnTo>
                      <a:pt x="124" y="668"/>
                    </a:lnTo>
                    <a:lnTo>
                      <a:pt x="124" y="664"/>
                    </a:lnTo>
                    <a:lnTo>
                      <a:pt x="120" y="664"/>
                    </a:lnTo>
                    <a:lnTo>
                      <a:pt x="120" y="660"/>
                    </a:lnTo>
                    <a:lnTo>
                      <a:pt x="116" y="656"/>
                    </a:lnTo>
                    <a:lnTo>
                      <a:pt x="116" y="652"/>
                    </a:lnTo>
                    <a:lnTo>
                      <a:pt x="112" y="652"/>
                    </a:lnTo>
                    <a:lnTo>
                      <a:pt x="112" y="650"/>
                    </a:lnTo>
                    <a:lnTo>
                      <a:pt x="112" y="646"/>
                    </a:lnTo>
                    <a:lnTo>
                      <a:pt x="108" y="646"/>
                    </a:lnTo>
                    <a:lnTo>
                      <a:pt x="108" y="642"/>
                    </a:lnTo>
                    <a:lnTo>
                      <a:pt x="104" y="638"/>
                    </a:lnTo>
                    <a:lnTo>
                      <a:pt x="100" y="638"/>
                    </a:lnTo>
                    <a:lnTo>
                      <a:pt x="100" y="634"/>
                    </a:lnTo>
                    <a:lnTo>
                      <a:pt x="96" y="634"/>
                    </a:lnTo>
                    <a:lnTo>
                      <a:pt x="96" y="630"/>
                    </a:lnTo>
                    <a:lnTo>
                      <a:pt x="94" y="630"/>
                    </a:lnTo>
                    <a:lnTo>
                      <a:pt x="94" y="626"/>
                    </a:lnTo>
                    <a:lnTo>
                      <a:pt x="90" y="626"/>
                    </a:lnTo>
                    <a:lnTo>
                      <a:pt x="90" y="622"/>
                    </a:lnTo>
                    <a:lnTo>
                      <a:pt x="86" y="622"/>
                    </a:lnTo>
                    <a:lnTo>
                      <a:pt x="82" y="620"/>
                    </a:lnTo>
                    <a:lnTo>
                      <a:pt x="86" y="620"/>
                    </a:lnTo>
                    <a:lnTo>
                      <a:pt x="86" y="616"/>
                    </a:lnTo>
                    <a:lnTo>
                      <a:pt x="82" y="616"/>
                    </a:lnTo>
                    <a:lnTo>
                      <a:pt x="80" y="612"/>
                    </a:lnTo>
                    <a:lnTo>
                      <a:pt x="76" y="612"/>
                    </a:lnTo>
                    <a:lnTo>
                      <a:pt x="72" y="612"/>
                    </a:lnTo>
                    <a:lnTo>
                      <a:pt x="72" y="616"/>
                    </a:lnTo>
                    <a:lnTo>
                      <a:pt x="68" y="616"/>
                    </a:lnTo>
                    <a:lnTo>
                      <a:pt x="68" y="620"/>
                    </a:lnTo>
                    <a:lnTo>
                      <a:pt x="64" y="620"/>
                    </a:lnTo>
                    <a:lnTo>
                      <a:pt x="64" y="622"/>
                    </a:lnTo>
                    <a:lnTo>
                      <a:pt x="64" y="626"/>
                    </a:lnTo>
                    <a:lnTo>
                      <a:pt x="60" y="626"/>
                    </a:lnTo>
                    <a:lnTo>
                      <a:pt x="56" y="626"/>
                    </a:lnTo>
                    <a:lnTo>
                      <a:pt x="54" y="626"/>
                    </a:lnTo>
                    <a:lnTo>
                      <a:pt x="54" y="630"/>
                    </a:lnTo>
                    <a:lnTo>
                      <a:pt x="50" y="630"/>
                    </a:lnTo>
                    <a:lnTo>
                      <a:pt x="50" y="626"/>
                    </a:lnTo>
                    <a:lnTo>
                      <a:pt x="50" y="622"/>
                    </a:lnTo>
                    <a:lnTo>
                      <a:pt x="46" y="620"/>
                    </a:lnTo>
                    <a:lnTo>
                      <a:pt x="42" y="616"/>
                    </a:lnTo>
                    <a:lnTo>
                      <a:pt x="38" y="616"/>
                    </a:lnTo>
                    <a:lnTo>
                      <a:pt x="34" y="612"/>
                    </a:lnTo>
                    <a:lnTo>
                      <a:pt x="34" y="608"/>
                    </a:lnTo>
                    <a:lnTo>
                      <a:pt x="30" y="608"/>
                    </a:lnTo>
                    <a:lnTo>
                      <a:pt x="26" y="604"/>
                    </a:lnTo>
                    <a:lnTo>
                      <a:pt x="26" y="600"/>
                    </a:lnTo>
                    <a:lnTo>
                      <a:pt x="26" y="596"/>
                    </a:lnTo>
                    <a:lnTo>
                      <a:pt x="24" y="596"/>
                    </a:lnTo>
                    <a:lnTo>
                      <a:pt x="20" y="596"/>
                    </a:lnTo>
                    <a:lnTo>
                      <a:pt x="20" y="600"/>
                    </a:lnTo>
                    <a:lnTo>
                      <a:pt x="16" y="600"/>
                    </a:lnTo>
                    <a:lnTo>
                      <a:pt x="8" y="600"/>
                    </a:lnTo>
                    <a:lnTo>
                      <a:pt x="0" y="600"/>
                    </a:lnTo>
                    <a:lnTo>
                      <a:pt x="0" y="596"/>
                    </a:lnTo>
                    <a:lnTo>
                      <a:pt x="0" y="586"/>
                    </a:lnTo>
                    <a:lnTo>
                      <a:pt x="0" y="546"/>
                    </a:lnTo>
                    <a:lnTo>
                      <a:pt x="0" y="534"/>
                    </a:lnTo>
                    <a:lnTo>
                      <a:pt x="0" y="520"/>
                    </a:lnTo>
                    <a:lnTo>
                      <a:pt x="0" y="516"/>
                    </a:lnTo>
                    <a:lnTo>
                      <a:pt x="0" y="508"/>
                    </a:lnTo>
                    <a:lnTo>
                      <a:pt x="0" y="486"/>
                    </a:lnTo>
                    <a:lnTo>
                      <a:pt x="0" y="474"/>
                    </a:lnTo>
                    <a:lnTo>
                      <a:pt x="0" y="464"/>
                    </a:lnTo>
                    <a:lnTo>
                      <a:pt x="0" y="452"/>
                    </a:lnTo>
                    <a:lnTo>
                      <a:pt x="0" y="448"/>
                    </a:lnTo>
                    <a:lnTo>
                      <a:pt x="0" y="444"/>
                    </a:lnTo>
                    <a:lnTo>
                      <a:pt x="0" y="440"/>
                    </a:lnTo>
                    <a:lnTo>
                      <a:pt x="0" y="434"/>
                    </a:lnTo>
                    <a:lnTo>
                      <a:pt x="0" y="430"/>
                    </a:lnTo>
                    <a:lnTo>
                      <a:pt x="0" y="422"/>
                    </a:lnTo>
                    <a:lnTo>
                      <a:pt x="0" y="418"/>
                    </a:lnTo>
                    <a:lnTo>
                      <a:pt x="0" y="414"/>
                    </a:lnTo>
                    <a:lnTo>
                      <a:pt x="0" y="410"/>
                    </a:lnTo>
                    <a:lnTo>
                      <a:pt x="0" y="404"/>
                    </a:lnTo>
                    <a:lnTo>
                      <a:pt x="0" y="392"/>
                    </a:lnTo>
                    <a:lnTo>
                      <a:pt x="0" y="380"/>
                    </a:lnTo>
                    <a:lnTo>
                      <a:pt x="0" y="378"/>
                    </a:lnTo>
                    <a:lnTo>
                      <a:pt x="0" y="374"/>
                    </a:lnTo>
                    <a:lnTo>
                      <a:pt x="4" y="374"/>
                    </a:lnTo>
                    <a:lnTo>
                      <a:pt x="4" y="378"/>
                    </a:lnTo>
                    <a:lnTo>
                      <a:pt x="8" y="378"/>
                    </a:lnTo>
                    <a:lnTo>
                      <a:pt x="12" y="378"/>
                    </a:lnTo>
                    <a:lnTo>
                      <a:pt x="16" y="378"/>
                    </a:lnTo>
                    <a:lnTo>
                      <a:pt x="20" y="378"/>
                    </a:lnTo>
                    <a:lnTo>
                      <a:pt x="24" y="378"/>
                    </a:lnTo>
                    <a:lnTo>
                      <a:pt x="26" y="378"/>
                    </a:lnTo>
                    <a:lnTo>
                      <a:pt x="26" y="380"/>
                    </a:lnTo>
                    <a:lnTo>
                      <a:pt x="30" y="380"/>
                    </a:lnTo>
                    <a:lnTo>
                      <a:pt x="34" y="384"/>
                    </a:lnTo>
                    <a:lnTo>
                      <a:pt x="38" y="384"/>
                    </a:lnTo>
                    <a:lnTo>
                      <a:pt x="38" y="388"/>
                    </a:lnTo>
                    <a:lnTo>
                      <a:pt x="42" y="388"/>
                    </a:lnTo>
                    <a:lnTo>
                      <a:pt x="46" y="388"/>
                    </a:lnTo>
                    <a:lnTo>
                      <a:pt x="50" y="392"/>
                    </a:lnTo>
                    <a:lnTo>
                      <a:pt x="54" y="392"/>
                    </a:lnTo>
                    <a:lnTo>
                      <a:pt x="56" y="392"/>
                    </a:lnTo>
                    <a:lnTo>
                      <a:pt x="60" y="396"/>
                    </a:lnTo>
                    <a:lnTo>
                      <a:pt x="64" y="392"/>
                    </a:lnTo>
                    <a:lnTo>
                      <a:pt x="68" y="392"/>
                    </a:lnTo>
                    <a:lnTo>
                      <a:pt x="68" y="396"/>
                    </a:lnTo>
                    <a:lnTo>
                      <a:pt x="72" y="396"/>
                    </a:lnTo>
                    <a:lnTo>
                      <a:pt x="76" y="396"/>
                    </a:lnTo>
                    <a:lnTo>
                      <a:pt x="80" y="396"/>
                    </a:lnTo>
                    <a:lnTo>
                      <a:pt x="80" y="400"/>
                    </a:lnTo>
                    <a:lnTo>
                      <a:pt x="82" y="400"/>
                    </a:lnTo>
                    <a:lnTo>
                      <a:pt x="80" y="396"/>
                    </a:lnTo>
                    <a:lnTo>
                      <a:pt x="76" y="396"/>
                    </a:lnTo>
                    <a:lnTo>
                      <a:pt x="76" y="392"/>
                    </a:lnTo>
                    <a:lnTo>
                      <a:pt x="80" y="392"/>
                    </a:lnTo>
                    <a:lnTo>
                      <a:pt x="82" y="392"/>
                    </a:lnTo>
                    <a:lnTo>
                      <a:pt x="86" y="396"/>
                    </a:lnTo>
                    <a:lnTo>
                      <a:pt x="86" y="392"/>
                    </a:lnTo>
                    <a:lnTo>
                      <a:pt x="90" y="392"/>
                    </a:lnTo>
                    <a:lnTo>
                      <a:pt x="90" y="396"/>
                    </a:lnTo>
                    <a:lnTo>
                      <a:pt x="94" y="400"/>
                    </a:lnTo>
                    <a:lnTo>
                      <a:pt x="96" y="400"/>
                    </a:lnTo>
                    <a:lnTo>
                      <a:pt x="94" y="400"/>
                    </a:lnTo>
                    <a:lnTo>
                      <a:pt x="94" y="396"/>
                    </a:lnTo>
                    <a:lnTo>
                      <a:pt x="90" y="392"/>
                    </a:lnTo>
                    <a:lnTo>
                      <a:pt x="90" y="388"/>
                    </a:lnTo>
                    <a:lnTo>
                      <a:pt x="94" y="388"/>
                    </a:lnTo>
                    <a:lnTo>
                      <a:pt x="96" y="384"/>
                    </a:lnTo>
                    <a:lnTo>
                      <a:pt x="100" y="384"/>
                    </a:lnTo>
                    <a:lnTo>
                      <a:pt x="104" y="380"/>
                    </a:lnTo>
                    <a:lnTo>
                      <a:pt x="108" y="380"/>
                    </a:lnTo>
                    <a:lnTo>
                      <a:pt x="112" y="380"/>
                    </a:lnTo>
                    <a:lnTo>
                      <a:pt x="112" y="378"/>
                    </a:lnTo>
                    <a:lnTo>
                      <a:pt x="116" y="374"/>
                    </a:lnTo>
                    <a:lnTo>
                      <a:pt x="120" y="374"/>
                    </a:lnTo>
                    <a:lnTo>
                      <a:pt x="124" y="374"/>
                    </a:lnTo>
                    <a:lnTo>
                      <a:pt x="120" y="374"/>
                    </a:lnTo>
                    <a:lnTo>
                      <a:pt x="124" y="374"/>
                    </a:lnTo>
                    <a:lnTo>
                      <a:pt x="126" y="374"/>
                    </a:lnTo>
                    <a:lnTo>
                      <a:pt x="130" y="374"/>
                    </a:lnTo>
                    <a:lnTo>
                      <a:pt x="130" y="370"/>
                    </a:lnTo>
                    <a:lnTo>
                      <a:pt x="134" y="370"/>
                    </a:lnTo>
                    <a:lnTo>
                      <a:pt x="134" y="366"/>
                    </a:lnTo>
                    <a:lnTo>
                      <a:pt x="138" y="366"/>
                    </a:lnTo>
                    <a:lnTo>
                      <a:pt x="138" y="370"/>
                    </a:lnTo>
                    <a:lnTo>
                      <a:pt x="142" y="370"/>
                    </a:lnTo>
                    <a:lnTo>
                      <a:pt x="142" y="366"/>
                    </a:lnTo>
                    <a:lnTo>
                      <a:pt x="142" y="362"/>
                    </a:lnTo>
                    <a:lnTo>
                      <a:pt x="146" y="362"/>
                    </a:lnTo>
                    <a:lnTo>
                      <a:pt x="150" y="362"/>
                    </a:lnTo>
                    <a:lnTo>
                      <a:pt x="152" y="366"/>
                    </a:lnTo>
                    <a:lnTo>
                      <a:pt x="156" y="362"/>
                    </a:lnTo>
                    <a:lnTo>
                      <a:pt x="156" y="358"/>
                    </a:lnTo>
                    <a:lnTo>
                      <a:pt x="160" y="358"/>
                    </a:lnTo>
                    <a:lnTo>
                      <a:pt x="164" y="362"/>
                    </a:lnTo>
                    <a:lnTo>
                      <a:pt x="164" y="366"/>
                    </a:lnTo>
                    <a:lnTo>
                      <a:pt x="160" y="366"/>
                    </a:lnTo>
                    <a:lnTo>
                      <a:pt x="156" y="370"/>
                    </a:lnTo>
                    <a:lnTo>
                      <a:pt x="152" y="370"/>
                    </a:lnTo>
                    <a:lnTo>
                      <a:pt x="150" y="370"/>
                    </a:lnTo>
                    <a:lnTo>
                      <a:pt x="150" y="374"/>
                    </a:lnTo>
                    <a:lnTo>
                      <a:pt x="146" y="374"/>
                    </a:lnTo>
                    <a:lnTo>
                      <a:pt x="142" y="378"/>
                    </a:lnTo>
                    <a:lnTo>
                      <a:pt x="142" y="374"/>
                    </a:lnTo>
                    <a:lnTo>
                      <a:pt x="138" y="374"/>
                    </a:lnTo>
                    <a:lnTo>
                      <a:pt x="138" y="378"/>
                    </a:lnTo>
                    <a:lnTo>
                      <a:pt x="134" y="378"/>
                    </a:lnTo>
                    <a:lnTo>
                      <a:pt x="130" y="378"/>
                    </a:lnTo>
                    <a:lnTo>
                      <a:pt x="126" y="378"/>
                    </a:lnTo>
                    <a:lnTo>
                      <a:pt x="126" y="380"/>
                    </a:lnTo>
                    <a:lnTo>
                      <a:pt x="124" y="384"/>
                    </a:lnTo>
                    <a:lnTo>
                      <a:pt x="120" y="384"/>
                    </a:lnTo>
                    <a:lnTo>
                      <a:pt x="116" y="384"/>
                    </a:lnTo>
                    <a:lnTo>
                      <a:pt x="116" y="388"/>
                    </a:lnTo>
                    <a:lnTo>
                      <a:pt x="112" y="388"/>
                    </a:lnTo>
                    <a:lnTo>
                      <a:pt x="112" y="392"/>
                    </a:lnTo>
                    <a:lnTo>
                      <a:pt x="108" y="392"/>
                    </a:lnTo>
                    <a:lnTo>
                      <a:pt x="112" y="392"/>
                    </a:lnTo>
                    <a:lnTo>
                      <a:pt x="108" y="392"/>
                    </a:lnTo>
                    <a:lnTo>
                      <a:pt x="108" y="396"/>
                    </a:lnTo>
                    <a:lnTo>
                      <a:pt x="108" y="392"/>
                    </a:lnTo>
                    <a:lnTo>
                      <a:pt x="104" y="396"/>
                    </a:lnTo>
                    <a:lnTo>
                      <a:pt x="108" y="396"/>
                    </a:lnTo>
                    <a:lnTo>
                      <a:pt x="112" y="400"/>
                    </a:lnTo>
                    <a:lnTo>
                      <a:pt x="116" y="400"/>
                    </a:lnTo>
                    <a:lnTo>
                      <a:pt x="112" y="400"/>
                    </a:lnTo>
                    <a:lnTo>
                      <a:pt x="108" y="396"/>
                    </a:lnTo>
                    <a:lnTo>
                      <a:pt x="112" y="396"/>
                    </a:lnTo>
                    <a:lnTo>
                      <a:pt x="108" y="396"/>
                    </a:lnTo>
                    <a:lnTo>
                      <a:pt x="112" y="396"/>
                    </a:lnTo>
                    <a:lnTo>
                      <a:pt x="116" y="396"/>
                    </a:lnTo>
                    <a:lnTo>
                      <a:pt x="120" y="396"/>
                    </a:lnTo>
                    <a:lnTo>
                      <a:pt x="124" y="396"/>
                    </a:lnTo>
                    <a:lnTo>
                      <a:pt x="120" y="392"/>
                    </a:lnTo>
                    <a:lnTo>
                      <a:pt x="120" y="396"/>
                    </a:lnTo>
                    <a:lnTo>
                      <a:pt x="116" y="396"/>
                    </a:lnTo>
                    <a:lnTo>
                      <a:pt x="116" y="392"/>
                    </a:lnTo>
                    <a:lnTo>
                      <a:pt x="116" y="388"/>
                    </a:lnTo>
                    <a:lnTo>
                      <a:pt x="120" y="388"/>
                    </a:lnTo>
                    <a:lnTo>
                      <a:pt x="124" y="388"/>
                    </a:lnTo>
                    <a:lnTo>
                      <a:pt x="124" y="384"/>
                    </a:lnTo>
                    <a:lnTo>
                      <a:pt x="124" y="388"/>
                    </a:lnTo>
                    <a:lnTo>
                      <a:pt x="124" y="384"/>
                    </a:lnTo>
                    <a:lnTo>
                      <a:pt x="126" y="384"/>
                    </a:lnTo>
                    <a:lnTo>
                      <a:pt x="130" y="384"/>
                    </a:lnTo>
                    <a:lnTo>
                      <a:pt x="130" y="380"/>
                    </a:lnTo>
                    <a:lnTo>
                      <a:pt x="126" y="380"/>
                    </a:lnTo>
                    <a:lnTo>
                      <a:pt x="130" y="380"/>
                    </a:lnTo>
                    <a:lnTo>
                      <a:pt x="134" y="380"/>
                    </a:lnTo>
                    <a:lnTo>
                      <a:pt x="138" y="378"/>
                    </a:lnTo>
                    <a:lnTo>
                      <a:pt x="138" y="380"/>
                    </a:lnTo>
                    <a:lnTo>
                      <a:pt x="134" y="384"/>
                    </a:lnTo>
                    <a:lnTo>
                      <a:pt x="138" y="384"/>
                    </a:lnTo>
                    <a:lnTo>
                      <a:pt x="138" y="380"/>
                    </a:lnTo>
                    <a:lnTo>
                      <a:pt x="138" y="378"/>
                    </a:lnTo>
                    <a:lnTo>
                      <a:pt x="138" y="380"/>
                    </a:lnTo>
                    <a:lnTo>
                      <a:pt x="142" y="380"/>
                    </a:lnTo>
                    <a:lnTo>
                      <a:pt x="142" y="378"/>
                    </a:lnTo>
                    <a:lnTo>
                      <a:pt x="138" y="378"/>
                    </a:lnTo>
                    <a:lnTo>
                      <a:pt x="142" y="378"/>
                    </a:lnTo>
                    <a:lnTo>
                      <a:pt x="142" y="380"/>
                    </a:lnTo>
                    <a:lnTo>
                      <a:pt x="138" y="384"/>
                    </a:lnTo>
                    <a:lnTo>
                      <a:pt x="142" y="380"/>
                    </a:lnTo>
                    <a:lnTo>
                      <a:pt x="142" y="378"/>
                    </a:lnTo>
                    <a:lnTo>
                      <a:pt x="142" y="380"/>
                    </a:lnTo>
                    <a:lnTo>
                      <a:pt x="142" y="384"/>
                    </a:lnTo>
                    <a:lnTo>
                      <a:pt x="142" y="380"/>
                    </a:lnTo>
                    <a:lnTo>
                      <a:pt x="142" y="384"/>
                    </a:lnTo>
                    <a:lnTo>
                      <a:pt x="142" y="388"/>
                    </a:lnTo>
                    <a:lnTo>
                      <a:pt x="142" y="384"/>
                    </a:lnTo>
                    <a:lnTo>
                      <a:pt x="146" y="380"/>
                    </a:lnTo>
                    <a:lnTo>
                      <a:pt x="150" y="378"/>
                    </a:lnTo>
                    <a:lnTo>
                      <a:pt x="150" y="374"/>
                    </a:lnTo>
                    <a:lnTo>
                      <a:pt x="152" y="374"/>
                    </a:lnTo>
                    <a:lnTo>
                      <a:pt x="156" y="374"/>
                    </a:lnTo>
                    <a:lnTo>
                      <a:pt x="160" y="370"/>
                    </a:lnTo>
                    <a:lnTo>
                      <a:pt x="164" y="370"/>
                    </a:lnTo>
                    <a:lnTo>
                      <a:pt x="168" y="370"/>
                    </a:lnTo>
                    <a:lnTo>
                      <a:pt x="168" y="366"/>
                    </a:lnTo>
                    <a:lnTo>
                      <a:pt x="172" y="366"/>
                    </a:lnTo>
                    <a:lnTo>
                      <a:pt x="172" y="370"/>
                    </a:lnTo>
                    <a:lnTo>
                      <a:pt x="168" y="370"/>
                    </a:lnTo>
                    <a:lnTo>
                      <a:pt x="168" y="374"/>
                    </a:lnTo>
                    <a:lnTo>
                      <a:pt x="172" y="374"/>
                    </a:lnTo>
                    <a:lnTo>
                      <a:pt x="176" y="370"/>
                    </a:lnTo>
                    <a:lnTo>
                      <a:pt x="180" y="366"/>
                    </a:lnTo>
                    <a:lnTo>
                      <a:pt x="180" y="362"/>
                    </a:lnTo>
                    <a:lnTo>
                      <a:pt x="182" y="362"/>
                    </a:lnTo>
                    <a:lnTo>
                      <a:pt x="186" y="362"/>
                    </a:lnTo>
                    <a:lnTo>
                      <a:pt x="190" y="358"/>
                    </a:lnTo>
                    <a:lnTo>
                      <a:pt x="186" y="358"/>
                    </a:lnTo>
                    <a:lnTo>
                      <a:pt x="182" y="358"/>
                    </a:lnTo>
                    <a:lnTo>
                      <a:pt x="186" y="354"/>
                    </a:lnTo>
                    <a:lnTo>
                      <a:pt x="182" y="354"/>
                    </a:lnTo>
                    <a:lnTo>
                      <a:pt x="182" y="350"/>
                    </a:lnTo>
                    <a:lnTo>
                      <a:pt x="186" y="350"/>
                    </a:lnTo>
                    <a:lnTo>
                      <a:pt x="186" y="354"/>
                    </a:lnTo>
                    <a:lnTo>
                      <a:pt x="190" y="354"/>
                    </a:lnTo>
                    <a:lnTo>
                      <a:pt x="194" y="358"/>
                    </a:lnTo>
                    <a:lnTo>
                      <a:pt x="198" y="358"/>
                    </a:lnTo>
                    <a:lnTo>
                      <a:pt x="198" y="362"/>
                    </a:lnTo>
                    <a:lnTo>
                      <a:pt x="198" y="366"/>
                    </a:lnTo>
                    <a:lnTo>
                      <a:pt x="202" y="370"/>
                    </a:lnTo>
                    <a:lnTo>
                      <a:pt x="202" y="374"/>
                    </a:lnTo>
                    <a:lnTo>
                      <a:pt x="206" y="374"/>
                    </a:lnTo>
                    <a:lnTo>
                      <a:pt x="210" y="378"/>
                    </a:lnTo>
                    <a:lnTo>
                      <a:pt x="210" y="380"/>
                    </a:lnTo>
                    <a:lnTo>
                      <a:pt x="212" y="380"/>
                    </a:lnTo>
                    <a:lnTo>
                      <a:pt x="220" y="380"/>
                    </a:lnTo>
                    <a:lnTo>
                      <a:pt x="220" y="384"/>
                    </a:lnTo>
                    <a:lnTo>
                      <a:pt x="220" y="380"/>
                    </a:lnTo>
                    <a:lnTo>
                      <a:pt x="224" y="380"/>
                    </a:lnTo>
                    <a:lnTo>
                      <a:pt x="220" y="380"/>
                    </a:lnTo>
                    <a:lnTo>
                      <a:pt x="216" y="380"/>
                    </a:lnTo>
                    <a:lnTo>
                      <a:pt x="220" y="378"/>
                    </a:lnTo>
                    <a:lnTo>
                      <a:pt x="224" y="378"/>
                    </a:lnTo>
                    <a:lnTo>
                      <a:pt x="220" y="374"/>
                    </a:lnTo>
                    <a:lnTo>
                      <a:pt x="224" y="374"/>
                    </a:lnTo>
                    <a:lnTo>
                      <a:pt x="228" y="374"/>
                    </a:lnTo>
                    <a:lnTo>
                      <a:pt x="224" y="374"/>
                    </a:lnTo>
                    <a:lnTo>
                      <a:pt x="224" y="370"/>
                    </a:lnTo>
                    <a:lnTo>
                      <a:pt x="228" y="370"/>
                    </a:lnTo>
                    <a:lnTo>
                      <a:pt x="228" y="366"/>
                    </a:lnTo>
                    <a:lnTo>
                      <a:pt x="232" y="366"/>
                    </a:lnTo>
                    <a:lnTo>
                      <a:pt x="228" y="366"/>
                    </a:lnTo>
                    <a:lnTo>
                      <a:pt x="224" y="366"/>
                    </a:lnTo>
                    <a:lnTo>
                      <a:pt x="228" y="362"/>
                    </a:lnTo>
                    <a:lnTo>
                      <a:pt x="228" y="366"/>
                    </a:lnTo>
                    <a:lnTo>
                      <a:pt x="232" y="362"/>
                    </a:lnTo>
                    <a:lnTo>
                      <a:pt x="232" y="366"/>
                    </a:lnTo>
                    <a:lnTo>
                      <a:pt x="236" y="366"/>
                    </a:lnTo>
                    <a:lnTo>
                      <a:pt x="236" y="362"/>
                    </a:lnTo>
                    <a:lnTo>
                      <a:pt x="232" y="362"/>
                    </a:lnTo>
                    <a:lnTo>
                      <a:pt x="236" y="362"/>
                    </a:lnTo>
                    <a:lnTo>
                      <a:pt x="236" y="366"/>
                    </a:lnTo>
                    <a:lnTo>
                      <a:pt x="236" y="370"/>
                    </a:lnTo>
                    <a:lnTo>
                      <a:pt x="236" y="374"/>
                    </a:lnTo>
                    <a:lnTo>
                      <a:pt x="238" y="374"/>
                    </a:lnTo>
                    <a:lnTo>
                      <a:pt x="238" y="378"/>
                    </a:lnTo>
                    <a:lnTo>
                      <a:pt x="236" y="378"/>
                    </a:lnTo>
                    <a:lnTo>
                      <a:pt x="232" y="380"/>
                    </a:lnTo>
                    <a:lnTo>
                      <a:pt x="236" y="380"/>
                    </a:lnTo>
                    <a:lnTo>
                      <a:pt x="238" y="380"/>
                    </a:lnTo>
                    <a:lnTo>
                      <a:pt x="242" y="380"/>
                    </a:lnTo>
                    <a:lnTo>
                      <a:pt x="246" y="380"/>
                    </a:lnTo>
                    <a:lnTo>
                      <a:pt x="250" y="380"/>
                    </a:lnTo>
                    <a:lnTo>
                      <a:pt x="250" y="378"/>
                    </a:lnTo>
                    <a:lnTo>
                      <a:pt x="254" y="378"/>
                    </a:lnTo>
                    <a:lnTo>
                      <a:pt x="254" y="374"/>
                    </a:lnTo>
                    <a:lnTo>
                      <a:pt x="254" y="370"/>
                    </a:lnTo>
                    <a:lnTo>
                      <a:pt x="258" y="370"/>
                    </a:lnTo>
                    <a:lnTo>
                      <a:pt x="262" y="370"/>
                    </a:lnTo>
                    <a:lnTo>
                      <a:pt x="266" y="370"/>
                    </a:lnTo>
                    <a:lnTo>
                      <a:pt x="268" y="370"/>
                    </a:lnTo>
                    <a:lnTo>
                      <a:pt x="272" y="370"/>
                    </a:lnTo>
                    <a:lnTo>
                      <a:pt x="276" y="374"/>
                    </a:lnTo>
                    <a:lnTo>
                      <a:pt x="280" y="374"/>
                    </a:lnTo>
                    <a:lnTo>
                      <a:pt x="284" y="374"/>
                    </a:lnTo>
                    <a:lnTo>
                      <a:pt x="284" y="378"/>
                    </a:lnTo>
                    <a:lnTo>
                      <a:pt x="288" y="378"/>
                    </a:lnTo>
                    <a:lnTo>
                      <a:pt x="292" y="380"/>
                    </a:lnTo>
                    <a:lnTo>
                      <a:pt x="294" y="380"/>
                    </a:lnTo>
                    <a:lnTo>
                      <a:pt x="298" y="380"/>
                    </a:lnTo>
                    <a:lnTo>
                      <a:pt x="302" y="384"/>
                    </a:lnTo>
                    <a:lnTo>
                      <a:pt x="306" y="384"/>
                    </a:lnTo>
                    <a:lnTo>
                      <a:pt x="310" y="384"/>
                    </a:lnTo>
                    <a:lnTo>
                      <a:pt x="314" y="384"/>
                    </a:lnTo>
                    <a:lnTo>
                      <a:pt x="318" y="384"/>
                    </a:lnTo>
                    <a:lnTo>
                      <a:pt x="318" y="388"/>
                    </a:lnTo>
                    <a:lnTo>
                      <a:pt x="322" y="388"/>
                    </a:lnTo>
                    <a:lnTo>
                      <a:pt x="324" y="388"/>
                    </a:lnTo>
                    <a:lnTo>
                      <a:pt x="324" y="392"/>
                    </a:lnTo>
                    <a:lnTo>
                      <a:pt x="328" y="392"/>
                    </a:lnTo>
                    <a:lnTo>
                      <a:pt x="332" y="392"/>
                    </a:lnTo>
                    <a:lnTo>
                      <a:pt x="336" y="392"/>
                    </a:lnTo>
                    <a:lnTo>
                      <a:pt x="336" y="396"/>
                    </a:lnTo>
                    <a:lnTo>
                      <a:pt x="340" y="392"/>
                    </a:lnTo>
                    <a:lnTo>
                      <a:pt x="344" y="396"/>
                    </a:lnTo>
                    <a:lnTo>
                      <a:pt x="348" y="396"/>
                    </a:lnTo>
                    <a:lnTo>
                      <a:pt x="352" y="396"/>
                    </a:lnTo>
                    <a:lnTo>
                      <a:pt x="354" y="396"/>
                    </a:lnTo>
                    <a:lnTo>
                      <a:pt x="352" y="396"/>
                    </a:lnTo>
                    <a:lnTo>
                      <a:pt x="352" y="392"/>
                    </a:lnTo>
                    <a:lnTo>
                      <a:pt x="354" y="392"/>
                    </a:lnTo>
                    <a:lnTo>
                      <a:pt x="358" y="392"/>
                    </a:lnTo>
                    <a:lnTo>
                      <a:pt x="354" y="392"/>
                    </a:lnTo>
                    <a:lnTo>
                      <a:pt x="358" y="392"/>
                    </a:lnTo>
                    <a:lnTo>
                      <a:pt x="362" y="392"/>
                    </a:lnTo>
                    <a:lnTo>
                      <a:pt x="366" y="396"/>
                    </a:lnTo>
                    <a:lnTo>
                      <a:pt x="370" y="396"/>
                    </a:lnTo>
                    <a:lnTo>
                      <a:pt x="374" y="396"/>
                    </a:lnTo>
                    <a:lnTo>
                      <a:pt x="374" y="400"/>
                    </a:lnTo>
                    <a:lnTo>
                      <a:pt x="378" y="400"/>
                    </a:lnTo>
                    <a:lnTo>
                      <a:pt x="378" y="404"/>
                    </a:lnTo>
                    <a:lnTo>
                      <a:pt x="380" y="404"/>
                    </a:lnTo>
                    <a:lnTo>
                      <a:pt x="380" y="410"/>
                    </a:lnTo>
                    <a:lnTo>
                      <a:pt x="378" y="410"/>
                    </a:lnTo>
                    <a:lnTo>
                      <a:pt x="374" y="410"/>
                    </a:lnTo>
                    <a:lnTo>
                      <a:pt x="370" y="410"/>
                    </a:lnTo>
                    <a:lnTo>
                      <a:pt x="366" y="410"/>
                    </a:lnTo>
                    <a:lnTo>
                      <a:pt x="366" y="414"/>
                    </a:lnTo>
                    <a:lnTo>
                      <a:pt x="366" y="418"/>
                    </a:lnTo>
                    <a:lnTo>
                      <a:pt x="362" y="418"/>
                    </a:lnTo>
                    <a:lnTo>
                      <a:pt x="366" y="418"/>
                    </a:lnTo>
                    <a:lnTo>
                      <a:pt x="366" y="422"/>
                    </a:lnTo>
                    <a:lnTo>
                      <a:pt x="370" y="422"/>
                    </a:lnTo>
                    <a:lnTo>
                      <a:pt x="374" y="422"/>
                    </a:lnTo>
                    <a:lnTo>
                      <a:pt x="378" y="422"/>
                    </a:lnTo>
                    <a:lnTo>
                      <a:pt x="380" y="422"/>
                    </a:lnTo>
                    <a:lnTo>
                      <a:pt x="384" y="422"/>
                    </a:lnTo>
                    <a:lnTo>
                      <a:pt x="388" y="422"/>
                    </a:lnTo>
                    <a:lnTo>
                      <a:pt x="392" y="422"/>
                    </a:lnTo>
                    <a:lnTo>
                      <a:pt x="396" y="422"/>
                    </a:lnTo>
                    <a:lnTo>
                      <a:pt x="396" y="426"/>
                    </a:lnTo>
                    <a:lnTo>
                      <a:pt x="400" y="426"/>
                    </a:lnTo>
                    <a:lnTo>
                      <a:pt x="404" y="426"/>
                    </a:lnTo>
                    <a:lnTo>
                      <a:pt x="408" y="426"/>
                    </a:lnTo>
                    <a:lnTo>
                      <a:pt x="408" y="422"/>
                    </a:lnTo>
                    <a:lnTo>
                      <a:pt x="410" y="422"/>
                    </a:lnTo>
                    <a:lnTo>
                      <a:pt x="414" y="422"/>
                    </a:lnTo>
                    <a:lnTo>
                      <a:pt x="418" y="422"/>
                    </a:lnTo>
                    <a:lnTo>
                      <a:pt x="422" y="422"/>
                    </a:lnTo>
                    <a:lnTo>
                      <a:pt x="424" y="422"/>
                    </a:lnTo>
                    <a:lnTo>
                      <a:pt x="428" y="422"/>
                    </a:lnTo>
                    <a:lnTo>
                      <a:pt x="428" y="418"/>
                    </a:lnTo>
                    <a:lnTo>
                      <a:pt x="432" y="418"/>
                    </a:lnTo>
                    <a:lnTo>
                      <a:pt x="436" y="418"/>
                    </a:lnTo>
                    <a:lnTo>
                      <a:pt x="436" y="414"/>
                    </a:lnTo>
                    <a:lnTo>
                      <a:pt x="440" y="418"/>
                    </a:lnTo>
                    <a:lnTo>
                      <a:pt x="440" y="422"/>
                    </a:lnTo>
                    <a:lnTo>
                      <a:pt x="440" y="418"/>
                    </a:lnTo>
                    <a:lnTo>
                      <a:pt x="440" y="422"/>
                    </a:lnTo>
                    <a:lnTo>
                      <a:pt x="444" y="422"/>
                    </a:lnTo>
                    <a:lnTo>
                      <a:pt x="444" y="426"/>
                    </a:lnTo>
                    <a:lnTo>
                      <a:pt x="444" y="422"/>
                    </a:lnTo>
                    <a:lnTo>
                      <a:pt x="448" y="422"/>
                    </a:lnTo>
                    <a:lnTo>
                      <a:pt x="450" y="422"/>
                    </a:lnTo>
                    <a:lnTo>
                      <a:pt x="450" y="426"/>
                    </a:lnTo>
                    <a:lnTo>
                      <a:pt x="454" y="430"/>
                    </a:lnTo>
                    <a:lnTo>
                      <a:pt x="450" y="430"/>
                    </a:lnTo>
                    <a:lnTo>
                      <a:pt x="454" y="430"/>
                    </a:lnTo>
                    <a:lnTo>
                      <a:pt x="454" y="434"/>
                    </a:lnTo>
                    <a:lnTo>
                      <a:pt x="454" y="430"/>
                    </a:lnTo>
                    <a:lnTo>
                      <a:pt x="454" y="426"/>
                    </a:lnTo>
                    <a:lnTo>
                      <a:pt x="458" y="426"/>
                    </a:lnTo>
                    <a:lnTo>
                      <a:pt x="458" y="430"/>
                    </a:lnTo>
                    <a:lnTo>
                      <a:pt x="458" y="434"/>
                    </a:lnTo>
                    <a:lnTo>
                      <a:pt x="462" y="434"/>
                    </a:lnTo>
                    <a:lnTo>
                      <a:pt x="458" y="430"/>
                    </a:lnTo>
                    <a:lnTo>
                      <a:pt x="462" y="430"/>
                    </a:lnTo>
                    <a:lnTo>
                      <a:pt x="466" y="434"/>
                    </a:lnTo>
                    <a:lnTo>
                      <a:pt x="466" y="436"/>
                    </a:lnTo>
                    <a:lnTo>
                      <a:pt x="470" y="436"/>
                    </a:lnTo>
                    <a:lnTo>
                      <a:pt x="470" y="440"/>
                    </a:lnTo>
                    <a:lnTo>
                      <a:pt x="466" y="440"/>
                    </a:lnTo>
                    <a:lnTo>
                      <a:pt x="462" y="440"/>
                    </a:lnTo>
                    <a:lnTo>
                      <a:pt x="458" y="440"/>
                    </a:lnTo>
                    <a:lnTo>
                      <a:pt x="458" y="436"/>
                    </a:lnTo>
                    <a:lnTo>
                      <a:pt x="458" y="440"/>
                    </a:lnTo>
                    <a:lnTo>
                      <a:pt x="462" y="440"/>
                    </a:lnTo>
                    <a:lnTo>
                      <a:pt x="466" y="440"/>
                    </a:lnTo>
                    <a:lnTo>
                      <a:pt x="466" y="444"/>
                    </a:lnTo>
                    <a:lnTo>
                      <a:pt x="466" y="448"/>
                    </a:lnTo>
                    <a:lnTo>
                      <a:pt x="470" y="448"/>
                    </a:lnTo>
                    <a:lnTo>
                      <a:pt x="470" y="452"/>
                    </a:lnTo>
                    <a:lnTo>
                      <a:pt x="474" y="452"/>
                    </a:lnTo>
                    <a:lnTo>
                      <a:pt x="474" y="456"/>
                    </a:lnTo>
                    <a:lnTo>
                      <a:pt x="478" y="456"/>
                    </a:lnTo>
                    <a:lnTo>
                      <a:pt x="474" y="452"/>
                    </a:lnTo>
                    <a:lnTo>
                      <a:pt x="474" y="448"/>
                    </a:lnTo>
                    <a:lnTo>
                      <a:pt x="470" y="448"/>
                    </a:lnTo>
                    <a:lnTo>
                      <a:pt x="470" y="444"/>
                    </a:lnTo>
                    <a:lnTo>
                      <a:pt x="470" y="440"/>
                    </a:lnTo>
                    <a:lnTo>
                      <a:pt x="474" y="440"/>
                    </a:lnTo>
                    <a:lnTo>
                      <a:pt x="470" y="440"/>
                    </a:lnTo>
                    <a:lnTo>
                      <a:pt x="474" y="440"/>
                    </a:lnTo>
                    <a:lnTo>
                      <a:pt x="474" y="444"/>
                    </a:lnTo>
                    <a:lnTo>
                      <a:pt x="474" y="440"/>
                    </a:lnTo>
                    <a:lnTo>
                      <a:pt x="470" y="440"/>
                    </a:lnTo>
                    <a:lnTo>
                      <a:pt x="474" y="444"/>
                    </a:lnTo>
                    <a:lnTo>
                      <a:pt x="474" y="440"/>
                    </a:lnTo>
                    <a:lnTo>
                      <a:pt x="478" y="440"/>
                    </a:lnTo>
                    <a:lnTo>
                      <a:pt x="478" y="444"/>
                    </a:lnTo>
                    <a:lnTo>
                      <a:pt x="480" y="444"/>
                    </a:lnTo>
                    <a:lnTo>
                      <a:pt x="478" y="444"/>
                    </a:lnTo>
                    <a:lnTo>
                      <a:pt x="478" y="440"/>
                    </a:lnTo>
                    <a:lnTo>
                      <a:pt x="478" y="436"/>
                    </a:lnTo>
                    <a:lnTo>
                      <a:pt x="474" y="436"/>
                    </a:lnTo>
                    <a:lnTo>
                      <a:pt x="470" y="434"/>
                    </a:lnTo>
                    <a:lnTo>
                      <a:pt x="474" y="430"/>
                    </a:lnTo>
                    <a:lnTo>
                      <a:pt x="470" y="426"/>
                    </a:lnTo>
                    <a:lnTo>
                      <a:pt x="466" y="426"/>
                    </a:lnTo>
                    <a:lnTo>
                      <a:pt x="466" y="422"/>
                    </a:lnTo>
                    <a:lnTo>
                      <a:pt x="466" y="418"/>
                    </a:lnTo>
                    <a:lnTo>
                      <a:pt x="470" y="418"/>
                    </a:lnTo>
                    <a:lnTo>
                      <a:pt x="466" y="414"/>
                    </a:lnTo>
                    <a:lnTo>
                      <a:pt x="470" y="414"/>
                    </a:lnTo>
                    <a:lnTo>
                      <a:pt x="474" y="414"/>
                    </a:lnTo>
                    <a:lnTo>
                      <a:pt x="478" y="414"/>
                    </a:lnTo>
                    <a:lnTo>
                      <a:pt x="480" y="414"/>
                    </a:lnTo>
                    <a:lnTo>
                      <a:pt x="484" y="414"/>
                    </a:lnTo>
                    <a:lnTo>
                      <a:pt x="484" y="410"/>
                    </a:lnTo>
                    <a:lnTo>
                      <a:pt x="488" y="410"/>
                    </a:lnTo>
                    <a:lnTo>
                      <a:pt x="488" y="408"/>
                    </a:lnTo>
                    <a:lnTo>
                      <a:pt x="492" y="408"/>
                    </a:lnTo>
                    <a:lnTo>
                      <a:pt x="500" y="408"/>
                    </a:lnTo>
                    <a:lnTo>
                      <a:pt x="500" y="404"/>
                    </a:lnTo>
                    <a:lnTo>
                      <a:pt x="500" y="400"/>
                    </a:lnTo>
                    <a:lnTo>
                      <a:pt x="496" y="400"/>
                    </a:lnTo>
                    <a:lnTo>
                      <a:pt x="492" y="404"/>
                    </a:lnTo>
                    <a:lnTo>
                      <a:pt x="488" y="404"/>
                    </a:lnTo>
                    <a:lnTo>
                      <a:pt x="484" y="404"/>
                    </a:lnTo>
                    <a:lnTo>
                      <a:pt x="488" y="408"/>
                    </a:lnTo>
                    <a:lnTo>
                      <a:pt x="484" y="408"/>
                    </a:lnTo>
                    <a:lnTo>
                      <a:pt x="480" y="408"/>
                    </a:lnTo>
                    <a:lnTo>
                      <a:pt x="478" y="410"/>
                    </a:lnTo>
                    <a:lnTo>
                      <a:pt x="478" y="408"/>
                    </a:lnTo>
                    <a:lnTo>
                      <a:pt x="474" y="408"/>
                    </a:lnTo>
                    <a:lnTo>
                      <a:pt x="470" y="408"/>
                    </a:lnTo>
                    <a:lnTo>
                      <a:pt x="470" y="410"/>
                    </a:lnTo>
                    <a:lnTo>
                      <a:pt x="474" y="410"/>
                    </a:lnTo>
                    <a:lnTo>
                      <a:pt x="470" y="410"/>
                    </a:lnTo>
                    <a:lnTo>
                      <a:pt x="466" y="410"/>
                    </a:lnTo>
                    <a:lnTo>
                      <a:pt x="462" y="410"/>
                    </a:lnTo>
                    <a:lnTo>
                      <a:pt x="462" y="414"/>
                    </a:lnTo>
                    <a:lnTo>
                      <a:pt x="462" y="410"/>
                    </a:lnTo>
                    <a:lnTo>
                      <a:pt x="462" y="414"/>
                    </a:lnTo>
                    <a:lnTo>
                      <a:pt x="462" y="410"/>
                    </a:lnTo>
                    <a:lnTo>
                      <a:pt x="462" y="408"/>
                    </a:lnTo>
                    <a:lnTo>
                      <a:pt x="458" y="408"/>
                    </a:lnTo>
                    <a:lnTo>
                      <a:pt x="458" y="410"/>
                    </a:lnTo>
                    <a:lnTo>
                      <a:pt x="454" y="410"/>
                    </a:lnTo>
                    <a:lnTo>
                      <a:pt x="454" y="408"/>
                    </a:lnTo>
                    <a:lnTo>
                      <a:pt x="458" y="408"/>
                    </a:lnTo>
                    <a:lnTo>
                      <a:pt x="458" y="404"/>
                    </a:lnTo>
                    <a:lnTo>
                      <a:pt x="462" y="404"/>
                    </a:lnTo>
                    <a:lnTo>
                      <a:pt x="462" y="400"/>
                    </a:lnTo>
                    <a:lnTo>
                      <a:pt x="466" y="400"/>
                    </a:lnTo>
                    <a:lnTo>
                      <a:pt x="470" y="400"/>
                    </a:lnTo>
                    <a:lnTo>
                      <a:pt x="474" y="400"/>
                    </a:lnTo>
                    <a:lnTo>
                      <a:pt x="478" y="400"/>
                    </a:lnTo>
                    <a:lnTo>
                      <a:pt x="480" y="396"/>
                    </a:lnTo>
                    <a:lnTo>
                      <a:pt x="484" y="396"/>
                    </a:lnTo>
                    <a:lnTo>
                      <a:pt x="492" y="392"/>
                    </a:lnTo>
                    <a:lnTo>
                      <a:pt x="496" y="396"/>
                    </a:lnTo>
                    <a:lnTo>
                      <a:pt x="500" y="396"/>
                    </a:lnTo>
                    <a:lnTo>
                      <a:pt x="504" y="400"/>
                    </a:lnTo>
                    <a:lnTo>
                      <a:pt x="504" y="404"/>
                    </a:lnTo>
                    <a:lnTo>
                      <a:pt x="500" y="408"/>
                    </a:lnTo>
                    <a:lnTo>
                      <a:pt x="504" y="408"/>
                    </a:lnTo>
                    <a:lnTo>
                      <a:pt x="508" y="410"/>
                    </a:lnTo>
                    <a:lnTo>
                      <a:pt x="508" y="408"/>
                    </a:lnTo>
                    <a:lnTo>
                      <a:pt x="510" y="408"/>
                    </a:lnTo>
                    <a:lnTo>
                      <a:pt x="510" y="410"/>
                    </a:lnTo>
                    <a:lnTo>
                      <a:pt x="514" y="410"/>
                    </a:lnTo>
                    <a:lnTo>
                      <a:pt x="514" y="414"/>
                    </a:lnTo>
                    <a:lnTo>
                      <a:pt x="518" y="414"/>
                    </a:lnTo>
                    <a:lnTo>
                      <a:pt x="522" y="414"/>
                    </a:lnTo>
                    <a:lnTo>
                      <a:pt x="526" y="414"/>
                    </a:lnTo>
                    <a:lnTo>
                      <a:pt x="530" y="414"/>
                    </a:lnTo>
                    <a:lnTo>
                      <a:pt x="530" y="410"/>
                    </a:lnTo>
                    <a:lnTo>
                      <a:pt x="534" y="410"/>
                    </a:lnTo>
                    <a:lnTo>
                      <a:pt x="534" y="414"/>
                    </a:lnTo>
                    <a:lnTo>
                      <a:pt x="534" y="418"/>
                    </a:lnTo>
                    <a:lnTo>
                      <a:pt x="536" y="418"/>
                    </a:lnTo>
                    <a:lnTo>
                      <a:pt x="540" y="422"/>
                    </a:lnTo>
                    <a:lnTo>
                      <a:pt x="544" y="422"/>
                    </a:lnTo>
                    <a:lnTo>
                      <a:pt x="548" y="422"/>
                    </a:lnTo>
                    <a:lnTo>
                      <a:pt x="552" y="422"/>
                    </a:lnTo>
                    <a:lnTo>
                      <a:pt x="556" y="422"/>
                    </a:lnTo>
                    <a:lnTo>
                      <a:pt x="560" y="426"/>
                    </a:lnTo>
                    <a:lnTo>
                      <a:pt x="560" y="422"/>
                    </a:lnTo>
                    <a:lnTo>
                      <a:pt x="564" y="422"/>
                    </a:lnTo>
                    <a:lnTo>
                      <a:pt x="566" y="422"/>
                    </a:lnTo>
                    <a:lnTo>
                      <a:pt x="570" y="422"/>
                    </a:lnTo>
                    <a:lnTo>
                      <a:pt x="574" y="418"/>
                    </a:lnTo>
                    <a:lnTo>
                      <a:pt x="578" y="418"/>
                    </a:lnTo>
                    <a:lnTo>
                      <a:pt x="578" y="422"/>
                    </a:lnTo>
                    <a:lnTo>
                      <a:pt x="582" y="422"/>
                    </a:lnTo>
                    <a:lnTo>
                      <a:pt x="586" y="422"/>
                    </a:lnTo>
                    <a:lnTo>
                      <a:pt x="590" y="422"/>
                    </a:lnTo>
                    <a:lnTo>
                      <a:pt x="592" y="422"/>
                    </a:lnTo>
                    <a:lnTo>
                      <a:pt x="596" y="422"/>
                    </a:lnTo>
                    <a:lnTo>
                      <a:pt x="600" y="422"/>
                    </a:lnTo>
                    <a:lnTo>
                      <a:pt x="604" y="422"/>
                    </a:lnTo>
                    <a:lnTo>
                      <a:pt x="600" y="418"/>
                    </a:lnTo>
                    <a:lnTo>
                      <a:pt x="596" y="418"/>
                    </a:lnTo>
                    <a:lnTo>
                      <a:pt x="596" y="414"/>
                    </a:lnTo>
                    <a:lnTo>
                      <a:pt x="600" y="414"/>
                    </a:lnTo>
                    <a:lnTo>
                      <a:pt x="604" y="418"/>
                    </a:lnTo>
                    <a:lnTo>
                      <a:pt x="608" y="422"/>
                    </a:lnTo>
                    <a:lnTo>
                      <a:pt x="612" y="426"/>
                    </a:lnTo>
                    <a:lnTo>
                      <a:pt x="616" y="426"/>
                    </a:lnTo>
                    <a:lnTo>
                      <a:pt x="620" y="426"/>
                    </a:lnTo>
                    <a:lnTo>
                      <a:pt x="620" y="422"/>
                    </a:lnTo>
                    <a:lnTo>
                      <a:pt x="620" y="418"/>
                    </a:lnTo>
                    <a:lnTo>
                      <a:pt x="616" y="418"/>
                    </a:lnTo>
                    <a:lnTo>
                      <a:pt x="612" y="414"/>
                    </a:lnTo>
                    <a:lnTo>
                      <a:pt x="612" y="418"/>
                    </a:lnTo>
                    <a:lnTo>
                      <a:pt x="608" y="418"/>
                    </a:lnTo>
                    <a:lnTo>
                      <a:pt x="608" y="422"/>
                    </a:lnTo>
                    <a:lnTo>
                      <a:pt x="604" y="418"/>
                    </a:lnTo>
                    <a:lnTo>
                      <a:pt x="604" y="414"/>
                    </a:lnTo>
                    <a:lnTo>
                      <a:pt x="600" y="410"/>
                    </a:lnTo>
                    <a:lnTo>
                      <a:pt x="600" y="414"/>
                    </a:lnTo>
                    <a:lnTo>
                      <a:pt x="604" y="414"/>
                    </a:lnTo>
                    <a:lnTo>
                      <a:pt x="604" y="410"/>
                    </a:lnTo>
                    <a:lnTo>
                      <a:pt x="600" y="410"/>
                    </a:lnTo>
                    <a:lnTo>
                      <a:pt x="600" y="408"/>
                    </a:lnTo>
                    <a:lnTo>
                      <a:pt x="596" y="408"/>
                    </a:lnTo>
                    <a:lnTo>
                      <a:pt x="600" y="408"/>
                    </a:lnTo>
                    <a:lnTo>
                      <a:pt x="604" y="408"/>
                    </a:lnTo>
                    <a:lnTo>
                      <a:pt x="608" y="408"/>
                    </a:lnTo>
                    <a:lnTo>
                      <a:pt x="612" y="408"/>
                    </a:lnTo>
                    <a:lnTo>
                      <a:pt x="608" y="408"/>
                    </a:lnTo>
                    <a:lnTo>
                      <a:pt x="608" y="404"/>
                    </a:lnTo>
                    <a:lnTo>
                      <a:pt x="612" y="404"/>
                    </a:lnTo>
                    <a:lnTo>
                      <a:pt x="616" y="408"/>
                    </a:lnTo>
                    <a:lnTo>
                      <a:pt x="616" y="404"/>
                    </a:lnTo>
                    <a:lnTo>
                      <a:pt x="620" y="404"/>
                    </a:lnTo>
                    <a:lnTo>
                      <a:pt x="620" y="408"/>
                    </a:lnTo>
                    <a:lnTo>
                      <a:pt x="622" y="408"/>
                    </a:lnTo>
                    <a:lnTo>
                      <a:pt x="622" y="410"/>
                    </a:lnTo>
                    <a:lnTo>
                      <a:pt x="626" y="410"/>
                    </a:lnTo>
                    <a:lnTo>
                      <a:pt x="630" y="410"/>
                    </a:lnTo>
                    <a:lnTo>
                      <a:pt x="630" y="408"/>
                    </a:lnTo>
                    <a:lnTo>
                      <a:pt x="630" y="410"/>
                    </a:lnTo>
                    <a:lnTo>
                      <a:pt x="626" y="414"/>
                    </a:lnTo>
                    <a:lnTo>
                      <a:pt x="630" y="414"/>
                    </a:lnTo>
                    <a:lnTo>
                      <a:pt x="630" y="410"/>
                    </a:lnTo>
                    <a:lnTo>
                      <a:pt x="634" y="410"/>
                    </a:lnTo>
                    <a:lnTo>
                      <a:pt x="638" y="410"/>
                    </a:lnTo>
                    <a:lnTo>
                      <a:pt x="634" y="410"/>
                    </a:lnTo>
                    <a:lnTo>
                      <a:pt x="638" y="414"/>
                    </a:lnTo>
                    <a:lnTo>
                      <a:pt x="634" y="414"/>
                    </a:lnTo>
                    <a:lnTo>
                      <a:pt x="634" y="418"/>
                    </a:lnTo>
                    <a:lnTo>
                      <a:pt x="634" y="422"/>
                    </a:lnTo>
                    <a:lnTo>
                      <a:pt x="634" y="426"/>
                    </a:lnTo>
                    <a:lnTo>
                      <a:pt x="630" y="426"/>
                    </a:lnTo>
                    <a:lnTo>
                      <a:pt x="630" y="430"/>
                    </a:lnTo>
                    <a:lnTo>
                      <a:pt x="634" y="430"/>
                    </a:lnTo>
                    <a:lnTo>
                      <a:pt x="634" y="434"/>
                    </a:lnTo>
                    <a:lnTo>
                      <a:pt x="634" y="436"/>
                    </a:lnTo>
                    <a:lnTo>
                      <a:pt x="638" y="434"/>
                    </a:lnTo>
                    <a:lnTo>
                      <a:pt x="642" y="434"/>
                    </a:lnTo>
                    <a:lnTo>
                      <a:pt x="642" y="436"/>
                    </a:lnTo>
                    <a:lnTo>
                      <a:pt x="638" y="436"/>
                    </a:lnTo>
                    <a:lnTo>
                      <a:pt x="642" y="436"/>
                    </a:lnTo>
                    <a:lnTo>
                      <a:pt x="646" y="436"/>
                    </a:lnTo>
                    <a:lnTo>
                      <a:pt x="646" y="440"/>
                    </a:lnTo>
                    <a:lnTo>
                      <a:pt x="642" y="440"/>
                    </a:lnTo>
                    <a:lnTo>
                      <a:pt x="638" y="440"/>
                    </a:lnTo>
                    <a:lnTo>
                      <a:pt x="634" y="440"/>
                    </a:lnTo>
                    <a:lnTo>
                      <a:pt x="630" y="440"/>
                    </a:lnTo>
                    <a:lnTo>
                      <a:pt x="630" y="436"/>
                    </a:lnTo>
                    <a:lnTo>
                      <a:pt x="630" y="440"/>
                    </a:lnTo>
                    <a:lnTo>
                      <a:pt x="634" y="440"/>
                    </a:lnTo>
                    <a:lnTo>
                      <a:pt x="634" y="444"/>
                    </a:lnTo>
                    <a:lnTo>
                      <a:pt x="638" y="444"/>
                    </a:lnTo>
                    <a:lnTo>
                      <a:pt x="638" y="448"/>
                    </a:lnTo>
                    <a:lnTo>
                      <a:pt x="642" y="448"/>
                    </a:lnTo>
                    <a:lnTo>
                      <a:pt x="638" y="444"/>
                    </a:lnTo>
                    <a:lnTo>
                      <a:pt x="634" y="444"/>
                    </a:lnTo>
                    <a:lnTo>
                      <a:pt x="634" y="440"/>
                    </a:lnTo>
                    <a:lnTo>
                      <a:pt x="638" y="440"/>
                    </a:lnTo>
                    <a:lnTo>
                      <a:pt x="642" y="440"/>
                    </a:lnTo>
                    <a:lnTo>
                      <a:pt x="642" y="444"/>
                    </a:lnTo>
                    <a:lnTo>
                      <a:pt x="646" y="444"/>
                    </a:lnTo>
                    <a:lnTo>
                      <a:pt x="650" y="440"/>
                    </a:lnTo>
                    <a:lnTo>
                      <a:pt x="646" y="440"/>
                    </a:lnTo>
                    <a:lnTo>
                      <a:pt x="646" y="436"/>
                    </a:lnTo>
                    <a:lnTo>
                      <a:pt x="650" y="434"/>
                    </a:lnTo>
                    <a:lnTo>
                      <a:pt x="646" y="434"/>
                    </a:lnTo>
                    <a:lnTo>
                      <a:pt x="646" y="430"/>
                    </a:lnTo>
                    <a:lnTo>
                      <a:pt x="646" y="426"/>
                    </a:lnTo>
                    <a:lnTo>
                      <a:pt x="642" y="426"/>
                    </a:lnTo>
                    <a:lnTo>
                      <a:pt x="642" y="422"/>
                    </a:lnTo>
                    <a:lnTo>
                      <a:pt x="646" y="418"/>
                    </a:lnTo>
                    <a:lnTo>
                      <a:pt x="642" y="418"/>
                    </a:lnTo>
                    <a:lnTo>
                      <a:pt x="646" y="418"/>
                    </a:lnTo>
                    <a:lnTo>
                      <a:pt x="646" y="414"/>
                    </a:lnTo>
                    <a:lnTo>
                      <a:pt x="650" y="414"/>
                    </a:lnTo>
                    <a:lnTo>
                      <a:pt x="652" y="414"/>
                    </a:lnTo>
                    <a:lnTo>
                      <a:pt x="656" y="414"/>
                    </a:lnTo>
                    <a:lnTo>
                      <a:pt x="660" y="410"/>
                    </a:lnTo>
                    <a:lnTo>
                      <a:pt x="664" y="410"/>
                    </a:lnTo>
                    <a:lnTo>
                      <a:pt x="664" y="408"/>
                    </a:lnTo>
                    <a:lnTo>
                      <a:pt x="660" y="408"/>
                    </a:lnTo>
                    <a:lnTo>
                      <a:pt x="664" y="408"/>
                    </a:lnTo>
                    <a:lnTo>
                      <a:pt x="664" y="404"/>
                    </a:lnTo>
                    <a:lnTo>
                      <a:pt x="668" y="404"/>
                    </a:lnTo>
                    <a:lnTo>
                      <a:pt x="672" y="404"/>
                    </a:lnTo>
                    <a:lnTo>
                      <a:pt x="672" y="400"/>
                    </a:lnTo>
                    <a:lnTo>
                      <a:pt x="668" y="400"/>
                    </a:lnTo>
                    <a:lnTo>
                      <a:pt x="668" y="396"/>
                    </a:lnTo>
                    <a:lnTo>
                      <a:pt x="672" y="396"/>
                    </a:lnTo>
                    <a:lnTo>
                      <a:pt x="672" y="392"/>
                    </a:lnTo>
                    <a:lnTo>
                      <a:pt x="668" y="392"/>
                    </a:lnTo>
                    <a:lnTo>
                      <a:pt x="664" y="392"/>
                    </a:lnTo>
                    <a:lnTo>
                      <a:pt x="664" y="396"/>
                    </a:lnTo>
                    <a:lnTo>
                      <a:pt x="668" y="396"/>
                    </a:lnTo>
                    <a:lnTo>
                      <a:pt x="668" y="392"/>
                    </a:lnTo>
                    <a:lnTo>
                      <a:pt x="668" y="396"/>
                    </a:lnTo>
                    <a:lnTo>
                      <a:pt x="664" y="396"/>
                    </a:lnTo>
                    <a:lnTo>
                      <a:pt x="660" y="400"/>
                    </a:lnTo>
                    <a:lnTo>
                      <a:pt x="656" y="400"/>
                    </a:lnTo>
                    <a:lnTo>
                      <a:pt x="656" y="396"/>
                    </a:lnTo>
                    <a:lnTo>
                      <a:pt x="656" y="392"/>
                    </a:lnTo>
                    <a:lnTo>
                      <a:pt x="660" y="392"/>
                    </a:lnTo>
                    <a:lnTo>
                      <a:pt x="664" y="388"/>
                    </a:lnTo>
                    <a:lnTo>
                      <a:pt x="660" y="388"/>
                    </a:lnTo>
                    <a:lnTo>
                      <a:pt x="660" y="384"/>
                    </a:lnTo>
                    <a:lnTo>
                      <a:pt x="664" y="380"/>
                    </a:lnTo>
                    <a:lnTo>
                      <a:pt x="668" y="380"/>
                    </a:lnTo>
                    <a:lnTo>
                      <a:pt x="672" y="380"/>
                    </a:lnTo>
                    <a:lnTo>
                      <a:pt x="668" y="380"/>
                    </a:lnTo>
                    <a:lnTo>
                      <a:pt x="668" y="384"/>
                    </a:lnTo>
                    <a:lnTo>
                      <a:pt x="668" y="388"/>
                    </a:lnTo>
                    <a:lnTo>
                      <a:pt x="672" y="384"/>
                    </a:lnTo>
                    <a:lnTo>
                      <a:pt x="676" y="380"/>
                    </a:lnTo>
                    <a:lnTo>
                      <a:pt x="672" y="380"/>
                    </a:lnTo>
                    <a:lnTo>
                      <a:pt x="672" y="378"/>
                    </a:lnTo>
                    <a:lnTo>
                      <a:pt x="668" y="378"/>
                    </a:lnTo>
                    <a:lnTo>
                      <a:pt x="668" y="380"/>
                    </a:lnTo>
                    <a:lnTo>
                      <a:pt x="664" y="380"/>
                    </a:lnTo>
                    <a:lnTo>
                      <a:pt x="660" y="380"/>
                    </a:lnTo>
                    <a:lnTo>
                      <a:pt x="660" y="378"/>
                    </a:lnTo>
                    <a:lnTo>
                      <a:pt x="656" y="378"/>
                    </a:lnTo>
                    <a:lnTo>
                      <a:pt x="656" y="374"/>
                    </a:lnTo>
                    <a:lnTo>
                      <a:pt x="652" y="374"/>
                    </a:lnTo>
                    <a:lnTo>
                      <a:pt x="656" y="378"/>
                    </a:lnTo>
                    <a:lnTo>
                      <a:pt x="652" y="378"/>
                    </a:lnTo>
                    <a:lnTo>
                      <a:pt x="650" y="378"/>
                    </a:lnTo>
                    <a:lnTo>
                      <a:pt x="650" y="374"/>
                    </a:lnTo>
                    <a:lnTo>
                      <a:pt x="646" y="374"/>
                    </a:lnTo>
                    <a:lnTo>
                      <a:pt x="642" y="374"/>
                    </a:lnTo>
                    <a:lnTo>
                      <a:pt x="642" y="370"/>
                    </a:lnTo>
                    <a:lnTo>
                      <a:pt x="638" y="370"/>
                    </a:lnTo>
                    <a:lnTo>
                      <a:pt x="634" y="370"/>
                    </a:lnTo>
                    <a:lnTo>
                      <a:pt x="634" y="366"/>
                    </a:lnTo>
                    <a:lnTo>
                      <a:pt x="630" y="366"/>
                    </a:lnTo>
                    <a:lnTo>
                      <a:pt x="630" y="362"/>
                    </a:lnTo>
                    <a:lnTo>
                      <a:pt x="630" y="358"/>
                    </a:lnTo>
                    <a:lnTo>
                      <a:pt x="634" y="350"/>
                    </a:lnTo>
                    <a:lnTo>
                      <a:pt x="638" y="350"/>
                    </a:lnTo>
                    <a:lnTo>
                      <a:pt x="634" y="350"/>
                    </a:lnTo>
                    <a:lnTo>
                      <a:pt x="638" y="348"/>
                    </a:lnTo>
                    <a:lnTo>
                      <a:pt x="634" y="348"/>
                    </a:lnTo>
                    <a:lnTo>
                      <a:pt x="634" y="350"/>
                    </a:lnTo>
                    <a:lnTo>
                      <a:pt x="630" y="348"/>
                    </a:lnTo>
                    <a:lnTo>
                      <a:pt x="626" y="348"/>
                    </a:lnTo>
                    <a:lnTo>
                      <a:pt x="626" y="344"/>
                    </a:lnTo>
                    <a:lnTo>
                      <a:pt x="630" y="344"/>
                    </a:lnTo>
                    <a:lnTo>
                      <a:pt x="630" y="340"/>
                    </a:lnTo>
                    <a:lnTo>
                      <a:pt x="630" y="336"/>
                    </a:lnTo>
                    <a:lnTo>
                      <a:pt x="630" y="340"/>
                    </a:lnTo>
                    <a:lnTo>
                      <a:pt x="630" y="336"/>
                    </a:lnTo>
                    <a:lnTo>
                      <a:pt x="630" y="332"/>
                    </a:lnTo>
                    <a:lnTo>
                      <a:pt x="634" y="332"/>
                    </a:lnTo>
                    <a:lnTo>
                      <a:pt x="634" y="328"/>
                    </a:lnTo>
                    <a:lnTo>
                      <a:pt x="638" y="328"/>
                    </a:lnTo>
                    <a:lnTo>
                      <a:pt x="638" y="332"/>
                    </a:lnTo>
                    <a:lnTo>
                      <a:pt x="642" y="332"/>
                    </a:lnTo>
                    <a:lnTo>
                      <a:pt x="646" y="332"/>
                    </a:lnTo>
                    <a:lnTo>
                      <a:pt x="642" y="328"/>
                    </a:lnTo>
                    <a:lnTo>
                      <a:pt x="638" y="328"/>
                    </a:lnTo>
                    <a:lnTo>
                      <a:pt x="638" y="324"/>
                    </a:lnTo>
                    <a:lnTo>
                      <a:pt x="642" y="324"/>
                    </a:lnTo>
                    <a:lnTo>
                      <a:pt x="642" y="322"/>
                    </a:lnTo>
                    <a:lnTo>
                      <a:pt x="646" y="322"/>
                    </a:lnTo>
                    <a:lnTo>
                      <a:pt x="650" y="318"/>
                    </a:lnTo>
                    <a:lnTo>
                      <a:pt x="652" y="318"/>
                    </a:lnTo>
                    <a:lnTo>
                      <a:pt x="656" y="318"/>
                    </a:lnTo>
                    <a:lnTo>
                      <a:pt x="652" y="318"/>
                    </a:lnTo>
                    <a:lnTo>
                      <a:pt x="650" y="318"/>
                    </a:lnTo>
                    <a:lnTo>
                      <a:pt x="652" y="314"/>
                    </a:lnTo>
                    <a:lnTo>
                      <a:pt x="656" y="314"/>
                    </a:lnTo>
                    <a:lnTo>
                      <a:pt x="660" y="318"/>
                    </a:lnTo>
                    <a:lnTo>
                      <a:pt x="656" y="318"/>
                    </a:lnTo>
                    <a:lnTo>
                      <a:pt x="656" y="322"/>
                    </a:lnTo>
                    <a:lnTo>
                      <a:pt x="656" y="318"/>
                    </a:lnTo>
                    <a:lnTo>
                      <a:pt x="660" y="318"/>
                    </a:lnTo>
                    <a:lnTo>
                      <a:pt x="660" y="322"/>
                    </a:lnTo>
                    <a:lnTo>
                      <a:pt x="664" y="322"/>
                    </a:lnTo>
                    <a:lnTo>
                      <a:pt x="668" y="322"/>
                    </a:lnTo>
                    <a:lnTo>
                      <a:pt x="668" y="324"/>
                    </a:lnTo>
                    <a:lnTo>
                      <a:pt x="672" y="324"/>
                    </a:lnTo>
                    <a:lnTo>
                      <a:pt x="676" y="328"/>
                    </a:lnTo>
                    <a:lnTo>
                      <a:pt x="678" y="332"/>
                    </a:lnTo>
                    <a:lnTo>
                      <a:pt x="678" y="336"/>
                    </a:lnTo>
                    <a:lnTo>
                      <a:pt x="682" y="336"/>
                    </a:lnTo>
                    <a:lnTo>
                      <a:pt x="682" y="340"/>
                    </a:lnTo>
                    <a:lnTo>
                      <a:pt x="678" y="344"/>
                    </a:lnTo>
                    <a:lnTo>
                      <a:pt x="682" y="344"/>
                    </a:lnTo>
                    <a:lnTo>
                      <a:pt x="682" y="348"/>
                    </a:lnTo>
                    <a:lnTo>
                      <a:pt x="686" y="348"/>
                    </a:lnTo>
                    <a:lnTo>
                      <a:pt x="690" y="350"/>
                    </a:lnTo>
                    <a:lnTo>
                      <a:pt x="690" y="354"/>
                    </a:lnTo>
                    <a:lnTo>
                      <a:pt x="694" y="354"/>
                    </a:lnTo>
                    <a:lnTo>
                      <a:pt x="694" y="358"/>
                    </a:lnTo>
                    <a:lnTo>
                      <a:pt x="694" y="354"/>
                    </a:lnTo>
                    <a:lnTo>
                      <a:pt x="698" y="354"/>
                    </a:lnTo>
                    <a:lnTo>
                      <a:pt x="698" y="358"/>
                    </a:lnTo>
                    <a:lnTo>
                      <a:pt x="702" y="362"/>
                    </a:lnTo>
                    <a:lnTo>
                      <a:pt x="698" y="362"/>
                    </a:lnTo>
                    <a:lnTo>
                      <a:pt x="694" y="362"/>
                    </a:lnTo>
                    <a:lnTo>
                      <a:pt x="690" y="358"/>
                    </a:lnTo>
                    <a:lnTo>
                      <a:pt x="690" y="362"/>
                    </a:lnTo>
                    <a:lnTo>
                      <a:pt x="686" y="362"/>
                    </a:lnTo>
                    <a:lnTo>
                      <a:pt x="690" y="362"/>
                    </a:lnTo>
                    <a:lnTo>
                      <a:pt x="694" y="362"/>
                    </a:lnTo>
                    <a:lnTo>
                      <a:pt x="694" y="366"/>
                    </a:lnTo>
                    <a:lnTo>
                      <a:pt x="690" y="366"/>
                    </a:lnTo>
                    <a:lnTo>
                      <a:pt x="686" y="370"/>
                    </a:lnTo>
                    <a:lnTo>
                      <a:pt x="682" y="374"/>
                    </a:lnTo>
                    <a:lnTo>
                      <a:pt x="686" y="374"/>
                    </a:lnTo>
                    <a:lnTo>
                      <a:pt x="682" y="374"/>
                    </a:lnTo>
                    <a:lnTo>
                      <a:pt x="678" y="374"/>
                    </a:lnTo>
                    <a:lnTo>
                      <a:pt x="682" y="374"/>
                    </a:lnTo>
                    <a:lnTo>
                      <a:pt x="686" y="374"/>
                    </a:lnTo>
                    <a:lnTo>
                      <a:pt x="690" y="374"/>
                    </a:lnTo>
                    <a:lnTo>
                      <a:pt x="694" y="378"/>
                    </a:lnTo>
                    <a:lnTo>
                      <a:pt x="690" y="378"/>
                    </a:lnTo>
                    <a:lnTo>
                      <a:pt x="690" y="374"/>
                    </a:lnTo>
                    <a:lnTo>
                      <a:pt x="690" y="378"/>
                    </a:lnTo>
                    <a:lnTo>
                      <a:pt x="694" y="378"/>
                    </a:lnTo>
                    <a:lnTo>
                      <a:pt x="698" y="378"/>
                    </a:lnTo>
                    <a:lnTo>
                      <a:pt x="702" y="374"/>
                    </a:lnTo>
                    <a:lnTo>
                      <a:pt x="706" y="374"/>
                    </a:lnTo>
                    <a:lnTo>
                      <a:pt x="702" y="378"/>
                    </a:lnTo>
                    <a:lnTo>
                      <a:pt x="706" y="378"/>
                    </a:lnTo>
                    <a:lnTo>
                      <a:pt x="708" y="378"/>
                    </a:lnTo>
                    <a:lnTo>
                      <a:pt x="712" y="378"/>
                    </a:lnTo>
                    <a:lnTo>
                      <a:pt x="716" y="378"/>
                    </a:lnTo>
                    <a:lnTo>
                      <a:pt x="716" y="380"/>
                    </a:lnTo>
                    <a:lnTo>
                      <a:pt x="712" y="380"/>
                    </a:lnTo>
                    <a:lnTo>
                      <a:pt x="708" y="380"/>
                    </a:lnTo>
                    <a:lnTo>
                      <a:pt x="708" y="384"/>
                    </a:lnTo>
                    <a:lnTo>
                      <a:pt x="706" y="384"/>
                    </a:lnTo>
                    <a:lnTo>
                      <a:pt x="702" y="384"/>
                    </a:lnTo>
                    <a:lnTo>
                      <a:pt x="702" y="380"/>
                    </a:lnTo>
                    <a:lnTo>
                      <a:pt x="702" y="384"/>
                    </a:lnTo>
                    <a:lnTo>
                      <a:pt x="706" y="384"/>
                    </a:lnTo>
                    <a:lnTo>
                      <a:pt x="708" y="384"/>
                    </a:lnTo>
                    <a:lnTo>
                      <a:pt x="708" y="388"/>
                    </a:lnTo>
                    <a:lnTo>
                      <a:pt x="712" y="388"/>
                    </a:lnTo>
                    <a:lnTo>
                      <a:pt x="712" y="392"/>
                    </a:lnTo>
                    <a:lnTo>
                      <a:pt x="716" y="392"/>
                    </a:lnTo>
                    <a:lnTo>
                      <a:pt x="716" y="396"/>
                    </a:lnTo>
                    <a:lnTo>
                      <a:pt x="712" y="396"/>
                    </a:lnTo>
                    <a:lnTo>
                      <a:pt x="716" y="400"/>
                    </a:lnTo>
                    <a:lnTo>
                      <a:pt x="716" y="404"/>
                    </a:lnTo>
                    <a:lnTo>
                      <a:pt x="712" y="404"/>
                    </a:lnTo>
                    <a:lnTo>
                      <a:pt x="712" y="408"/>
                    </a:lnTo>
                    <a:lnTo>
                      <a:pt x="716" y="408"/>
                    </a:lnTo>
                    <a:lnTo>
                      <a:pt x="716" y="410"/>
                    </a:lnTo>
                    <a:lnTo>
                      <a:pt x="720" y="410"/>
                    </a:lnTo>
                    <a:lnTo>
                      <a:pt x="720" y="408"/>
                    </a:lnTo>
                    <a:lnTo>
                      <a:pt x="724" y="408"/>
                    </a:lnTo>
                    <a:lnTo>
                      <a:pt x="724" y="404"/>
                    </a:lnTo>
                    <a:lnTo>
                      <a:pt x="724" y="400"/>
                    </a:lnTo>
                    <a:lnTo>
                      <a:pt x="728" y="396"/>
                    </a:lnTo>
                    <a:lnTo>
                      <a:pt x="724" y="392"/>
                    </a:lnTo>
                    <a:lnTo>
                      <a:pt x="728" y="392"/>
                    </a:lnTo>
                    <a:lnTo>
                      <a:pt x="728" y="388"/>
                    </a:lnTo>
                    <a:lnTo>
                      <a:pt x="732" y="388"/>
                    </a:lnTo>
                    <a:lnTo>
                      <a:pt x="732" y="384"/>
                    </a:lnTo>
                    <a:lnTo>
                      <a:pt x="734" y="384"/>
                    </a:lnTo>
                    <a:lnTo>
                      <a:pt x="738" y="388"/>
                    </a:lnTo>
                    <a:lnTo>
                      <a:pt x="742" y="388"/>
                    </a:lnTo>
                    <a:lnTo>
                      <a:pt x="742" y="392"/>
                    </a:lnTo>
                    <a:lnTo>
                      <a:pt x="746" y="392"/>
                    </a:lnTo>
                    <a:lnTo>
                      <a:pt x="748" y="396"/>
                    </a:lnTo>
                    <a:lnTo>
                      <a:pt x="748" y="400"/>
                    </a:lnTo>
                    <a:lnTo>
                      <a:pt x="748" y="404"/>
                    </a:lnTo>
                    <a:lnTo>
                      <a:pt x="752" y="404"/>
                    </a:lnTo>
                    <a:lnTo>
                      <a:pt x="752" y="408"/>
                    </a:lnTo>
                    <a:lnTo>
                      <a:pt x="752" y="410"/>
                    </a:lnTo>
                    <a:lnTo>
                      <a:pt x="748" y="410"/>
                    </a:lnTo>
                    <a:lnTo>
                      <a:pt x="746" y="408"/>
                    </a:lnTo>
                    <a:lnTo>
                      <a:pt x="746" y="410"/>
                    </a:lnTo>
                    <a:lnTo>
                      <a:pt x="746" y="414"/>
                    </a:lnTo>
                    <a:lnTo>
                      <a:pt x="746" y="418"/>
                    </a:lnTo>
                    <a:lnTo>
                      <a:pt x="746" y="422"/>
                    </a:lnTo>
                    <a:lnTo>
                      <a:pt x="746" y="426"/>
                    </a:lnTo>
                    <a:lnTo>
                      <a:pt x="748" y="426"/>
                    </a:lnTo>
                    <a:lnTo>
                      <a:pt x="752" y="426"/>
                    </a:lnTo>
                    <a:lnTo>
                      <a:pt x="752" y="430"/>
                    </a:lnTo>
                    <a:lnTo>
                      <a:pt x="756" y="430"/>
                    </a:lnTo>
                    <a:lnTo>
                      <a:pt x="756" y="434"/>
                    </a:lnTo>
                    <a:lnTo>
                      <a:pt x="756" y="436"/>
                    </a:lnTo>
                    <a:lnTo>
                      <a:pt x="760" y="436"/>
                    </a:lnTo>
                    <a:lnTo>
                      <a:pt x="764" y="436"/>
                    </a:lnTo>
                    <a:lnTo>
                      <a:pt x="764" y="434"/>
                    </a:lnTo>
                    <a:lnTo>
                      <a:pt x="764" y="430"/>
                    </a:lnTo>
                    <a:lnTo>
                      <a:pt x="768" y="430"/>
                    </a:lnTo>
                    <a:lnTo>
                      <a:pt x="768" y="434"/>
                    </a:lnTo>
                    <a:lnTo>
                      <a:pt x="772" y="434"/>
                    </a:lnTo>
                    <a:lnTo>
                      <a:pt x="772" y="430"/>
                    </a:lnTo>
                    <a:lnTo>
                      <a:pt x="772" y="426"/>
                    </a:lnTo>
                    <a:lnTo>
                      <a:pt x="772" y="422"/>
                    </a:lnTo>
                    <a:lnTo>
                      <a:pt x="776" y="418"/>
                    </a:lnTo>
                    <a:lnTo>
                      <a:pt x="778" y="414"/>
                    </a:lnTo>
                    <a:lnTo>
                      <a:pt x="778" y="410"/>
                    </a:lnTo>
                    <a:lnTo>
                      <a:pt x="778" y="408"/>
                    </a:lnTo>
                    <a:lnTo>
                      <a:pt x="782" y="408"/>
                    </a:lnTo>
                    <a:lnTo>
                      <a:pt x="782" y="404"/>
                    </a:lnTo>
                    <a:lnTo>
                      <a:pt x="782" y="400"/>
                    </a:lnTo>
                    <a:lnTo>
                      <a:pt x="782" y="396"/>
                    </a:lnTo>
                    <a:lnTo>
                      <a:pt x="782" y="400"/>
                    </a:lnTo>
                    <a:lnTo>
                      <a:pt x="786" y="400"/>
                    </a:lnTo>
                    <a:lnTo>
                      <a:pt x="786" y="396"/>
                    </a:lnTo>
                    <a:lnTo>
                      <a:pt x="782" y="396"/>
                    </a:lnTo>
                    <a:lnTo>
                      <a:pt x="786" y="396"/>
                    </a:lnTo>
                    <a:lnTo>
                      <a:pt x="786" y="400"/>
                    </a:lnTo>
                    <a:lnTo>
                      <a:pt x="790" y="400"/>
                    </a:lnTo>
                    <a:lnTo>
                      <a:pt x="790" y="396"/>
                    </a:lnTo>
                    <a:lnTo>
                      <a:pt x="794" y="396"/>
                    </a:lnTo>
                    <a:lnTo>
                      <a:pt x="794" y="400"/>
                    </a:lnTo>
                    <a:lnTo>
                      <a:pt x="794" y="396"/>
                    </a:lnTo>
                    <a:lnTo>
                      <a:pt x="790" y="396"/>
                    </a:lnTo>
                    <a:lnTo>
                      <a:pt x="790" y="392"/>
                    </a:lnTo>
                    <a:lnTo>
                      <a:pt x="794" y="392"/>
                    </a:lnTo>
                    <a:lnTo>
                      <a:pt x="790" y="392"/>
                    </a:lnTo>
                    <a:lnTo>
                      <a:pt x="794" y="392"/>
                    </a:lnTo>
                    <a:lnTo>
                      <a:pt x="798" y="392"/>
                    </a:lnTo>
                    <a:lnTo>
                      <a:pt x="794" y="388"/>
                    </a:lnTo>
                    <a:lnTo>
                      <a:pt x="790" y="388"/>
                    </a:lnTo>
                    <a:lnTo>
                      <a:pt x="786" y="388"/>
                    </a:lnTo>
                    <a:lnTo>
                      <a:pt x="790" y="388"/>
                    </a:lnTo>
                    <a:lnTo>
                      <a:pt x="786" y="384"/>
                    </a:lnTo>
                    <a:lnTo>
                      <a:pt x="786" y="380"/>
                    </a:lnTo>
                    <a:lnTo>
                      <a:pt x="782" y="380"/>
                    </a:lnTo>
                    <a:lnTo>
                      <a:pt x="782" y="374"/>
                    </a:lnTo>
                    <a:lnTo>
                      <a:pt x="786" y="370"/>
                    </a:lnTo>
                    <a:lnTo>
                      <a:pt x="786" y="374"/>
                    </a:lnTo>
                    <a:lnTo>
                      <a:pt x="786" y="370"/>
                    </a:lnTo>
                    <a:lnTo>
                      <a:pt x="782" y="370"/>
                    </a:lnTo>
                    <a:lnTo>
                      <a:pt x="786" y="370"/>
                    </a:lnTo>
                    <a:lnTo>
                      <a:pt x="790" y="370"/>
                    </a:lnTo>
                    <a:lnTo>
                      <a:pt x="790" y="374"/>
                    </a:lnTo>
                    <a:lnTo>
                      <a:pt x="794" y="370"/>
                    </a:lnTo>
                    <a:lnTo>
                      <a:pt x="798" y="370"/>
                    </a:lnTo>
                    <a:lnTo>
                      <a:pt x="802" y="370"/>
                    </a:lnTo>
                    <a:lnTo>
                      <a:pt x="806" y="370"/>
                    </a:lnTo>
                    <a:lnTo>
                      <a:pt x="806" y="374"/>
                    </a:lnTo>
                    <a:lnTo>
                      <a:pt x="808" y="374"/>
                    </a:lnTo>
                    <a:lnTo>
                      <a:pt x="812" y="374"/>
                    </a:lnTo>
                    <a:lnTo>
                      <a:pt x="816" y="374"/>
                    </a:lnTo>
                    <a:lnTo>
                      <a:pt x="820" y="374"/>
                    </a:lnTo>
                    <a:lnTo>
                      <a:pt x="824" y="374"/>
                    </a:lnTo>
                    <a:lnTo>
                      <a:pt x="828" y="374"/>
                    </a:lnTo>
                    <a:lnTo>
                      <a:pt x="832" y="374"/>
                    </a:lnTo>
                    <a:lnTo>
                      <a:pt x="832" y="378"/>
                    </a:lnTo>
                    <a:lnTo>
                      <a:pt x="828" y="378"/>
                    </a:lnTo>
                    <a:lnTo>
                      <a:pt x="828" y="374"/>
                    </a:lnTo>
                    <a:lnTo>
                      <a:pt x="824" y="378"/>
                    </a:lnTo>
                    <a:lnTo>
                      <a:pt x="828" y="378"/>
                    </a:lnTo>
                    <a:lnTo>
                      <a:pt x="824" y="378"/>
                    </a:lnTo>
                    <a:lnTo>
                      <a:pt x="820" y="378"/>
                    </a:lnTo>
                    <a:lnTo>
                      <a:pt x="816" y="378"/>
                    </a:lnTo>
                    <a:lnTo>
                      <a:pt x="820" y="378"/>
                    </a:lnTo>
                    <a:lnTo>
                      <a:pt x="824" y="378"/>
                    </a:lnTo>
                    <a:lnTo>
                      <a:pt x="832" y="380"/>
                    </a:lnTo>
                    <a:lnTo>
                      <a:pt x="832" y="384"/>
                    </a:lnTo>
                    <a:lnTo>
                      <a:pt x="834" y="384"/>
                    </a:lnTo>
                    <a:lnTo>
                      <a:pt x="838" y="384"/>
                    </a:lnTo>
                    <a:lnTo>
                      <a:pt x="842" y="384"/>
                    </a:lnTo>
                    <a:lnTo>
                      <a:pt x="842" y="388"/>
                    </a:lnTo>
                    <a:lnTo>
                      <a:pt x="838" y="392"/>
                    </a:lnTo>
                    <a:lnTo>
                      <a:pt x="834" y="392"/>
                    </a:lnTo>
                    <a:lnTo>
                      <a:pt x="834" y="396"/>
                    </a:lnTo>
                    <a:lnTo>
                      <a:pt x="834" y="392"/>
                    </a:lnTo>
                    <a:lnTo>
                      <a:pt x="838" y="392"/>
                    </a:lnTo>
                    <a:lnTo>
                      <a:pt x="838" y="396"/>
                    </a:lnTo>
                    <a:lnTo>
                      <a:pt x="842" y="396"/>
                    </a:lnTo>
                    <a:lnTo>
                      <a:pt x="846" y="396"/>
                    </a:lnTo>
                    <a:lnTo>
                      <a:pt x="846" y="400"/>
                    </a:lnTo>
                    <a:lnTo>
                      <a:pt x="842" y="400"/>
                    </a:lnTo>
                    <a:lnTo>
                      <a:pt x="838" y="404"/>
                    </a:lnTo>
                    <a:lnTo>
                      <a:pt x="834" y="404"/>
                    </a:lnTo>
                    <a:lnTo>
                      <a:pt x="834" y="408"/>
                    </a:lnTo>
                    <a:lnTo>
                      <a:pt x="834" y="404"/>
                    </a:lnTo>
                    <a:lnTo>
                      <a:pt x="832" y="404"/>
                    </a:lnTo>
                    <a:lnTo>
                      <a:pt x="828" y="404"/>
                    </a:lnTo>
                    <a:lnTo>
                      <a:pt x="824" y="404"/>
                    </a:lnTo>
                    <a:lnTo>
                      <a:pt x="828" y="404"/>
                    </a:lnTo>
                    <a:lnTo>
                      <a:pt x="828" y="408"/>
                    </a:lnTo>
                    <a:lnTo>
                      <a:pt x="828" y="410"/>
                    </a:lnTo>
                    <a:lnTo>
                      <a:pt x="832" y="410"/>
                    </a:lnTo>
                    <a:lnTo>
                      <a:pt x="832" y="414"/>
                    </a:lnTo>
                    <a:lnTo>
                      <a:pt x="832" y="410"/>
                    </a:lnTo>
                    <a:lnTo>
                      <a:pt x="834" y="410"/>
                    </a:lnTo>
                    <a:lnTo>
                      <a:pt x="834" y="414"/>
                    </a:lnTo>
                    <a:lnTo>
                      <a:pt x="832" y="414"/>
                    </a:lnTo>
                    <a:lnTo>
                      <a:pt x="832" y="418"/>
                    </a:lnTo>
                    <a:lnTo>
                      <a:pt x="834" y="418"/>
                    </a:lnTo>
                    <a:lnTo>
                      <a:pt x="834" y="422"/>
                    </a:lnTo>
                    <a:lnTo>
                      <a:pt x="838" y="422"/>
                    </a:lnTo>
                    <a:lnTo>
                      <a:pt x="838" y="426"/>
                    </a:lnTo>
                    <a:lnTo>
                      <a:pt x="842" y="426"/>
                    </a:lnTo>
                    <a:lnTo>
                      <a:pt x="846" y="430"/>
                    </a:lnTo>
                    <a:lnTo>
                      <a:pt x="842" y="430"/>
                    </a:lnTo>
                    <a:lnTo>
                      <a:pt x="842" y="434"/>
                    </a:lnTo>
                    <a:lnTo>
                      <a:pt x="842" y="436"/>
                    </a:lnTo>
                    <a:lnTo>
                      <a:pt x="842" y="440"/>
                    </a:lnTo>
                    <a:lnTo>
                      <a:pt x="838" y="440"/>
                    </a:lnTo>
                    <a:lnTo>
                      <a:pt x="834" y="440"/>
                    </a:lnTo>
                    <a:lnTo>
                      <a:pt x="834" y="444"/>
                    </a:lnTo>
                    <a:lnTo>
                      <a:pt x="832" y="448"/>
                    </a:lnTo>
                    <a:lnTo>
                      <a:pt x="828" y="448"/>
                    </a:lnTo>
                    <a:lnTo>
                      <a:pt x="828" y="452"/>
                    </a:lnTo>
                    <a:lnTo>
                      <a:pt x="824" y="452"/>
                    </a:lnTo>
                    <a:lnTo>
                      <a:pt x="820" y="452"/>
                    </a:lnTo>
                    <a:lnTo>
                      <a:pt x="820" y="456"/>
                    </a:lnTo>
                    <a:lnTo>
                      <a:pt x="816" y="456"/>
                    </a:lnTo>
                    <a:lnTo>
                      <a:pt x="812" y="456"/>
                    </a:lnTo>
                    <a:lnTo>
                      <a:pt x="808" y="452"/>
                    </a:lnTo>
                    <a:lnTo>
                      <a:pt x="806" y="452"/>
                    </a:lnTo>
                    <a:lnTo>
                      <a:pt x="806" y="448"/>
                    </a:lnTo>
                    <a:lnTo>
                      <a:pt x="808" y="444"/>
                    </a:lnTo>
                    <a:lnTo>
                      <a:pt x="806" y="444"/>
                    </a:lnTo>
                    <a:lnTo>
                      <a:pt x="806" y="448"/>
                    </a:lnTo>
                    <a:lnTo>
                      <a:pt x="802" y="448"/>
                    </a:lnTo>
                    <a:lnTo>
                      <a:pt x="802" y="444"/>
                    </a:lnTo>
                    <a:lnTo>
                      <a:pt x="802" y="440"/>
                    </a:lnTo>
                    <a:lnTo>
                      <a:pt x="798" y="440"/>
                    </a:lnTo>
                    <a:lnTo>
                      <a:pt x="794" y="440"/>
                    </a:lnTo>
                    <a:lnTo>
                      <a:pt x="798" y="440"/>
                    </a:lnTo>
                    <a:lnTo>
                      <a:pt x="794" y="440"/>
                    </a:lnTo>
                    <a:lnTo>
                      <a:pt x="790" y="440"/>
                    </a:lnTo>
                    <a:lnTo>
                      <a:pt x="790" y="444"/>
                    </a:lnTo>
                    <a:lnTo>
                      <a:pt x="794" y="444"/>
                    </a:lnTo>
                    <a:lnTo>
                      <a:pt x="794" y="440"/>
                    </a:lnTo>
                    <a:lnTo>
                      <a:pt x="798" y="440"/>
                    </a:lnTo>
                    <a:lnTo>
                      <a:pt x="798" y="444"/>
                    </a:lnTo>
                    <a:lnTo>
                      <a:pt x="794" y="444"/>
                    </a:lnTo>
                    <a:lnTo>
                      <a:pt x="798" y="444"/>
                    </a:lnTo>
                    <a:lnTo>
                      <a:pt x="802" y="448"/>
                    </a:lnTo>
                    <a:lnTo>
                      <a:pt x="806" y="448"/>
                    </a:lnTo>
                    <a:lnTo>
                      <a:pt x="806" y="452"/>
                    </a:lnTo>
                    <a:lnTo>
                      <a:pt x="806" y="456"/>
                    </a:lnTo>
                    <a:lnTo>
                      <a:pt x="808" y="456"/>
                    </a:lnTo>
                    <a:lnTo>
                      <a:pt x="808" y="460"/>
                    </a:lnTo>
                    <a:lnTo>
                      <a:pt x="808" y="464"/>
                    </a:lnTo>
                    <a:lnTo>
                      <a:pt x="806" y="460"/>
                    </a:lnTo>
                    <a:lnTo>
                      <a:pt x="802" y="460"/>
                    </a:lnTo>
                    <a:lnTo>
                      <a:pt x="802" y="456"/>
                    </a:lnTo>
                    <a:lnTo>
                      <a:pt x="798" y="456"/>
                    </a:lnTo>
                    <a:lnTo>
                      <a:pt x="798" y="460"/>
                    </a:lnTo>
                    <a:lnTo>
                      <a:pt x="802" y="460"/>
                    </a:lnTo>
                    <a:lnTo>
                      <a:pt x="802" y="464"/>
                    </a:lnTo>
                    <a:lnTo>
                      <a:pt x="798" y="464"/>
                    </a:lnTo>
                    <a:lnTo>
                      <a:pt x="798" y="460"/>
                    </a:lnTo>
                    <a:lnTo>
                      <a:pt x="794" y="460"/>
                    </a:lnTo>
                    <a:lnTo>
                      <a:pt x="790" y="460"/>
                    </a:lnTo>
                    <a:lnTo>
                      <a:pt x="786" y="460"/>
                    </a:lnTo>
                    <a:lnTo>
                      <a:pt x="786" y="456"/>
                    </a:lnTo>
                    <a:lnTo>
                      <a:pt x="786" y="452"/>
                    </a:lnTo>
                    <a:lnTo>
                      <a:pt x="782" y="452"/>
                    </a:lnTo>
                    <a:lnTo>
                      <a:pt x="778" y="452"/>
                    </a:lnTo>
                    <a:lnTo>
                      <a:pt x="776" y="452"/>
                    </a:lnTo>
                    <a:lnTo>
                      <a:pt x="768" y="452"/>
                    </a:lnTo>
                    <a:lnTo>
                      <a:pt x="768" y="456"/>
                    </a:lnTo>
                    <a:lnTo>
                      <a:pt x="768" y="460"/>
                    </a:lnTo>
                    <a:lnTo>
                      <a:pt x="772" y="460"/>
                    </a:lnTo>
                    <a:lnTo>
                      <a:pt x="776" y="460"/>
                    </a:lnTo>
                    <a:lnTo>
                      <a:pt x="778" y="460"/>
                    </a:lnTo>
                    <a:lnTo>
                      <a:pt x="778" y="464"/>
                    </a:lnTo>
                    <a:lnTo>
                      <a:pt x="776" y="466"/>
                    </a:lnTo>
                    <a:lnTo>
                      <a:pt x="772" y="466"/>
                    </a:lnTo>
                    <a:lnTo>
                      <a:pt x="772" y="470"/>
                    </a:lnTo>
                    <a:lnTo>
                      <a:pt x="772" y="474"/>
                    </a:lnTo>
                    <a:lnTo>
                      <a:pt x="768" y="474"/>
                    </a:lnTo>
                    <a:lnTo>
                      <a:pt x="764" y="474"/>
                    </a:lnTo>
                    <a:lnTo>
                      <a:pt x="764" y="478"/>
                    </a:lnTo>
                    <a:lnTo>
                      <a:pt x="764" y="478"/>
                    </a:lnTo>
                    <a:lnTo>
                      <a:pt x="764" y="478"/>
                    </a:lnTo>
                    <a:close/>
                    <a:moveTo>
                      <a:pt x="408" y="354"/>
                    </a:moveTo>
                    <a:lnTo>
                      <a:pt x="410" y="358"/>
                    </a:lnTo>
                    <a:lnTo>
                      <a:pt x="414" y="358"/>
                    </a:lnTo>
                    <a:lnTo>
                      <a:pt x="410" y="358"/>
                    </a:lnTo>
                    <a:lnTo>
                      <a:pt x="408" y="358"/>
                    </a:lnTo>
                    <a:lnTo>
                      <a:pt x="408" y="354"/>
                    </a:lnTo>
                    <a:lnTo>
                      <a:pt x="408" y="354"/>
                    </a:lnTo>
                    <a:lnTo>
                      <a:pt x="408" y="354"/>
                    </a:lnTo>
                    <a:close/>
                    <a:moveTo>
                      <a:pt x="560" y="384"/>
                    </a:moveTo>
                    <a:lnTo>
                      <a:pt x="560" y="388"/>
                    </a:lnTo>
                    <a:lnTo>
                      <a:pt x="556" y="388"/>
                    </a:lnTo>
                    <a:lnTo>
                      <a:pt x="556" y="384"/>
                    </a:lnTo>
                    <a:lnTo>
                      <a:pt x="560" y="384"/>
                    </a:lnTo>
                    <a:lnTo>
                      <a:pt x="560" y="384"/>
                    </a:lnTo>
                    <a:lnTo>
                      <a:pt x="560" y="384"/>
                    </a:lnTo>
                    <a:close/>
                    <a:moveTo>
                      <a:pt x="1056" y="410"/>
                    </a:moveTo>
                    <a:lnTo>
                      <a:pt x="1052" y="410"/>
                    </a:lnTo>
                    <a:lnTo>
                      <a:pt x="1056" y="410"/>
                    </a:lnTo>
                    <a:lnTo>
                      <a:pt x="1060" y="410"/>
                    </a:lnTo>
                    <a:lnTo>
                      <a:pt x="1056" y="410"/>
                    </a:lnTo>
                    <a:lnTo>
                      <a:pt x="1056" y="410"/>
                    </a:lnTo>
                    <a:lnTo>
                      <a:pt x="1056" y="410"/>
                    </a:lnTo>
                    <a:close/>
                    <a:moveTo>
                      <a:pt x="466" y="418"/>
                    </a:moveTo>
                    <a:lnTo>
                      <a:pt x="462" y="418"/>
                    </a:lnTo>
                    <a:lnTo>
                      <a:pt x="466" y="418"/>
                    </a:lnTo>
                    <a:lnTo>
                      <a:pt x="466" y="418"/>
                    </a:lnTo>
                    <a:lnTo>
                      <a:pt x="466" y="418"/>
                    </a:lnTo>
                    <a:close/>
                    <a:moveTo>
                      <a:pt x="1088" y="426"/>
                    </a:moveTo>
                    <a:lnTo>
                      <a:pt x="1092" y="426"/>
                    </a:lnTo>
                    <a:lnTo>
                      <a:pt x="1092" y="430"/>
                    </a:lnTo>
                    <a:lnTo>
                      <a:pt x="1088" y="430"/>
                    </a:lnTo>
                    <a:lnTo>
                      <a:pt x="1088" y="426"/>
                    </a:lnTo>
                    <a:lnTo>
                      <a:pt x="1088" y="426"/>
                    </a:lnTo>
                    <a:lnTo>
                      <a:pt x="1088" y="426"/>
                    </a:lnTo>
                    <a:close/>
                    <a:moveTo>
                      <a:pt x="996" y="542"/>
                    </a:moveTo>
                    <a:lnTo>
                      <a:pt x="1000" y="546"/>
                    </a:lnTo>
                    <a:lnTo>
                      <a:pt x="1004" y="546"/>
                    </a:lnTo>
                    <a:lnTo>
                      <a:pt x="1000" y="550"/>
                    </a:lnTo>
                    <a:lnTo>
                      <a:pt x="996" y="550"/>
                    </a:lnTo>
                    <a:lnTo>
                      <a:pt x="992" y="550"/>
                    </a:lnTo>
                    <a:lnTo>
                      <a:pt x="992" y="546"/>
                    </a:lnTo>
                    <a:lnTo>
                      <a:pt x="992" y="542"/>
                    </a:lnTo>
                    <a:lnTo>
                      <a:pt x="988" y="542"/>
                    </a:lnTo>
                    <a:lnTo>
                      <a:pt x="992" y="542"/>
                    </a:lnTo>
                    <a:lnTo>
                      <a:pt x="996" y="542"/>
                    </a:lnTo>
                    <a:lnTo>
                      <a:pt x="996" y="542"/>
                    </a:lnTo>
                    <a:lnTo>
                      <a:pt x="996" y="542"/>
                    </a:lnTo>
                    <a:close/>
                    <a:moveTo>
                      <a:pt x="1084" y="596"/>
                    </a:moveTo>
                    <a:lnTo>
                      <a:pt x="1080" y="596"/>
                    </a:lnTo>
                    <a:lnTo>
                      <a:pt x="1080" y="600"/>
                    </a:lnTo>
                    <a:lnTo>
                      <a:pt x="1084" y="600"/>
                    </a:lnTo>
                    <a:lnTo>
                      <a:pt x="1080" y="600"/>
                    </a:lnTo>
                    <a:lnTo>
                      <a:pt x="1080" y="596"/>
                    </a:lnTo>
                    <a:lnTo>
                      <a:pt x="1076" y="596"/>
                    </a:lnTo>
                    <a:lnTo>
                      <a:pt x="1076" y="594"/>
                    </a:lnTo>
                    <a:lnTo>
                      <a:pt x="1080" y="594"/>
                    </a:lnTo>
                    <a:lnTo>
                      <a:pt x="1080" y="596"/>
                    </a:lnTo>
                    <a:lnTo>
                      <a:pt x="1084" y="596"/>
                    </a:lnTo>
                    <a:lnTo>
                      <a:pt x="1084" y="596"/>
                    </a:lnTo>
                    <a:lnTo>
                      <a:pt x="1084" y="596"/>
                    </a:lnTo>
                    <a:close/>
                    <a:moveTo>
                      <a:pt x="862" y="612"/>
                    </a:moveTo>
                    <a:lnTo>
                      <a:pt x="862" y="616"/>
                    </a:lnTo>
                    <a:lnTo>
                      <a:pt x="858" y="616"/>
                    </a:lnTo>
                    <a:lnTo>
                      <a:pt x="858" y="612"/>
                    </a:lnTo>
                    <a:lnTo>
                      <a:pt x="862" y="612"/>
                    </a:lnTo>
                    <a:lnTo>
                      <a:pt x="862" y="612"/>
                    </a:lnTo>
                    <a:lnTo>
                      <a:pt x="862" y="612"/>
                    </a:lnTo>
                    <a:close/>
                    <a:moveTo>
                      <a:pt x="1130" y="682"/>
                    </a:moveTo>
                    <a:lnTo>
                      <a:pt x="1130" y="680"/>
                    </a:lnTo>
                    <a:lnTo>
                      <a:pt x="1130" y="682"/>
                    </a:lnTo>
                    <a:lnTo>
                      <a:pt x="1130" y="682"/>
                    </a:lnTo>
                    <a:lnTo>
                      <a:pt x="1130" y="682"/>
                    </a:lnTo>
                    <a:close/>
                    <a:moveTo>
                      <a:pt x="1122" y="682"/>
                    </a:moveTo>
                    <a:lnTo>
                      <a:pt x="1126" y="682"/>
                    </a:lnTo>
                    <a:lnTo>
                      <a:pt x="1130" y="686"/>
                    </a:lnTo>
                    <a:lnTo>
                      <a:pt x="1126" y="686"/>
                    </a:lnTo>
                    <a:lnTo>
                      <a:pt x="1122" y="686"/>
                    </a:lnTo>
                    <a:lnTo>
                      <a:pt x="1126" y="686"/>
                    </a:lnTo>
                    <a:lnTo>
                      <a:pt x="1126" y="682"/>
                    </a:lnTo>
                    <a:lnTo>
                      <a:pt x="1122" y="682"/>
                    </a:lnTo>
                    <a:lnTo>
                      <a:pt x="1122" y="682"/>
                    </a:lnTo>
                    <a:lnTo>
                      <a:pt x="1122" y="682"/>
                    </a:lnTo>
                    <a:close/>
                    <a:moveTo>
                      <a:pt x="160" y="758"/>
                    </a:moveTo>
                    <a:lnTo>
                      <a:pt x="160" y="754"/>
                    </a:lnTo>
                    <a:lnTo>
                      <a:pt x="156" y="754"/>
                    </a:lnTo>
                    <a:lnTo>
                      <a:pt x="156" y="750"/>
                    </a:lnTo>
                    <a:lnTo>
                      <a:pt x="156" y="746"/>
                    </a:lnTo>
                    <a:lnTo>
                      <a:pt x="152" y="746"/>
                    </a:lnTo>
                    <a:lnTo>
                      <a:pt x="156" y="746"/>
                    </a:lnTo>
                    <a:lnTo>
                      <a:pt x="152" y="746"/>
                    </a:lnTo>
                    <a:lnTo>
                      <a:pt x="152" y="742"/>
                    </a:lnTo>
                    <a:lnTo>
                      <a:pt x="156" y="742"/>
                    </a:lnTo>
                    <a:lnTo>
                      <a:pt x="156" y="746"/>
                    </a:lnTo>
                    <a:lnTo>
                      <a:pt x="160" y="750"/>
                    </a:lnTo>
                    <a:lnTo>
                      <a:pt x="164" y="750"/>
                    </a:lnTo>
                    <a:lnTo>
                      <a:pt x="164" y="754"/>
                    </a:lnTo>
                    <a:lnTo>
                      <a:pt x="164" y="758"/>
                    </a:lnTo>
                    <a:lnTo>
                      <a:pt x="160" y="758"/>
                    </a:lnTo>
                    <a:lnTo>
                      <a:pt x="160" y="758"/>
                    </a:lnTo>
                    <a:lnTo>
                      <a:pt x="160" y="758"/>
                    </a:lnTo>
                    <a:close/>
                    <a:moveTo>
                      <a:pt x="168" y="766"/>
                    </a:moveTo>
                    <a:lnTo>
                      <a:pt x="168" y="762"/>
                    </a:lnTo>
                    <a:lnTo>
                      <a:pt x="172" y="762"/>
                    </a:lnTo>
                    <a:lnTo>
                      <a:pt x="172" y="758"/>
                    </a:lnTo>
                    <a:lnTo>
                      <a:pt x="168" y="758"/>
                    </a:lnTo>
                    <a:lnTo>
                      <a:pt x="172" y="758"/>
                    </a:lnTo>
                    <a:lnTo>
                      <a:pt x="172" y="762"/>
                    </a:lnTo>
                    <a:lnTo>
                      <a:pt x="168" y="762"/>
                    </a:lnTo>
                    <a:lnTo>
                      <a:pt x="168" y="758"/>
                    </a:lnTo>
                    <a:lnTo>
                      <a:pt x="168" y="754"/>
                    </a:lnTo>
                    <a:lnTo>
                      <a:pt x="172" y="754"/>
                    </a:lnTo>
                    <a:lnTo>
                      <a:pt x="172" y="758"/>
                    </a:lnTo>
                    <a:lnTo>
                      <a:pt x="176" y="758"/>
                    </a:lnTo>
                    <a:lnTo>
                      <a:pt x="176" y="762"/>
                    </a:lnTo>
                    <a:lnTo>
                      <a:pt x="176" y="768"/>
                    </a:lnTo>
                    <a:lnTo>
                      <a:pt x="172" y="768"/>
                    </a:lnTo>
                    <a:lnTo>
                      <a:pt x="172" y="766"/>
                    </a:lnTo>
                    <a:lnTo>
                      <a:pt x="176" y="766"/>
                    </a:lnTo>
                    <a:lnTo>
                      <a:pt x="176" y="762"/>
                    </a:lnTo>
                    <a:lnTo>
                      <a:pt x="172" y="766"/>
                    </a:lnTo>
                    <a:lnTo>
                      <a:pt x="172" y="768"/>
                    </a:lnTo>
                    <a:lnTo>
                      <a:pt x="168" y="768"/>
                    </a:lnTo>
                    <a:lnTo>
                      <a:pt x="168" y="766"/>
                    </a:lnTo>
                    <a:lnTo>
                      <a:pt x="168" y="766"/>
                    </a:lnTo>
                    <a:lnTo>
                      <a:pt x="168" y="766"/>
                    </a:lnTo>
                    <a:close/>
                    <a:moveTo>
                      <a:pt x="138" y="780"/>
                    </a:moveTo>
                    <a:lnTo>
                      <a:pt x="134" y="776"/>
                    </a:lnTo>
                    <a:lnTo>
                      <a:pt x="134" y="772"/>
                    </a:lnTo>
                    <a:lnTo>
                      <a:pt x="130" y="772"/>
                    </a:lnTo>
                    <a:lnTo>
                      <a:pt x="126" y="768"/>
                    </a:lnTo>
                    <a:lnTo>
                      <a:pt x="126" y="766"/>
                    </a:lnTo>
                    <a:lnTo>
                      <a:pt x="124" y="766"/>
                    </a:lnTo>
                    <a:lnTo>
                      <a:pt x="124" y="762"/>
                    </a:lnTo>
                    <a:lnTo>
                      <a:pt x="126" y="762"/>
                    </a:lnTo>
                    <a:lnTo>
                      <a:pt x="124" y="762"/>
                    </a:lnTo>
                    <a:lnTo>
                      <a:pt x="120" y="762"/>
                    </a:lnTo>
                    <a:lnTo>
                      <a:pt x="120" y="758"/>
                    </a:lnTo>
                    <a:lnTo>
                      <a:pt x="124" y="758"/>
                    </a:lnTo>
                    <a:lnTo>
                      <a:pt x="126" y="758"/>
                    </a:lnTo>
                    <a:lnTo>
                      <a:pt x="126" y="754"/>
                    </a:lnTo>
                    <a:lnTo>
                      <a:pt x="130" y="754"/>
                    </a:lnTo>
                    <a:lnTo>
                      <a:pt x="130" y="758"/>
                    </a:lnTo>
                    <a:lnTo>
                      <a:pt x="134" y="762"/>
                    </a:lnTo>
                    <a:lnTo>
                      <a:pt x="130" y="762"/>
                    </a:lnTo>
                    <a:lnTo>
                      <a:pt x="130" y="758"/>
                    </a:lnTo>
                    <a:lnTo>
                      <a:pt x="126" y="758"/>
                    </a:lnTo>
                    <a:lnTo>
                      <a:pt x="126" y="762"/>
                    </a:lnTo>
                    <a:lnTo>
                      <a:pt x="130" y="762"/>
                    </a:lnTo>
                    <a:lnTo>
                      <a:pt x="134" y="762"/>
                    </a:lnTo>
                    <a:lnTo>
                      <a:pt x="130" y="762"/>
                    </a:lnTo>
                    <a:lnTo>
                      <a:pt x="130" y="766"/>
                    </a:lnTo>
                    <a:lnTo>
                      <a:pt x="130" y="762"/>
                    </a:lnTo>
                    <a:lnTo>
                      <a:pt x="126" y="762"/>
                    </a:lnTo>
                    <a:lnTo>
                      <a:pt x="130" y="766"/>
                    </a:lnTo>
                    <a:lnTo>
                      <a:pt x="130" y="768"/>
                    </a:lnTo>
                    <a:lnTo>
                      <a:pt x="134" y="768"/>
                    </a:lnTo>
                    <a:lnTo>
                      <a:pt x="134" y="772"/>
                    </a:lnTo>
                    <a:lnTo>
                      <a:pt x="138" y="772"/>
                    </a:lnTo>
                    <a:lnTo>
                      <a:pt x="138" y="776"/>
                    </a:lnTo>
                    <a:lnTo>
                      <a:pt x="142" y="776"/>
                    </a:lnTo>
                    <a:lnTo>
                      <a:pt x="138" y="780"/>
                    </a:lnTo>
                    <a:lnTo>
                      <a:pt x="138" y="780"/>
                    </a:lnTo>
                    <a:lnTo>
                      <a:pt x="138" y="780"/>
                    </a:lnTo>
                    <a:close/>
                    <a:moveTo>
                      <a:pt x="182" y="776"/>
                    </a:moveTo>
                    <a:lnTo>
                      <a:pt x="182" y="780"/>
                    </a:lnTo>
                    <a:lnTo>
                      <a:pt x="180" y="780"/>
                    </a:lnTo>
                    <a:lnTo>
                      <a:pt x="180" y="776"/>
                    </a:lnTo>
                    <a:lnTo>
                      <a:pt x="182" y="776"/>
                    </a:lnTo>
                    <a:lnTo>
                      <a:pt x="182" y="776"/>
                    </a:lnTo>
                    <a:lnTo>
                      <a:pt x="182" y="776"/>
                    </a:lnTo>
                    <a:close/>
                    <a:moveTo>
                      <a:pt x="182" y="780"/>
                    </a:moveTo>
                    <a:lnTo>
                      <a:pt x="182" y="784"/>
                    </a:lnTo>
                    <a:lnTo>
                      <a:pt x="182" y="788"/>
                    </a:lnTo>
                    <a:lnTo>
                      <a:pt x="180" y="784"/>
                    </a:lnTo>
                    <a:lnTo>
                      <a:pt x="182" y="780"/>
                    </a:lnTo>
                    <a:lnTo>
                      <a:pt x="182" y="780"/>
                    </a:lnTo>
                    <a:lnTo>
                      <a:pt x="182" y="780"/>
                    </a:lnTo>
                    <a:close/>
                    <a:moveTo>
                      <a:pt x="884" y="8"/>
                    </a:moveTo>
                    <a:lnTo>
                      <a:pt x="888" y="4"/>
                    </a:lnTo>
                    <a:lnTo>
                      <a:pt x="890" y="8"/>
                    </a:lnTo>
                    <a:lnTo>
                      <a:pt x="888" y="8"/>
                    </a:lnTo>
                    <a:lnTo>
                      <a:pt x="884" y="8"/>
                    </a:lnTo>
                    <a:lnTo>
                      <a:pt x="884" y="8"/>
                    </a:lnTo>
                    <a:lnTo>
                      <a:pt x="884" y="8"/>
                    </a:lnTo>
                    <a:close/>
                    <a:moveTo>
                      <a:pt x="698" y="50"/>
                    </a:moveTo>
                    <a:lnTo>
                      <a:pt x="694" y="50"/>
                    </a:lnTo>
                    <a:lnTo>
                      <a:pt x="694" y="46"/>
                    </a:lnTo>
                    <a:lnTo>
                      <a:pt x="698" y="46"/>
                    </a:lnTo>
                    <a:lnTo>
                      <a:pt x="698" y="50"/>
                    </a:lnTo>
                    <a:lnTo>
                      <a:pt x="698" y="50"/>
                    </a:lnTo>
                    <a:lnTo>
                      <a:pt x="698" y="50"/>
                    </a:lnTo>
                    <a:close/>
                    <a:moveTo>
                      <a:pt x="1052" y="50"/>
                    </a:moveTo>
                    <a:lnTo>
                      <a:pt x="1048" y="50"/>
                    </a:lnTo>
                    <a:lnTo>
                      <a:pt x="1048" y="46"/>
                    </a:lnTo>
                    <a:lnTo>
                      <a:pt x="1052" y="46"/>
                    </a:lnTo>
                    <a:lnTo>
                      <a:pt x="1056" y="46"/>
                    </a:lnTo>
                    <a:lnTo>
                      <a:pt x="1056" y="50"/>
                    </a:lnTo>
                    <a:lnTo>
                      <a:pt x="1052" y="50"/>
                    </a:lnTo>
                    <a:lnTo>
                      <a:pt x="1052" y="50"/>
                    </a:lnTo>
                    <a:lnTo>
                      <a:pt x="1052" y="50"/>
                    </a:lnTo>
                    <a:close/>
                    <a:moveTo>
                      <a:pt x="650" y="76"/>
                    </a:moveTo>
                    <a:lnTo>
                      <a:pt x="652" y="76"/>
                    </a:lnTo>
                    <a:lnTo>
                      <a:pt x="650" y="76"/>
                    </a:lnTo>
                    <a:lnTo>
                      <a:pt x="646" y="76"/>
                    </a:lnTo>
                    <a:lnTo>
                      <a:pt x="642" y="76"/>
                    </a:lnTo>
                    <a:lnTo>
                      <a:pt x="638" y="76"/>
                    </a:lnTo>
                    <a:lnTo>
                      <a:pt x="634" y="76"/>
                    </a:lnTo>
                    <a:lnTo>
                      <a:pt x="638" y="76"/>
                    </a:lnTo>
                    <a:lnTo>
                      <a:pt x="646" y="76"/>
                    </a:lnTo>
                    <a:lnTo>
                      <a:pt x="650" y="76"/>
                    </a:lnTo>
                    <a:lnTo>
                      <a:pt x="650" y="76"/>
                    </a:lnTo>
                    <a:lnTo>
                      <a:pt x="650" y="76"/>
                    </a:lnTo>
                    <a:close/>
                    <a:moveTo>
                      <a:pt x="778" y="120"/>
                    </a:moveTo>
                    <a:lnTo>
                      <a:pt x="782" y="120"/>
                    </a:lnTo>
                    <a:lnTo>
                      <a:pt x="786" y="120"/>
                    </a:lnTo>
                    <a:lnTo>
                      <a:pt x="790" y="120"/>
                    </a:lnTo>
                    <a:lnTo>
                      <a:pt x="790" y="124"/>
                    </a:lnTo>
                    <a:lnTo>
                      <a:pt x="786" y="124"/>
                    </a:lnTo>
                    <a:lnTo>
                      <a:pt x="782" y="124"/>
                    </a:lnTo>
                    <a:lnTo>
                      <a:pt x="778" y="124"/>
                    </a:lnTo>
                    <a:lnTo>
                      <a:pt x="776" y="128"/>
                    </a:lnTo>
                    <a:lnTo>
                      <a:pt x="772" y="128"/>
                    </a:lnTo>
                    <a:lnTo>
                      <a:pt x="772" y="124"/>
                    </a:lnTo>
                    <a:lnTo>
                      <a:pt x="776" y="124"/>
                    </a:lnTo>
                    <a:lnTo>
                      <a:pt x="776" y="120"/>
                    </a:lnTo>
                    <a:lnTo>
                      <a:pt x="778" y="120"/>
                    </a:lnTo>
                    <a:lnTo>
                      <a:pt x="778" y="120"/>
                    </a:lnTo>
                    <a:lnTo>
                      <a:pt x="778" y="120"/>
                    </a:lnTo>
                    <a:close/>
                    <a:moveTo>
                      <a:pt x="944" y="132"/>
                    </a:moveTo>
                    <a:lnTo>
                      <a:pt x="940" y="132"/>
                    </a:lnTo>
                    <a:lnTo>
                      <a:pt x="936" y="132"/>
                    </a:lnTo>
                    <a:lnTo>
                      <a:pt x="940" y="132"/>
                    </a:lnTo>
                    <a:lnTo>
                      <a:pt x="940" y="128"/>
                    </a:lnTo>
                    <a:lnTo>
                      <a:pt x="940" y="132"/>
                    </a:lnTo>
                    <a:lnTo>
                      <a:pt x="944" y="132"/>
                    </a:lnTo>
                    <a:lnTo>
                      <a:pt x="948" y="132"/>
                    </a:lnTo>
                    <a:lnTo>
                      <a:pt x="944" y="132"/>
                    </a:lnTo>
                    <a:lnTo>
                      <a:pt x="944" y="132"/>
                    </a:lnTo>
                    <a:lnTo>
                      <a:pt x="944" y="132"/>
                    </a:lnTo>
                    <a:close/>
                    <a:moveTo>
                      <a:pt x="748" y="138"/>
                    </a:moveTo>
                    <a:lnTo>
                      <a:pt x="746" y="142"/>
                    </a:lnTo>
                    <a:lnTo>
                      <a:pt x="746" y="146"/>
                    </a:lnTo>
                    <a:lnTo>
                      <a:pt x="746" y="142"/>
                    </a:lnTo>
                    <a:lnTo>
                      <a:pt x="742" y="142"/>
                    </a:lnTo>
                    <a:lnTo>
                      <a:pt x="746" y="142"/>
                    </a:lnTo>
                    <a:lnTo>
                      <a:pt x="746" y="138"/>
                    </a:lnTo>
                    <a:lnTo>
                      <a:pt x="748" y="138"/>
                    </a:lnTo>
                    <a:lnTo>
                      <a:pt x="748" y="138"/>
                    </a:lnTo>
                    <a:lnTo>
                      <a:pt x="748" y="138"/>
                    </a:lnTo>
                    <a:close/>
                    <a:moveTo>
                      <a:pt x="556" y="146"/>
                    </a:moveTo>
                    <a:lnTo>
                      <a:pt x="552" y="146"/>
                    </a:lnTo>
                    <a:lnTo>
                      <a:pt x="556" y="146"/>
                    </a:lnTo>
                    <a:lnTo>
                      <a:pt x="556" y="146"/>
                    </a:lnTo>
                    <a:lnTo>
                      <a:pt x="556" y="146"/>
                    </a:lnTo>
                    <a:close/>
                    <a:moveTo>
                      <a:pt x="894" y="154"/>
                    </a:moveTo>
                    <a:lnTo>
                      <a:pt x="898" y="154"/>
                    </a:lnTo>
                    <a:lnTo>
                      <a:pt x="898" y="158"/>
                    </a:lnTo>
                    <a:lnTo>
                      <a:pt x="894" y="158"/>
                    </a:lnTo>
                    <a:lnTo>
                      <a:pt x="890" y="158"/>
                    </a:lnTo>
                    <a:lnTo>
                      <a:pt x="894" y="158"/>
                    </a:lnTo>
                    <a:lnTo>
                      <a:pt x="894" y="154"/>
                    </a:lnTo>
                    <a:lnTo>
                      <a:pt x="894" y="154"/>
                    </a:lnTo>
                    <a:lnTo>
                      <a:pt x="894" y="154"/>
                    </a:lnTo>
                    <a:close/>
                    <a:moveTo>
                      <a:pt x="786" y="164"/>
                    </a:moveTo>
                    <a:lnTo>
                      <a:pt x="790" y="164"/>
                    </a:lnTo>
                    <a:lnTo>
                      <a:pt x="794" y="164"/>
                    </a:lnTo>
                    <a:lnTo>
                      <a:pt x="790" y="168"/>
                    </a:lnTo>
                    <a:lnTo>
                      <a:pt x="790" y="164"/>
                    </a:lnTo>
                    <a:lnTo>
                      <a:pt x="786" y="164"/>
                    </a:lnTo>
                    <a:lnTo>
                      <a:pt x="782" y="164"/>
                    </a:lnTo>
                    <a:lnTo>
                      <a:pt x="786" y="164"/>
                    </a:lnTo>
                    <a:lnTo>
                      <a:pt x="786" y="164"/>
                    </a:lnTo>
                    <a:lnTo>
                      <a:pt x="786" y="164"/>
                    </a:lnTo>
                    <a:close/>
                    <a:moveTo>
                      <a:pt x="806" y="194"/>
                    </a:moveTo>
                    <a:lnTo>
                      <a:pt x="808" y="194"/>
                    </a:lnTo>
                    <a:lnTo>
                      <a:pt x="806" y="194"/>
                    </a:lnTo>
                    <a:lnTo>
                      <a:pt x="806" y="194"/>
                    </a:lnTo>
                    <a:lnTo>
                      <a:pt x="806" y="194"/>
                    </a:lnTo>
                    <a:close/>
                    <a:moveTo>
                      <a:pt x="540" y="198"/>
                    </a:moveTo>
                    <a:lnTo>
                      <a:pt x="544" y="202"/>
                    </a:lnTo>
                    <a:lnTo>
                      <a:pt x="540" y="206"/>
                    </a:lnTo>
                    <a:lnTo>
                      <a:pt x="536" y="206"/>
                    </a:lnTo>
                    <a:lnTo>
                      <a:pt x="534" y="206"/>
                    </a:lnTo>
                    <a:lnTo>
                      <a:pt x="530" y="206"/>
                    </a:lnTo>
                    <a:lnTo>
                      <a:pt x="526" y="206"/>
                    </a:lnTo>
                    <a:lnTo>
                      <a:pt x="522" y="206"/>
                    </a:lnTo>
                    <a:lnTo>
                      <a:pt x="526" y="206"/>
                    </a:lnTo>
                    <a:lnTo>
                      <a:pt x="522" y="206"/>
                    </a:lnTo>
                    <a:lnTo>
                      <a:pt x="518" y="206"/>
                    </a:lnTo>
                    <a:lnTo>
                      <a:pt x="518" y="202"/>
                    </a:lnTo>
                    <a:lnTo>
                      <a:pt x="522" y="202"/>
                    </a:lnTo>
                    <a:lnTo>
                      <a:pt x="526" y="202"/>
                    </a:lnTo>
                    <a:lnTo>
                      <a:pt x="530" y="198"/>
                    </a:lnTo>
                    <a:lnTo>
                      <a:pt x="534" y="198"/>
                    </a:lnTo>
                    <a:lnTo>
                      <a:pt x="536" y="198"/>
                    </a:lnTo>
                    <a:lnTo>
                      <a:pt x="540" y="198"/>
                    </a:lnTo>
                    <a:lnTo>
                      <a:pt x="540" y="198"/>
                    </a:lnTo>
                    <a:lnTo>
                      <a:pt x="540" y="198"/>
                    </a:lnTo>
                    <a:close/>
                    <a:moveTo>
                      <a:pt x="880" y="206"/>
                    </a:moveTo>
                    <a:lnTo>
                      <a:pt x="876" y="206"/>
                    </a:lnTo>
                    <a:lnTo>
                      <a:pt x="876" y="208"/>
                    </a:lnTo>
                    <a:lnTo>
                      <a:pt x="880" y="208"/>
                    </a:lnTo>
                    <a:lnTo>
                      <a:pt x="880" y="212"/>
                    </a:lnTo>
                    <a:lnTo>
                      <a:pt x="876" y="212"/>
                    </a:lnTo>
                    <a:lnTo>
                      <a:pt x="876" y="208"/>
                    </a:lnTo>
                    <a:lnTo>
                      <a:pt x="872" y="208"/>
                    </a:lnTo>
                    <a:lnTo>
                      <a:pt x="872" y="212"/>
                    </a:lnTo>
                    <a:lnTo>
                      <a:pt x="868" y="212"/>
                    </a:lnTo>
                    <a:lnTo>
                      <a:pt x="868" y="208"/>
                    </a:lnTo>
                    <a:lnTo>
                      <a:pt x="864" y="208"/>
                    </a:lnTo>
                    <a:lnTo>
                      <a:pt x="868" y="208"/>
                    </a:lnTo>
                    <a:lnTo>
                      <a:pt x="872" y="206"/>
                    </a:lnTo>
                    <a:lnTo>
                      <a:pt x="876" y="206"/>
                    </a:lnTo>
                    <a:lnTo>
                      <a:pt x="876" y="202"/>
                    </a:lnTo>
                    <a:lnTo>
                      <a:pt x="880" y="206"/>
                    </a:lnTo>
                    <a:lnTo>
                      <a:pt x="880" y="206"/>
                    </a:lnTo>
                    <a:lnTo>
                      <a:pt x="880" y="206"/>
                    </a:lnTo>
                    <a:close/>
                    <a:moveTo>
                      <a:pt x="284" y="208"/>
                    </a:moveTo>
                    <a:lnTo>
                      <a:pt x="284" y="212"/>
                    </a:lnTo>
                    <a:lnTo>
                      <a:pt x="280" y="212"/>
                    </a:lnTo>
                    <a:lnTo>
                      <a:pt x="284" y="212"/>
                    </a:lnTo>
                    <a:lnTo>
                      <a:pt x="284" y="208"/>
                    </a:lnTo>
                    <a:lnTo>
                      <a:pt x="284" y="208"/>
                    </a:lnTo>
                    <a:lnTo>
                      <a:pt x="284" y="208"/>
                    </a:lnTo>
                    <a:close/>
                    <a:moveTo>
                      <a:pt x="262" y="208"/>
                    </a:moveTo>
                    <a:lnTo>
                      <a:pt x="266" y="208"/>
                    </a:lnTo>
                    <a:lnTo>
                      <a:pt x="262" y="208"/>
                    </a:lnTo>
                    <a:lnTo>
                      <a:pt x="258" y="208"/>
                    </a:lnTo>
                    <a:lnTo>
                      <a:pt x="262" y="208"/>
                    </a:lnTo>
                    <a:lnTo>
                      <a:pt x="262" y="208"/>
                    </a:lnTo>
                    <a:lnTo>
                      <a:pt x="262" y="208"/>
                    </a:lnTo>
                    <a:close/>
                    <a:moveTo>
                      <a:pt x="534" y="208"/>
                    </a:moveTo>
                    <a:lnTo>
                      <a:pt x="530" y="212"/>
                    </a:lnTo>
                    <a:lnTo>
                      <a:pt x="526" y="212"/>
                    </a:lnTo>
                    <a:lnTo>
                      <a:pt x="526" y="208"/>
                    </a:lnTo>
                    <a:lnTo>
                      <a:pt x="530" y="208"/>
                    </a:lnTo>
                    <a:lnTo>
                      <a:pt x="534" y="208"/>
                    </a:lnTo>
                    <a:lnTo>
                      <a:pt x="534" y="208"/>
                    </a:lnTo>
                    <a:lnTo>
                      <a:pt x="534" y="208"/>
                    </a:lnTo>
                    <a:close/>
                    <a:moveTo>
                      <a:pt x="574" y="220"/>
                    </a:moveTo>
                    <a:lnTo>
                      <a:pt x="574" y="216"/>
                    </a:lnTo>
                    <a:lnTo>
                      <a:pt x="570" y="220"/>
                    </a:lnTo>
                    <a:lnTo>
                      <a:pt x="566" y="220"/>
                    </a:lnTo>
                    <a:lnTo>
                      <a:pt x="566" y="216"/>
                    </a:lnTo>
                    <a:lnTo>
                      <a:pt x="570" y="216"/>
                    </a:lnTo>
                    <a:lnTo>
                      <a:pt x="574" y="216"/>
                    </a:lnTo>
                    <a:lnTo>
                      <a:pt x="578" y="216"/>
                    </a:lnTo>
                    <a:lnTo>
                      <a:pt x="578" y="220"/>
                    </a:lnTo>
                    <a:lnTo>
                      <a:pt x="574" y="220"/>
                    </a:lnTo>
                    <a:lnTo>
                      <a:pt x="574" y="220"/>
                    </a:lnTo>
                    <a:lnTo>
                      <a:pt x="574" y="220"/>
                    </a:lnTo>
                    <a:close/>
                    <a:moveTo>
                      <a:pt x="862" y="298"/>
                    </a:moveTo>
                    <a:lnTo>
                      <a:pt x="864" y="302"/>
                    </a:lnTo>
                    <a:lnTo>
                      <a:pt x="862" y="302"/>
                    </a:lnTo>
                    <a:lnTo>
                      <a:pt x="862" y="298"/>
                    </a:lnTo>
                    <a:lnTo>
                      <a:pt x="862" y="298"/>
                    </a:lnTo>
                    <a:lnTo>
                      <a:pt x="862" y="298"/>
                    </a:lnTo>
                    <a:close/>
                    <a:moveTo>
                      <a:pt x="868" y="302"/>
                    </a:moveTo>
                    <a:lnTo>
                      <a:pt x="872" y="302"/>
                    </a:lnTo>
                    <a:lnTo>
                      <a:pt x="872" y="306"/>
                    </a:lnTo>
                    <a:lnTo>
                      <a:pt x="868" y="306"/>
                    </a:lnTo>
                    <a:lnTo>
                      <a:pt x="868" y="302"/>
                    </a:lnTo>
                    <a:lnTo>
                      <a:pt x="868" y="302"/>
                    </a:lnTo>
                    <a:lnTo>
                      <a:pt x="868" y="302"/>
                    </a:lnTo>
                    <a:close/>
                    <a:moveTo>
                      <a:pt x="876" y="302"/>
                    </a:moveTo>
                    <a:lnTo>
                      <a:pt x="880" y="302"/>
                    </a:lnTo>
                    <a:lnTo>
                      <a:pt x="880" y="306"/>
                    </a:lnTo>
                    <a:lnTo>
                      <a:pt x="876" y="306"/>
                    </a:lnTo>
                    <a:lnTo>
                      <a:pt x="876" y="302"/>
                    </a:lnTo>
                    <a:lnTo>
                      <a:pt x="876" y="302"/>
                    </a:lnTo>
                    <a:lnTo>
                      <a:pt x="876" y="302"/>
                    </a:lnTo>
                    <a:close/>
                    <a:moveTo>
                      <a:pt x="776" y="306"/>
                    </a:moveTo>
                    <a:lnTo>
                      <a:pt x="778" y="306"/>
                    </a:lnTo>
                    <a:lnTo>
                      <a:pt x="778" y="310"/>
                    </a:lnTo>
                    <a:lnTo>
                      <a:pt x="778" y="306"/>
                    </a:lnTo>
                    <a:lnTo>
                      <a:pt x="776" y="306"/>
                    </a:lnTo>
                    <a:lnTo>
                      <a:pt x="776" y="306"/>
                    </a:lnTo>
                    <a:lnTo>
                      <a:pt x="776" y="306"/>
                    </a:lnTo>
                    <a:close/>
                    <a:moveTo>
                      <a:pt x="646" y="318"/>
                    </a:moveTo>
                    <a:lnTo>
                      <a:pt x="646" y="322"/>
                    </a:lnTo>
                    <a:lnTo>
                      <a:pt x="646" y="318"/>
                    </a:lnTo>
                    <a:lnTo>
                      <a:pt x="646" y="318"/>
                    </a:lnTo>
                    <a:lnTo>
                      <a:pt x="646" y="318"/>
                    </a:lnTo>
                    <a:close/>
                    <a:moveTo>
                      <a:pt x="626" y="332"/>
                    </a:moveTo>
                    <a:lnTo>
                      <a:pt x="630" y="332"/>
                    </a:lnTo>
                    <a:lnTo>
                      <a:pt x="630" y="336"/>
                    </a:lnTo>
                    <a:lnTo>
                      <a:pt x="626" y="336"/>
                    </a:lnTo>
                    <a:lnTo>
                      <a:pt x="626" y="332"/>
                    </a:lnTo>
                    <a:lnTo>
                      <a:pt x="626" y="332"/>
                    </a:lnTo>
                    <a:lnTo>
                      <a:pt x="626" y="332"/>
                    </a:lnTo>
                    <a:close/>
                    <a:moveTo>
                      <a:pt x="336" y="350"/>
                    </a:moveTo>
                    <a:lnTo>
                      <a:pt x="340" y="350"/>
                    </a:lnTo>
                    <a:lnTo>
                      <a:pt x="336" y="350"/>
                    </a:lnTo>
                    <a:lnTo>
                      <a:pt x="336" y="350"/>
                    </a:lnTo>
                    <a:lnTo>
                      <a:pt x="336" y="350"/>
                    </a:lnTo>
                    <a:close/>
                    <a:moveTo>
                      <a:pt x="352" y="350"/>
                    </a:moveTo>
                    <a:lnTo>
                      <a:pt x="348" y="350"/>
                    </a:lnTo>
                    <a:lnTo>
                      <a:pt x="352" y="350"/>
                    </a:lnTo>
                    <a:lnTo>
                      <a:pt x="352" y="350"/>
                    </a:lnTo>
                    <a:lnTo>
                      <a:pt x="352" y="350"/>
                    </a:lnTo>
                    <a:close/>
                    <a:moveTo>
                      <a:pt x="620" y="366"/>
                    </a:moveTo>
                    <a:lnTo>
                      <a:pt x="620" y="370"/>
                    </a:lnTo>
                    <a:lnTo>
                      <a:pt x="616" y="370"/>
                    </a:lnTo>
                    <a:lnTo>
                      <a:pt x="616" y="366"/>
                    </a:lnTo>
                    <a:lnTo>
                      <a:pt x="620" y="366"/>
                    </a:lnTo>
                    <a:lnTo>
                      <a:pt x="620" y="366"/>
                    </a:lnTo>
                    <a:lnTo>
                      <a:pt x="620" y="366"/>
                    </a:lnTo>
                    <a:close/>
                    <a:moveTo>
                      <a:pt x="702" y="374"/>
                    </a:moveTo>
                    <a:lnTo>
                      <a:pt x="698" y="370"/>
                    </a:lnTo>
                    <a:lnTo>
                      <a:pt x="702" y="370"/>
                    </a:lnTo>
                    <a:lnTo>
                      <a:pt x="702" y="374"/>
                    </a:lnTo>
                    <a:lnTo>
                      <a:pt x="702" y="374"/>
                    </a:lnTo>
                    <a:lnTo>
                      <a:pt x="702" y="374"/>
                    </a:lnTo>
                    <a:close/>
                    <a:moveTo>
                      <a:pt x="634" y="378"/>
                    </a:moveTo>
                    <a:lnTo>
                      <a:pt x="634" y="380"/>
                    </a:lnTo>
                    <a:lnTo>
                      <a:pt x="630" y="380"/>
                    </a:lnTo>
                    <a:lnTo>
                      <a:pt x="626" y="378"/>
                    </a:lnTo>
                    <a:lnTo>
                      <a:pt x="630" y="378"/>
                    </a:lnTo>
                    <a:lnTo>
                      <a:pt x="634" y="378"/>
                    </a:lnTo>
                    <a:lnTo>
                      <a:pt x="634" y="378"/>
                    </a:lnTo>
                    <a:lnTo>
                      <a:pt x="634" y="378"/>
                    </a:lnTo>
                    <a:close/>
                    <a:moveTo>
                      <a:pt x="720" y="380"/>
                    </a:moveTo>
                    <a:lnTo>
                      <a:pt x="716" y="384"/>
                    </a:lnTo>
                    <a:lnTo>
                      <a:pt x="716" y="380"/>
                    </a:lnTo>
                    <a:lnTo>
                      <a:pt x="720" y="380"/>
                    </a:lnTo>
                    <a:lnTo>
                      <a:pt x="720" y="380"/>
                    </a:lnTo>
                    <a:lnTo>
                      <a:pt x="720" y="380"/>
                    </a:lnTo>
                    <a:close/>
                    <a:moveTo>
                      <a:pt x="82" y="384"/>
                    </a:moveTo>
                    <a:lnTo>
                      <a:pt x="80" y="384"/>
                    </a:lnTo>
                    <a:lnTo>
                      <a:pt x="80" y="380"/>
                    </a:lnTo>
                    <a:lnTo>
                      <a:pt x="82" y="380"/>
                    </a:lnTo>
                    <a:lnTo>
                      <a:pt x="82" y="384"/>
                    </a:lnTo>
                    <a:lnTo>
                      <a:pt x="82" y="384"/>
                    </a:lnTo>
                    <a:lnTo>
                      <a:pt x="82" y="384"/>
                    </a:lnTo>
                    <a:close/>
                    <a:moveTo>
                      <a:pt x="712" y="384"/>
                    </a:moveTo>
                    <a:lnTo>
                      <a:pt x="712" y="380"/>
                    </a:lnTo>
                    <a:lnTo>
                      <a:pt x="716" y="384"/>
                    </a:lnTo>
                    <a:lnTo>
                      <a:pt x="712" y="384"/>
                    </a:lnTo>
                    <a:lnTo>
                      <a:pt x="712" y="384"/>
                    </a:lnTo>
                    <a:lnTo>
                      <a:pt x="712" y="384"/>
                    </a:lnTo>
                    <a:close/>
                    <a:moveTo>
                      <a:pt x="578" y="388"/>
                    </a:moveTo>
                    <a:lnTo>
                      <a:pt x="582" y="392"/>
                    </a:lnTo>
                    <a:lnTo>
                      <a:pt x="578" y="392"/>
                    </a:lnTo>
                    <a:lnTo>
                      <a:pt x="578" y="388"/>
                    </a:lnTo>
                    <a:lnTo>
                      <a:pt x="578" y="388"/>
                    </a:lnTo>
                    <a:lnTo>
                      <a:pt x="578" y="388"/>
                    </a:lnTo>
                    <a:close/>
                    <a:moveTo>
                      <a:pt x="574" y="392"/>
                    </a:moveTo>
                    <a:lnTo>
                      <a:pt x="578" y="392"/>
                    </a:lnTo>
                    <a:lnTo>
                      <a:pt x="578" y="396"/>
                    </a:lnTo>
                    <a:lnTo>
                      <a:pt x="574" y="396"/>
                    </a:lnTo>
                    <a:lnTo>
                      <a:pt x="574" y="400"/>
                    </a:lnTo>
                    <a:lnTo>
                      <a:pt x="570" y="396"/>
                    </a:lnTo>
                    <a:lnTo>
                      <a:pt x="570" y="392"/>
                    </a:lnTo>
                    <a:lnTo>
                      <a:pt x="570" y="388"/>
                    </a:lnTo>
                    <a:lnTo>
                      <a:pt x="574" y="388"/>
                    </a:lnTo>
                    <a:lnTo>
                      <a:pt x="574" y="392"/>
                    </a:lnTo>
                    <a:lnTo>
                      <a:pt x="574" y="392"/>
                    </a:lnTo>
                    <a:lnTo>
                      <a:pt x="574" y="392"/>
                    </a:lnTo>
                    <a:close/>
                    <a:moveTo>
                      <a:pt x="724" y="392"/>
                    </a:moveTo>
                    <a:lnTo>
                      <a:pt x="720" y="392"/>
                    </a:lnTo>
                    <a:lnTo>
                      <a:pt x="724" y="392"/>
                    </a:lnTo>
                    <a:lnTo>
                      <a:pt x="724" y="392"/>
                    </a:lnTo>
                    <a:lnTo>
                      <a:pt x="724" y="392"/>
                    </a:lnTo>
                    <a:close/>
                    <a:moveTo>
                      <a:pt x="724" y="400"/>
                    </a:moveTo>
                    <a:lnTo>
                      <a:pt x="720" y="400"/>
                    </a:lnTo>
                    <a:lnTo>
                      <a:pt x="720" y="396"/>
                    </a:lnTo>
                    <a:lnTo>
                      <a:pt x="724" y="396"/>
                    </a:lnTo>
                    <a:lnTo>
                      <a:pt x="724" y="400"/>
                    </a:lnTo>
                    <a:lnTo>
                      <a:pt x="724" y="400"/>
                    </a:lnTo>
                    <a:lnTo>
                      <a:pt x="724" y="400"/>
                    </a:lnTo>
                    <a:close/>
                    <a:moveTo>
                      <a:pt x="1026" y="396"/>
                    </a:moveTo>
                    <a:lnTo>
                      <a:pt x="1030" y="396"/>
                    </a:lnTo>
                    <a:lnTo>
                      <a:pt x="1032" y="396"/>
                    </a:lnTo>
                    <a:lnTo>
                      <a:pt x="1036" y="400"/>
                    </a:lnTo>
                    <a:lnTo>
                      <a:pt x="1032" y="400"/>
                    </a:lnTo>
                    <a:lnTo>
                      <a:pt x="1032" y="396"/>
                    </a:lnTo>
                    <a:lnTo>
                      <a:pt x="1030" y="396"/>
                    </a:lnTo>
                    <a:lnTo>
                      <a:pt x="1026" y="396"/>
                    </a:lnTo>
                    <a:lnTo>
                      <a:pt x="1026" y="396"/>
                    </a:lnTo>
                    <a:lnTo>
                      <a:pt x="1026" y="396"/>
                    </a:lnTo>
                    <a:close/>
                    <a:moveTo>
                      <a:pt x="428" y="404"/>
                    </a:moveTo>
                    <a:lnTo>
                      <a:pt x="424" y="404"/>
                    </a:lnTo>
                    <a:lnTo>
                      <a:pt x="422" y="404"/>
                    </a:lnTo>
                    <a:lnTo>
                      <a:pt x="424" y="404"/>
                    </a:lnTo>
                    <a:lnTo>
                      <a:pt x="428" y="404"/>
                    </a:lnTo>
                    <a:lnTo>
                      <a:pt x="428" y="404"/>
                    </a:lnTo>
                    <a:lnTo>
                      <a:pt x="428" y="404"/>
                    </a:lnTo>
                    <a:close/>
                    <a:moveTo>
                      <a:pt x="834" y="408"/>
                    </a:moveTo>
                    <a:lnTo>
                      <a:pt x="832" y="408"/>
                    </a:lnTo>
                    <a:lnTo>
                      <a:pt x="834" y="408"/>
                    </a:lnTo>
                    <a:lnTo>
                      <a:pt x="834" y="408"/>
                    </a:lnTo>
                    <a:lnTo>
                      <a:pt x="834" y="408"/>
                    </a:lnTo>
                    <a:close/>
                    <a:moveTo>
                      <a:pt x="418" y="408"/>
                    </a:moveTo>
                    <a:lnTo>
                      <a:pt x="418" y="410"/>
                    </a:lnTo>
                    <a:lnTo>
                      <a:pt x="414" y="410"/>
                    </a:lnTo>
                    <a:lnTo>
                      <a:pt x="414" y="408"/>
                    </a:lnTo>
                    <a:lnTo>
                      <a:pt x="418" y="408"/>
                    </a:lnTo>
                    <a:lnTo>
                      <a:pt x="418" y="408"/>
                    </a:lnTo>
                    <a:lnTo>
                      <a:pt x="418" y="408"/>
                    </a:lnTo>
                    <a:close/>
                    <a:moveTo>
                      <a:pt x="444" y="410"/>
                    </a:moveTo>
                    <a:lnTo>
                      <a:pt x="440" y="410"/>
                    </a:lnTo>
                    <a:lnTo>
                      <a:pt x="440" y="414"/>
                    </a:lnTo>
                    <a:lnTo>
                      <a:pt x="440" y="410"/>
                    </a:lnTo>
                    <a:lnTo>
                      <a:pt x="444" y="410"/>
                    </a:lnTo>
                    <a:lnTo>
                      <a:pt x="444" y="410"/>
                    </a:lnTo>
                    <a:lnTo>
                      <a:pt x="444" y="410"/>
                    </a:lnTo>
                    <a:close/>
                    <a:moveTo>
                      <a:pt x="518" y="410"/>
                    </a:moveTo>
                    <a:lnTo>
                      <a:pt x="518" y="414"/>
                    </a:lnTo>
                    <a:lnTo>
                      <a:pt x="514" y="414"/>
                    </a:lnTo>
                    <a:lnTo>
                      <a:pt x="514" y="410"/>
                    </a:lnTo>
                    <a:lnTo>
                      <a:pt x="518" y="410"/>
                    </a:lnTo>
                    <a:lnTo>
                      <a:pt x="518" y="410"/>
                    </a:lnTo>
                    <a:lnTo>
                      <a:pt x="518" y="410"/>
                    </a:lnTo>
                    <a:close/>
                    <a:moveTo>
                      <a:pt x="440" y="414"/>
                    </a:moveTo>
                    <a:lnTo>
                      <a:pt x="436" y="414"/>
                    </a:lnTo>
                    <a:lnTo>
                      <a:pt x="440" y="414"/>
                    </a:lnTo>
                    <a:lnTo>
                      <a:pt x="440" y="414"/>
                    </a:lnTo>
                    <a:lnTo>
                      <a:pt x="440" y="414"/>
                    </a:lnTo>
                    <a:close/>
                    <a:moveTo>
                      <a:pt x="448" y="414"/>
                    </a:moveTo>
                    <a:lnTo>
                      <a:pt x="448" y="418"/>
                    </a:lnTo>
                    <a:lnTo>
                      <a:pt x="448" y="414"/>
                    </a:lnTo>
                    <a:lnTo>
                      <a:pt x="444" y="414"/>
                    </a:lnTo>
                    <a:lnTo>
                      <a:pt x="448" y="414"/>
                    </a:lnTo>
                    <a:lnTo>
                      <a:pt x="448" y="414"/>
                    </a:lnTo>
                    <a:lnTo>
                      <a:pt x="448" y="414"/>
                    </a:lnTo>
                    <a:close/>
                    <a:moveTo>
                      <a:pt x="462" y="418"/>
                    </a:moveTo>
                    <a:lnTo>
                      <a:pt x="458" y="418"/>
                    </a:lnTo>
                    <a:lnTo>
                      <a:pt x="462" y="418"/>
                    </a:lnTo>
                    <a:lnTo>
                      <a:pt x="462" y="418"/>
                    </a:lnTo>
                    <a:lnTo>
                      <a:pt x="462" y="418"/>
                    </a:lnTo>
                    <a:close/>
                    <a:moveTo>
                      <a:pt x="620" y="422"/>
                    </a:moveTo>
                    <a:lnTo>
                      <a:pt x="620" y="426"/>
                    </a:lnTo>
                    <a:lnTo>
                      <a:pt x="616" y="426"/>
                    </a:lnTo>
                    <a:lnTo>
                      <a:pt x="616" y="422"/>
                    </a:lnTo>
                    <a:lnTo>
                      <a:pt x="620" y="422"/>
                    </a:lnTo>
                    <a:lnTo>
                      <a:pt x="620" y="422"/>
                    </a:lnTo>
                    <a:lnTo>
                      <a:pt x="620" y="422"/>
                    </a:lnTo>
                    <a:close/>
                    <a:moveTo>
                      <a:pt x="466" y="430"/>
                    </a:moveTo>
                    <a:lnTo>
                      <a:pt x="466" y="426"/>
                    </a:lnTo>
                    <a:lnTo>
                      <a:pt x="466" y="430"/>
                    </a:lnTo>
                    <a:lnTo>
                      <a:pt x="466" y="430"/>
                    </a:lnTo>
                    <a:lnTo>
                      <a:pt x="466" y="430"/>
                    </a:lnTo>
                    <a:close/>
                    <a:moveTo>
                      <a:pt x="466" y="430"/>
                    </a:moveTo>
                    <a:lnTo>
                      <a:pt x="462" y="430"/>
                    </a:lnTo>
                    <a:lnTo>
                      <a:pt x="462" y="426"/>
                    </a:lnTo>
                    <a:lnTo>
                      <a:pt x="466" y="426"/>
                    </a:lnTo>
                    <a:lnTo>
                      <a:pt x="466" y="430"/>
                    </a:lnTo>
                    <a:lnTo>
                      <a:pt x="466" y="430"/>
                    </a:lnTo>
                    <a:lnTo>
                      <a:pt x="466" y="430"/>
                    </a:lnTo>
                    <a:close/>
                    <a:moveTo>
                      <a:pt x="1096" y="434"/>
                    </a:moveTo>
                    <a:lnTo>
                      <a:pt x="1092" y="434"/>
                    </a:lnTo>
                    <a:lnTo>
                      <a:pt x="1096" y="434"/>
                    </a:lnTo>
                    <a:lnTo>
                      <a:pt x="1100" y="434"/>
                    </a:lnTo>
                    <a:lnTo>
                      <a:pt x="1096" y="434"/>
                    </a:lnTo>
                    <a:lnTo>
                      <a:pt x="1096" y="434"/>
                    </a:lnTo>
                    <a:lnTo>
                      <a:pt x="1096" y="434"/>
                    </a:lnTo>
                    <a:close/>
                    <a:moveTo>
                      <a:pt x="646" y="434"/>
                    </a:moveTo>
                    <a:lnTo>
                      <a:pt x="646" y="436"/>
                    </a:lnTo>
                    <a:lnTo>
                      <a:pt x="642" y="436"/>
                    </a:lnTo>
                    <a:lnTo>
                      <a:pt x="642" y="434"/>
                    </a:lnTo>
                    <a:lnTo>
                      <a:pt x="646" y="434"/>
                    </a:lnTo>
                    <a:lnTo>
                      <a:pt x="646" y="434"/>
                    </a:lnTo>
                    <a:lnTo>
                      <a:pt x="646" y="434"/>
                    </a:lnTo>
                    <a:close/>
                    <a:moveTo>
                      <a:pt x="474" y="436"/>
                    </a:moveTo>
                    <a:lnTo>
                      <a:pt x="474" y="440"/>
                    </a:lnTo>
                    <a:lnTo>
                      <a:pt x="474" y="436"/>
                    </a:lnTo>
                    <a:lnTo>
                      <a:pt x="474" y="436"/>
                    </a:lnTo>
                    <a:lnTo>
                      <a:pt x="474" y="436"/>
                    </a:lnTo>
                    <a:close/>
                    <a:moveTo>
                      <a:pt x="1104" y="440"/>
                    </a:moveTo>
                    <a:lnTo>
                      <a:pt x="1100" y="440"/>
                    </a:lnTo>
                    <a:lnTo>
                      <a:pt x="1104" y="440"/>
                    </a:lnTo>
                    <a:lnTo>
                      <a:pt x="1104" y="440"/>
                    </a:lnTo>
                    <a:lnTo>
                      <a:pt x="1104" y="440"/>
                    </a:lnTo>
                    <a:close/>
                    <a:moveTo>
                      <a:pt x="470" y="440"/>
                    </a:moveTo>
                    <a:lnTo>
                      <a:pt x="470" y="444"/>
                    </a:lnTo>
                    <a:lnTo>
                      <a:pt x="466" y="444"/>
                    </a:lnTo>
                    <a:lnTo>
                      <a:pt x="470" y="440"/>
                    </a:lnTo>
                    <a:lnTo>
                      <a:pt x="470" y="440"/>
                    </a:lnTo>
                    <a:lnTo>
                      <a:pt x="470" y="440"/>
                    </a:lnTo>
                    <a:close/>
                    <a:moveTo>
                      <a:pt x="1114" y="460"/>
                    </a:moveTo>
                    <a:lnTo>
                      <a:pt x="1110" y="460"/>
                    </a:lnTo>
                    <a:lnTo>
                      <a:pt x="1114" y="460"/>
                    </a:lnTo>
                    <a:lnTo>
                      <a:pt x="1114" y="460"/>
                    </a:lnTo>
                    <a:lnTo>
                      <a:pt x="1114" y="460"/>
                    </a:lnTo>
                    <a:close/>
                    <a:moveTo>
                      <a:pt x="954" y="500"/>
                    </a:moveTo>
                    <a:lnTo>
                      <a:pt x="954" y="504"/>
                    </a:lnTo>
                    <a:lnTo>
                      <a:pt x="954" y="508"/>
                    </a:lnTo>
                    <a:lnTo>
                      <a:pt x="954" y="504"/>
                    </a:lnTo>
                    <a:lnTo>
                      <a:pt x="950" y="504"/>
                    </a:lnTo>
                    <a:lnTo>
                      <a:pt x="954" y="500"/>
                    </a:lnTo>
                    <a:lnTo>
                      <a:pt x="950" y="500"/>
                    </a:lnTo>
                    <a:lnTo>
                      <a:pt x="954" y="500"/>
                    </a:lnTo>
                    <a:lnTo>
                      <a:pt x="954" y="500"/>
                    </a:lnTo>
                    <a:lnTo>
                      <a:pt x="954" y="500"/>
                    </a:lnTo>
                    <a:close/>
                    <a:moveTo>
                      <a:pt x="944" y="500"/>
                    </a:moveTo>
                    <a:lnTo>
                      <a:pt x="944" y="504"/>
                    </a:lnTo>
                    <a:lnTo>
                      <a:pt x="948" y="504"/>
                    </a:lnTo>
                    <a:lnTo>
                      <a:pt x="944" y="504"/>
                    </a:lnTo>
                    <a:lnTo>
                      <a:pt x="944" y="500"/>
                    </a:lnTo>
                    <a:lnTo>
                      <a:pt x="944" y="500"/>
                    </a:lnTo>
                    <a:lnTo>
                      <a:pt x="944" y="500"/>
                    </a:lnTo>
                    <a:close/>
                    <a:moveTo>
                      <a:pt x="1076" y="504"/>
                    </a:moveTo>
                    <a:lnTo>
                      <a:pt x="1076" y="508"/>
                    </a:lnTo>
                    <a:lnTo>
                      <a:pt x="1076" y="504"/>
                    </a:lnTo>
                    <a:lnTo>
                      <a:pt x="1074" y="504"/>
                    </a:lnTo>
                    <a:lnTo>
                      <a:pt x="1076" y="504"/>
                    </a:lnTo>
                    <a:lnTo>
                      <a:pt x="1076" y="504"/>
                    </a:lnTo>
                    <a:lnTo>
                      <a:pt x="1076" y="504"/>
                    </a:lnTo>
                    <a:close/>
                    <a:moveTo>
                      <a:pt x="950" y="504"/>
                    </a:moveTo>
                    <a:lnTo>
                      <a:pt x="950" y="508"/>
                    </a:lnTo>
                    <a:lnTo>
                      <a:pt x="950" y="504"/>
                    </a:lnTo>
                    <a:lnTo>
                      <a:pt x="950" y="504"/>
                    </a:lnTo>
                    <a:lnTo>
                      <a:pt x="950" y="504"/>
                    </a:lnTo>
                    <a:close/>
                    <a:moveTo>
                      <a:pt x="1074" y="504"/>
                    </a:moveTo>
                    <a:lnTo>
                      <a:pt x="1076" y="508"/>
                    </a:lnTo>
                    <a:lnTo>
                      <a:pt x="1074" y="508"/>
                    </a:lnTo>
                    <a:lnTo>
                      <a:pt x="1074" y="504"/>
                    </a:lnTo>
                    <a:lnTo>
                      <a:pt x="1074" y="504"/>
                    </a:lnTo>
                    <a:lnTo>
                      <a:pt x="1074" y="504"/>
                    </a:lnTo>
                    <a:close/>
                    <a:moveTo>
                      <a:pt x="1080" y="516"/>
                    </a:moveTo>
                    <a:lnTo>
                      <a:pt x="1080" y="520"/>
                    </a:lnTo>
                    <a:lnTo>
                      <a:pt x="1084" y="520"/>
                    </a:lnTo>
                    <a:lnTo>
                      <a:pt x="1084" y="522"/>
                    </a:lnTo>
                    <a:lnTo>
                      <a:pt x="1080" y="522"/>
                    </a:lnTo>
                    <a:lnTo>
                      <a:pt x="1080" y="520"/>
                    </a:lnTo>
                    <a:lnTo>
                      <a:pt x="1076" y="520"/>
                    </a:lnTo>
                    <a:lnTo>
                      <a:pt x="1076" y="516"/>
                    </a:lnTo>
                    <a:lnTo>
                      <a:pt x="1080" y="516"/>
                    </a:lnTo>
                    <a:lnTo>
                      <a:pt x="1080" y="516"/>
                    </a:lnTo>
                    <a:lnTo>
                      <a:pt x="1080" y="516"/>
                    </a:lnTo>
                    <a:close/>
                    <a:moveTo>
                      <a:pt x="1084" y="516"/>
                    </a:moveTo>
                    <a:lnTo>
                      <a:pt x="1084" y="520"/>
                    </a:lnTo>
                    <a:lnTo>
                      <a:pt x="1084" y="516"/>
                    </a:lnTo>
                    <a:lnTo>
                      <a:pt x="1084" y="516"/>
                    </a:lnTo>
                    <a:lnTo>
                      <a:pt x="1084" y="516"/>
                    </a:lnTo>
                    <a:close/>
                    <a:moveTo>
                      <a:pt x="1088" y="520"/>
                    </a:moveTo>
                    <a:lnTo>
                      <a:pt x="1088" y="522"/>
                    </a:lnTo>
                    <a:lnTo>
                      <a:pt x="1084" y="522"/>
                    </a:lnTo>
                    <a:lnTo>
                      <a:pt x="1084" y="520"/>
                    </a:lnTo>
                    <a:lnTo>
                      <a:pt x="1088" y="520"/>
                    </a:lnTo>
                    <a:lnTo>
                      <a:pt x="1088" y="520"/>
                    </a:lnTo>
                    <a:lnTo>
                      <a:pt x="1088" y="520"/>
                    </a:lnTo>
                    <a:close/>
                    <a:moveTo>
                      <a:pt x="1084" y="522"/>
                    </a:moveTo>
                    <a:lnTo>
                      <a:pt x="1088" y="522"/>
                    </a:lnTo>
                    <a:lnTo>
                      <a:pt x="1088" y="526"/>
                    </a:lnTo>
                    <a:lnTo>
                      <a:pt x="1084" y="526"/>
                    </a:lnTo>
                    <a:lnTo>
                      <a:pt x="1084" y="522"/>
                    </a:lnTo>
                    <a:lnTo>
                      <a:pt x="1084" y="522"/>
                    </a:lnTo>
                    <a:lnTo>
                      <a:pt x="1084" y="522"/>
                    </a:lnTo>
                    <a:close/>
                    <a:moveTo>
                      <a:pt x="712" y="522"/>
                    </a:moveTo>
                    <a:lnTo>
                      <a:pt x="712" y="526"/>
                    </a:lnTo>
                    <a:lnTo>
                      <a:pt x="708" y="526"/>
                    </a:lnTo>
                    <a:lnTo>
                      <a:pt x="708" y="522"/>
                    </a:lnTo>
                    <a:lnTo>
                      <a:pt x="712" y="522"/>
                    </a:lnTo>
                    <a:lnTo>
                      <a:pt x="712" y="522"/>
                    </a:lnTo>
                    <a:lnTo>
                      <a:pt x="712" y="522"/>
                    </a:lnTo>
                    <a:close/>
                    <a:moveTo>
                      <a:pt x="890" y="546"/>
                    </a:moveTo>
                    <a:lnTo>
                      <a:pt x="894" y="546"/>
                    </a:lnTo>
                    <a:lnTo>
                      <a:pt x="894" y="550"/>
                    </a:lnTo>
                    <a:lnTo>
                      <a:pt x="890" y="550"/>
                    </a:lnTo>
                    <a:lnTo>
                      <a:pt x="890" y="546"/>
                    </a:lnTo>
                    <a:lnTo>
                      <a:pt x="890" y="546"/>
                    </a:lnTo>
                    <a:lnTo>
                      <a:pt x="890" y="546"/>
                    </a:lnTo>
                    <a:close/>
                    <a:moveTo>
                      <a:pt x="690" y="552"/>
                    </a:moveTo>
                    <a:lnTo>
                      <a:pt x="686" y="552"/>
                    </a:lnTo>
                    <a:lnTo>
                      <a:pt x="690" y="552"/>
                    </a:lnTo>
                    <a:lnTo>
                      <a:pt x="690" y="552"/>
                    </a:lnTo>
                    <a:lnTo>
                      <a:pt x="690" y="552"/>
                    </a:lnTo>
                    <a:close/>
                    <a:moveTo>
                      <a:pt x="1066" y="564"/>
                    </a:moveTo>
                    <a:lnTo>
                      <a:pt x="1066" y="566"/>
                    </a:lnTo>
                    <a:lnTo>
                      <a:pt x="1062" y="566"/>
                    </a:lnTo>
                    <a:lnTo>
                      <a:pt x="1062" y="564"/>
                    </a:lnTo>
                    <a:lnTo>
                      <a:pt x="1066" y="564"/>
                    </a:lnTo>
                    <a:lnTo>
                      <a:pt x="1066" y="564"/>
                    </a:lnTo>
                    <a:lnTo>
                      <a:pt x="1066" y="564"/>
                    </a:lnTo>
                    <a:close/>
                    <a:moveTo>
                      <a:pt x="1088" y="608"/>
                    </a:moveTo>
                    <a:lnTo>
                      <a:pt x="1088" y="612"/>
                    </a:lnTo>
                    <a:lnTo>
                      <a:pt x="1084" y="612"/>
                    </a:lnTo>
                    <a:lnTo>
                      <a:pt x="1088" y="608"/>
                    </a:lnTo>
                    <a:lnTo>
                      <a:pt x="1088" y="608"/>
                    </a:lnTo>
                    <a:lnTo>
                      <a:pt x="1088" y="608"/>
                    </a:lnTo>
                    <a:close/>
                    <a:moveTo>
                      <a:pt x="1118" y="664"/>
                    </a:moveTo>
                    <a:lnTo>
                      <a:pt x="1118" y="660"/>
                    </a:lnTo>
                    <a:lnTo>
                      <a:pt x="1122" y="660"/>
                    </a:lnTo>
                    <a:lnTo>
                      <a:pt x="1118" y="664"/>
                    </a:lnTo>
                    <a:lnTo>
                      <a:pt x="1118" y="664"/>
                    </a:lnTo>
                    <a:lnTo>
                      <a:pt x="1118" y="664"/>
                    </a:lnTo>
                    <a:close/>
                    <a:moveTo>
                      <a:pt x="1122" y="660"/>
                    </a:moveTo>
                    <a:lnTo>
                      <a:pt x="1122" y="664"/>
                    </a:lnTo>
                    <a:lnTo>
                      <a:pt x="1118" y="664"/>
                    </a:lnTo>
                    <a:lnTo>
                      <a:pt x="1122" y="664"/>
                    </a:lnTo>
                    <a:lnTo>
                      <a:pt x="1122" y="660"/>
                    </a:lnTo>
                    <a:lnTo>
                      <a:pt x="1122" y="660"/>
                    </a:lnTo>
                    <a:lnTo>
                      <a:pt x="1122" y="660"/>
                    </a:lnTo>
                    <a:close/>
                    <a:moveTo>
                      <a:pt x="864" y="676"/>
                    </a:moveTo>
                    <a:lnTo>
                      <a:pt x="864" y="680"/>
                    </a:lnTo>
                    <a:lnTo>
                      <a:pt x="864" y="676"/>
                    </a:lnTo>
                    <a:lnTo>
                      <a:pt x="864" y="676"/>
                    </a:lnTo>
                    <a:lnTo>
                      <a:pt x="864" y="676"/>
                    </a:lnTo>
                    <a:close/>
                    <a:moveTo>
                      <a:pt x="1132" y="698"/>
                    </a:moveTo>
                    <a:lnTo>
                      <a:pt x="1136" y="698"/>
                    </a:lnTo>
                    <a:lnTo>
                      <a:pt x="1132" y="698"/>
                    </a:lnTo>
                    <a:lnTo>
                      <a:pt x="1132" y="698"/>
                    </a:lnTo>
                    <a:lnTo>
                      <a:pt x="1132" y="698"/>
                    </a:lnTo>
                    <a:close/>
                    <a:moveTo>
                      <a:pt x="1174" y="720"/>
                    </a:moveTo>
                    <a:lnTo>
                      <a:pt x="1174" y="724"/>
                    </a:lnTo>
                    <a:lnTo>
                      <a:pt x="1170" y="724"/>
                    </a:lnTo>
                    <a:lnTo>
                      <a:pt x="1170" y="720"/>
                    </a:lnTo>
                    <a:lnTo>
                      <a:pt x="1174" y="720"/>
                    </a:lnTo>
                    <a:lnTo>
                      <a:pt x="1174" y="720"/>
                    </a:lnTo>
                    <a:lnTo>
                      <a:pt x="1174" y="720"/>
                    </a:lnTo>
                    <a:close/>
                    <a:moveTo>
                      <a:pt x="150" y="720"/>
                    </a:moveTo>
                    <a:lnTo>
                      <a:pt x="150" y="724"/>
                    </a:lnTo>
                    <a:lnTo>
                      <a:pt x="146" y="724"/>
                    </a:lnTo>
                    <a:lnTo>
                      <a:pt x="150" y="720"/>
                    </a:lnTo>
                    <a:lnTo>
                      <a:pt x="150" y="720"/>
                    </a:lnTo>
                    <a:lnTo>
                      <a:pt x="150" y="720"/>
                    </a:lnTo>
                    <a:close/>
                    <a:moveTo>
                      <a:pt x="1204" y="750"/>
                    </a:moveTo>
                    <a:lnTo>
                      <a:pt x="1208" y="750"/>
                    </a:lnTo>
                    <a:lnTo>
                      <a:pt x="1204" y="754"/>
                    </a:lnTo>
                    <a:lnTo>
                      <a:pt x="1204" y="750"/>
                    </a:lnTo>
                    <a:lnTo>
                      <a:pt x="1204" y="750"/>
                    </a:lnTo>
                    <a:lnTo>
                      <a:pt x="1204" y="750"/>
                    </a:lnTo>
                    <a:close/>
                    <a:moveTo>
                      <a:pt x="176" y="766"/>
                    </a:moveTo>
                    <a:lnTo>
                      <a:pt x="180" y="766"/>
                    </a:lnTo>
                    <a:lnTo>
                      <a:pt x="176" y="768"/>
                    </a:lnTo>
                    <a:lnTo>
                      <a:pt x="176" y="766"/>
                    </a:lnTo>
                    <a:lnTo>
                      <a:pt x="176" y="766"/>
                    </a:lnTo>
                    <a:lnTo>
                      <a:pt x="176" y="766"/>
                    </a:lnTo>
                    <a:close/>
                    <a:moveTo>
                      <a:pt x="182" y="776"/>
                    </a:moveTo>
                    <a:lnTo>
                      <a:pt x="186" y="776"/>
                    </a:lnTo>
                    <a:lnTo>
                      <a:pt x="182" y="776"/>
                    </a:lnTo>
                    <a:lnTo>
                      <a:pt x="182" y="776"/>
                    </a:lnTo>
                    <a:lnTo>
                      <a:pt x="182" y="776"/>
                    </a:lnTo>
                    <a:close/>
                    <a:moveTo>
                      <a:pt x="180" y="780"/>
                    </a:moveTo>
                    <a:lnTo>
                      <a:pt x="180" y="776"/>
                    </a:lnTo>
                    <a:lnTo>
                      <a:pt x="180" y="780"/>
                    </a:lnTo>
                    <a:lnTo>
                      <a:pt x="180" y="780"/>
                    </a:lnTo>
                    <a:lnTo>
                      <a:pt x="180" y="780"/>
                    </a:lnTo>
                    <a:close/>
                    <a:moveTo>
                      <a:pt x="182" y="780"/>
                    </a:moveTo>
                    <a:lnTo>
                      <a:pt x="186" y="780"/>
                    </a:lnTo>
                    <a:lnTo>
                      <a:pt x="182" y="780"/>
                    </a:lnTo>
                    <a:lnTo>
                      <a:pt x="182" y="780"/>
                    </a:lnTo>
                    <a:lnTo>
                      <a:pt x="182" y="780"/>
                    </a:lnTo>
                    <a:close/>
                    <a:moveTo>
                      <a:pt x="202" y="806"/>
                    </a:moveTo>
                    <a:lnTo>
                      <a:pt x="198" y="806"/>
                    </a:lnTo>
                    <a:lnTo>
                      <a:pt x="202" y="806"/>
                    </a:lnTo>
                    <a:lnTo>
                      <a:pt x="206" y="806"/>
                    </a:lnTo>
                    <a:lnTo>
                      <a:pt x="202" y="806"/>
                    </a:lnTo>
                    <a:lnTo>
                      <a:pt x="202" y="806"/>
                    </a:lnTo>
                    <a:lnTo>
                      <a:pt x="202" y="806"/>
                    </a:lnTo>
                    <a:close/>
                    <a:moveTo>
                      <a:pt x="1212" y="806"/>
                    </a:moveTo>
                    <a:lnTo>
                      <a:pt x="1208" y="810"/>
                    </a:lnTo>
                    <a:lnTo>
                      <a:pt x="1208" y="806"/>
                    </a:lnTo>
                    <a:lnTo>
                      <a:pt x="1212" y="806"/>
                    </a:lnTo>
                    <a:lnTo>
                      <a:pt x="1212" y="806"/>
                    </a:lnTo>
                    <a:lnTo>
                      <a:pt x="1212" y="806"/>
                    </a:lnTo>
                    <a:close/>
                    <a:moveTo>
                      <a:pt x="198" y="810"/>
                    </a:moveTo>
                    <a:lnTo>
                      <a:pt x="202" y="810"/>
                    </a:lnTo>
                    <a:lnTo>
                      <a:pt x="198" y="810"/>
                    </a:lnTo>
                    <a:lnTo>
                      <a:pt x="198" y="810"/>
                    </a:lnTo>
                    <a:lnTo>
                      <a:pt x="198" y="810"/>
                    </a:lnTo>
                    <a:close/>
                    <a:moveTo>
                      <a:pt x="210" y="810"/>
                    </a:moveTo>
                    <a:lnTo>
                      <a:pt x="210" y="814"/>
                    </a:lnTo>
                    <a:lnTo>
                      <a:pt x="206" y="814"/>
                    </a:lnTo>
                    <a:lnTo>
                      <a:pt x="202" y="814"/>
                    </a:lnTo>
                    <a:lnTo>
                      <a:pt x="206" y="814"/>
                    </a:lnTo>
                    <a:lnTo>
                      <a:pt x="210" y="810"/>
                    </a:lnTo>
                    <a:lnTo>
                      <a:pt x="210" y="810"/>
                    </a:lnTo>
                    <a:lnTo>
                      <a:pt x="210" y="810"/>
                    </a:lnTo>
                    <a:close/>
                    <a:moveTo>
                      <a:pt x="220" y="814"/>
                    </a:moveTo>
                    <a:lnTo>
                      <a:pt x="220" y="818"/>
                    </a:lnTo>
                    <a:lnTo>
                      <a:pt x="220" y="814"/>
                    </a:lnTo>
                    <a:lnTo>
                      <a:pt x="220" y="814"/>
                    </a:lnTo>
                    <a:lnTo>
                      <a:pt x="220" y="814"/>
                    </a:lnTo>
                    <a:close/>
                    <a:moveTo>
                      <a:pt x="224" y="814"/>
                    </a:moveTo>
                    <a:lnTo>
                      <a:pt x="224" y="818"/>
                    </a:lnTo>
                    <a:lnTo>
                      <a:pt x="224" y="822"/>
                    </a:lnTo>
                    <a:lnTo>
                      <a:pt x="224" y="818"/>
                    </a:lnTo>
                    <a:lnTo>
                      <a:pt x="220" y="818"/>
                    </a:lnTo>
                    <a:lnTo>
                      <a:pt x="224" y="814"/>
                    </a:lnTo>
                    <a:lnTo>
                      <a:pt x="224" y="814"/>
                    </a:lnTo>
                    <a:lnTo>
                      <a:pt x="224" y="814"/>
                    </a:lnTo>
                    <a:close/>
                    <a:moveTo>
                      <a:pt x="232" y="818"/>
                    </a:moveTo>
                    <a:lnTo>
                      <a:pt x="232" y="822"/>
                    </a:lnTo>
                    <a:lnTo>
                      <a:pt x="228" y="818"/>
                    </a:lnTo>
                    <a:lnTo>
                      <a:pt x="232" y="818"/>
                    </a:lnTo>
                    <a:lnTo>
                      <a:pt x="232" y="818"/>
                    </a:lnTo>
                    <a:lnTo>
                      <a:pt x="232" y="818"/>
                    </a:lnTo>
                    <a:close/>
                    <a:moveTo>
                      <a:pt x="228" y="818"/>
                    </a:moveTo>
                    <a:lnTo>
                      <a:pt x="232" y="822"/>
                    </a:lnTo>
                    <a:lnTo>
                      <a:pt x="228" y="822"/>
                    </a:lnTo>
                    <a:lnTo>
                      <a:pt x="228" y="818"/>
                    </a:lnTo>
                    <a:lnTo>
                      <a:pt x="228" y="818"/>
                    </a:lnTo>
                    <a:lnTo>
                      <a:pt x="228" y="818"/>
                    </a:lnTo>
                    <a:close/>
                    <a:moveTo>
                      <a:pt x="228" y="818"/>
                    </a:moveTo>
                    <a:lnTo>
                      <a:pt x="228" y="822"/>
                    </a:lnTo>
                    <a:lnTo>
                      <a:pt x="228" y="824"/>
                    </a:lnTo>
                    <a:lnTo>
                      <a:pt x="228" y="822"/>
                    </a:lnTo>
                    <a:lnTo>
                      <a:pt x="224" y="822"/>
                    </a:lnTo>
                    <a:lnTo>
                      <a:pt x="228" y="822"/>
                    </a:lnTo>
                    <a:lnTo>
                      <a:pt x="228" y="818"/>
                    </a:lnTo>
                    <a:lnTo>
                      <a:pt x="228" y="818"/>
                    </a:lnTo>
                    <a:lnTo>
                      <a:pt x="228" y="818"/>
                    </a:lnTo>
                    <a:close/>
                    <a:moveTo>
                      <a:pt x="238" y="828"/>
                    </a:moveTo>
                    <a:lnTo>
                      <a:pt x="238" y="832"/>
                    </a:lnTo>
                    <a:lnTo>
                      <a:pt x="238" y="828"/>
                    </a:lnTo>
                    <a:lnTo>
                      <a:pt x="238" y="828"/>
                    </a:lnTo>
                    <a:lnTo>
                      <a:pt x="238" y="828"/>
                    </a:lnTo>
                    <a:close/>
                    <a:moveTo>
                      <a:pt x="1230" y="828"/>
                    </a:moveTo>
                    <a:lnTo>
                      <a:pt x="1230" y="832"/>
                    </a:lnTo>
                    <a:lnTo>
                      <a:pt x="1226" y="832"/>
                    </a:lnTo>
                    <a:lnTo>
                      <a:pt x="1226" y="828"/>
                    </a:lnTo>
                    <a:lnTo>
                      <a:pt x="1230" y="828"/>
                    </a:lnTo>
                    <a:lnTo>
                      <a:pt x="1230" y="828"/>
                    </a:lnTo>
                    <a:lnTo>
                      <a:pt x="1230" y="828"/>
                    </a:lnTo>
                    <a:close/>
                    <a:moveTo>
                      <a:pt x="1222" y="832"/>
                    </a:moveTo>
                    <a:lnTo>
                      <a:pt x="1218" y="836"/>
                    </a:lnTo>
                    <a:lnTo>
                      <a:pt x="1218" y="832"/>
                    </a:lnTo>
                    <a:lnTo>
                      <a:pt x="1222" y="832"/>
                    </a:lnTo>
                    <a:lnTo>
                      <a:pt x="1222" y="832"/>
                    </a:lnTo>
                    <a:lnTo>
                      <a:pt x="1222" y="832"/>
                    </a:lnTo>
                    <a:close/>
                    <a:moveTo>
                      <a:pt x="250" y="832"/>
                    </a:moveTo>
                    <a:lnTo>
                      <a:pt x="250" y="836"/>
                    </a:lnTo>
                    <a:lnTo>
                      <a:pt x="246" y="836"/>
                    </a:lnTo>
                    <a:lnTo>
                      <a:pt x="250" y="836"/>
                    </a:lnTo>
                    <a:lnTo>
                      <a:pt x="250" y="832"/>
                    </a:lnTo>
                    <a:lnTo>
                      <a:pt x="250" y="832"/>
                    </a:lnTo>
                    <a:lnTo>
                      <a:pt x="250" y="832"/>
                    </a:lnTo>
                    <a:close/>
                    <a:moveTo>
                      <a:pt x="212" y="840"/>
                    </a:moveTo>
                    <a:lnTo>
                      <a:pt x="216" y="840"/>
                    </a:lnTo>
                    <a:lnTo>
                      <a:pt x="216" y="844"/>
                    </a:lnTo>
                    <a:lnTo>
                      <a:pt x="212" y="844"/>
                    </a:lnTo>
                    <a:lnTo>
                      <a:pt x="212" y="840"/>
                    </a:lnTo>
                    <a:lnTo>
                      <a:pt x="212" y="840"/>
                    </a:lnTo>
                    <a:lnTo>
                      <a:pt x="212" y="840"/>
                    </a:lnTo>
                    <a:close/>
                    <a:moveTo>
                      <a:pt x="1238" y="862"/>
                    </a:moveTo>
                    <a:lnTo>
                      <a:pt x="1234" y="862"/>
                    </a:lnTo>
                    <a:lnTo>
                      <a:pt x="1230" y="862"/>
                    </a:lnTo>
                    <a:lnTo>
                      <a:pt x="1234" y="862"/>
                    </a:lnTo>
                    <a:lnTo>
                      <a:pt x="1238" y="862"/>
                    </a:lnTo>
                    <a:lnTo>
                      <a:pt x="1238" y="862"/>
                    </a:lnTo>
                    <a:lnTo>
                      <a:pt x="1238" y="862"/>
                    </a:lnTo>
                    <a:close/>
                    <a:moveTo>
                      <a:pt x="1204" y="874"/>
                    </a:moveTo>
                    <a:lnTo>
                      <a:pt x="1200" y="874"/>
                    </a:lnTo>
                    <a:lnTo>
                      <a:pt x="1204" y="874"/>
                    </a:lnTo>
                    <a:lnTo>
                      <a:pt x="1204" y="874"/>
                    </a:lnTo>
                    <a:lnTo>
                      <a:pt x="1204" y="874"/>
                    </a:lnTo>
                    <a:close/>
                    <a:moveTo>
                      <a:pt x="1230" y="874"/>
                    </a:moveTo>
                    <a:lnTo>
                      <a:pt x="1226" y="874"/>
                    </a:lnTo>
                    <a:lnTo>
                      <a:pt x="1226" y="878"/>
                    </a:lnTo>
                    <a:lnTo>
                      <a:pt x="1226" y="874"/>
                    </a:lnTo>
                    <a:lnTo>
                      <a:pt x="1230" y="874"/>
                    </a:lnTo>
                    <a:lnTo>
                      <a:pt x="1230" y="874"/>
                    </a:lnTo>
                    <a:lnTo>
                      <a:pt x="1230" y="874"/>
                    </a:lnTo>
                    <a:close/>
                    <a:moveTo>
                      <a:pt x="738" y="146"/>
                    </a:moveTo>
                    <a:lnTo>
                      <a:pt x="734" y="146"/>
                    </a:lnTo>
                    <a:lnTo>
                      <a:pt x="732" y="146"/>
                    </a:lnTo>
                    <a:lnTo>
                      <a:pt x="732" y="142"/>
                    </a:lnTo>
                    <a:lnTo>
                      <a:pt x="728" y="138"/>
                    </a:lnTo>
                    <a:lnTo>
                      <a:pt x="724" y="138"/>
                    </a:lnTo>
                    <a:lnTo>
                      <a:pt x="724" y="136"/>
                    </a:lnTo>
                    <a:lnTo>
                      <a:pt x="720" y="136"/>
                    </a:lnTo>
                    <a:lnTo>
                      <a:pt x="720" y="138"/>
                    </a:lnTo>
                    <a:lnTo>
                      <a:pt x="724" y="138"/>
                    </a:lnTo>
                    <a:lnTo>
                      <a:pt x="724" y="142"/>
                    </a:lnTo>
                    <a:lnTo>
                      <a:pt x="728" y="142"/>
                    </a:lnTo>
                    <a:lnTo>
                      <a:pt x="732" y="146"/>
                    </a:lnTo>
                    <a:lnTo>
                      <a:pt x="728" y="146"/>
                    </a:lnTo>
                    <a:lnTo>
                      <a:pt x="724" y="146"/>
                    </a:lnTo>
                    <a:lnTo>
                      <a:pt x="724" y="142"/>
                    </a:lnTo>
                    <a:lnTo>
                      <a:pt x="720" y="142"/>
                    </a:lnTo>
                    <a:lnTo>
                      <a:pt x="716" y="142"/>
                    </a:lnTo>
                    <a:lnTo>
                      <a:pt x="712" y="142"/>
                    </a:lnTo>
                    <a:lnTo>
                      <a:pt x="716" y="142"/>
                    </a:lnTo>
                    <a:lnTo>
                      <a:pt x="716" y="146"/>
                    </a:lnTo>
                    <a:lnTo>
                      <a:pt x="712" y="146"/>
                    </a:lnTo>
                    <a:lnTo>
                      <a:pt x="708" y="146"/>
                    </a:lnTo>
                    <a:lnTo>
                      <a:pt x="706" y="146"/>
                    </a:lnTo>
                    <a:lnTo>
                      <a:pt x="702" y="146"/>
                    </a:lnTo>
                    <a:lnTo>
                      <a:pt x="698" y="146"/>
                    </a:lnTo>
                    <a:lnTo>
                      <a:pt x="694" y="146"/>
                    </a:lnTo>
                    <a:lnTo>
                      <a:pt x="690" y="146"/>
                    </a:lnTo>
                    <a:lnTo>
                      <a:pt x="690" y="142"/>
                    </a:lnTo>
                    <a:lnTo>
                      <a:pt x="686" y="142"/>
                    </a:lnTo>
                    <a:lnTo>
                      <a:pt x="678" y="138"/>
                    </a:lnTo>
                    <a:lnTo>
                      <a:pt x="682" y="138"/>
                    </a:lnTo>
                    <a:lnTo>
                      <a:pt x="686" y="138"/>
                    </a:lnTo>
                    <a:lnTo>
                      <a:pt x="686" y="136"/>
                    </a:lnTo>
                    <a:lnTo>
                      <a:pt x="690" y="136"/>
                    </a:lnTo>
                    <a:lnTo>
                      <a:pt x="694" y="136"/>
                    </a:lnTo>
                    <a:lnTo>
                      <a:pt x="698" y="136"/>
                    </a:lnTo>
                    <a:lnTo>
                      <a:pt x="694" y="136"/>
                    </a:lnTo>
                    <a:lnTo>
                      <a:pt x="690" y="136"/>
                    </a:lnTo>
                    <a:lnTo>
                      <a:pt x="686" y="136"/>
                    </a:lnTo>
                    <a:lnTo>
                      <a:pt x="682" y="136"/>
                    </a:lnTo>
                    <a:lnTo>
                      <a:pt x="678" y="136"/>
                    </a:lnTo>
                    <a:lnTo>
                      <a:pt x="676" y="136"/>
                    </a:lnTo>
                    <a:lnTo>
                      <a:pt x="672" y="136"/>
                    </a:lnTo>
                    <a:lnTo>
                      <a:pt x="668" y="132"/>
                    </a:lnTo>
                    <a:lnTo>
                      <a:pt x="668" y="128"/>
                    </a:lnTo>
                    <a:lnTo>
                      <a:pt x="672" y="128"/>
                    </a:lnTo>
                    <a:lnTo>
                      <a:pt x="672" y="132"/>
                    </a:lnTo>
                    <a:lnTo>
                      <a:pt x="676" y="132"/>
                    </a:lnTo>
                    <a:lnTo>
                      <a:pt x="678" y="132"/>
                    </a:lnTo>
                    <a:lnTo>
                      <a:pt x="676" y="128"/>
                    </a:lnTo>
                    <a:lnTo>
                      <a:pt x="672" y="128"/>
                    </a:lnTo>
                    <a:lnTo>
                      <a:pt x="668" y="128"/>
                    </a:lnTo>
                    <a:lnTo>
                      <a:pt x="664" y="128"/>
                    </a:lnTo>
                    <a:lnTo>
                      <a:pt x="664" y="124"/>
                    </a:lnTo>
                    <a:lnTo>
                      <a:pt x="660" y="124"/>
                    </a:lnTo>
                    <a:lnTo>
                      <a:pt x="664" y="124"/>
                    </a:lnTo>
                    <a:lnTo>
                      <a:pt x="668" y="120"/>
                    </a:lnTo>
                    <a:lnTo>
                      <a:pt x="668" y="124"/>
                    </a:lnTo>
                    <a:lnTo>
                      <a:pt x="668" y="120"/>
                    </a:lnTo>
                    <a:lnTo>
                      <a:pt x="672" y="120"/>
                    </a:lnTo>
                    <a:lnTo>
                      <a:pt x="676" y="120"/>
                    </a:lnTo>
                    <a:lnTo>
                      <a:pt x="676" y="116"/>
                    </a:lnTo>
                    <a:lnTo>
                      <a:pt x="676" y="120"/>
                    </a:lnTo>
                    <a:lnTo>
                      <a:pt x="678" y="120"/>
                    </a:lnTo>
                    <a:lnTo>
                      <a:pt x="682" y="120"/>
                    </a:lnTo>
                    <a:lnTo>
                      <a:pt x="686" y="120"/>
                    </a:lnTo>
                    <a:lnTo>
                      <a:pt x="690" y="120"/>
                    </a:lnTo>
                    <a:lnTo>
                      <a:pt x="694" y="120"/>
                    </a:lnTo>
                    <a:lnTo>
                      <a:pt x="698" y="116"/>
                    </a:lnTo>
                    <a:lnTo>
                      <a:pt x="702" y="116"/>
                    </a:lnTo>
                    <a:lnTo>
                      <a:pt x="706" y="116"/>
                    </a:lnTo>
                    <a:lnTo>
                      <a:pt x="708" y="116"/>
                    </a:lnTo>
                    <a:lnTo>
                      <a:pt x="712" y="116"/>
                    </a:lnTo>
                    <a:lnTo>
                      <a:pt x="716" y="116"/>
                    </a:lnTo>
                    <a:lnTo>
                      <a:pt x="712" y="116"/>
                    </a:lnTo>
                    <a:lnTo>
                      <a:pt x="708" y="116"/>
                    </a:lnTo>
                    <a:lnTo>
                      <a:pt x="706" y="116"/>
                    </a:lnTo>
                    <a:lnTo>
                      <a:pt x="702" y="116"/>
                    </a:lnTo>
                    <a:lnTo>
                      <a:pt x="694" y="116"/>
                    </a:lnTo>
                    <a:lnTo>
                      <a:pt x="690" y="116"/>
                    </a:lnTo>
                    <a:lnTo>
                      <a:pt x="686" y="116"/>
                    </a:lnTo>
                    <a:lnTo>
                      <a:pt x="682" y="116"/>
                    </a:lnTo>
                    <a:lnTo>
                      <a:pt x="686" y="116"/>
                    </a:lnTo>
                    <a:lnTo>
                      <a:pt x="686" y="112"/>
                    </a:lnTo>
                    <a:lnTo>
                      <a:pt x="690" y="112"/>
                    </a:lnTo>
                    <a:lnTo>
                      <a:pt x="694" y="116"/>
                    </a:lnTo>
                    <a:lnTo>
                      <a:pt x="694" y="112"/>
                    </a:lnTo>
                    <a:lnTo>
                      <a:pt x="698" y="112"/>
                    </a:lnTo>
                    <a:lnTo>
                      <a:pt x="702" y="112"/>
                    </a:lnTo>
                    <a:lnTo>
                      <a:pt x="706" y="112"/>
                    </a:lnTo>
                    <a:lnTo>
                      <a:pt x="702" y="112"/>
                    </a:lnTo>
                    <a:lnTo>
                      <a:pt x="698" y="112"/>
                    </a:lnTo>
                    <a:lnTo>
                      <a:pt x="694" y="112"/>
                    </a:lnTo>
                    <a:lnTo>
                      <a:pt x="690" y="112"/>
                    </a:lnTo>
                    <a:lnTo>
                      <a:pt x="686" y="112"/>
                    </a:lnTo>
                    <a:lnTo>
                      <a:pt x="690" y="112"/>
                    </a:lnTo>
                    <a:lnTo>
                      <a:pt x="690" y="108"/>
                    </a:lnTo>
                    <a:lnTo>
                      <a:pt x="686" y="108"/>
                    </a:lnTo>
                    <a:lnTo>
                      <a:pt x="682" y="108"/>
                    </a:lnTo>
                    <a:lnTo>
                      <a:pt x="682" y="112"/>
                    </a:lnTo>
                    <a:lnTo>
                      <a:pt x="678" y="112"/>
                    </a:lnTo>
                    <a:lnTo>
                      <a:pt x="678" y="108"/>
                    </a:lnTo>
                    <a:lnTo>
                      <a:pt x="678" y="112"/>
                    </a:lnTo>
                    <a:lnTo>
                      <a:pt x="676" y="112"/>
                    </a:lnTo>
                    <a:lnTo>
                      <a:pt x="676" y="108"/>
                    </a:lnTo>
                    <a:lnTo>
                      <a:pt x="672" y="112"/>
                    </a:lnTo>
                    <a:lnTo>
                      <a:pt x="668" y="116"/>
                    </a:lnTo>
                    <a:lnTo>
                      <a:pt x="664" y="116"/>
                    </a:lnTo>
                    <a:lnTo>
                      <a:pt x="660" y="116"/>
                    </a:lnTo>
                    <a:lnTo>
                      <a:pt x="664" y="112"/>
                    </a:lnTo>
                    <a:lnTo>
                      <a:pt x="660" y="112"/>
                    </a:lnTo>
                    <a:lnTo>
                      <a:pt x="656" y="112"/>
                    </a:lnTo>
                    <a:lnTo>
                      <a:pt x="660" y="112"/>
                    </a:lnTo>
                    <a:lnTo>
                      <a:pt x="656" y="112"/>
                    </a:lnTo>
                    <a:lnTo>
                      <a:pt x="652" y="112"/>
                    </a:lnTo>
                    <a:lnTo>
                      <a:pt x="652" y="116"/>
                    </a:lnTo>
                    <a:lnTo>
                      <a:pt x="650" y="116"/>
                    </a:lnTo>
                    <a:lnTo>
                      <a:pt x="646" y="112"/>
                    </a:lnTo>
                    <a:lnTo>
                      <a:pt x="642" y="112"/>
                    </a:lnTo>
                    <a:lnTo>
                      <a:pt x="642" y="108"/>
                    </a:lnTo>
                    <a:lnTo>
                      <a:pt x="642" y="106"/>
                    </a:lnTo>
                    <a:lnTo>
                      <a:pt x="646" y="106"/>
                    </a:lnTo>
                    <a:lnTo>
                      <a:pt x="650" y="106"/>
                    </a:lnTo>
                    <a:lnTo>
                      <a:pt x="652" y="106"/>
                    </a:lnTo>
                    <a:lnTo>
                      <a:pt x="656" y="106"/>
                    </a:lnTo>
                    <a:lnTo>
                      <a:pt x="660" y="106"/>
                    </a:lnTo>
                    <a:lnTo>
                      <a:pt x="660" y="102"/>
                    </a:lnTo>
                    <a:lnTo>
                      <a:pt x="656" y="102"/>
                    </a:lnTo>
                    <a:lnTo>
                      <a:pt x="652" y="106"/>
                    </a:lnTo>
                    <a:lnTo>
                      <a:pt x="650" y="106"/>
                    </a:lnTo>
                    <a:lnTo>
                      <a:pt x="646" y="106"/>
                    </a:lnTo>
                    <a:lnTo>
                      <a:pt x="642" y="106"/>
                    </a:lnTo>
                    <a:lnTo>
                      <a:pt x="638" y="106"/>
                    </a:lnTo>
                    <a:lnTo>
                      <a:pt x="638" y="102"/>
                    </a:lnTo>
                    <a:lnTo>
                      <a:pt x="634" y="102"/>
                    </a:lnTo>
                    <a:lnTo>
                      <a:pt x="630" y="98"/>
                    </a:lnTo>
                    <a:lnTo>
                      <a:pt x="626" y="98"/>
                    </a:lnTo>
                    <a:lnTo>
                      <a:pt x="630" y="98"/>
                    </a:lnTo>
                    <a:lnTo>
                      <a:pt x="634" y="98"/>
                    </a:lnTo>
                    <a:lnTo>
                      <a:pt x="630" y="94"/>
                    </a:lnTo>
                    <a:lnTo>
                      <a:pt x="626" y="94"/>
                    </a:lnTo>
                    <a:lnTo>
                      <a:pt x="630" y="94"/>
                    </a:lnTo>
                    <a:lnTo>
                      <a:pt x="626" y="94"/>
                    </a:lnTo>
                    <a:lnTo>
                      <a:pt x="626" y="90"/>
                    </a:lnTo>
                    <a:lnTo>
                      <a:pt x="630" y="90"/>
                    </a:lnTo>
                    <a:lnTo>
                      <a:pt x="634" y="90"/>
                    </a:lnTo>
                    <a:lnTo>
                      <a:pt x="638" y="90"/>
                    </a:lnTo>
                    <a:lnTo>
                      <a:pt x="638" y="94"/>
                    </a:lnTo>
                    <a:lnTo>
                      <a:pt x="642" y="94"/>
                    </a:lnTo>
                    <a:lnTo>
                      <a:pt x="646" y="94"/>
                    </a:lnTo>
                    <a:lnTo>
                      <a:pt x="650" y="94"/>
                    </a:lnTo>
                    <a:lnTo>
                      <a:pt x="652" y="94"/>
                    </a:lnTo>
                    <a:lnTo>
                      <a:pt x="656" y="94"/>
                    </a:lnTo>
                    <a:lnTo>
                      <a:pt x="660" y="94"/>
                    </a:lnTo>
                    <a:lnTo>
                      <a:pt x="656" y="94"/>
                    </a:lnTo>
                    <a:lnTo>
                      <a:pt x="652" y="90"/>
                    </a:lnTo>
                    <a:lnTo>
                      <a:pt x="656" y="90"/>
                    </a:lnTo>
                    <a:lnTo>
                      <a:pt x="660" y="90"/>
                    </a:lnTo>
                    <a:lnTo>
                      <a:pt x="664" y="90"/>
                    </a:lnTo>
                    <a:lnTo>
                      <a:pt x="660" y="90"/>
                    </a:lnTo>
                    <a:lnTo>
                      <a:pt x="656" y="86"/>
                    </a:lnTo>
                    <a:lnTo>
                      <a:pt x="656" y="90"/>
                    </a:lnTo>
                    <a:lnTo>
                      <a:pt x="652" y="90"/>
                    </a:lnTo>
                    <a:lnTo>
                      <a:pt x="650" y="90"/>
                    </a:lnTo>
                    <a:lnTo>
                      <a:pt x="646" y="90"/>
                    </a:lnTo>
                    <a:lnTo>
                      <a:pt x="642" y="90"/>
                    </a:lnTo>
                    <a:lnTo>
                      <a:pt x="642" y="86"/>
                    </a:lnTo>
                    <a:lnTo>
                      <a:pt x="646" y="86"/>
                    </a:lnTo>
                    <a:lnTo>
                      <a:pt x="650" y="86"/>
                    </a:lnTo>
                    <a:lnTo>
                      <a:pt x="646" y="86"/>
                    </a:lnTo>
                    <a:lnTo>
                      <a:pt x="642" y="86"/>
                    </a:lnTo>
                    <a:lnTo>
                      <a:pt x="638" y="86"/>
                    </a:lnTo>
                    <a:lnTo>
                      <a:pt x="638" y="90"/>
                    </a:lnTo>
                    <a:lnTo>
                      <a:pt x="638" y="86"/>
                    </a:lnTo>
                    <a:lnTo>
                      <a:pt x="634" y="86"/>
                    </a:lnTo>
                    <a:lnTo>
                      <a:pt x="630" y="86"/>
                    </a:lnTo>
                    <a:lnTo>
                      <a:pt x="626" y="82"/>
                    </a:lnTo>
                    <a:lnTo>
                      <a:pt x="630" y="82"/>
                    </a:lnTo>
                    <a:lnTo>
                      <a:pt x="634" y="82"/>
                    </a:lnTo>
                    <a:lnTo>
                      <a:pt x="638" y="82"/>
                    </a:lnTo>
                    <a:lnTo>
                      <a:pt x="642" y="82"/>
                    </a:lnTo>
                    <a:lnTo>
                      <a:pt x="646" y="82"/>
                    </a:lnTo>
                    <a:lnTo>
                      <a:pt x="642" y="82"/>
                    </a:lnTo>
                    <a:lnTo>
                      <a:pt x="638" y="78"/>
                    </a:lnTo>
                    <a:lnTo>
                      <a:pt x="638" y="76"/>
                    </a:lnTo>
                    <a:lnTo>
                      <a:pt x="642" y="76"/>
                    </a:lnTo>
                    <a:lnTo>
                      <a:pt x="646" y="76"/>
                    </a:lnTo>
                    <a:lnTo>
                      <a:pt x="650" y="76"/>
                    </a:lnTo>
                    <a:lnTo>
                      <a:pt x="652" y="76"/>
                    </a:lnTo>
                    <a:lnTo>
                      <a:pt x="652" y="78"/>
                    </a:lnTo>
                    <a:lnTo>
                      <a:pt x="656" y="78"/>
                    </a:lnTo>
                    <a:lnTo>
                      <a:pt x="660" y="78"/>
                    </a:lnTo>
                    <a:lnTo>
                      <a:pt x="664" y="78"/>
                    </a:lnTo>
                    <a:lnTo>
                      <a:pt x="668" y="78"/>
                    </a:lnTo>
                    <a:lnTo>
                      <a:pt x="664" y="78"/>
                    </a:lnTo>
                    <a:lnTo>
                      <a:pt x="664" y="76"/>
                    </a:lnTo>
                    <a:lnTo>
                      <a:pt x="660" y="76"/>
                    </a:lnTo>
                    <a:lnTo>
                      <a:pt x="656" y="76"/>
                    </a:lnTo>
                    <a:lnTo>
                      <a:pt x="660" y="76"/>
                    </a:lnTo>
                    <a:lnTo>
                      <a:pt x="664" y="76"/>
                    </a:lnTo>
                    <a:lnTo>
                      <a:pt x="664" y="72"/>
                    </a:lnTo>
                    <a:lnTo>
                      <a:pt x="660" y="72"/>
                    </a:lnTo>
                    <a:lnTo>
                      <a:pt x="656" y="72"/>
                    </a:lnTo>
                    <a:lnTo>
                      <a:pt x="652" y="72"/>
                    </a:lnTo>
                    <a:lnTo>
                      <a:pt x="650" y="72"/>
                    </a:lnTo>
                    <a:lnTo>
                      <a:pt x="646" y="72"/>
                    </a:lnTo>
                    <a:lnTo>
                      <a:pt x="642" y="72"/>
                    </a:lnTo>
                    <a:lnTo>
                      <a:pt x="646" y="68"/>
                    </a:lnTo>
                    <a:lnTo>
                      <a:pt x="650" y="68"/>
                    </a:lnTo>
                    <a:lnTo>
                      <a:pt x="646" y="68"/>
                    </a:lnTo>
                    <a:lnTo>
                      <a:pt x="650" y="64"/>
                    </a:lnTo>
                    <a:lnTo>
                      <a:pt x="652" y="64"/>
                    </a:lnTo>
                    <a:lnTo>
                      <a:pt x="656" y="64"/>
                    </a:lnTo>
                    <a:lnTo>
                      <a:pt x="660" y="64"/>
                    </a:lnTo>
                    <a:lnTo>
                      <a:pt x="664" y="64"/>
                    </a:lnTo>
                    <a:lnTo>
                      <a:pt x="668" y="64"/>
                    </a:lnTo>
                    <a:lnTo>
                      <a:pt x="664" y="64"/>
                    </a:lnTo>
                    <a:lnTo>
                      <a:pt x="660" y="60"/>
                    </a:lnTo>
                    <a:lnTo>
                      <a:pt x="664" y="60"/>
                    </a:lnTo>
                    <a:lnTo>
                      <a:pt x="668" y="60"/>
                    </a:lnTo>
                    <a:lnTo>
                      <a:pt x="672" y="64"/>
                    </a:lnTo>
                    <a:lnTo>
                      <a:pt x="676" y="64"/>
                    </a:lnTo>
                    <a:lnTo>
                      <a:pt x="676" y="60"/>
                    </a:lnTo>
                    <a:lnTo>
                      <a:pt x="678" y="60"/>
                    </a:lnTo>
                    <a:lnTo>
                      <a:pt x="676" y="56"/>
                    </a:lnTo>
                    <a:lnTo>
                      <a:pt x="672" y="56"/>
                    </a:lnTo>
                    <a:lnTo>
                      <a:pt x="668" y="60"/>
                    </a:lnTo>
                    <a:lnTo>
                      <a:pt x="664" y="60"/>
                    </a:lnTo>
                    <a:lnTo>
                      <a:pt x="664" y="56"/>
                    </a:lnTo>
                    <a:lnTo>
                      <a:pt x="660" y="56"/>
                    </a:lnTo>
                    <a:lnTo>
                      <a:pt x="660" y="52"/>
                    </a:lnTo>
                    <a:lnTo>
                      <a:pt x="664" y="52"/>
                    </a:lnTo>
                    <a:lnTo>
                      <a:pt x="668" y="52"/>
                    </a:lnTo>
                    <a:lnTo>
                      <a:pt x="672" y="56"/>
                    </a:lnTo>
                    <a:lnTo>
                      <a:pt x="672" y="52"/>
                    </a:lnTo>
                    <a:lnTo>
                      <a:pt x="676" y="52"/>
                    </a:lnTo>
                    <a:lnTo>
                      <a:pt x="678" y="52"/>
                    </a:lnTo>
                    <a:lnTo>
                      <a:pt x="678" y="56"/>
                    </a:lnTo>
                    <a:lnTo>
                      <a:pt x="682" y="56"/>
                    </a:lnTo>
                    <a:lnTo>
                      <a:pt x="686" y="56"/>
                    </a:lnTo>
                    <a:lnTo>
                      <a:pt x="690" y="56"/>
                    </a:lnTo>
                    <a:lnTo>
                      <a:pt x="694" y="56"/>
                    </a:lnTo>
                    <a:lnTo>
                      <a:pt x="694" y="60"/>
                    </a:lnTo>
                    <a:lnTo>
                      <a:pt x="698" y="60"/>
                    </a:lnTo>
                    <a:lnTo>
                      <a:pt x="698" y="64"/>
                    </a:lnTo>
                    <a:lnTo>
                      <a:pt x="694" y="64"/>
                    </a:lnTo>
                    <a:lnTo>
                      <a:pt x="698" y="64"/>
                    </a:lnTo>
                    <a:lnTo>
                      <a:pt x="702" y="64"/>
                    </a:lnTo>
                    <a:lnTo>
                      <a:pt x="702" y="68"/>
                    </a:lnTo>
                    <a:lnTo>
                      <a:pt x="706" y="72"/>
                    </a:lnTo>
                    <a:lnTo>
                      <a:pt x="708" y="72"/>
                    </a:lnTo>
                    <a:lnTo>
                      <a:pt x="712" y="72"/>
                    </a:lnTo>
                    <a:lnTo>
                      <a:pt x="712" y="76"/>
                    </a:lnTo>
                    <a:lnTo>
                      <a:pt x="712" y="78"/>
                    </a:lnTo>
                    <a:lnTo>
                      <a:pt x="716" y="78"/>
                    </a:lnTo>
                    <a:lnTo>
                      <a:pt x="720" y="78"/>
                    </a:lnTo>
                    <a:lnTo>
                      <a:pt x="724" y="78"/>
                    </a:lnTo>
                    <a:lnTo>
                      <a:pt x="728" y="78"/>
                    </a:lnTo>
                    <a:lnTo>
                      <a:pt x="732" y="78"/>
                    </a:lnTo>
                    <a:lnTo>
                      <a:pt x="734" y="78"/>
                    </a:lnTo>
                    <a:lnTo>
                      <a:pt x="734" y="82"/>
                    </a:lnTo>
                    <a:lnTo>
                      <a:pt x="732" y="82"/>
                    </a:lnTo>
                    <a:lnTo>
                      <a:pt x="734" y="82"/>
                    </a:lnTo>
                    <a:lnTo>
                      <a:pt x="734" y="86"/>
                    </a:lnTo>
                    <a:lnTo>
                      <a:pt x="732" y="86"/>
                    </a:lnTo>
                    <a:lnTo>
                      <a:pt x="734" y="86"/>
                    </a:lnTo>
                    <a:lnTo>
                      <a:pt x="734" y="90"/>
                    </a:lnTo>
                    <a:lnTo>
                      <a:pt x="738" y="90"/>
                    </a:lnTo>
                    <a:lnTo>
                      <a:pt x="742" y="90"/>
                    </a:lnTo>
                    <a:lnTo>
                      <a:pt x="746" y="90"/>
                    </a:lnTo>
                    <a:lnTo>
                      <a:pt x="746" y="86"/>
                    </a:lnTo>
                    <a:lnTo>
                      <a:pt x="742" y="86"/>
                    </a:lnTo>
                    <a:lnTo>
                      <a:pt x="738" y="82"/>
                    </a:lnTo>
                    <a:lnTo>
                      <a:pt x="742" y="82"/>
                    </a:lnTo>
                    <a:lnTo>
                      <a:pt x="746" y="82"/>
                    </a:lnTo>
                    <a:lnTo>
                      <a:pt x="748" y="82"/>
                    </a:lnTo>
                    <a:lnTo>
                      <a:pt x="752" y="82"/>
                    </a:lnTo>
                    <a:lnTo>
                      <a:pt x="756" y="86"/>
                    </a:lnTo>
                    <a:lnTo>
                      <a:pt x="756" y="90"/>
                    </a:lnTo>
                    <a:lnTo>
                      <a:pt x="752" y="90"/>
                    </a:lnTo>
                    <a:lnTo>
                      <a:pt x="748" y="90"/>
                    </a:lnTo>
                    <a:lnTo>
                      <a:pt x="748" y="94"/>
                    </a:lnTo>
                    <a:lnTo>
                      <a:pt x="752" y="94"/>
                    </a:lnTo>
                    <a:lnTo>
                      <a:pt x="752" y="90"/>
                    </a:lnTo>
                    <a:lnTo>
                      <a:pt x="756" y="90"/>
                    </a:lnTo>
                    <a:lnTo>
                      <a:pt x="760" y="90"/>
                    </a:lnTo>
                    <a:lnTo>
                      <a:pt x="760" y="94"/>
                    </a:lnTo>
                    <a:lnTo>
                      <a:pt x="764" y="94"/>
                    </a:lnTo>
                    <a:lnTo>
                      <a:pt x="760" y="98"/>
                    </a:lnTo>
                    <a:lnTo>
                      <a:pt x="756" y="98"/>
                    </a:lnTo>
                    <a:lnTo>
                      <a:pt x="760" y="98"/>
                    </a:lnTo>
                    <a:lnTo>
                      <a:pt x="764" y="98"/>
                    </a:lnTo>
                    <a:lnTo>
                      <a:pt x="764" y="102"/>
                    </a:lnTo>
                    <a:lnTo>
                      <a:pt x="760" y="106"/>
                    </a:lnTo>
                    <a:lnTo>
                      <a:pt x="756" y="106"/>
                    </a:lnTo>
                    <a:lnTo>
                      <a:pt x="756" y="108"/>
                    </a:lnTo>
                    <a:lnTo>
                      <a:pt x="760" y="108"/>
                    </a:lnTo>
                    <a:lnTo>
                      <a:pt x="760" y="106"/>
                    </a:lnTo>
                    <a:lnTo>
                      <a:pt x="764" y="106"/>
                    </a:lnTo>
                    <a:lnTo>
                      <a:pt x="768" y="106"/>
                    </a:lnTo>
                    <a:lnTo>
                      <a:pt x="764" y="108"/>
                    </a:lnTo>
                    <a:lnTo>
                      <a:pt x="768" y="108"/>
                    </a:lnTo>
                    <a:lnTo>
                      <a:pt x="768" y="106"/>
                    </a:lnTo>
                    <a:lnTo>
                      <a:pt x="772" y="106"/>
                    </a:lnTo>
                    <a:lnTo>
                      <a:pt x="776" y="106"/>
                    </a:lnTo>
                    <a:lnTo>
                      <a:pt x="778" y="108"/>
                    </a:lnTo>
                    <a:lnTo>
                      <a:pt x="776" y="108"/>
                    </a:lnTo>
                    <a:lnTo>
                      <a:pt x="778" y="108"/>
                    </a:lnTo>
                    <a:lnTo>
                      <a:pt x="778" y="106"/>
                    </a:lnTo>
                    <a:lnTo>
                      <a:pt x="782" y="106"/>
                    </a:lnTo>
                    <a:lnTo>
                      <a:pt x="786" y="108"/>
                    </a:lnTo>
                    <a:lnTo>
                      <a:pt x="786" y="112"/>
                    </a:lnTo>
                    <a:lnTo>
                      <a:pt x="790" y="112"/>
                    </a:lnTo>
                    <a:lnTo>
                      <a:pt x="794" y="112"/>
                    </a:lnTo>
                    <a:lnTo>
                      <a:pt x="794" y="116"/>
                    </a:lnTo>
                    <a:lnTo>
                      <a:pt x="790" y="116"/>
                    </a:lnTo>
                    <a:lnTo>
                      <a:pt x="786" y="116"/>
                    </a:lnTo>
                    <a:lnTo>
                      <a:pt x="782" y="120"/>
                    </a:lnTo>
                    <a:lnTo>
                      <a:pt x="778" y="120"/>
                    </a:lnTo>
                    <a:lnTo>
                      <a:pt x="776" y="120"/>
                    </a:lnTo>
                    <a:lnTo>
                      <a:pt x="772" y="120"/>
                    </a:lnTo>
                    <a:lnTo>
                      <a:pt x="768" y="124"/>
                    </a:lnTo>
                    <a:lnTo>
                      <a:pt x="764" y="124"/>
                    </a:lnTo>
                    <a:lnTo>
                      <a:pt x="764" y="120"/>
                    </a:lnTo>
                    <a:lnTo>
                      <a:pt x="764" y="124"/>
                    </a:lnTo>
                    <a:lnTo>
                      <a:pt x="764" y="128"/>
                    </a:lnTo>
                    <a:lnTo>
                      <a:pt x="760" y="128"/>
                    </a:lnTo>
                    <a:lnTo>
                      <a:pt x="756" y="132"/>
                    </a:lnTo>
                    <a:lnTo>
                      <a:pt x="756" y="136"/>
                    </a:lnTo>
                    <a:lnTo>
                      <a:pt x="752" y="136"/>
                    </a:lnTo>
                    <a:lnTo>
                      <a:pt x="752" y="132"/>
                    </a:lnTo>
                    <a:lnTo>
                      <a:pt x="748" y="132"/>
                    </a:lnTo>
                    <a:lnTo>
                      <a:pt x="748" y="128"/>
                    </a:lnTo>
                    <a:lnTo>
                      <a:pt x="748" y="124"/>
                    </a:lnTo>
                    <a:lnTo>
                      <a:pt x="752" y="124"/>
                    </a:lnTo>
                    <a:lnTo>
                      <a:pt x="752" y="120"/>
                    </a:lnTo>
                    <a:lnTo>
                      <a:pt x="748" y="124"/>
                    </a:lnTo>
                    <a:lnTo>
                      <a:pt x="746" y="124"/>
                    </a:lnTo>
                    <a:lnTo>
                      <a:pt x="746" y="128"/>
                    </a:lnTo>
                    <a:lnTo>
                      <a:pt x="746" y="132"/>
                    </a:lnTo>
                    <a:lnTo>
                      <a:pt x="748" y="132"/>
                    </a:lnTo>
                    <a:lnTo>
                      <a:pt x="748" y="136"/>
                    </a:lnTo>
                    <a:lnTo>
                      <a:pt x="748" y="138"/>
                    </a:lnTo>
                    <a:lnTo>
                      <a:pt x="746" y="138"/>
                    </a:lnTo>
                    <a:lnTo>
                      <a:pt x="746" y="136"/>
                    </a:lnTo>
                    <a:lnTo>
                      <a:pt x="742" y="136"/>
                    </a:lnTo>
                    <a:lnTo>
                      <a:pt x="738" y="136"/>
                    </a:lnTo>
                    <a:lnTo>
                      <a:pt x="742" y="138"/>
                    </a:lnTo>
                    <a:lnTo>
                      <a:pt x="742" y="142"/>
                    </a:lnTo>
                    <a:lnTo>
                      <a:pt x="738" y="142"/>
                    </a:lnTo>
                    <a:lnTo>
                      <a:pt x="738" y="146"/>
                    </a:lnTo>
                    <a:lnTo>
                      <a:pt x="738" y="146"/>
                    </a:lnTo>
                    <a:lnTo>
                      <a:pt x="738" y="146"/>
                    </a:lnTo>
                    <a:close/>
                    <a:moveTo>
                      <a:pt x="596" y="106"/>
                    </a:moveTo>
                    <a:lnTo>
                      <a:pt x="596" y="102"/>
                    </a:lnTo>
                    <a:lnTo>
                      <a:pt x="592" y="102"/>
                    </a:lnTo>
                    <a:lnTo>
                      <a:pt x="590" y="102"/>
                    </a:lnTo>
                    <a:lnTo>
                      <a:pt x="590" y="98"/>
                    </a:lnTo>
                    <a:lnTo>
                      <a:pt x="586" y="98"/>
                    </a:lnTo>
                    <a:lnTo>
                      <a:pt x="582" y="98"/>
                    </a:lnTo>
                    <a:lnTo>
                      <a:pt x="578" y="98"/>
                    </a:lnTo>
                    <a:lnTo>
                      <a:pt x="578" y="94"/>
                    </a:lnTo>
                    <a:lnTo>
                      <a:pt x="578" y="90"/>
                    </a:lnTo>
                    <a:lnTo>
                      <a:pt x="582" y="90"/>
                    </a:lnTo>
                    <a:lnTo>
                      <a:pt x="586" y="90"/>
                    </a:lnTo>
                    <a:lnTo>
                      <a:pt x="590" y="90"/>
                    </a:lnTo>
                    <a:lnTo>
                      <a:pt x="592" y="90"/>
                    </a:lnTo>
                    <a:lnTo>
                      <a:pt x="596" y="90"/>
                    </a:lnTo>
                    <a:lnTo>
                      <a:pt x="596" y="94"/>
                    </a:lnTo>
                    <a:lnTo>
                      <a:pt x="600" y="102"/>
                    </a:lnTo>
                    <a:lnTo>
                      <a:pt x="596" y="102"/>
                    </a:lnTo>
                    <a:lnTo>
                      <a:pt x="596" y="106"/>
                    </a:lnTo>
                    <a:lnTo>
                      <a:pt x="596" y="106"/>
                    </a:lnTo>
                    <a:lnTo>
                      <a:pt x="596" y="106"/>
                    </a:lnTo>
                    <a:close/>
                    <a:moveTo>
                      <a:pt x="526" y="132"/>
                    </a:moveTo>
                    <a:lnTo>
                      <a:pt x="526" y="128"/>
                    </a:lnTo>
                    <a:lnTo>
                      <a:pt x="526" y="132"/>
                    </a:lnTo>
                    <a:lnTo>
                      <a:pt x="522" y="132"/>
                    </a:lnTo>
                    <a:lnTo>
                      <a:pt x="522" y="128"/>
                    </a:lnTo>
                    <a:lnTo>
                      <a:pt x="526" y="128"/>
                    </a:lnTo>
                    <a:lnTo>
                      <a:pt x="526" y="124"/>
                    </a:lnTo>
                    <a:lnTo>
                      <a:pt x="522" y="124"/>
                    </a:lnTo>
                    <a:lnTo>
                      <a:pt x="518" y="124"/>
                    </a:lnTo>
                    <a:lnTo>
                      <a:pt x="514" y="124"/>
                    </a:lnTo>
                    <a:lnTo>
                      <a:pt x="514" y="128"/>
                    </a:lnTo>
                    <a:lnTo>
                      <a:pt x="510" y="128"/>
                    </a:lnTo>
                    <a:lnTo>
                      <a:pt x="508" y="128"/>
                    </a:lnTo>
                    <a:lnTo>
                      <a:pt x="510" y="124"/>
                    </a:lnTo>
                    <a:lnTo>
                      <a:pt x="514" y="124"/>
                    </a:lnTo>
                    <a:lnTo>
                      <a:pt x="510" y="120"/>
                    </a:lnTo>
                    <a:lnTo>
                      <a:pt x="508" y="120"/>
                    </a:lnTo>
                    <a:lnTo>
                      <a:pt x="508" y="124"/>
                    </a:lnTo>
                    <a:lnTo>
                      <a:pt x="504" y="124"/>
                    </a:lnTo>
                    <a:lnTo>
                      <a:pt x="500" y="124"/>
                    </a:lnTo>
                    <a:lnTo>
                      <a:pt x="500" y="120"/>
                    </a:lnTo>
                    <a:lnTo>
                      <a:pt x="504" y="112"/>
                    </a:lnTo>
                    <a:lnTo>
                      <a:pt x="508" y="112"/>
                    </a:lnTo>
                    <a:lnTo>
                      <a:pt x="510" y="112"/>
                    </a:lnTo>
                    <a:lnTo>
                      <a:pt x="514" y="112"/>
                    </a:lnTo>
                    <a:lnTo>
                      <a:pt x="518" y="112"/>
                    </a:lnTo>
                    <a:lnTo>
                      <a:pt x="522" y="112"/>
                    </a:lnTo>
                    <a:lnTo>
                      <a:pt x="526" y="112"/>
                    </a:lnTo>
                    <a:lnTo>
                      <a:pt x="530" y="112"/>
                    </a:lnTo>
                    <a:lnTo>
                      <a:pt x="534" y="112"/>
                    </a:lnTo>
                    <a:lnTo>
                      <a:pt x="536" y="116"/>
                    </a:lnTo>
                    <a:lnTo>
                      <a:pt x="540" y="116"/>
                    </a:lnTo>
                    <a:lnTo>
                      <a:pt x="540" y="120"/>
                    </a:lnTo>
                    <a:lnTo>
                      <a:pt x="544" y="120"/>
                    </a:lnTo>
                    <a:lnTo>
                      <a:pt x="540" y="124"/>
                    </a:lnTo>
                    <a:lnTo>
                      <a:pt x="544" y="128"/>
                    </a:lnTo>
                    <a:lnTo>
                      <a:pt x="544" y="124"/>
                    </a:lnTo>
                    <a:lnTo>
                      <a:pt x="548" y="124"/>
                    </a:lnTo>
                    <a:lnTo>
                      <a:pt x="552" y="120"/>
                    </a:lnTo>
                    <a:lnTo>
                      <a:pt x="556" y="120"/>
                    </a:lnTo>
                    <a:lnTo>
                      <a:pt x="560" y="120"/>
                    </a:lnTo>
                    <a:lnTo>
                      <a:pt x="564" y="124"/>
                    </a:lnTo>
                    <a:lnTo>
                      <a:pt x="566" y="124"/>
                    </a:lnTo>
                    <a:lnTo>
                      <a:pt x="564" y="128"/>
                    </a:lnTo>
                    <a:lnTo>
                      <a:pt x="566" y="128"/>
                    </a:lnTo>
                    <a:lnTo>
                      <a:pt x="570" y="128"/>
                    </a:lnTo>
                    <a:lnTo>
                      <a:pt x="574" y="128"/>
                    </a:lnTo>
                    <a:lnTo>
                      <a:pt x="574" y="132"/>
                    </a:lnTo>
                    <a:lnTo>
                      <a:pt x="578" y="132"/>
                    </a:lnTo>
                    <a:lnTo>
                      <a:pt x="582" y="132"/>
                    </a:lnTo>
                    <a:lnTo>
                      <a:pt x="578" y="136"/>
                    </a:lnTo>
                    <a:lnTo>
                      <a:pt x="582" y="136"/>
                    </a:lnTo>
                    <a:lnTo>
                      <a:pt x="586" y="136"/>
                    </a:lnTo>
                    <a:lnTo>
                      <a:pt x="586" y="138"/>
                    </a:lnTo>
                    <a:lnTo>
                      <a:pt x="582" y="138"/>
                    </a:lnTo>
                    <a:lnTo>
                      <a:pt x="582" y="142"/>
                    </a:lnTo>
                    <a:lnTo>
                      <a:pt x="586" y="142"/>
                    </a:lnTo>
                    <a:lnTo>
                      <a:pt x="586" y="146"/>
                    </a:lnTo>
                    <a:lnTo>
                      <a:pt x="590" y="146"/>
                    </a:lnTo>
                    <a:lnTo>
                      <a:pt x="592" y="146"/>
                    </a:lnTo>
                    <a:lnTo>
                      <a:pt x="592" y="150"/>
                    </a:lnTo>
                    <a:lnTo>
                      <a:pt x="596" y="150"/>
                    </a:lnTo>
                    <a:lnTo>
                      <a:pt x="592" y="150"/>
                    </a:lnTo>
                    <a:lnTo>
                      <a:pt x="592" y="154"/>
                    </a:lnTo>
                    <a:lnTo>
                      <a:pt x="590" y="158"/>
                    </a:lnTo>
                    <a:lnTo>
                      <a:pt x="586" y="158"/>
                    </a:lnTo>
                    <a:lnTo>
                      <a:pt x="582" y="158"/>
                    </a:lnTo>
                    <a:lnTo>
                      <a:pt x="578" y="158"/>
                    </a:lnTo>
                    <a:lnTo>
                      <a:pt x="574" y="158"/>
                    </a:lnTo>
                    <a:lnTo>
                      <a:pt x="570" y="154"/>
                    </a:lnTo>
                    <a:lnTo>
                      <a:pt x="566" y="150"/>
                    </a:lnTo>
                    <a:lnTo>
                      <a:pt x="566" y="146"/>
                    </a:lnTo>
                    <a:lnTo>
                      <a:pt x="564" y="146"/>
                    </a:lnTo>
                    <a:lnTo>
                      <a:pt x="560" y="146"/>
                    </a:lnTo>
                    <a:lnTo>
                      <a:pt x="556" y="142"/>
                    </a:lnTo>
                    <a:lnTo>
                      <a:pt x="548" y="142"/>
                    </a:lnTo>
                    <a:lnTo>
                      <a:pt x="544" y="142"/>
                    </a:lnTo>
                    <a:lnTo>
                      <a:pt x="544" y="146"/>
                    </a:lnTo>
                    <a:lnTo>
                      <a:pt x="540" y="146"/>
                    </a:lnTo>
                    <a:lnTo>
                      <a:pt x="540" y="142"/>
                    </a:lnTo>
                    <a:lnTo>
                      <a:pt x="536" y="142"/>
                    </a:lnTo>
                    <a:lnTo>
                      <a:pt x="534" y="142"/>
                    </a:lnTo>
                    <a:lnTo>
                      <a:pt x="530" y="142"/>
                    </a:lnTo>
                    <a:lnTo>
                      <a:pt x="526" y="142"/>
                    </a:lnTo>
                    <a:lnTo>
                      <a:pt x="526" y="146"/>
                    </a:lnTo>
                    <a:lnTo>
                      <a:pt x="522" y="146"/>
                    </a:lnTo>
                    <a:lnTo>
                      <a:pt x="518" y="146"/>
                    </a:lnTo>
                    <a:lnTo>
                      <a:pt x="518" y="142"/>
                    </a:lnTo>
                    <a:lnTo>
                      <a:pt x="514" y="142"/>
                    </a:lnTo>
                    <a:lnTo>
                      <a:pt x="510" y="142"/>
                    </a:lnTo>
                    <a:lnTo>
                      <a:pt x="510" y="138"/>
                    </a:lnTo>
                    <a:lnTo>
                      <a:pt x="508" y="138"/>
                    </a:lnTo>
                    <a:lnTo>
                      <a:pt x="508" y="136"/>
                    </a:lnTo>
                    <a:lnTo>
                      <a:pt x="510" y="136"/>
                    </a:lnTo>
                    <a:lnTo>
                      <a:pt x="514" y="136"/>
                    </a:lnTo>
                    <a:lnTo>
                      <a:pt x="518" y="136"/>
                    </a:lnTo>
                    <a:lnTo>
                      <a:pt x="522" y="136"/>
                    </a:lnTo>
                    <a:lnTo>
                      <a:pt x="526" y="136"/>
                    </a:lnTo>
                    <a:lnTo>
                      <a:pt x="530" y="138"/>
                    </a:lnTo>
                    <a:lnTo>
                      <a:pt x="530" y="136"/>
                    </a:lnTo>
                    <a:lnTo>
                      <a:pt x="534" y="136"/>
                    </a:lnTo>
                    <a:lnTo>
                      <a:pt x="530" y="136"/>
                    </a:lnTo>
                    <a:lnTo>
                      <a:pt x="526" y="136"/>
                    </a:lnTo>
                    <a:lnTo>
                      <a:pt x="522" y="136"/>
                    </a:lnTo>
                    <a:lnTo>
                      <a:pt x="526" y="132"/>
                    </a:lnTo>
                    <a:lnTo>
                      <a:pt x="530" y="132"/>
                    </a:lnTo>
                    <a:lnTo>
                      <a:pt x="534" y="132"/>
                    </a:lnTo>
                    <a:lnTo>
                      <a:pt x="534" y="128"/>
                    </a:lnTo>
                    <a:lnTo>
                      <a:pt x="530" y="128"/>
                    </a:lnTo>
                    <a:lnTo>
                      <a:pt x="530" y="132"/>
                    </a:lnTo>
                    <a:lnTo>
                      <a:pt x="526" y="132"/>
                    </a:lnTo>
                    <a:lnTo>
                      <a:pt x="526" y="132"/>
                    </a:lnTo>
                    <a:lnTo>
                      <a:pt x="526" y="132"/>
                    </a:lnTo>
                    <a:close/>
                    <a:moveTo>
                      <a:pt x="622" y="158"/>
                    </a:moveTo>
                    <a:lnTo>
                      <a:pt x="620" y="154"/>
                    </a:lnTo>
                    <a:lnTo>
                      <a:pt x="622" y="154"/>
                    </a:lnTo>
                    <a:lnTo>
                      <a:pt x="620" y="154"/>
                    </a:lnTo>
                    <a:lnTo>
                      <a:pt x="616" y="154"/>
                    </a:lnTo>
                    <a:lnTo>
                      <a:pt x="616" y="150"/>
                    </a:lnTo>
                    <a:lnTo>
                      <a:pt x="612" y="150"/>
                    </a:lnTo>
                    <a:lnTo>
                      <a:pt x="616" y="150"/>
                    </a:lnTo>
                    <a:lnTo>
                      <a:pt x="620" y="150"/>
                    </a:lnTo>
                    <a:lnTo>
                      <a:pt x="622" y="150"/>
                    </a:lnTo>
                    <a:lnTo>
                      <a:pt x="622" y="146"/>
                    </a:lnTo>
                    <a:lnTo>
                      <a:pt x="620" y="146"/>
                    </a:lnTo>
                    <a:lnTo>
                      <a:pt x="616" y="146"/>
                    </a:lnTo>
                    <a:lnTo>
                      <a:pt x="612" y="146"/>
                    </a:lnTo>
                    <a:lnTo>
                      <a:pt x="612" y="142"/>
                    </a:lnTo>
                    <a:lnTo>
                      <a:pt x="608" y="142"/>
                    </a:lnTo>
                    <a:lnTo>
                      <a:pt x="608" y="138"/>
                    </a:lnTo>
                    <a:lnTo>
                      <a:pt x="604" y="138"/>
                    </a:lnTo>
                    <a:lnTo>
                      <a:pt x="604" y="136"/>
                    </a:lnTo>
                    <a:lnTo>
                      <a:pt x="608" y="136"/>
                    </a:lnTo>
                    <a:lnTo>
                      <a:pt x="604" y="136"/>
                    </a:lnTo>
                    <a:lnTo>
                      <a:pt x="604" y="132"/>
                    </a:lnTo>
                    <a:lnTo>
                      <a:pt x="604" y="128"/>
                    </a:lnTo>
                    <a:lnTo>
                      <a:pt x="608" y="128"/>
                    </a:lnTo>
                    <a:lnTo>
                      <a:pt x="612" y="128"/>
                    </a:lnTo>
                    <a:lnTo>
                      <a:pt x="616" y="128"/>
                    </a:lnTo>
                    <a:lnTo>
                      <a:pt x="616" y="132"/>
                    </a:lnTo>
                    <a:lnTo>
                      <a:pt x="620" y="132"/>
                    </a:lnTo>
                    <a:lnTo>
                      <a:pt x="622" y="132"/>
                    </a:lnTo>
                    <a:lnTo>
                      <a:pt x="626" y="132"/>
                    </a:lnTo>
                    <a:lnTo>
                      <a:pt x="630" y="132"/>
                    </a:lnTo>
                    <a:lnTo>
                      <a:pt x="630" y="136"/>
                    </a:lnTo>
                    <a:lnTo>
                      <a:pt x="634" y="136"/>
                    </a:lnTo>
                    <a:lnTo>
                      <a:pt x="638" y="138"/>
                    </a:lnTo>
                    <a:lnTo>
                      <a:pt x="642" y="138"/>
                    </a:lnTo>
                    <a:lnTo>
                      <a:pt x="642" y="136"/>
                    </a:lnTo>
                    <a:lnTo>
                      <a:pt x="642" y="138"/>
                    </a:lnTo>
                    <a:lnTo>
                      <a:pt x="646" y="138"/>
                    </a:lnTo>
                    <a:lnTo>
                      <a:pt x="650" y="138"/>
                    </a:lnTo>
                    <a:lnTo>
                      <a:pt x="652" y="138"/>
                    </a:lnTo>
                    <a:lnTo>
                      <a:pt x="652" y="142"/>
                    </a:lnTo>
                    <a:lnTo>
                      <a:pt x="650" y="142"/>
                    </a:lnTo>
                    <a:lnTo>
                      <a:pt x="646" y="146"/>
                    </a:lnTo>
                    <a:lnTo>
                      <a:pt x="650" y="146"/>
                    </a:lnTo>
                    <a:lnTo>
                      <a:pt x="652" y="146"/>
                    </a:lnTo>
                    <a:lnTo>
                      <a:pt x="652" y="150"/>
                    </a:lnTo>
                    <a:lnTo>
                      <a:pt x="650" y="150"/>
                    </a:lnTo>
                    <a:lnTo>
                      <a:pt x="650" y="154"/>
                    </a:lnTo>
                    <a:lnTo>
                      <a:pt x="646" y="154"/>
                    </a:lnTo>
                    <a:lnTo>
                      <a:pt x="642" y="154"/>
                    </a:lnTo>
                    <a:lnTo>
                      <a:pt x="638" y="154"/>
                    </a:lnTo>
                    <a:lnTo>
                      <a:pt x="634" y="154"/>
                    </a:lnTo>
                    <a:lnTo>
                      <a:pt x="630" y="158"/>
                    </a:lnTo>
                    <a:lnTo>
                      <a:pt x="630" y="154"/>
                    </a:lnTo>
                    <a:lnTo>
                      <a:pt x="626" y="154"/>
                    </a:lnTo>
                    <a:lnTo>
                      <a:pt x="626" y="158"/>
                    </a:lnTo>
                    <a:lnTo>
                      <a:pt x="630" y="154"/>
                    </a:lnTo>
                    <a:lnTo>
                      <a:pt x="630" y="158"/>
                    </a:lnTo>
                    <a:lnTo>
                      <a:pt x="626" y="158"/>
                    </a:lnTo>
                    <a:lnTo>
                      <a:pt x="622" y="158"/>
                    </a:lnTo>
                    <a:lnTo>
                      <a:pt x="622" y="158"/>
                    </a:lnTo>
                    <a:lnTo>
                      <a:pt x="622" y="158"/>
                    </a:lnTo>
                    <a:close/>
                    <a:moveTo>
                      <a:pt x="440" y="142"/>
                    </a:moveTo>
                    <a:lnTo>
                      <a:pt x="436" y="142"/>
                    </a:lnTo>
                    <a:lnTo>
                      <a:pt x="432" y="142"/>
                    </a:lnTo>
                    <a:lnTo>
                      <a:pt x="428" y="142"/>
                    </a:lnTo>
                    <a:lnTo>
                      <a:pt x="424" y="142"/>
                    </a:lnTo>
                    <a:lnTo>
                      <a:pt x="422" y="138"/>
                    </a:lnTo>
                    <a:lnTo>
                      <a:pt x="422" y="142"/>
                    </a:lnTo>
                    <a:lnTo>
                      <a:pt x="418" y="142"/>
                    </a:lnTo>
                    <a:lnTo>
                      <a:pt x="414" y="142"/>
                    </a:lnTo>
                    <a:lnTo>
                      <a:pt x="410" y="142"/>
                    </a:lnTo>
                    <a:lnTo>
                      <a:pt x="408" y="142"/>
                    </a:lnTo>
                    <a:lnTo>
                      <a:pt x="404" y="142"/>
                    </a:lnTo>
                    <a:lnTo>
                      <a:pt x="400" y="142"/>
                    </a:lnTo>
                    <a:lnTo>
                      <a:pt x="396" y="142"/>
                    </a:lnTo>
                    <a:lnTo>
                      <a:pt x="392" y="142"/>
                    </a:lnTo>
                    <a:lnTo>
                      <a:pt x="392" y="138"/>
                    </a:lnTo>
                    <a:lnTo>
                      <a:pt x="396" y="138"/>
                    </a:lnTo>
                    <a:lnTo>
                      <a:pt x="400" y="138"/>
                    </a:lnTo>
                    <a:lnTo>
                      <a:pt x="404" y="138"/>
                    </a:lnTo>
                    <a:lnTo>
                      <a:pt x="408" y="136"/>
                    </a:lnTo>
                    <a:lnTo>
                      <a:pt x="410" y="136"/>
                    </a:lnTo>
                    <a:lnTo>
                      <a:pt x="414" y="136"/>
                    </a:lnTo>
                    <a:lnTo>
                      <a:pt x="418" y="136"/>
                    </a:lnTo>
                    <a:lnTo>
                      <a:pt x="422" y="132"/>
                    </a:lnTo>
                    <a:lnTo>
                      <a:pt x="424" y="132"/>
                    </a:lnTo>
                    <a:lnTo>
                      <a:pt x="428" y="132"/>
                    </a:lnTo>
                    <a:lnTo>
                      <a:pt x="432" y="132"/>
                    </a:lnTo>
                    <a:lnTo>
                      <a:pt x="436" y="132"/>
                    </a:lnTo>
                    <a:lnTo>
                      <a:pt x="440" y="132"/>
                    </a:lnTo>
                    <a:lnTo>
                      <a:pt x="444" y="136"/>
                    </a:lnTo>
                    <a:lnTo>
                      <a:pt x="448" y="136"/>
                    </a:lnTo>
                    <a:lnTo>
                      <a:pt x="448" y="138"/>
                    </a:lnTo>
                    <a:lnTo>
                      <a:pt x="448" y="142"/>
                    </a:lnTo>
                    <a:lnTo>
                      <a:pt x="444" y="142"/>
                    </a:lnTo>
                    <a:lnTo>
                      <a:pt x="440" y="142"/>
                    </a:lnTo>
                    <a:lnTo>
                      <a:pt x="440" y="142"/>
                    </a:lnTo>
                    <a:lnTo>
                      <a:pt x="440" y="142"/>
                    </a:lnTo>
                    <a:close/>
                    <a:moveTo>
                      <a:pt x="656" y="142"/>
                    </a:moveTo>
                    <a:lnTo>
                      <a:pt x="660" y="146"/>
                    </a:lnTo>
                    <a:lnTo>
                      <a:pt x="656" y="146"/>
                    </a:lnTo>
                    <a:lnTo>
                      <a:pt x="656" y="142"/>
                    </a:lnTo>
                    <a:lnTo>
                      <a:pt x="656" y="142"/>
                    </a:lnTo>
                    <a:lnTo>
                      <a:pt x="656" y="142"/>
                    </a:lnTo>
                    <a:close/>
                    <a:moveTo>
                      <a:pt x="540" y="142"/>
                    </a:moveTo>
                    <a:lnTo>
                      <a:pt x="540" y="146"/>
                    </a:lnTo>
                    <a:lnTo>
                      <a:pt x="536" y="146"/>
                    </a:lnTo>
                    <a:lnTo>
                      <a:pt x="536" y="150"/>
                    </a:lnTo>
                    <a:lnTo>
                      <a:pt x="534" y="150"/>
                    </a:lnTo>
                    <a:lnTo>
                      <a:pt x="534" y="146"/>
                    </a:lnTo>
                    <a:lnTo>
                      <a:pt x="536" y="146"/>
                    </a:lnTo>
                    <a:lnTo>
                      <a:pt x="536" y="142"/>
                    </a:lnTo>
                    <a:lnTo>
                      <a:pt x="540" y="142"/>
                    </a:lnTo>
                    <a:lnTo>
                      <a:pt x="540" y="142"/>
                    </a:lnTo>
                    <a:lnTo>
                      <a:pt x="540" y="142"/>
                    </a:lnTo>
                    <a:close/>
                    <a:moveTo>
                      <a:pt x="440" y="150"/>
                    </a:moveTo>
                    <a:lnTo>
                      <a:pt x="444" y="150"/>
                    </a:lnTo>
                    <a:lnTo>
                      <a:pt x="444" y="154"/>
                    </a:lnTo>
                    <a:lnTo>
                      <a:pt x="440" y="154"/>
                    </a:lnTo>
                    <a:lnTo>
                      <a:pt x="436" y="154"/>
                    </a:lnTo>
                    <a:lnTo>
                      <a:pt x="432" y="154"/>
                    </a:lnTo>
                    <a:lnTo>
                      <a:pt x="428" y="154"/>
                    </a:lnTo>
                    <a:lnTo>
                      <a:pt x="424" y="154"/>
                    </a:lnTo>
                    <a:lnTo>
                      <a:pt x="424" y="158"/>
                    </a:lnTo>
                    <a:lnTo>
                      <a:pt x="428" y="158"/>
                    </a:lnTo>
                    <a:lnTo>
                      <a:pt x="432" y="158"/>
                    </a:lnTo>
                    <a:lnTo>
                      <a:pt x="436" y="158"/>
                    </a:lnTo>
                    <a:lnTo>
                      <a:pt x="436" y="160"/>
                    </a:lnTo>
                    <a:lnTo>
                      <a:pt x="436" y="164"/>
                    </a:lnTo>
                    <a:lnTo>
                      <a:pt x="432" y="164"/>
                    </a:lnTo>
                    <a:lnTo>
                      <a:pt x="432" y="168"/>
                    </a:lnTo>
                    <a:lnTo>
                      <a:pt x="424" y="168"/>
                    </a:lnTo>
                    <a:lnTo>
                      <a:pt x="422" y="168"/>
                    </a:lnTo>
                    <a:lnTo>
                      <a:pt x="418" y="168"/>
                    </a:lnTo>
                    <a:lnTo>
                      <a:pt x="414" y="168"/>
                    </a:lnTo>
                    <a:lnTo>
                      <a:pt x="410" y="172"/>
                    </a:lnTo>
                    <a:lnTo>
                      <a:pt x="408" y="172"/>
                    </a:lnTo>
                    <a:lnTo>
                      <a:pt x="404" y="168"/>
                    </a:lnTo>
                    <a:lnTo>
                      <a:pt x="400" y="168"/>
                    </a:lnTo>
                    <a:lnTo>
                      <a:pt x="396" y="164"/>
                    </a:lnTo>
                    <a:lnTo>
                      <a:pt x="392" y="164"/>
                    </a:lnTo>
                    <a:lnTo>
                      <a:pt x="396" y="160"/>
                    </a:lnTo>
                    <a:lnTo>
                      <a:pt x="392" y="158"/>
                    </a:lnTo>
                    <a:lnTo>
                      <a:pt x="392" y="154"/>
                    </a:lnTo>
                    <a:lnTo>
                      <a:pt x="396" y="154"/>
                    </a:lnTo>
                    <a:lnTo>
                      <a:pt x="400" y="154"/>
                    </a:lnTo>
                    <a:lnTo>
                      <a:pt x="404" y="154"/>
                    </a:lnTo>
                    <a:lnTo>
                      <a:pt x="404" y="150"/>
                    </a:lnTo>
                    <a:lnTo>
                      <a:pt x="408" y="150"/>
                    </a:lnTo>
                    <a:lnTo>
                      <a:pt x="410" y="150"/>
                    </a:lnTo>
                    <a:lnTo>
                      <a:pt x="414" y="150"/>
                    </a:lnTo>
                    <a:lnTo>
                      <a:pt x="418" y="150"/>
                    </a:lnTo>
                    <a:lnTo>
                      <a:pt x="422" y="150"/>
                    </a:lnTo>
                    <a:lnTo>
                      <a:pt x="424" y="150"/>
                    </a:lnTo>
                    <a:lnTo>
                      <a:pt x="428" y="150"/>
                    </a:lnTo>
                    <a:lnTo>
                      <a:pt x="432" y="150"/>
                    </a:lnTo>
                    <a:lnTo>
                      <a:pt x="436" y="150"/>
                    </a:lnTo>
                    <a:lnTo>
                      <a:pt x="440" y="150"/>
                    </a:lnTo>
                    <a:lnTo>
                      <a:pt x="440" y="150"/>
                    </a:lnTo>
                    <a:lnTo>
                      <a:pt x="440" y="150"/>
                    </a:lnTo>
                    <a:close/>
                    <a:moveTo>
                      <a:pt x="380" y="160"/>
                    </a:moveTo>
                    <a:lnTo>
                      <a:pt x="378" y="160"/>
                    </a:lnTo>
                    <a:lnTo>
                      <a:pt x="378" y="158"/>
                    </a:lnTo>
                    <a:lnTo>
                      <a:pt x="374" y="158"/>
                    </a:lnTo>
                    <a:lnTo>
                      <a:pt x="370" y="158"/>
                    </a:lnTo>
                    <a:lnTo>
                      <a:pt x="366" y="154"/>
                    </a:lnTo>
                    <a:lnTo>
                      <a:pt x="370" y="154"/>
                    </a:lnTo>
                    <a:lnTo>
                      <a:pt x="374" y="150"/>
                    </a:lnTo>
                    <a:lnTo>
                      <a:pt x="378" y="150"/>
                    </a:lnTo>
                    <a:lnTo>
                      <a:pt x="380" y="154"/>
                    </a:lnTo>
                    <a:lnTo>
                      <a:pt x="384" y="154"/>
                    </a:lnTo>
                    <a:lnTo>
                      <a:pt x="388" y="154"/>
                    </a:lnTo>
                    <a:lnTo>
                      <a:pt x="388" y="158"/>
                    </a:lnTo>
                    <a:lnTo>
                      <a:pt x="384" y="158"/>
                    </a:lnTo>
                    <a:lnTo>
                      <a:pt x="384" y="160"/>
                    </a:lnTo>
                    <a:lnTo>
                      <a:pt x="380" y="160"/>
                    </a:lnTo>
                    <a:lnTo>
                      <a:pt x="380" y="160"/>
                    </a:lnTo>
                    <a:lnTo>
                      <a:pt x="380" y="160"/>
                    </a:lnTo>
                    <a:close/>
                    <a:moveTo>
                      <a:pt x="556" y="154"/>
                    </a:moveTo>
                    <a:lnTo>
                      <a:pt x="560" y="154"/>
                    </a:lnTo>
                    <a:lnTo>
                      <a:pt x="560" y="158"/>
                    </a:lnTo>
                    <a:lnTo>
                      <a:pt x="564" y="158"/>
                    </a:lnTo>
                    <a:lnTo>
                      <a:pt x="566" y="158"/>
                    </a:lnTo>
                    <a:lnTo>
                      <a:pt x="566" y="160"/>
                    </a:lnTo>
                    <a:lnTo>
                      <a:pt x="564" y="160"/>
                    </a:lnTo>
                    <a:lnTo>
                      <a:pt x="560" y="160"/>
                    </a:lnTo>
                    <a:lnTo>
                      <a:pt x="556" y="160"/>
                    </a:lnTo>
                    <a:lnTo>
                      <a:pt x="552" y="160"/>
                    </a:lnTo>
                    <a:lnTo>
                      <a:pt x="548" y="160"/>
                    </a:lnTo>
                    <a:lnTo>
                      <a:pt x="544" y="158"/>
                    </a:lnTo>
                    <a:lnTo>
                      <a:pt x="544" y="154"/>
                    </a:lnTo>
                    <a:lnTo>
                      <a:pt x="548" y="154"/>
                    </a:lnTo>
                    <a:lnTo>
                      <a:pt x="552" y="154"/>
                    </a:lnTo>
                    <a:lnTo>
                      <a:pt x="556" y="154"/>
                    </a:lnTo>
                    <a:lnTo>
                      <a:pt x="556" y="154"/>
                    </a:lnTo>
                    <a:lnTo>
                      <a:pt x="556" y="154"/>
                    </a:lnTo>
                    <a:close/>
                    <a:moveTo>
                      <a:pt x="676" y="160"/>
                    </a:moveTo>
                    <a:lnTo>
                      <a:pt x="678" y="160"/>
                    </a:lnTo>
                    <a:lnTo>
                      <a:pt x="676" y="160"/>
                    </a:lnTo>
                    <a:lnTo>
                      <a:pt x="672" y="164"/>
                    </a:lnTo>
                    <a:lnTo>
                      <a:pt x="672" y="168"/>
                    </a:lnTo>
                    <a:lnTo>
                      <a:pt x="668" y="168"/>
                    </a:lnTo>
                    <a:lnTo>
                      <a:pt x="660" y="168"/>
                    </a:lnTo>
                    <a:lnTo>
                      <a:pt x="660" y="164"/>
                    </a:lnTo>
                    <a:lnTo>
                      <a:pt x="652" y="164"/>
                    </a:lnTo>
                    <a:lnTo>
                      <a:pt x="650" y="164"/>
                    </a:lnTo>
                    <a:lnTo>
                      <a:pt x="650" y="168"/>
                    </a:lnTo>
                    <a:lnTo>
                      <a:pt x="646" y="164"/>
                    </a:lnTo>
                    <a:lnTo>
                      <a:pt x="642" y="164"/>
                    </a:lnTo>
                    <a:lnTo>
                      <a:pt x="638" y="164"/>
                    </a:lnTo>
                    <a:lnTo>
                      <a:pt x="634" y="164"/>
                    </a:lnTo>
                    <a:lnTo>
                      <a:pt x="630" y="160"/>
                    </a:lnTo>
                    <a:lnTo>
                      <a:pt x="634" y="160"/>
                    </a:lnTo>
                    <a:lnTo>
                      <a:pt x="634" y="158"/>
                    </a:lnTo>
                    <a:lnTo>
                      <a:pt x="638" y="158"/>
                    </a:lnTo>
                    <a:lnTo>
                      <a:pt x="642" y="158"/>
                    </a:lnTo>
                    <a:lnTo>
                      <a:pt x="646" y="158"/>
                    </a:lnTo>
                    <a:lnTo>
                      <a:pt x="650" y="158"/>
                    </a:lnTo>
                    <a:lnTo>
                      <a:pt x="652" y="158"/>
                    </a:lnTo>
                    <a:lnTo>
                      <a:pt x="656" y="158"/>
                    </a:lnTo>
                    <a:lnTo>
                      <a:pt x="660" y="158"/>
                    </a:lnTo>
                    <a:lnTo>
                      <a:pt x="664" y="158"/>
                    </a:lnTo>
                    <a:lnTo>
                      <a:pt x="668" y="158"/>
                    </a:lnTo>
                    <a:lnTo>
                      <a:pt x="672" y="158"/>
                    </a:lnTo>
                    <a:lnTo>
                      <a:pt x="676" y="158"/>
                    </a:lnTo>
                    <a:lnTo>
                      <a:pt x="676" y="160"/>
                    </a:lnTo>
                    <a:lnTo>
                      <a:pt x="676" y="160"/>
                    </a:lnTo>
                    <a:lnTo>
                      <a:pt x="676" y="160"/>
                    </a:lnTo>
                    <a:close/>
                    <a:moveTo>
                      <a:pt x="500" y="158"/>
                    </a:moveTo>
                    <a:lnTo>
                      <a:pt x="504" y="160"/>
                    </a:lnTo>
                    <a:lnTo>
                      <a:pt x="508" y="160"/>
                    </a:lnTo>
                    <a:lnTo>
                      <a:pt x="508" y="164"/>
                    </a:lnTo>
                    <a:lnTo>
                      <a:pt x="510" y="164"/>
                    </a:lnTo>
                    <a:lnTo>
                      <a:pt x="510" y="168"/>
                    </a:lnTo>
                    <a:lnTo>
                      <a:pt x="508" y="168"/>
                    </a:lnTo>
                    <a:lnTo>
                      <a:pt x="510" y="168"/>
                    </a:lnTo>
                    <a:lnTo>
                      <a:pt x="514" y="168"/>
                    </a:lnTo>
                    <a:lnTo>
                      <a:pt x="514" y="172"/>
                    </a:lnTo>
                    <a:lnTo>
                      <a:pt x="518" y="172"/>
                    </a:lnTo>
                    <a:lnTo>
                      <a:pt x="518" y="176"/>
                    </a:lnTo>
                    <a:lnTo>
                      <a:pt x="514" y="176"/>
                    </a:lnTo>
                    <a:lnTo>
                      <a:pt x="510" y="176"/>
                    </a:lnTo>
                    <a:lnTo>
                      <a:pt x="508" y="176"/>
                    </a:lnTo>
                    <a:lnTo>
                      <a:pt x="504" y="172"/>
                    </a:lnTo>
                    <a:lnTo>
                      <a:pt x="500" y="172"/>
                    </a:lnTo>
                    <a:lnTo>
                      <a:pt x="500" y="168"/>
                    </a:lnTo>
                    <a:lnTo>
                      <a:pt x="500" y="164"/>
                    </a:lnTo>
                    <a:lnTo>
                      <a:pt x="496" y="160"/>
                    </a:lnTo>
                    <a:lnTo>
                      <a:pt x="492" y="160"/>
                    </a:lnTo>
                    <a:lnTo>
                      <a:pt x="492" y="158"/>
                    </a:lnTo>
                    <a:lnTo>
                      <a:pt x="496" y="158"/>
                    </a:lnTo>
                    <a:lnTo>
                      <a:pt x="500" y="158"/>
                    </a:lnTo>
                    <a:lnTo>
                      <a:pt x="500" y="158"/>
                    </a:lnTo>
                    <a:lnTo>
                      <a:pt x="500" y="158"/>
                    </a:lnTo>
                    <a:close/>
                    <a:moveTo>
                      <a:pt x="716" y="172"/>
                    </a:moveTo>
                    <a:lnTo>
                      <a:pt x="712" y="172"/>
                    </a:lnTo>
                    <a:lnTo>
                      <a:pt x="708" y="172"/>
                    </a:lnTo>
                    <a:lnTo>
                      <a:pt x="706" y="168"/>
                    </a:lnTo>
                    <a:lnTo>
                      <a:pt x="706" y="164"/>
                    </a:lnTo>
                    <a:lnTo>
                      <a:pt x="706" y="160"/>
                    </a:lnTo>
                    <a:lnTo>
                      <a:pt x="708" y="160"/>
                    </a:lnTo>
                    <a:lnTo>
                      <a:pt x="712" y="160"/>
                    </a:lnTo>
                    <a:lnTo>
                      <a:pt x="716" y="160"/>
                    </a:lnTo>
                    <a:lnTo>
                      <a:pt x="720" y="160"/>
                    </a:lnTo>
                    <a:lnTo>
                      <a:pt x="720" y="164"/>
                    </a:lnTo>
                    <a:lnTo>
                      <a:pt x="724" y="164"/>
                    </a:lnTo>
                    <a:lnTo>
                      <a:pt x="728" y="168"/>
                    </a:lnTo>
                    <a:lnTo>
                      <a:pt x="728" y="172"/>
                    </a:lnTo>
                    <a:lnTo>
                      <a:pt x="724" y="172"/>
                    </a:lnTo>
                    <a:lnTo>
                      <a:pt x="720" y="172"/>
                    </a:lnTo>
                    <a:lnTo>
                      <a:pt x="716" y="172"/>
                    </a:lnTo>
                    <a:lnTo>
                      <a:pt x="716" y="172"/>
                    </a:lnTo>
                    <a:lnTo>
                      <a:pt x="716" y="172"/>
                    </a:lnTo>
                    <a:close/>
                    <a:moveTo>
                      <a:pt x="294" y="212"/>
                    </a:moveTo>
                    <a:lnTo>
                      <a:pt x="294" y="208"/>
                    </a:lnTo>
                    <a:lnTo>
                      <a:pt x="294" y="212"/>
                    </a:lnTo>
                    <a:lnTo>
                      <a:pt x="292" y="212"/>
                    </a:lnTo>
                    <a:lnTo>
                      <a:pt x="292" y="208"/>
                    </a:lnTo>
                    <a:lnTo>
                      <a:pt x="292" y="206"/>
                    </a:lnTo>
                    <a:lnTo>
                      <a:pt x="288" y="206"/>
                    </a:lnTo>
                    <a:lnTo>
                      <a:pt x="288" y="208"/>
                    </a:lnTo>
                    <a:lnTo>
                      <a:pt x="288" y="206"/>
                    </a:lnTo>
                    <a:lnTo>
                      <a:pt x="288" y="202"/>
                    </a:lnTo>
                    <a:lnTo>
                      <a:pt x="284" y="202"/>
                    </a:lnTo>
                    <a:lnTo>
                      <a:pt x="284" y="206"/>
                    </a:lnTo>
                    <a:lnTo>
                      <a:pt x="284" y="208"/>
                    </a:lnTo>
                    <a:lnTo>
                      <a:pt x="284" y="206"/>
                    </a:lnTo>
                    <a:lnTo>
                      <a:pt x="280" y="206"/>
                    </a:lnTo>
                    <a:lnTo>
                      <a:pt x="280" y="208"/>
                    </a:lnTo>
                    <a:lnTo>
                      <a:pt x="276" y="208"/>
                    </a:lnTo>
                    <a:lnTo>
                      <a:pt x="276" y="206"/>
                    </a:lnTo>
                    <a:lnTo>
                      <a:pt x="272" y="206"/>
                    </a:lnTo>
                    <a:lnTo>
                      <a:pt x="266" y="206"/>
                    </a:lnTo>
                    <a:lnTo>
                      <a:pt x="266" y="208"/>
                    </a:lnTo>
                    <a:lnTo>
                      <a:pt x="262" y="208"/>
                    </a:lnTo>
                    <a:lnTo>
                      <a:pt x="258" y="208"/>
                    </a:lnTo>
                    <a:lnTo>
                      <a:pt x="262" y="208"/>
                    </a:lnTo>
                    <a:lnTo>
                      <a:pt x="262" y="206"/>
                    </a:lnTo>
                    <a:lnTo>
                      <a:pt x="262" y="202"/>
                    </a:lnTo>
                    <a:lnTo>
                      <a:pt x="262" y="206"/>
                    </a:lnTo>
                    <a:lnTo>
                      <a:pt x="258" y="206"/>
                    </a:lnTo>
                    <a:lnTo>
                      <a:pt x="262" y="202"/>
                    </a:lnTo>
                    <a:lnTo>
                      <a:pt x="258" y="202"/>
                    </a:lnTo>
                    <a:lnTo>
                      <a:pt x="258" y="206"/>
                    </a:lnTo>
                    <a:lnTo>
                      <a:pt x="254" y="206"/>
                    </a:lnTo>
                    <a:lnTo>
                      <a:pt x="254" y="202"/>
                    </a:lnTo>
                    <a:lnTo>
                      <a:pt x="258" y="202"/>
                    </a:lnTo>
                    <a:lnTo>
                      <a:pt x="262" y="198"/>
                    </a:lnTo>
                    <a:lnTo>
                      <a:pt x="266" y="194"/>
                    </a:lnTo>
                    <a:lnTo>
                      <a:pt x="268" y="194"/>
                    </a:lnTo>
                    <a:lnTo>
                      <a:pt x="272" y="194"/>
                    </a:lnTo>
                    <a:lnTo>
                      <a:pt x="276" y="194"/>
                    </a:lnTo>
                    <a:lnTo>
                      <a:pt x="280" y="190"/>
                    </a:lnTo>
                    <a:lnTo>
                      <a:pt x="280" y="186"/>
                    </a:lnTo>
                    <a:lnTo>
                      <a:pt x="284" y="186"/>
                    </a:lnTo>
                    <a:lnTo>
                      <a:pt x="288" y="186"/>
                    </a:lnTo>
                    <a:lnTo>
                      <a:pt x="292" y="182"/>
                    </a:lnTo>
                    <a:lnTo>
                      <a:pt x="294" y="180"/>
                    </a:lnTo>
                    <a:lnTo>
                      <a:pt x="298" y="180"/>
                    </a:lnTo>
                    <a:lnTo>
                      <a:pt x="298" y="176"/>
                    </a:lnTo>
                    <a:lnTo>
                      <a:pt x="302" y="176"/>
                    </a:lnTo>
                    <a:lnTo>
                      <a:pt x="306" y="176"/>
                    </a:lnTo>
                    <a:lnTo>
                      <a:pt x="306" y="172"/>
                    </a:lnTo>
                    <a:lnTo>
                      <a:pt x="310" y="172"/>
                    </a:lnTo>
                    <a:lnTo>
                      <a:pt x="314" y="172"/>
                    </a:lnTo>
                    <a:lnTo>
                      <a:pt x="314" y="168"/>
                    </a:lnTo>
                    <a:lnTo>
                      <a:pt x="318" y="168"/>
                    </a:lnTo>
                    <a:lnTo>
                      <a:pt x="322" y="168"/>
                    </a:lnTo>
                    <a:lnTo>
                      <a:pt x="324" y="168"/>
                    </a:lnTo>
                    <a:lnTo>
                      <a:pt x="328" y="168"/>
                    </a:lnTo>
                    <a:lnTo>
                      <a:pt x="332" y="172"/>
                    </a:lnTo>
                    <a:lnTo>
                      <a:pt x="336" y="172"/>
                    </a:lnTo>
                    <a:lnTo>
                      <a:pt x="340" y="172"/>
                    </a:lnTo>
                    <a:lnTo>
                      <a:pt x="340" y="168"/>
                    </a:lnTo>
                    <a:lnTo>
                      <a:pt x="336" y="168"/>
                    </a:lnTo>
                    <a:lnTo>
                      <a:pt x="340" y="168"/>
                    </a:lnTo>
                    <a:lnTo>
                      <a:pt x="340" y="172"/>
                    </a:lnTo>
                    <a:lnTo>
                      <a:pt x="344" y="172"/>
                    </a:lnTo>
                    <a:lnTo>
                      <a:pt x="344" y="168"/>
                    </a:lnTo>
                    <a:lnTo>
                      <a:pt x="340" y="168"/>
                    </a:lnTo>
                    <a:lnTo>
                      <a:pt x="336" y="168"/>
                    </a:lnTo>
                    <a:lnTo>
                      <a:pt x="340" y="164"/>
                    </a:lnTo>
                    <a:lnTo>
                      <a:pt x="344" y="164"/>
                    </a:lnTo>
                    <a:lnTo>
                      <a:pt x="340" y="164"/>
                    </a:lnTo>
                    <a:lnTo>
                      <a:pt x="344" y="164"/>
                    </a:lnTo>
                    <a:lnTo>
                      <a:pt x="348" y="164"/>
                    </a:lnTo>
                    <a:lnTo>
                      <a:pt x="352" y="164"/>
                    </a:lnTo>
                    <a:lnTo>
                      <a:pt x="354" y="168"/>
                    </a:lnTo>
                    <a:lnTo>
                      <a:pt x="362" y="168"/>
                    </a:lnTo>
                    <a:lnTo>
                      <a:pt x="362" y="172"/>
                    </a:lnTo>
                    <a:lnTo>
                      <a:pt x="358" y="172"/>
                    </a:lnTo>
                    <a:lnTo>
                      <a:pt x="354" y="172"/>
                    </a:lnTo>
                    <a:lnTo>
                      <a:pt x="352" y="176"/>
                    </a:lnTo>
                    <a:lnTo>
                      <a:pt x="352" y="180"/>
                    </a:lnTo>
                    <a:lnTo>
                      <a:pt x="354" y="180"/>
                    </a:lnTo>
                    <a:lnTo>
                      <a:pt x="358" y="180"/>
                    </a:lnTo>
                    <a:lnTo>
                      <a:pt x="358" y="182"/>
                    </a:lnTo>
                    <a:lnTo>
                      <a:pt x="354" y="182"/>
                    </a:lnTo>
                    <a:lnTo>
                      <a:pt x="352" y="182"/>
                    </a:lnTo>
                    <a:lnTo>
                      <a:pt x="352" y="180"/>
                    </a:lnTo>
                    <a:lnTo>
                      <a:pt x="348" y="180"/>
                    </a:lnTo>
                    <a:lnTo>
                      <a:pt x="348" y="182"/>
                    </a:lnTo>
                    <a:lnTo>
                      <a:pt x="352" y="182"/>
                    </a:lnTo>
                    <a:lnTo>
                      <a:pt x="354" y="182"/>
                    </a:lnTo>
                    <a:lnTo>
                      <a:pt x="354" y="186"/>
                    </a:lnTo>
                    <a:lnTo>
                      <a:pt x="354" y="190"/>
                    </a:lnTo>
                    <a:lnTo>
                      <a:pt x="352" y="190"/>
                    </a:lnTo>
                    <a:lnTo>
                      <a:pt x="348" y="190"/>
                    </a:lnTo>
                    <a:lnTo>
                      <a:pt x="344" y="190"/>
                    </a:lnTo>
                    <a:lnTo>
                      <a:pt x="340" y="190"/>
                    </a:lnTo>
                    <a:lnTo>
                      <a:pt x="340" y="194"/>
                    </a:lnTo>
                    <a:lnTo>
                      <a:pt x="340" y="198"/>
                    </a:lnTo>
                    <a:lnTo>
                      <a:pt x="336" y="198"/>
                    </a:lnTo>
                    <a:lnTo>
                      <a:pt x="332" y="198"/>
                    </a:lnTo>
                    <a:lnTo>
                      <a:pt x="328" y="198"/>
                    </a:lnTo>
                    <a:lnTo>
                      <a:pt x="324" y="194"/>
                    </a:lnTo>
                    <a:lnTo>
                      <a:pt x="324" y="190"/>
                    </a:lnTo>
                    <a:lnTo>
                      <a:pt x="324" y="186"/>
                    </a:lnTo>
                    <a:lnTo>
                      <a:pt x="328" y="186"/>
                    </a:lnTo>
                    <a:lnTo>
                      <a:pt x="328" y="182"/>
                    </a:lnTo>
                    <a:lnTo>
                      <a:pt x="324" y="186"/>
                    </a:lnTo>
                    <a:lnTo>
                      <a:pt x="322" y="186"/>
                    </a:lnTo>
                    <a:lnTo>
                      <a:pt x="318" y="186"/>
                    </a:lnTo>
                    <a:lnTo>
                      <a:pt x="322" y="186"/>
                    </a:lnTo>
                    <a:lnTo>
                      <a:pt x="322" y="190"/>
                    </a:lnTo>
                    <a:lnTo>
                      <a:pt x="318" y="194"/>
                    </a:lnTo>
                    <a:lnTo>
                      <a:pt x="314" y="190"/>
                    </a:lnTo>
                    <a:lnTo>
                      <a:pt x="314" y="194"/>
                    </a:lnTo>
                    <a:lnTo>
                      <a:pt x="318" y="194"/>
                    </a:lnTo>
                    <a:lnTo>
                      <a:pt x="318" y="198"/>
                    </a:lnTo>
                    <a:lnTo>
                      <a:pt x="314" y="198"/>
                    </a:lnTo>
                    <a:lnTo>
                      <a:pt x="314" y="202"/>
                    </a:lnTo>
                    <a:lnTo>
                      <a:pt x="310" y="206"/>
                    </a:lnTo>
                    <a:lnTo>
                      <a:pt x="306" y="206"/>
                    </a:lnTo>
                    <a:lnTo>
                      <a:pt x="306" y="202"/>
                    </a:lnTo>
                    <a:lnTo>
                      <a:pt x="302" y="198"/>
                    </a:lnTo>
                    <a:lnTo>
                      <a:pt x="302" y="202"/>
                    </a:lnTo>
                    <a:lnTo>
                      <a:pt x="302" y="206"/>
                    </a:lnTo>
                    <a:lnTo>
                      <a:pt x="298" y="206"/>
                    </a:lnTo>
                    <a:lnTo>
                      <a:pt x="302" y="206"/>
                    </a:lnTo>
                    <a:lnTo>
                      <a:pt x="306" y="206"/>
                    </a:lnTo>
                    <a:lnTo>
                      <a:pt x="306" y="208"/>
                    </a:lnTo>
                    <a:lnTo>
                      <a:pt x="302" y="208"/>
                    </a:lnTo>
                    <a:lnTo>
                      <a:pt x="302" y="206"/>
                    </a:lnTo>
                    <a:lnTo>
                      <a:pt x="302" y="208"/>
                    </a:lnTo>
                    <a:lnTo>
                      <a:pt x="298" y="208"/>
                    </a:lnTo>
                    <a:lnTo>
                      <a:pt x="298" y="212"/>
                    </a:lnTo>
                    <a:lnTo>
                      <a:pt x="294" y="212"/>
                    </a:lnTo>
                    <a:lnTo>
                      <a:pt x="294" y="212"/>
                    </a:lnTo>
                    <a:lnTo>
                      <a:pt x="294" y="212"/>
                    </a:lnTo>
                    <a:close/>
                    <a:moveTo>
                      <a:pt x="706" y="172"/>
                    </a:moveTo>
                    <a:lnTo>
                      <a:pt x="708" y="172"/>
                    </a:lnTo>
                    <a:lnTo>
                      <a:pt x="712" y="172"/>
                    </a:lnTo>
                    <a:lnTo>
                      <a:pt x="712" y="176"/>
                    </a:lnTo>
                    <a:lnTo>
                      <a:pt x="708" y="176"/>
                    </a:lnTo>
                    <a:lnTo>
                      <a:pt x="706" y="176"/>
                    </a:lnTo>
                    <a:lnTo>
                      <a:pt x="706" y="172"/>
                    </a:lnTo>
                    <a:lnTo>
                      <a:pt x="706" y="172"/>
                    </a:lnTo>
                    <a:lnTo>
                      <a:pt x="706" y="172"/>
                    </a:lnTo>
                    <a:close/>
                    <a:moveTo>
                      <a:pt x="646" y="172"/>
                    </a:moveTo>
                    <a:lnTo>
                      <a:pt x="650" y="172"/>
                    </a:lnTo>
                    <a:lnTo>
                      <a:pt x="650" y="176"/>
                    </a:lnTo>
                    <a:lnTo>
                      <a:pt x="646" y="176"/>
                    </a:lnTo>
                    <a:lnTo>
                      <a:pt x="642" y="172"/>
                    </a:lnTo>
                    <a:lnTo>
                      <a:pt x="646" y="172"/>
                    </a:lnTo>
                    <a:lnTo>
                      <a:pt x="646" y="172"/>
                    </a:lnTo>
                    <a:lnTo>
                      <a:pt x="646" y="172"/>
                    </a:lnTo>
                    <a:close/>
                    <a:moveTo>
                      <a:pt x="522" y="176"/>
                    </a:moveTo>
                    <a:lnTo>
                      <a:pt x="518" y="176"/>
                    </a:lnTo>
                    <a:lnTo>
                      <a:pt x="522" y="176"/>
                    </a:lnTo>
                    <a:lnTo>
                      <a:pt x="522" y="176"/>
                    </a:lnTo>
                    <a:lnTo>
                      <a:pt x="522" y="176"/>
                    </a:lnTo>
                    <a:close/>
                    <a:moveTo>
                      <a:pt x="384" y="176"/>
                    </a:moveTo>
                    <a:lnTo>
                      <a:pt x="388" y="176"/>
                    </a:lnTo>
                    <a:lnTo>
                      <a:pt x="384" y="176"/>
                    </a:lnTo>
                    <a:lnTo>
                      <a:pt x="384" y="176"/>
                    </a:lnTo>
                    <a:lnTo>
                      <a:pt x="384" y="176"/>
                    </a:lnTo>
                    <a:close/>
                    <a:moveTo>
                      <a:pt x="858" y="236"/>
                    </a:moveTo>
                    <a:lnTo>
                      <a:pt x="862" y="236"/>
                    </a:lnTo>
                    <a:lnTo>
                      <a:pt x="858" y="236"/>
                    </a:lnTo>
                    <a:lnTo>
                      <a:pt x="862" y="236"/>
                    </a:lnTo>
                    <a:lnTo>
                      <a:pt x="864" y="236"/>
                    </a:lnTo>
                    <a:lnTo>
                      <a:pt x="868" y="236"/>
                    </a:lnTo>
                    <a:lnTo>
                      <a:pt x="872" y="236"/>
                    </a:lnTo>
                    <a:lnTo>
                      <a:pt x="872" y="238"/>
                    </a:lnTo>
                    <a:lnTo>
                      <a:pt x="868" y="238"/>
                    </a:lnTo>
                    <a:lnTo>
                      <a:pt x="864" y="238"/>
                    </a:lnTo>
                    <a:lnTo>
                      <a:pt x="862" y="238"/>
                    </a:lnTo>
                    <a:lnTo>
                      <a:pt x="858" y="238"/>
                    </a:lnTo>
                    <a:lnTo>
                      <a:pt x="858" y="236"/>
                    </a:lnTo>
                    <a:lnTo>
                      <a:pt x="858" y="238"/>
                    </a:lnTo>
                    <a:lnTo>
                      <a:pt x="862" y="238"/>
                    </a:lnTo>
                    <a:lnTo>
                      <a:pt x="862" y="242"/>
                    </a:lnTo>
                    <a:lnTo>
                      <a:pt x="862" y="246"/>
                    </a:lnTo>
                    <a:lnTo>
                      <a:pt x="858" y="246"/>
                    </a:lnTo>
                    <a:lnTo>
                      <a:pt x="854" y="246"/>
                    </a:lnTo>
                    <a:lnTo>
                      <a:pt x="850" y="246"/>
                    </a:lnTo>
                    <a:lnTo>
                      <a:pt x="846" y="246"/>
                    </a:lnTo>
                    <a:lnTo>
                      <a:pt x="842" y="246"/>
                    </a:lnTo>
                    <a:lnTo>
                      <a:pt x="838" y="246"/>
                    </a:lnTo>
                    <a:lnTo>
                      <a:pt x="838" y="250"/>
                    </a:lnTo>
                    <a:lnTo>
                      <a:pt x="834" y="250"/>
                    </a:lnTo>
                    <a:lnTo>
                      <a:pt x="832" y="246"/>
                    </a:lnTo>
                    <a:lnTo>
                      <a:pt x="828" y="246"/>
                    </a:lnTo>
                    <a:lnTo>
                      <a:pt x="824" y="246"/>
                    </a:lnTo>
                    <a:lnTo>
                      <a:pt x="820" y="246"/>
                    </a:lnTo>
                    <a:lnTo>
                      <a:pt x="820" y="242"/>
                    </a:lnTo>
                    <a:lnTo>
                      <a:pt x="820" y="238"/>
                    </a:lnTo>
                    <a:lnTo>
                      <a:pt x="816" y="238"/>
                    </a:lnTo>
                    <a:lnTo>
                      <a:pt x="812" y="236"/>
                    </a:lnTo>
                    <a:lnTo>
                      <a:pt x="812" y="238"/>
                    </a:lnTo>
                    <a:lnTo>
                      <a:pt x="816" y="238"/>
                    </a:lnTo>
                    <a:lnTo>
                      <a:pt x="816" y="242"/>
                    </a:lnTo>
                    <a:lnTo>
                      <a:pt x="812" y="246"/>
                    </a:lnTo>
                    <a:lnTo>
                      <a:pt x="808" y="246"/>
                    </a:lnTo>
                    <a:lnTo>
                      <a:pt x="806" y="246"/>
                    </a:lnTo>
                    <a:lnTo>
                      <a:pt x="802" y="246"/>
                    </a:lnTo>
                    <a:lnTo>
                      <a:pt x="798" y="246"/>
                    </a:lnTo>
                    <a:lnTo>
                      <a:pt x="794" y="246"/>
                    </a:lnTo>
                    <a:lnTo>
                      <a:pt x="790" y="246"/>
                    </a:lnTo>
                    <a:lnTo>
                      <a:pt x="794" y="242"/>
                    </a:lnTo>
                    <a:lnTo>
                      <a:pt x="790" y="242"/>
                    </a:lnTo>
                    <a:lnTo>
                      <a:pt x="790" y="246"/>
                    </a:lnTo>
                    <a:lnTo>
                      <a:pt x="786" y="246"/>
                    </a:lnTo>
                    <a:lnTo>
                      <a:pt x="786" y="242"/>
                    </a:lnTo>
                    <a:lnTo>
                      <a:pt x="782" y="242"/>
                    </a:lnTo>
                    <a:lnTo>
                      <a:pt x="782" y="246"/>
                    </a:lnTo>
                    <a:lnTo>
                      <a:pt x="786" y="246"/>
                    </a:lnTo>
                    <a:lnTo>
                      <a:pt x="782" y="246"/>
                    </a:lnTo>
                    <a:lnTo>
                      <a:pt x="778" y="246"/>
                    </a:lnTo>
                    <a:lnTo>
                      <a:pt x="776" y="246"/>
                    </a:lnTo>
                    <a:lnTo>
                      <a:pt x="772" y="246"/>
                    </a:lnTo>
                    <a:lnTo>
                      <a:pt x="768" y="246"/>
                    </a:lnTo>
                    <a:lnTo>
                      <a:pt x="768" y="242"/>
                    </a:lnTo>
                    <a:lnTo>
                      <a:pt x="768" y="246"/>
                    </a:lnTo>
                    <a:lnTo>
                      <a:pt x="768" y="250"/>
                    </a:lnTo>
                    <a:lnTo>
                      <a:pt x="764" y="250"/>
                    </a:lnTo>
                    <a:lnTo>
                      <a:pt x="760" y="250"/>
                    </a:lnTo>
                    <a:lnTo>
                      <a:pt x="760" y="246"/>
                    </a:lnTo>
                    <a:lnTo>
                      <a:pt x="756" y="250"/>
                    </a:lnTo>
                    <a:lnTo>
                      <a:pt x="752" y="250"/>
                    </a:lnTo>
                    <a:lnTo>
                      <a:pt x="752" y="246"/>
                    </a:lnTo>
                    <a:lnTo>
                      <a:pt x="752" y="250"/>
                    </a:lnTo>
                    <a:lnTo>
                      <a:pt x="748" y="250"/>
                    </a:lnTo>
                    <a:lnTo>
                      <a:pt x="746" y="246"/>
                    </a:lnTo>
                    <a:lnTo>
                      <a:pt x="742" y="246"/>
                    </a:lnTo>
                    <a:lnTo>
                      <a:pt x="746" y="242"/>
                    </a:lnTo>
                    <a:lnTo>
                      <a:pt x="746" y="238"/>
                    </a:lnTo>
                    <a:lnTo>
                      <a:pt x="742" y="238"/>
                    </a:lnTo>
                    <a:lnTo>
                      <a:pt x="742" y="236"/>
                    </a:lnTo>
                    <a:lnTo>
                      <a:pt x="742" y="238"/>
                    </a:lnTo>
                    <a:lnTo>
                      <a:pt x="738" y="238"/>
                    </a:lnTo>
                    <a:lnTo>
                      <a:pt x="738" y="242"/>
                    </a:lnTo>
                    <a:lnTo>
                      <a:pt x="738" y="238"/>
                    </a:lnTo>
                    <a:lnTo>
                      <a:pt x="734" y="238"/>
                    </a:lnTo>
                    <a:lnTo>
                      <a:pt x="734" y="242"/>
                    </a:lnTo>
                    <a:lnTo>
                      <a:pt x="732" y="242"/>
                    </a:lnTo>
                    <a:lnTo>
                      <a:pt x="732" y="238"/>
                    </a:lnTo>
                    <a:lnTo>
                      <a:pt x="732" y="242"/>
                    </a:lnTo>
                    <a:lnTo>
                      <a:pt x="734" y="242"/>
                    </a:lnTo>
                    <a:lnTo>
                      <a:pt x="734" y="246"/>
                    </a:lnTo>
                    <a:lnTo>
                      <a:pt x="732" y="246"/>
                    </a:lnTo>
                    <a:lnTo>
                      <a:pt x="728" y="246"/>
                    </a:lnTo>
                    <a:lnTo>
                      <a:pt x="724" y="246"/>
                    </a:lnTo>
                    <a:lnTo>
                      <a:pt x="720" y="246"/>
                    </a:lnTo>
                    <a:lnTo>
                      <a:pt x="716" y="246"/>
                    </a:lnTo>
                    <a:lnTo>
                      <a:pt x="712" y="246"/>
                    </a:lnTo>
                    <a:lnTo>
                      <a:pt x="712" y="242"/>
                    </a:lnTo>
                    <a:lnTo>
                      <a:pt x="708" y="242"/>
                    </a:lnTo>
                    <a:lnTo>
                      <a:pt x="708" y="238"/>
                    </a:lnTo>
                    <a:lnTo>
                      <a:pt x="712" y="238"/>
                    </a:lnTo>
                    <a:lnTo>
                      <a:pt x="708" y="238"/>
                    </a:lnTo>
                    <a:lnTo>
                      <a:pt x="706" y="238"/>
                    </a:lnTo>
                    <a:lnTo>
                      <a:pt x="706" y="242"/>
                    </a:lnTo>
                    <a:lnTo>
                      <a:pt x="706" y="238"/>
                    </a:lnTo>
                    <a:lnTo>
                      <a:pt x="706" y="242"/>
                    </a:lnTo>
                    <a:lnTo>
                      <a:pt x="702" y="242"/>
                    </a:lnTo>
                    <a:lnTo>
                      <a:pt x="698" y="242"/>
                    </a:lnTo>
                    <a:lnTo>
                      <a:pt x="694" y="242"/>
                    </a:lnTo>
                    <a:lnTo>
                      <a:pt x="694" y="238"/>
                    </a:lnTo>
                    <a:lnTo>
                      <a:pt x="694" y="236"/>
                    </a:lnTo>
                    <a:lnTo>
                      <a:pt x="690" y="236"/>
                    </a:lnTo>
                    <a:lnTo>
                      <a:pt x="690" y="232"/>
                    </a:lnTo>
                    <a:lnTo>
                      <a:pt x="694" y="232"/>
                    </a:lnTo>
                    <a:lnTo>
                      <a:pt x="690" y="232"/>
                    </a:lnTo>
                    <a:lnTo>
                      <a:pt x="686" y="228"/>
                    </a:lnTo>
                    <a:lnTo>
                      <a:pt x="686" y="224"/>
                    </a:lnTo>
                    <a:lnTo>
                      <a:pt x="686" y="220"/>
                    </a:lnTo>
                    <a:lnTo>
                      <a:pt x="690" y="220"/>
                    </a:lnTo>
                    <a:lnTo>
                      <a:pt x="694" y="220"/>
                    </a:lnTo>
                    <a:lnTo>
                      <a:pt x="694" y="216"/>
                    </a:lnTo>
                    <a:lnTo>
                      <a:pt x="690" y="212"/>
                    </a:lnTo>
                    <a:lnTo>
                      <a:pt x="690" y="208"/>
                    </a:lnTo>
                    <a:lnTo>
                      <a:pt x="686" y="208"/>
                    </a:lnTo>
                    <a:lnTo>
                      <a:pt x="686" y="206"/>
                    </a:lnTo>
                    <a:lnTo>
                      <a:pt x="682" y="206"/>
                    </a:lnTo>
                    <a:lnTo>
                      <a:pt x="682" y="202"/>
                    </a:lnTo>
                    <a:lnTo>
                      <a:pt x="678" y="202"/>
                    </a:lnTo>
                    <a:lnTo>
                      <a:pt x="678" y="198"/>
                    </a:lnTo>
                    <a:lnTo>
                      <a:pt x="676" y="198"/>
                    </a:lnTo>
                    <a:lnTo>
                      <a:pt x="672" y="198"/>
                    </a:lnTo>
                    <a:lnTo>
                      <a:pt x="668" y="198"/>
                    </a:lnTo>
                    <a:lnTo>
                      <a:pt x="668" y="202"/>
                    </a:lnTo>
                    <a:lnTo>
                      <a:pt x="664" y="198"/>
                    </a:lnTo>
                    <a:lnTo>
                      <a:pt x="660" y="198"/>
                    </a:lnTo>
                    <a:lnTo>
                      <a:pt x="656" y="198"/>
                    </a:lnTo>
                    <a:lnTo>
                      <a:pt x="652" y="198"/>
                    </a:lnTo>
                    <a:lnTo>
                      <a:pt x="650" y="202"/>
                    </a:lnTo>
                    <a:lnTo>
                      <a:pt x="646" y="202"/>
                    </a:lnTo>
                    <a:lnTo>
                      <a:pt x="646" y="198"/>
                    </a:lnTo>
                    <a:lnTo>
                      <a:pt x="650" y="198"/>
                    </a:lnTo>
                    <a:lnTo>
                      <a:pt x="652" y="198"/>
                    </a:lnTo>
                    <a:lnTo>
                      <a:pt x="650" y="198"/>
                    </a:lnTo>
                    <a:lnTo>
                      <a:pt x="646" y="198"/>
                    </a:lnTo>
                    <a:lnTo>
                      <a:pt x="642" y="198"/>
                    </a:lnTo>
                    <a:lnTo>
                      <a:pt x="642" y="194"/>
                    </a:lnTo>
                    <a:lnTo>
                      <a:pt x="638" y="194"/>
                    </a:lnTo>
                    <a:lnTo>
                      <a:pt x="634" y="194"/>
                    </a:lnTo>
                    <a:lnTo>
                      <a:pt x="638" y="194"/>
                    </a:lnTo>
                    <a:lnTo>
                      <a:pt x="642" y="194"/>
                    </a:lnTo>
                    <a:lnTo>
                      <a:pt x="642" y="190"/>
                    </a:lnTo>
                    <a:lnTo>
                      <a:pt x="638" y="190"/>
                    </a:lnTo>
                    <a:lnTo>
                      <a:pt x="634" y="190"/>
                    </a:lnTo>
                    <a:lnTo>
                      <a:pt x="630" y="190"/>
                    </a:lnTo>
                    <a:lnTo>
                      <a:pt x="630" y="186"/>
                    </a:lnTo>
                    <a:lnTo>
                      <a:pt x="626" y="186"/>
                    </a:lnTo>
                    <a:lnTo>
                      <a:pt x="622" y="186"/>
                    </a:lnTo>
                    <a:lnTo>
                      <a:pt x="622" y="182"/>
                    </a:lnTo>
                    <a:lnTo>
                      <a:pt x="626" y="186"/>
                    </a:lnTo>
                    <a:lnTo>
                      <a:pt x="630" y="186"/>
                    </a:lnTo>
                    <a:lnTo>
                      <a:pt x="634" y="186"/>
                    </a:lnTo>
                    <a:lnTo>
                      <a:pt x="630" y="182"/>
                    </a:lnTo>
                    <a:lnTo>
                      <a:pt x="626" y="182"/>
                    </a:lnTo>
                    <a:lnTo>
                      <a:pt x="622" y="182"/>
                    </a:lnTo>
                    <a:lnTo>
                      <a:pt x="626" y="180"/>
                    </a:lnTo>
                    <a:lnTo>
                      <a:pt x="630" y="180"/>
                    </a:lnTo>
                    <a:lnTo>
                      <a:pt x="634" y="180"/>
                    </a:lnTo>
                    <a:lnTo>
                      <a:pt x="638" y="180"/>
                    </a:lnTo>
                    <a:lnTo>
                      <a:pt x="642" y="176"/>
                    </a:lnTo>
                    <a:lnTo>
                      <a:pt x="642" y="180"/>
                    </a:lnTo>
                    <a:lnTo>
                      <a:pt x="646" y="180"/>
                    </a:lnTo>
                    <a:lnTo>
                      <a:pt x="650" y="180"/>
                    </a:lnTo>
                    <a:lnTo>
                      <a:pt x="652" y="180"/>
                    </a:lnTo>
                    <a:lnTo>
                      <a:pt x="656" y="180"/>
                    </a:lnTo>
                    <a:lnTo>
                      <a:pt x="660" y="182"/>
                    </a:lnTo>
                    <a:lnTo>
                      <a:pt x="664" y="182"/>
                    </a:lnTo>
                    <a:lnTo>
                      <a:pt x="664" y="180"/>
                    </a:lnTo>
                    <a:lnTo>
                      <a:pt x="668" y="180"/>
                    </a:lnTo>
                    <a:lnTo>
                      <a:pt x="668" y="182"/>
                    </a:lnTo>
                    <a:lnTo>
                      <a:pt x="672" y="182"/>
                    </a:lnTo>
                    <a:lnTo>
                      <a:pt x="676" y="186"/>
                    </a:lnTo>
                    <a:lnTo>
                      <a:pt x="676" y="190"/>
                    </a:lnTo>
                    <a:lnTo>
                      <a:pt x="672" y="194"/>
                    </a:lnTo>
                    <a:lnTo>
                      <a:pt x="672" y="198"/>
                    </a:lnTo>
                    <a:lnTo>
                      <a:pt x="672" y="194"/>
                    </a:lnTo>
                    <a:lnTo>
                      <a:pt x="676" y="194"/>
                    </a:lnTo>
                    <a:lnTo>
                      <a:pt x="678" y="190"/>
                    </a:lnTo>
                    <a:lnTo>
                      <a:pt x="682" y="190"/>
                    </a:lnTo>
                    <a:lnTo>
                      <a:pt x="686" y="190"/>
                    </a:lnTo>
                    <a:lnTo>
                      <a:pt x="690" y="190"/>
                    </a:lnTo>
                    <a:lnTo>
                      <a:pt x="694" y="190"/>
                    </a:lnTo>
                    <a:lnTo>
                      <a:pt x="694" y="186"/>
                    </a:lnTo>
                    <a:lnTo>
                      <a:pt x="698" y="186"/>
                    </a:lnTo>
                    <a:lnTo>
                      <a:pt x="702" y="186"/>
                    </a:lnTo>
                    <a:lnTo>
                      <a:pt x="706" y="186"/>
                    </a:lnTo>
                    <a:lnTo>
                      <a:pt x="708" y="190"/>
                    </a:lnTo>
                    <a:lnTo>
                      <a:pt x="712" y="190"/>
                    </a:lnTo>
                    <a:lnTo>
                      <a:pt x="716" y="190"/>
                    </a:lnTo>
                    <a:lnTo>
                      <a:pt x="716" y="194"/>
                    </a:lnTo>
                    <a:lnTo>
                      <a:pt x="712" y="194"/>
                    </a:lnTo>
                    <a:lnTo>
                      <a:pt x="708" y="194"/>
                    </a:lnTo>
                    <a:lnTo>
                      <a:pt x="706" y="194"/>
                    </a:lnTo>
                    <a:lnTo>
                      <a:pt x="702" y="194"/>
                    </a:lnTo>
                    <a:lnTo>
                      <a:pt x="706" y="194"/>
                    </a:lnTo>
                    <a:lnTo>
                      <a:pt x="708" y="194"/>
                    </a:lnTo>
                    <a:lnTo>
                      <a:pt x="712" y="194"/>
                    </a:lnTo>
                    <a:lnTo>
                      <a:pt x="716" y="194"/>
                    </a:lnTo>
                    <a:lnTo>
                      <a:pt x="716" y="198"/>
                    </a:lnTo>
                    <a:lnTo>
                      <a:pt x="720" y="198"/>
                    </a:lnTo>
                    <a:lnTo>
                      <a:pt x="724" y="198"/>
                    </a:lnTo>
                    <a:lnTo>
                      <a:pt x="728" y="198"/>
                    </a:lnTo>
                    <a:lnTo>
                      <a:pt x="732" y="198"/>
                    </a:lnTo>
                    <a:lnTo>
                      <a:pt x="734" y="202"/>
                    </a:lnTo>
                    <a:lnTo>
                      <a:pt x="732" y="202"/>
                    </a:lnTo>
                    <a:lnTo>
                      <a:pt x="728" y="202"/>
                    </a:lnTo>
                    <a:lnTo>
                      <a:pt x="724" y="202"/>
                    </a:lnTo>
                    <a:lnTo>
                      <a:pt x="716" y="202"/>
                    </a:lnTo>
                    <a:lnTo>
                      <a:pt x="720" y="202"/>
                    </a:lnTo>
                    <a:lnTo>
                      <a:pt x="716" y="202"/>
                    </a:lnTo>
                    <a:lnTo>
                      <a:pt x="712" y="202"/>
                    </a:lnTo>
                    <a:lnTo>
                      <a:pt x="708" y="202"/>
                    </a:lnTo>
                    <a:lnTo>
                      <a:pt x="706" y="202"/>
                    </a:lnTo>
                    <a:lnTo>
                      <a:pt x="702" y="202"/>
                    </a:lnTo>
                    <a:lnTo>
                      <a:pt x="702" y="198"/>
                    </a:lnTo>
                    <a:lnTo>
                      <a:pt x="698" y="198"/>
                    </a:lnTo>
                    <a:lnTo>
                      <a:pt x="698" y="202"/>
                    </a:lnTo>
                    <a:lnTo>
                      <a:pt x="702" y="202"/>
                    </a:lnTo>
                    <a:lnTo>
                      <a:pt x="706" y="202"/>
                    </a:lnTo>
                    <a:lnTo>
                      <a:pt x="708" y="202"/>
                    </a:lnTo>
                    <a:lnTo>
                      <a:pt x="712" y="206"/>
                    </a:lnTo>
                    <a:lnTo>
                      <a:pt x="708" y="206"/>
                    </a:lnTo>
                    <a:lnTo>
                      <a:pt x="712" y="206"/>
                    </a:lnTo>
                    <a:lnTo>
                      <a:pt x="716" y="206"/>
                    </a:lnTo>
                    <a:lnTo>
                      <a:pt x="720" y="206"/>
                    </a:lnTo>
                    <a:lnTo>
                      <a:pt x="716" y="206"/>
                    </a:lnTo>
                    <a:lnTo>
                      <a:pt x="712" y="206"/>
                    </a:lnTo>
                    <a:lnTo>
                      <a:pt x="708" y="206"/>
                    </a:lnTo>
                    <a:lnTo>
                      <a:pt x="706" y="206"/>
                    </a:lnTo>
                    <a:lnTo>
                      <a:pt x="708" y="208"/>
                    </a:lnTo>
                    <a:lnTo>
                      <a:pt x="706" y="208"/>
                    </a:lnTo>
                    <a:lnTo>
                      <a:pt x="706" y="212"/>
                    </a:lnTo>
                    <a:lnTo>
                      <a:pt x="706" y="208"/>
                    </a:lnTo>
                    <a:lnTo>
                      <a:pt x="708" y="208"/>
                    </a:lnTo>
                    <a:lnTo>
                      <a:pt x="708" y="206"/>
                    </a:lnTo>
                    <a:lnTo>
                      <a:pt x="712" y="206"/>
                    </a:lnTo>
                    <a:lnTo>
                      <a:pt x="712" y="208"/>
                    </a:lnTo>
                    <a:lnTo>
                      <a:pt x="716" y="208"/>
                    </a:lnTo>
                    <a:lnTo>
                      <a:pt x="712" y="208"/>
                    </a:lnTo>
                    <a:lnTo>
                      <a:pt x="716" y="208"/>
                    </a:lnTo>
                    <a:lnTo>
                      <a:pt x="720" y="208"/>
                    </a:lnTo>
                    <a:lnTo>
                      <a:pt x="720" y="206"/>
                    </a:lnTo>
                    <a:lnTo>
                      <a:pt x="724" y="206"/>
                    </a:lnTo>
                    <a:lnTo>
                      <a:pt x="724" y="208"/>
                    </a:lnTo>
                    <a:lnTo>
                      <a:pt x="728" y="208"/>
                    </a:lnTo>
                    <a:lnTo>
                      <a:pt x="724" y="212"/>
                    </a:lnTo>
                    <a:lnTo>
                      <a:pt x="728" y="212"/>
                    </a:lnTo>
                    <a:lnTo>
                      <a:pt x="728" y="208"/>
                    </a:lnTo>
                    <a:lnTo>
                      <a:pt x="732" y="212"/>
                    </a:lnTo>
                    <a:lnTo>
                      <a:pt x="734" y="212"/>
                    </a:lnTo>
                    <a:lnTo>
                      <a:pt x="732" y="216"/>
                    </a:lnTo>
                    <a:lnTo>
                      <a:pt x="728" y="216"/>
                    </a:lnTo>
                    <a:lnTo>
                      <a:pt x="724" y="220"/>
                    </a:lnTo>
                    <a:lnTo>
                      <a:pt x="728" y="216"/>
                    </a:lnTo>
                    <a:lnTo>
                      <a:pt x="728" y="220"/>
                    </a:lnTo>
                    <a:lnTo>
                      <a:pt x="728" y="216"/>
                    </a:lnTo>
                    <a:lnTo>
                      <a:pt x="732" y="216"/>
                    </a:lnTo>
                    <a:lnTo>
                      <a:pt x="734" y="220"/>
                    </a:lnTo>
                    <a:lnTo>
                      <a:pt x="734" y="224"/>
                    </a:lnTo>
                    <a:lnTo>
                      <a:pt x="738" y="224"/>
                    </a:lnTo>
                    <a:lnTo>
                      <a:pt x="738" y="220"/>
                    </a:lnTo>
                    <a:lnTo>
                      <a:pt x="738" y="216"/>
                    </a:lnTo>
                    <a:lnTo>
                      <a:pt x="742" y="216"/>
                    </a:lnTo>
                    <a:lnTo>
                      <a:pt x="746" y="216"/>
                    </a:lnTo>
                    <a:lnTo>
                      <a:pt x="746" y="220"/>
                    </a:lnTo>
                    <a:lnTo>
                      <a:pt x="748" y="220"/>
                    </a:lnTo>
                    <a:lnTo>
                      <a:pt x="752" y="220"/>
                    </a:lnTo>
                    <a:lnTo>
                      <a:pt x="756" y="220"/>
                    </a:lnTo>
                    <a:lnTo>
                      <a:pt x="756" y="216"/>
                    </a:lnTo>
                    <a:lnTo>
                      <a:pt x="760" y="216"/>
                    </a:lnTo>
                    <a:lnTo>
                      <a:pt x="764" y="216"/>
                    </a:lnTo>
                    <a:lnTo>
                      <a:pt x="764" y="220"/>
                    </a:lnTo>
                    <a:lnTo>
                      <a:pt x="768" y="220"/>
                    </a:lnTo>
                    <a:lnTo>
                      <a:pt x="772" y="220"/>
                    </a:lnTo>
                    <a:lnTo>
                      <a:pt x="772" y="224"/>
                    </a:lnTo>
                    <a:lnTo>
                      <a:pt x="768" y="224"/>
                    </a:lnTo>
                    <a:lnTo>
                      <a:pt x="772" y="224"/>
                    </a:lnTo>
                    <a:lnTo>
                      <a:pt x="776" y="224"/>
                    </a:lnTo>
                    <a:lnTo>
                      <a:pt x="778" y="224"/>
                    </a:lnTo>
                    <a:lnTo>
                      <a:pt x="782" y="224"/>
                    </a:lnTo>
                    <a:lnTo>
                      <a:pt x="778" y="220"/>
                    </a:lnTo>
                    <a:lnTo>
                      <a:pt x="776" y="220"/>
                    </a:lnTo>
                    <a:lnTo>
                      <a:pt x="778" y="220"/>
                    </a:lnTo>
                    <a:lnTo>
                      <a:pt x="782" y="220"/>
                    </a:lnTo>
                    <a:lnTo>
                      <a:pt x="786" y="220"/>
                    </a:lnTo>
                    <a:lnTo>
                      <a:pt x="790" y="216"/>
                    </a:lnTo>
                    <a:lnTo>
                      <a:pt x="794" y="216"/>
                    </a:lnTo>
                    <a:lnTo>
                      <a:pt x="798" y="216"/>
                    </a:lnTo>
                    <a:lnTo>
                      <a:pt x="802" y="216"/>
                    </a:lnTo>
                    <a:lnTo>
                      <a:pt x="806" y="212"/>
                    </a:lnTo>
                    <a:lnTo>
                      <a:pt x="808" y="212"/>
                    </a:lnTo>
                    <a:lnTo>
                      <a:pt x="812" y="212"/>
                    </a:lnTo>
                    <a:lnTo>
                      <a:pt x="816" y="212"/>
                    </a:lnTo>
                    <a:lnTo>
                      <a:pt x="820" y="212"/>
                    </a:lnTo>
                    <a:lnTo>
                      <a:pt x="824" y="212"/>
                    </a:lnTo>
                    <a:lnTo>
                      <a:pt x="828" y="212"/>
                    </a:lnTo>
                    <a:lnTo>
                      <a:pt x="832" y="212"/>
                    </a:lnTo>
                    <a:lnTo>
                      <a:pt x="834" y="212"/>
                    </a:lnTo>
                    <a:lnTo>
                      <a:pt x="838" y="212"/>
                    </a:lnTo>
                    <a:lnTo>
                      <a:pt x="842" y="212"/>
                    </a:lnTo>
                    <a:lnTo>
                      <a:pt x="846" y="212"/>
                    </a:lnTo>
                    <a:lnTo>
                      <a:pt x="846" y="216"/>
                    </a:lnTo>
                    <a:lnTo>
                      <a:pt x="850" y="216"/>
                    </a:lnTo>
                    <a:lnTo>
                      <a:pt x="854" y="216"/>
                    </a:lnTo>
                    <a:lnTo>
                      <a:pt x="858" y="216"/>
                    </a:lnTo>
                    <a:lnTo>
                      <a:pt x="862" y="216"/>
                    </a:lnTo>
                    <a:lnTo>
                      <a:pt x="864" y="220"/>
                    </a:lnTo>
                    <a:lnTo>
                      <a:pt x="862" y="220"/>
                    </a:lnTo>
                    <a:lnTo>
                      <a:pt x="858" y="220"/>
                    </a:lnTo>
                    <a:lnTo>
                      <a:pt x="862" y="220"/>
                    </a:lnTo>
                    <a:lnTo>
                      <a:pt x="864" y="220"/>
                    </a:lnTo>
                    <a:lnTo>
                      <a:pt x="868" y="220"/>
                    </a:lnTo>
                    <a:lnTo>
                      <a:pt x="868" y="224"/>
                    </a:lnTo>
                    <a:lnTo>
                      <a:pt x="868" y="228"/>
                    </a:lnTo>
                    <a:lnTo>
                      <a:pt x="872" y="228"/>
                    </a:lnTo>
                    <a:lnTo>
                      <a:pt x="868" y="228"/>
                    </a:lnTo>
                    <a:lnTo>
                      <a:pt x="864" y="232"/>
                    </a:lnTo>
                    <a:lnTo>
                      <a:pt x="864" y="228"/>
                    </a:lnTo>
                    <a:lnTo>
                      <a:pt x="864" y="232"/>
                    </a:lnTo>
                    <a:lnTo>
                      <a:pt x="862" y="232"/>
                    </a:lnTo>
                    <a:lnTo>
                      <a:pt x="858" y="232"/>
                    </a:lnTo>
                    <a:lnTo>
                      <a:pt x="858" y="236"/>
                    </a:lnTo>
                    <a:lnTo>
                      <a:pt x="858" y="236"/>
                    </a:lnTo>
                    <a:lnTo>
                      <a:pt x="858" y="236"/>
                    </a:lnTo>
                    <a:close/>
                    <a:moveTo>
                      <a:pt x="620" y="180"/>
                    </a:moveTo>
                    <a:lnTo>
                      <a:pt x="622" y="180"/>
                    </a:lnTo>
                    <a:lnTo>
                      <a:pt x="620" y="180"/>
                    </a:lnTo>
                    <a:lnTo>
                      <a:pt x="616" y="180"/>
                    </a:lnTo>
                    <a:lnTo>
                      <a:pt x="620" y="180"/>
                    </a:lnTo>
                    <a:lnTo>
                      <a:pt x="620" y="180"/>
                    </a:lnTo>
                    <a:lnTo>
                      <a:pt x="620" y="180"/>
                    </a:lnTo>
                    <a:close/>
                    <a:moveTo>
                      <a:pt x="380" y="186"/>
                    </a:moveTo>
                    <a:lnTo>
                      <a:pt x="374" y="186"/>
                    </a:lnTo>
                    <a:lnTo>
                      <a:pt x="370" y="186"/>
                    </a:lnTo>
                    <a:lnTo>
                      <a:pt x="370" y="182"/>
                    </a:lnTo>
                    <a:lnTo>
                      <a:pt x="374" y="182"/>
                    </a:lnTo>
                    <a:lnTo>
                      <a:pt x="378" y="182"/>
                    </a:lnTo>
                    <a:lnTo>
                      <a:pt x="380" y="182"/>
                    </a:lnTo>
                    <a:lnTo>
                      <a:pt x="384" y="182"/>
                    </a:lnTo>
                    <a:lnTo>
                      <a:pt x="388" y="182"/>
                    </a:lnTo>
                    <a:lnTo>
                      <a:pt x="388" y="186"/>
                    </a:lnTo>
                    <a:lnTo>
                      <a:pt x="384" y="186"/>
                    </a:lnTo>
                    <a:lnTo>
                      <a:pt x="380" y="186"/>
                    </a:lnTo>
                    <a:lnTo>
                      <a:pt x="380" y="186"/>
                    </a:lnTo>
                    <a:lnTo>
                      <a:pt x="380" y="186"/>
                    </a:lnTo>
                    <a:close/>
                    <a:moveTo>
                      <a:pt x="370" y="236"/>
                    </a:moveTo>
                    <a:lnTo>
                      <a:pt x="366" y="236"/>
                    </a:lnTo>
                    <a:lnTo>
                      <a:pt x="366" y="232"/>
                    </a:lnTo>
                    <a:lnTo>
                      <a:pt x="366" y="228"/>
                    </a:lnTo>
                    <a:lnTo>
                      <a:pt x="366" y="232"/>
                    </a:lnTo>
                    <a:lnTo>
                      <a:pt x="362" y="232"/>
                    </a:lnTo>
                    <a:lnTo>
                      <a:pt x="358" y="232"/>
                    </a:lnTo>
                    <a:lnTo>
                      <a:pt x="362" y="232"/>
                    </a:lnTo>
                    <a:lnTo>
                      <a:pt x="362" y="236"/>
                    </a:lnTo>
                    <a:lnTo>
                      <a:pt x="358" y="236"/>
                    </a:lnTo>
                    <a:lnTo>
                      <a:pt x="354" y="236"/>
                    </a:lnTo>
                    <a:lnTo>
                      <a:pt x="352" y="232"/>
                    </a:lnTo>
                    <a:lnTo>
                      <a:pt x="352" y="228"/>
                    </a:lnTo>
                    <a:lnTo>
                      <a:pt x="348" y="228"/>
                    </a:lnTo>
                    <a:lnTo>
                      <a:pt x="344" y="232"/>
                    </a:lnTo>
                    <a:lnTo>
                      <a:pt x="336" y="232"/>
                    </a:lnTo>
                    <a:lnTo>
                      <a:pt x="336" y="228"/>
                    </a:lnTo>
                    <a:lnTo>
                      <a:pt x="332" y="228"/>
                    </a:lnTo>
                    <a:lnTo>
                      <a:pt x="328" y="228"/>
                    </a:lnTo>
                    <a:lnTo>
                      <a:pt x="332" y="224"/>
                    </a:lnTo>
                    <a:lnTo>
                      <a:pt x="336" y="224"/>
                    </a:lnTo>
                    <a:lnTo>
                      <a:pt x="336" y="220"/>
                    </a:lnTo>
                    <a:lnTo>
                      <a:pt x="340" y="220"/>
                    </a:lnTo>
                    <a:lnTo>
                      <a:pt x="344" y="220"/>
                    </a:lnTo>
                    <a:lnTo>
                      <a:pt x="352" y="220"/>
                    </a:lnTo>
                    <a:lnTo>
                      <a:pt x="354" y="220"/>
                    </a:lnTo>
                    <a:lnTo>
                      <a:pt x="358" y="220"/>
                    </a:lnTo>
                    <a:lnTo>
                      <a:pt x="358" y="216"/>
                    </a:lnTo>
                    <a:lnTo>
                      <a:pt x="362" y="216"/>
                    </a:lnTo>
                    <a:lnTo>
                      <a:pt x="366" y="216"/>
                    </a:lnTo>
                    <a:lnTo>
                      <a:pt x="370" y="216"/>
                    </a:lnTo>
                    <a:lnTo>
                      <a:pt x="366" y="216"/>
                    </a:lnTo>
                    <a:lnTo>
                      <a:pt x="362" y="216"/>
                    </a:lnTo>
                    <a:lnTo>
                      <a:pt x="358" y="216"/>
                    </a:lnTo>
                    <a:lnTo>
                      <a:pt x="354" y="216"/>
                    </a:lnTo>
                    <a:lnTo>
                      <a:pt x="352" y="216"/>
                    </a:lnTo>
                    <a:lnTo>
                      <a:pt x="352" y="220"/>
                    </a:lnTo>
                    <a:lnTo>
                      <a:pt x="348" y="220"/>
                    </a:lnTo>
                    <a:lnTo>
                      <a:pt x="344" y="220"/>
                    </a:lnTo>
                    <a:lnTo>
                      <a:pt x="336" y="220"/>
                    </a:lnTo>
                    <a:lnTo>
                      <a:pt x="336" y="216"/>
                    </a:lnTo>
                    <a:lnTo>
                      <a:pt x="340" y="216"/>
                    </a:lnTo>
                    <a:lnTo>
                      <a:pt x="340" y="212"/>
                    </a:lnTo>
                    <a:lnTo>
                      <a:pt x="344" y="212"/>
                    </a:lnTo>
                    <a:lnTo>
                      <a:pt x="348" y="212"/>
                    </a:lnTo>
                    <a:lnTo>
                      <a:pt x="352" y="212"/>
                    </a:lnTo>
                    <a:lnTo>
                      <a:pt x="354" y="212"/>
                    </a:lnTo>
                    <a:lnTo>
                      <a:pt x="358" y="212"/>
                    </a:lnTo>
                    <a:lnTo>
                      <a:pt x="358" y="208"/>
                    </a:lnTo>
                    <a:lnTo>
                      <a:pt x="358" y="212"/>
                    </a:lnTo>
                    <a:lnTo>
                      <a:pt x="362" y="212"/>
                    </a:lnTo>
                    <a:lnTo>
                      <a:pt x="362" y="208"/>
                    </a:lnTo>
                    <a:lnTo>
                      <a:pt x="366" y="208"/>
                    </a:lnTo>
                    <a:lnTo>
                      <a:pt x="370" y="208"/>
                    </a:lnTo>
                    <a:lnTo>
                      <a:pt x="366" y="208"/>
                    </a:lnTo>
                    <a:lnTo>
                      <a:pt x="362" y="208"/>
                    </a:lnTo>
                    <a:lnTo>
                      <a:pt x="358" y="208"/>
                    </a:lnTo>
                    <a:lnTo>
                      <a:pt x="354" y="208"/>
                    </a:lnTo>
                    <a:lnTo>
                      <a:pt x="352" y="208"/>
                    </a:lnTo>
                    <a:lnTo>
                      <a:pt x="348" y="208"/>
                    </a:lnTo>
                    <a:lnTo>
                      <a:pt x="344" y="208"/>
                    </a:lnTo>
                    <a:lnTo>
                      <a:pt x="348" y="208"/>
                    </a:lnTo>
                    <a:lnTo>
                      <a:pt x="348" y="206"/>
                    </a:lnTo>
                    <a:lnTo>
                      <a:pt x="344" y="206"/>
                    </a:lnTo>
                    <a:lnTo>
                      <a:pt x="348" y="202"/>
                    </a:lnTo>
                    <a:lnTo>
                      <a:pt x="352" y="202"/>
                    </a:lnTo>
                    <a:lnTo>
                      <a:pt x="354" y="202"/>
                    </a:lnTo>
                    <a:lnTo>
                      <a:pt x="358" y="202"/>
                    </a:lnTo>
                    <a:lnTo>
                      <a:pt x="362" y="202"/>
                    </a:lnTo>
                    <a:lnTo>
                      <a:pt x="366" y="202"/>
                    </a:lnTo>
                    <a:lnTo>
                      <a:pt x="370" y="202"/>
                    </a:lnTo>
                    <a:lnTo>
                      <a:pt x="374" y="202"/>
                    </a:lnTo>
                    <a:lnTo>
                      <a:pt x="370" y="202"/>
                    </a:lnTo>
                    <a:lnTo>
                      <a:pt x="366" y="202"/>
                    </a:lnTo>
                    <a:lnTo>
                      <a:pt x="362" y="202"/>
                    </a:lnTo>
                    <a:lnTo>
                      <a:pt x="358" y="202"/>
                    </a:lnTo>
                    <a:lnTo>
                      <a:pt x="354" y="202"/>
                    </a:lnTo>
                    <a:lnTo>
                      <a:pt x="354" y="198"/>
                    </a:lnTo>
                    <a:lnTo>
                      <a:pt x="358" y="194"/>
                    </a:lnTo>
                    <a:lnTo>
                      <a:pt x="362" y="194"/>
                    </a:lnTo>
                    <a:lnTo>
                      <a:pt x="366" y="194"/>
                    </a:lnTo>
                    <a:lnTo>
                      <a:pt x="370" y="194"/>
                    </a:lnTo>
                    <a:lnTo>
                      <a:pt x="374" y="194"/>
                    </a:lnTo>
                    <a:lnTo>
                      <a:pt x="378" y="194"/>
                    </a:lnTo>
                    <a:lnTo>
                      <a:pt x="380" y="194"/>
                    </a:lnTo>
                    <a:lnTo>
                      <a:pt x="380" y="198"/>
                    </a:lnTo>
                    <a:lnTo>
                      <a:pt x="380" y="202"/>
                    </a:lnTo>
                    <a:lnTo>
                      <a:pt x="384" y="202"/>
                    </a:lnTo>
                    <a:lnTo>
                      <a:pt x="388" y="202"/>
                    </a:lnTo>
                    <a:lnTo>
                      <a:pt x="392" y="198"/>
                    </a:lnTo>
                    <a:lnTo>
                      <a:pt x="396" y="198"/>
                    </a:lnTo>
                    <a:lnTo>
                      <a:pt x="400" y="198"/>
                    </a:lnTo>
                    <a:lnTo>
                      <a:pt x="400" y="202"/>
                    </a:lnTo>
                    <a:lnTo>
                      <a:pt x="404" y="202"/>
                    </a:lnTo>
                    <a:lnTo>
                      <a:pt x="404" y="206"/>
                    </a:lnTo>
                    <a:lnTo>
                      <a:pt x="408" y="206"/>
                    </a:lnTo>
                    <a:lnTo>
                      <a:pt x="410" y="206"/>
                    </a:lnTo>
                    <a:lnTo>
                      <a:pt x="410" y="208"/>
                    </a:lnTo>
                    <a:lnTo>
                      <a:pt x="414" y="208"/>
                    </a:lnTo>
                    <a:lnTo>
                      <a:pt x="410" y="208"/>
                    </a:lnTo>
                    <a:lnTo>
                      <a:pt x="408" y="208"/>
                    </a:lnTo>
                    <a:lnTo>
                      <a:pt x="408" y="212"/>
                    </a:lnTo>
                    <a:lnTo>
                      <a:pt x="410" y="212"/>
                    </a:lnTo>
                    <a:lnTo>
                      <a:pt x="414" y="212"/>
                    </a:lnTo>
                    <a:lnTo>
                      <a:pt x="418" y="212"/>
                    </a:lnTo>
                    <a:lnTo>
                      <a:pt x="418" y="216"/>
                    </a:lnTo>
                    <a:lnTo>
                      <a:pt x="418" y="220"/>
                    </a:lnTo>
                    <a:lnTo>
                      <a:pt x="422" y="220"/>
                    </a:lnTo>
                    <a:lnTo>
                      <a:pt x="424" y="220"/>
                    </a:lnTo>
                    <a:lnTo>
                      <a:pt x="428" y="220"/>
                    </a:lnTo>
                    <a:lnTo>
                      <a:pt x="432" y="220"/>
                    </a:lnTo>
                    <a:lnTo>
                      <a:pt x="436" y="220"/>
                    </a:lnTo>
                    <a:lnTo>
                      <a:pt x="440" y="220"/>
                    </a:lnTo>
                    <a:lnTo>
                      <a:pt x="444" y="220"/>
                    </a:lnTo>
                    <a:lnTo>
                      <a:pt x="448" y="220"/>
                    </a:lnTo>
                    <a:lnTo>
                      <a:pt x="450" y="220"/>
                    </a:lnTo>
                    <a:lnTo>
                      <a:pt x="454" y="220"/>
                    </a:lnTo>
                    <a:lnTo>
                      <a:pt x="454" y="216"/>
                    </a:lnTo>
                    <a:lnTo>
                      <a:pt x="450" y="212"/>
                    </a:lnTo>
                    <a:lnTo>
                      <a:pt x="448" y="212"/>
                    </a:lnTo>
                    <a:lnTo>
                      <a:pt x="444" y="212"/>
                    </a:lnTo>
                    <a:lnTo>
                      <a:pt x="444" y="208"/>
                    </a:lnTo>
                    <a:lnTo>
                      <a:pt x="440" y="208"/>
                    </a:lnTo>
                    <a:lnTo>
                      <a:pt x="436" y="208"/>
                    </a:lnTo>
                    <a:lnTo>
                      <a:pt x="440" y="208"/>
                    </a:lnTo>
                    <a:lnTo>
                      <a:pt x="444" y="208"/>
                    </a:lnTo>
                    <a:lnTo>
                      <a:pt x="448" y="206"/>
                    </a:lnTo>
                    <a:lnTo>
                      <a:pt x="448" y="202"/>
                    </a:lnTo>
                    <a:lnTo>
                      <a:pt x="444" y="202"/>
                    </a:lnTo>
                    <a:lnTo>
                      <a:pt x="440" y="202"/>
                    </a:lnTo>
                    <a:lnTo>
                      <a:pt x="436" y="202"/>
                    </a:lnTo>
                    <a:lnTo>
                      <a:pt x="436" y="198"/>
                    </a:lnTo>
                    <a:lnTo>
                      <a:pt x="432" y="198"/>
                    </a:lnTo>
                    <a:lnTo>
                      <a:pt x="432" y="194"/>
                    </a:lnTo>
                    <a:lnTo>
                      <a:pt x="436" y="194"/>
                    </a:lnTo>
                    <a:lnTo>
                      <a:pt x="440" y="194"/>
                    </a:lnTo>
                    <a:lnTo>
                      <a:pt x="444" y="194"/>
                    </a:lnTo>
                    <a:lnTo>
                      <a:pt x="444" y="190"/>
                    </a:lnTo>
                    <a:lnTo>
                      <a:pt x="440" y="190"/>
                    </a:lnTo>
                    <a:lnTo>
                      <a:pt x="444" y="190"/>
                    </a:lnTo>
                    <a:lnTo>
                      <a:pt x="444" y="186"/>
                    </a:lnTo>
                    <a:lnTo>
                      <a:pt x="448" y="182"/>
                    </a:lnTo>
                    <a:lnTo>
                      <a:pt x="450" y="182"/>
                    </a:lnTo>
                    <a:lnTo>
                      <a:pt x="454" y="182"/>
                    </a:lnTo>
                    <a:lnTo>
                      <a:pt x="458" y="182"/>
                    </a:lnTo>
                    <a:lnTo>
                      <a:pt x="458" y="186"/>
                    </a:lnTo>
                    <a:lnTo>
                      <a:pt x="458" y="190"/>
                    </a:lnTo>
                    <a:lnTo>
                      <a:pt x="454" y="190"/>
                    </a:lnTo>
                    <a:lnTo>
                      <a:pt x="458" y="190"/>
                    </a:lnTo>
                    <a:lnTo>
                      <a:pt x="458" y="194"/>
                    </a:lnTo>
                    <a:lnTo>
                      <a:pt x="462" y="194"/>
                    </a:lnTo>
                    <a:lnTo>
                      <a:pt x="462" y="198"/>
                    </a:lnTo>
                    <a:lnTo>
                      <a:pt x="466" y="198"/>
                    </a:lnTo>
                    <a:lnTo>
                      <a:pt x="462" y="202"/>
                    </a:lnTo>
                    <a:lnTo>
                      <a:pt x="462" y="206"/>
                    </a:lnTo>
                    <a:lnTo>
                      <a:pt x="466" y="206"/>
                    </a:lnTo>
                    <a:lnTo>
                      <a:pt x="470" y="206"/>
                    </a:lnTo>
                    <a:lnTo>
                      <a:pt x="474" y="206"/>
                    </a:lnTo>
                    <a:lnTo>
                      <a:pt x="470" y="208"/>
                    </a:lnTo>
                    <a:lnTo>
                      <a:pt x="466" y="208"/>
                    </a:lnTo>
                    <a:lnTo>
                      <a:pt x="466" y="212"/>
                    </a:lnTo>
                    <a:lnTo>
                      <a:pt x="470" y="212"/>
                    </a:lnTo>
                    <a:lnTo>
                      <a:pt x="470" y="208"/>
                    </a:lnTo>
                    <a:lnTo>
                      <a:pt x="474" y="208"/>
                    </a:lnTo>
                    <a:lnTo>
                      <a:pt x="478" y="208"/>
                    </a:lnTo>
                    <a:lnTo>
                      <a:pt x="480" y="208"/>
                    </a:lnTo>
                    <a:lnTo>
                      <a:pt x="480" y="212"/>
                    </a:lnTo>
                    <a:lnTo>
                      <a:pt x="484" y="212"/>
                    </a:lnTo>
                    <a:lnTo>
                      <a:pt x="480" y="212"/>
                    </a:lnTo>
                    <a:lnTo>
                      <a:pt x="480" y="208"/>
                    </a:lnTo>
                    <a:lnTo>
                      <a:pt x="484" y="206"/>
                    </a:lnTo>
                    <a:lnTo>
                      <a:pt x="488" y="206"/>
                    </a:lnTo>
                    <a:lnTo>
                      <a:pt x="492" y="206"/>
                    </a:lnTo>
                    <a:lnTo>
                      <a:pt x="496" y="206"/>
                    </a:lnTo>
                    <a:lnTo>
                      <a:pt x="500" y="208"/>
                    </a:lnTo>
                    <a:lnTo>
                      <a:pt x="504" y="208"/>
                    </a:lnTo>
                    <a:lnTo>
                      <a:pt x="504" y="212"/>
                    </a:lnTo>
                    <a:lnTo>
                      <a:pt x="504" y="216"/>
                    </a:lnTo>
                    <a:lnTo>
                      <a:pt x="504" y="220"/>
                    </a:lnTo>
                    <a:lnTo>
                      <a:pt x="500" y="220"/>
                    </a:lnTo>
                    <a:lnTo>
                      <a:pt x="500" y="224"/>
                    </a:lnTo>
                    <a:lnTo>
                      <a:pt x="500" y="228"/>
                    </a:lnTo>
                    <a:lnTo>
                      <a:pt x="496" y="228"/>
                    </a:lnTo>
                    <a:lnTo>
                      <a:pt x="496" y="232"/>
                    </a:lnTo>
                    <a:lnTo>
                      <a:pt x="492" y="232"/>
                    </a:lnTo>
                    <a:lnTo>
                      <a:pt x="496" y="232"/>
                    </a:lnTo>
                    <a:lnTo>
                      <a:pt x="492" y="236"/>
                    </a:lnTo>
                    <a:lnTo>
                      <a:pt x="488" y="236"/>
                    </a:lnTo>
                    <a:lnTo>
                      <a:pt x="484" y="236"/>
                    </a:lnTo>
                    <a:lnTo>
                      <a:pt x="480" y="236"/>
                    </a:lnTo>
                    <a:lnTo>
                      <a:pt x="478" y="236"/>
                    </a:lnTo>
                    <a:lnTo>
                      <a:pt x="474" y="236"/>
                    </a:lnTo>
                    <a:lnTo>
                      <a:pt x="470" y="236"/>
                    </a:lnTo>
                    <a:lnTo>
                      <a:pt x="470" y="232"/>
                    </a:lnTo>
                    <a:lnTo>
                      <a:pt x="470" y="236"/>
                    </a:lnTo>
                    <a:lnTo>
                      <a:pt x="466" y="236"/>
                    </a:lnTo>
                    <a:lnTo>
                      <a:pt x="462" y="236"/>
                    </a:lnTo>
                    <a:lnTo>
                      <a:pt x="458" y="236"/>
                    </a:lnTo>
                    <a:lnTo>
                      <a:pt x="454" y="236"/>
                    </a:lnTo>
                    <a:lnTo>
                      <a:pt x="458" y="236"/>
                    </a:lnTo>
                    <a:lnTo>
                      <a:pt x="458" y="232"/>
                    </a:lnTo>
                    <a:lnTo>
                      <a:pt x="454" y="232"/>
                    </a:lnTo>
                    <a:lnTo>
                      <a:pt x="450" y="236"/>
                    </a:lnTo>
                    <a:lnTo>
                      <a:pt x="448" y="236"/>
                    </a:lnTo>
                    <a:lnTo>
                      <a:pt x="444" y="238"/>
                    </a:lnTo>
                    <a:lnTo>
                      <a:pt x="440" y="238"/>
                    </a:lnTo>
                    <a:lnTo>
                      <a:pt x="436" y="238"/>
                    </a:lnTo>
                    <a:lnTo>
                      <a:pt x="432" y="238"/>
                    </a:lnTo>
                    <a:lnTo>
                      <a:pt x="428" y="238"/>
                    </a:lnTo>
                    <a:lnTo>
                      <a:pt x="428" y="242"/>
                    </a:lnTo>
                    <a:lnTo>
                      <a:pt x="424" y="242"/>
                    </a:lnTo>
                    <a:lnTo>
                      <a:pt x="422" y="246"/>
                    </a:lnTo>
                    <a:lnTo>
                      <a:pt x="418" y="246"/>
                    </a:lnTo>
                    <a:lnTo>
                      <a:pt x="414" y="246"/>
                    </a:lnTo>
                    <a:lnTo>
                      <a:pt x="410" y="250"/>
                    </a:lnTo>
                    <a:lnTo>
                      <a:pt x="408" y="250"/>
                    </a:lnTo>
                    <a:lnTo>
                      <a:pt x="404" y="250"/>
                    </a:lnTo>
                    <a:lnTo>
                      <a:pt x="400" y="250"/>
                    </a:lnTo>
                    <a:lnTo>
                      <a:pt x="396" y="250"/>
                    </a:lnTo>
                    <a:lnTo>
                      <a:pt x="392" y="250"/>
                    </a:lnTo>
                    <a:lnTo>
                      <a:pt x="388" y="250"/>
                    </a:lnTo>
                    <a:lnTo>
                      <a:pt x="384" y="246"/>
                    </a:lnTo>
                    <a:lnTo>
                      <a:pt x="380" y="246"/>
                    </a:lnTo>
                    <a:lnTo>
                      <a:pt x="378" y="246"/>
                    </a:lnTo>
                    <a:lnTo>
                      <a:pt x="378" y="242"/>
                    </a:lnTo>
                    <a:lnTo>
                      <a:pt x="380" y="238"/>
                    </a:lnTo>
                    <a:lnTo>
                      <a:pt x="384" y="238"/>
                    </a:lnTo>
                    <a:lnTo>
                      <a:pt x="388" y="238"/>
                    </a:lnTo>
                    <a:lnTo>
                      <a:pt x="392" y="238"/>
                    </a:lnTo>
                    <a:lnTo>
                      <a:pt x="392" y="236"/>
                    </a:lnTo>
                    <a:lnTo>
                      <a:pt x="396" y="236"/>
                    </a:lnTo>
                    <a:lnTo>
                      <a:pt x="400" y="236"/>
                    </a:lnTo>
                    <a:lnTo>
                      <a:pt x="404" y="236"/>
                    </a:lnTo>
                    <a:lnTo>
                      <a:pt x="408" y="236"/>
                    </a:lnTo>
                    <a:lnTo>
                      <a:pt x="410" y="236"/>
                    </a:lnTo>
                    <a:lnTo>
                      <a:pt x="414" y="236"/>
                    </a:lnTo>
                    <a:lnTo>
                      <a:pt x="418" y="236"/>
                    </a:lnTo>
                    <a:lnTo>
                      <a:pt x="422" y="232"/>
                    </a:lnTo>
                    <a:lnTo>
                      <a:pt x="424" y="228"/>
                    </a:lnTo>
                    <a:lnTo>
                      <a:pt x="422" y="228"/>
                    </a:lnTo>
                    <a:lnTo>
                      <a:pt x="418" y="228"/>
                    </a:lnTo>
                    <a:lnTo>
                      <a:pt x="418" y="232"/>
                    </a:lnTo>
                    <a:lnTo>
                      <a:pt x="414" y="232"/>
                    </a:lnTo>
                    <a:lnTo>
                      <a:pt x="414" y="228"/>
                    </a:lnTo>
                    <a:lnTo>
                      <a:pt x="410" y="232"/>
                    </a:lnTo>
                    <a:lnTo>
                      <a:pt x="408" y="232"/>
                    </a:lnTo>
                    <a:lnTo>
                      <a:pt x="404" y="232"/>
                    </a:lnTo>
                    <a:lnTo>
                      <a:pt x="408" y="228"/>
                    </a:lnTo>
                    <a:lnTo>
                      <a:pt x="404" y="228"/>
                    </a:lnTo>
                    <a:lnTo>
                      <a:pt x="400" y="228"/>
                    </a:lnTo>
                    <a:lnTo>
                      <a:pt x="400" y="232"/>
                    </a:lnTo>
                    <a:lnTo>
                      <a:pt x="396" y="232"/>
                    </a:lnTo>
                    <a:lnTo>
                      <a:pt x="392" y="232"/>
                    </a:lnTo>
                    <a:lnTo>
                      <a:pt x="388" y="232"/>
                    </a:lnTo>
                    <a:lnTo>
                      <a:pt x="384" y="232"/>
                    </a:lnTo>
                    <a:lnTo>
                      <a:pt x="380" y="232"/>
                    </a:lnTo>
                    <a:lnTo>
                      <a:pt x="384" y="228"/>
                    </a:lnTo>
                    <a:lnTo>
                      <a:pt x="384" y="224"/>
                    </a:lnTo>
                    <a:lnTo>
                      <a:pt x="388" y="224"/>
                    </a:lnTo>
                    <a:lnTo>
                      <a:pt x="392" y="224"/>
                    </a:lnTo>
                    <a:lnTo>
                      <a:pt x="388" y="224"/>
                    </a:lnTo>
                    <a:lnTo>
                      <a:pt x="384" y="224"/>
                    </a:lnTo>
                    <a:lnTo>
                      <a:pt x="380" y="224"/>
                    </a:lnTo>
                    <a:lnTo>
                      <a:pt x="380" y="220"/>
                    </a:lnTo>
                    <a:lnTo>
                      <a:pt x="380" y="224"/>
                    </a:lnTo>
                    <a:lnTo>
                      <a:pt x="380" y="228"/>
                    </a:lnTo>
                    <a:lnTo>
                      <a:pt x="378" y="228"/>
                    </a:lnTo>
                    <a:lnTo>
                      <a:pt x="374" y="224"/>
                    </a:lnTo>
                    <a:lnTo>
                      <a:pt x="374" y="228"/>
                    </a:lnTo>
                    <a:lnTo>
                      <a:pt x="378" y="228"/>
                    </a:lnTo>
                    <a:lnTo>
                      <a:pt x="378" y="232"/>
                    </a:lnTo>
                    <a:lnTo>
                      <a:pt x="374" y="232"/>
                    </a:lnTo>
                    <a:lnTo>
                      <a:pt x="374" y="236"/>
                    </a:lnTo>
                    <a:lnTo>
                      <a:pt x="370" y="236"/>
                    </a:lnTo>
                    <a:lnTo>
                      <a:pt x="370" y="236"/>
                    </a:lnTo>
                    <a:lnTo>
                      <a:pt x="370" y="236"/>
                    </a:lnTo>
                    <a:close/>
                    <a:moveTo>
                      <a:pt x="724" y="194"/>
                    </a:moveTo>
                    <a:lnTo>
                      <a:pt x="720" y="194"/>
                    </a:lnTo>
                    <a:lnTo>
                      <a:pt x="720" y="190"/>
                    </a:lnTo>
                    <a:lnTo>
                      <a:pt x="716" y="190"/>
                    </a:lnTo>
                    <a:lnTo>
                      <a:pt x="716" y="186"/>
                    </a:lnTo>
                    <a:lnTo>
                      <a:pt x="712" y="186"/>
                    </a:lnTo>
                    <a:lnTo>
                      <a:pt x="716" y="186"/>
                    </a:lnTo>
                    <a:lnTo>
                      <a:pt x="716" y="182"/>
                    </a:lnTo>
                    <a:lnTo>
                      <a:pt x="720" y="182"/>
                    </a:lnTo>
                    <a:lnTo>
                      <a:pt x="724" y="182"/>
                    </a:lnTo>
                    <a:lnTo>
                      <a:pt x="724" y="186"/>
                    </a:lnTo>
                    <a:lnTo>
                      <a:pt x="728" y="186"/>
                    </a:lnTo>
                    <a:lnTo>
                      <a:pt x="724" y="186"/>
                    </a:lnTo>
                    <a:lnTo>
                      <a:pt x="724" y="190"/>
                    </a:lnTo>
                    <a:lnTo>
                      <a:pt x="724" y="194"/>
                    </a:lnTo>
                    <a:lnTo>
                      <a:pt x="728" y="194"/>
                    </a:lnTo>
                    <a:lnTo>
                      <a:pt x="724" y="194"/>
                    </a:lnTo>
                    <a:lnTo>
                      <a:pt x="724" y="194"/>
                    </a:lnTo>
                    <a:lnTo>
                      <a:pt x="724" y="194"/>
                    </a:lnTo>
                    <a:close/>
                    <a:moveTo>
                      <a:pt x="574" y="186"/>
                    </a:moveTo>
                    <a:lnTo>
                      <a:pt x="570" y="190"/>
                    </a:lnTo>
                    <a:lnTo>
                      <a:pt x="566" y="190"/>
                    </a:lnTo>
                    <a:lnTo>
                      <a:pt x="564" y="190"/>
                    </a:lnTo>
                    <a:lnTo>
                      <a:pt x="560" y="190"/>
                    </a:lnTo>
                    <a:lnTo>
                      <a:pt x="556" y="190"/>
                    </a:lnTo>
                    <a:lnTo>
                      <a:pt x="560" y="190"/>
                    </a:lnTo>
                    <a:lnTo>
                      <a:pt x="564" y="190"/>
                    </a:lnTo>
                    <a:lnTo>
                      <a:pt x="564" y="186"/>
                    </a:lnTo>
                    <a:lnTo>
                      <a:pt x="566" y="186"/>
                    </a:lnTo>
                    <a:lnTo>
                      <a:pt x="570" y="186"/>
                    </a:lnTo>
                    <a:lnTo>
                      <a:pt x="574" y="186"/>
                    </a:lnTo>
                    <a:lnTo>
                      <a:pt x="578" y="186"/>
                    </a:lnTo>
                    <a:lnTo>
                      <a:pt x="574" y="186"/>
                    </a:lnTo>
                    <a:lnTo>
                      <a:pt x="574" y="186"/>
                    </a:lnTo>
                    <a:lnTo>
                      <a:pt x="574" y="186"/>
                    </a:lnTo>
                    <a:close/>
                    <a:moveTo>
                      <a:pt x="586" y="186"/>
                    </a:moveTo>
                    <a:lnTo>
                      <a:pt x="590" y="186"/>
                    </a:lnTo>
                    <a:lnTo>
                      <a:pt x="586" y="186"/>
                    </a:lnTo>
                    <a:lnTo>
                      <a:pt x="582" y="186"/>
                    </a:lnTo>
                    <a:lnTo>
                      <a:pt x="578" y="186"/>
                    </a:lnTo>
                    <a:lnTo>
                      <a:pt x="582" y="186"/>
                    </a:lnTo>
                    <a:lnTo>
                      <a:pt x="586" y="186"/>
                    </a:lnTo>
                    <a:lnTo>
                      <a:pt x="586" y="186"/>
                    </a:lnTo>
                    <a:lnTo>
                      <a:pt x="586" y="186"/>
                    </a:lnTo>
                    <a:close/>
                    <a:moveTo>
                      <a:pt x="586" y="236"/>
                    </a:moveTo>
                    <a:lnTo>
                      <a:pt x="582" y="236"/>
                    </a:lnTo>
                    <a:lnTo>
                      <a:pt x="578" y="236"/>
                    </a:lnTo>
                    <a:lnTo>
                      <a:pt x="574" y="236"/>
                    </a:lnTo>
                    <a:lnTo>
                      <a:pt x="574" y="232"/>
                    </a:lnTo>
                    <a:lnTo>
                      <a:pt x="574" y="228"/>
                    </a:lnTo>
                    <a:lnTo>
                      <a:pt x="570" y="228"/>
                    </a:lnTo>
                    <a:lnTo>
                      <a:pt x="574" y="228"/>
                    </a:lnTo>
                    <a:lnTo>
                      <a:pt x="578" y="228"/>
                    </a:lnTo>
                    <a:lnTo>
                      <a:pt x="582" y="228"/>
                    </a:lnTo>
                    <a:lnTo>
                      <a:pt x="578" y="228"/>
                    </a:lnTo>
                    <a:lnTo>
                      <a:pt x="574" y="228"/>
                    </a:lnTo>
                    <a:lnTo>
                      <a:pt x="578" y="224"/>
                    </a:lnTo>
                    <a:lnTo>
                      <a:pt x="574" y="224"/>
                    </a:lnTo>
                    <a:lnTo>
                      <a:pt x="574" y="228"/>
                    </a:lnTo>
                    <a:lnTo>
                      <a:pt x="570" y="224"/>
                    </a:lnTo>
                    <a:lnTo>
                      <a:pt x="574" y="224"/>
                    </a:lnTo>
                    <a:lnTo>
                      <a:pt x="570" y="224"/>
                    </a:lnTo>
                    <a:lnTo>
                      <a:pt x="574" y="220"/>
                    </a:lnTo>
                    <a:lnTo>
                      <a:pt x="578" y="220"/>
                    </a:lnTo>
                    <a:lnTo>
                      <a:pt x="574" y="220"/>
                    </a:lnTo>
                    <a:lnTo>
                      <a:pt x="578" y="220"/>
                    </a:lnTo>
                    <a:lnTo>
                      <a:pt x="582" y="220"/>
                    </a:lnTo>
                    <a:lnTo>
                      <a:pt x="578" y="220"/>
                    </a:lnTo>
                    <a:lnTo>
                      <a:pt x="582" y="216"/>
                    </a:lnTo>
                    <a:lnTo>
                      <a:pt x="586" y="216"/>
                    </a:lnTo>
                    <a:lnTo>
                      <a:pt x="582" y="216"/>
                    </a:lnTo>
                    <a:lnTo>
                      <a:pt x="590" y="216"/>
                    </a:lnTo>
                    <a:lnTo>
                      <a:pt x="592" y="216"/>
                    </a:lnTo>
                    <a:lnTo>
                      <a:pt x="596" y="216"/>
                    </a:lnTo>
                    <a:lnTo>
                      <a:pt x="592" y="216"/>
                    </a:lnTo>
                    <a:lnTo>
                      <a:pt x="590" y="216"/>
                    </a:lnTo>
                    <a:lnTo>
                      <a:pt x="586" y="216"/>
                    </a:lnTo>
                    <a:lnTo>
                      <a:pt x="582" y="216"/>
                    </a:lnTo>
                    <a:lnTo>
                      <a:pt x="578" y="216"/>
                    </a:lnTo>
                    <a:lnTo>
                      <a:pt x="574" y="216"/>
                    </a:lnTo>
                    <a:lnTo>
                      <a:pt x="570" y="216"/>
                    </a:lnTo>
                    <a:lnTo>
                      <a:pt x="566" y="216"/>
                    </a:lnTo>
                    <a:lnTo>
                      <a:pt x="564" y="216"/>
                    </a:lnTo>
                    <a:lnTo>
                      <a:pt x="560" y="216"/>
                    </a:lnTo>
                    <a:lnTo>
                      <a:pt x="556" y="220"/>
                    </a:lnTo>
                    <a:lnTo>
                      <a:pt x="552" y="220"/>
                    </a:lnTo>
                    <a:lnTo>
                      <a:pt x="548" y="220"/>
                    </a:lnTo>
                    <a:lnTo>
                      <a:pt x="544" y="220"/>
                    </a:lnTo>
                    <a:lnTo>
                      <a:pt x="540" y="220"/>
                    </a:lnTo>
                    <a:lnTo>
                      <a:pt x="540" y="216"/>
                    </a:lnTo>
                    <a:lnTo>
                      <a:pt x="544" y="212"/>
                    </a:lnTo>
                    <a:lnTo>
                      <a:pt x="548" y="212"/>
                    </a:lnTo>
                    <a:lnTo>
                      <a:pt x="548" y="216"/>
                    </a:lnTo>
                    <a:lnTo>
                      <a:pt x="552" y="216"/>
                    </a:lnTo>
                    <a:lnTo>
                      <a:pt x="552" y="212"/>
                    </a:lnTo>
                    <a:lnTo>
                      <a:pt x="548" y="212"/>
                    </a:lnTo>
                    <a:lnTo>
                      <a:pt x="548" y="208"/>
                    </a:lnTo>
                    <a:lnTo>
                      <a:pt x="552" y="208"/>
                    </a:lnTo>
                    <a:lnTo>
                      <a:pt x="556" y="208"/>
                    </a:lnTo>
                    <a:lnTo>
                      <a:pt x="560" y="212"/>
                    </a:lnTo>
                    <a:lnTo>
                      <a:pt x="564" y="212"/>
                    </a:lnTo>
                    <a:lnTo>
                      <a:pt x="560" y="212"/>
                    </a:lnTo>
                    <a:lnTo>
                      <a:pt x="560" y="208"/>
                    </a:lnTo>
                    <a:lnTo>
                      <a:pt x="564" y="206"/>
                    </a:lnTo>
                    <a:lnTo>
                      <a:pt x="560" y="206"/>
                    </a:lnTo>
                    <a:lnTo>
                      <a:pt x="556" y="208"/>
                    </a:lnTo>
                    <a:lnTo>
                      <a:pt x="556" y="206"/>
                    </a:lnTo>
                    <a:lnTo>
                      <a:pt x="552" y="206"/>
                    </a:lnTo>
                    <a:lnTo>
                      <a:pt x="556" y="202"/>
                    </a:lnTo>
                    <a:lnTo>
                      <a:pt x="560" y="202"/>
                    </a:lnTo>
                    <a:lnTo>
                      <a:pt x="556" y="202"/>
                    </a:lnTo>
                    <a:lnTo>
                      <a:pt x="552" y="202"/>
                    </a:lnTo>
                    <a:lnTo>
                      <a:pt x="548" y="202"/>
                    </a:lnTo>
                    <a:lnTo>
                      <a:pt x="552" y="202"/>
                    </a:lnTo>
                    <a:lnTo>
                      <a:pt x="552" y="198"/>
                    </a:lnTo>
                    <a:lnTo>
                      <a:pt x="552" y="194"/>
                    </a:lnTo>
                    <a:lnTo>
                      <a:pt x="556" y="194"/>
                    </a:lnTo>
                    <a:lnTo>
                      <a:pt x="560" y="194"/>
                    </a:lnTo>
                    <a:lnTo>
                      <a:pt x="564" y="194"/>
                    </a:lnTo>
                    <a:lnTo>
                      <a:pt x="564" y="198"/>
                    </a:lnTo>
                    <a:lnTo>
                      <a:pt x="566" y="202"/>
                    </a:lnTo>
                    <a:lnTo>
                      <a:pt x="570" y="202"/>
                    </a:lnTo>
                    <a:lnTo>
                      <a:pt x="574" y="206"/>
                    </a:lnTo>
                    <a:lnTo>
                      <a:pt x="578" y="208"/>
                    </a:lnTo>
                    <a:lnTo>
                      <a:pt x="582" y="208"/>
                    </a:lnTo>
                    <a:lnTo>
                      <a:pt x="586" y="208"/>
                    </a:lnTo>
                    <a:lnTo>
                      <a:pt x="590" y="208"/>
                    </a:lnTo>
                    <a:lnTo>
                      <a:pt x="586" y="208"/>
                    </a:lnTo>
                    <a:lnTo>
                      <a:pt x="582" y="208"/>
                    </a:lnTo>
                    <a:lnTo>
                      <a:pt x="578" y="206"/>
                    </a:lnTo>
                    <a:lnTo>
                      <a:pt x="578" y="202"/>
                    </a:lnTo>
                    <a:lnTo>
                      <a:pt x="582" y="202"/>
                    </a:lnTo>
                    <a:lnTo>
                      <a:pt x="586" y="206"/>
                    </a:lnTo>
                    <a:lnTo>
                      <a:pt x="586" y="202"/>
                    </a:lnTo>
                    <a:lnTo>
                      <a:pt x="590" y="202"/>
                    </a:lnTo>
                    <a:lnTo>
                      <a:pt x="586" y="202"/>
                    </a:lnTo>
                    <a:lnTo>
                      <a:pt x="582" y="202"/>
                    </a:lnTo>
                    <a:lnTo>
                      <a:pt x="578" y="202"/>
                    </a:lnTo>
                    <a:lnTo>
                      <a:pt x="574" y="202"/>
                    </a:lnTo>
                    <a:lnTo>
                      <a:pt x="574" y="198"/>
                    </a:lnTo>
                    <a:lnTo>
                      <a:pt x="578" y="198"/>
                    </a:lnTo>
                    <a:lnTo>
                      <a:pt x="582" y="198"/>
                    </a:lnTo>
                    <a:lnTo>
                      <a:pt x="578" y="198"/>
                    </a:lnTo>
                    <a:lnTo>
                      <a:pt x="574" y="198"/>
                    </a:lnTo>
                    <a:lnTo>
                      <a:pt x="570" y="198"/>
                    </a:lnTo>
                    <a:lnTo>
                      <a:pt x="566" y="194"/>
                    </a:lnTo>
                    <a:lnTo>
                      <a:pt x="570" y="190"/>
                    </a:lnTo>
                    <a:lnTo>
                      <a:pt x="574" y="190"/>
                    </a:lnTo>
                    <a:lnTo>
                      <a:pt x="578" y="190"/>
                    </a:lnTo>
                    <a:lnTo>
                      <a:pt x="582" y="190"/>
                    </a:lnTo>
                    <a:lnTo>
                      <a:pt x="586" y="190"/>
                    </a:lnTo>
                    <a:lnTo>
                      <a:pt x="590" y="190"/>
                    </a:lnTo>
                    <a:lnTo>
                      <a:pt x="590" y="194"/>
                    </a:lnTo>
                    <a:lnTo>
                      <a:pt x="592" y="194"/>
                    </a:lnTo>
                    <a:lnTo>
                      <a:pt x="596" y="194"/>
                    </a:lnTo>
                    <a:lnTo>
                      <a:pt x="592" y="194"/>
                    </a:lnTo>
                    <a:lnTo>
                      <a:pt x="592" y="190"/>
                    </a:lnTo>
                    <a:lnTo>
                      <a:pt x="596" y="190"/>
                    </a:lnTo>
                    <a:lnTo>
                      <a:pt x="600" y="190"/>
                    </a:lnTo>
                    <a:lnTo>
                      <a:pt x="596" y="190"/>
                    </a:lnTo>
                    <a:lnTo>
                      <a:pt x="596" y="186"/>
                    </a:lnTo>
                    <a:lnTo>
                      <a:pt x="600" y="186"/>
                    </a:lnTo>
                    <a:lnTo>
                      <a:pt x="604" y="186"/>
                    </a:lnTo>
                    <a:lnTo>
                      <a:pt x="604" y="190"/>
                    </a:lnTo>
                    <a:lnTo>
                      <a:pt x="608" y="190"/>
                    </a:lnTo>
                    <a:lnTo>
                      <a:pt x="608" y="194"/>
                    </a:lnTo>
                    <a:lnTo>
                      <a:pt x="612" y="194"/>
                    </a:lnTo>
                    <a:lnTo>
                      <a:pt x="612" y="198"/>
                    </a:lnTo>
                    <a:lnTo>
                      <a:pt x="612" y="202"/>
                    </a:lnTo>
                    <a:lnTo>
                      <a:pt x="616" y="202"/>
                    </a:lnTo>
                    <a:lnTo>
                      <a:pt x="616" y="206"/>
                    </a:lnTo>
                    <a:lnTo>
                      <a:pt x="612" y="208"/>
                    </a:lnTo>
                    <a:lnTo>
                      <a:pt x="616" y="208"/>
                    </a:lnTo>
                    <a:lnTo>
                      <a:pt x="616" y="212"/>
                    </a:lnTo>
                    <a:lnTo>
                      <a:pt x="612" y="212"/>
                    </a:lnTo>
                    <a:lnTo>
                      <a:pt x="608" y="212"/>
                    </a:lnTo>
                    <a:lnTo>
                      <a:pt x="612" y="212"/>
                    </a:lnTo>
                    <a:lnTo>
                      <a:pt x="616" y="216"/>
                    </a:lnTo>
                    <a:lnTo>
                      <a:pt x="616" y="220"/>
                    </a:lnTo>
                    <a:lnTo>
                      <a:pt x="616" y="224"/>
                    </a:lnTo>
                    <a:lnTo>
                      <a:pt x="620" y="224"/>
                    </a:lnTo>
                    <a:lnTo>
                      <a:pt x="616" y="224"/>
                    </a:lnTo>
                    <a:lnTo>
                      <a:pt x="616" y="220"/>
                    </a:lnTo>
                    <a:lnTo>
                      <a:pt x="612" y="220"/>
                    </a:lnTo>
                    <a:lnTo>
                      <a:pt x="608" y="220"/>
                    </a:lnTo>
                    <a:lnTo>
                      <a:pt x="612" y="224"/>
                    </a:lnTo>
                    <a:lnTo>
                      <a:pt x="608" y="224"/>
                    </a:lnTo>
                    <a:lnTo>
                      <a:pt x="612" y="224"/>
                    </a:lnTo>
                    <a:lnTo>
                      <a:pt x="608" y="224"/>
                    </a:lnTo>
                    <a:lnTo>
                      <a:pt x="604" y="224"/>
                    </a:lnTo>
                    <a:lnTo>
                      <a:pt x="608" y="228"/>
                    </a:lnTo>
                    <a:lnTo>
                      <a:pt x="612" y="228"/>
                    </a:lnTo>
                    <a:lnTo>
                      <a:pt x="612" y="232"/>
                    </a:lnTo>
                    <a:lnTo>
                      <a:pt x="616" y="232"/>
                    </a:lnTo>
                    <a:lnTo>
                      <a:pt x="612" y="232"/>
                    </a:lnTo>
                    <a:lnTo>
                      <a:pt x="608" y="228"/>
                    </a:lnTo>
                    <a:lnTo>
                      <a:pt x="608" y="232"/>
                    </a:lnTo>
                    <a:lnTo>
                      <a:pt x="608" y="236"/>
                    </a:lnTo>
                    <a:lnTo>
                      <a:pt x="604" y="236"/>
                    </a:lnTo>
                    <a:lnTo>
                      <a:pt x="600" y="236"/>
                    </a:lnTo>
                    <a:lnTo>
                      <a:pt x="596" y="236"/>
                    </a:lnTo>
                    <a:lnTo>
                      <a:pt x="592" y="236"/>
                    </a:lnTo>
                    <a:lnTo>
                      <a:pt x="590" y="236"/>
                    </a:lnTo>
                    <a:lnTo>
                      <a:pt x="590" y="232"/>
                    </a:lnTo>
                    <a:lnTo>
                      <a:pt x="586" y="232"/>
                    </a:lnTo>
                    <a:lnTo>
                      <a:pt x="586" y="236"/>
                    </a:lnTo>
                    <a:lnTo>
                      <a:pt x="590" y="236"/>
                    </a:lnTo>
                    <a:lnTo>
                      <a:pt x="586" y="236"/>
                    </a:lnTo>
                    <a:lnTo>
                      <a:pt x="586" y="236"/>
                    </a:lnTo>
                    <a:lnTo>
                      <a:pt x="586" y="236"/>
                    </a:lnTo>
                    <a:close/>
                    <a:moveTo>
                      <a:pt x="522" y="186"/>
                    </a:moveTo>
                    <a:lnTo>
                      <a:pt x="522" y="190"/>
                    </a:lnTo>
                    <a:lnTo>
                      <a:pt x="526" y="190"/>
                    </a:lnTo>
                    <a:lnTo>
                      <a:pt x="522" y="190"/>
                    </a:lnTo>
                    <a:lnTo>
                      <a:pt x="526" y="190"/>
                    </a:lnTo>
                    <a:lnTo>
                      <a:pt x="530" y="190"/>
                    </a:lnTo>
                    <a:lnTo>
                      <a:pt x="530" y="194"/>
                    </a:lnTo>
                    <a:lnTo>
                      <a:pt x="534" y="194"/>
                    </a:lnTo>
                    <a:lnTo>
                      <a:pt x="536" y="194"/>
                    </a:lnTo>
                    <a:lnTo>
                      <a:pt x="536" y="198"/>
                    </a:lnTo>
                    <a:lnTo>
                      <a:pt x="534" y="198"/>
                    </a:lnTo>
                    <a:lnTo>
                      <a:pt x="530" y="198"/>
                    </a:lnTo>
                    <a:lnTo>
                      <a:pt x="526" y="198"/>
                    </a:lnTo>
                    <a:lnTo>
                      <a:pt x="522" y="198"/>
                    </a:lnTo>
                    <a:lnTo>
                      <a:pt x="518" y="198"/>
                    </a:lnTo>
                    <a:lnTo>
                      <a:pt x="518" y="194"/>
                    </a:lnTo>
                    <a:lnTo>
                      <a:pt x="514" y="194"/>
                    </a:lnTo>
                    <a:lnTo>
                      <a:pt x="514" y="190"/>
                    </a:lnTo>
                    <a:lnTo>
                      <a:pt x="518" y="190"/>
                    </a:lnTo>
                    <a:lnTo>
                      <a:pt x="518" y="186"/>
                    </a:lnTo>
                    <a:lnTo>
                      <a:pt x="522" y="186"/>
                    </a:lnTo>
                    <a:lnTo>
                      <a:pt x="522" y="186"/>
                    </a:lnTo>
                    <a:lnTo>
                      <a:pt x="522" y="186"/>
                    </a:lnTo>
                    <a:close/>
                    <a:moveTo>
                      <a:pt x="652" y="202"/>
                    </a:moveTo>
                    <a:lnTo>
                      <a:pt x="652" y="206"/>
                    </a:lnTo>
                    <a:lnTo>
                      <a:pt x="650" y="206"/>
                    </a:lnTo>
                    <a:lnTo>
                      <a:pt x="652" y="206"/>
                    </a:lnTo>
                    <a:lnTo>
                      <a:pt x="652" y="202"/>
                    </a:lnTo>
                    <a:lnTo>
                      <a:pt x="652" y="202"/>
                    </a:lnTo>
                    <a:lnTo>
                      <a:pt x="652" y="202"/>
                    </a:lnTo>
                    <a:close/>
                    <a:moveTo>
                      <a:pt x="332" y="206"/>
                    </a:moveTo>
                    <a:lnTo>
                      <a:pt x="332" y="208"/>
                    </a:lnTo>
                    <a:lnTo>
                      <a:pt x="328" y="208"/>
                    </a:lnTo>
                    <a:lnTo>
                      <a:pt x="324" y="212"/>
                    </a:lnTo>
                    <a:lnTo>
                      <a:pt x="324" y="216"/>
                    </a:lnTo>
                    <a:lnTo>
                      <a:pt x="322" y="216"/>
                    </a:lnTo>
                    <a:lnTo>
                      <a:pt x="322" y="220"/>
                    </a:lnTo>
                    <a:lnTo>
                      <a:pt x="318" y="220"/>
                    </a:lnTo>
                    <a:lnTo>
                      <a:pt x="314" y="220"/>
                    </a:lnTo>
                    <a:lnTo>
                      <a:pt x="310" y="220"/>
                    </a:lnTo>
                    <a:lnTo>
                      <a:pt x="306" y="216"/>
                    </a:lnTo>
                    <a:lnTo>
                      <a:pt x="310" y="216"/>
                    </a:lnTo>
                    <a:lnTo>
                      <a:pt x="310" y="212"/>
                    </a:lnTo>
                    <a:lnTo>
                      <a:pt x="314" y="212"/>
                    </a:lnTo>
                    <a:lnTo>
                      <a:pt x="314" y="208"/>
                    </a:lnTo>
                    <a:lnTo>
                      <a:pt x="318" y="208"/>
                    </a:lnTo>
                    <a:lnTo>
                      <a:pt x="322" y="208"/>
                    </a:lnTo>
                    <a:lnTo>
                      <a:pt x="324" y="208"/>
                    </a:lnTo>
                    <a:lnTo>
                      <a:pt x="324" y="206"/>
                    </a:lnTo>
                    <a:lnTo>
                      <a:pt x="328" y="206"/>
                    </a:lnTo>
                    <a:lnTo>
                      <a:pt x="332" y="206"/>
                    </a:lnTo>
                    <a:lnTo>
                      <a:pt x="332" y="206"/>
                    </a:lnTo>
                    <a:lnTo>
                      <a:pt x="332" y="206"/>
                    </a:lnTo>
                    <a:close/>
                    <a:moveTo>
                      <a:pt x="548" y="206"/>
                    </a:moveTo>
                    <a:lnTo>
                      <a:pt x="544" y="206"/>
                    </a:lnTo>
                    <a:lnTo>
                      <a:pt x="540" y="208"/>
                    </a:lnTo>
                    <a:lnTo>
                      <a:pt x="536" y="208"/>
                    </a:lnTo>
                    <a:lnTo>
                      <a:pt x="534" y="208"/>
                    </a:lnTo>
                    <a:lnTo>
                      <a:pt x="530" y="208"/>
                    </a:lnTo>
                    <a:lnTo>
                      <a:pt x="526" y="208"/>
                    </a:lnTo>
                    <a:lnTo>
                      <a:pt x="522" y="208"/>
                    </a:lnTo>
                    <a:lnTo>
                      <a:pt x="526" y="208"/>
                    </a:lnTo>
                    <a:lnTo>
                      <a:pt x="530" y="208"/>
                    </a:lnTo>
                    <a:lnTo>
                      <a:pt x="530" y="206"/>
                    </a:lnTo>
                    <a:lnTo>
                      <a:pt x="534" y="206"/>
                    </a:lnTo>
                    <a:lnTo>
                      <a:pt x="536" y="206"/>
                    </a:lnTo>
                    <a:lnTo>
                      <a:pt x="540" y="206"/>
                    </a:lnTo>
                    <a:lnTo>
                      <a:pt x="544" y="206"/>
                    </a:lnTo>
                    <a:lnTo>
                      <a:pt x="548" y="206"/>
                    </a:lnTo>
                    <a:lnTo>
                      <a:pt x="548" y="206"/>
                    </a:lnTo>
                    <a:lnTo>
                      <a:pt x="548" y="206"/>
                    </a:lnTo>
                    <a:close/>
                    <a:moveTo>
                      <a:pt x="552" y="208"/>
                    </a:moveTo>
                    <a:lnTo>
                      <a:pt x="548" y="208"/>
                    </a:lnTo>
                    <a:lnTo>
                      <a:pt x="544" y="208"/>
                    </a:lnTo>
                    <a:lnTo>
                      <a:pt x="544" y="212"/>
                    </a:lnTo>
                    <a:lnTo>
                      <a:pt x="540" y="212"/>
                    </a:lnTo>
                    <a:lnTo>
                      <a:pt x="536" y="212"/>
                    </a:lnTo>
                    <a:lnTo>
                      <a:pt x="534" y="212"/>
                    </a:lnTo>
                    <a:lnTo>
                      <a:pt x="536" y="208"/>
                    </a:lnTo>
                    <a:lnTo>
                      <a:pt x="540" y="208"/>
                    </a:lnTo>
                    <a:lnTo>
                      <a:pt x="544" y="208"/>
                    </a:lnTo>
                    <a:lnTo>
                      <a:pt x="548" y="208"/>
                    </a:lnTo>
                    <a:lnTo>
                      <a:pt x="548" y="206"/>
                    </a:lnTo>
                    <a:lnTo>
                      <a:pt x="552" y="208"/>
                    </a:lnTo>
                    <a:lnTo>
                      <a:pt x="552" y="208"/>
                    </a:lnTo>
                    <a:lnTo>
                      <a:pt x="552" y="208"/>
                    </a:lnTo>
                    <a:close/>
                    <a:moveTo>
                      <a:pt x="656" y="208"/>
                    </a:moveTo>
                    <a:lnTo>
                      <a:pt x="660" y="208"/>
                    </a:lnTo>
                    <a:lnTo>
                      <a:pt x="660" y="212"/>
                    </a:lnTo>
                    <a:lnTo>
                      <a:pt x="656" y="212"/>
                    </a:lnTo>
                    <a:lnTo>
                      <a:pt x="652" y="212"/>
                    </a:lnTo>
                    <a:lnTo>
                      <a:pt x="652" y="208"/>
                    </a:lnTo>
                    <a:lnTo>
                      <a:pt x="656" y="208"/>
                    </a:lnTo>
                    <a:lnTo>
                      <a:pt x="656" y="206"/>
                    </a:lnTo>
                    <a:lnTo>
                      <a:pt x="656" y="208"/>
                    </a:lnTo>
                    <a:lnTo>
                      <a:pt x="656" y="208"/>
                    </a:lnTo>
                    <a:lnTo>
                      <a:pt x="656" y="208"/>
                    </a:lnTo>
                    <a:close/>
                    <a:moveTo>
                      <a:pt x="630" y="212"/>
                    </a:moveTo>
                    <a:lnTo>
                      <a:pt x="626" y="212"/>
                    </a:lnTo>
                    <a:lnTo>
                      <a:pt x="630" y="212"/>
                    </a:lnTo>
                    <a:lnTo>
                      <a:pt x="630" y="212"/>
                    </a:lnTo>
                    <a:lnTo>
                      <a:pt x="630" y="212"/>
                    </a:lnTo>
                    <a:close/>
                    <a:moveTo>
                      <a:pt x="638" y="216"/>
                    </a:moveTo>
                    <a:lnTo>
                      <a:pt x="638" y="220"/>
                    </a:lnTo>
                    <a:lnTo>
                      <a:pt x="634" y="220"/>
                    </a:lnTo>
                    <a:lnTo>
                      <a:pt x="630" y="220"/>
                    </a:lnTo>
                    <a:lnTo>
                      <a:pt x="626" y="224"/>
                    </a:lnTo>
                    <a:lnTo>
                      <a:pt x="622" y="224"/>
                    </a:lnTo>
                    <a:lnTo>
                      <a:pt x="622" y="220"/>
                    </a:lnTo>
                    <a:lnTo>
                      <a:pt x="626" y="220"/>
                    </a:lnTo>
                    <a:lnTo>
                      <a:pt x="630" y="216"/>
                    </a:lnTo>
                    <a:lnTo>
                      <a:pt x="634" y="216"/>
                    </a:lnTo>
                    <a:lnTo>
                      <a:pt x="638" y="216"/>
                    </a:lnTo>
                    <a:lnTo>
                      <a:pt x="638" y="216"/>
                    </a:lnTo>
                    <a:lnTo>
                      <a:pt x="638" y="216"/>
                    </a:lnTo>
                    <a:close/>
                    <a:moveTo>
                      <a:pt x="638" y="238"/>
                    </a:moveTo>
                    <a:lnTo>
                      <a:pt x="634" y="236"/>
                    </a:lnTo>
                    <a:lnTo>
                      <a:pt x="630" y="236"/>
                    </a:lnTo>
                    <a:lnTo>
                      <a:pt x="626" y="236"/>
                    </a:lnTo>
                    <a:lnTo>
                      <a:pt x="626" y="232"/>
                    </a:lnTo>
                    <a:lnTo>
                      <a:pt x="630" y="232"/>
                    </a:lnTo>
                    <a:lnTo>
                      <a:pt x="630" y="228"/>
                    </a:lnTo>
                    <a:lnTo>
                      <a:pt x="634" y="228"/>
                    </a:lnTo>
                    <a:lnTo>
                      <a:pt x="638" y="228"/>
                    </a:lnTo>
                    <a:lnTo>
                      <a:pt x="634" y="224"/>
                    </a:lnTo>
                    <a:lnTo>
                      <a:pt x="638" y="224"/>
                    </a:lnTo>
                    <a:lnTo>
                      <a:pt x="634" y="224"/>
                    </a:lnTo>
                    <a:lnTo>
                      <a:pt x="638" y="224"/>
                    </a:lnTo>
                    <a:lnTo>
                      <a:pt x="642" y="224"/>
                    </a:lnTo>
                    <a:lnTo>
                      <a:pt x="638" y="224"/>
                    </a:lnTo>
                    <a:lnTo>
                      <a:pt x="638" y="220"/>
                    </a:lnTo>
                    <a:lnTo>
                      <a:pt x="642" y="220"/>
                    </a:lnTo>
                    <a:lnTo>
                      <a:pt x="646" y="220"/>
                    </a:lnTo>
                    <a:lnTo>
                      <a:pt x="646" y="216"/>
                    </a:lnTo>
                    <a:lnTo>
                      <a:pt x="650" y="216"/>
                    </a:lnTo>
                    <a:lnTo>
                      <a:pt x="652" y="216"/>
                    </a:lnTo>
                    <a:lnTo>
                      <a:pt x="656" y="216"/>
                    </a:lnTo>
                    <a:lnTo>
                      <a:pt x="660" y="216"/>
                    </a:lnTo>
                    <a:lnTo>
                      <a:pt x="660" y="220"/>
                    </a:lnTo>
                    <a:lnTo>
                      <a:pt x="664" y="220"/>
                    </a:lnTo>
                    <a:lnTo>
                      <a:pt x="664" y="224"/>
                    </a:lnTo>
                    <a:lnTo>
                      <a:pt x="668" y="224"/>
                    </a:lnTo>
                    <a:lnTo>
                      <a:pt x="672" y="228"/>
                    </a:lnTo>
                    <a:lnTo>
                      <a:pt x="672" y="232"/>
                    </a:lnTo>
                    <a:lnTo>
                      <a:pt x="672" y="236"/>
                    </a:lnTo>
                    <a:lnTo>
                      <a:pt x="676" y="238"/>
                    </a:lnTo>
                    <a:lnTo>
                      <a:pt x="672" y="242"/>
                    </a:lnTo>
                    <a:lnTo>
                      <a:pt x="668" y="242"/>
                    </a:lnTo>
                    <a:lnTo>
                      <a:pt x="664" y="242"/>
                    </a:lnTo>
                    <a:lnTo>
                      <a:pt x="660" y="242"/>
                    </a:lnTo>
                    <a:lnTo>
                      <a:pt x="656" y="242"/>
                    </a:lnTo>
                    <a:lnTo>
                      <a:pt x="650" y="242"/>
                    </a:lnTo>
                    <a:lnTo>
                      <a:pt x="646" y="238"/>
                    </a:lnTo>
                    <a:lnTo>
                      <a:pt x="642" y="238"/>
                    </a:lnTo>
                    <a:lnTo>
                      <a:pt x="638" y="238"/>
                    </a:lnTo>
                    <a:lnTo>
                      <a:pt x="638" y="238"/>
                    </a:lnTo>
                    <a:lnTo>
                      <a:pt x="638" y="238"/>
                    </a:lnTo>
                    <a:close/>
                    <a:moveTo>
                      <a:pt x="522" y="224"/>
                    </a:moveTo>
                    <a:lnTo>
                      <a:pt x="526" y="224"/>
                    </a:lnTo>
                    <a:lnTo>
                      <a:pt x="526" y="228"/>
                    </a:lnTo>
                    <a:lnTo>
                      <a:pt x="530" y="232"/>
                    </a:lnTo>
                    <a:lnTo>
                      <a:pt x="526" y="232"/>
                    </a:lnTo>
                    <a:lnTo>
                      <a:pt x="518" y="236"/>
                    </a:lnTo>
                    <a:lnTo>
                      <a:pt x="514" y="232"/>
                    </a:lnTo>
                    <a:lnTo>
                      <a:pt x="510" y="232"/>
                    </a:lnTo>
                    <a:lnTo>
                      <a:pt x="510" y="228"/>
                    </a:lnTo>
                    <a:lnTo>
                      <a:pt x="514" y="228"/>
                    </a:lnTo>
                    <a:lnTo>
                      <a:pt x="510" y="228"/>
                    </a:lnTo>
                    <a:lnTo>
                      <a:pt x="514" y="224"/>
                    </a:lnTo>
                    <a:lnTo>
                      <a:pt x="518" y="224"/>
                    </a:lnTo>
                    <a:lnTo>
                      <a:pt x="522" y="224"/>
                    </a:lnTo>
                    <a:lnTo>
                      <a:pt x="522" y="224"/>
                    </a:lnTo>
                    <a:lnTo>
                      <a:pt x="522" y="224"/>
                    </a:lnTo>
                    <a:close/>
                    <a:moveTo>
                      <a:pt x="642" y="242"/>
                    </a:moveTo>
                    <a:lnTo>
                      <a:pt x="646" y="242"/>
                    </a:lnTo>
                    <a:lnTo>
                      <a:pt x="646" y="246"/>
                    </a:lnTo>
                    <a:lnTo>
                      <a:pt x="650" y="246"/>
                    </a:lnTo>
                    <a:lnTo>
                      <a:pt x="646" y="246"/>
                    </a:lnTo>
                    <a:lnTo>
                      <a:pt x="642" y="246"/>
                    </a:lnTo>
                    <a:lnTo>
                      <a:pt x="638" y="246"/>
                    </a:lnTo>
                    <a:lnTo>
                      <a:pt x="642" y="242"/>
                    </a:lnTo>
                    <a:lnTo>
                      <a:pt x="642" y="242"/>
                    </a:lnTo>
                    <a:lnTo>
                      <a:pt x="642" y="242"/>
                    </a:lnTo>
                    <a:close/>
                    <a:moveTo>
                      <a:pt x="620" y="242"/>
                    </a:moveTo>
                    <a:lnTo>
                      <a:pt x="620" y="246"/>
                    </a:lnTo>
                    <a:lnTo>
                      <a:pt x="616" y="246"/>
                    </a:lnTo>
                    <a:lnTo>
                      <a:pt x="616" y="250"/>
                    </a:lnTo>
                    <a:lnTo>
                      <a:pt x="612" y="250"/>
                    </a:lnTo>
                    <a:lnTo>
                      <a:pt x="612" y="246"/>
                    </a:lnTo>
                    <a:lnTo>
                      <a:pt x="616" y="246"/>
                    </a:lnTo>
                    <a:lnTo>
                      <a:pt x="616" y="242"/>
                    </a:lnTo>
                    <a:lnTo>
                      <a:pt x="620" y="242"/>
                    </a:lnTo>
                    <a:lnTo>
                      <a:pt x="620" y="242"/>
                    </a:lnTo>
                    <a:lnTo>
                      <a:pt x="620" y="242"/>
                    </a:lnTo>
                    <a:close/>
                    <a:moveTo>
                      <a:pt x="250" y="332"/>
                    </a:moveTo>
                    <a:lnTo>
                      <a:pt x="246" y="332"/>
                    </a:lnTo>
                    <a:lnTo>
                      <a:pt x="246" y="328"/>
                    </a:lnTo>
                    <a:lnTo>
                      <a:pt x="242" y="324"/>
                    </a:lnTo>
                    <a:lnTo>
                      <a:pt x="242" y="322"/>
                    </a:lnTo>
                    <a:lnTo>
                      <a:pt x="238" y="322"/>
                    </a:lnTo>
                    <a:lnTo>
                      <a:pt x="236" y="322"/>
                    </a:lnTo>
                    <a:lnTo>
                      <a:pt x="232" y="322"/>
                    </a:lnTo>
                    <a:lnTo>
                      <a:pt x="232" y="318"/>
                    </a:lnTo>
                    <a:lnTo>
                      <a:pt x="228" y="318"/>
                    </a:lnTo>
                    <a:lnTo>
                      <a:pt x="224" y="318"/>
                    </a:lnTo>
                    <a:lnTo>
                      <a:pt x="224" y="314"/>
                    </a:lnTo>
                    <a:lnTo>
                      <a:pt x="228" y="318"/>
                    </a:lnTo>
                    <a:lnTo>
                      <a:pt x="228" y="314"/>
                    </a:lnTo>
                    <a:lnTo>
                      <a:pt x="224" y="314"/>
                    </a:lnTo>
                    <a:lnTo>
                      <a:pt x="220" y="314"/>
                    </a:lnTo>
                    <a:lnTo>
                      <a:pt x="216" y="314"/>
                    </a:lnTo>
                    <a:lnTo>
                      <a:pt x="212" y="314"/>
                    </a:lnTo>
                    <a:lnTo>
                      <a:pt x="216" y="314"/>
                    </a:lnTo>
                    <a:lnTo>
                      <a:pt x="216" y="310"/>
                    </a:lnTo>
                    <a:lnTo>
                      <a:pt x="216" y="306"/>
                    </a:lnTo>
                    <a:lnTo>
                      <a:pt x="220" y="306"/>
                    </a:lnTo>
                    <a:lnTo>
                      <a:pt x="220" y="302"/>
                    </a:lnTo>
                    <a:lnTo>
                      <a:pt x="224" y="302"/>
                    </a:lnTo>
                    <a:lnTo>
                      <a:pt x="224" y="298"/>
                    </a:lnTo>
                    <a:lnTo>
                      <a:pt x="228" y="298"/>
                    </a:lnTo>
                    <a:lnTo>
                      <a:pt x="228" y="294"/>
                    </a:lnTo>
                    <a:lnTo>
                      <a:pt x="228" y="292"/>
                    </a:lnTo>
                    <a:lnTo>
                      <a:pt x="232" y="292"/>
                    </a:lnTo>
                    <a:lnTo>
                      <a:pt x="236" y="292"/>
                    </a:lnTo>
                    <a:lnTo>
                      <a:pt x="236" y="288"/>
                    </a:lnTo>
                    <a:lnTo>
                      <a:pt x="232" y="288"/>
                    </a:lnTo>
                    <a:lnTo>
                      <a:pt x="228" y="288"/>
                    </a:lnTo>
                    <a:lnTo>
                      <a:pt x="228" y="284"/>
                    </a:lnTo>
                    <a:lnTo>
                      <a:pt x="232" y="284"/>
                    </a:lnTo>
                    <a:lnTo>
                      <a:pt x="232" y="280"/>
                    </a:lnTo>
                    <a:lnTo>
                      <a:pt x="236" y="280"/>
                    </a:lnTo>
                    <a:lnTo>
                      <a:pt x="236" y="276"/>
                    </a:lnTo>
                    <a:lnTo>
                      <a:pt x="238" y="276"/>
                    </a:lnTo>
                    <a:lnTo>
                      <a:pt x="238" y="272"/>
                    </a:lnTo>
                    <a:lnTo>
                      <a:pt x="238" y="268"/>
                    </a:lnTo>
                    <a:lnTo>
                      <a:pt x="242" y="268"/>
                    </a:lnTo>
                    <a:lnTo>
                      <a:pt x="242" y="264"/>
                    </a:lnTo>
                    <a:lnTo>
                      <a:pt x="238" y="264"/>
                    </a:lnTo>
                    <a:lnTo>
                      <a:pt x="236" y="262"/>
                    </a:lnTo>
                    <a:lnTo>
                      <a:pt x="236" y="258"/>
                    </a:lnTo>
                    <a:lnTo>
                      <a:pt x="232" y="254"/>
                    </a:lnTo>
                    <a:lnTo>
                      <a:pt x="228" y="254"/>
                    </a:lnTo>
                    <a:lnTo>
                      <a:pt x="232" y="250"/>
                    </a:lnTo>
                    <a:lnTo>
                      <a:pt x="236" y="250"/>
                    </a:lnTo>
                    <a:lnTo>
                      <a:pt x="238" y="250"/>
                    </a:lnTo>
                    <a:lnTo>
                      <a:pt x="242" y="250"/>
                    </a:lnTo>
                    <a:lnTo>
                      <a:pt x="246" y="250"/>
                    </a:lnTo>
                    <a:lnTo>
                      <a:pt x="250" y="250"/>
                    </a:lnTo>
                    <a:lnTo>
                      <a:pt x="254" y="250"/>
                    </a:lnTo>
                    <a:lnTo>
                      <a:pt x="258" y="250"/>
                    </a:lnTo>
                    <a:lnTo>
                      <a:pt x="262" y="250"/>
                    </a:lnTo>
                    <a:lnTo>
                      <a:pt x="266" y="250"/>
                    </a:lnTo>
                    <a:lnTo>
                      <a:pt x="268" y="246"/>
                    </a:lnTo>
                    <a:lnTo>
                      <a:pt x="272" y="246"/>
                    </a:lnTo>
                    <a:lnTo>
                      <a:pt x="276" y="246"/>
                    </a:lnTo>
                    <a:lnTo>
                      <a:pt x="280" y="246"/>
                    </a:lnTo>
                    <a:lnTo>
                      <a:pt x="284" y="246"/>
                    </a:lnTo>
                    <a:lnTo>
                      <a:pt x="284" y="250"/>
                    </a:lnTo>
                    <a:lnTo>
                      <a:pt x="288" y="250"/>
                    </a:lnTo>
                    <a:lnTo>
                      <a:pt x="292" y="254"/>
                    </a:lnTo>
                    <a:lnTo>
                      <a:pt x="294" y="254"/>
                    </a:lnTo>
                    <a:lnTo>
                      <a:pt x="298" y="254"/>
                    </a:lnTo>
                    <a:lnTo>
                      <a:pt x="302" y="254"/>
                    </a:lnTo>
                    <a:lnTo>
                      <a:pt x="302" y="258"/>
                    </a:lnTo>
                    <a:lnTo>
                      <a:pt x="298" y="258"/>
                    </a:lnTo>
                    <a:lnTo>
                      <a:pt x="298" y="262"/>
                    </a:lnTo>
                    <a:lnTo>
                      <a:pt x="302" y="262"/>
                    </a:lnTo>
                    <a:lnTo>
                      <a:pt x="302" y="258"/>
                    </a:lnTo>
                    <a:lnTo>
                      <a:pt x="306" y="254"/>
                    </a:lnTo>
                    <a:lnTo>
                      <a:pt x="310" y="254"/>
                    </a:lnTo>
                    <a:lnTo>
                      <a:pt x="310" y="258"/>
                    </a:lnTo>
                    <a:lnTo>
                      <a:pt x="310" y="262"/>
                    </a:lnTo>
                    <a:lnTo>
                      <a:pt x="314" y="262"/>
                    </a:lnTo>
                    <a:lnTo>
                      <a:pt x="314" y="258"/>
                    </a:lnTo>
                    <a:lnTo>
                      <a:pt x="314" y="254"/>
                    </a:lnTo>
                    <a:lnTo>
                      <a:pt x="318" y="254"/>
                    </a:lnTo>
                    <a:lnTo>
                      <a:pt x="324" y="254"/>
                    </a:lnTo>
                    <a:lnTo>
                      <a:pt x="328" y="254"/>
                    </a:lnTo>
                    <a:lnTo>
                      <a:pt x="332" y="254"/>
                    </a:lnTo>
                    <a:lnTo>
                      <a:pt x="336" y="254"/>
                    </a:lnTo>
                    <a:lnTo>
                      <a:pt x="336" y="258"/>
                    </a:lnTo>
                    <a:lnTo>
                      <a:pt x="344" y="258"/>
                    </a:lnTo>
                    <a:lnTo>
                      <a:pt x="344" y="262"/>
                    </a:lnTo>
                    <a:lnTo>
                      <a:pt x="348" y="262"/>
                    </a:lnTo>
                    <a:lnTo>
                      <a:pt x="348" y="264"/>
                    </a:lnTo>
                    <a:lnTo>
                      <a:pt x="352" y="264"/>
                    </a:lnTo>
                    <a:lnTo>
                      <a:pt x="354" y="264"/>
                    </a:lnTo>
                    <a:lnTo>
                      <a:pt x="354" y="268"/>
                    </a:lnTo>
                    <a:lnTo>
                      <a:pt x="358" y="268"/>
                    </a:lnTo>
                    <a:lnTo>
                      <a:pt x="362" y="272"/>
                    </a:lnTo>
                    <a:lnTo>
                      <a:pt x="362" y="276"/>
                    </a:lnTo>
                    <a:lnTo>
                      <a:pt x="358" y="276"/>
                    </a:lnTo>
                    <a:lnTo>
                      <a:pt x="354" y="280"/>
                    </a:lnTo>
                    <a:lnTo>
                      <a:pt x="352" y="280"/>
                    </a:lnTo>
                    <a:lnTo>
                      <a:pt x="348" y="280"/>
                    </a:lnTo>
                    <a:lnTo>
                      <a:pt x="344" y="284"/>
                    </a:lnTo>
                    <a:lnTo>
                      <a:pt x="340" y="284"/>
                    </a:lnTo>
                    <a:lnTo>
                      <a:pt x="336" y="284"/>
                    </a:lnTo>
                    <a:lnTo>
                      <a:pt x="336" y="288"/>
                    </a:lnTo>
                    <a:lnTo>
                      <a:pt x="332" y="288"/>
                    </a:lnTo>
                    <a:lnTo>
                      <a:pt x="328" y="288"/>
                    </a:lnTo>
                    <a:lnTo>
                      <a:pt x="328" y="292"/>
                    </a:lnTo>
                    <a:lnTo>
                      <a:pt x="324" y="292"/>
                    </a:lnTo>
                    <a:lnTo>
                      <a:pt x="322" y="292"/>
                    </a:lnTo>
                    <a:lnTo>
                      <a:pt x="318" y="294"/>
                    </a:lnTo>
                    <a:lnTo>
                      <a:pt x="314" y="294"/>
                    </a:lnTo>
                    <a:lnTo>
                      <a:pt x="310" y="298"/>
                    </a:lnTo>
                    <a:lnTo>
                      <a:pt x="306" y="302"/>
                    </a:lnTo>
                    <a:lnTo>
                      <a:pt x="306" y="306"/>
                    </a:lnTo>
                    <a:lnTo>
                      <a:pt x="302" y="306"/>
                    </a:lnTo>
                    <a:lnTo>
                      <a:pt x="302" y="310"/>
                    </a:lnTo>
                    <a:lnTo>
                      <a:pt x="298" y="310"/>
                    </a:lnTo>
                    <a:lnTo>
                      <a:pt x="294" y="306"/>
                    </a:lnTo>
                    <a:lnTo>
                      <a:pt x="294" y="310"/>
                    </a:lnTo>
                    <a:lnTo>
                      <a:pt x="294" y="314"/>
                    </a:lnTo>
                    <a:lnTo>
                      <a:pt x="292" y="314"/>
                    </a:lnTo>
                    <a:lnTo>
                      <a:pt x="292" y="318"/>
                    </a:lnTo>
                    <a:lnTo>
                      <a:pt x="292" y="322"/>
                    </a:lnTo>
                    <a:lnTo>
                      <a:pt x="292" y="324"/>
                    </a:lnTo>
                    <a:lnTo>
                      <a:pt x="288" y="328"/>
                    </a:lnTo>
                    <a:lnTo>
                      <a:pt x="284" y="328"/>
                    </a:lnTo>
                    <a:lnTo>
                      <a:pt x="280" y="328"/>
                    </a:lnTo>
                    <a:lnTo>
                      <a:pt x="276" y="328"/>
                    </a:lnTo>
                    <a:lnTo>
                      <a:pt x="272" y="328"/>
                    </a:lnTo>
                    <a:lnTo>
                      <a:pt x="268" y="328"/>
                    </a:lnTo>
                    <a:lnTo>
                      <a:pt x="268" y="332"/>
                    </a:lnTo>
                    <a:lnTo>
                      <a:pt x="266" y="332"/>
                    </a:lnTo>
                    <a:lnTo>
                      <a:pt x="266" y="336"/>
                    </a:lnTo>
                    <a:lnTo>
                      <a:pt x="262" y="336"/>
                    </a:lnTo>
                    <a:lnTo>
                      <a:pt x="258" y="336"/>
                    </a:lnTo>
                    <a:lnTo>
                      <a:pt x="258" y="340"/>
                    </a:lnTo>
                    <a:lnTo>
                      <a:pt x="254" y="340"/>
                    </a:lnTo>
                    <a:lnTo>
                      <a:pt x="254" y="336"/>
                    </a:lnTo>
                    <a:lnTo>
                      <a:pt x="250" y="336"/>
                    </a:lnTo>
                    <a:lnTo>
                      <a:pt x="250" y="332"/>
                    </a:lnTo>
                    <a:lnTo>
                      <a:pt x="250" y="332"/>
                    </a:lnTo>
                    <a:lnTo>
                      <a:pt x="250" y="332"/>
                    </a:lnTo>
                    <a:close/>
                    <a:moveTo>
                      <a:pt x="706" y="280"/>
                    </a:moveTo>
                    <a:lnTo>
                      <a:pt x="702" y="284"/>
                    </a:lnTo>
                    <a:lnTo>
                      <a:pt x="702" y="288"/>
                    </a:lnTo>
                    <a:lnTo>
                      <a:pt x="698" y="288"/>
                    </a:lnTo>
                    <a:lnTo>
                      <a:pt x="698" y="292"/>
                    </a:lnTo>
                    <a:lnTo>
                      <a:pt x="694" y="292"/>
                    </a:lnTo>
                    <a:lnTo>
                      <a:pt x="694" y="294"/>
                    </a:lnTo>
                    <a:lnTo>
                      <a:pt x="690" y="294"/>
                    </a:lnTo>
                    <a:lnTo>
                      <a:pt x="686" y="294"/>
                    </a:lnTo>
                    <a:lnTo>
                      <a:pt x="682" y="294"/>
                    </a:lnTo>
                    <a:lnTo>
                      <a:pt x="678" y="294"/>
                    </a:lnTo>
                    <a:lnTo>
                      <a:pt x="676" y="294"/>
                    </a:lnTo>
                    <a:lnTo>
                      <a:pt x="676" y="292"/>
                    </a:lnTo>
                    <a:lnTo>
                      <a:pt x="676" y="294"/>
                    </a:lnTo>
                    <a:lnTo>
                      <a:pt x="672" y="294"/>
                    </a:lnTo>
                    <a:lnTo>
                      <a:pt x="668" y="294"/>
                    </a:lnTo>
                    <a:lnTo>
                      <a:pt x="664" y="294"/>
                    </a:lnTo>
                    <a:lnTo>
                      <a:pt x="660" y="294"/>
                    </a:lnTo>
                    <a:lnTo>
                      <a:pt x="664" y="294"/>
                    </a:lnTo>
                    <a:lnTo>
                      <a:pt x="668" y="294"/>
                    </a:lnTo>
                    <a:lnTo>
                      <a:pt x="668" y="298"/>
                    </a:lnTo>
                    <a:lnTo>
                      <a:pt x="672" y="298"/>
                    </a:lnTo>
                    <a:lnTo>
                      <a:pt x="672" y="302"/>
                    </a:lnTo>
                    <a:lnTo>
                      <a:pt x="672" y="306"/>
                    </a:lnTo>
                    <a:lnTo>
                      <a:pt x="668" y="306"/>
                    </a:lnTo>
                    <a:lnTo>
                      <a:pt x="664" y="310"/>
                    </a:lnTo>
                    <a:lnTo>
                      <a:pt x="664" y="314"/>
                    </a:lnTo>
                    <a:lnTo>
                      <a:pt x="660" y="314"/>
                    </a:lnTo>
                    <a:lnTo>
                      <a:pt x="652" y="314"/>
                    </a:lnTo>
                    <a:lnTo>
                      <a:pt x="650" y="314"/>
                    </a:lnTo>
                    <a:lnTo>
                      <a:pt x="650" y="310"/>
                    </a:lnTo>
                    <a:lnTo>
                      <a:pt x="652" y="310"/>
                    </a:lnTo>
                    <a:lnTo>
                      <a:pt x="650" y="310"/>
                    </a:lnTo>
                    <a:lnTo>
                      <a:pt x="650" y="306"/>
                    </a:lnTo>
                    <a:lnTo>
                      <a:pt x="650" y="302"/>
                    </a:lnTo>
                    <a:lnTo>
                      <a:pt x="650" y="298"/>
                    </a:lnTo>
                    <a:lnTo>
                      <a:pt x="646" y="298"/>
                    </a:lnTo>
                    <a:lnTo>
                      <a:pt x="646" y="294"/>
                    </a:lnTo>
                    <a:lnTo>
                      <a:pt x="642" y="294"/>
                    </a:lnTo>
                    <a:lnTo>
                      <a:pt x="642" y="292"/>
                    </a:lnTo>
                    <a:lnTo>
                      <a:pt x="642" y="288"/>
                    </a:lnTo>
                    <a:lnTo>
                      <a:pt x="642" y="284"/>
                    </a:lnTo>
                    <a:lnTo>
                      <a:pt x="642" y="280"/>
                    </a:lnTo>
                    <a:lnTo>
                      <a:pt x="642" y="276"/>
                    </a:lnTo>
                    <a:lnTo>
                      <a:pt x="642" y="272"/>
                    </a:lnTo>
                    <a:lnTo>
                      <a:pt x="642" y="268"/>
                    </a:lnTo>
                    <a:lnTo>
                      <a:pt x="646" y="268"/>
                    </a:lnTo>
                    <a:lnTo>
                      <a:pt x="650" y="268"/>
                    </a:lnTo>
                    <a:lnTo>
                      <a:pt x="652" y="268"/>
                    </a:lnTo>
                    <a:lnTo>
                      <a:pt x="656" y="268"/>
                    </a:lnTo>
                    <a:lnTo>
                      <a:pt x="652" y="268"/>
                    </a:lnTo>
                    <a:lnTo>
                      <a:pt x="650" y="268"/>
                    </a:lnTo>
                    <a:lnTo>
                      <a:pt x="650" y="264"/>
                    </a:lnTo>
                    <a:lnTo>
                      <a:pt x="652" y="264"/>
                    </a:lnTo>
                    <a:lnTo>
                      <a:pt x="650" y="264"/>
                    </a:lnTo>
                    <a:lnTo>
                      <a:pt x="646" y="264"/>
                    </a:lnTo>
                    <a:lnTo>
                      <a:pt x="646" y="262"/>
                    </a:lnTo>
                    <a:lnTo>
                      <a:pt x="650" y="262"/>
                    </a:lnTo>
                    <a:lnTo>
                      <a:pt x="652" y="262"/>
                    </a:lnTo>
                    <a:lnTo>
                      <a:pt x="652" y="258"/>
                    </a:lnTo>
                    <a:lnTo>
                      <a:pt x="656" y="258"/>
                    </a:lnTo>
                    <a:lnTo>
                      <a:pt x="660" y="258"/>
                    </a:lnTo>
                    <a:lnTo>
                      <a:pt x="664" y="258"/>
                    </a:lnTo>
                    <a:lnTo>
                      <a:pt x="668" y="258"/>
                    </a:lnTo>
                    <a:lnTo>
                      <a:pt x="672" y="258"/>
                    </a:lnTo>
                    <a:lnTo>
                      <a:pt x="676" y="258"/>
                    </a:lnTo>
                    <a:lnTo>
                      <a:pt x="678" y="258"/>
                    </a:lnTo>
                    <a:lnTo>
                      <a:pt x="682" y="258"/>
                    </a:lnTo>
                    <a:lnTo>
                      <a:pt x="686" y="262"/>
                    </a:lnTo>
                    <a:lnTo>
                      <a:pt x="690" y="262"/>
                    </a:lnTo>
                    <a:lnTo>
                      <a:pt x="694" y="262"/>
                    </a:lnTo>
                    <a:lnTo>
                      <a:pt x="702" y="262"/>
                    </a:lnTo>
                    <a:lnTo>
                      <a:pt x="706" y="262"/>
                    </a:lnTo>
                    <a:lnTo>
                      <a:pt x="712" y="262"/>
                    </a:lnTo>
                    <a:lnTo>
                      <a:pt x="716" y="264"/>
                    </a:lnTo>
                    <a:lnTo>
                      <a:pt x="716" y="262"/>
                    </a:lnTo>
                    <a:lnTo>
                      <a:pt x="720" y="264"/>
                    </a:lnTo>
                    <a:lnTo>
                      <a:pt x="716" y="264"/>
                    </a:lnTo>
                    <a:lnTo>
                      <a:pt x="716" y="268"/>
                    </a:lnTo>
                    <a:lnTo>
                      <a:pt x="712" y="268"/>
                    </a:lnTo>
                    <a:lnTo>
                      <a:pt x="712" y="272"/>
                    </a:lnTo>
                    <a:lnTo>
                      <a:pt x="708" y="272"/>
                    </a:lnTo>
                    <a:lnTo>
                      <a:pt x="708" y="276"/>
                    </a:lnTo>
                    <a:lnTo>
                      <a:pt x="706" y="276"/>
                    </a:lnTo>
                    <a:lnTo>
                      <a:pt x="706" y="280"/>
                    </a:lnTo>
                    <a:lnTo>
                      <a:pt x="706" y="280"/>
                    </a:lnTo>
                    <a:lnTo>
                      <a:pt x="706" y="280"/>
                    </a:lnTo>
                    <a:close/>
                    <a:moveTo>
                      <a:pt x="720" y="262"/>
                    </a:moveTo>
                    <a:lnTo>
                      <a:pt x="716" y="262"/>
                    </a:lnTo>
                    <a:lnTo>
                      <a:pt x="720" y="262"/>
                    </a:lnTo>
                    <a:lnTo>
                      <a:pt x="720" y="258"/>
                    </a:lnTo>
                    <a:lnTo>
                      <a:pt x="724" y="258"/>
                    </a:lnTo>
                    <a:lnTo>
                      <a:pt x="724" y="262"/>
                    </a:lnTo>
                    <a:lnTo>
                      <a:pt x="720" y="262"/>
                    </a:lnTo>
                    <a:lnTo>
                      <a:pt x="720" y="262"/>
                    </a:lnTo>
                    <a:lnTo>
                      <a:pt x="720" y="262"/>
                    </a:lnTo>
                    <a:close/>
                    <a:moveTo>
                      <a:pt x="620" y="276"/>
                    </a:moveTo>
                    <a:lnTo>
                      <a:pt x="620" y="280"/>
                    </a:lnTo>
                    <a:lnTo>
                      <a:pt x="616" y="280"/>
                    </a:lnTo>
                    <a:lnTo>
                      <a:pt x="612" y="280"/>
                    </a:lnTo>
                    <a:lnTo>
                      <a:pt x="608" y="284"/>
                    </a:lnTo>
                    <a:lnTo>
                      <a:pt x="604" y="284"/>
                    </a:lnTo>
                    <a:lnTo>
                      <a:pt x="604" y="288"/>
                    </a:lnTo>
                    <a:lnTo>
                      <a:pt x="600" y="288"/>
                    </a:lnTo>
                    <a:lnTo>
                      <a:pt x="600" y="292"/>
                    </a:lnTo>
                    <a:lnTo>
                      <a:pt x="604" y="292"/>
                    </a:lnTo>
                    <a:lnTo>
                      <a:pt x="604" y="288"/>
                    </a:lnTo>
                    <a:lnTo>
                      <a:pt x="608" y="288"/>
                    </a:lnTo>
                    <a:lnTo>
                      <a:pt x="612" y="288"/>
                    </a:lnTo>
                    <a:lnTo>
                      <a:pt x="616" y="288"/>
                    </a:lnTo>
                    <a:lnTo>
                      <a:pt x="620" y="288"/>
                    </a:lnTo>
                    <a:lnTo>
                      <a:pt x="620" y="292"/>
                    </a:lnTo>
                    <a:lnTo>
                      <a:pt x="622" y="294"/>
                    </a:lnTo>
                    <a:lnTo>
                      <a:pt x="620" y="294"/>
                    </a:lnTo>
                    <a:lnTo>
                      <a:pt x="620" y="298"/>
                    </a:lnTo>
                    <a:lnTo>
                      <a:pt x="622" y="298"/>
                    </a:lnTo>
                    <a:lnTo>
                      <a:pt x="622" y="294"/>
                    </a:lnTo>
                    <a:lnTo>
                      <a:pt x="626" y="294"/>
                    </a:lnTo>
                    <a:lnTo>
                      <a:pt x="630" y="294"/>
                    </a:lnTo>
                    <a:lnTo>
                      <a:pt x="630" y="298"/>
                    </a:lnTo>
                    <a:lnTo>
                      <a:pt x="630" y="302"/>
                    </a:lnTo>
                    <a:lnTo>
                      <a:pt x="634" y="302"/>
                    </a:lnTo>
                    <a:lnTo>
                      <a:pt x="630" y="306"/>
                    </a:lnTo>
                    <a:lnTo>
                      <a:pt x="626" y="306"/>
                    </a:lnTo>
                    <a:lnTo>
                      <a:pt x="622" y="306"/>
                    </a:lnTo>
                    <a:lnTo>
                      <a:pt x="626" y="306"/>
                    </a:lnTo>
                    <a:lnTo>
                      <a:pt x="630" y="306"/>
                    </a:lnTo>
                    <a:lnTo>
                      <a:pt x="630" y="310"/>
                    </a:lnTo>
                    <a:lnTo>
                      <a:pt x="630" y="314"/>
                    </a:lnTo>
                    <a:lnTo>
                      <a:pt x="626" y="314"/>
                    </a:lnTo>
                    <a:lnTo>
                      <a:pt x="622" y="314"/>
                    </a:lnTo>
                    <a:lnTo>
                      <a:pt x="626" y="314"/>
                    </a:lnTo>
                    <a:lnTo>
                      <a:pt x="630" y="314"/>
                    </a:lnTo>
                    <a:lnTo>
                      <a:pt x="626" y="314"/>
                    </a:lnTo>
                    <a:lnTo>
                      <a:pt x="626" y="318"/>
                    </a:lnTo>
                    <a:lnTo>
                      <a:pt x="630" y="318"/>
                    </a:lnTo>
                    <a:lnTo>
                      <a:pt x="626" y="318"/>
                    </a:lnTo>
                    <a:lnTo>
                      <a:pt x="626" y="322"/>
                    </a:lnTo>
                    <a:lnTo>
                      <a:pt x="626" y="318"/>
                    </a:lnTo>
                    <a:lnTo>
                      <a:pt x="622" y="322"/>
                    </a:lnTo>
                    <a:lnTo>
                      <a:pt x="620" y="322"/>
                    </a:lnTo>
                    <a:lnTo>
                      <a:pt x="616" y="324"/>
                    </a:lnTo>
                    <a:lnTo>
                      <a:pt x="612" y="324"/>
                    </a:lnTo>
                    <a:lnTo>
                      <a:pt x="608" y="322"/>
                    </a:lnTo>
                    <a:lnTo>
                      <a:pt x="608" y="324"/>
                    </a:lnTo>
                    <a:lnTo>
                      <a:pt x="604" y="324"/>
                    </a:lnTo>
                    <a:lnTo>
                      <a:pt x="604" y="322"/>
                    </a:lnTo>
                    <a:lnTo>
                      <a:pt x="604" y="318"/>
                    </a:lnTo>
                    <a:lnTo>
                      <a:pt x="600" y="322"/>
                    </a:lnTo>
                    <a:lnTo>
                      <a:pt x="604" y="324"/>
                    </a:lnTo>
                    <a:lnTo>
                      <a:pt x="608" y="324"/>
                    </a:lnTo>
                    <a:lnTo>
                      <a:pt x="608" y="328"/>
                    </a:lnTo>
                    <a:lnTo>
                      <a:pt x="604" y="328"/>
                    </a:lnTo>
                    <a:lnTo>
                      <a:pt x="600" y="332"/>
                    </a:lnTo>
                    <a:lnTo>
                      <a:pt x="596" y="332"/>
                    </a:lnTo>
                    <a:lnTo>
                      <a:pt x="592" y="328"/>
                    </a:lnTo>
                    <a:lnTo>
                      <a:pt x="592" y="332"/>
                    </a:lnTo>
                    <a:lnTo>
                      <a:pt x="590" y="332"/>
                    </a:lnTo>
                    <a:lnTo>
                      <a:pt x="590" y="328"/>
                    </a:lnTo>
                    <a:lnTo>
                      <a:pt x="590" y="324"/>
                    </a:lnTo>
                    <a:lnTo>
                      <a:pt x="586" y="324"/>
                    </a:lnTo>
                    <a:lnTo>
                      <a:pt x="586" y="322"/>
                    </a:lnTo>
                    <a:lnTo>
                      <a:pt x="582" y="318"/>
                    </a:lnTo>
                    <a:lnTo>
                      <a:pt x="578" y="318"/>
                    </a:lnTo>
                    <a:lnTo>
                      <a:pt x="574" y="314"/>
                    </a:lnTo>
                    <a:lnTo>
                      <a:pt x="570" y="310"/>
                    </a:lnTo>
                    <a:lnTo>
                      <a:pt x="566" y="310"/>
                    </a:lnTo>
                    <a:lnTo>
                      <a:pt x="566" y="306"/>
                    </a:lnTo>
                    <a:lnTo>
                      <a:pt x="564" y="306"/>
                    </a:lnTo>
                    <a:lnTo>
                      <a:pt x="560" y="306"/>
                    </a:lnTo>
                    <a:lnTo>
                      <a:pt x="556" y="306"/>
                    </a:lnTo>
                    <a:lnTo>
                      <a:pt x="552" y="306"/>
                    </a:lnTo>
                    <a:lnTo>
                      <a:pt x="552" y="302"/>
                    </a:lnTo>
                    <a:lnTo>
                      <a:pt x="552" y="298"/>
                    </a:lnTo>
                    <a:lnTo>
                      <a:pt x="548" y="298"/>
                    </a:lnTo>
                    <a:lnTo>
                      <a:pt x="544" y="298"/>
                    </a:lnTo>
                    <a:lnTo>
                      <a:pt x="544" y="294"/>
                    </a:lnTo>
                    <a:lnTo>
                      <a:pt x="540" y="294"/>
                    </a:lnTo>
                    <a:lnTo>
                      <a:pt x="540" y="292"/>
                    </a:lnTo>
                    <a:lnTo>
                      <a:pt x="544" y="292"/>
                    </a:lnTo>
                    <a:lnTo>
                      <a:pt x="544" y="288"/>
                    </a:lnTo>
                    <a:lnTo>
                      <a:pt x="548" y="288"/>
                    </a:lnTo>
                    <a:lnTo>
                      <a:pt x="548" y="284"/>
                    </a:lnTo>
                    <a:lnTo>
                      <a:pt x="552" y="284"/>
                    </a:lnTo>
                    <a:lnTo>
                      <a:pt x="552" y="288"/>
                    </a:lnTo>
                    <a:lnTo>
                      <a:pt x="556" y="288"/>
                    </a:lnTo>
                    <a:lnTo>
                      <a:pt x="556" y="292"/>
                    </a:lnTo>
                    <a:lnTo>
                      <a:pt x="560" y="292"/>
                    </a:lnTo>
                    <a:lnTo>
                      <a:pt x="560" y="294"/>
                    </a:lnTo>
                    <a:lnTo>
                      <a:pt x="564" y="294"/>
                    </a:lnTo>
                    <a:lnTo>
                      <a:pt x="566" y="294"/>
                    </a:lnTo>
                    <a:lnTo>
                      <a:pt x="570" y="294"/>
                    </a:lnTo>
                    <a:lnTo>
                      <a:pt x="574" y="294"/>
                    </a:lnTo>
                    <a:lnTo>
                      <a:pt x="574" y="292"/>
                    </a:lnTo>
                    <a:lnTo>
                      <a:pt x="574" y="288"/>
                    </a:lnTo>
                    <a:lnTo>
                      <a:pt x="574" y="292"/>
                    </a:lnTo>
                    <a:lnTo>
                      <a:pt x="578" y="292"/>
                    </a:lnTo>
                    <a:lnTo>
                      <a:pt x="578" y="288"/>
                    </a:lnTo>
                    <a:lnTo>
                      <a:pt x="578" y="284"/>
                    </a:lnTo>
                    <a:lnTo>
                      <a:pt x="574" y="284"/>
                    </a:lnTo>
                    <a:lnTo>
                      <a:pt x="570" y="284"/>
                    </a:lnTo>
                    <a:lnTo>
                      <a:pt x="574" y="280"/>
                    </a:lnTo>
                    <a:lnTo>
                      <a:pt x="578" y="284"/>
                    </a:lnTo>
                    <a:lnTo>
                      <a:pt x="582" y="284"/>
                    </a:lnTo>
                    <a:lnTo>
                      <a:pt x="578" y="280"/>
                    </a:lnTo>
                    <a:lnTo>
                      <a:pt x="574" y="280"/>
                    </a:lnTo>
                    <a:lnTo>
                      <a:pt x="574" y="276"/>
                    </a:lnTo>
                    <a:lnTo>
                      <a:pt x="574" y="280"/>
                    </a:lnTo>
                    <a:lnTo>
                      <a:pt x="570" y="280"/>
                    </a:lnTo>
                    <a:lnTo>
                      <a:pt x="566" y="280"/>
                    </a:lnTo>
                    <a:lnTo>
                      <a:pt x="564" y="276"/>
                    </a:lnTo>
                    <a:lnTo>
                      <a:pt x="560" y="276"/>
                    </a:lnTo>
                    <a:lnTo>
                      <a:pt x="556" y="276"/>
                    </a:lnTo>
                    <a:lnTo>
                      <a:pt x="560" y="272"/>
                    </a:lnTo>
                    <a:lnTo>
                      <a:pt x="564" y="272"/>
                    </a:lnTo>
                    <a:lnTo>
                      <a:pt x="566" y="272"/>
                    </a:lnTo>
                    <a:lnTo>
                      <a:pt x="570" y="272"/>
                    </a:lnTo>
                    <a:lnTo>
                      <a:pt x="570" y="276"/>
                    </a:lnTo>
                    <a:lnTo>
                      <a:pt x="574" y="276"/>
                    </a:lnTo>
                    <a:lnTo>
                      <a:pt x="570" y="276"/>
                    </a:lnTo>
                    <a:lnTo>
                      <a:pt x="570" y="272"/>
                    </a:lnTo>
                    <a:lnTo>
                      <a:pt x="566" y="272"/>
                    </a:lnTo>
                    <a:lnTo>
                      <a:pt x="566" y="268"/>
                    </a:lnTo>
                    <a:lnTo>
                      <a:pt x="564" y="268"/>
                    </a:lnTo>
                    <a:lnTo>
                      <a:pt x="566" y="264"/>
                    </a:lnTo>
                    <a:lnTo>
                      <a:pt x="570" y="264"/>
                    </a:lnTo>
                    <a:lnTo>
                      <a:pt x="574" y="264"/>
                    </a:lnTo>
                    <a:lnTo>
                      <a:pt x="578" y="268"/>
                    </a:lnTo>
                    <a:lnTo>
                      <a:pt x="582" y="264"/>
                    </a:lnTo>
                    <a:lnTo>
                      <a:pt x="578" y="264"/>
                    </a:lnTo>
                    <a:lnTo>
                      <a:pt x="574" y="264"/>
                    </a:lnTo>
                    <a:lnTo>
                      <a:pt x="578" y="264"/>
                    </a:lnTo>
                    <a:lnTo>
                      <a:pt x="578" y="262"/>
                    </a:lnTo>
                    <a:lnTo>
                      <a:pt x="582" y="262"/>
                    </a:lnTo>
                    <a:lnTo>
                      <a:pt x="582" y="264"/>
                    </a:lnTo>
                    <a:lnTo>
                      <a:pt x="586" y="264"/>
                    </a:lnTo>
                    <a:lnTo>
                      <a:pt x="590" y="268"/>
                    </a:lnTo>
                    <a:lnTo>
                      <a:pt x="592" y="268"/>
                    </a:lnTo>
                    <a:lnTo>
                      <a:pt x="596" y="268"/>
                    </a:lnTo>
                    <a:lnTo>
                      <a:pt x="600" y="268"/>
                    </a:lnTo>
                    <a:lnTo>
                      <a:pt x="600" y="264"/>
                    </a:lnTo>
                    <a:lnTo>
                      <a:pt x="604" y="264"/>
                    </a:lnTo>
                    <a:lnTo>
                      <a:pt x="608" y="264"/>
                    </a:lnTo>
                    <a:lnTo>
                      <a:pt x="612" y="264"/>
                    </a:lnTo>
                    <a:lnTo>
                      <a:pt x="616" y="264"/>
                    </a:lnTo>
                    <a:lnTo>
                      <a:pt x="620" y="264"/>
                    </a:lnTo>
                    <a:lnTo>
                      <a:pt x="622" y="268"/>
                    </a:lnTo>
                    <a:lnTo>
                      <a:pt x="622" y="272"/>
                    </a:lnTo>
                    <a:lnTo>
                      <a:pt x="620" y="272"/>
                    </a:lnTo>
                    <a:lnTo>
                      <a:pt x="616" y="272"/>
                    </a:lnTo>
                    <a:lnTo>
                      <a:pt x="612" y="276"/>
                    </a:lnTo>
                    <a:lnTo>
                      <a:pt x="616" y="276"/>
                    </a:lnTo>
                    <a:lnTo>
                      <a:pt x="620" y="276"/>
                    </a:lnTo>
                    <a:lnTo>
                      <a:pt x="620" y="276"/>
                    </a:lnTo>
                    <a:lnTo>
                      <a:pt x="620" y="276"/>
                    </a:lnTo>
                    <a:close/>
                    <a:moveTo>
                      <a:pt x="1004" y="542"/>
                    </a:moveTo>
                    <a:lnTo>
                      <a:pt x="1000" y="542"/>
                    </a:lnTo>
                    <a:lnTo>
                      <a:pt x="996" y="542"/>
                    </a:lnTo>
                    <a:lnTo>
                      <a:pt x="992" y="538"/>
                    </a:lnTo>
                    <a:lnTo>
                      <a:pt x="988" y="538"/>
                    </a:lnTo>
                    <a:lnTo>
                      <a:pt x="992" y="538"/>
                    </a:lnTo>
                    <a:lnTo>
                      <a:pt x="992" y="534"/>
                    </a:lnTo>
                    <a:lnTo>
                      <a:pt x="988" y="534"/>
                    </a:lnTo>
                    <a:lnTo>
                      <a:pt x="988" y="538"/>
                    </a:lnTo>
                    <a:lnTo>
                      <a:pt x="984" y="534"/>
                    </a:lnTo>
                    <a:lnTo>
                      <a:pt x="980" y="534"/>
                    </a:lnTo>
                    <a:lnTo>
                      <a:pt x="980" y="530"/>
                    </a:lnTo>
                    <a:lnTo>
                      <a:pt x="980" y="526"/>
                    </a:lnTo>
                    <a:lnTo>
                      <a:pt x="976" y="526"/>
                    </a:lnTo>
                    <a:lnTo>
                      <a:pt x="974" y="526"/>
                    </a:lnTo>
                    <a:lnTo>
                      <a:pt x="976" y="526"/>
                    </a:lnTo>
                    <a:lnTo>
                      <a:pt x="980" y="526"/>
                    </a:lnTo>
                    <a:lnTo>
                      <a:pt x="984" y="526"/>
                    </a:lnTo>
                    <a:lnTo>
                      <a:pt x="984" y="522"/>
                    </a:lnTo>
                    <a:lnTo>
                      <a:pt x="988" y="522"/>
                    </a:lnTo>
                    <a:lnTo>
                      <a:pt x="984" y="522"/>
                    </a:lnTo>
                    <a:lnTo>
                      <a:pt x="980" y="522"/>
                    </a:lnTo>
                    <a:lnTo>
                      <a:pt x="980" y="520"/>
                    </a:lnTo>
                    <a:lnTo>
                      <a:pt x="976" y="520"/>
                    </a:lnTo>
                    <a:lnTo>
                      <a:pt x="976" y="522"/>
                    </a:lnTo>
                    <a:lnTo>
                      <a:pt x="974" y="520"/>
                    </a:lnTo>
                    <a:lnTo>
                      <a:pt x="974" y="522"/>
                    </a:lnTo>
                    <a:lnTo>
                      <a:pt x="970" y="520"/>
                    </a:lnTo>
                    <a:lnTo>
                      <a:pt x="974" y="520"/>
                    </a:lnTo>
                    <a:lnTo>
                      <a:pt x="974" y="516"/>
                    </a:lnTo>
                    <a:lnTo>
                      <a:pt x="970" y="516"/>
                    </a:lnTo>
                    <a:lnTo>
                      <a:pt x="970" y="520"/>
                    </a:lnTo>
                    <a:lnTo>
                      <a:pt x="970" y="516"/>
                    </a:lnTo>
                    <a:lnTo>
                      <a:pt x="966" y="516"/>
                    </a:lnTo>
                    <a:lnTo>
                      <a:pt x="970" y="512"/>
                    </a:lnTo>
                    <a:lnTo>
                      <a:pt x="966" y="512"/>
                    </a:lnTo>
                    <a:lnTo>
                      <a:pt x="966" y="516"/>
                    </a:lnTo>
                    <a:lnTo>
                      <a:pt x="966" y="512"/>
                    </a:lnTo>
                    <a:lnTo>
                      <a:pt x="962" y="512"/>
                    </a:lnTo>
                    <a:lnTo>
                      <a:pt x="962" y="508"/>
                    </a:lnTo>
                    <a:lnTo>
                      <a:pt x="958" y="508"/>
                    </a:lnTo>
                    <a:lnTo>
                      <a:pt x="954" y="504"/>
                    </a:lnTo>
                    <a:lnTo>
                      <a:pt x="958" y="500"/>
                    </a:lnTo>
                    <a:lnTo>
                      <a:pt x="958" y="496"/>
                    </a:lnTo>
                    <a:lnTo>
                      <a:pt x="958" y="500"/>
                    </a:lnTo>
                    <a:lnTo>
                      <a:pt x="954" y="500"/>
                    </a:lnTo>
                    <a:lnTo>
                      <a:pt x="954" y="496"/>
                    </a:lnTo>
                    <a:lnTo>
                      <a:pt x="950" y="496"/>
                    </a:lnTo>
                    <a:lnTo>
                      <a:pt x="950" y="500"/>
                    </a:lnTo>
                    <a:lnTo>
                      <a:pt x="948" y="500"/>
                    </a:lnTo>
                    <a:lnTo>
                      <a:pt x="950" y="500"/>
                    </a:lnTo>
                    <a:lnTo>
                      <a:pt x="948" y="504"/>
                    </a:lnTo>
                    <a:lnTo>
                      <a:pt x="948" y="500"/>
                    </a:lnTo>
                    <a:lnTo>
                      <a:pt x="948" y="496"/>
                    </a:lnTo>
                    <a:lnTo>
                      <a:pt x="944" y="496"/>
                    </a:lnTo>
                    <a:lnTo>
                      <a:pt x="944" y="500"/>
                    </a:lnTo>
                    <a:lnTo>
                      <a:pt x="940" y="500"/>
                    </a:lnTo>
                    <a:lnTo>
                      <a:pt x="940" y="496"/>
                    </a:lnTo>
                    <a:lnTo>
                      <a:pt x="940" y="494"/>
                    </a:lnTo>
                    <a:lnTo>
                      <a:pt x="936" y="494"/>
                    </a:lnTo>
                    <a:lnTo>
                      <a:pt x="936" y="496"/>
                    </a:lnTo>
                    <a:lnTo>
                      <a:pt x="936" y="494"/>
                    </a:lnTo>
                    <a:lnTo>
                      <a:pt x="932" y="494"/>
                    </a:lnTo>
                    <a:lnTo>
                      <a:pt x="936" y="496"/>
                    </a:lnTo>
                    <a:lnTo>
                      <a:pt x="940" y="496"/>
                    </a:lnTo>
                    <a:lnTo>
                      <a:pt x="940" y="500"/>
                    </a:lnTo>
                    <a:lnTo>
                      <a:pt x="940" y="504"/>
                    </a:lnTo>
                    <a:lnTo>
                      <a:pt x="936" y="504"/>
                    </a:lnTo>
                    <a:lnTo>
                      <a:pt x="932" y="504"/>
                    </a:lnTo>
                    <a:lnTo>
                      <a:pt x="932" y="500"/>
                    </a:lnTo>
                    <a:lnTo>
                      <a:pt x="932" y="504"/>
                    </a:lnTo>
                    <a:lnTo>
                      <a:pt x="928" y="504"/>
                    </a:lnTo>
                    <a:lnTo>
                      <a:pt x="928" y="500"/>
                    </a:lnTo>
                    <a:lnTo>
                      <a:pt x="924" y="500"/>
                    </a:lnTo>
                    <a:lnTo>
                      <a:pt x="920" y="500"/>
                    </a:lnTo>
                    <a:lnTo>
                      <a:pt x="924" y="500"/>
                    </a:lnTo>
                    <a:lnTo>
                      <a:pt x="924" y="504"/>
                    </a:lnTo>
                    <a:lnTo>
                      <a:pt x="920" y="504"/>
                    </a:lnTo>
                    <a:lnTo>
                      <a:pt x="920" y="500"/>
                    </a:lnTo>
                    <a:lnTo>
                      <a:pt x="924" y="504"/>
                    </a:lnTo>
                    <a:lnTo>
                      <a:pt x="920" y="504"/>
                    </a:lnTo>
                    <a:lnTo>
                      <a:pt x="918" y="504"/>
                    </a:lnTo>
                    <a:lnTo>
                      <a:pt x="918" y="508"/>
                    </a:lnTo>
                    <a:lnTo>
                      <a:pt x="914" y="508"/>
                    </a:lnTo>
                    <a:lnTo>
                      <a:pt x="910" y="508"/>
                    </a:lnTo>
                    <a:lnTo>
                      <a:pt x="906" y="508"/>
                    </a:lnTo>
                    <a:lnTo>
                      <a:pt x="902" y="508"/>
                    </a:lnTo>
                    <a:lnTo>
                      <a:pt x="898" y="508"/>
                    </a:lnTo>
                    <a:lnTo>
                      <a:pt x="898" y="504"/>
                    </a:lnTo>
                    <a:lnTo>
                      <a:pt x="894" y="504"/>
                    </a:lnTo>
                    <a:lnTo>
                      <a:pt x="890" y="504"/>
                    </a:lnTo>
                    <a:lnTo>
                      <a:pt x="888" y="500"/>
                    </a:lnTo>
                    <a:lnTo>
                      <a:pt x="888" y="496"/>
                    </a:lnTo>
                    <a:lnTo>
                      <a:pt x="890" y="494"/>
                    </a:lnTo>
                    <a:lnTo>
                      <a:pt x="888" y="490"/>
                    </a:lnTo>
                    <a:lnTo>
                      <a:pt x="890" y="490"/>
                    </a:lnTo>
                    <a:lnTo>
                      <a:pt x="894" y="486"/>
                    </a:lnTo>
                    <a:lnTo>
                      <a:pt x="898" y="486"/>
                    </a:lnTo>
                    <a:lnTo>
                      <a:pt x="902" y="486"/>
                    </a:lnTo>
                    <a:lnTo>
                      <a:pt x="898" y="482"/>
                    </a:lnTo>
                    <a:lnTo>
                      <a:pt x="902" y="482"/>
                    </a:lnTo>
                    <a:lnTo>
                      <a:pt x="898" y="478"/>
                    </a:lnTo>
                    <a:lnTo>
                      <a:pt x="902" y="478"/>
                    </a:lnTo>
                    <a:lnTo>
                      <a:pt x="906" y="478"/>
                    </a:lnTo>
                    <a:lnTo>
                      <a:pt x="910" y="482"/>
                    </a:lnTo>
                    <a:lnTo>
                      <a:pt x="914" y="482"/>
                    </a:lnTo>
                    <a:lnTo>
                      <a:pt x="918" y="482"/>
                    </a:lnTo>
                    <a:lnTo>
                      <a:pt x="920" y="482"/>
                    </a:lnTo>
                    <a:lnTo>
                      <a:pt x="920" y="486"/>
                    </a:lnTo>
                    <a:lnTo>
                      <a:pt x="924" y="486"/>
                    </a:lnTo>
                    <a:lnTo>
                      <a:pt x="928" y="490"/>
                    </a:lnTo>
                    <a:lnTo>
                      <a:pt x="924" y="490"/>
                    </a:lnTo>
                    <a:lnTo>
                      <a:pt x="924" y="494"/>
                    </a:lnTo>
                    <a:lnTo>
                      <a:pt x="928" y="494"/>
                    </a:lnTo>
                    <a:lnTo>
                      <a:pt x="928" y="496"/>
                    </a:lnTo>
                    <a:lnTo>
                      <a:pt x="928" y="494"/>
                    </a:lnTo>
                    <a:lnTo>
                      <a:pt x="924" y="494"/>
                    </a:lnTo>
                    <a:lnTo>
                      <a:pt x="928" y="494"/>
                    </a:lnTo>
                    <a:lnTo>
                      <a:pt x="928" y="490"/>
                    </a:lnTo>
                    <a:lnTo>
                      <a:pt x="932" y="490"/>
                    </a:lnTo>
                    <a:lnTo>
                      <a:pt x="932" y="486"/>
                    </a:lnTo>
                    <a:lnTo>
                      <a:pt x="928" y="486"/>
                    </a:lnTo>
                    <a:lnTo>
                      <a:pt x="928" y="490"/>
                    </a:lnTo>
                    <a:lnTo>
                      <a:pt x="928" y="486"/>
                    </a:lnTo>
                    <a:lnTo>
                      <a:pt x="924" y="486"/>
                    </a:lnTo>
                    <a:lnTo>
                      <a:pt x="920" y="486"/>
                    </a:lnTo>
                    <a:lnTo>
                      <a:pt x="920" y="482"/>
                    </a:lnTo>
                    <a:lnTo>
                      <a:pt x="924" y="482"/>
                    </a:lnTo>
                    <a:lnTo>
                      <a:pt x="928" y="482"/>
                    </a:lnTo>
                    <a:lnTo>
                      <a:pt x="932" y="482"/>
                    </a:lnTo>
                    <a:lnTo>
                      <a:pt x="936" y="482"/>
                    </a:lnTo>
                    <a:lnTo>
                      <a:pt x="940" y="482"/>
                    </a:lnTo>
                    <a:lnTo>
                      <a:pt x="944" y="478"/>
                    </a:lnTo>
                    <a:lnTo>
                      <a:pt x="948" y="478"/>
                    </a:lnTo>
                    <a:lnTo>
                      <a:pt x="950" y="478"/>
                    </a:lnTo>
                    <a:lnTo>
                      <a:pt x="954" y="478"/>
                    </a:lnTo>
                    <a:lnTo>
                      <a:pt x="954" y="474"/>
                    </a:lnTo>
                    <a:lnTo>
                      <a:pt x="950" y="474"/>
                    </a:lnTo>
                    <a:lnTo>
                      <a:pt x="950" y="470"/>
                    </a:lnTo>
                    <a:lnTo>
                      <a:pt x="948" y="470"/>
                    </a:lnTo>
                    <a:lnTo>
                      <a:pt x="948" y="466"/>
                    </a:lnTo>
                    <a:lnTo>
                      <a:pt x="944" y="466"/>
                    </a:lnTo>
                    <a:lnTo>
                      <a:pt x="944" y="464"/>
                    </a:lnTo>
                    <a:lnTo>
                      <a:pt x="940" y="464"/>
                    </a:lnTo>
                    <a:lnTo>
                      <a:pt x="944" y="460"/>
                    </a:lnTo>
                    <a:lnTo>
                      <a:pt x="948" y="460"/>
                    </a:lnTo>
                    <a:lnTo>
                      <a:pt x="950" y="456"/>
                    </a:lnTo>
                    <a:lnTo>
                      <a:pt x="954" y="452"/>
                    </a:lnTo>
                    <a:lnTo>
                      <a:pt x="958" y="448"/>
                    </a:lnTo>
                    <a:lnTo>
                      <a:pt x="962" y="448"/>
                    </a:lnTo>
                    <a:lnTo>
                      <a:pt x="962" y="444"/>
                    </a:lnTo>
                    <a:lnTo>
                      <a:pt x="966" y="440"/>
                    </a:lnTo>
                    <a:lnTo>
                      <a:pt x="970" y="440"/>
                    </a:lnTo>
                    <a:lnTo>
                      <a:pt x="970" y="436"/>
                    </a:lnTo>
                    <a:lnTo>
                      <a:pt x="974" y="436"/>
                    </a:lnTo>
                    <a:lnTo>
                      <a:pt x="974" y="434"/>
                    </a:lnTo>
                    <a:lnTo>
                      <a:pt x="970" y="434"/>
                    </a:lnTo>
                    <a:lnTo>
                      <a:pt x="970" y="430"/>
                    </a:lnTo>
                    <a:lnTo>
                      <a:pt x="970" y="426"/>
                    </a:lnTo>
                    <a:lnTo>
                      <a:pt x="966" y="426"/>
                    </a:lnTo>
                    <a:lnTo>
                      <a:pt x="966" y="422"/>
                    </a:lnTo>
                    <a:lnTo>
                      <a:pt x="970" y="422"/>
                    </a:lnTo>
                    <a:lnTo>
                      <a:pt x="966" y="422"/>
                    </a:lnTo>
                    <a:lnTo>
                      <a:pt x="966" y="418"/>
                    </a:lnTo>
                    <a:lnTo>
                      <a:pt x="962" y="418"/>
                    </a:lnTo>
                    <a:lnTo>
                      <a:pt x="962" y="414"/>
                    </a:lnTo>
                    <a:lnTo>
                      <a:pt x="962" y="410"/>
                    </a:lnTo>
                    <a:lnTo>
                      <a:pt x="958" y="410"/>
                    </a:lnTo>
                    <a:lnTo>
                      <a:pt x="954" y="410"/>
                    </a:lnTo>
                    <a:lnTo>
                      <a:pt x="954" y="408"/>
                    </a:lnTo>
                    <a:lnTo>
                      <a:pt x="958" y="408"/>
                    </a:lnTo>
                    <a:lnTo>
                      <a:pt x="954" y="408"/>
                    </a:lnTo>
                    <a:lnTo>
                      <a:pt x="954" y="410"/>
                    </a:lnTo>
                    <a:lnTo>
                      <a:pt x="950" y="408"/>
                    </a:lnTo>
                    <a:lnTo>
                      <a:pt x="950" y="404"/>
                    </a:lnTo>
                    <a:lnTo>
                      <a:pt x="950" y="400"/>
                    </a:lnTo>
                    <a:lnTo>
                      <a:pt x="948" y="400"/>
                    </a:lnTo>
                    <a:lnTo>
                      <a:pt x="950" y="404"/>
                    </a:lnTo>
                    <a:lnTo>
                      <a:pt x="948" y="404"/>
                    </a:lnTo>
                    <a:lnTo>
                      <a:pt x="944" y="404"/>
                    </a:lnTo>
                    <a:lnTo>
                      <a:pt x="940" y="400"/>
                    </a:lnTo>
                    <a:lnTo>
                      <a:pt x="936" y="400"/>
                    </a:lnTo>
                    <a:lnTo>
                      <a:pt x="936" y="396"/>
                    </a:lnTo>
                    <a:lnTo>
                      <a:pt x="940" y="396"/>
                    </a:lnTo>
                    <a:lnTo>
                      <a:pt x="936" y="396"/>
                    </a:lnTo>
                    <a:lnTo>
                      <a:pt x="940" y="396"/>
                    </a:lnTo>
                    <a:lnTo>
                      <a:pt x="936" y="396"/>
                    </a:lnTo>
                    <a:lnTo>
                      <a:pt x="936" y="392"/>
                    </a:lnTo>
                    <a:lnTo>
                      <a:pt x="932" y="392"/>
                    </a:lnTo>
                    <a:lnTo>
                      <a:pt x="936" y="392"/>
                    </a:lnTo>
                    <a:lnTo>
                      <a:pt x="940" y="392"/>
                    </a:lnTo>
                    <a:lnTo>
                      <a:pt x="940" y="388"/>
                    </a:lnTo>
                    <a:lnTo>
                      <a:pt x="936" y="388"/>
                    </a:lnTo>
                    <a:lnTo>
                      <a:pt x="932" y="392"/>
                    </a:lnTo>
                    <a:lnTo>
                      <a:pt x="928" y="392"/>
                    </a:lnTo>
                    <a:lnTo>
                      <a:pt x="924" y="392"/>
                    </a:lnTo>
                    <a:lnTo>
                      <a:pt x="924" y="396"/>
                    </a:lnTo>
                    <a:lnTo>
                      <a:pt x="920" y="396"/>
                    </a:lnTo>
                    <a:lnTo>
                      <a:pt x="918" y="396"/>
                    </a:lnTo>
                    <a:lnTo>
                      <a:pt x="918" y="400"/>
                    </a:lnTo>
                    <a:lnTo>
                      <a:pt x="914" y="400"/>
                    </a:lnTo>
                    <a:lnTo>
                      <a:pt x="910" y="400"/>
                    </a:lnTo>
                    <a:lnTo>
                      <a:pt x="910" y="396"/>
                    </a:lnTo>
                    <a:lnTo>
                      <a:pt x="914" y="396"/>
                    </a:lnTo>
                    <a:lnTo>
                      <a:pt x="910" y="396"/>
                    </a:lnTo>
                    <a:lnTo>
                      <a:pt x="910" y="392"/>
                    </a:lnTo>
                    <a:lnTo>
                      <a:pt x="914" y="388"/>
                    </a:lnTo>
                    <a:lnTo>
                      <a:pt x="918" y="388"/>
                    </a:lnTo>
                    <a:lnTo>
                      <a:pt x="918" y="392"/>
                    </a:lnTo>
                    <a:lnTo>
                      <a:pt x="920" y="392"/>
                    </a:lnTo>
                    <a:lnTo>
                      <a:pt x="920" y="388"/>
                    </a:lnTo>
                    <a:lnTo>
                      <a:pt x="924" y="388"/>
                    </a:lnTo>
                    <a:lnTo>
                      <a:pt x="924" y="384"/>
                    </a:lnTo>
                    <a:lnTo>
                      <a:pt x="920" y="384"/>
                    </a:lnTo>
                    <a:lnTo>
                      <a:pt x="920" y="380"/>
                    </a:lnTo>
                    <a:lnTo>
                      <a:pt x="918" y="380"/>
                    </a:lnTo>
                    <a:lnTo>
                      <a:pt x="914" y="380"/>
                    </a:lnTo>
                    <a:lnTo>
                      <a:pt x="910" y="378"/>
                    </a:lnTo>
                    <a:lnTo>
                      <a:pt x="914" y="374"/>
                    </a:lnTo>
                    <a:lnTo>
                      <a:pt x="918" y="374"/>
                    </a:lnTo>
                    <a:lnTo>
                      <a:pt x="914" y="374"/>
                    </a:lnTo>
                    <a:lnTo>
                      <a:pt x="910" y="374"/>
                    </a:lnTo>
                    <a:lnTo>
                      <a:pt x="914" y="374"/>
                    </a:lnTo>
                    <a:lnTo>
                      <a:pt x="910" y="378"/>
                    </a:lnTo>
                    <a:lnTo>
                      <a:pt x="906" y="378"/>
                    </a:lnTo>
                    <a:lnTo>
                      <a:pt x="902" y="374"/>
                    </a:lnTo>
                    <a:lnTo>
                      <a:pt x="906" y="374"/>
                    </a:lnTo>
                    <a:lnTo>
                      <a:pt x="910" y="374"/>
                    </a:lnTo>
                    <a:lnTo>
                      <a:pt x="906" y="370"/>
                    </a:lnTo>
                    <a:lnTo>
                      <a:pt x="902" y="370"/>
                    </a:lnTo>
                    <a:lnTo>
                      <a:pt x="906" y="366"/>
                    </a:lnTo>
                    <a:lnTo>
                      <a:pt x="902" y="366"/>
                    </a:lnTo>
                    <a:lnTo>
                      <a:pt x="902" y="370"/>
                    </a:lnTo>
                    <a:lnTo>
                      <a:pt x="898" y="370"/>
                    </a:lnTo>
                    <a:lnTo>
                      <a:pt x="898" y="374"/>
                    </a:lnTo>
                    <a:lnTo>
                      <a:pt x="894" y="374"/>
                    </a:lnTo>
                    <a:lnTo>
                      <a:pt x="894" y="370"/>
                    </a:lnTo>
                    <a:lnTo>
                      <a:pt x="894" y="366"/>
                    </a:lnTo>
                    <a:lnTo>
                      <a:pt x="894" y="362"/>
                    </a:lnTo>
                    <a:lnTo>
                      <a:pt x="894" y="358"/>
                    </a:lnTo>
                    <a:lnTo>
                      <a:pt x="890" y="358"/>
                    </a:lnTo>
                    <a:lnTo>
                      <a:pt x="888" y="358"/>
                    </a:lnTo>
                    <a:lnTo>
                      <a:pt x="888" y="362"/>
                    </a:lnTo>
                    <a:lnTo>
                      <a:pt x="884" y="358"/>
                    </a:lnTo>
                    <a:lnTo>
                      <a:pt x="884" y="354"/>
                    </a:lnTo>
                    <a:lnTo>
                      <a:pt x="884" y="358"/>
                    </a:lnTo>
                    <a:lnTo>
                      <a:pt x="880" y="354"/>
                    </a:lnTo>
                    <a:lnTo>
                      <a:pt x="876" y="354"/>
                    </a:lnTo>
                    <a:lnTo>
                      <a:pt x="876" y="350"/>
                    </a:lnTo>
                    <a:lnTo>
                      <a:pt x="880" y="350"/>
                    </a:lnTo>
                    <a:lnTo>
                      <a:pt x="876" y="350"/>
                    </a:lnTo>
                    <a:lnTo>
                      <a:pt x="876" y="348"/>
                    </a:lnTo>
                    <a:lnTo>
                      <a:pt x="876" y="350"/>
                    </a:lnTo>
                    <a:lnTo>
                      <a:pt x="876" y="354"/>
                    </a:lnTo>
                    <a:lnTo>
                      <a:pt x="872" y="354"/>
                    </a:lnTo>
                    <a:lnTo>
                      <a:pt x="868" y="354"/>
                    </a:lnTo>
                    <a:lnTo>
                      <a:pt x="872" y="354"/>
                    </a:lnTo>
                    <a:lnTo>
                      <a:pt x="872" y="358"/>
                    </a:lnTo>
                    <a:lnTo>
                      <a:pt x="876" y="358"/>
                    </a:lnTo>
                    <a:lnTo>
                      <a:pt x="880" y="358"/>
                    </a:lnTo>
                    <a:lnTo>
                      <a:pt x="880" y="362"/>
                    </a:lnTo>
                    <a:lnTo>
                      <a:pt x="880" y="366"/>
                    </a:lnTo>
                    <a:lnTo>
                      <a:pt x="880" y="370"/>
                    </a:lnTo>
                    <a:lnTo>
                      <a:pt x="876" y="370"/>
                    </a:lnTo>
                    <a:lnTo>
                      <a:pt x="872" y="370"/>
                    </a:lnTo>
                    <a:lnTo>
                      <a:pt x="868" y="370"/>
                    </a:lnTo>
                    <a:lnTo>
                      <a:pt x="864" y="370"/>
                    </a:lnTo>
                    <a:lnTo>
                      <a:pt x="864" y="366"/>
                    </a:lnTo>
                    <a:lnTo>
                      <a:pt x="862" y="366"/>
                    </a:lnTo>
                    <a:lnTo>
                      <a:pt x="858" y="366"/>
                    </a:lnTo>
                    <a:lnTo>
                      <a:pt x="854" y="366"/>
                    </a:lnTo>
                    <a:lnTo>
                      <a:pt x="850" y="366"/>
                    </a:lnTo>
                    <a:lnTo>
                      <a:pt x="850" y="362"/>
                    </a:lnTo>
                    <a:lnTo>
                      <a:pt x="846" y="362"/>
                    </a:lnTo>
                    <a:lnTo>
                      <a:pt x="842" y="362"/>
                    </a:lnTo>
                    <a:lnTo>
                      <a:pt x="838" y="362"/>
                    </a:lnTo>
                    <a:lnTo>
                      <a:pt x="838" y="366"/>
                    </a:lnTo>
                    <a:lnTo>
                      <a:pt x="842" y="366"/>
                    </a:lnTo>
                    <a:lnTo>
                      <a:pt x="846" y="366"/>
                    </a:lnTo>
                    <a:lnTo>
                      <a:pt x="846" y="370"/>
                    </a:lnTo>
                    <a:lnTo>
                      <a:pt x="850" y="370"/>
                    </a:lnTo>
                    <a:lnTo>
                      <a:pt x="854" y="374"/>
                    </a:lnTo>
                    <a:lnTo>
                      <a:pt x="850" y="374"/>
                    </a:lnTo>
                    <a:lnTo>
                      <a:pt x="846" y="374"/>
                    </a:lnTo>
                    <a:lnTo>
                      <a:pt x="846" y="370"/>
                    </a:lnTo>
                    <a:lnTo>
                      <a:pt x="842" y="370"/>
                    </a:lnTo>
                    <a:lnTo>
                      <a:pt x="842" y="366"/>
                    </a:lnTo>
                    <a:lnTo>
                      <a:pt x="838" y="366"/>
                    </a:lnTo>
                    <a:lnTo>
                      <a:pt x="834" y="366"/>
                    </a:lnTo>
                    <a:lnTo>
                      <a:pt x="834" y="362"/>
                    </a:lnTo>
                    <a:lnTo>
                      <a:pt x="832" y="362"/>
                    </a:lnTo>
                    <a:lnTo>
                      <a:pt x="828" y="362"/>
                    </a:lnTo>
                    <a:lnTo>
                      <a:pt x="824" y="358"/>
                    </a:lnTo>
                    <a:lnTo>
                      <a:pt x="820" y="358"/>
                    </a:lnTo>
                    <a:lnTo>
                      <a:pt x="824" y="358"/>
                    </a:lnTo>
                    <a:lnTo>
                      <a:pt x="824" y="362"/>
                    </a:lnTo>
                    <a:lnTo>
                      <a:pt x="828" y="362"/>
                    </a:lnTo>
                    <a:lnTo>
                      <a:pt x="832" y="362"/>
                    </a:lnTo>
                    <a:lnTo>
                      <a:pt x="834" y="366"/>
                    </a:lnTo>
                    <a:lnTo>
                      <a:pt x="838" y="366"/>
                    </a:lnTo>
                    <a:lnTo>
                      <a:pt x="838" y="370"/>
                    </a:lnTo>
                    <a:lnTo>
                      <a:pt x="834" y="370"/>
                    </a:lnTo>
                    <a:lnTo>
                      <a:pt x="832" y="370"/>
                    </a:lnTo>
                    <a:lnTo>
                      <a:pt x="828" y="370"/>
                    </a:lnTo>
                    <a:lnTo>
                      <a:pt x="824" y="370"/>
                    </a:lnTo>
                    <a:lnTo>
                      <a:pt x="820" y="366"/>
                    </a:lnTo>
                    <a:lnTo>
                      <a:pt x="816" y="366"/>
                    </a:lnTo>
                    <a:lnTo>
                      <a:pt x="812" y="366"/>
                    </a:lnTo>
                    <a:lnTo>
                      <a:pt x="808" y="366"/>
                    </a:lnTo>
                    <a:lnTo>
                      <a:pt x="806" y="366"/>
                    </a:lnTo>
                    <a:lnTo>
                      <a:pt x="802" y="366"/>
                    </a:lnTo>
                    <a:lnTo>
                      <a:pt x="798" y="366"/>
                    </a:lnTo>
                    <a:lnTo>
                      <a:pt x="794" y="366"/>
                    </a:lnTo>
                    <a:lnTo>
                      <a:pt x="790" y="362"/>
                    </a:lnTo>
                    <a:lnTo>
                      <a:pt x="786" y="362"/>
                    </a:lnTo>
                    <a:lnTo>
                      <a:pt x="782" y="362"/>
                    </a:lnTo>
                    <a:lnTo>
                      <a:pt x="778" y="362"/>
                    </a:lnTo>
                    <a:lnTo>
                      <a:pt x="778" y="366"/>
                    </a:lnTo>
                    <a:lnTo>
                      <a:pt x="782" y="362"/>
                    </a:lnTo>
                    <a:lnTo>
                      <a:pt x="786" y="366"/>
                    </a:lnTo>
                    <a:lnTo>
                      <a:pt x="790" y="366"/>
                    </a:lnTo>
                    <a:lnTo>
                      <a:pt x="786" y="366"/>
                    </a:lnTo>
                    <a:lnTo>
                      <a:pt x="782" y="366"/>
                    </a:lnTo>
                    <a:lnTo>
                      <a:pt x="778" y="366"/>
                    </a:lnTo>
                    <a:lnTo>
                      <a:pt x="776" y="366"/>
                    </a:lnTo>
                    <a:lnTo>
                      <a:pt x="776" y="362"/>
                    </a:lnTo>
                    <a:lnTo>
                      <a:pt x="772" y="362"/>
                    </a:lnTo>
                    <a:lnTo>
                      <a:pt x="772" y="358"/>
                    </a:lnTo>
                    <a:lnTo>
                      <a:pt x="768" y="354"/>
                    </a:lnTo>
                    <a:lnTo>
                      <a:pt x="772" y="354"/>
                    </a:lnTo>
                    <a:lnTo>
                      <a:pt x="776" y="354"/>
                    </a:lnTo>
                    <a:lnTo>
                      <a:pt x="772" y="354"/>
                    </a:lnTo>
                    <a:lnTo>
                      <a:pt x="772" y="350"/>
                    </a:lnTo>
                    <a:lnTo>
                      <a:pt x="772" y="354"/>
                    </a:lnTo>
                    <a:lnTo>
                      <a:pt x="768" y="354"/>
                    </a:lnTo>
                    <a:lnTo>
                      <a:pt x="768" y="358"/>
                    </a:lnTo>
                    <a:lnTo>
                      <a:pt x="764" y="358"/>
                    </a:lnTo>
                    <a:lnTo>
                      <a:pt x="764" y="354"/>
                    </a:lnTo>
                    <a:lnTo>
                      <a:pt x="760" y="354"/>
                    </a:lnTo>
                    <a:lnTo>
                      <a:pt x="764" y="354"/>
                    </a:lnTo>
                    <a:lnTo>
                      <a:pt x="764" y="358"/>
                    </a:lnTo>
                    <a:lnTo>
                      <a:pt x="760" y="358"/>
                    </a:lnTo>
                    <a:lnTo>
                      <a:pt x="756" y="358"/>
                    </a:lnTo>
                    <a:lnTo>
                      <a:pt x="752" y="358"/>
                    </a:lnTo>
                    <a:lnTo>
                      <a:pt x="756" y="358"/>
                    </a:lnTo>
                    <a:lnTo>
                      <a:pt x="752" y="358"/>
                    </a:lnTo>
                    <a:lnTo>
                      <a:pt x="748" y="358"/>
                    </a:lnTo>
                    <a:lnTo>
                      <a:pt x="746" y="358"/>
                    </a:lnTo>
                    <a:lnTo>
                      <a:pt x="748" y="358"/>
                    </a:lnTo>
                    <a:lnTo>
                      <a:pt x="748" y="354"/>
                    </a:lnTo>
                    <a:lnTo>
                      <a:pt x="746" y="354"/>
                    </a:lnTo>
                    <a:lnTo>
                      <a:pt x="742" y="354"/>
                    </a:lnTo>
                    <a:lnTo>
                      <a:pt x="738" y="354"/>
                    </a:lnTo>
                    <a:lnTo>
                      <a:pt x="738" y="350"/>
                    </a:lnTo>
                    <a:lnTo>
                      <a:pt x="734" y="350"/>
                    </a:lnTo>
                    <a:lnTo>
                      <a:pt x="734" y="348"/>
                    </a:lnTo>
                    <a:lnTo>
                      <a:pt x="732" y="348"/>
                    </a:lnTo>
                    <a:lnTo>
                      <a:pt x="732" y="344"/>
                    </a:lnTo>
                    <a:lnTo>
                      <a:pt x="734" y="340"/>
                    </a:lnTo>
                    <a:lnTo>
                      <a:pt x="732" y="340"/>
                    </a:lnTo>
                    <a:lnTo>
                      <a:pt x="728" y="340"/>
                    </a:lnTo>
                    <a:lnTo>
                      <a:pt x="728" y="336"/>
                    </a:lnTo>
                    <a:lnTo>
                      <a:pt x="732" y="340"/>
                    </a:lnTo>
                    <a:lnTo>
                      <a:pt x="734" y="340"/>
                    </a:lnTo>
                    <a:lnTo>
                      <a:pt x="738" y="340"/>
                    </a:lnTo>
                    <a:lnTo>
                      <a:pt x="742" y="340"/>
                    </a:lnTo>
                    <a:lnTo>
                      <a:pt x="746" y="340"/>
                    </a:lnTo>
                    <a:lnTo>
                      <a:pt x="748" y="344"/>
                    </a:lnTo>
                    <a:lnTo>
                      <a:pt x="752" y="340"/>
                    </a:lnTo>
                    <a:lnTo>
                      <a:pt x="756" y="340"/>
                    </a:lnTo>
                    <a:lnTo>
                      <a:pt x="760" y="340"/>
                    </a:lnTo>
                    <a:lnTo>
                      <a:pt x="764" y="340"/>
                    </a:lnTo>
                    <a:lnTo>
                      <a:pt x="760" y="340"/>
                    </a:lnTo>
                    <a:lnTo>
                      <a:pt x="756" y="340"/>
                    </a:lnTo>
                    <a:lnTo>
                      <a:pt x="756" y="336"/>
                    </a:lnTo>
                    <a:lnTo>
                      <a:pt x="752" y="336"/>
                    </a:lnTo>
                    <a:lnTo>
                      <a:pt x="752" y="332"/>
                    </a:lnTo>
                    <a:lnTo>
                      <a:pt x="748" y="332"/>
                    </a:lnTo>
                    <a:lnTo>
                      <a:pt x="748" y="336"/>
                    </a:lnTo>
                    <a:lnTo>
                      <a:pt x="746" y="332"/>
                    </a:lnTo>
                    <a:lnTo>
                      <a:pt x="742" y="332"/>
                    </a:lnTo>
                    <a:lnTo>
                      <a:pt x="738" y="332"/>
                    </a:lnTo>
                    <a:lnTo>
                      <a:pt x="734" y="332"/>
                    </a:lnTo>
                    <a:lnTo>
                      <a:pt x="732" y="332"/>
                    </a:lnTo>
                    <a:lnTo>
                      <a:pt x="728" y="332"/>
                    </a:lnTo>
                    <a:lnTo>
                      <a:pt x="724" y="332"/>
                    </a:lnTo>
                    <a:lnTo>
                      <a:pt x="724" y="328"/>
                    </a:lnTo>
                    <a:lnTo>
                      <a:pt x="720" y="324"/>
                    </a:lnTo>
                    <a:lnTo>
                      <a:pt x="724" y="324"/>
                    </a:lnTo>
                    <a:lnTo>
                      <a:pt x="724" y="322"/>
                    </a:lnTo>
                    <a:lnTo>
                      <a:pt x="724" y="318"/>
                    </a:lnTo>
                    <a:lnTo>
                      <a:pt x="720" y="318"/>
                    </a:lnTo>
                    <a:lnTo>
                      <a:pt x="720" y="314"/>
                    </a:lnTo>
                    <a:lnTo>
                      <a:pt x="724" y="314"/>
                    </a:lnTo>
                    <a:lnTo>
                      <a:pt x="724" y="310"/>
                    </a:lnTo>
                    <a:lnTo>
                      <a:pt x="728" y="310"/>
                    </a:lnTo>
                    <a:lnTo>
                      <a:pt x="724" y="310"/>
                    </a:lnTo>
                    <a:lnTo>
                      <a:pt x="724" y="306"/>
                    </a:lnTo>
                    <a:lnTo>
                      <a:pt x="724" y="302"/>
                    </a:lnTo>
                    <a:lnTo>
                      <a:pt x="724" y="298"/>
                    </a:lnTo>
                    <a:lnTo>
                      <a:pt x="728" y="298"/>
                    </a:lnTo>
                    <a:lnTo>
                      <a:pt x="728" y="294"/>
                    </a:lnTo>
                    <a:lnTo>
                      <a:pt x="732" y="294"/>
                    </a:lnTo>
                    <a:lnTo>
                      <a:pt x="732" y="288"/>
                    </a:lnTo>
                    <a:lnTo>
                      <a:pt x="732" y="284"/>
                    </a:lnTo>
                    <a:lnTo>
                      <a:pt x="734" y="280"/>
                    </a:lnTo>
                    <a:lnTo>
                      <a:pt x="738" y="280"/>
                    </a:lnTo>
                    <a:lnTo>
                      <a:pt x="738" y="276"/>
                    </a:lnTo>
                    <a:lnTo>
                      <a:pt x="742" y="276"/>
                    </a:lnTo>
                    <a:lnTo>
                      <a:pt x="742" y="272"/>
                    </a:lnTo>
                    <a:lnTo>
                      <a:pt x="746" y="272"/>
                    </a:lnTo>
                    <a:lnTo>
                      <a:pt x="748" y="272"/>
                    </a:lnTo>
                    <a:lnTo>
                      <a:pt x="748" y="268"/>
                    </a:lnTo>
                    <a:lnTo>
                      <a:pt x="752" y="268"/>
                    </a:lnTo>
                    <a:lnTo>
                      <a:pt x="756" y="268"/>
                    </a:lnTo>
                    <a:lnTo>
                      <a:pt x="760" y="264"/>
                    </a:lnTo>
                    <a:lnTo>
                      <a:pt x="764" y="264"/>
                    </a:lnTo>
                    <a:lnTo>
                      <a:pt x="768" y="264"/>
                    </a:lnTo>
                    <a:lnTo>
                      <a:pt x="772" y="264"/>
                    </a:lnTo>
                    <a:lnTo>
                      <a:pt x="776" y="264"/>
                    </a:lnTo>
                    <a:lnTo>
                      <a:pt x="782" y="264"/>
                    </a:lnTo>
                    <a:lnTo>
                      <a:pt x="786" y="264"/>
                    </a:lnTo>
                    <a:lnTo>
                      <a:pt x="790" y="264"/>
                    </a:lnTo>
                    <a:lnTo>
                      <a:pt x="794" y="268"/>
                    </a:lnTo>
                    <a:lnTo>
                      <a:pt x="790" y="268"/>
                    </a:lnTo>
                    <a:lnTo>
                      <a:pt x="786" y="272"/>
                    </a:lnTo>
                    <a:lnTo>
                      <a:pt x="782" y="276"/>
                    </a:lnTo>
                    <a:lnTo>
                      <a:pt x="778" y="276"/>
                    </a:lnTo>
                    <a:lnTo>
                      <a:pt x="778" y="280"/>
                    </a:lnTo>
                    <a:lnTo>
                      <a:pt x="776" y="280"/>
                    </a:lnTo>
                    <a:lnTo>
                      <a:pt x="776" y="284"/>
                    </a:lnTo>
                    <a:lnTo>
                      <a:pt x="776" y="288"/>
                    </a:lnTo>
                    <a:lnTo>
                      <a:pt x="772" y="288"/>
                    </a:lnTo>
                    <a:lnTo>
                      <a:pt x="768" y="292"/>
                    </a:lnTo>
                    <a:lnTo>
                      <a:pt x="768" y="294"/>
                    </a:lnTo>
                    <a:lnTo>
                      <a:pt x="768" y="298"/>
                    </a:lnTo>
                    <a:lnTo>
                      <a:pt x="772" y="298"/>
                    </a:lnTo>
                    <a:lnTo>
                      <a:pt x="772" y="302"/>
                    </a:lnTo>
                    <a:lnTo>
                      <a:pt x="776" y="302"/>
                    </a:lnTo>
                    <a:lnTo>
                      <a:pt x="772" y="306"/>
                    </a:lnTo>
                    <a:lnTo>
                      <a:pt x="772" y="310"/>
                    </a:lnTo>
                    <a:lnTo>
                      <a:pt x="772" y="314"/>
                    </a:lnTo>
                    <a:lnTo>
                      <a:pt x="776" y="318"/>
                    </a:lnTo>
                    <a:lnTo>
                      <a:pt x="776" y="322"/>
                    </a:lnTo>
                    <a:lnTo>
                      <a:pt x="778" y="322"/>
                    </a:lnTo>
                    <a:lnTo>
                      <a:pt x="786" y="328"/>
                    </a:lnTo>
                    <a:lnTo>
                      <a:pt x="790" y="328"/>
                    </a:lnTo>
                    <a:lnTo>
                      <a:pt x="794" y="328"/>
                    </a:lnTo>
                    <a:lnTo>
                      <a:pt x="794" y="332"/>
                    </a:lnTo>
                    <a:lnTo>
                      <a:pt x="790" y="332"/>
                    </a:lnTo>
                    <a:lnTo>
                      <a:pt x="786" y="336"/>
                    </a:lnTo>
                    <a:lnTo>
                      <a:pt x="782" y="336"/>
                    </a:lnTo>
                    <a:lnTo>
                      <a:pt x="778" y="336"/>
                    </a:lnTo>
                    <a:lnTo>
                      <a:pt x="776" y="336"/>
                    </a:lnTo>
                    <a:lnTo>
                      <a:pt x="776" y="340"/>
                    </a:lnTo>
                    <a:lnTo>
                      <a:pt x="772" y="340"/>
                    </a:lnTo>
                    <a:lnTo>
                      <a:pt x="768" y="340"/>
                    </a:lnTo>
                    <a:lnTo>
                      <a:pt x="772" y="340"/>
                    </a:lnTo>
                    <a:lnTo>
                      <a:pt x="776" y="340"/>
                    </a:lnTo>
                    <a:lnTo>
                      <a:pt x="778" y="340"/>
                    </a:lnTo>
                    <a:lnTo>
                      <a:pt x="778" y="336"/>
                    </a:lnTo>
                    <a:lnTo>
                      <a:pt x="782" y="336"/>
                    </a:lnTo>
                    <a:lnTo>
                      <a:pt x="786" y="336"/>
                    </a:lnTo>
                    <a:lnTo>
                      <a:pt x="790" y="336"/>
                    </a:lnTo>
                    <a:lnTo>
                      <a:pt x="794" y="336"/>
                    </a:lnTo>
                    <a:lnTo>
                      <a:pt x="794" y="340"/>
                    </a:lnTo>
                    <a:lnTo>
                      <a:pt x="794" y="336"/>
                    </a:lnTo>
                    <a:lnTo>
                      <a:pt x="790" y="336"/>
                    </a:lnTo>
                    <a:lnTo>
                      <a:pt x="790" y="340"/>
                    </a:lnTo>
                    <a:lnTo>
                      <a:pt x="794" y="340"/>
                    </a:lnTo>
                    <a:lnTo>
                      <a:pt x="794" y="344"/>
                    </a:lnTo>
                    <a:lnTo>
                      <a:pt x="794" y="340"/>
                    </a:lnTo>
                    <a:lnTo>
                      <a:pt x="794" y="336"/>
                    </a:lnTo>
                    <a:lnTo>
                      <a:pt x="794" y="332"/>
                    </a:lnTo>
                    <a:lnTo>
                      <a:pt x="794" y="328"/>
                    </a:lnTo>
                    <a:lnTo>
                      <a:pt x="798" y="328"/>
                    </a:lnTo>
                    <a:lnTo>
                      <a:pt x="798" y="324"/>
                    </a:lnTo>
                    <a:lnTo>
                      <a:pt x="798" y="322"/>
                    </a:lnTo>
                    <a:lnTo>
                      <a:pt x="794" y="322"/>
                    </a:lnTo>
                    <a:lnTo>
                      <a:pt x="794" y="324"/>
                    </a:lnTo>
                    <a:lnTo>
                      <a:pt x="790" y="324"/>
                    </a:lnTo>
                    <a:lnTo>
                      <a:pt x="790" y="322"/>
                    </a:lnTo>
                    <a:lnTo>
                      <a:pt x="786" y="322"/>
                    </a:lnTo>
                    <a:lnTo>
                      <a:pt x="782" y="322"/>
                    </a:lnTo>
                    <a:lnTo>
                      <a:pt x="786" y="322"/>
                    </a:lnTo>
                    <a:lnTo>
                      <a:pt x="786" y="318"/>
                    </a:lnTo>
                    <a:lnTo>
                      <a:pt x="782" y="318"/>
                    </a:lnTo>
                    <a:lnTo>
                      <a:pt x="778" y="314"/>
                    </a:lnTo>
                    <a:lnTo>
                      <a:pt x="776" y="314"/>
                    </a:lnTo>
                    <a:lnTo>
                      <a:pt x="778" y="314"/>
                    </a:lnTo>
                    <a:lnTo>
                      <a:pt x="782" y="314"/>
                    </a:lnTo>
                    <a:lnTo>
                      <a:pt x="786" y="314"/>
                    </a:lnTo>
                    <a:lnTo>
                      <a:pt x="786" y="310"/>
                    </a:lnTo>
                    <a:lnTo>
                      <a:pt x="786" y="306"/>
                    </a:lnTo>
                    <a:lnTo>
                      <a:pt x="790" y="306"/>
                    </a:lnTo>
                    <a:lnTo>
                      <a:pt x="794" y="306"/>
                    </a:lnTo>
                    <a:lnTo>
                      <a:pt x="794" y="310"/>
                    </a:lnTo>
                    <a:lnTo>
                      <a:pt x="798" y="310"/>
                    </a:lnTo>
                    <a:lnTo>
                      <a:pt x="802" y="314"/>
                    </a:lnTo>
                    <a:lnTo>
                      <a:pt x="802" y="318"/>
                    </a:lnTo>
                    <a:lnTo>
                      <a:pt x="806" y="318"/>
                    </a:lnTo>
                    <a:lnTo>
                      <a:pt x="806" y="314"/>
                    </a:lnTo>
                    <a:lnTo>
                      <a:pt x="802" y="314"/>
                    </a:lnTo>
                    <a:lnTo>
                      <a:pt x="802" y="310"/>
                    </a:lnTo>
                    <a:lnTo>
                      <a:pt x="798" y="310"/>
                    </a:lnTo>
                    <a:lnTo>
                      <a:pt x="794" y="310"/>
                    </a:lnTo>
                    <a:lnTo>
                      <a:pt x="794" y="306"/>
                    </a:lnTo>
                    <a:lnTo>
                      <a:pt x="798" y="306"/>
                    </a:lnTo>
                    <a:lnTo>
                      <a:pt x="802" y="302"/>
                    </a:lnTo>
                    <a:lnTo>
                      <a:pt x="798" y="302"/>
                    </a:lnTo>
                    <a:lnTo>
                      <a:pt x="798" y="306"/>
                    </a:lnTo>
                    <a:lnTo>
                      <a:pt x="794" y="306"/>
                    </a:lnTo>
                    <a:lnTo>
                      <a:pt x="794" y="302"/>
                    </a:lnTo>
                    <a:lnTo>
                      <a:pt x="790" y="302"/>
                    </a:lnTo>
                    <a:lnTo>
                      <a:pt x="790" y="306"/>
                    </a:lnTo>
                    <a:lnTo>
                      <a:pt x="786" y="302"/>
                    </a:lnTo>
                    <a:lnTo>
                      <a:pt x="782" y="302"/>
                    </a:lnTo>
                    <a:lnTo>
                      <a:pt x="782" y="298"/>
                    </a:lnTo>
                    <a:lnTo>
                      <a:pt x="786" y="298"/>
                    </a:lnTo>
                    <a:lnTo>
                      <a:pt x="782" y="298"/>
                    </a:lnTo>
                    <a:lnTo>
                      <a:pt x="782" y="294"/>
                    </a:lnTo>
                    <a:lnTo>
                      <a:pt x="782" y="292"/>
                    </a:lnTo>
                    <a:lnTo>
                      <a:pt x="782" y="288"/>
                    </a:lnTo>
                    <a:lnTo>
                      <a:pt x="786" y="288"/>
                    </a:lnTo>
                    <a:lnTo>
                      <a:pt x="790" y="292"/>
                    </a:lnTo>
                    <a:lnTo>
                      <a:pt x="794" y="292"/>
                    </a:lnTo>
                    <a:lnTo>
                      <a:pt x="798" y="292"/>
                    </a:lnTo>
                    <a:lnTo>
                      <a:pt x="802" y="292"/>
                    </a:lnTo>
                    <a:lnTo>
                      <a:pt x="802" y="294"/>
                    </a:lnTo>
                    <a:lnTo>
                      <a:pt x="806" y="294"/>
                    </a:lnTo>
                    <a:lnTo>
                      <a:pt x="802" y="294"/>
                    </a:lnTo>
                    <a:lnTo>
                      <a:pt x="802" y="292"/>
                    </a:lnTo>
                    <a:lnTo>
                      <a:pt x="798" y="292"/>
                    </a:lnTo>
                    <a:lnTo>
                      <a:pt x="794" y="292"/>
                    </a:lnTo>
                    <a:lnTo>
                      <a:pt x="794" y="288"/>
                    </a:lnTo>
                    <a:lnTo>
                      <a:pt x="790" y="288"/>
                    </a:lnTo>
                    <a:lnTo>
                      <a:pt x="782" y="288"/>
                    </a:lnTo>
                    <a:lnTo>
                      <a:pt x="786" y="284"/>
                    </a:lnTo>
                    <a:lnTo>
                      <a:pt x="786" y="288"/>
                    </a:lnTo>
                    <a:lnTo>
                      <a:pt x="790" y="288"/>
                    </a:lnTo>
                    <a:lnTo>
                      <a:pt x="790" y="284"/>
                    </a:lnTo>
                    <a:lnTo>
                      <a:pt x="794" y="284"/>
                    </a:lnTo>
                    <a:lnTo>
                      <a:pt x="794" y="288"/>
                    </a:lnTo>
                    <a:lnTo>
                      <a:pt x="798" y="288"/>
                    </a:lnTo>
                    <a:lnTo>
                      <a:pt x="802" y="288"/>
                    </a:lnTo>
                    <a:lnTo>
                      <a:pt x="806" y="288"/>
                    </a:lnTo>
                    <a:lnTo>
                      <a:pt x="808" y="288"/>
                    </a:lnTo>
                    <a:lnTo>
                      <a:pt x="812" y="288"/>
                    </a:lnTo>
                    <a:lnTo>
                      <a:pt x="808" y="288"/>
                    </a:lnTo>
                    <a:lnTo>
                      <a:pt x="806" y="288"/>
                    </a:lnTo>
                    <a:lnTo>
                      <a:pt x="802" y="288"/>
                    </a:lnTo>
                    <a:lnTo>
                      <a:pt x="802" y="284"/>
                    </a:lnTo>
                    <a:lnTo>
                      <a:pt x="798" y="284"/>
                    </a:lnTo>
                    <a:lnTo>
                      <a:pt x="794" y="284"/>
                    </a:lnTo>
                    <a:lnTo>
                      <a:pt x="790" y="284"/>
                    </a:lnTo>
                    <a:lnTo>
                      <a:pt x="790" y="280"/>
                    </a:lnTo>
                    <a:lnTo>
                      <a:pt x="794" y="280"/>
                    </a:lnTo>
                    <a:lnTo>
                      <a:pt x="794" y="276"/>
                    </a:lnTo>
                    <a:lnTo>
                      <a:pt x="798" y="280"/>
                    </a:lnTo>
                    <a:lnTo>
                      <a:pt x="802" y="280"/>
                    </a:lnTo>
                    <a:lnTo>
                      <a:pt x="798" y="280"/>
                    </a:lnTo>
                    <a:lnTo>
                      <a:pt x="798" y="276"/>
                    </a:lnTo>
                    <a:lnTo>
                      <a:pt x="802" y="276"/>
                    </a:lnTo>
                    <a:lnTo>
                      <a:pt x="806" y="276"/>
                    </a:lnTo>
                    <a:lnTo>
                      <a:pt x="808" y="276"/>
                    </a:lnTo>
                    <a:lnTo>
                      <a:pt x="808" y="280"/>
                    </a:lnTo>
                    <a:lnTo>
                      <a:pt x="812" y="280"/>
                    </a:lnTo>
                    <a:lnTo>
                      <a:pt x="812" y="276"/>
                    </a:lnTo>
                    <a:lnTo>
                      <a:pt x="808" y="276"/>
                    </a:lnTo>
                    <a:lnTo>
                      <a:pt x="806" y="276"/>
                    </a:lnTo>
                    <a:lnTo>
                      <a:pt x="806" y="272"/>
                    </a:lnTo>
                    <a:lnTo>
                      <a:pt x="808" y="272"/>
                    </a:lnTo>
                    <a:lnTo>
                      <a:pt x="812" y="272"/>
                    </a:lnTo>
                    <a:lnTo>
                      <a:pt x="816" y="268"/>
                    </a:lnTo>
                    <a:lnTo>
                      <a:pt x="820" y="268"/>
                    </a:lnTo>
                    <a:lnTo>
                      <a:pt x="824" y="268"/>
                    </a:lnTo>
                    <a:lnTo>
                      <a:pt x="828" y="268"/>
                    </a:lnTo>
                    <a:lnTo>
                      <a:pt x="832" y="268"/>
                    </a:lnTo>
                    <a:lnTo>
                      <a:pt x="834" y="268"/>
                    </a:lnTo>
                    <a:lnTo>
                      <a:pt x="838" y="268"/>
                    </a:lnTo>
                    <a:lnTo>
                      <a:pt x="842" y="268"/>
                    </a:lnTo>
                    <a:lnTo>
                      <a:pt x="846" y="272"/>
                    </a:lnTo>
                    <a:lnTo>
                      <a:pt x="846" y="276"/>
                    </a:lnTo>
                    <a:lnTo>
                      <a:pt x="846" y="280"/>
                    </a:lnTo>
                    <a:lnTo>
                      <a:pt x="850" y="284"/>
                    </a:lnTo>
                    <a:lnTo>
                      <a:pt x="854" y="284"/>
                    </a:lnTo>
                    <a:lnTo>
                      <a:pt x="854" y="288"/>
                    </a:lnTo>
                    <a:lnTo>
                      <a:pt x="854" y="292"/>
                    </a:lnTo>
                    <a:lnTo>
                      <a:pt x="858" y="292"/>
                    </a:lnTo>
                    <a:lnTo>
                      <a:pt x="858" y="294"/>
                    </a:lnTo>
                    <a:lnTo>
                      <a:pt x="854" y="298"/>
                    </a:lnTo>
                    <a:lnTo>
                      <a:pt x="850" y="302"/>
                    </a:lnTo>
                    <a:lnTo>
                      <a:pt x="846" y="306"/>
                    </a:lnTo>
                    <a:lnTo>
                      <a:pt x="842" y="306"/>
                    </a:lnTo>
                    <a:lnTo>
                      <a:pt x="846" y="306"/>
                    </a:lnTo>
                    <a:lnTo>
                      <a:pt x="850" y="302"/>
                    </a:lnTo>
                    <a:lnTo>
                      <a:pt x="854" y="302"/>
                    </a:lnTo>
                    <a:lnTo>
                      <a:pt x="858" y="302"/>
                    </a:lnTo>
                    <a:lnTo>
                      <a:pt x="854" y="302"/>
                    </a:lnTo>
                    <a:lnTo>
                      <a:pt x="854" y="306"/>
                    </a:lnTo>
                    <a:lnTo>
                      <a:pt x="850" y="306"/>
                    </a:lnTo>
                    <a:lnTo>
                      <a:pt x="850" y="310"/>
                    </a:lnTo>
                    <a:lnTo>
                      <a:pt x="854" y="310"/>
                    </a:lnTo>
                    <a:lnTo>
                      <a:pt x="854" y="314"/>
                    </a:lnTo>
                    <a:lnTo>
                      <a:pt x="854" y="310"/>
                    </a:lnTo>
                    <a:lnTo>
                      <a:pt x="850" y="314"/>
                    </a:lnTo>
                    <a:lnTo>
                      <a:pt x="846" y="314"/>
                    </a:lnTo>
                    <a:lnTo>
                      <a:pt x="850" y="314"/>
                    </a:lnTo>
                    <a:lnTo>
                      <a:pt x="850" y="318"/>
                    </a:lnTo>
                    <a:lnTo>
                      <a:pt x="854" y="318"/>
                    </a:lnTo>
                    <a:lnTo>
                      <a:pt x="854" y="314"/>
                    </a:lnTo>
                    <a:lnTo>
                      <a:pt x="858" y="314"/>
                    </a:lnTo>
                    <a:lnTo>
                      <a:pt x="858" y="310"/>
                    </a:lnTo>
                    <a:lnTo>
                      <a:pt x="862" y="310"/>
                    </a:lnTo>
                    <a:lnTo>
                      <a:pt x="858" y="310"/>
                    </a:lnTo>
                    <a:lnTo>
                      <a:pt x="858" y="306"/>
                    </a:lnTo>
                    <a:lnTo>
                      <a:pt x="862" y="306"/>
                    </a:lnTo>
                    <a:lnTo>
                      <a:pt x="862" y="310"/>
                    </a:lnTo>
                    <a:lnTo>
                      <a:pt x="864" y="310"/>
                    </a:lnTo>
                    <a:lnTo>
                      <a:pt x="868" y="310"/>
                    </a:lnTo>
                    <a:lnTo>
                      <a:pt x="864" y="310"/>
                    </a:lnTo>
                    <a:lnTo>
                      <a:pt x="862" y="306"/>
                    </a:lnTo>
                    <a:lnTo>
                      <a:pt x="862" y="302"/>
                    </a:lnTo>
                    <a:lnTo>
                      <a:pt x="864" y="302"/>
                    </a:lnTo>
                    <a:lnTo>
                      <a:pt x="868" y="302"/>
                    </a:lnTo>
                    <a:lnTo>
                      <a:pt x="864" y="302"/>
                    </a:lnTo>
                    <a:lnTo>
                      <a:pt x="868" y="302"/>
                    </a:lnTo>
                    <a:lnTo>
                      <a:pt x="868" y="306"/>
                    </a:lnTo>
                    <a:lnTo>
                      <a:pt x="864" y="306"/>
                    </a:lnTo>
                    <a:lnTo>
                      <a:pt x="864" y="310"/>
                    </a:lnTo>
                    <a:lnTo>
                      <a:pt x="868" y="310"/>
                    </a:lnTo>
                    <a:lnTo>
                      <a:pt x="868" y="306"/>
                    </a:lnTo>
                    <a:lnTo>
                      <a:pt x="872" y="302"/>
                    </a:lnTo>
                    <a:lnTo>
                      <a:pt x="876" y="306"/>
                    </a:lnTo>
                    <a:lnTo>
                      <a:pt x="876" y="310"/>
                    </a:lnTo>
                    <a:lnTo>
                      <a:pt x="876" y="314"/>
                    </a:lnTo>
                    <a:lnTo>
                      <a:pt x="872" y="314"/>
                    </a:lnTo>
                    <a:lnTo>
                      <a:pt x="876" y="314"/>
                    </a:lnTo>
                    <a:lnTo>
                      <a:pt x="880" y="318"/>
                    </a:lnTo>
                    <a:lnTo>
                      <a:pt x="884" y="318"/>
                    </a:lnTo>
                    <a:lnTo>
                      <a:pt x="880" y="314"/>
                    </a:lnTo>
                    <a:lnTo>
                      <a:pt x="880" y="310"/>
                    </a:lnTo>
                    <a:lnTo>
                      <a:pt x="884" y="310"/>
                    </a:lnTo>
                    <a:lnTo>
                      <a:pt x="884" y="314"/>
                    </a:lnTo>
                    <a:lnTo>
                      <a:pt x="888" y="314"/>
                    </a:lnTo>
                    <a:lnTo>
                      <a:pt x="888" y="318"/>
                    </a:lnTo>
                    <a:lnTo>
                      <a:pt x="890" y="318"/>
                    </a:lnTo>
                    <a:lnTo>
                      <a:pt x="890" y="322"/>
                    </a:lnTo>
                    <a:lnTo>
                      <a:pt x="890" y="318"/>
                    </a:lnTo>
                    <a:lnTo>
                      <a:pt x="888" y="318"/>
                    </a:lnTo>
                    <a:lnTo>
                      <a:pt x="888" y="314"/>
                    </a:lnTo>
                    <a:lnTo>
                      <a:pt x="890" y="318"/>
                    </a:lnTo>
                    <a:lnTo>
                      <a:pt x="894" y="322"/>
                    </a:lnTo>
                    <a:lnTo>
                      <a:pt x="894" y="318"/>
                    </a:lnTo>
                    <a:lnTo>
                      <a:pt x="890" y="318"/>
                    </a:lnTo>
                    <a:lnTo>
                      <a:pt x="890" y="314"/>
                    </a:lnTo>
                    <a:lnTo>
                      <a:pt x="888" y="314"/>
                    </a:lnTo>
                    <a:lnTo>
                      <a:pt x="888" y="310"/>
                    </a:lnTo>
                    <a:lnTo>
                      <a:pt x="884" y="310"/>
                    </a:lnTo>
                    <a:lnTo>
                      <a:pt x="880" y="310"/>
                    </a:lnTo>
                    <a:lnTo>
                      <a:pt x="880" y="306"/>
                    </a:lnTo>
                    <a:lnTo>
                      <a:pt x="884" y="306"/>
                    </a:lnTo>
                    <a:lnTo>
                      <a:pt x="884" y="310"/>
                    </a:lnTo>
                    <a:lnTo>
                      <a:pt x="888" y="310"/>
                    </a:lnTo>
                    <a:lnTo>
                      <a:pt x="884" y="310"/>
                    </a:lnTo>
                    <a:lnTo>
                      <a:pt x="884" y="306"/>
                    </a:lnTo>
                    <a:lnTo>
                      <a:pt x="888" y="306"/>
                    </a:lnTo>
                    <a:lnTo>
                      <a:pt x="890" y="306"/>
                    </a:lnTo>
                    <a:lnTo>
                      <a:pt x="894" y="306"/>
                    </a:lnTo>
                    <a:lnTo>
                      <a:pt x="894" y="310"/>
                    </a:lnTo>
                    <a:lnTo>
                      <a:pt x="898" y="310"/>
                    </a:lnTo>
                    <a:lnTo>
                      <a:pt x="902" y="310"/>
                    </a:lnTo>
                    <a:lnTo>
                      <a:pt x="906" y="310"/>
                    </a:lnTo>
                    <a:lnTo>
                      <a:pt x="902" y="310"/>
                    </a:lnTo>
                    <a:lnTo>
                      <a:pt x="898" y="310"/>
                    </a:lnTo>
                    <a:lnTo>
                      <a:pt x="894" y="310"/>
                    </a:lnTo>
                    <a:lnTo>
                      <a:pt x="894" y="306"/>
                    </a:lnTo>
                    <a:lnTo>
                      <a:pt x="890" y="306"/>
                    </a:lnTo>
                    <a:lnTo>
                      <a:pt x="888" y="306"/>
                    </a:lnTo>
                    <a:lnTo>
                      <a:pt x="884" y="302"/>
                    </a:lnTo>
                    <a:lnTo>
                      <a:pt x="884" y="298"/>
                    </a:lnTo>
                    <a:lnTo>
                      <a:pt x="888" y="298"/>
                    </a:lnTo>
                    <a:lnTo>
                      <a:pt x="890" y="294"/>
                    </a:lnTo>
                    <a:lnTo>
                      <a:pt x="894" y="294"/>
                    </a:lnTo>
                    <a:lnTo>
                      <a:pt x="898" y="294"/>
                    </a:lnTo>
                    <a:lnTo>
                      <a:pt x="902" y="294"/>
                    </a:lnTo>
                    <a:lnTo>
                      <a:pt x="906" y="294"/>
                    </a:lnTo>
                    <a:lnTo>
                      <a:pt x="910" y="294"/>
                    </a:lnTo>
                    <a:lnTo>
                      <a:pt x="910" y="298"/>
                    </a:lnTo>
                    <a:lnTo>
                      <a:pt x="914" y="298"/>
                    </a:lnTo>
                    <a:lnTo>
                      <a:pt x="918" y="298"/>
                    </a:lnTo>
                    <a:lnTo>
                      <a:pt x="918" y="302"/>
                    </a:lnTo>
                    <a:lnTo>
                      <a:pt x="918" y="298"/>
                    </a:lnTo>
                    <a:lnTo>
                      <a:pt x="920" y="298"/>
                    </a:lnTo>
                    <a:lnTo>
                      <a:pt x="924" y="298"/>
                    </a:lnTo>
                    <a:lnTo>
                      <a:pt x="928" y="298"/>
                    </a:lnTo>
                    <a:lnTo>
                      <a:pt x="928" y="302"/>
                    </a:lnTo>
                    <a:lnTo>
                      <a:pt x="932" y="302"/>
                    </a:lnTo>
                    <a:lnTo>
                      <a:pt x="932" y="306"/>
                    </a:lnTo>
                    <a:lnTo>
                      <a:pt x="936" y="306"/>
                    </a:lnTo>
                    <a:lnTo>
                      <a:pt x="932" y="310"/>
                    </a:lnTo>
                    <a:lnTo>
                      <a:pt x="928" y="310"/>
                    </a:lnTo>
                    <a:lnTo>
                      <a:pt x="924" y="310"/>
                    </a:lnTo>
                    <a:lnTo>
                      <a:pt x="920" y="310"/>
                    </a:lnTo>
                    <a:lnTo>
                      <a:pt x="920" y="314"/>
                    </a:lnTo>
                    <a:lnTo>
                      <a:pt x="918" y="314"/>
                    </a:lnTo>
                    <a:lnTo>
                      <a:pt x="914" y="318"/>
                    </a:lnTo>
                    <a:lnTo>
                      <a:pt x="918" y="314"/>
                    </a:lnTo>
                    <a:lnTo>
                      <a:pt x="920" y="314"/>
                    </a:lnTo>
                    <a:lnTo>
                      <a:pt x="920" y="310"/>
                    </a:lnTo>
                    <a:lnTo>
                      <a:pt x="924" y="310"/>
                    </a:lnTo>
                    <a:lnTo>
                      <a:pt x="928" y="310"/>
                    </a:lnTo>
                    <a:lnTo>
                      <a:pt x="932" y="314"/>
                    </a:lnTo>
                    <a:lnTo>
                      <a:pt x="928" y="314"/>
                    </a:lnTo>
                    <a:lnTo>
                      <a:pt x="924" y="314"/>
                    </a:lnTo>
                    <a:lnTo>
                      <a:pt x="924" y="318"/>
                    </a:lnTo>
                    <a:lnTo>
                      <a:pt x="920" y="322"/>
                    </a:lnTo>
                    <a:lnTo>
                      <a:pt x="918" y="322"/>
                    </a:lnTo>
                    <a:lnTo>
                      <a:pt x="920" y="322"/>
                    </a:lnTo>
                    <a:lnTo>
                      <a:pt x="924" y="318"/>
                    </a:lnTo>
                    <a:lnTo>
                      <a:pt x="924" y="314"/>
                    </a:lnTo>
                    <a:lnTo>
                      <a:pt x="928" y="314"/>
                    </a:lnTo>
                    <a:lnTo>
                      <a:pt x="932" y="314"/>
                    </a:lnTo>
                    <a:lnTo>
                      <a:pt x="932" y="310"/>
                    </a:lnTo>
                    <a:lnTo>
                      <a:pt x="936" y="310"/>
                    </a:lnTo>
                    <a:lnTo>
                      <a:pt x="940" y="310"/>
                    </a:lnTo>
                    <a:lnTo>
                      <a:pt x="944" y="314"/>
                    </a:lnTo>
                    <a:lnTo>
                      <a:pt x="948" y="314"/>
                    </a:lnTo>
                    <a:lnTo>
                      <a:pt x="948" y="318"/>
                    </a:lnTo>
                    <a:lnTo>
                      <a:pt x="944" y="318"/>
                    </a:lnTo>
                    <a:lnTo>
                      <a:pt x="944" y="322"/>
                    </a:lnTo>
                    <a:lnTo>
                      <a:pt x="940" y="318"/>
                    </a:lnTo>
                    <a:lnTo>
                      <a:pt x="940" y="322"/>
                    </a:lnTo>
                    <a:lnTo>
                      <a:pt x="936" y="322"/>
                    </a:lnTo>
                    <a:lnTo>
                      <a:pt x="932" y="322"/>
                    </a:lnTo>
                    <a:lnTo>
                      <a:pt x="928" y="322"/>
                    </a:lnTo>
                    <a:lnTo>
                      <a:pt x="932" y="322"/>
                    </a:lnTo>
                    <a:lnTo>
                      <a:pt x="936" y="322"/>
                    </a:lnTo>
                    <a:lnTo>
                      <a:pt x="932" y="324"/>
                    </a:lnTo>
                    <a:lnTo>
                      <a:pt x="928" y="324"/>
                    </a:lnTo>
                    <a:lnTo>
                      <a:pt x="932" y="324"/>
                    </a:lnTo>
                    <a:lnTo>
                      <a:pt x="936" y="324"/>
                    </a:lnTo>
                    <a:lnTo>
                      <a:pt x="936" y="322"/>
                    </a:lnTo>
                    <a:lnTo>
                      <a:pt x="940" y="322"/>
                    </a:lnTo>
                    <a:lnTo>
                      <a:pt x="940" y="324"/>
                    </a:lnTo>
                    <a:lnTo>
                      <a:pt x="936" y="324"/>
                    </a:lnTo>
                    <a:lnTo>
                      <a:pt x="932" y="324"/>
                    </a:lnTo>
                    <a:lnTo>
                      <a:pt x="932" y="328"/>
                    </a:lnTo>
                    <a:lnTo>
                      <a:pt x="932" y="324"/>
                    </a:lnTo>
                    <a:lnTo>
                      <a:pt x="936" y="324"/>
                    </a:lnTo>
                    <a:lnTo>
                      <a:pt x="936" y="328"/>
                    </a:lnTo>
                    <a:lnTo>
                      <a:pt x="940" y="328"/>
                    </a:lnTo>
                    <a:lnTo>
                      <a:pt x="936" y="332"/>
                    </a:lnTo>
                    <a:lnTo>
                      <a:pt x="932" y="336"/>
                    </a:lnTo>
                    <a:lnTo>
                      <a:pt x="936" y="332"/>
                    </a:lnTo>
                    <a:lnTo>
                      <a:pt x="940" y="332"/>
                    </a:lnTo>
                    <a:lnTo>
                      <a:pt x="940" y="328"/>
                    </a:lnTo>
                    <a:lnTo>
                      <a:pt x="936" y="328"/>
                    </a:lnTo>
                    <a:lnTo>
                      <a:pt x="936" y="324"/>
                    </a:lnTo>
                    <a:lnTo>
                      <a:pt x="940" y="324"/>
                    </a:lnTo>
                    <a:lnTo>
                      <a:pt x="944" y="322"/>
                    </a:lnTo>
                    <a:lnTo>
                      <a:pt x="948" y="322"/>
                    </a:lnTo>
                    <a:lnTo>
                      <a:pt x="948" y="324"/>
                    </a:lnTo>
                    <a:lnTo>
                      <a:pt x="944" y="324"/>
                    </a:lnTo>
                    <a:lnTo>
                      <a:pt x="948" y="324"/>
                    </a:lnTo>
                    <a:lnTo>
                      <a:pt x="948" y="322"/>
                    </a:lnTo>
                    <a:lnTo>
                      <a:pt x="950" y="322"/>
                    </a:lnTo>
                    <a:lnTo>
                      <a:pt x="954" y="322"/>
                    </a:lnTo>
                    <a:lnTo>
                      <a:pt x="950" y="322"/>
                    </a:lnTo>
                    <a:lnTo>
                      <a:pt x="950" y="324"/>
                    </a:lnTo>
                    <a:lnTo>
                      <a:pt x="948" y="324"/>
                    </a:lnTo>
                    <a:lnTo>
                      <a:pt x="948" y="328"/>
                    </a:lnTo>
                    <a:lnTo>
                      <a:pt x="944" y="328"/>
                    </a:lnTo>
                    <a:lnTo>
                      <a:pt x="948" y="328"/>
                    </a:lnTo>
                    <a:lnTo>
                      <a:pt x="948" y="332"/>
                    </a:lnTo>
                    <a:lnTo>
                      <a:pt x="944" y="332"/>
                    </a:lnTo>
                    <a:lnTo>
                      <a:pt x="944" y="336"/>
                    </a:lnTo>
                    <a:lnTo>
                      <a:pt x="948" y="336"/>
                    </a:lnTo>
                    <a:lnTo>
                      <a:pt x="948" y="332"/>
                    </a:lnTo>
                    <a:lnTo>
                      <a:pt x="948" y="328"/>
                    </a:lnTo>
                    <a:lnTo>
                      <a:pt x="950" y="324"/>
                    </a:lnTo>
                    <a:lnTo>
                      <a:pt x="954" y="324"/>
                    </a:lnTo>
                    <a:lnTo>
                      <a:pt x="954" y="328"/>
                    </a:lnTo>
                    <a:lnTo>
                      <a:pt x="954" y="332"/>
                    </a:lnTo>
                    <a:lnTo>
                      <a:pt x="954" y="328"/>
                    </a:lnTo>
                    <a:lnTo>
                      <a:pt x="958" y="328"/>
                    </a:lnTo>
                    <a:lnTo>
                      <a:pt x="954" y="332"/>
                    </a:lnTo>
                    <a:lnTo>
                      <a:pt x="950" y="332"/>
                    </a:lnTo>
                    <a:lnTo>
                      <a:pt x="950" y="336"/>
                    </a:lnTo>
                    <a:lnTo>
                      <a:pt x="950" y="340"/>
                    </a:lnTo>
                    <a:lnTo>
                      <a:pt x="950" y="336"/>
                    </a:lnTo>
                    <a:lnTo>
                      <a:pt x="954" y="332"/>
                    </a:lnTo>
                    <a:lnTo>
                      <a:pt x="958" y="332"/>
                    </a:lnTo>
                    <a:lnTo>
                      <a:pt x="962" y="332"/>
                    </a:lnTo>
                    <a:lnTo>
                      <a:pt x="958" y="332"/>
                    </a:lnTo>
                    <a:lnTo>
                      <a:pt x="958" y="336"/>
                    </a:lnTo>
                    <a:lnTo>
                      <a:pt x="958" y="340"/>
                    </a:lnTo>
                    <a:lnTo>
                      <a:pt x="954" y="340"/>
                    </a:lnTo>
                    <a:lnTo>
                      <a:pt x="958" y="340"/>
                    </a:lnTo>
                    <a:lnTo>
                      <a:pt x="958" y="336"/>
                    </a:lnTo>
                    <a:lnTo>
                      <a:pt x="962" y="332"/>
                    </a:lnTo>
                    <a:lnTo>
                      <a:pt x="962" y="336"/>
                    </a:lnTo>
                    <a:lnTo>
                      <a:pt x="962" y="332"/>
                    </a:lnTo>
                    <a:lnTo>
                      <a:pt x="962" y="328"/>
                    </a:lnTo>
                    <a:lnTo>
                      <a:pt x="966" y="328"/>
                    </a:lnTo>
                    <a:lnTo>
                      <a:pt x="966" y="324"/>
                    </a:lnTo>
                    <a:lnTo>
                      <a:pt x="970" y="324"/>
                    </a:lnTo>
                    <a:lnTo>
                      <a:pt x="970" y="322"/>
                    </a:lnTo>
                    <a:lnTo>
                      <a:pt x="970" y="324"/>
                    </a:lnTo>
                    <a:lnTo>
                      <a:pt x="974" y="324"/>
                    </a:lnTo>
                    <a:lnTo>
                      <a:pt x="976" y="324"/>
                    </a:lnTo>
                    <a:lnTo>
                      <a:pt x="980" y="324"/>
                    </a:lnTo>
                    <a:lnTo>
                      <a:pt x="980" y="328"/>
                    </a:lnTo>
                    <a:lnTo>
                      <a:pt x="984" y="328"/>
                    </a:lnTo>
                    <a:lnTo>
                      <a:pt x="988" y="332"/>
                    </a:lnTo>
                    <a:lnTo>
                      <a:pt x="988" y="336"/>
                    </a:lnTo>
                    <a:lnTo>
                      <a:pt x="984" y="336"/>
                    </a:lnTo>
                    <a:lnTo>
                      <a:pt x="984" y="340"/>
                    </a:lnTo>
                    <a:lnTo>
                      <a:pt x="980" y="340"/>
                    </a:lnTo>
                    <a:lnTo>
                      <a:pt x="980" y="336"/>
                    </a:lnTo>
                    <a:lnTo>
                      <a:pt x="976" y="336"/>
                    </a:lnTo>
                    <a:lnTo>
                      <a:pt x="974" y="340"/>
                    </a:lnTo>
                    <a:lnTo>
                      <a:pt x="974" y="344"/>
                    </a:lnTo>
                    <a:lnTo>
                      <a:pt x="970" y="344"/>
                    </a:lnTo>
                    <a:lnTo>
                      <a:pt x="966" y="344"/>
                    </a:lnTo>
                    <a:lnTo>
                      <a:pt x="970" y="344"/>
                    </a:lnTo>
                    <a:lnTo>
                      <a:pt x="974" y="344"/>
                    </a:lnTo>
                    <a:lnTo>
                      <a:pt x="970" y="348"/>
                    </a:lnTo>
                    <a:lnTo>
                      <a:pt x="970" y="350"/>
                    </a:lnTo>
                    <a:lnTo>
                      <a:pt x="966" y="350"/>
                    </a:lnTo>
                    <a:lnTo>
                      <a:pt x="970" y="350"/>
                    </a:lnTo>
                    <a:lnTo>
                      <a:pt x="970" y="348"/>
                    </a:lnTo>
                    <a:lnTo>
                      <a:pt x="974" y="348"/>
                    </a:lnTo>
                    <a:lnTo>
                      <a:pt x="976" y="348"/>
                    </a:lnTo>
                    <a:lnTo>
                      <a:pt x="976" y="344"/>
                    </a:lnTo>
                    <a:lnTo>
                      <a:pt x="980" y="344"/>
                    </a:lnTo>
                    <a:lnTo>
                      <a:pt x="984" y="344"/>
                    </a:lnTo>
                    <a:lnTo>
                      <a:pt x="988" y="340"/>
                    </a:lnTo>
                    <a:lnTo>
                      <a:pt x="992" y="336"/>
                    </a:lnTo>
                    <a:lnTo>
                      <a:pt x="996" y="336"/>
                    </a:lnTo>
                    <a:lnTo>
                      <a:pt x="996" y="340"/>
                    </a:lnTo>
                    <a:lnTo>
                      <a:pt x="996" y="344"/>
                    </a:lnTo>
                    <a:lnTo>
                      <a:pt x="996" y="348"/>
                    </a:lnTo>
                    <a:lnTo>
                      <a:pt x="992" y="348"/>
                    </a:lnTo>
                    <a:lnTo>
                      <a:pt x="988" y="348"/>
                    </a:lnTo>
                    <a:lnTo>
                      <a:pt x="988" y="350"/>
                    </a:lnTo>
                    <a:lnTo>
                      <a:pt x="984" y="350"/>
                    </a:lnTo>
                    <a:lnTo>
                      <a:pt x="980" y="350"/>
                    </a:lnTo>
                    <a:lnTo>
                      <a:pt x="980" y="354"/>
                    </a:lnTo>
                    <a:lnTo>
                      <a:pt x="980" y="358"/>
                    </a:lnTo>
                    <a:lnTo>
                      <a:pt x="976" y="358"/>
                    </a:lnTo>
                    <a:lnTo>
                      <a:pt x="980" y="358"/>
                    </a:lnTo>
                    <a:lnTo>
                      <a:pt x="980" y="354"/>
                    </a:lnTo>
                    <a:lnTo>
                      <a:pt x="984" y="350"/>
                    </a:lnTo>
                    <a:lnTo>
                      <a:pt x="988" y="350"/>
                    </a:lnTo>
                    <a:lnTo>
                      <a:pt x="988" y="354"/>
                    </a:lnTo>
                    <a:lnTo>
                      <a:pt x="984" y="358"/>
                    </a:lnTo>
                    <a:lnTo>
                      <a:pt x="984" y="362"/>
                    </a:lnTo>
                    <a:lnTo>
                      <a:pt x="984" y="366"/>
                    </a:lnTo>
                    <a:lnTo>
                      <a:pt x="984" y="362"/>
                    </a:lnTo>
                    <a:lnTo>
                      <a:pt x="988" y="358"/>
                    </a:lnTo>
                    <a:lnTo>
                      <a:pt x="988" y="354"/>
                    </a:lnTo>
                    <a:lnTo>
                      <a:pt x="988" y="350"/>
                    </a:lnTo>
                    <a:lnTo>
                      <a:pt x="992" y="350"/>
                    </a:lnTo>
                    <a:lnTo>
                      <a:pt x="992" y="348"/>
                    </a:lnTo>
                    <a:lnTo>
                      <a:pt x="996" y="348"/>
                    </a:lnTo>
                    <a:lnTo>
                      <a:pt x="1000" y="348"/>
                    </a:lnTo>
                    <a:lnTo>
                      <a:pt x="1000" y="344"/>
                    </a:lnTo>
                    <a:lnTo>
                      <a:pt x="1004" y="344"/>
                    </a:lnTo>
                    <a:lnTo>
                      <a:pt x="1006" y="344"/>
                    </a:lnTo>
                    <a:lnTo>
                      <a:pt x="1006" y="348"/>
                    </a:lnTo>
                    <a:lnTo>
                      <a:pt x="1004" y="348"/>
                    </a:lnTo>
                    <a:lnTo>
                      <a:pt x="1004" y="350"/>
                    </a:lnTo>
                    <a:lnTo>
                      <a:pt x="1000" y="350"/>
                    </a:lnTo>
                    <a:lnTo>
                      <a:pt x="1000" y="354"/>
                    </a:lnTo>
                    <a:lnTo>
                      <a:pt x="1000" y="350"/>
                    </a:lnTo>
                    <a:lnTo>
                      <a:pt x="1004" y="350"/>
                    </a:lnTo>
                    <a:lnTo>
                      <a:pt x="1004" y="348"/>
                    </a:lnTo>
                    <a:lnTo>
                      <a:pt x="1006" y="348"/>
                    </a:lnTo>
                    <a:lnTo>
                      <a:pt x="1010" y="348"/>
                    </a:lnTo>
                    <a:lnTo>
                      <a:pt x="1014" y="348"/>
                    </a:lnTo>
                    <a:lnTo>
                      <a:pt x="1018" y="348"/>
                    </a:lnTo>
                    <a:lnTo>
                      <a:pt x="1022" y="350"/>
                    </a:lnTo>
                    <a:lnTo>
                      <a:pt x="1026" y="350"/>
                    </a:lnTo>
                    <a:lnTo>
                      <a:pt x="1030" y="350"/>
                    </a:lnTo>
                    <a:lnTo>
                      <a:pt x="1030" y="354"/>
                    </a:lnTo>
                    <a:lnTo>
                      <a:pt x="1026" y="354"/>
                    </a:lnTo>
                    <a:lnTo>
                      <a:pt x="1022" y="354"/>
                    </a:lnTo>
                    <a:lnTo>
                      <a:pt x="1022" y="358"/>
                    </a:lnTo>
                    <a:lnTo>
                      <a:pt x="1018" y="358"/>
                    </a:lnTo>
                    <a:lnTo>
                      <a:pt x="1014" y="358"/>
                    </a:lnTo>
                    <a:lnTo>
                      <a:pt x="1010" y="358"/>
                    </a:lnTo>
                    <a:lnTo>
                      <a:pt x="1010" y="362"/>
                    </a:lnTo>
                    <a:lnTo>
                      <a:pt x="1006" y="362"/>
                    </a:lnTo>
                    <a:lnTo>
                      <a:pt x="1004" y="362"/>
                    </a:lnTo>
                    <a:lnTo>
                      <a:pt x="1004" y="366"/>
                    </a:lnTo>
                    <a:lnTo>
                      <a:pt x="1006" y="366"/>
                    </a:lnTo>
                    <a:lnTo>
                      <a:pt x="1004" y="366"/>
                    </a:lnTo>
                    <a:lnTo>
                      <a:pt x="1000" y="370"/>
                    </a:lnTo>
                    <a:lnTo>
                      <a:pt x="1004" y="370"/>
                    </a:lnTo>
                    <a:lnTo>
                      <a:pt x="1004" y="366"/>
                    </a:lnTo>
                    <a:lnTo>
                      <a:pt x="1006" y="366"/>
                    </a:lnTo>
                    <a:lnTo>
                      <a:pt x="1006" y="362"/>
                    </a:lnTo>
                    <a:lnTo>
                      <a:pt x="1010" y="362"/>
                    </a:lnTo>
                    <a:lnTo>
                      <a:pt x="1014" y="362"/>
                    </a:lnTo>
                    <a:lnTo>
                      <a:pt x="1018" y="362"/>
                    </a:lnTo>
                    <a:lnTo>
                      <a:pt x="1022" y="362"/>
                    </a:lnTo>
                    <a:lnTo>
                      <a:pt x="1026" y="362"/>
                    </a:lnTo>
                    <a:lnTo>
                      <a:pt x="1022" y="366"/>
                    </a:lnTo>
                    <a:lnTo>
                      <a:pt x="1018" y="366"/>
                    </a:lnTo>
                    <a:lnTo>
                      <a:pt x="1014" y="370"/>
                    </a:lnTo>
                    <a:lnTo>
                      <a:pt x="1010" y="370"/>
                    </a:lnTo>
                    <a:lnTo>
                      <a:pt x="1006" y="370"/>
                    </a:lnTo>
                    <a:lnTo>
                      <a:pt x="1004" y="374"/>
                    </a:lnTo>
                    <a:lnTo>
                      <a:pt x="1004" y="378"/>
                    </a:lnTo>
                    <a:lnTo>
                      <a:pt x="1006" y="374"/>
                    </a:lnTo>
                    <a:lnTo>
                      <a:pt x="1006" y="370"/>
                    </a:lnTo>
                    <a:lnTo>
                      <a:pt x="1010" y="370"/>
                    </a:lnTo>
                    <a:lnTo>
                      <a:pt x="1014" y="370"/>
                    </a:lnTo>
                    <a:lnTo>
                      <a:pt x="1018" y="370"/>
                    </a:lnTo>
                    <a:lnTo>
                      <a:pt x="1018" y="366"/>
                    </a:lnTo>
                    <a:lnTo>
                      <a:pt x="1022" y="366"/>
                    </a:lnTo>
                    <a:lnTo>
                      <a:pt x="1026" y="366"/>
                    </a:lnTo>
                    <a:lnTo>
                      <a:pt x="1030" y="366"/>
                    </a:lnTo>
                    <a:lnTo>
                      <a:pt x="1030" y="362"/>
                    </a:lnTo>
                    <a:lnTo>
                      <a:pt x="1030" y="358"/>
                    </a:lnTo>
                    <a:lnTo>
                      <a:pt x="1032" y="358"/>
                    </a:lnTo>
                    <a:lnTo>
                      <a:pt x="1036" y="358"/>
                    </a:lnTo>
                    <a:lnTo>
                      <a:pt x="1036" y="362"/>
                    </a:lnTo>
                    <a:lnTo>
                      <a:pt x="1040" y="362"/>
                    </a:lnTo>
                    <a:lnTo>
                      <a:pt x="1040" y="366"/>
                    </a:lnTo>
                    <a:lnTo>
                      <a:pt x="1044" y="366"/>
                    </a:lnTo>
                    <a:lnTo>
                      <a:pt x="1044" y="370"/>
                    </a:lnTo>
                    <a:lnTo>
                      <a:pt x="1044" y="374"/>
                    </a:lnTo>
                    <a:lnTo>
                      <a:pt x="1040" y="374"/>
                    </a:lnTo>
                    <a:lnTo>
                      <a:pt x="1036" y="374"/>
                    </a:lnTo>
                    <a:lnTo>
                      <a:pt x="1036" y="370"/>
                    </a:lnTo>
                    <a:lnTo>
                      <a:pt x="1032" y="370"/>
                    </a:lnTo>
                    <a:lnTo>
                      <a:pt x="1032" y="374"/>
                    </a:lnTo>
                    <a:lnTo>
                      <a:pt x="1030" y="374"/>
                    </a:lnTo>
                    <a:lnTo>
                      <a:pt x="1026" y="374"/>
                    </a:lnTo>
                    <a:lnTo>
                      <a:pt x="1022" y="378"/>
                    </a:lnTo>
                    <a:lnTo>
                      <a:pt x="1018" y="378"/>
                    </a:lnTo>
                    <a:lnTo>
                      <a:pt x="1014" y="378"/>
                    </a:lnTo>
                    <a:lnTo>
                      <a:pt x="1010" y="378"/>
                    </a:lnTo>
                    <a:lnTo>
                      <a:pt x="1006" y="378"/>
                    </a:lnTo>
                    <a:lnTo>
                      <a:pt x="1004" y="378"/>
                    </a:lnTo>
                    <a:lnTo>
                      <a:pt x="1006" y="378"/>
                    </a:lnTo>
                    <a:lnTo>
                      <a:pt x="1010" y="378"/>
                    </a:lnTo>
                    <a:lnTo>
                      <a:pt x="1014" y="378"/>
                    </a:lnTo>
                    <a:lnTo>
                      <a:pt x="1018" y="378"/>
                    </a:lnTo>
                    <a:lnTo>
                      <a:pt x="1022" y="378"/>
                    </a:lnTo>
                    <a:lnTo>
                      <a:pt x="1026" y="378"/>
                    </a:lnTo>
                    <a:lnTo>
                      <a:pt x="1030" y="378"/>
                    </a:lnTo>
                    <a:lnTo>
                      <a:pt x="1032" y="380"/>
                    </a:lnTo>
                    <a:lnTo>
                      <a:pt x="1036" y="380"/>
                    </a:lnTo>
                    <a:lnTo>
                      <a:pt x="1036" y="378"/>
                    </a:lnTo>
                    <a:lnTo>
                      <a:pt x="1040" y="380"/>
                    </a:lnTo>
                    <a:lnTo>
                      <a:pt x="1044" y="380"/>
                    </a:lnTo>
                    <a:lnTo>
                      <a:pt x="1048" y="380"/>
                    </a:lnTo>
                    <a:lnTo>
                      <a:pt x="1052" y="380"/>
                    </a:lnTo>
                    <a:lnTo>
                      <a:pt x="1052" y="384"/>
                    </a:lnTo>
                    <a:lnTo>
                      <a:pt x="1052" y="388"/>
                    </a:lnTo>
                    <a:lnTo>
                      <a:pt x="1048" y="388"/>
                    </a:lnTo>
                    <a:lnTo>
                      <a:pt x="1044" y="384"/>
                    </a:lnTo>
                    <a:lnTo>
                      <a:pt x="1040" y="384"/>
                    </a:lnTo>
                    <a:lnTo>
                      <a:pt x="1040" y="388"/>
                    </a:lnTo>
                    <a:lnTo>
                      <a:pt x="1036" y="388"/>
                    </a:lnTo>
                    <a:lnTo>
                      <a:pt x="1032" y="384"/>
                    </a:lnTo>
                    <a:lnTo>
                      <a:pt x="1030" y="384"/>
                    </a:lnTo>
                    <a:lnTo>
                      <a:pt x="1026" y="384"/>
                    </a:lnTo>
                    <a:lnTo>
                      <a:pt x="1022" y="384"/>
                    </a:lnTo>
                    <a:lnTo>
                      <a:pt x="1022" y="380"/>
                    </a:lnTo>
                    <a:lnTo>
                      <a:pt x="1018" y="380"/>
                    </a:lnTo>
                    <a:lnTo>
                      <a:pt x="1014" y="384"/>
                    </a:lnTo>
                    <a:lnTo>
                      <a:pt x="1018" y="384"/>
                    </a:lnTo>
                    <a:lnTo>
                      <a:pt x="1018" y="380"/>
                    </a:lnTo>
                    <a:lnTo>
                      <a:pt x="1022" y="384"/>
                    </a:lnTo>
                    <a:lnTo>
                      <a:pt x="1026" y="384"/>
                    </a:lnTo>
                    <a:lnTo>
                      <a:pt x="1030" y="384"/>
                    </a:lnTo>
                    <a:lnTo>
                      <a:pt x="1032" y="384"/>
                    </a:lnTo>
                    <a:lnTo>
                      <a:pt x="1030" y="384"/>
                    </a:lnTo>
                    <a:lnTo>
                      <a:pt x="1026" y="384"/>
                    </a:lnTo>
                    <a:lnTo>
                      <a:pt x="1022" y="384"/>
                    </a:lnTo>
                    <a:lnTo>
                      <a:pt x="1018" y="384"/>
                    </a:lnTo>
                    <a:lnTo>
                      <a:pt x="1022" y="384"/>
                    </a:lnTo>
                    <a:lnTo>
                      <a:pt x="1026" y="384"/>
                    </a:lnTo>
                    <a:lnTo>
                      <a:pt x="1022" y="388"/>
                    </a:lnTo>
                    <a:lnTo>
                      <a:pt x="1018" y="388"/>
                    </a:lnTo>
                    <a:lnTo>
                      <a:pt x="1018" y="392"/>
                    </a:lnTo>
                    <a:lnTo>
                      <a:pt x="1022" y="388"/>
                    </a:lnTo>
                    <a:lnTo>
                      <a:pt x="1026" y="388"/>
                    </a:lnTo>
                    <a:lnTo>
                      <a:pt x="1030" y="388"/>
                    </a:lnTo>
                    <a:lnTo>
                      <a:pt x="1032" y="388"/>
                    </a:lnTo>
                    <a:lnTo>
                      <a:pt x="1036" y="392"/>
                    </a:lnTo>
                    <a:lnTo>
                      <a:pt x="1032" y="392"/>
                    </a:lnTo>
                    <a:lnTo>
                      <a:pt x="1030" y="392"/>
                    </a:lnTo>
                    <a:lnTo>
                      <a:pt x="1026" y="392"/>
                    </a:lnTo>
                    <a:lnTo>
                      <a:pt x="1030" y="392"/>
                    </a:lnTo>
                    <a:lnTo>
                      <a:pt x="1032" y="392"/>
                    </a:lnTo>
                    <a:lnTo>
                      <a:pt x="1032" y="396"/>
                    </a:lnTo>
                    <a:lnTo>
                      <a:pt x="1030" y="396"/>
                    </a:lnTo>
                    <a:lnTo>
                      <a:pt x="1030" y="392"/>
                    </a:lnTo>
                    <a:lnTo>
                      <a:pt x="1026" y="392"/>
                    </a:lnTo>
                    <a:lnTo>
                      <a:pt x="1026" y="396"/>
                    </a:lnTo>
                    <a:lnTo>
                      <a:pt x="1030" y="396"/>
                    </a:lnTo>
                    <a:lnTo>
                      <a:pt x="1032" y="396"/>
                    </a:lnTo>
                    <a:lnTo>
                      <a:pt x="1036" y="396"/>
                    </a:lnTo>
                    <a:lnTo>
                      <a:pt x="1032" y="396"/>
                    </a:lnTo>
                    <a:lnTo>
                      <a:pt x="1030" y="396"/>
                    </a:lnTo>
                    <a:lnTo>
                      <a:pt x="1026" y="396"/>
                    </a:lnTo>
                    <a:lnTo>
                      <a:pt x="1022" y="396"/>
                    </a:lnTo>
                    <a:lnTo>
                      <a:pt x="1018" y="396"/>
                    </a:lnTo>
                    <a:lnTo>
                      <a:pt x="1014" y="396"/>
                    </a:lnTo>
                    <a:lnTo>
                      <a:pt x="1018" y="396"/>
                    </a:lnTo>
                    <a:lnTo>
                      <a:pt x="1014" y="396"/>
                    </a:lnTo>
                    <a:lnTo>
                      <a:pt x="1018" y="396"/>
                    </a:lnTo>
                    <a:lnTo>
                      <a:pt x="1030" y="400"/>
                    </a:lnTo>
                    <a:lnTo>
                      <a:pt x="1032" y="400"/>
                    </a:lnTo>
                    <a:lnTo>
                      <a:pt x="1030" y="400"/>
                    </a:lnTo>
                    <a:lnTo>
                      <a:pt x="1026" y="400"/>
                    </a:lnTo>
                    <a:lnTo>
                      <a:pt x="1022" y="400"/>
                    </a:lnTo>
                    <a:lnTo>
                      <a:pt x="1026" y="400"/>
                    </a:lnTo>
                    <a:lnTo>
                      <a:pt x="1026" y="404"/>
                    </a:lnTo>
                    <a:lnTo>
                      <a:pt x="1022" y="404"/>
                    </a:lnTo>
                    <a:lnTo>
                      <a:pt x="1026" y="404"/>
                    </a:lnTo>
                    <a:lnTo>
                      <a:pt x="1026" y="400"/>
                    </a:lnTo>
                    <a:lnTo>
                      <a:pt x="1030" y="400"/>
                    </a:lnTo>
                    <a:lnTo>
                      <a:pt x="1030" y="404"/>
                    </a:lnTo>
                    <a:lnTo>
                      <a:pt x="1032" y="404"/>
                    </a:lnTo>
                    <a:lnTo>
                      <a:pt x="1036" y="404"/>
                    </a:lnTo>
                    <a:lnTo>
                      <a:pt x="1040" y="404"/>
                    </a:lnTo>
                    <a:lnTo>
                      <a:pt x="1036" y="404"/>
                    </a:lnTo>
                    <a:lnTo>
                      <a:pt x="1036" y="408"/>
                    </a:lnTo>
                    <a:lnTo>
                      <a:pt x="1040" y="408"/>
                    </a:lnTo>
                    <a:lnTo>
                      <a:pt x="1040" y="404"/>
                    </a:lnTo>
                    <a:lnTo>
                      <a:pt x="1044" y="404"/>
                    </a:lnTo>
                    <a:lnTo>
                      <a:pt x="1044" y="408"/>
                    </a:lnTo>
                    <a:lnTo>
                      <a:pt x="1040" y="408"/>
                    </a:lnTo>
                    <a:lnTo>
                      <a:pt x="1044" y="408"/>
                    </a:lnTo>
                    <a:lnTo>
                      <a:pt x="1044" y="404"/>
                    </a:lnTo>
                    <a:lnTo>
                      <a:pt x="1048" y="404"/>
                    </a:lnTo>
                    <a:lnTo>
                      <a:pt x="1052" y="404"/>
                    </a:lnTo>
                    <a:lnTo>
                      <a:pt x="1052" y="408"/>
                    </a:lnTo>
                    <a:lnTo>
                      <a:pt x="1048" y="408"/>
                    </a:lnTo>
                    <a:lnTo>
                      <a:pt x="1044" y="408"/>
                    </a:lnTo>
                    <a:lnTo>
                      <a:pt x="1040" y="408"/>
                    </a:lnTo>
                    <a:lnTo>
                      <a:pt x="1036" y="408"/>
                    </a:lnTo>
                    <a:lnTo>
                      <a:pt x="1032" y="408"/>
                    </a:lnTo>
                    <a:lnTo>
                      <a:pt x="1032" y="410"/>
                    </a:lnTo>
                    <a:lnTo>
                      <a:pt x="1036" y="410"/>
                    </a:lnTo>
                    <a:lnTo>
                      <a:pt x="1036" y="408"/>
                    </a:lnTo>
                    <a:lnTo>
                      <a:pt x="1040" y="408"/>
                    </a:lnTo>
                    <a:lnTo>
                      <a:pt x="1040" y="410"/>
                    </a:lnTo>
                    <a:lnTo>
                      <a:pt x="1036" y="410"/>
                    </a:lnTo>
                    <a:lnTo>
                      <a:pt x="1040" y="410"/>
                    </a:lnTo>
                    <a:lnTo>
                      <a:pt x="1040" y="408"/>
                    </a:lnTo>
                    <a:lnTo>
                      <a:pt x="1044" y="408"/>
                    </a:lnTo>
                    <a:lnTo>
                      <a:pt x="1048" y="408"/>
                    </a:lnTo>
                    <a:lnTo>
                      <a:pt x="1044" y="408"/>
                    </a:lnTo>
                    <a:lnTo>
                      <a:pt x="1044" y="410"/>
                    </a:lnTo>
                    <a:lnTo>
                      <a:pt x="1040" y="410"/>
                    </a:lnTo>
                    <a:lnTo>
                      <a:pt x="1044" y="410"/>
                    </a:lnTo>
                    <a:lnTo>
                      <a:pt x="1040" y="410"/>
                    </a:lnTo>
                    <a:lnTo>
                      <a:pt x="1036" y="410"/>
                    </a:lnTo>
                    <a:lnTo>
                      <a:pt x="1040" y="410"/>
                    </a:lnTo>
                    <a:lnTo>
                      <a:pt x="1040" y="414"/>
                    </a:lnTo>
                    <a:lnTo>
                      <a:pt x="1044" y="410"/>
                    </a:lnTo>
                    <a:lnTo>
                      <a:pt x="1048" y="408"/>
                    </a:lnTo>
                    <a:lnTo>
                      <a:pt x="1048" y="410"/>
                    </a:lnTo>
                    <a:lnTo>
                      <a:pt x="1052" y="410"/>
                    </a:lnTo>
                    <a:lnTo>
                      <a:pt x="1048" y="414"/>
                    </a:lnTo>
                    <a:lnTo>
                      <a:pt x="1052" y="414"/>
                    </a:lnTo>
                    <a:lnTo>
                      <a:pt x="1052" y="410"/>
                    </a:lnTo>
                    <a:lnTo>
                      <a:pt x="1052" y="414"/>
                    </a:lnTo>
                    <a:lnTo>
                      <a:pt x="1052" y="418"/>
                    </a:lnTo>
                    <a:lnTo>
                      <a:pt x="1052" y="414"/>
                    </a:lnTo>
                    <a:lnTo>
                      <a:pt x="1052" y="410"/>
                    </a:lnTo>
                    <a:lnTo>
                      <a:pt x="1056" y="410"/>
                    </a:lnTo>
                    <a:lnTo>
                      <a:pt x="1056" y="414"/>
                    </a:lnTo>
                    <a:lnTo>
                      <a:pt x="1060" y="414"/>
                    </a:lnTo>
                    <a:lnTo>
                      <a:pt x="1056" y="414"/>
                    </a:lnTo>
                    <a:lnTo>
                      <a:pt x="1056" y="418"/>
                    </a:lnTo>
                    <a:lnTo>
                      <a:pt x="1052" y="418"/>
                    </a:lnTo>
                    <a:lnTo>
                      <a:pt x="1056" y="422"/>
                    </a:lnTo>
                    <a:lnTo>
                      <a:pt x="1056" y="418"/>
                    </a:lnTo>
                    <a:lnTo>
                      <a:pt x="1060" y="418"/>
                    </a:lnTo>
                    <a:lnTo>
                      <a:pt x="1062" y="414"/>
                    </a:lnTo>
                    <a:lnTo>
                      <a:pt x="1062" y="410"/>
                    </a:lnTo>
                    <a:lnTo>
                      <a:pt x="1062" y="414"/>
                    </a:lnTo>
                    <a:lnTo>
                      <a:pt x="1062" y="418"/>
                    </a:lnTo>
                    <a:lnTo>
                      <a:pt x="1060" y="418"/>
                    </a:lnTo>
                    <a:lnTo>
                      <a:pt x="1062" y="418"/>
                    </a:lnTo>
                    <a:lnTo>
                      <a:pt x="1062" y="422"/>
                    </a:lnTo>
                    <a:lnTo>
                      <a:pt x="1060" y="422"/>
                    </a:lnTo>
                    <a:lnTo>
                      <a:pt x="1060" y="426"/>
                    </a:lnTo>
                    <a:lnTo>
                      <a:pt x="1062" y="426"/>
                    </a:lnTo>
                    <a:lnTo>
                      <a:pt x="1062" y="422"/>
                    </a:lnTo>
                    <a:lnTo>
                      <a:pt x="1062" y="418"/>
                    </a:lnTo>
                    <a:lnTo>
                      <a:pt x="1066" y="414"/>
                    </a:lnTo>
                    <a:lnTo>
                      <a:pt x="1070" y="414"/>
                    </a:lnTo>
                    <a:lnTo>
                      <a:pt x="1070" y="418"/>
                    </a:lnTo>
                    <a:lnTo>
                      <a:pt x="1066" y="418"/>
                    </a:lnTo>
                    <a:lnTo>
                      <a:pt x="1066" y="422"/>
                    </a:lnTo>
                    <a:lnTo>
                      <a:pt x="1070" y="422"/>
                    </a:lnTo>
                    <a:lnTo>
                      <a:pt x="1070" y="426"/>
                    </a:lnTo>
                    <a:lnTo>
                      <a:pt x="1070" y="422"/>
                    </a:lnTo>
                    <a:lnTo>
                      <a:pt x="1066" y="422"/>
                    </a:lnTo>
                    <a:lnTo>
                      <a:pt x="1070" y="418"/>
                    </a:lnTo>
                    <a:lnTo>
                      <a:pt x="1074" y="418"/>
                    </a:lnTo>
                    <a:lnTo>
                      <a:pt x="1074" y="414"/>
                    </a:lnTo>
                    <a:lnTo>
                      <a:pt x="1076" y="418"/>
                    </a:lnTo>
                    <a:lnTo>
                      <a:pt x="1074" y="418"/>
                    </a:lnTo>
                    <a:lnTo>
                      <a:pt x="1074" y="422"/>
                    </a:lnTo>
                    <a:lnTo>
                      <a:pt x="1074" y="426"/>
                    </a:lnTo>
                    <a:lnTo>
                      <a:pt x="1074" y="422"/>
                    </a:lnTo>
                    <a:lnTo>
                      <a:pt x="1076" y="422"/>
                    </a:lnTo>
                    <a:lnTo>
                      <a:pt x="1076" y="426"/>
                    </a:lnTo>
                    <a:lnTo>
                      <a:pt x="1076" y="422"/>
                    </a:lnTo>
                    <a:lnTo>
                      <a:pt x="1080" y="422"/>
                    </a:lnTo>
                    <a:lnTo>
                      <a:pt x="1084" y="422"/>
                    </a:lnTo>
                    <a:lnTo>
                      <a:pt x="1080" y="422"/>
                    </a:lnTo>
                    <a:lnTo>
                      <a:pt x="1080" y="426"/>
                    </a:lnTo>
                    <a:lnTo>
                      <a:pt x="1080" y="422"/>
                    </a:lnTo>
                    <a:lnTo>
                      <a:pt x="1084" y="422"/>
                    </a:lnTo>
                    <a:lnTo>
                      <a:pt x="1088" y="426"/>
                    </a:lnTo>
                    <a:lnTo>
                      <a:pt x="1088" y="430"/>
                    </a:lnTo>
                    <a:lnTo>
                      <a:pt x="1084" y="430"/>
                    </a:lnTo>
                    <a:lnTo>
                      <a:pt x="1080" y="430"/>
                    </a:lnTo>
                    <a:lnTo>
                      <a:pt x="1084" y="430"/>
                    </a:lnTo>
                    <a:lnTo>
                      <a:pt x="1088" y="430"/>
                    </a:lnTo>
                    <a:lnTo>
                      <a:pt x="1088" y="434"/>
                    </a:lnTo>
                    <a:lnTo>
                      <a:pt x="1084" y="434"/>
                    </a:lnTo>
                    <a:lnTo>
                      <a:pt x="1080" y="434"/>
                    </a:lnTo>
                    <a:lnTo>
                      <a:pt x="1076" y="434"/>
                    </a:lnTo>
                    <a:lnTo>
                      <a:pt x="1080" y="434"/>
                    </a:lnTo>
                    <a:lnTo>
                      <a:pt x="1084" y="434"/>
                    </a:lnTo>
                    <a:lnTo>
                      <a:pt x="1080" y="434"/>
                    </a:lnTo>
                    <a:lnTo>
                      <a:pt x="1076" y="436"/>
                    </a:lnTo>
                    <a:lnTo>
                      <a:pt x="1080" y="436"/>
                    </a:lnTo>
                    <a:lnTo>
                      <a:pt x="1084" y="436"/>
                    </a:lnTo>
                    <a:lnTo>
                      <a:pt x="1084" y="434"/>
                    </a:lnTo>
                    <a:lnTo>
                      <a:pt x="1088" y="434"/>
                    </a:lnTo>
                    <a:lnTo>
                      <a:pt x="1088" y="436"/>
                    </a:lnTo>
                    <a:lnTo>
                      <a:pt x="1084" y="436"/>
                    </a:lnTo>
                    <a:lnTo>
                      <a:pt x="1080" y="436"/>
                    </a:lnTo>
                    <a:lnTo>
                      <a:pt x="1076" y="440"/>
                    </a:lnTo>
                    <a:lnTo>
                      <a:pt x="1080" y="440"/>
                    </a:lnTo>
                    <a:lnTo>
                      <a:pt x="1080" y="436"/>
                    </a:lnTo>
                    <a:lnTo>
                      <a:pt x="1084" y="436"/>
                    </a:lnTo>
                    <a:lnTo>
                      <a:pt x="1088" y="436"/>
                    </a:lnTo>
                    <a:lnTo>
                      <a:pt x="1092" y="436"/>
                    </a:lnTo>
                    <a:lnTo>
                      <a:pt x="1092" y="434"/>
                    </a:lnTo>
                    <a:lnTo>
                      <a:pt x="1096" y="436"/>
                    </a:lnTo>
                    <a:lnTo>
                      <a:pt x="1096" y="440"/>
                    </a:lnTo>
                    <a:lnTo>
                      <a:pt x="1092" y="440"/>
                    </a:lnTo>
                    <a:lnTo>
                      <a:pt x="1096" y="440"/>
                    </a:lnTo>
                    <a:lnTo>
                      <a:pt x="1096" y="436"/>
                    </a:lnTo>
                    <a:lnTo>
                      <a:pt x="1100" y="434"/>
                    </a:lnTo>
                    <a:lnTo>
                      <a:pt x="1104" y="434"/>
                    </a:lnTo>
                    <a:lnTo>
                      <a:pt x="1104" y="436"/>
                    </a:lnTo>
                    <a:lnTo>
                      <a:pt x="1100" y="436"/>
                    </a:lnTo>
                    <a:lnTo>
                      <a:pt x="1100" y="440"/>
                    </a:lnTo>
                    <a:lnTo>
                      <a:pt x="1096" y="444"/>
                    </a:lnTo>
                    <a:lnTo>
                      <a:pt x="1092" y="444"/>
                    </a:lnTo>
                    <a:lnTo>
                      <a:pt x="1096" y="444"/>
                    </a:lnTo>
                    <a:lnTo>
                      <a:pt x="1096" y="448"/>
                    </a:lnTo>
                    <a:lnTo>
                      <a:pt x="1100" y="444"/>
                    </a:lnTo>
                    <a:lnTo>
                      <a:pt x="1104" y="440"/>
                    </a:lnTo>
                    <a:lnTo>
                      <a:pt x="1106" y="440"/>
                    </a:lnTo>
                    <a:lnTo>
                      <a:pt x="1106" y="444"/>
                    </a:lnTo>
                    <a:lnTo>
                      <a:pt x="1106" y="448"/>
                    </a:lnTo>
                    <a:lnTo>
                      <a:pt x="1104" y="448"/>
                    </a:lnTo>
                    <a:lnTo>
                      <a:pt x="1106" y="448"/>
                    </a:lnTo>
                    <a:lnTo>
                      <a:pt x="1106" y="444"/>
                    </a:lnTo>
                    <a:lnTo>
                      <a:pt x="1106" y="440"/>
                    </a:lnTo>
                    <a:lnTo>
                      <a:pt x="1110" y="440"/>
                    </a:lnTo>
                    <a:lnTo>
                      <a:pt x="1110" y="444"/>
                    </a:lnTo>
                    <a:lnTo>
                      <a:pt x="1114" y="448"/>
                    </a:lnTo>
                    <a:lnTo>
                      <a:pt x="1110" y="444"/>
                    </a:lnTo>
                    <a:lnTo>
                      <a:pt x="1110" y="440"/>
                    </a:lnTo>
                    <a:lnTo>
                      <a:pt x="1114" y="440"/>
                    </a:lnTo>
                    <a:lnTo>
                      <a:pt x="1118" y="440"/>
                    </a:lnTo>
                    <a:lnTo>
                      <a:pt x="1114" y="444"/>
                    </a:lnTo>
                    <a:lnTo>
                      <a:pt x="1118" y="444"/>
                    </a:lnTo>
                    <a:lnTo>
                      <a:pt x="1118" y="440"/>
                    </a:lnTo>
                    <a:lnTo>
                      <a:pt x="1122" y="440"/>
                    </a:lnTo>
                    <a:lnTo>
                      <a:pt x="1122" y="444"/>
                    </a:lnTo>
                    <a:lnTo>
                      <a:pt x="1126" y="448"/>
                    </a:lnTo>
                    <a:lnTo>
                      <a:pt x="1130" y="452"/>
                    </a:lnTo>
                    <a:lnTo>
                      <a:pt x="1126" y="452"/>
                    </a:lnTo>
                    <a:lnTo>
                      <a:pt x="1122" y="452"/>
                    </a:lnTo>
                    <a:lnTo>
                      <a:pt x="1122" y="448"/>
                    </a:lnTo>
                    <a:lnTo>
                      <a:pt x="1118" y="448"/>
                    </a:lnTo>
                    <a:lnTo>
                      <a:pt x="1114" y="452"/>
                    </a:lnTo>
                    <a:lnTo>
                      <a:pt x="1118" y="452"/>
                    </a:lnTo>
                    <a:lnTo>
                      <a:pt x="1118" y="448"/>
                    </a:lnTo>
                    <a:lnTo>
                      <a:pt x="1118" y="452"/>
                    </a:lnTo>
                    <a:lnTo>
                      <a:pt x="1122" y="452"/>
                    </a:lnTo>
                    <a:lnTo>
                      <a:pt x="1122" y="456"/>
                    </a:lnTo>
                    <a:lnTo>
                      <a:pt x="1118" y="456"/>
                    </a:lnTo>
                    <a:lnTo>
                      <a:pt x="1122" y="456"/>
                    </a:lnTo>
                    <a:lnTo>
                      <a:pt x="1126" y="456"/>
                    </a:lnTo>
                    <a:lnTo>
                      <a:pt x="1122" y="456"/>
                    </a:lnTo>
                    <a:lnTo>
                      <a:pt x="1118" y="460"/>
                    </a:lnTo>
                    <a:lnTo>
                      <a:pt x="1114" y="460"/>
                    </a:lnTo>
                    <a:lnTo>
                      <a:pt x="1114" y="456"/>
                    </a:lnTo>
                    <a:lnTo>
                      <a:pt x="1110" y="456"/>
                    </a:lnTo>
                    <a:lnTo>
                      <a:pt x="1106" y="456"/>
                    </a:lnTo>
                    <a:lnTo>
                      <a:pt x="1110" y="456"/>
                    </a:lnTo>
                    <a:lnTo>
                      <a:pt x="1110" y="460"/>
                    </a:lnTo>
                    <a:lnTo>
                      <a:pt x="1114" y="460"/>
                    </a:lnTo>
                    <a:lnTo>
                      <a:pt x="1110" y="460"/>
                    </a:lnTo>
                    <a:lnTo>
                      <a:pt x="1106" y="460"/>
                    </a:lnTo>
                    <a:lnTo>
                      <a:pt x="1104" y="456"/>
                    </a:lnTo>
                    <a:lnTo>
                      <a:pt x="1106" y="460"/>
                    </a:lnTo>
                    <a:lnTo>
                      <a:pt x="1110" y="460"/>
                    </a:lnTo>
                    <a:lnTo>
                      <a:pt x="1114" y="464"/>
                    </a:lnTo>
                    <a:lnTo>
                      <a:pt x="1118" y="464"/>
                    </a:lnTo>
                    <a:lnTo>
                      <a:pt x="1114" y="466"/>
                    </a:lnTo>
                    <a:lnTo>
                      <a:pt x="1110" y="466"/>
                    </a:lnTo>
                    <a:lnTo>
                      <a:pt x="1110" y="464"/>
                    </a:lnTo>
                    <a:lnTo>
                      <a:pt x="1106" y="464"/>
                    </a:lnTo>
                    <a:lnTo>
                      <a:pt x="1104" y="464"/>
                    </a:lnTo>
                    <a:lnTo>
                      <a:pt x="1106" y="464"/>
                    </a:lnTo>
                    <a:lnTo>
                      <a:pt x="1106" y="466"/>
                    </a:lnTo>
                    <a:lnTo>
                      <a:pt x="1110" y="466"/>
                    </a:lnTo>
                    <a:lnTo>
                      <a:pt x="1114" y="470"/>
                    </a:lnTo>
                    <a:lnTo>
                      <a:pt x="1110" y="470"/>
                    </a:lnTo>
                    <a:lnTo>
                      <a:pt x="1106" y="470"/>
                    </a:lnTo>
                    <a:lnTo>
                      <a:pt x="1106" y="466"/>
                    </a:lnTo>
                    <a:lnTo>
                      <a:pt x="1104" y="466"/>
                    </a:lnTo>
                    <a:lnTo>
                      <a:pt x="1106" y="470"/>
                    </a:lnTo>
                    <a:lnTo>
                      <a:pt x="1110" y="470"/>
                    </a:lnTo>
                    <a:lnTo>
                      <a:pt x="1106" y="470"/>
                    </a:lnTo>
                    <a:lnTo>
                      <a:pt x="1106" y="474"/>
                    </a:lnTo>
                    <a:lnTo>
                      <a:pt x="1104" y="474"/>
                    </a:lnTo>
                    <a:lnTo>
                      <a:pt x="1104" y="470"/>
                    </a:lnTo>
                    <a:lnTo>
                      <a:pt x="1104" y="474"/>
                    </a:lnTo>
                    <a:lnTo>
                      <a:pt x="1100" y="474"/>
                    </a:lnTo>
                    <a:lnTo>
                      <a:pt x="1096" y="470"/>
                    </a:lnTo>
                    <a:lnTo>
                      <a:pt x="1100" y="474"/>
                    </a:lnTo>
                    <a:lnTo>
                      <a:pt x="1096" y="474"/>
                    </a:lnTo>
                    <a:lnTo>
                      <a:pt x="1092" y="474"/>
                    </a:lnTo>
                    <a:lnTo>
                      <a:pt x="1096" y="474"/>
                    </a:lnTo>
                    <a:lnTo>
                      <a:pt x="1100" y="474"/>
                    </a:lnTo>
                    <a:lnTo>
                      <a:pt x="1100" y="478"/>
                    </a:lnTo>
                    <a:lnTo>
                      <a:pt x="1096" y="478"/>
                    </a:lnTo>
                    <a:lnTo>
                      <a:pt x="1096" y="474"/>
                    </a:lnTo>
                    <a:lnTo>
                      <a:pt x="1096" y="478"/>
                    </a:lnTo>
                    <a:lnTo>
                      <a:pt x="1100" y="478"/>
                    </a:lnTo>
                    <a:lnTo>
                      <a:pt x="1096" y="478"/>
                    </a:lnTo>
                    <a:lnTo>
                      <a:pt x="1092" y="478"/>
                    </a:lnTo>
                    <a:lnTo>
                      <a:pt x="1096" y="478"/>
                    </a:lnTo>
                    <a:lnTo>
                      <a:pt x="1100" y="482"/>
                    </a:lnTo>
                    <a:lnTo>
                      <a:pt x="1096" y="486"/>
                    </a:lnTo>
                    <a:lnTo>
                      <a:pt x="1096" y="490"/>
                    </a:lnTo>
                    <a:lnTo>
                      <a:pt x="1096" y="494"/>
                    </a:lnTo>
                    <a:lnTo>
                      <a:pt x="1092" y="494"/>
                    </a:lnTo>
                    <a:lnTo>
                      <a:pt x="1092" y="490"/>
                    </a:lnTo>
                    <a:lnTo>
                      <a:pt x="1088" y="486"/>
                    </a:lnTo>
                    <a:lnTo>
                      <a:pt x="1088" y="490"/>
                    </a:lnTo>
                    <a:lnTo>
                      <a:pt x="1084" y="486"/>
                    </a:lnTo>
                    <a:lnTo>
                      <a:pt x="1088" y="486"/>
                    </a:lnTo>
                    <a:lnTo>
                      <a:pt x="1084" y="486"/>
                    </a:lnTo>
                    <a:lnTo>
                      <a:pt x="1084" y="482"/>
                    </a:lnTo>
                    <a:lnTo>
                      <a:pt x="1084" y="478"/>
                    </a:lnTo>
                    <a:lnTo>
                      <a:pt x="1080" y="482"/>
                    </a:lnTo>
                    <a:lnTo>
                      <a:pt x="1080" y="486"/>
                    </a:lnTo>
                    <a:lnTo>
                      <a:pt x="1076" y="486"/>
                    </a:lnTo>
                    <a:lnTo>
                      <a:pt x="1076" y="482"/>
                    </a:lnTo>
                    <a:lnTo>
                      <a:pt x="1076" y="486"/>
                    </a:lnTo>
                    <a:lnTo>
                      <a:pt x="1076" y="482"/>
                    </a:lnTo>
                    <a:lnTo>
                      <a:pt x="1080" y="482"/>
                    </a:lnTo>
                    <a:lnTo>
                      <a:pt x="1076" y="482"/>
                    </a:lnTo>
                    <a:lnTo>
                      <a:pt x="1080" y="478"/>
                    </a:lnTo>
                    <a:lnTo>
                      <a:pt x="1084" y="478"/>
                    </a:lnTo>
                    <a:lnTo>
                      <a:pt x="1080" y="478"/>
                    </a:lnTo>
                    <a:lnTo>
                      <a:pt x="1076" y="478"/>
                    </a:lnTo>
                    <a:lnTo>
                      <a:pt x="1074" y="478"/>
                    </a:lnTo>
                    <a:lnTo>
                      <a:pt x="1074" y="482"/>
                    </a:lnTo>
                    <a:lnTo>
                      <a:pt x="1074" y="478"/>
                    </a:lnTo>
                    <a:lnTo>
                      <a:pt x="1076" y="478"/>
                    </a:lnTo>
                    <a:lnTo>
                      <a:pt x="1076" y="474"/>
                    </a:lnTo>
                    <a:lnTo>
                      <a:pt x="1074" y="478"/>
                    </a:lnTo>
                    <a:lnTo>
                      <a:pt x="1070" y="478"/>
                    </a:lnTo>
                    <a:lnTo>
                      <a:pt x="1070" y="474"/>
                    </a:lnTo>
                    <a:lnTo>
                      <a:pt x="1074" y="474"/>
                    </a:lnTo>
                    <a:lnTo>
                      <a:pt x="1076" y="474"/>
                    </a:lnTo>
                    <a:lnTo>
                      <a:pt x="1076" y="470"/>
                    </a:lnTo>
                    <a:lnTo>
                      <a:pt x="1074" y="470"/>
                    </a:lnTo>
                    <a:lnTo>
                      <a:pt x="1074" y="474"/>
                    </a:lnTo>
                    <a:lnTo>
                      <a:pt x="1070" y="474"/>
                    </a:lnTo>
                    <a:lnTo>
                      <a:pt x="1070" y="470"/>
                    </a:lnTo>
                    <a:lnTo>
                      <a:pt x="1066" y="470"/>
                    </a:lnTo>
                    <a:lnTo>
                      <a:pt x="1070" y="470"/>
                    </a:lnTo>
                    <a:lnTo>
                      <a:pt x="1070" y="466"/>
                    </a:lnTo>
                    <a:lnTo>
                      <a:pt x="1074" y="466"/>
                    </a:lnTo>
                    <a:lnTo>
                      <a:pt x="1076" y="466"/>
                    </a:lnTo>
                    <a:lnTo>
                      <a:pt x="1076" y="464"/>
                    </a:lnTo>
                    <a:lnTo>
                      <a:pt x="1076" y="460"/>
                    </a:lnTo>
                    <a:lnTo>
                      <a:pt x="1080" y="460"/>
                    </a:lnTo>
                    <a:lnTo>
                      <a:pt x="1084" y="460"/>
                    </a:lnTo>
                    <a:lnTo>
                      <a:pt x="1084" y="456"/>
                    </a:lnTo>
                    <a:lnTo>
                      <a:pt x="1080" y="456"/>
                    </a:lnTo>
                    <a:lnTo>
                      <a:pt x="1076" y="460"/>
                    </a:lnTo>
                    <a:lnTo>
                      <a:pt x="1076" y="464"/>
                    </a:lnTo>
                    <a:lnTo>
                      <a:pt x="1074" y="464"/>
                    </a:lnTo>
                    <a:lnTo>
                      <a:pt x="1070" y="466"/>
                    </a:lnTo>
                    <a:lnTo>
                      <a:pt x="1062" y="466"/>
                    </a:lnTo>
                    <a:lnTo>
                      <a:pt x="1062" y="464"/>
                    </a:lnTo>
                    <a:lnTo>
                      <a:pt x="1066" y="464"/>
                    </a:lnTo>
                    <a:lnTo>
                      <a:pt x="1066" y="460"/>
                    </a:lnTo>
                    <a:lnTo>
                      <a:pt x="1070" y="456"/>
                    </a:lnTo>
                    <a:lnTo>
                      <a:pt x="1066" y="460"/>
                    </a:lnTo>
                    <a:lnTo>
                      <a:pt x="1062" y="464"/>
                    </a:lnTo>
                    <a:lnTo>
                      <a:pt x="1060" y="464"/>
                    </a:lnTo>
                    <a:lnTo>
                      <a:pt x="1060" y="460"/>
                    </a:lnTo>
                    <a:lnTo>
                      <a:pt x="1056" y="460"/>
                    </a:lnTo>
                    <a:lnTo>
                      <a:pt x="1052" y="456"/>
                    </a:lnTo>
                    <a:lnTo>
                      <a:pt x="1056" y="456"/>
                    </a:lnTo>
                    <a:lnTo>
                      <a:pt x="1052" y="456"/>
                    </a:lnTo>
                    <a:lnTo>
                      <a:pt x="1048" y="456"/>
                    </a:lnTo>
                    <a:lnTo>
                      <a:pt x="1048" y="452"/>
                    </a:lnTo>
                    <a:lnTo>
                      <a:pt x="1048" y="448"/>
                    </a:lnTo>
                    <a:lnTo>
                      <a:pt x="1048" y="452"/>
                    </a:lnTo>
                    <a:lnTo>
                      <a:pt x="1044" y="452"/>
                    </a:lnTo>
                    <a:lnTo>
                      <a:pt x="1040" y="452"/>
                    </a:lnTo>
                    <a:lnTo>
                      <a:pt x="1036" y="452"/>
                    </a:lnTo>
                    <a:lnTo>
                      <a:pt x="1040" y="452"/>
                    </a:lnTo>
                    <a:lnTo>
                      <a:pt x="1044" y="452"/>
                    </a:lnTo>
                    <a:lnTo>
                      <a:pt x="1044" y="456"/>
                    </a:lnTo>
                    <a:lnTo>
                      <a:pt x="1040" y="456"/>
                    </a:lnTo>
                    <a:lnTo>
                      <a:pt x="1044" y="456"/>
                    </a:lnTo>
                    <a:lnTo>
                      <a:pt x="1044" y="460"/>
                    </a:lnTo>
                    <a:lnTo>
                      <a:pt x="1040" y="460"/>
                    </a:lnTo>
                    <a:lnTo>
                      <a:pt x="1040" y="456"/>
                    </a:lnTo>
                    <a:lnTo>
                      <a:pt x="1036" y="456"/>
                    </a:lnTo>
                    <a:lnTo>
                      <a:pt x="1036" y="452"/>
                    </a:lnTo>
                    <a:lnTo>
                      <a:pt x="1032" y="452"/>
                    </a:lnTo>
                    <a:lnTo>
                      <a:pt x="1032" y="456"/>
                    </a:lnTo>
                    <a:lnTo>
                      <a:pt x="1036" y="456"/>
                    </a:lnTo>
                    <a:lnTo>
                      <a:pt x="1036" y="460"/>
                    </a:lnTo>
                    <a:lnTo>
                      <a:pt x="1040" y="460"/>
                    </a:lnTo>
                    <a:lnTo>
                      <a:pt x="1040" y="464"/>
                    </a:lnTo>
                    <a:lnTo>
                      <a:pt x="1044" y="464"/>
                    </a:lnTo>
                    <a:lnTo>
                      <a:pt x="1044" y="466"/>
                    </a:lnTo>
                    <a:lnTo>
                      <a:pt x="1040" y="466"/>
                    </a:lnTo>
                    <a:lnTo>
                      <a:pt x="1036" y="466"/>
                    </a:lnTo>
                    <a:lnTo>
                      <a:pt x="1032" y="466"/>
                    </a:lnTo>
                    <a:lnTo>
                      <a:pt x="1032" y="464"/>
                    </a:lnTo>
                    <a:lnTo>
                      <a:pt x="1030" y="464"/>
                    </a:lnTo>
                    <a:lnTo>
                      <a:pt x="1030" y="460"/>
                    </a:lnTo>
                    <a:lnTo>
                      <a:pt x="1026" y="460"/>
                    </a:lnTo>
                    <a:lnTo>
                      <a:pt x="1022" y="460"/>
                    </a:lnTo>
                    <a:lnTo>
                      <a:pt x="1026" y="460"/>
                    </a:lnTo>
                    <a:lnTo>
                      <a:pt x="1026" y="464"/>
                    </a:lnTo>
                    <a:lnTo>
                      <a:pt x="1030" y="464"/>
                    </a:lnTo>
                    <a:lnTo>
                      <a:pt x="1032" y="464"/>
                    </a:lnTo>
                    <a:lnTo>
                      <a:pt x="1032" y="466"/>
                    </a:lnTo>
                    <a:lnTo>
                      <a:pt x="1030" y="466"/>
                    </a:lnTo>
                    <a:lnTo>
                      <a:pt x="1030" y="464"/>
                    </a:lnTo>
                    <a:lnTo>
                      <a:pt x="1030" y="466"/>
                    </a:lnTo>
                    <a:lnTo>
                      <a:pt x="1030" y="470"/>
                    </a:lnTo>
                    <a:lnTo>
                      <a:pt x="1032" y="470"/>
                    </a:lnTo>
                    <a:lnTo>
                      <a:pt x="1036" y="470"/>
                    </a:lnTo>
                    <a:lnTo>
                      <a:pt x="1032" y="474"/>
                    </a:lnTo>
                    <a:lnTo>
                      <a:pt x="1032" y="478"/>
                    </a:lnTo>
                    <a:lnTo>
                      <a:pt x="1032" y="474"/>
                    </a:lnTo>
                    <a:lnTo>
                      <a:pt x="1036" y="474"/>
                    </a:lnTo>
                    <a:lnTo>
                      <a:pt x="1040" y="474"/>
                    </a:lnTo>
                    <a:lnTo>
                      <a:pt x="1044" y="474"/>
                    </a:lnTo>
                    <a:lnTo>
                      <a:pt x="1040" y="478"/>
                    </a:lnTo>
                    <a:lnTo>
                      <a:pt x="1044" y="478"/>
                    </a:lnTo>
                    <a:lnTo>
                      <a:pt x="1048" y="478"/>
                    </a:lnTo>
                    <a:lnTo>
                      <a:pt x="1044" y="482"/>
                    </a:lnTo>
                    <a:lnTo>
                      <a:pt x="1040" y="482"/>
                    </a:lnTo>
                    <a:lnTo>
                      <a:pt x="1044" y="482"/>
                    </a:lnTo>
                    <a:lnTo>
                      <a:pt x="1048" y="486"/>
                    </a:lnTo>
                    <a:lnTo>
                      <a:pt x="1044" y="486"/>
                    </a:lnTo>
                    <a:lnTo>
                      <a:pt x="1044" y="490"/>
                    </a:lnTo>
                    <a:lnTo>
                      <a:pt x="1048" y="486"/>
                    </a:lnTo>
                    <a:lnTo>
                      <a:pt x="1052" y="486"/>
                    </a:lnTo>
                    <a:lnTo>
                      <a:pt x="1048" y="490"/>
                    </a:lnTo>
                    <a:lnTo>
                      <a:pt x="1052" y="490"/>
                    </a:lnTo>
                    <a:lnTo>
                      <a:pt x="1052" y="494"/>
                    </a:lnTo>
                    <a:lnTo>
                      <a:pt x="1052" y="496"/>
                    </a:lnTo>
                    <a:lnTo>
                      <a:pt x="1052" y="494"/>
                    </a:lnTo>
                    <a:lnTo>
                      <a:pt x="1052" y="490"/>
                    </a:lnTo>
                    <a:lnTo>
                      <a:pt x="1056" y="490"/>
                    </a:lnTo>
                    <a:lnTo>
                      <a:pt x="1056" y="494"/>
                    </a:lnTo>
                    <a:lnTo>
                      <a:pt x="1060" y="494"/>
                    </a:lnTo>
                    <a:lnTo>
                      <a:pt x="1060" y="496"/>
                    </a:lnTo>
                    <a:lnTo>
                      <a:pt x="1060" y="494"/>
                    </a:lnTo>
                    <a:lnTo>
                      <a:pt x="1062" y="494"/>
                    </a:lnTo>
                    <a:lnTo>
                      <a:pt x="1060" y="496"/>
                    </a:lnTo>
                    <a:lnTo>
                      <a:pt x="1062" y="496"/>
                    </a:lnTo>
                    <a:lnTo>
                      <a:pt x="1062" y="494"/>
                    </a:lnTo>
                    <a:lnTo>
                      <a:pt x="1066" y="494"/>
                    </a:lnTo>
                    <a:lnTo>
                      <a:pt x="1066" y="496"/>
                    </a:lnTo>
                    <a:lnTo>
                      <a:pt x="1066" y="500"/>
                    </a:lnTo>
                    <a:lnTo>
                      <a:pt x="1070" y="500"/>
                    </a:lnTo>
                    <a:lnTo>
                      <a:pt x="1074" y="500"/>
                    </a:lnTo>
                    <a:lnTo>
                      <a:pt x="1074" y="504"/>
                    </a:lnTo>
                    <a:lnTo>
                      <a:pt x="1074" y="508"/>
                    </a:lnTo>
                    <a:lnTo>
                      <a:pt x="1070" y="508"/>
                    </a:lnTo>
                    <a:lnTo>
                      <a:pt x="1070" y="504"/>
                    </a:lnTo>
                    <a:lnTo>
                      <a:pt x="1066" y="504"/>
                    </a:lnTo>
                    <a:lnTo>
                      <a:pt x="1066" y="508"/>
                    </a:lnTo>
                    <a:lnTo>
                      <a:pt x="1070" y="508"/>
                    </a:lnTo>
                    <a:lnTo>
                      <a:pt x="1074" y="512"/>
                    </a:lnTo>
                    <a:lnTo>
                      <a:pt x="1076" y="512"/>
                    </a:lnTo>
                    <a:lnTo>
                      <a:pt x="1080" y="512"/>
                    </a:lnTo>
                    <a:lnTo>
                      <a:pt x="1080" y="516"/>
                    </a:lnTo>
                    <a:lnTo>
                      <a:pt x="1076" y="516"/>
                    </a:lnTo>
                    <a:lnTo>
                      <a:pt x="1074" y="516"/>
                    </a:lnTo>
                    <a:lnTo>
                      <a:pt x="1074" y="520"/>
                    </a:lnTo>
                    <a:lnTo>
                      <a:pt x="1076" y="520"/>
                    </a:lnTo>
                    <a:lnTo>
                      <a:pt x="1080" y="520"/>
                    </a:lnTo>
                    <a:lnTo>
                      <a:pt x="1080" y="522"/>
                    </a:lnTo>
                    <a:lnTo>
                      <a:pt x="1080" y="526"/>
                    </a:lnTo>
                    <a:lnTo>
                      <a:pt x="1080" y="530"/>
                    </a:lnTo>
                    <a:lnTo>
                      <a:pt x="1076" y="530"/>
                    </a:lnTo>
                    <a:lnTo>
                      <a:pt x="1076" y="526"/>
                    </a:lnTo>
                    <a:lnTo>
                      <a:pt x="1076" y="522"/>
                    </a:lnTo>
                    <a:lnTo>
                      <a:pt x="1074" y="522"/>
                    </a:lnTo>
                    <a:lnTo>
                      <a:pt x="1074" y="520"/>
                    </a:lnTo>
                    <a:lnTo>
                      <a:pt x="1070" y="520"/>
                    </a:lnTo>
                    <a:lnTo>
                      <a:pt x="1074" y="520"/>
                    </a:lnTo>
                    <a:lnTo>
                      <a:pt x="1074" y="522"/>
                    </a:lnTo>
                    <a:lnTo>
                      <a:pt x="1074" y="526"/>
                    </a:lnTo>
                    <a:lnTo>
                      <a:pt x="1076" y="530"/>
                    </a:lnTo>
                    <a:lnTo>
                      <a:pt x="1074" y="530"/>
                    </a:lnTo>
                    <a:lnTo>
                      <a:pt x="1074" y="534"/>
                    </a:lnTo>
                    <a:lnTo>
                      <a:pt x="1076" y="534"/>
                    </a:lnTo>
                    <a:lnTo>
                      <a:pt x="1076" y="538"/>
                    </a:lnTo>
                    <a:lnTo>
                      <a:pt x="1080" y="538"/>
                    </a:lnTo>
                    <a:lnTo>
                      <a:pt x="1076" y="542"/>
                    </a:lnTo>
                    <a:lnTo>
                      <a:pt x="1074" y="538"/>
                    </a:lnTo>
                    <a:lnTo>
                      <a:pt x="1070" y="538"/>
                    </a:lnTo>
                    <a:lnTo>
                      <a:pt x="1074" y="542"/>
                    </a:lnTo>
                    <a:lnTo>
                      <a:pt x="1074" y="546"/>
                    </a:lnTo>
                    <a:lnTo>
                      <a:pt x="1076" y="546"/>
                    </a:lnTo>
                    <a:lnTo>
                      <a:pt x="1074" y="546"/>
                    </a:lnTo>
                    <a:lnTo>
                      <a:pt x="1074" y="550"/>
                    </a:lnTo>
                    <a:lnTo>
                      <a:pt x="1070" y="546"/>
                    </a:lnTo>
                    <a:lnTo>
                      <a:pt x="1070" y="542"/>
                    </a:lnTo>
                    <a:lnTo>
                      <a:pt x="1066" y="542"/>
                    </a:lnTo>
                    <a:lnTo>
                      <a:pt x="1066" y="538"/>
                    </a:lnTo>
                    <a:lnTo>
                      <a:pt x="1062" y="538"/>
                    </a:lnTo>
                    <a:lnTo>
                      <a:pt x="1060" y="538"/>
                    </a:lnTo>
                    <a:lnTo>
                      <a:pt x="1060" y="534"/>
                    </a:lnTo>
                    <a:lnTo>
                      <a:pt x="1056" y="534"/>
                    </a:lnTo>
                    <a:lnTo>
                      <a:pt x="1060" y="538"/>
                    </a:lnTo>
                    <a:lnTo>
                      <a:pt x="1056" y="538"/>
                    </a:lnTo>
                    <a:lnTo>
                      <a:pt x="1056" y="534"/>
                    </a:lnTo>
                    <a:lnTo>
                      <a:pt x="1052" y="534"/>
                    </a:lnTo>
                    <a:lnTo>
                      <a:pt x="1052" y="530"/>
                    </a:lnTo>
                    <a:lnTo>
                      <a:pt x="1052" y="526"/>
                    </a:lnTo>
                    <a:lnTo>
                      <a:pt x="1052" y="530"/>
                    </a:lnTo>
                    <a:lnTo>
                      <a:pt x="1052" y="534"/>
                    </a:lnTo>
                    <a:lnTo>
                      <a:pt x="1052" y="538"/>
                    </a:lnTo>
                    <a:lnTo>
                      <a:pt x="1052" y="534"/>
                    </a:lnTo>
                    <a:lnTo>
                      <a:pt x="1052" y="530"/>
                    </a:lnTo>
                    <a:lnTo>
                      <a:pt x="1048" y="530"/>
                    </a:lnTo>
                    <a:lnTo>
                      <a:pt x="1048" y="534"/>
                    </a:lnTo>
                    <a:lnTo>
                      <a:pt x="1048" y="530"/>
                    </a:lnTo>
                    <a:lnTo>
                      <a:pt x="1048" y="526"/>
                    </a:lnTo>
                    <a:lnTo>
                      <a:pt x="1048" y="530"/>
                    </a:lnTo>
                    <a:lnTo>
                      <a:pt x="1044" y="530"/>
                    </a:lnTo>
                    <a:lnTo>
                      <a:pt x="1040" y="526"/>
                    </a:lnTo>
                    <a:lnTo>
                      <a:pt x="1036" y="522"/>
                    </a:lnTo>
                    <a:lnTo>
                      <a:pt x="1036" y="520"/>
                    </a:lnTo>
                    <a:lnTo>
                      <a:pt x="1032" y="520"/>
                    </a:lnTo>
                    <a:lnTo>
                      <a:pt x="1036" y="522"/>
                    </a:lnTo>
                    <a:lnTo>
                      <a:pt x="1036" y="526"/>
                    </a:lnTo>
                    <a:lnTo>
                      <a:pt x="1036" y="530"/>
                    </a:lnTo>
                    <a:lnTo>
                      <a:pt x="1036" y="526"/>
                    </a:lnTo>
                    <a:lnTo>
                      <a:pt x="1032" y="526"/>
                    </a:lnTo>
                    <a:lnTo>
                      <a:pt x="1032" y="522"/>
                    </a:lnTo>
                    <a:lnTo>
                      <a:pt x="1030" y="522"/>
                    </a:lnTo>
                    <a:lnTo>
                      <a:pt x="1026" y="522"/>
                    </a:lnTo>
                    <a:lnTo>
                      <a:pt x="1026" y="520"/>
                    </a:lnTo>
                    <a:lnTo>
                      <a:pt x="1022" y="520"/>
                    </a:lnTo>
                    <a:lnTo>
                      <a:pt x="1018" y="520"/>
                    </a:lnTo>
                    <a:lnTo>
                      <a:pt x="1022" y="522"/>
                    </a:lnTo>
                    <a:lnTo>
                      <a:pt x="1026" y="526"/>
                    </a:lnTo>
                    <a:lnTo>
                      <a:pt x="1030" y="530"/>
                    </a:lnTo>
                    <a:lnTo>
                      <a:pt x="1030" y="534"/>
                    </a:lnTo>
                    <a:lnTo>
                      <a:pt x="1032" y="534"/>
                    </a:lnTo>
                    <a:lnTo>
                      <a:pt x="1036" y="534"/>
                    </a:lnTo>
                    <a:lnTo>
                      <a:pt x="1036" y="538"/>
                    </a:lnTo>
                    <a:lnTo>
                      <a:pt x="1040" y="538"/>
                    </a:lnTo>
                    <a:lnTo>
                      <a:pt x="1036" y="538"/>
                    </a:lnTo>
                    <a:lnTo>
                      <a:pt x="1040" y="538"/>
                    </a:lnTo>
                    <a:lnTo>
                      <a:pt x="1044" y="542"/>
                    </a:lnTo>
                    <a:lnTo>
                      <a:pt x="1048" y="542"/>
                    </a:lnTo>
                    <a:lnTo>
                      <a:pt x="1048" y="546"/>
                    </a:lnTo>
                    <a:lnTo>
                      <a:pt x="1052" y="546"/>
                    </a:lnTo>
                    <a:lnTo>
                      <a:pt x="1056" y="550"/>
                    </a:lnTo>
                    <a:lnTo>
                      <a:pt x="1056" y="552"/>
                    </a:lnTo>
                    <a:lnTo>
                      <a:pt x="1060" y="552"/>
                    </a:lnTo>
                    <a:lnTo>
                      <a:pt x="1060" y="556"/>
                    </a:lnTo>
                    <a:lnTo>
                      <a:pt x="1062" y="556"/>
                    </a:lnTo>
                    <a:lnTo>
                      <a:pt x="1060" y="556"/>
                    </a:lnTo>
                    <a:lnTo>
                      <a:pt x="1060" y="560"/>
                    </a:lnTo>
                    <a:lnTo>
                      <a:pt x="1062" y="560"/>
                    </a:lnTo>
                    <a:lnTo>
                      <a:pt x="1062" y="564"/>
                    </a:lnTo>
                    <a:lnTo>
                      <a:pt x="1060" y="564"/>
                    </a:lnTo>
                    <a:lnTo>
                      <a:pt x="1056" y="564"/>
                    </a:lnTo>
                    <a:lnTo>
                      <a:pt x="1052" y="564"/>
                    </a:lnTo>
                    <a:lnTo>
                      <a:pt x="1052" y="560"/>
                    </a:lnTo>
                    <a:lnTo>
                      <a:pt x="1048" y="560"/>
                    </a:lnTo>
                    <a:lnTo>
                      <a:pt x="1044" y="560"/>
                    </a:lnTo>
                    <a:lnTo>
                      <a:pt x="1040" y="556"/>
                    </a:lnTo>
                    <a:lnTo>
                      <a:pt x="1036" y="556"/>
                    </a:lnTo>
                    <a:lnTo>
                      <a:pt x="1032" y="556"/>
                    </a:lnTo>
                    <a:lnTo>
                      <a:pt x="1030" y="556"/>
                    </a:lnTo>
                    <a:lnTo>
                      <a:pt x="1026" y="556"/>
                    </a:lnTo>
                    <a:lnTo>
                      <a:pt x="1026" y="552"/>
                    </a:lnTo>
                    <a:lnTo>
                      <a:pt x="1022" y="552"/>
                    </a:lnTo>
                    <a:lnTo>
                      <a:pt x="1018" y="552"/>
                    </a:lnTo>
                    <a:lnTo>
                      <a:pt x="1018" y="550"/>
                    </a:lnTo>
                    <a:lnTo>
                      <a:pt x="1014" y="550"/>
                    </a:lnTo>
                    <a:lnTo>
                      <a:pt x="1014" y="546"/>
                    </a:lnTo>
                    <a:lnTo>
                      <a:pt x="1014" y="550"/>
                    </a:lnTo>
                    <a:lnTo>
                      <a:pt x="1010" y="546"/>
                    </a:lnTo>
                    <a:lnTo>
                      <a:pt x="1010" y="542"/>
                    </a:lnTo>
                    <a:lnTo>
                      <a:pt x="1006" y="542"/>
                    </a:lnTo>
                    <a:lnTo>
                      <a:pt x="1004" y="542"/>
                    </a:lnTo>
                    <a:lnTo>
                      <a:pt x="1004" y="542"/>
                    </a:lnTo>
                    <a:lnTo>
                      <a:pt x="1004" y="542"/>
                    </a:lnTo>
                    <a:close/>
                    <a:moveTo>
                      <a:pt x="902" y="292"/>
                    </a:moveTo>
                    <a:lnTo>
                      <a:pt x="898" y="292"/>
                    </a:lnTo>
                    <a:lnTo>
                      <a:pt x="894" y="292"/>
                    </a:lnTo>
                    <a:lnTo>
                      <a:pt x="890" y="292"/>
                    </a:lnTo>
                    <a:lnTo>
                      <a:pt x="888" y="292"/>
                    </a:lnTo>
                    <a:lnTo>
                      <a:pt x="884" y="292"/>
                    </a:lnTo>
                    <a:lnTo>
                      <a:pt x="880" y="292"/>
                    </a:lnTo>
                    <a:lnTo>
                      <a:pt x="876" y="294"/>
                    </a:lnTo>
                    <a:lnTo>
                      <a:pt x="872" y="294"/>
                    </a:lnTo>
                    <a:lnTo>
                      <a:pt x="868" y="294"/>
                    </a:lnTo>
                    <a:lnTo>
                      <a:pt x="864" y="292"/>
                    </a:lnTo>
                    <a:lnTo>
                      <a:pt x="862" y="292"/>
                    </a:lnTo>
                    <a:lnTo>
                      <a:pt x="862" y="288"/>
                    </a:lnTo>
                    <a:lnTo>
                      <a:pt x="862" y="284"/>
                    </a:lnTo>
                    <a:lnTo>
                      <a:pt x="862" y="280"/>
                    </a:lnTo>
                    <a:lnTo>
                      <a:pt x="858" y="280"/>
                    </a:lnTo>
                    <a:lnTo>
                      <a:pt x="854" y="280"/>
                    </a:lnTo>
                    <a:lnTo>
                      <a:pt x="850" y="280"/>
                    </a:lnTo>
                    <a:lnTo>
                      <a:pt x="850" y="276"/>
                    </a:lnTo>
                    <a:lnTo>
                      <a:pt x="850" y="268"/>
                    </a:lnTo>
                    <a:lnTo>
                      <a:pt x="854" y="268"/>
                    </a:lnTo>
                    <a:lnTo>
                      <a:pt x="858" y="268"/>
                    </a:lnTo>
                    <a:lnTo>
                      <a:pt x="862" y="268"/>
                    </a:lnTo>
                    <a:lnTo>
                      <a:pt x="864" y="268"/>
                    </a:lnTo>
                    <a:lnTo>
                      <a:pt x="868" y="268"/>
                    </a:lnTo>
                    <a:lnTo>
                      <a:pt x="868" y="272"/>
                    </a:lnTo>
                    <a:lnTo>
                      <a:pt x="872" y="272"/>
                    </a:lnTo>
                    <a:lnTo>
                      <a:pt x="876" y="272"/>
                    </a:lnTo>
                    <a:lnTo>
                      <a:pt x="876" y="268"/>
                    </a:lnTo>
                    <a:lnTo>
                      <a:pt x="880" y="268"/>
                    </a:lnTo>
                    <a:lnTo>
                      <a:pt x="884" y="268"/>
                    </a:lnTo>
                    <a:lnTo>
                      <a:pt x="888" y="268"/>
                    </a:lnTo>
                    <a:lnTo>
                      <a:pt x="890" y="268"/>
                    </a:lnTo>
                    <a:lnTo>
                      <a:pt x="890" y="272"/>
                    </a:lnTo>
                    <a:lnTo>
                      <a:pt x="894" y="272"/>
                    </a:lnTo>
                    <a:lnTo>
                      <a:pt x="898" y="272"/>
                    </a:lnTo>
                    <a:lnTo>
                      <a:pt x="902" y="272"/>
                    </a:lnTo>
                    <a:lnTo>
                      <a:pt x="902" y="276"/>
                    </a:lnTo>
                    <a:lnTo>
                      <a:pt x="906" y="276"/>
                    </a:lnTo>
                    <a:lnTo>
                      <a:pt x="906" y="280"/>
                    </a:lnTo>
                    <a:lnTo>
                      <a:pt x="910" y="280"/>
                    </a:lnTo>
                    <a:lnTo>
                      <a:pt x="910" y="284"/>
                    </a:lnTo>
                    <a:lnTo>
                      <a:pt x="914" y="284"/>
                    </a:lnTo>
                    <a:lnTo>
                      <a:pt x="914" y="288"/>
                    </a:lnTo>
                    <a:lnTo>
                      <a:pt x="918" y="288"/>
                    </a:lnTo>
                    <a:lnTo>
                      <a:pt x="918" y="292"/>
                    </a:lnTo>
                    <a:lnTo>
                      <a:pt x="914" y="292"/>
                    </a:lnTo>
                    <a:lnTo>
                      <a:pt x="910" y="292"/>
                    </a:lnTo>
                    <a:lnTo>
                      <a:pt x="906" y="292"/>
                    </a:lnTo>
                    <a:lnTo>
                      <a:pt x="902" y="292"/>
                    </a:lnTo>
                    <a:lnTo>
                      <a:pt x="902" y="292"/>
                    </a:lnTo>
                    <a:lnTo>
                      <a:pt x="902" y="292"/>
                    </a:lnTo>
                    <a:close/>
                    <a:moveTo>
                      <a:pt x="508" y="292"/>
                    </a:moveTo>
                    <a:lnTo>
                      <a:pt x="504" y="288"/>
                    </a:lnTo>
                    <a:lnTo>
                      <a:pt x="504" y="292"/>
                    </a:lnTo>
                    <a:lnTo>
                      <a:pt x="508" y="292"/>
                    </a:lnTo>
                    <a:lnTo>
                      <a:pt x="504" y="292"/>
                    </a:lnTo>
                    <a:lnTo>
                      <a:pt x="500" y="288"/>
                    </a:lnTo>
                    <a:lnTo>
                      <a:pt x="496" y="284"/>
                    </a:lnTo>
                    <a:lnTo>
                      <a:pt x="492" y="284"/>
                    </a:lnTo>
                    <a:lnTo>
                      <a:pt x="492" y="280"/>
                    </a:lnTo>
                    <a:lnTo>
                      <a:pt x="488" y="276"/>
                    </a:lnTo>
                    <a:lnTo>
                      <a:pt x="484" y="276"/>
                    </a:lnTo>
                    <a:lnTo>
                      <a:pt x="480" y="276"/>
                    </a:lnTo>
                    <a:lnTo>
                      <a:pt x="480" y="272"/>
                    </a:lnTo>
                    <a:lnTo>
                      <a:pt x="484" y="268"/>
                    </a:lnTo>
                    <a:lnTo>
                      <a:pt x="488" y="268"/>
                    </a:lnTo>
                    <a:lnTo>
                      <a:pt x="492" y="268"/>
                    </a:lnTo>
                    <a:lnTo>
                      <a:pt x="496" y="268"/>
                    </a:lnTo>
                    <a:lnTo>
                      <a:pt x="500" y="268"/>
                    </a:lnTo>
                    <a:lnTo>
                      <a:pt x="504" y="268"/>
                    </a:lnTo>
                    <a:lnTo>
                      <a:pt x="508" y="268"/>
                    </a:lnTo>
                    <a:lnTo>
                      <a:pt x="510" y="268"/>
                    </a:lnTo>
                    <a:lnTo>
                      <a:pt x="514" y="272"/>
                    </a:lnTo>
                    <a:lnTo>
                      <a:pt x="514" y="276"/>
                    </a:lnTo>
                    <a:lnTo>
                      <a:pt x="514" y="280"/>
                    </a:lnTo>
                    <a:lnTo>
                      <a:pt x="510" y="284"/>
                    </a:lnTo>
                    <a:lnTo>
                      <a:pt x="510" y="288"/>
                    </a:lnTo>
                    <a:lnTo>
                      <a:pt x="508" y="288"/>
                    </a:lnTo>
                    <a:lnTo>
                      <a:pt x="508" y="292"/>
                    </a:lnTo>
                    <a:lnTo>
                      <a:pt x="508" y="292"/>
                    </a:lnTo>
                    <a:lnTo>
                      <a:pt x="508" y="292"/>
                    </a:lnTo>
                    <a:close/>
                    <a:moveTo>
                      <a:pt x="236" y="272"/>
                    </a:moveTo>
                    <a:lnTo>
                      <a:pt x="238" y="272"/>
                    </a:lnTo>
                    <a:lnTo>
                      <a:pt x="236" y="272"/>
                    </a:lnTo>
                    <a:lnTo>
                      <a:pt x="236" y="272"/>
                    </a:lnTo>
                    <a:lnTo>
                      <a:pt x="236" y="272"/>
                    </a:lnTo>
                    <a:close/>
                    <a:moveTo>
                      <a:pt x="474" y="272"/>
                    </a:moveTo>
                    <a:lnTo>
                      <a:pt x="470" y="272"/>
                    </a:lnTo>
                    <a:lnTo>
                      <a:pt x="466" y="272"/>
                    </a:lnTo>
                    <a:lnTo>
                      <a:pt x="470" y="272"/>
                    </a:lnTo>
                    <a:lnTo>
                      <a:pt x="474" y="272"/>
                    </a:lnTo>
                    <a:lnTo>
                      <a:pt x="474" y="272"/>
                    </a:lnTo>
                    <a:lnTo>
                      <a:pt x="474" y="272"/>
                    </a:lnTo>
                    <a:close/>
                    <a:moveTo>
                      <a:pt x="354" y="350"/>
                    </a:moveTo>
                    <a:lnTo>
                      <a:pt x="352" y="350"/>
                    </a:lnTo>
                    <a:lnTo>
                      <a:pt x="348" y="350"/>
                    </a:lnTo>
                    <a:lnTo>
                      <a:pt x="344" y="350"/>
                    </a:lnTo>
                    <a:lnTo>
                      <a:pt x="340" y="350"/>
                    </a:lnTo>
                    <a:lnTo>
                      <a:pt x="336" y="350"/>
                    </a:lnTo>
                    <a:lnTo>
                      <a:pt x="332" y="350"/>
                    </a:lnTo>
                    <a:lnTo>
                      <a:pt x="328" y="350"/>
                    </a:lnTo>
                    <a:lnTo>
                      <a:pt x="328" y="348"/>
                    </a:lnTo>
                    <a:lnTo>
                      <a:pt x="324" y="348"/>
                    </a:lnTo>
                    <a:lnTo>
                      <a:pt x="324" y="344"/>
                    </a:lnTo>
                    <a:lnTo>
                      <a:pt x="322" y="344"/>
                    </a:lnTo>
                    <a:lnTo>
                      <a:pt x="322" y="340"/>
                    </a:lnTo>
                    <a:lnTo>
                      <a:pt x="324" y="336"/>
                    </a:lnTo>
                    <a:lnTo>
                      <a:pt x="328" y="336"/>
                    </a:lnTo>
                    <a:lnTo>
                      <a:pt x="332" y="336"/>
                    </a:lnTo>
                    <a:lnTo>
                      <a:pt x="336" y="336"/>
                    </a:lnTo>
                    <a:lnTo>
                      <a:pt x="340" y="332"/>
                    </a:lnTo>
                    <a:lnTo>
                      <a:pt x="344" y="332"/>
                    </a:lnTo>
                    <a:lnTo>
                      <a:pt x="348" y="332"/>
                    </a:lnTo>
                    <a:lnTo>
                      <a:pt x="352" y="332"/>
                    </a:lnTo>
                    <a:lnTo>
                      <a:pt x="354" y="332"/>
                    </a:lnTo>
                    <a:lnTo>
                      <a:pt x="358" y="332"/>
                    </a:lnTo>
                    <a:lnTo>
                      <a:pt x="358" y="328"/>
                    </a:lnTo>
                    <a:lnTo>
                      <a:pt x="354" y="328"/>
                    </a:lnTo>
                    <a:lnTo>
                      <a:pt x="358" y="328"/>
                    </a:lnTo>
                    <a:lnTo>
                      <a:pt x="362" y="328"/>
                    </a:lnTo>
                    <a:lnTo>
                      <a:pt x="366" y="328"/>
                    </a:lnTo>
                    <a:lnTo>
                      <a:pt x="366" y="324"/>
                    </a:lnTo>
                    <a:lnTo>
                      <a:pt x="366" y="328"/>
                    </a:lnTo>
                    <a:lnTo>
                      <a:pt x="362" y="328"/>
                    </a:lnTo>
                    <a:lnTo>
                      <a:pt x="362" y="324"/>
                    </a:lnTo>
                    <a:lnTo>
                      <a:pt x="358" y="324"/>
                    </a:lnTo>
                    <a:lnTo>
                      <a:pt x="354" y="324"/>
                    </a:lnTo>
                    <a:lnTo>
                      <a:pt x="352" y="328"/>
                    </a:lnTo>
                    <a:lnTo>
                      <a:pt x="348" y="328"/>
                    </a:lnTo>
                    <a:lnTo>
                      <a:pt x="344" y="328"/>
                    </a:lnTo>
                    <a:lnTo>
                      <a:pt x="340" y="328"/>
                    </a:lnTo>
                    <a:lnTo>
                      <a:pt x="336" y="328"/>
                    </a:lnTo>
                    <a:lnTo>
                      <a:pt x="332" y="328"/>
                    </a:lnTo>
                    <a:lnTo>
                      <a:pt x="336" y="328"/>
                    </a:lnTo>
                    <a:lnTo>
                      <a:pt x="332" y="328"/>
                    </a:lnTo>
                    <a:lnTo>
                      <a:pt x="332" y="332"/>
                    </a:lnTo>
                    <a:lnTo>
                      <a:pt x="328" y="328"/>
                    </a:lnTo>
                    <a:lnTo>
                      <a:pt x="328" y="332"/>
                    </a:lnTo>
                    <a:lnTo>
                      <a:pt x="328" y="328"/>
                    </a:lnTo>
                    <a:lnTo>
                      <a:pt x="324" y="328"/>
                    </a:lnTo>
                    <a:lnTo>
                      <a:pt x="322" y="328"/>
                    </a:lnTo>
                    <a:lnTo>
                      <a:pt x="324" y="324"/>
                    </a:lnTo>
                    <a:lnTo>
                      <a:pt x="328" y="324"/>
                    </a:lnTo>
                    <a:lnTo>
                      <a:pt x="332" y="324"/>
                    </a:lnTo>
                    <a:lnTo>
                      <a:pt x="328" y="324"/>
                    </a:lnTo>
                    <a:lnTo>
                      <a:pt x="328" y="322"/>
                    </a:lnTo>
                    <a:lnTo>
                      <a:pt x="324" y="322"/>
                    </a:lnTo>
                    <a:lnTo>
                      <a:pt x="324" y="324"/>
                    </a:lnTo>
                    <a:lnTo>
                      <a:pt x="322" y="324"/>
                    </a:lnTo>
                    <a:lnTo>
                      <a:pt x="318" y="324"/>
                    </a:lnTo>
                    <a:lnTo>
                      <a:pt x="318" y="322"/>
                    </a:lnTo>
                    <a:lnTo>
                      <a:pt x="314" y="322"/>
                    </a:lnTo>
                    <a:lnTo>
                      <a:pt x="314" y="324"/>
                    </a:lnTo>
                    <a:lnTo>
                      <a:pt x="310" y="324"/>
                    </a:lnTo>
                    <a:lnTo>
                      <a:pt x="310" y="322"/>
                    </a:lnTo>
                    <a:lnTo>
                      <a:pt x="310" y="318"/>
                    </a:lnTo>
                    <a:lnTo>
                      <a:pt x="314" y="314"/>
                    </a:lnTo>
                    <a:lnTo>
                      <a:pt x="318" y="314"/>
                    </a:lnTo>
                    <a:lnTo>
                      <a:pt x="314" y="310"/>
                    </a:lnTo>
                    <a:lnTo>
                      <a:pt x="318" y="310"/>
                    </a:lnTo>
                    <a:lnTo>
                      <a:pt x="322" y="310"/>
                    </a:lnTo>
                    <a:lnTo>
                      <a:pt x="324" y="310"/>
                    </a:lnTo>
                    <a:lnTo>
                      <a:pt x="324" y="306"/>
                    </a:lnTo>
                    <a:lnTo>
                      <a:pt x="322" y="306"/>
                    </a:lnTo>
                    <a:lnTo>
                      <a:pt x="318" y="306"/>
                    </a:lnTo>
                    <a:lnTo>
                      <a:pt x="318" y="302"/>
                    </a:lnTo>
                    <a:lnTo>
                      <a:pt x="322" y="298"/>
                    </a:lnTo>
                    <a:lnTo>
                      <a:pt x="324" y="298"/>
                    </a:lnTo>
                    <a:lnTo>
                      <a:pt x="328" y="294"/>
                    </a:lnTo>
                    <a:lnTo>
                      <a:pt x="332" y="294"/>
                    </a:lnTo>
                    <a:lnTo>
                      <a:pt x="332" y="292"/>
                    </a:lnTo>
                    <a:lnTo>
                      <a:pt x="336" y="292"/>
                    </a:lnTo>
                    <a:lnTo>
                      <a:pt x="340" y="292"/>
                    </a:lnTo>
                    <a:lnTo>
                      <a:pt x="340" y="288"/>
                    </a:lnTo>
                    <a:lnTo>
                      <a:pt x="344" y="288"/>
                    </a:lnTo>
                    <a:lnTo>
                      <a:pt x="348" y="288"/>
                    </a:lnTo>
                    <a:lnTo>
                      <a:pt x="352" y="284"/>
                    </a:lnTo>
                    <a:lnTo>
                      <a:pt x="354" y="284"/>
                    </a:lnTo>
                    <a:lnTo>
                      <a:pt x="358" y="284"/>
                    </a:lnTo>
                    <a:lnTo>
                      <a:pt x="362" y="280"/>
                    </a:lnTo>
                    <a:lnTo>
                      <a:pt x="366" y="280"/>
                    </a:lnTo>
                    <a:lnTo>
                      <a:pt x="370" y="280"/>
                    </a:lnTo>
                    <a:lnTo>
                      <a:pt x="374" y="276"/>
                    </a:lnTo>
                    <a:lnTo>
                      <a:pt x="378" y="280"/>
                    </a:lnTo>
                    <a:lnTo>
                      <a:pt x="380" y="280"/>
                    </a:lnTo>
                    <a:lnTo>
                      <a:pt x="380" y="284"/>
                    </a:lnTo>
                    <a:lnTo>
                      <a:pt x="384" y="284"/>
                    </a:lnTo>
                    <a:lnTo>
                      <a:pt x="380" y="288"/>
                    </a:lnTo>
                    <a:lnTo>
                      <a:pt x="380" y="292"/>
                    </a:lnTo>
                    <a:lnTo>
                      <a:pt x="380" y="294"/>
                    </a:lnTo>
                    <a:lnTo>
                      <a:pt x="378" y="294"/>
                    </a:lnTo>
                    <a:lnTo>
                      <a:pt x="378" y="298"/>
                    </a:lnTo>
                    <a:lnTo>
                      <a:pt x="374" y="298"/>
                    </a:lnTo>
                    <a:lnTo>
                      <a:pt x="378" y="298"/>
                    </a:lnTo>
                    <a:lnTo>
                      <a:pt x="380" y="298"/>
                    </a:lnTo>
                    <a:lnTo>
                      <a:pt x="384" y="294"/>
                    </a:lnTo>
                    <a:lnTo>
                      <a:pt x="384" y="298"/>
                    </a:lnTo>
                    <a:lnTo>
                      <a:pt x="388" y="294"/>
                    </a:lnTo>
                    <a:lnTo>
                      <a:pt x="388" y="298"/>
                    </a:lnTo>
                    <a:lnTo>
                      <a:pt x="384" y="298"/>
                    </a:lnTo>
                    <a:lnTo>
                      <a:pt x="388" y="298"/>
                    </a:lnTo>
                    <a:lnTo>
                      <a:pt x="388" y="294"/>
                    </a:lnTo>
                    <a:lnTo>
                      <a:pt x="392" y="294"/>
                    </a:lnTo>
                    <a:lnTo>
                      <a:pt x="388" y="294"/>
                    </a:lnTo>
                    <a:lnTo>
                      <a:pt x="392" y="292"/>
                    </a:lnTo>
                    <a:lnTo>
                      <a:pt x="392" y="288"/>
                    </a:lnTo>
                    <a:lnTo>
                      <a:pt x="396" y="288"/>
                    </a:lnTo>
                    <a:lnTo>
                      <a:pt x="400" y="288"/>
                    </a:lnTo>
                    <a:lnTo>
                      <a:pt x="404" y="288"/>
                    </a:lnTo>
                    <a:lnTo>
                      <a:pt x="404" y="292"/>
                    </a:lnTo>
                    <a:lnTo>
                      <a:pt x="408" y="292"/>
                    </a:lnTo>
                    <a:lnTo>
                      <a:pt x="410" y="292"/>
                    </a:lnTo>
                    <a:lnTo>
                      <a:pt x="414" y="292"/>
                    </a:lnTo>
                    <a:lnTo>
                      <a:pt x="418" y="292"/>
                    </a:lnTo>
                    <a:lnTo>
                      <a:pt x="418" y="294"/>
                    </a:lnTo>
                    <a:lnTo>
                      <a:pt x="422" y="294"/>
                    </a:lnTo>
                    <a:lnTo>
                      <a:pt x="422" y="298"/>
                    </a:lnTo>
                    <a:lnTo>
                      <a:pt x="418" y="302"/>
                    </a:lnTo>
                    <a:lnTo>
                      <a:pt x="414" y="302"/>
                    </a:lnTo>
                    <a:lnTo>
                      <a:pt x="414" y="306"/>
                    </a:lnTo>
                    <a:lnTo>
                      <a:pt x="410" y="306"/>
                    </a:lnTo>
                    <a:lnTo>
                      <a:pt x="414" y="306"/>
                    </a:lnTo>
                    <a:lnTo>
                      <a:pt x="418" y="306"/>
                    </a:lnTo>
                    <a:lnTo>
                      <a:pt x="414" y="306"/>
                    </a:lnTo>
                    <a:lnTo>
                      <a:pt x="418" y="302"/>
                    </a:lnTo>
                    <a:lnTo>
                      <a:pt x="422" y="302"/>
                    </a:lnTo>
                    <a:lnTo>
                      <a:pt x="422" y="306"/>
                    </a:lnTo>
                    <a:lnTo>
                      <a:pt x="422" y="302"/>
                    </a:lnTo>
                    <a:lnTo>
                      <a:pt x="424" y="302"/>
                    </a:lnTo>
                    <a:lnTo>
                      <a:pt x="428" y="302"/>
                    </a:lnTo>
                    <a:lnTo>
                      <a:pt x="424" y="302"/>
                    </a:lnTo>
                    <a:lnTo>
                      <a:pt x="428" y="298"/>
                    </a:lnTo>
                    <a:lnTo>
                      <a:pt x="432" y="298"/>
                    </a:lnTo>
                    <a:lnTo>
                      <a:pt x="428" y="302"/>
                    </a:lnTo>
                    <a:lnTo>
                      <a:pt x="432" y="302"/>
                    </a:lnTo>
                    <a:lnTo>
                      <a:pt x="432" y="298"/>
                    </a:lnTo>
                    <a:lnTo>
                      <a:pt x="436" y="302"/>
                    </a:lnTo>
                    <a:lnTo>
                      <a:pt x="440" y="302"/>
                    </a:lnTo>
                    <a:lnTo>
                      <a:pt x="436" y="302"/>
                    </a:lnTo>
                    <a:lnTo>
                      <a:pt x="436" y="298"/>
                    </a:lnTo>
                    <a:lnTo>
                      <a:pt x="440" y="298"/>
                    </a:lnTo>
                    <a:lnTo>
                      <a:pt x="440" y="302"/>
                    </a:lnTo>
                    <a:lnTo>
                      <a:pt x="440" y="298"/>
                    </a:lnTo>
                    <a:lnTo>
                      <a:pt x="436" y="298"/>
                    </a:lnTo>
                    <a:lnTo>
                      <a:pt x="432" y="294"/>
                    </a:lnTo>
                    <a:lnTo>
                      <a:pt x="436" y="294"/>
                    </a:lnTo>
                    <a:lnTo>
                      <a:pt x="440" y="294"/>
                    </a:lnTo>
                    <a:lnTo>
                      <a:pt x="436" y="294"/>
                    </a:lnTo>
                    <a:lnTo>
                      <a:pt x="436" y="292"/>
                    </a:lnTo>
                    <a:lnTo>
                      <a:pt x="432" y="292"/>
                    </a:lnTo>
                    <a:lnTo>
                      <a:pt x="428" y="292"/>
                    </a:lnTo>
                    <a:lnTo>
                      <a:pt x="428" y="288"/>
                    </a:lnTo>
                    <a:lnTo>
                      <a:pt x="432" y="288"/>
                    </a:lnTo>
                    <a:lnTo>
                      <a:pt x="436" y="288"/>
                    </a:lnTo>
                    <a:lnTo>
                      <a:pt x="440" y="288"/>
                    </a:lnTo>
                    <a:lnTo>
                      <a:pt x="444" y="292"/>
                    </a:lnTo>
                    <a:lnTo>
                      <a:pt x="448" y="294"/>
                    </a:lnTo>
                    <a:lnTo>
                      <a:pt x="450" y="294"/>
                    </a:lnTo>
                    <a:lnTo>
                      <a:pt x="450" y="298"/>
                    </a:lnTo>
                    <a:lnTo>
                      <a:pt x="454" y="298"/>
                    </a:lnTo>
                    <a:lnTo>
                      <a:pt x="458" y="298"/>
                    </a:lnTo>
                    <a:lnTo>
                      <a:pt x="458" y="302"/>
                    </a:lnTo>
                    <a:lnTo>
                      <a:pt x="458" y="306"/>
                    </a:lnTo>
                    <a:lnTo>
                      <a:pt x="458" y="310"/>
                    </a:lnTo>
                    <a:lnTo>
                      <a:pt x="462" y="310"/>
                    </a:lnTo>
                    <a:lnTo>
                      <a:pt x="462" y="314"/>
                    </a:lnTo>
                    <a:lnTo>
                      <a:pt x="462" y="318"/>
                    </a:lnTo>
                    <a:lnTo>
                      <a:pt x="462" y="322"/>
                    </a:lnTo>
                    <a:lnTo>
                      <a:pt x="466" y="322"/>
                    </a:lnTo>
                    <a:lnTo>
                      <a:pt x="466" y="324"/>
                    </a:lnTo>
                    <a:lnTo>
                      <a:pt x="470" y="324"/>
                    </a:lnTo>
                    <a:lnTo>
                      <a:pt x="470" y="322"/>
                    </a:lnTo>
                    <a:lnTo>
                      <a:pt x="474" y="322"/>
                    </a:lnTo>
                    <a:lnTo>
                      <a:pt x="474" y="318"/>
                    </a:lnTo>
                    <a:lnTo>
                      <a:pt x="478" y="318"/>
                    </a:lnTo>
                    <a:lnTo>
                      <a:pt x="474" y="314"/>
                    </a:lnTo>
                    <a:lnTo>
                      <a:pt x="470" y="314"/>
                    </a:lnTo>
                    <a:lnTo>
                      <a:pt x="474" y="314"/>
                    </a:lnTo>
                    <a:lnTo>
                      <a:pt x="474" y="310"/>
                    </a:lnTo>
                    <a:lnTo>
                      <a:pt x="470" y="310"/>
                    </a:lnTo>
                    <a:lnTo>
                      <a:pt x="470" y="306"/>
                    </a:lnTo>
                    <a:lnTo>
                      <a:pt x="470" y="302"/>
                    </a:lnTo>
                    <a:lnTo>
                      <a:pt x="470" y="298"/>
                    </a:lnTo>
                    <a:lnTo>
                      <a:pt x="466" y="298"/>
                    </a:lnTo>
                    <a:lnTo>
                      <a:pt x="466" y="294"/>
                    </a:lnTo>
                    <a:lnTo>
                      <a:pt x="466" y="292"/>
                    </a:lnTo>
                    <a:lnTo>
                      <a:pt x="466" y="288"/>
                    </a:lnTo>
                    <a:lnTo>
                      <a:pt x="462" y="284"/>
                    </a:lnTo>
                    <a:lnTo>
                      <a:pt x="466" y="284"/>
                    </a:lnTo>
                    <a:lnTo>
                      <a:pt x="470" y="284"/>
                    </a:lnTo>
                    <a:lnTo>
                      <a:pt x="466" y="284"/>
                    </a:lnTo>
                    <a:lnTo>
                      <a:pt x="466" y="280"/>
                    </a:lnTo>
                    <a:lnTo>
                      <a:pt x="470" y="280"/>
                    </a:lnTo>
                    <a:lnTo>
                      <a:pt x="474" y="280"/>
                    </a:lnTo>
                    <a:lnTo>
                      <a:pt x="478" y="280"/>
                    </a:lnTo>
                    <a:lnTo>
                      <a:pt x="478" y="284"/>
                    </a:lnTo>
                    <a:lnTo>
                      <a:pt x="480" y="284"/>
                    </a:lnTo>
                    <a:lnTo>
                      <a:pt x="480" y="280"/>
                    </a:lnTo>
                    <a:lnTo>
                      <a:pt x="484" y="280"/>
                    </a:lnTo>
                    <a:lnTo>
                      <a:pt x="484" y="284"/>
                    </a:lnTo>
                    <a:lnTo>
                      <a:pt x="488" y="284"/>
                    </a:lnTo>
                    <a:lnTo>
                      <a:pt x="492" y="284"/>
                    </a:lnTo>
                    <a:lnTo>
                      <a:pt x="496" y="288"/>
                    </a:lnTo>
                    <a:lnTo>
                      <a:pt x="500" y="288"/>
                    </a:lnTo>
                    <a:lnTo>
                      <a:pt x="500" y="292"/>
                    </a:lnTo>
                    <a:lnTo>
                      <a:pt x="504" y="292"/>
                    </a:lnTo>
                    <a:lnTo>
                      <a:pt x="504" y="294"/>
                    </a:lnTo>
                    <a:lnTo>
                      <a:pt x="504" y="298"/>
                    </a:lnTo>
                    <a:lnTo>
                      <a:pt x="508" y="298"/>
                    </a:lnTo>
                    <a:lnTo>
                      <a:pt x="508" y="302"/>
                    </a:lnTo>
                    <a:lnTo>
                      <a:pt x="504" y="302"/>
                    </a:lnTo>
                    <a:lnTo>
                      <a:pt x="508" y="302"/>
                    </a:lnTo>
                    <a:lnTo>
                      <a:pt x="508" y="306"/>
                    </a:lnTo>
                    <a:lnTo>
                      <a:pt x="508" y="310"/>
                    </a:lnTo>
                    <a:lnTo>
                      <a:pt x="510" y="310"/>
                    </a:lnTo>
                    <a:lnTo>
                      <a:pt x="508" y="310"/>
                    </a:lnTo>
                    <a:lnTo>
                      <a:pt x="508" y="314"/>
                    </a:lnTo>
                    <a:lnTo>
                      <a:pt x="510" y="314"/>
                    </a:lnTo>
                    <a:lnTo>
                      <a:pt x="510" y="318"/>
                    </a:lnTo>
                    <a:lnTo>
                      <a:pt x="514" y="318"/>
                    </a:lnTo>
                    <a:lnTo>
                      <a:pt x="514" y="322"/>
                    </a:lnTo>
                    <a:lnTo>
                      <a:pt x="518" y="324"/>
                    </a:lnTo>
                    <a:lnTo>
                      <a:pt x="518" y="328"/>
                    </a:lnTo>
                    <a:lnTo>
                      <a:pt x="518" y="332"/>
                    </a:lnTo>
                    <a:lnTo>
                      <a:pt x="514" y="332"/>
                    </a:lnTo>
                    <a:lnTo>
                      <a:pt x="518" y="332"/>
                    </a:lnTo>
                    <a:lnTo>
                      <a:pt x="518" y="336"/>
                    </a:lnTo>
                    <a:lnTo>
                      <a:pt x="514" y="336"/>
                    </a:lnTo>
                    <a:lnTo>
                      <a:pt x="514" y="340"/>
                    </a:lnTo>
                    <a:lnTo>
                      <a:pt x="518" y="340"/>
                    </a:lnTo>
                    <a:lnTo>
                      <a:pt x="522" y="344"/>
                    </a:lnTo>
                    <a:lnTo>
                      <a:pt x="522" y="348"/>
                    </a:lnTo>
                    <a:lnTo>
                      <a:pt x="526" y="348"/>
                    </a:lnTo>
                    <a:lnTo>
                      <a:pt x="530" y="350"/>
                    </a:lnTo>
                    <a:lnTo>
                      <a:pt x="534" y="350"/>
                    </a:lnTo>
                    <a:lnTo>
                      <a:pt x="536" y="350"/>
                    </a:lnTo>
                    <a:lnTo>
                      <a:pt x="536" y="354"/>
                    </a:lnTo>
                    <a:lnTo>
                      <a:pt x="536" y="350"/>
                    </a:lnTo>
                    <a:lnTo>
                      <a:pt x="536" y="348"/>
                    </a:lnTo>
                    <a:lnTo>
                      <a:pt x="540" y="350"/>
                    </a:lnTo>
                    <a:lnTo>
                      <a:pt x="540" y="354"/>
                    </a:lnTo>
                    <a:lnTo>
                      <a:pt x="544" y="354"/>
                    </a:lnTo>
                    <a:lnTo>
                      <a:pt x="548" y="354"/>
                    </a:lnTo>
                    <a:lnTo>
                      <a:pt x="548" y="358"/>
                    </a:lnTo>
                    <a:lnTo>
                      <a:pt x="552" y="358"/>
                    </a:lnTo>
                    <a:lnTo>
                      <a:pt x="556" y="358"/>
                    </a:lnTo>
                    <a:lnTo>
                      <a:pt x="556" y="362"/>
                    </a:lnTo>
                    <a:lnTo>
                      <a:pt x="560" y="362"/>
                    </a:lnTo>
                    <a:lnTo>
                      <a:pt x="564" y="362"/>
                    </a:lnTo>
                    <a:lnTo>
                      <a:pt x="566" y="362"/>
                    </a:lnTo>
                    <a:lnTo>
                      <a:pt x="566" y="366"/>
                    </a:lnTo>
                    <a:lnTo>
                      <a:pt x="566" y="370"/>
                    </a:lnTo>
                    <a:lnTo>
                      <a:pt x="566" y="374"/>
                    </a:lnTo>
                    <a:lnTo>
                      <a:pt x="564" y="374"/>
                    </a:lnTo>
                    <a:lnTo>
                      <a:pt x="560" y="374"/>
                    </a:lnTo>
                    <a:lnTo>
                      <a:pt x="560" y="370"/>
                    </a:lnTo>
                    <a:lnTo>
                      <a:pt x="560" y="374"/>
                    </a:lnTo>
                    <a:lnTo>
                      <a:pt x="556" y="374"/>
                    </a:lnTo>
                    <a:lnTo>
                      <a:pt x="552" y="374"/>
                    </a:lnTo>
                    <a:lnTo>
                      <a:pt x="552" y="370"/>
                    </a:lnTo>
                    <a:lnTo>
                      <a:pt x="548" y="370"/>
                    </a:lnTo>
                    <a:lnTo>
                      <a:pt x="544" y="374"/>
                    </a:lnTo>
                    <a:lnTo>
                      <a:pt x="540" y="374"/>
                    </a:lnTo>
                    <a:lnTo>
                      <a:pt x="544" y="374"/>
                    </a:lnTo>
                    <a:lnTo>
                      <a:pt x="544" y="378"/>
                    </a:lnTo>
                    <a:lnTo>
                      <a:pt x="540" y="378"/>
                    </a:lnTo>
                    <a:lnTo>
                      <a:pt x="536" y="378"/>
                    </a:lnTo>
                    <a:lnTo>
                      <a:pt x="534" y="374"/>
                    </a:lnTo>
                    <a:lnTo>
                      <a:pt x="530" y="374"/>
                    </a:lnTo>
                    <a:lnTo>
                      <a:pt x="530" y="378"/>
                    </a:lnTo>
                    <a:lnTo>
                      <a:pt x="534" y="378"/>
                    </a:lnTo>
                    <a:lnTo>
                      <a:pt x="536" y="378"/>
                    </a:lnTo>
                    <a:lnTo>
                      <a:pt x="536" y="380"/>
                    </a:lnTo>
                    <a:lnTo>
                      <a:pt x="536" y="384"/>
                    </a:lnTo>
                    <a:lnTo>
                      <a:pt x="534" y="384"/>
                    </a:lnTo>
                    <a:lnTo>
                      <a:pt x="534" y="388"/>
                    </a:lnTo>
                    <a:lnTo>
                      <a:pt x="536" y="388"/>
                    </a:lnTo>
                    <a:lnTo>
                      <a:pt x="536" y="384"/>
                    </a:lnTo>
                    <a:lnTo>
                      <a:pt x="540" y="380"/>
                    </a:lnTo>
                    <a:lnTo>
                      <a:pt x="544" y="380"/>
                    </a:lnTo>
                    <a:lnTo>
                      <a:pt x="544" y="378"/>
                    </a:lnTo>
                    <a:lnTo>
                      <a:pt x="548" y="378"/>
                    </a:lnTo>
                    <a:lnTo>
                      <a:pt x="552" y="378"/>
                    </a:lnTo>
                    <a:lnTo>
                      <a:pt x="552" y="380"/>
                    </a:lnTo>
                    <a:lnTo>
                      <a:pt x="552" y="384"/>
                    </a:lnTo>
                    <a:lnTo>
                      <a:pt x="548" y="384"/>
                    </a:lnTo>
                    <a:lnTo>
                      <a:pt x="548" y="388"/>
                    </a:lnTo>
                    <a:lnTo>
                      <a:pt x="552" y="388"/>
                    </a:lnTo>
                    <a:lnTo>
                      <a:pt x="552" y="384"/>
                    </a:lnTo>
                    <a:lnTo>
                      <a:pt x="556" y="384"/>
                    </a:lnTo>
                    <a:lnTo>
                      <a:pt x="556" y="388"/>
                    </a:lnTo>
                    <a:lnTo>
                      <a:pt x="556" y="392"/>
                    </a:lnTo>
                    <a:lnTo>
                      <a:pt x="552" y="392"/>
                    </a:lnTo>
                    <a:lnTo>
                      <a:pt x="548" y="392"/>
                    </a:lnTo>
                    <a:lnTo>
                      <a:pt x="544" y="392"/>
                    </a:lnTo>
                    <a:lnTo>
                      <a:pt x="544" y="396"/>
                    </a:lnTo>
                    <a:lnTo>
                      <a:pt x="540" y="396"/>
                    </a:lnTo>
                    <a:lnTo>
                      <a:pt x="536" y="396"/>
                    </a:lnTo>
                    <a:lnTo>
                      <a:pt x="534" y="396"/>
                    </a:lnTo>
                    <a:lnTo>
                      <a:pt x="530" y="396"/>
                    </a:lnTo>
                    <a:lnTo>
                      <a:pt x="526" y="396"/>
                    </a:lnTo>
                    <a:lnTo>
                      <a:pt x="522" y="396"/>
                    </a:lnTo>
                    <a:lnTo>
                      <a:pt x="518" y="392"/>
                    </a:lnTo>
                    <a:lnTo>
                      <a:pt x="514" y="396"/>
                    </a:lnTo>
                    <a:lnTo>
                      <a:pt x="510" y="396"/>
                    </a:lnTo>
                    <a:lnTo>
                      <a:pt x="508" y="392"/>
                    </a:lnTo>
                    <a:lnTo>
                      <a:pt x="510" y="388"/>
                    </a:lnTo>
                    <a:lnTo>
                      <a:pt x="508" y="388"/>
                    </a:lnTo>
                    <a:lnTo>
                      <a:pt x="504" y="388"/>
                    </a:lnTo>
                    <a:lnTo>
                      <a:pt x="500" y="388"/>
                    </a:lnTo>
                    <a:lnTo>
                      <a:pt x="496" y="388"/>
                    </a:lnTo>
                    <a:lnTo>
                      <a:pt x="492" y="388"/>
                    </a:lnTo>
                    <a:lnTo>
                      <a:pt x="488" y="384"/>
                    </a:lnTo>
                    <a:lnTo>
                      <a:pt x="492" y="384"/>
                    </a:lnTo>
                    <a:lnTo>
                      <a:pt x="492" y="380"/>
                    </a:lnTo>
                    <a:lnTo>
                      <a:pt x="488" y="380"/>
                    </a:lnTo>
                    <a:lnTo>
                      <a:pt x="488" y="378"/>
                    </a:lnTo>
                    <a:lnTo>
                      <a:pt x="484" y="378"/>
                    </a:lnTo>
                    <a:lnTo>
                      <a:pt x="484" y="380"/>
                    </a:lnTo>
                    <a:lnTo>
                      <a:pt x="480" y="380"/>
                    </a:lnTo>
                    <a:lnTo>
                      <a:pt x="480" y="384"/>
                    </a:lnTo>
                    <a:lnTo>
                      <a:pt x="480" y="388"/>
                    </a:lnTo>
                    <a:lnTo>
                      <a:pt x="478" y="388"/>
                    </a:lnTo>
                    <a:lnTo>
                      <a:pt x="478" y="392"/>
                    </a:lnTo>
                    <a:lnTo>
                      <a:pt x="474" y="392"/>
                    </a:lnTo>
                    <a:lnTo>
                      <a:pt x="470" y="392"/>
                    </a:lnTo>
                    <a:lnTo>
                      <a:pt x="466" y="392"/>
                    </a:lnTo>
                    <a:lnTo>
                      <a:pt x="462" y="392"/>
                    </a:lnTo>
                    <a:lnTo>
                      <a:pt x="458" y="392"/>
                    </a:lnTo>
                    <a:lnTo>
                      <a:pt x="458" y="396"/>
                    </a:lnTo>
                    <a:lnTo>
                      <a:pt x="454" y="396"/>
                    </a:lnTo>
                    <a:lnTo>
                      <a:pt x="450" y="400"/>
                    </a:lnTo>
                    <a:lnTo>
                      <a:pt x="448" y="400"/>
                    </a:lnTo>
                    <a:lnTo>
                      <a:pt x="444" y="400"/>
                    </a:lnTo>
                    <a:lnTo>
                      <a:pt x="440" y="400"/>
                    </a:lnTo>
                    <a:lnTo>
                      <a:pt x="436" y="400"/>
                    </a:lnTo>
                    <a:lnTo>
                      <a:pt x="432" y="400"/>
                    </a:lnTo>
                    <a:lnTo>
                      <a:pt x="432" y="404"/>
                    </a:lnTo>
                    <a:lnTo>
                      <a:pt x="432" y="400"/>
                    </a:lnTo>
                    <a:lnTo>
                      <a:pt x="428" y="400"/>
                    </a:lnTo>
                    <a:lnTo>
                      <a:pt x="428" y="404"/>
                    </a:lnTo>
                    <a:lnTo>
                      <a:pt x="424" y="404"/>
                    </a:lnTo>
                    <a:lnTo>
                      <a:pt x="424" y="400"/>
                    </a:lnTo>
                    <a:lnTo>
                      <a:pt x="424" y="404"/>
                    </a:lnTo>
                    <a:lnTo>
                      <a:pt x="422" y="404"/>
                    </a:lnTo>
                    <a:lnTo>
                      <a:pt x="418" y="404"/>
                    </a:lnTo>
                    <a:lnTo>
                      <a:pt x="422" y="404"/>
                    </a:lnTo>
                    <a:lnTo>
                      <a:pt x="418" y="404"/>
                    </a:lnTo>
                    <a:lnTo>
                      <a:pt x="414" y="404"/>
                    </a:lnTo>
                    <a:lnTo>
                      <a:pt x="410" y="404"/>
                    </a:lnTo>
                    <a:lnTo>
                      <a:pt x="408" y="404"/>
                    </a:lnTo>
                    <a:lnTo>
                      <a:pt x="404" y="404"/>
                    </a:lnTo>
                    <a:lnTo>
                      <a:pt x="400" y="404"/>
                    </a:lnTo>
                    <a:lnTo>
                      <a:pt x="396" y="404"/>
                    </a:lnTo>
                    <a:lnTo>
                      <a:pt x="392" y="404"/>
                    </a:lnTo>
                    <a:lnTo>
                      <a:pt x="396" y="404"/>
                    </a:lnTo>
                    <a:lnTo>
                      <a:pt x="392" y="404"/>
                    </a:lnTo>
                    <a:lnTo>
                      <a:pt x="392" y="400"/>
                    </a:lnTo>
                    <a:lnTo>
                      <a:pt x="388" y="400"/>
                    </a:lnTo>
                    <a:lnTo>
                      <a:pt x="388" y="396"/>
                    </a:lnTo>
                    <a:lnTo>
                      <a:pt x="388" y="392"/>
                    </a:lnTo>
                    <a:lnTo>
                      <a:pt x="388" y="388"/>
                    </a:lnTo>
                    <a:lnTo>
                      <a:pt x="388" y="384"/>
                    </a:lnTo>
                    <a:lnTo>
                      <a:pt x="388" y="388"/>
                    </a:lnTo>
                    <a:lnTo>
                      <a:pt x="388" y="384"/>
                    </a:lnTo>
                    <a:lnTo>
                      <a:pt x="384" y="384"/>
                    </a:lnTo>
                    <a:lnTo>
                      <a:pt x="378" y="384"/>
                    </a:lnTo>
                    <a:lnTo>
                      <a:pt x="374" y="384"/>
                    </a:lnTo>
                    <a:lnTo>
                      <a:pt x="370" y="384"/>
                    </a:lnTo>
                    <a:lnTo>
                      <a:pt x="366" y="384"/>
                    </a:lnTo>
                    <a:lnTo>
                      <a:pt x="362" y="384"/>
                    </a:lnTo>
                    <a:lnTo>
                      <a:pt x="358" y="384"/>
                    </a:lnTo>
                    <a:lnTo>
                      <a:pt x="354" y="384"/>
                    </a:lnTo>
                    <a:lnTo>
                      <a:pt x="352" y="380"/>
                    </a:lnTo>
                    <a:lnTo>
                      <a:pt x="348" y="380"/>
                    </a:lnTo>
                    <a:lnTo>
                      <a:pt x="344" y="380"/>
                    </a:lnTo>
                    <a:lnTo>
                      <a:pt x="348" y="378"/>
                    </a:lnTo>
                    <a:lnTo>
                      <a:pt x="344" y="378"/>
                    </a:lnTo>
                    <a:lnTo>
                      <a:pt x="340" y="378"/>
                    </a:lnTo>
                    <a:lnTo>
                      <a:pt x="344" y="378"/>
                    </a:lnTo>
                    <a:lnTo>
                      <a:pt x="344" y="374"/>
                    </a:lnTo>
                    <a:lnTo>
                      <a:pt x="340" y="374"/>
                    </a:lnTo>
                    <a:lnTo>
                      <a:pt x="336" y="374"/>
                    </a:lnTo>
                    <a:lnTo>
                      <a:pt x="336" y="370"/>
                    </a:lnTo>
                    <a:lnTo>
                      <a:pt x="336" y="366"/>
                    </a:lnTo>
                    <a:lnTo>
                      <a:pt x="332" y="366"/>
                    </a:lnTo>
                    <a:lnTo>
                      <a:pt x="336" y="366"/>
                    </a:lnTo>
                    <a:lnTo>
                      <a:pt x="336" y="362"/>
                    </a:lnTo>
                    <a:lnTo>
                      <a:pt x="340" y="362"/>
                    </a:lnTo>
                    <a:lnTo>
                      <a:pt x="348" y="362"/>
                    </a:lnTo>
                    <a:lnTo>
                      <a:pt x="352" y="362"/>
                    </a:lnTo>
                    <a:lnTo>
                      <a:pt x="354" y="358"/>
                    </a:lnTo>
                    <a:lnTo>
                      <a:pt x="358" y="358"/>
                    </a:lnTo>
                    <a:lnTo>
                      <a:pt x="362" y="358"/>
                    </a:lnTo>
                    <a:lnTo>
                      <a:pt x="366" y="358"/>
                    </a:lnTo>
                    <a:lnTo>
                      <a:pt x="370" y="358"/>
                    </a:lnTo>
                    <a:lnTo>
                      <a:pt x="374" y="358"/>
                    </a:lnTo>
                    <a:lnTo>
                      <a:pt x="378" y="358"/>
                    </a:lnTo>
                    <a:lnTo>
                      <a:pt x="380" y="358"/>
                    </a:lnTo>
                    <a:lnTo>
                      <a:pt x="384" y="358"/>
                    </a:lnTo>
                    <a:lnTo>
                      <a:pt x="388" y="358"/>
                    </a:lnTo>
                    <a:lnTo>
                      <a:pt x="392" y="358"/>
                    </a:lnTo>
                    <a:lnTo>
                      <a:pt x="396" y="358"/>
                    </a:lnTo>
                    <a:lnTo>
                      <a:pt x="400" y="362"/>
                    </a:lnTo>
                    <a:lnTo>
                      <a:pt x="404" y="362"/>
                    </a:lnTo>
                    <a:lnTo>
                      <a:pt x="404" y="358"/>
                    </a:lnTo>
                    <a:lnTo>
                      <a:pt x="408" y="358"/>
                    </a:lnTo>
                    <a:lnTo>
                      <a:pt x="410" y="358"/>
                    </a:lnTo>
                    <a:lnTo>
                      <a:pt x="414" y="358"/>
                    </a:lnTo>
                    <a:lnTo>
                      <a:pt x="418" y="358"/>
                    </a:lnTo>
                    <a:lnTo>
                      <a:pt x="414" y="354"/>
                    </a:lnTo>
                    <a:lnTo>
                      <a:pt x="414" y="358"/>
                    </a:lnTo>
                    <a:lnTo>
                      <a:pt x="410" y="354"/>
                    </a:lnTo>
                    <a:lnTo>
                      <a:pt x="408" y="354"/>
                    </a:lnTo>
                    <a:lnTo>
                      <a:pt x="404" y="350"/>
                    </a:lnTo>
                    <a:lnTo>
                      <a:pt x="400" y="350"/>
                    </a:lnTo>
                    <a:lnTo>
                      <a:pt x="396" y="350"/>
                    </a:lnTo>
                    <a:lnTo>
                      <a:pt x="392" y="350"/>
                    </a:lnTo>
                    <a:lnTo>
                      <a:pt x="388" y="348"/>
                    </a:lnTo>
                    <a:lnTo>
                      <a:pt x="388" y="350"/>
                    </a:lnTo>
                    <a:lnTo>
                      <a:pt x="388" y="348"/>
                    </a:lnTo>
                    <a:lnTo>
                      <a:pt x="384" y="348"/>
                    </a:lnTo>
                    <a:lnTo>
                      <a:pt x="380" y="348"/>
                    </a:lnTo>
                    <a:lnTo>
                      <a:pt x="378" y="348"/>
                    </a:lnTo>
                    <a:lnTo>
                      <a:pt x="378" y="350"/>
                    </a:lnTo>
                    <a:lnTo>
                      <a:pt x="374" y="350"/>
                    </a:lnTo>
                    <a:lnTo>
                      <a:pt x="370" y="350"/>
                    </a:lnTo>
                    <a:lnTo>
                      <a:pt x="366" y="350"/>
                    </a:lnTo>
                    <a:lnTo>
                      <a:pt x="362" y="350"/>
                    </a:lnTo>
                    <a:lnTo>
                      <a:pt x="354" y="350"/>
                    </a:lnTo>
                    <a:lnTo>
                      <a:pt x="354" y="350"/>
                    </a:lnTo>
                    <a:lnTo>
                      <a:pt x="354" y="350"/>
                    </a:lnTo>
                    <a:close/>
                    <a:moveTo>
                      <a:pt x="626" y="284"/>
                    </a:moveTo>
                    <a:lnTo>
                      <a:pt x="630" y="288"/>
                    </a:lnTo>
                    <a:lnTo>
                      <a:pt x="626" y="288"/>
                    </a:lnTo>
                    <a:lnTo>
                      <a:pt x="626" y="292"/>
                    </a:lnTo>
                    <a:lnTo>
                      <a:pt x="622" y="292"/>
                    </a:lnTo>
                    <a:lnTo>
                      <a:pt x="622" y="288"/>
                    </a:lnTo>
                    <a:lnTo>
                      <a:pt x="620" y="288"/>
                    </a:lnTo>
                    <a:lnTo>
                      <a:pt x="620" y="284"/>
                    </a:lnTo>
                    <a:lnTo>
                      <a:pt x="622" y="284"/>
                    </a:lnTo>
                    <a:lnTo>
                      <a:pt x="626" y="284"/>
                    </a:lnTo>
                    <a:lnTo>
                      <a:pt x="626" y="284"/>
                    </a:lnTo>
                    <a:lnTo>
                      <a:pt x="626" y="284"/>
                    </a:lnTo>
                    <a:close/>
                    <a:moveTo>
                      <a:pt x="626" y="292"/>
                    </a:moveTo>
                    <a:lnTo>
                      <a:pt x="626" y="294"/>
                    </a:lnTo>
                    <a:lnTo>
                      <a:pt x="622" y="294"/>
                    </a:lnTo>
                    <a:lnTo>
                      <a:pt x="622" y="292"/>
                    </a:lnTo>
                    <a:lnTo>
                      <a:pt x="626" y="292"/>
                    </a:lnTo>
                    <a:lnTo>
                      <a:pt x="626" y="292"/>
                    </a:lnTo>
                    <a:lnTo>
                      <a:pt x="626" y="292"/>
                    </a:lnTo>
                    <a:close/>
                    <a:moveTo>
                      <a:pt x="936" y="310"/>
                    </a:moveTo>
                    <a:lnTo>
                      <a:pt x="940" y="310"/>
                    </a:lnTo>
                    <a:lnTo>
                      <a:pt x="936" y="310"/>
                    </a:lnTo>
                    <a:lnTo>
                      <a:pt x="936" y="310"/>
                    </a:lnTo>
                    <a:lnTo>
                      <a:pt x="936" y="310"/>
                    </a:lnTo>
                    <a:close/>
                    <a:moveTo>
                      <a:pt x="958" y="322"/>
                    </a:moveTo>
                    <a:lnTo>
                      <a:pt x="958" y="324"/>
                    </a:lnTo>
                    <a:lnTo>
                      <a:pt x="954" y="324"/>
                    </a:lnTo>
                    <a:lnTo>
                      <a:pt x="958" y="324"/>
                    </a:lnTo>
                    <a:lnTo>
                      <a:pt x="958" y="322"/>
                    </a:lnTo>
                    <a:lnTo>
                      <a:pt x="958" y="322"/>
                    </a:lnTo>
                    <a:lnTo>
                      <a:pt x="958" y="322"/>
                    </a:lnTo>
                    <a:close/>
                    <a:moveTo>
                      <a:pt x="962" y="324"/>
                    </a:moveTo>
                    <a:lnTo>
                      <a:pt x="966" y="324"/>
                    </a:lnTo>
                    <a:lnTo>
                      <a:pt x="966" y="322"/>
                    </a:lnTo>
                    <a:lnTo>
                      <a:pt x="966" y="324"/>
                    </a:lnTo>
                    <a:lnTo>
                      <a:pt x="962" y="324"/>
                    </a:lnTo>
                    <a:lnTo>
                      <a:pt x="962" y="324"/>
                    </a:lnTo>
                    <a:lnTo>
                      <a:pt x="962" y="324"/>
                    </a:lnTo>
                    <a:close/>
                    <a:moveTo>
                      <a:pt x="962" y="332"/>
                    </a:moveTo>
                    <a:lnTo>
                      <a:pt x="958" y="332"/>
                    </a:lnTo>
                    <a:lnTo>
                      <a:pt x="958" y="328"/>
                    </a:lnTo>
                    <a:lnTo>
                      <a:pt x="958" y="324"/>
                    </a:lnTo>
                    <a:lnTo>
                      <a:pt x="962" y="324"/>
                    </a:lnTo>
                    <a:lnTo>
                      <a:pt x="962" y="328"/>
                    </a:lnTo>
                    <a:lnTo>
                      <a:pt x="958" y="328"/>
                    </a:lnTo>
                    <a:lnTo>
                      <a:pt x="962" y="328"/>
                    </a:lnTo>
                    <a:lnTo>
                      <a:pt x="962" y="324"/>
                    </a:lnTo>
                    <a:lnTo>
                      <a:pt x="962" y="328"/>
                    </a:lnTo>
                    <a:lnTo>
                      <a:pt x="966" y="328"/>
                    </a:lnTo>
                    <a:lnTo>
                      <a:pt x="962" y="328"/>
                    </a:lnTo>
                    <a:lnTo>
                      <a:pt x="962" y="332"/>
                    </a:lnTo>
                    <a:lnTo>
                      <a:pt x="962" y="332"/>
                    </a:lnTo>
                    <a:lnTo>
                      <a:pt x="962" y="332"/>
                    </a:lnTo>
                    <a:close/>
                    <a:moveTo>
                      <a:pt x="988" y="336"/>
                    </a:moveTo>
                    <a:lnTo>
                      <a:pt x="988" y="340"/>
                    </a:lnTo>
                    <a:lnTo>
                      <a:pt x="988" y="336"/>
                    </a:lnTo>
                    <a:lnTo>
                      <a:pt x="988" y="336"/>
                    </a:lnTo>
                    <a:lnTo>
                      <a:pt x="988" y="336"/>
                    </a:lnTo>
                    <a:close/>
                    <a:moveTo>
                      <a:pt x="980" y="340"/>
                    </a:moveTo>
                    <a:lnTo>
                      <a:pt x="984" y="340"/>
                    </a:lnTo>
                    <a:lnTo>
                      <a:pt x="984" y="344"/>
                    </a:lnTo>
                    <a:lnTo>
                      <a:pt x="980" y="344"/>
                    </a:lnTo>
                    <a:lnTo>
                      <a:pt x="976" y="344"/>
                    </a:lnTo>
                    <a:lnTo>
                      <a:pt x="974" y="344"/>
                    </a:lnTo>
                    <a:lnTo>
                      <a:pt x="976" y="344"/>
                    </a:lnTo>
                    <a:lnTo>
                      <a:pt x="976" y="340"/>
                    </a:lnTo>
                    <a:lnTo>
                      <a:pt x="980" y="340"/>
                    </a:lnTo>
                    <a:lnTo>
                      <a:pt x="980" y="340"/>
                    </a:lnTo>
                    <a:lnTo>
                      <a:pt x="980" y="340"/>
                    </a:lnTo>
                    <a:close/>
                    <a:moveTo>
                      <a:pt x="574" y="348"/>
                    </a:moveTo>
                    <a:lnTo>
                      <a:pt x="574" y="350"/>
                    </a:lnTo>
                    <a:lnTo>
                      <a:pt x="578" y="350"/>
                    </a:lnTo>
                    <a:lnTo>
                      <a:pt x="578" y="354"/>
                    </a:lnTo>
                    <a:lnTo>
                      <a:pt x="574" y="354"/>
                    </a:lnTo>
                    <a:lnTo>
                      <a:pt x="574" y="350"/>
                    </a:lnTo>
                    <a:lnTo>
                      <a:pt x="570" y="350"/>
                    </a:lnTo>
                    <a:lnTo>
                      <a:pt x="570" y="348"/>
                    </a:lnTo>
                    <a:lnTo>
                      <a:pt x="574" y="348"/>
                    </a:lnTo>
                    <a:lnTo>
                      <a:pt x="574" y="348"/>
                    </a:lnTo>
                    <a:lnTo>
                      <a:pt x="574" y="348"/>
                    </a:lnTo>
                    <a:close/>
                    <a:moveTo>
                      <a:pt x="182" y="350"/>
                    </a:moveTo>
                    <a:lnTo>
                      <a:pt x="180" y="350"/>
                    </a:lnTo>
                    <a:lnTo>
                      <a:pt x="180" y="348"/>
                    </a:lnTo>
                    <a:lnTo>
                      <a:pt x="182" y="350"/>
                    </a:lnTo>
                    <a:lnTo>
                      <a:pt x="182" y="350"/>
                    </a:lnTo>
                    <a:lnTo>
                      <a:pt x="182" y="350"/>
                    </a:lnTo>
                    <a:close/>
                    <a:moveTo>
                      <a:pt x="760" y="362"/>
                    </a:moveTo>
                    <a:lnTo>
                      <a:pt x="764" y="362"/>
                    </a:lnTo>
                    <a:lnTo>
                      <a:pt x="768" y="362"/>
                    </a:lnTo>
                    <a:lnTo>
                      <a:pt x="772" y="362"/>
                    </a:lnTo>
                    <a:lnTo>
                      <a:pt x="772" y="366"/>
                    </a:lnTo>
                    <a:lnTo>
                      <a:pt x="768" y="366"/>
                    </a:lnTo>
                    <a:lnTo>
                      <a:pt x="764" y="366"/>
                    </a:lnTo>
                    <a:lnTo>
                      <a:pt x="760" y="366"/>
                    </a:lnTo>
                    <a:lnTo>
                      <a:pt x="760" y="362"/>
                    </a:lnTo>
                    <a:lnTo>
                      <a:pt x="756" y="362"/>
                    </a:lnTo>
                    <a:lnTo>
                      <a:pt x="760" y="362"/>
                    </a:lnTo>
                    <a:lnTo>
                      <a:pt x="760" y="362"/>
                    </a:lnTo>
                    <a:lnTo>
                      <a:pt x="760" y="362"/>
                    </a:lnTo>
                    <a:close/>
                    <a:moveTo>
                      <a:pt x="638" y="396"/>
                    </a:moveTo>
                    <a:lnTo>
                      <a:pt x="642" y="392"/>
                    </a:lnTo>
                    <a:lnTo>
                      <a:pt x="642" y="396"/>
                    </a:lnTo>
                    <a:lnTo>
                      <a:pt x="646" y="396"/>
                    </a:lnTo>
                    <a:lnTo>
                      <a:pt x="646" y="392"/>
                    </a:lnTo>
                    <a:lnTo>
                      <a:pt x="650" y="396"/>
                    </a:lnTo>
                    <a:lnTo>
                      <a:pt x="646" y="396"/>
                    </a:lnTo>
                    <a:lnTo>
                      <a:pt x="646" y="400"/>
                    </a:lnTo>
                    <a:lnTo>
                      <a:pt x="642" y="400"/>
                    </a:lnTo>
                    <a:lnTo>
                      <a:pt x="642" y="396"/>
                    </a:lnTo>
                    <a:lnTo>
                      <a:pt x="638" y="400"/>
                    </a:lnTo>
                    <a:lnTo>
                      <a:pt x="634" y="404"/>
                    </a:lnTo>
                    <a:lnTo>
                      <a:pt x="630" y="404"/>
                    </a:lnTo>
                    <a:lnTo>
                      <a:pt x="626" y="404"/>
                    </a:lnTo>
                    <a:lnTo>
                      <a:pt x="622" y="404"/>
                    </a:lnTo>
                    <a:lnTo>
                      <a:pt x="620" y="404"/>
                    </a:lnTo>
                    <a:lnTo>
                      <a:pt x="616" y="404"/>
                    </a:lnTo>
                    <a:lnTo>
                      <a:pt x="612" y="400"/>
                    </a:lnTo>
                    <a:lnTo>
                      <a:pt x="608" y="400"/>
                    </a:lnTo>
                    <a:lnTo>
                      <a:pt x="604" y="400"/>
                    </a:lnTo>
                    <a:lnTo>
                      <a:pt x="604" y="396"/>
                    </a:lnTo>
                    <a:lnTo>
                      <a:pt x="600" y="396"/>
                    </a:lnTo>
                    <a:lnTo>
                      <a:pt x="596" y="396"/>
                    </a:lnTo>
                    <a:lnTo>
                      <a:pt x="596" y="392"/>
                    </a:lnTo>
                    <a:lnTo>
                      <a:pt x="592" y="392"/>
                    </a:lnTo>
                    <a:lnTo>
                      <a:pt x="592" y="396"/>
                    </a:lnTo>
                    <a:lnTo>
                      <a:pt x="590" y="396"/>
                    </a:lnTo>
                    <a:lnTo>
                      <a:pt x="590" y="392"/>
                    </a:lnTo>
                    <a:lnTo>
                      <a:pt x="586" y="392"/>
                    </a:lnTo>
                    <a:lnTo>
                      <a:pt x="586" y="388"/>
                    </a:lnTo>
                    <a:lnTo>
                      <a:pt x="590" y="388"/>
                    </a:lnTo>
                    <a:lnTo>
                      <a:pt x="592" y="388"/>
                    </a:lnTo>
                    <a:lnTo>
                      <a:pt x="596" y="388"/>
                    </a:lnTo>
                    <a:lnTo>
                      <a:pt x="596" y="384"/>
                    </a:lnTo>
                    <a:lnTo>
                      <a:pt x="600" y="384"/>
                    </a:lnTo>
                    <a:lnTo>
                      <a:pt x="604" y="384"/>
                    </a:lnTo>
                    <a:lnTo>
                      <a:pt x="600" y="380"/>
                    </a:lnTo>
                    <a:lnTo>
                      <a:pt x="604" y="380"/>
                    </a:lnTo>
                    <a:lnTo>
                      <a:pt x="600" y="378"/>
                    </a:lnTo>
                    <a:lnTo>
                      <a:pt x="604" y="378"/>
                    </a:lnTo>
                    <a:lnTo>
                      <a:pt x="608" y="380"/>
                    </a:lnTo>
                    <a:lnTo>
                      <a:pt x="604" y="378"/>
                    </a:lnTo>
                    <a:lnTo>
                      <a:pt x="604" y="374"/>
                    </a:lnTo>
                    <a:lnTo>
                      <a:pt x="604" y="370"/>
                    </a:lnTo>
                    <a:lnTo>
                      <a:pt x="608" y="370"/>
                    </a:lnTo>
                    <a:lnTo>
                      <a:pt x="612" y="370"/>
                    </a:lnTo>
                    <a:lnTo>
                      <a:pt x="616" y="370"/>
                    </a:lnTo>
                    <a:lnTo>
                      <a:pt x="616" y="374"/>
                    </a:lnTo>
                    <a:lnTo>
                      <a:pt x="620" y="374"/>
                    </a:lnTo>
                    <a:lnTo>
                      <a:pt x="616" y="374"/>
                    </a:lnTo>
                    <a:lnTo>
                      <a:pt x="616" y="378"/>
                    </a:lnTo>
                    <a:lnTo>
                      <a:pt x="620" y="374"/>
                    </a:lnTo>
                    <a:lnTo>
                      <a:pt x="620" y="378"/>
                    </a:lnTo>
                    <a:lnTo>
                      <a:pt x="622" y="378"/>
                    </a:lnTo>
                    <a:lnTo>
                      <a:pt x="626" y="380"/>
                    </a:lnTo>
                    <a:lnTo>
                      <a:pt x="630" y="380"/>
                    </a:lnTo>
                    <a:lnTo>
                      <a:pt x="634" y="380"/>
                    </a:lnTo>
                    <a:lnTo>
                      <a:pt x="634" y="384"/>
                    </a:lnTo>
                    <a:lnTo>
                      <a:pt x="634" y="388"/>
                    </a:lnTo>
                    <a:lnTo>
                      <a:pt x="634" y="392"/>
                    </a:lnTo>
                    <a:lnTo>
                      <a:pt x="634" y="388"/>
                    </a:lnTo>
                    <a:lnTo>
                      <a:pt x="634" y="384"/>
                    </a:lnTo>
                    <a:lnTo>
                      <a:pt x="638" y="384"/>
                    </a:lnTo>
                    <a:lnTo>
                      <a:pt x="638" y="388"/>
                    </a:lnTo>
                    <a:lnTo>
                      <a:pt x="638" y="392"/>
                    </a:lnTo>
                    <a:lnTo>
                      <a:pt x="638" y="396"/>
                    </a:lnTo>
                    <a:lnTo>
                      <a:pt x="638" y="396"/>
                    </a:lnTo>
                    <a:lnTo>
                      <a:pt x="638" y="396"/>
                    </a:lnTo>
                    <a:close/>
                    <a:moveTo>
                      <a:pt x="824" y="370"/>
                    </a:moveTo>
                    <a:lnTo>
                      <a:pt x="828" y="370"/>
                    </a:lnTo>
                    <a:lnTo>
                      <a:pt x="824" y="370"/>
                    </a:lnTo>
                    <a:lnTo>
                      <a:pt x="824" y="370"/>
                    </a:lnTo>
                    <a:lnTo>
                      <a:pt x="824" y="370"/>
                    </a:lnTo>
                    <a:close/>
                    <a:moveTo>
                      <a:pt x="812" y="370"/>
                    </a:moveTo>
                    <a:lnTo>
                      <a:pt x="808" y="374"/>
                    </a:lnTo>
                    <a:lnTo>
                      <a:pt x="812" y="374"/>
                    </a:lnTo>
                    <a:lnTo>
                      <a:pt x="808" y="374"/>
                    </a:lnTo>
                    <a:lnTo>
                      <a:pt x="808" y="370"/>
                    </a:lnTo>
                    <a:lnTo>
                      <a:pt x="812" y="370"/>
                    </a:lnTo>
                    <a:lnTo>
                      <a:pt x="812" y="370"/>
                    </a:lnTo>
                    <a:lnTo>
                      <a:pt x="812" y="370"/>
                    </a:lnTo>
                    <a:close/>
                    <a:moveTo>
                      <a:pt x="864" y="374"/>
                    </a:moveTo>
                    <a:lnTo>
                      <a:pt x="864" y="370"/>
                    </a:lnTo>
                    <a:lnTo>
                      <a:pt x="868" y="370"/>
                    </a:lnTo>
                    <a:lnTo>
                      <a:pt x="872" y="370"/>
                    </a:lnTo>
                    <a:lnTo>
                      <a:pt x="872" y="374"/>
                    </a:lnTo>
                    <a:lnTo>
                      <a:pt x="868" y="374"/>
                    </a:lnTo>
                    <a:lnTo>
                      <a:pt x="868" y="378"/>
                    </a:lnTo>
                    <a:lnTo>
                      <a:pt x="864" y="378"/>
                    </a:lnTo>
                    <a:lnTo>
                      <a:pt x="864" y="374"/>
                    </a:lnTo>
                    <a:lnTo>
                      <a:pt x="862" y="374"/>
                    </a:lnTo>
                    <a:lnTo>
                      <a:pt x="862" y="378"/>
                    </a:lnTo>
                    <a:lnTo>
                      <a:pt x="864" y="378"/>
                    </a:lnTo>
                    <a:lnTo>
                      <a:pt x="862" y="378"/>
                    </a:lnTo>
                    <a:lnTo>
                      <a:pt x="858" y="378"/>
                    </a:lnTo>
                    <a:lnTo>
                      <a:pt x="858" y="374"/>
                    </a:lnTo>
                    <a:lnTo>
                      <a:pt x="854" y="374"/>
                    </a:lnTo>
                    <a:lnTo>
                      <a:pt x="850" y="374"/>
                    </a:lnTo>
                    <a:lnTo>
                      <a:pt x="854" y="374"/>
                    </a:lnTo>
                    <a:lnTo>
                      <a:pt x="858" y="374"/>
                    </a:lnTo>
                    <a:lnTo>
                      <a:pt x="858" y="370"/>
                    </a:lnTo>
                    <a:lnTo>
                      <a:pt x="862" y="370"/>
                    </a:lnTo>
                    <a:lnTo>
                      <a:pt x="862" y="374"/>
                    </a:lnTo>
                    <a:lnTo>
                      <a:pt x="864" y="374"/>
                    </a:lnTo>
                    <a:lnTo>
                      <a:pt x="864" y="374"/>
                    </a:lnTo>
                    <a:lnTo>
                      <a:pt x="864" y="374"/>
                    </a:lnTo>
                    <a:close/>
                    <a:moveTo>
                      <a:pt x="824" y="370"/>
                    </a:moveTo>
                    <a:lnTo>
                      <a:pt x="828" y="370"/>
                    </a:lnTo>
                    <a:lnTo>
                      <a:pt x="828" y="374"/>
                    </a:lnTo>
                    <a:lnTo>
                      <a:pt x="824" y="374"/>
                    </a:lnTo>
                    <a:lnTo>
                      <a:pt x="820" y="370"/>
                    </a:lnTo>
                    <a:lnTo>
                      <a:pt x="824" y="370"/>
                    </a:lnTo>
                    <a:lnTo>
                      <a:pt x="824" y="370"/>
                    </a:lnTo>
                    <a:lnTo>
                      <a:pt x="824" y="370"/>
                    </a:lnTo>
                    <a:close/>
                    <a:moveTo>
                      <a:pt x="888" y="374"/>
                    </a:moveTo>
                    <a:lnTo>
                      <a:pt x="890" y="374"/>
                    </a:lnTo>
                    <a:lnTo>
                      <a:pt x="890" y="378"/>
                    </a:lnTo>
                    <a:lnTo>
                      <a:pt x="888" y="378"/>
                    </a:lnTo>
                    <a:lnTo>
                      <a:pt x="884" y="378"/>
                    </a:lnTo>
                    <a:lnTo>
                      <a:pt x="880" y="378"/>
                    </a:lnTo>
                    <a:lnTo>
                      <a:pt x="880" y="380"/>
                    </a:lnTo>
                    <a:lnTo>
                      <a:pt x="880" y="378"/>
                    </a:lnTo>
                    <a:lnTo>
                      <a:pt x="884" y="378"/>
                    </a:lnTo>
                    <a:lnTo>
                      <a:pt x="884" y="374"/>
                    </a:lnTo>
                    <a:lnTo>
                      <a:pt x="888" y="374"/>
                    </a:lnTo>
                    <a:lnTo>
                      <a:pt x="888" y="374"/>
                    </a:lnTo>
                    <a:lnTo>
                      <a:pt x="888" y="374"/>
                    </a:lnTo>
                    <a:close/>
                    <a:moveTo>
                      <a:pt x="76" y="392"/>
                    </a:moveTo>
                    <a:lnTo>
                      <a:pt x="80" y="392"/>
                    </a:lnTo>
                    <a:lnTo>
                      <a:pt x="76" y="388"/>
                    </a:lnTo>
                    <a:lnTo>
                      <a:pt x="72" y="388"/>
                    </a:lnTo>
                    <a:lnTo>
                      <a:pt x="72" y="384"/>
                    </a:lnTo>
                    <a:lnTo>
                      <a:pt x="76" y="384"/>
                    </a:lnTo>
                    <a:lnTo>
                      <a:pt x="76" y="388"/>
                    </a:lnTo>
                    <a:lnTo>
                      <a:pt x="80" y="388"/>
                    </a:lnTo>
                    <a:lnTo>
                      <a:pt x="76" y="388"/>
                    </a:lnTo>
                    <a:lnTo>
                      <a:pt x="76" y="384"/>
                    </a:lnTo>
                    <a:lnTo>
                      <a:pt x="72" y="384"/>
                    </a:lnTo>
                    <a:lnTo>
                      <a:pt x="76" y="384"/>
                    </a:lnTo>
                    <a:lnTo>
                      <a:pt x="80" y="380"/>
                    </a:lnTo>
                    <a:lnTo>
                      <a:pt x="80" y="384"/>
                    </a:lnTo>
                    <a:lnTo>
                      <a:pt x="82" y="384"/>
                    </a:lnTo>
                    <a:lnTo>
                      <a:pt x="82" y="380"/>
                    </a:lnTo>
                    <a:lnTo>
                      <a:pt x="86" y="378"/>
                    </a:lnTo>
                    <a:lnTo>
                      <a:pt x="90" y="378"/>
                    </a:lnTo>
                    <a:lnTo>
                      <a:pt x="90" y="380"/>
                    </a:lnTo>
                    <a:lnTo>
                      <a:pt x="94" y="380"/>
                    </a:lnTo>
                    <a:lnTo>
                      <a:pt x="94" y="378"/>
                    </a:lnTo>
                    <a:lnTo>
                      <a:pt x="94" y="374"/>
                    </a:lnTo>
                    <a:lnTo>
                      <a:pt x="96" y="374"/>
                    </a:lnTo>
                    <a:lnTo>
                      <a:pt x="96" y="378"/>
                    </a:lnTo>
                    <a:lnTo>
                      <a:pt x="100" y="378"/>
                    </a:lnTo>
                    <a:lnTo>
                      <a:pt x="100" y="380"/>
                    </a:lnTo>
                    <a:lnTo>
                      <a:pt x="96" y="380"/>
                    </a:lnTo>
                    <a:lnTo>
                      <a:pt x="96" y="384"/>
                    </a:lnTo>
                    <a:lnTo>
                      <a:pt x="94" y="384"/>
                    </a:lnTo>
                    <a:lnTo>
                      <a:pt x="94" y="388"/>
                    </a:lnTo>
                    <a:lnTo>
                      <a:pt x="90" y="388"/>
                    </a:lnTo>
                    <a:lnTo>
                      <a:pt x="90" y="392"/>
                    </a:lnTo>
                    <a:lnTo>
                      <a:pt x="94" y="396"/>
                    </a:lnTo>
                    <a:lnTo>
                      <a:pt x="96" y="400"/>
                    </a:lnTo>
                    <a:lnTo>
                      <a:pt x="94" y="400"/>
                    </a:lnTo>
                    <a:lnTo>
                      <a:pt x="90" y="396"/>
                    </a:lnTo>
                    <a:lnTo>
                      <a:pt x="90" y="392"/>
                    </a:lnTo>
                    <a:lnTo>
                      <a:pt x="86" y="392"/>
                    </a:lnTo>
                    <a:lnTo>
                      <a:pt x="82" y="392"/>
                    </a:lnTo>
                    <a:lnTo>
                      <a:pt x="80" y="392"/>
                    </a:lnTo>
                    <a:lnTo>
                      <a:pt x="76" y="392"/>
                    </a:lnTo>
                    <a:lnTo>
                      <a:pt x="72" y="392"/>
                    </a:lnTo>
                    <a:lnTo>
                      <a:pt x="72" y="388"/>
                    </a:lnTo>
                    <a:lnTo>
                      <a:pt x="72" y="392"/>
                    </a:lnTo>
                    <a:lnTo>
                      <a:pt x="76" y="392"/>
                    </a:lnTo>
                    <a:lnTo>
                      <a:pt x="76" y="392"/>
                    </a:lnTo>
                    <a:lnTo>
                      <a:pt x="76" y="392"/>
                    </a:lnTo>
                    <a:close/>
                    <a:moveTo>
                      <a:pt x="1032" y="374"/>
                    </a:moveTo>
                    <a:lnTo>
                      <a:pt x="1036" y="374"/>
                    </a:lnTo>
                    <a:lnTo>
                      <a:pt x="1036" y="378"/>
                    </a:lnTo>
                    <a:lnTo>
                      <a:pt x="1032" y="378"/>
                    </a:lnTo>
                    <a:lnTo>
                      <a:pt x="1030" y="378"/>
                    </a:lnTo>
                    <a:lnTo>
                      <a:pt x="1032" y="374"/>
                    </a:lnTo>
                    <a:lnTo>
                      <a:pt x="1032" y="374"/>
                    </a:lnTo>
                    <a:lnTo>
                      <a:pt x="1032" y="374"/>
                    </a:lnTo>
                    <a:close/>
                    <a:moveTo>
                      <a:pt x="26" y="378"/>
                    </a:moveTo>
                    <a:lnTo>
                      <a:pt x="24" y="378"/>
                    </a:lnTo>
                    <a:lnTo>
                      <a:pt x="26" y="378"/>
                    </a:lnTo>
                    <a:lnTo>
                      <a:pt x="26" y="374"/>
                    </a:lnTo>
                    <a:lnTo>
                      <a:pt x="30" y="378"/>
                    </a:lnTo>
                    <a:lnTo>
                      <a:pt x="26" y="378"/>
                    </a:lnTo>
                    <a:lnTo>
                      <a:pt x="26" y="378"/>
                    </a:lnTo>
                    <a:lnTo>
                      <a:pt x="26" y="378"/>
                    </a:lnTo>
                    <a:close/>
                    <a:moveTo>
                      <a:pt x="646" y="378"/>
                    </a:moveTo>
                    <a:lnTo>
                      <a:pt x="646" y="380"/>
                    </a:lnTo>
                    <a:lnTo>
                      <a:pt x="642" y="384"/>
                    </a:lnTo>
                    <a:lnTo>
                      <a:pt x="642" y="380"/>
                    </a:lnTo>
                    <a:lnTo>
                      <a:pt x="642" y="378"/>
                    </a:lnTo>
                    <a:lnTo>
                      <a:pt x="638" y="378"/>
                    </a:lnTo>
                    <a:lnTo>
                      <a:pt x="638" y="380"/>
                    </a:lnTo>
                    <a:lnTo>
                      <a:pt x="638" y="378"/>
                    </a:lnTo>
                    <a:lnTo>
                      <a:pt x="638" y="374"/>
                    </a:lnTo>
                    <a:lnTo>
                      <a:pt x="642" y="374"/>
                    </a:lnTo>
                    <a:lnTo>
                      <a:pt x="642" y="378"/>
                    </a:lnTo>
                    <a:lnTo>
                      <a:pt x="646" y="378"/>
                    </a:lnTo>
                    <a:lnTo>
                      <a:pt x="646" y="378"/>
                    </a:lnTo>
                    <a:lnTo>
                      <a:pt x="646" y="378"/>
                    </a:lnTo>
                    <a:close/>
                    <a:moveTo>
                      <a:pt x="1040" y="378"/>
                    </a:moveTo>
                    <a:lnTo>
                      <a:pt x="1036" y="378"/>
                    </a:lnTo>
                    <a:lnTo>
                      <a:pt x="1040" y="378"/>
                    </a:lnTo>
                    <a:lnTo>
                      <a:pt x="1044" y="378"/>
                    </a:lnTo>
                    <a:lnTo>
                      <a:pt x="1040" y="378"/>
                    </a:lnTo>
                    <a:lnTo>
                      <a:pt x="1040" y="378"/>
                    </a:lnTo>
                    <a:lnTo>
                      <a:pt x="1040" y="378"/>
                    </a:lnTo>
                    <a:close/>
                    <a:moveTo>
                      <a:pt x="566" y="378"/>
                    </a:moveTo>
                    <a:lnTo>
                      <a:pt x="566" y="380"/>
                    </a:lnTo>
                    <a:lnTo>
                      <a:pt x="564" y="380"/>
                    </a:lnTo>
                    <a:lnTo>
                      <a:pt x="564" y="378"/>
                    </a:lnTo>
                    <a:lnTo>
                      <a:pt x="560" y="378"/>
                    </a:lnTo>
                    <a:lnTo>
                      <a:pt x="564" y="378"/>
                    </a:lnTo>
                    <a:lnTo>
                      <a:pt x="566" y="378"/>
                    </a:lnTo>
                    <a:lnTo>
                      <a:pt x="566" y="378"/>
                    </a:lnTo>
                    <a:lnTo>
                      <a:pt x="566" y="378"/>
                    </a:lnTo>
                    <a:close/>
                    <a:moveTo>
                      <a:pt x="902" y="380"/>
                    </a:moveTo>
                    <a:lnTo>
                      <a:pt x="906" y="380"/>
                    </a:lnTo>
                    <a:lnTo>
                      <a:pt x="910" y="380"/>
                    </a:lnTo>
                    <a:lnTo>
                      <a:pt x="910" y="384"/>
                    </a:lnTo>
                    <a:lnTo>
                      <a:pt x="906" y="384"/>
                    </a:lnTo>
                    <a:lnTo>
                      <a:pt x="906" y="388"/>
                    </a:lnTo>
                    <a:lnTo>
                      <a:pt x="902" y="388"/>
                    </a:lnTo>
                    <a:lnTo>
                      <a:pt x="898" y="384"/>
                    </a:lnTo>
                    <a:lnTo>
                      <a:pt x="898" y="380"/>
                    </a:lnTo>
                    <a:lnTo>
                      <a:pt x="902" y="380"/>
                    </a:lnTo>
                    <a:lnTo>
                      <a:pt x="902" y="380"/>
                    </a:lnTo>
                    <a:lnTo>
                      <a:pt x="902" y="380"/>
                    </a:lnTo>
                    <a:close/>
                    <a:moveTo>
                      <a:pt x="884" y="380"/>
                    </a:moveTo>
                    <a:lnTo>
                      <a:pt x="888" y="380"/>
                    </a:lnTo>
                    <a:lnTo>
                      <a:pt x="888" y="384"/>
                    </a:lnTo>
                    <a:lnTo>
                      <a:pt x="884" y="384"/>
                    </a:lnTo>
                    <a:lnTo>
                      <a:pt x="884" y="388"/>
                    </a:lnTo>
                    <a:lnTo>
                      <a:pt x="880" y="392"/>
                    </a:lnTo>
                    <a:lnTo>
                      <a:pt x="876" y="392"/>
                    </a:lnTo>
                    <a:lnTo>
                      <a:pt x="876" y="396"/>
                    </a:lnTo>
                    <a:lnTo>
                      <a:pt x="872" y="396"/>
                    </a:lnTo>
                    <a:lnTo>
                      <a:pt x="872" y="392"/>
                    </a:lnTo>
                    <a:lnTo>
                      <a:pt x="872" y="388"/>
                    </a:lnTo>
                    <a:lnTo>
                      <a:pt x="876" y="388"/>
                    </a:lnTo>
                    <a:lnTo>
                      <a:pt x="880" y="388"/>
                    </a:lnTo>
                    <a:lnTo>
                      <a:pt x="880" y="384"/>
                    </a:lnTo>
                    <a:lnTo>
                      <a:pt x="880" y="380"/>
                    </a:lnTo>
                    <a:lnTo>
                      <a:pt x="884" y="380"/>
                    </a:lnTo>
                    <a:lnTo>
                      <a:pt x="884" y="380"/>
                    </a:lnTo>
                    <a:lnTo>
                      <a:pt x="884" y="380"/>
                    </a:lnTo>
                    <a:close/>
                    <a:moveTo>
                      <a:pt x="556" y="396"/>
                    </a:moveTo>
                    <a:lnTo>
                      <a:pt x="556" y="400"/>
                    </a:lnTo>
                    <a:lnTo>
                      <a:pt x="556" y="404"/>
                    </a:lnTo>
                    <a:lnTo>
                      <a:pt x="552" y="404"/>
                    </a:lnTo>
                    <a:lnTo>
                      <a:pt x="552" y="400"/>
                    </a:lnTo>
                    <a:lnTo>
                      <a:pt x="548" y="400"/>
                    </a:lnTo>
                    <a:lnTo>
                      <a:pt x="548" y="396"/>
                    </a:lnTo>
                    <a:lnTo>
                      <a:pt x="552" y="396"/>
                    </a:lnTo>
                    <a:lnTo>
                      <a:pt x="556" y="396"/>
                    </a:lnTo>
                    <a:lnTo>
                      <a:pt x="556" y="396"/>
                    </a:lnTo>
                    <a:lnTo>
                      <a:pt x="556" y="396"/>
                    </a:lnTo>
                    <a:close/>
                    <a:moveTo>
                      <a:pt x="932" y="400"/>
                    </a:moveTo>
                    <a:lnTo>
                      <a:pt x="936" y="404"/>
                    </a:lnTo>
                    <a:lnTo>
                      <a:pt x="936" y="408"/>
                    </a:lnTo>
                    <a:lnTo>
                      <a:pt x="932" y="408"/>
                    </a:lnTo>
                    <a:lnTo>
                      <a:pt x="928" y="408"/>
                    </a:lnTo>
                    <a:lnTo>
                      <a:pt x="928" y="404"/>
                    </a:lnTo>
                    <a:lnTo>
                      <a:pt x="928" y="400"/>
                    </a:lnTo>
                    <a:lnTo>
                      <a:pt x="932" y="400"/>
                    </a:lnTo>
                    <a:lnTo>
                      <a:pt x="932" y="400"/>
                    </a:lnTo>
                    <a:lnTo>
                      <a:pt x="932" y="400"/>
                    </a:lnTo>
                    <a:close/>
                    <a:moveTo>
                      <a:pt x="936" y="400"/>
                    </a:moveTo>
                    <a:lnTo>
                      <a:pt x="940" y="400"/>
                    </a:lnTo>
                    <a:lnTo>
                      <a:pt x="940" y="404"/>
                    </a:lnTo>
                    <a:lnTo>
                      <a:pt x="936" y="404"/>
                    </a:lnTo>
                    <a:lnTo>
                      <a:pt x="936" y="400"/>
                    </a:lnTo>
                    <a:lnTo>
                      <a:pt x="936" y="400"/>
                    </a:lnTo>
                    <a:lnTo>
                      <a:pt x="936" y="400"/>
                    </a:lnTo>
                    <a:close/>
                    <a:moveTo>
                      <a:pt x="880" y="408"/>
                    </a:moveTo>
                    <a:lnTo>
                      <a:pt x="880" y="404"/>
                    </a:lnTo>
                    <a:lnTo>
                      <a:pt x="876" y="404"/>
                    </a:lnTo>
                    <a:lnTo>
                      <a:pt x="880" y="404"/>
                    </a:lnTo>
                    <a:lnTo>
                      <a:pt x="880" y="400"/>
                    </a:lnTo>
                    <a:lnTo>
                      <a:pt x="884" y="400"/>
                    </a:lnTo>
                    <a:lnTo>
                      <a:pt x="884" y="404"/>
                    </a:lnTo>
                    <a:lnTo>
                      <a:pt x="880" y="404"/>
                    </a:lnTo>
                    <a:lnTo>
                      <a:pt x="884" y="404"/>
                    </a:lnTo>
                    <a:lnTo>
                      <a:pt x="880" y="404"/>
                    </a:lnTo>
                    <a:lnTo>
                      <a:pt x="880" y="408"/>
                    </a:lnTo>
                    <a:lnTo>
                      <a:pt x="880" y="408"/>
                    </a:lnTo>
                    <a:lnTo>
                      <a:pt x="880" y="408"/>
                    </a:lnTo>
                    <a:close/>
                    <a:moveTo>
                      <a:pt x="514" y="404"/>
                    </a:moveTo>
                    <a:lnTo>
                      <a:pt x="518" y="404"/>
                    </a:lnTo>
                    <a:lnTo>
                      <a:pt x="518" y="408"/>
                    </a:lnTo>
                    <a:lnTo>
                      <a:pt x="514" y="408"/>
                    </a:lnTo>
                    <a:lnTo>
                      <a:pt x="510" y="408"/>
                    </a:lnTo>
                    <a:lnTo>
                      <a:pt x="510" y="404"/>
                    </a:lnTo>
                    <a:lnTo>
                      <a:pt x="508" y="404"/>
                    </a:lnTo>
                    <a:lnTo>
                      <a:pt x="510" y="404"/>
                    </a:lnTo>
                    <a:lnTo>
                      <a:pt x="514" y="404"/>
                    </a:lnTo>
                    <a:lnTo>
                      <a:pt x="514" y="404"/>
                    </a:lnTo>
                    <a:lnTo>
                      <a:pt x="514" y="404"/>
                    </a:lnTo>
                    <a:close/>
                    <a:moveTo>
                      <a:pt x="944" y="404"/>
                    </a:moveTo>
                    <a:lnTo>
                      <a:pt x="944" y="408"/>
                    </a:lnTo>
                    <a:lnTo>
                      <a:pt x="948" y="408"/>
                    </a:lnTo>
                    <a:lnTo>
                      <a:pt x="948" y="410"/>
                    </a:lnTo>
                    <a:lnTo>
                      <a:pt x="944" y="410"/>
                    </a:lnTo>
                    <a:lnTo>
                      <a:pt x="944" y="408"/>
                    </a:lnTo>
                    <a:lnTo>
                      <a:pt x="944" y="404"/>
                    </a:lnTo>
                    <a:lnTo>
                      <a:pt x="944" y="404"/>
                    </a:lnTo>
                    <a:lnTo>
                      <a:pt x="944" y="404"/>
                    </a:lnTo>
                    <a:close/>
                    <a:moveTo>
                      <a:pt x="876" y="408"/>
                    </a:moveTo>
                    <a:lnTo>
                      <a:pt x="880" y="408"/>
                    </a:lnTo>
                    <a:lnTo>
                      <a:pt x="880" y="410"/>
                    </a:lnTo>
                    <a:lnTo>
                      <a:pt x="876" y="410"/>
                    </a:lnTo>
                    <a:lnTo>
                      <a:pt x="872" y="410"/>
                    </a:lnTo>
                    <a:lnTo>
                      <a:pt x="872" y="408"/>
                    </a:lnTo>
                    <a:lnTo>
                      <a:pt x="876" y="408"/>
                    </a:lnTo>
                    <a:lnTo>
                      <a:pt x="876" y="408"/>
                    </a:lnTo>
                    <a:lnTo>
                      <a:pt x="876" y="408"/>
                    </a:lnTo>
                    <a:close/>
                    <a:moveTo>
                      <a:pt x="910" y="436"/>
                    </a:moveTo>
                    <a:lnTo>
                      <a:pt x="906" y="434"/>
                    </a:lnTo>
                    <a:lnTo>
                      <a:pt x="902" y="434"/>
                    </a:lnTo>
                    <a:lnTo>
                      <a:pt x="902" y="430"/>
                    </a:lnTo>
                    <a:lnTo>
                      <a:pt x="902" y="426"/>
                    </a:lnTo>
                    <a:lnTo>
                      <a:pt x="902" y="422"/>
                    </a:lnTo>
                    <a:lnTo>
                      <a:pt x="902" y="418"/>
                    </a:lnTo>
                    <a:lnTo>
                      <a:pt x="906" y="410"/>
                    </a:lnTo>
                    <a:lnTo>
                      <a:pt x="910" y="410"/>
                    </a:lnTo>
                    <a:lnTo>
                      <a:pt x="918" y="408"/>
                    </a:lnTo>
                    <a:lnTo>
                      <a:pt x="920" y="408"/>
                    </a:lnTo>
                    <a:lnTo>
                      <a:pt x="924" y="408"/>
                    </a:lnTo>
                    <a:lnTo>
                      <a:pt x="928" y="410"/>
                    </a:lnTo>
                    <a:lnTo>
                      <a:pt x="932" y="410"/>
                    </a:lnTo>
                    <a:lnTo>
                      <a:pt x="932" y="414"/>
                    </a:lnTo>
                    <a:lnTo>
                      <a:pt x="932" y="418"/>
                    </a:lnTo>
                    <a:lnTo>
                      <a:pt x="932" y="422"/>
                    </a:lnTo>
                    <a:lnTo>
                      <a:pt x="932" y="426"/>
                    </a:lnTo>
                    <a:lnTo>
                      <a:pt x="932" y="430"/>
                    </a:lnTo>
                    <a:lnTo>
                      <a:pt x="928" y="434"/>
                    </a:lnTo>
                    <a:lnTo>
                      <a:pt x="924" y="434"/>
                    </a:lnTo>
                    <a:lnTo>
                      <a:pt x="920" y="434"/>
                    </a:lnTo>
                    <a:lnTo>
                      <a:pt x="918" y="434"/>
                    </a:lnTo>
                    <a:lnTo>
                      <a:pt x="914" y="434"/>
                    </a:lnTo>
                    <a:lnTo>
                      <a:pt x="914" y="436"/>
                    </a:lnTo>
                    <a:lnTo>
                      <a:pt x="910" y="436"/>
                    </a:lnTo>
                    <a:lnTo>
                      <a:pt x="910" y="436"/>
                    </a:lnTo>
                    <a:lnTo>
                      <a:pt x="910" y="436"/>
                    </a:lnTo>
                    <a:close/>
                    <a:moveTo>
                      <a:pt x="772" y="410"/>
                    </a:moveTo>
                    <a:lnTo>
                      <a:pt x="772" y="414"/>
                    </a:lnTo>
                    <a:lnTo>
                      <a:pt x="772" y="418"/>
                    </a:lnTo>
                    <a:lnTo>
                      <a:pt x="772" y="422"/>
                    </a:lnTo>
                    <a:lnTo>
                      <a:pt x="768" y="422"/>
                    </a:lnTo>
                    <a:lnTo>
                      <a:pt x="764" y="422"/>
                    </a:lnTo>
                    <a:lnTo>
                      <a:pt x="764" y="418"/>
                    </a:lnTo>
                    <a:lnTo>
                      <a:pt x="764" y="414"/>
                    </a:lnTo>
                    <a:lnTo>
                      <a:pt x="764" y="410"/>
                    </a:lnTo>
                    <a:lnTo>
                      <a:pt x="768" y="410"/>
                    </a:lnTo>
                    <a:lnTo>
                      <a:pt x="768" y="408"/>
                    </a:lnTo>
                    <a:lnTo>
                      <a:pt x="772" y="410"/>
                    </a:lnTo>
                    <a:lnTo>
                      <a:pt x="772" y="410"/>
                    </a:lnTo>
                    <a:lnTo>
                      <a:pt x="772" y="410"/>
                    </a:lnTo>
                    <a:close/>
                    <a:moveTo>
                      <a:pt x="1066" y="410"/>
                    </a:moveTo>
                    <a:lnTo>
                      <a:pt x="1066" y="414"/>
                    </a:lnTo>
                    <a:lnTo>
                      <a:pt x="1066" y="410"/>
                    </a:lnTo>
                    <a:lnTo>
                      <a:pt x="1066" y="410"/>
                    </a:lnTo>
                    <a:lnTo>
                      <a:pt x="1066" y="410"/>
                    </a:lnTo>
                    <a:close/>
                    <a:moveTo>
                      <a:pt x="950" y="414"/>
                    </a:moveTo>
                    <a:lnTo>
                      <a:pt x="954" y="414"/>
                    </a:lnTo>
                    <a:lnTo>
                      <a:pt x="954" y="418"/>
                    </a:lnTo>
                    <a:lnTo>
                      <a:pt x="958" y="422"/>
                    </a:lnTo>
                    <a:lnTo>
                      <a:pt x="954" y="422"/>
                    </a:lnTo>
                    <a:lnTo>
                      <a:pt x="950" y="422"/>
                    </a:lnTo>
                    <a:lnTo>
                      <a:pt x="948" y="422"/>
                    </a:lnTo>
                    <a:lnTo>
                      <a:pt x="944" y="422"/>
                    </a:lnTo>
                    <a:lnTo>
                      <a:pt x="940" y="422"/>
                    </a:lnTo>
                    <a:lnTo>
                      <a:pt x="940" y="418"/>
                    </a:lnTo>
                    <a:lnTo>
                      <a:pt x="936" y="418"/>
                    </a:lnTo>
                    <a:lnTo>
                      <a:pt x="936" y="414"/>
                    </a:lnTo>
                    <a:lnTo>
                      <a:pt x="940" y="414"/>
                    </a:lnTo>
                    <a:lnTo>
                      <a:pt x="944" y="414"/>
                    </a:lnTo>
                    <a:lnTo>
                      <a:pt x="944" y="410"/>
                    </a:lnTo>
                    <a:lnTo>
                      <a:pt x="944" y="414"/>
                    </a:lnTo>
                    <a:lnTo>
                      <a:pt x="948" y="414"/>
                    </a:lnTo>
                    <a:lnTo>
                      <a:pt x="950" y="414"/>
                    </a:lnTo>
                    <a:lnTo>
                      <a:pt x="950" y="414"/>
                    </a:lnTo>
                    <a:lnTo>
                      <a:pt x="950" y="414"/>
                    </a:lnTo>
                    <a:close/>
                    <a:moveTo>
                      <a:pt x="454" y="418"/>
                    </a:moveTo>
                    <a:lnTo>
                      <a:pt x="450" y="418"/>
                    </a:lnTo>
                    <a:lnTo>
                      <a:pt x="454" y="418"/>
                    </a:lnTo>
                    <a:lnTo>
                      <a:pt x="454" y="418"/>
                    </a:lnTo>
                    <a:lnTo>
                      <a:pt x="454" y="418"/>
                    </a:lnTo>
                    <a:close/>
                    <a:moveTo>
                      <a:pt x="424" y="418"/>
                    </a:moveTo>
                    <a:lnTo>
                      <a:pt x="422" y="418"/>
                    </a:lnTo>
                    <a:lnTo>
                      <a:pt x="424" y="418"/>
                    </a:lnTo>
                    <a:lnTo>
                      <a:pt x="424" y="418"/>
                    </a:lnTo>
                    <a:lnTo>
                      <a:pt x="424" y="418"/>
                    </a:lnTo>
                    <a:close/>
                    <a:moveTo>
                      <a:pt x="462" y="430"/>
                    </a:moveTo>
                    <a:lnTo>
                      <a:pt x="458" y="430"/>
                    </a:lnTo>
                    <a:lnTo>
                      <a:pt x="458" y="426"/>
                    </a:lnTo>
                    <a:lnTo>
                      <a:pt x="462" y="426"/>
                    </a:lnTo>
                    <a:lnTo>
                      <a:pt x="462" y="430"/>
                    </a:lnTo>
                    <a:lnTo>
                      <a:pt x="462" y="430"/>
                    </a:lnTo>
                    <a:lnTo>
                      <a:pt x="462" y="430"/>
                    </a:lnTo>
                    <a:close/>
                    <a:moveTo>
                      <a:pt x="470" y="430"/>
                    </a:moveTo>
                    <a:lnTo>
                      <a:pt x="470" y="434"/>
                    </a:lnTo>
                    <a:lnTo>
                      <a:pt x="466" y="434"/>
                    </a:lnTo>
                    <a:lnTo>
                      <a:pt x="466" y="430"/>
                    </a:lnTo>
                    <a:lnTo>
                      <a:pt x="470" y="430"/>
                    </a:lnTo>
                    <a:lnTo>
                      <a:pt x="470" y="430"/>
                    </a:lnTo>
                    <a:lnTo>
                      <a:pt x="470" y="430"/>
                    </a:lnTo>
                    <a:close/>
                    <a:moveTo>
                      <a:pt x="1104" y="440"/>
                    </a:moveTo>
                    <a:lnTo>
                      <a:pt x="1106" y="440"/>
                    </a:lnTo>
                    <a:lnTo>
                      <a:pt x="1106" y="436"/>
                    </a:lnTo>
                    <a:lnTo>
                      <a:pt x="1110" y="436"/>
                    </a:lnTo>
                    <a:lnTo>
                      <a:pt x="1106" y="436"/>
                    </a:lnTo>
                    <a:lnTo>
                      <a:pt x="1106" y="440"/>
                    </a:lnTo>
                    <a:lnTo>
                      <a:pt x="1104" y="440"/>
                    </a:lnTo>
                    <a:lnTo>
                      <a:pt x="1104" y="440"/>
                    </a:lnTo>
                    <a:lnTo>
                      <a:pt x="1104" y="440"/>
                    </a:lnTo>
                    <a:close/>
                    <a:moveTo>
                      <a:pt x="1048" y="456"/>
                    </a:moveTo>
                    <a:lnTo>
                      <a:pt x="1052" y="456"/>
                    </a:lnTo>
                    <a:lnTo>
                      <a:pt x="1052" y="460"/>
                    </a:lnTo>
                    <a:lnTo>
                      <a:pt x="1048" y="456"/>
                    </a:lnTo>
                    <a:lnTo>
                      <a:pt x="1048" y="456"/>
                    </a:lnTo>
                    <a:lnTo>
                      <a:pt x="1048" y="456"/>
                    </a:lnTo>
                    <a:close/>
                    <a:moveTo>
                      <a:pt x="820" y="460"/>
                    </a:moveTo>
                    <a:lnTo>
                      <a:pt x="816" y="460"/>
                    </a:lnTo>
                    <a:lnTo>
                      <a:pt x="816" y="456"/>
                    </a:lnTo>
                    <a:lnTo>
                      <a:pt x="816" y="460"/>
                    </a:lnTo>
                    <a:lnTo>
                      <a:pt x="820" y="460"/>
                    </a:lnTo>
                    <a:lnTo>
                      <a:pt x="820" y="460"/>
                    </a:lnTo>
                    <a:lnTo>
                      <a:pt x="820" y="460"/>
                    </a:lnTo>
                    <a:close/>
                    <a:moveTo>
                      <a:pt x="808" y="466"/>
                    </a:moveTo>
                    <a:lnTo>
                      <a:pt x="808" y="470"/>
                    </a:lnTo>
                    <a:lnTo>
                      <a:pt x="812" y="470"/>
                    </a:lnTo>
                    <a:lnTo>
                      <a:pt x="816" y="470"/>
                    </a:lnTo>
                    <a:lnTo>
                      <a:pt x="816" y="474"/>
                    </a:lnTo>
                    <a:lnTo>
                      <a:pt x="812" y="474"/>
                    </a:lnTo>
                    <a:lnTo>
                      <a:pt x="808" y="474"/>
                    </a:lnTo>
                    <a:lnTo>
                      <a:pt x="808" y="470"/>
                    </a:lnTo>
                    <a:lnTo>
                      <a:pt x="806" y="470"/>
                    </a:lnTo>
                    <a:lnTo>
                      <a:pt x="806" y="466"/>
                    </a:lnTo>
                    <a:lnTo>
                      <a:pt x="802" y="466"/>
                    </a:lnTo>
                    <a:lnTo>
                      <a:pt x="802" y="464"/>
                    </a:lnTo>
                    <a:lnTo>
                      <a:pt x="798" y="464"/>
                    </a:lnTo>
                    <a:lnTo>
                      <a:pt x="802" y="464"/>
                    </a:lnTo>
                    <a:lnTo>
                      <a:pt x="806" y="464"/>
                    </a:lnTo>
                    <a:lnTo>
                      <a:pt x="808" y="466"/>
                    </a:lnTo>
                    <a:lnTo>
                      <a:pt x="808" y="466"/>
                    </a:lnTo>
                    <a:lnTo>
                      <a:pt x="808" y="466"/>
                    </a:lnTo>
                    <a:close/>
                    <a:moveTo>
                      <a:pt x="794" y="466"/>
                    </a:moveTo>
                    <a:lnTo>
                      <a:pt x="794" y="470"/>
                    </a:lnTo>
                    <a:lnTo>
                      <a:pt x="798" y="470"/>
                    </a:lnTo>
                    <a:lnTo>
                      <a:pt x="798" y="474"/>
                    </a:lnTo>
                    <a:lnTo>
                      <a:pt x="794" y="478"/>
                    </a:lnTo>
                    <a:lnTo>
                      <a:pt x="794" y="474"/>
                    </a:lnTo>
                    <a:lnTo>
                      <a:pt x="790" y="470"/>
                    </a:lnTo>
                    <a:lnTo>
                      <a:pt x="790" y="466"/>
                    </a:lnTo>
                    <a:lnTo>
                      <a:pt x="790" y="464"/>
                    </a:lnTo>
                    <a:lnTo>
                      <a:pt x="794" y="466"/>
                    </a:lnTo>
                    <a:lnTo>
                      <a:pt x="794" y="466"/>
                    </a:lnTo>
                    <a:lnTo>
                      <a:pt x="794" y="466"/>
                    </a:lnTo>
                    <a:close/>
                    <a:moveTo>
                      <a:pt x="772" y="496"/>
                    </a:moveTo>
                    <a:lnTo>
                      <a:pt x="776" y="496"/>
                    </a:lnTo>
                    <a:lnTo>
                      <a:pt x="776" y="494"/>
                    </a:lnTo>
                    <a:lnTo>
                      <a:pt x="776" y="490"/>
                    </a:lnTo>
                    <a:lnTo>
                      <a:pt x="776" y="486"/>
                    </a:lnTo>
                    <a:lnTo>
                      <a:pt x="776" y="482"/>
                    </a:lnTo>
                    <a:lnTo>
                      <a:pt x="776" y="478"/>
                    </a:lnTo>
                    <a:lnTo>
                      <a:pt x="778" y="470"/>
                    </a:lnTo>
                    <a:lnTo>
                      <a:pt x="782" y="470"/>
                    </a:lnTo>
                    <a:lnTo>
                      <a:pt x="782" y="466"/>
                    </a:lnTo>
                    <a:lnTo>
                      <a:pt x="786" y="466"/>
                    </a:lnTo>
                    <a:lnTo>
                      <a:pt x="786" y="470"/>
                    </a:lnTo>
                    <a:lnTo>
                      <a:pt x="782" y="470"/>
                    </a:lnTo>
                    <a:lnTo>
                      <a:pt x="786" y="470"/>
                    </a:lnTo>
                    <a:lnTo>
                      <a:pt x="790" y="470"/>
                    </a:lnTo>
                    <a:lnTo>
                      <a:pt x="790" y="474"/>
                    </a:lnTo>
                    <a:lnTo>
                      <a:pt x="790" y="478"/>
                    </a:lnTo>
                    <a:lnTo>
                      <a:pt x="786" y="474"/>
                    </a:lnTo>
                    <a:lnTo>
                      <a:pt x="786" y="478"/>
                    </a:lnTo>
                    <a:lnTo>
                      <a:pt x="790" y="478"/>
                    </a:lnTo>
                    <a:lnTo>
                      <a:pt x="790" y="482"/>
                    </a:lnTo>
                    <a:lnTo>
                      <a:pt x="794" y="486"/>
                    </a:lnTo>
                    <a:lnTo>
                      <a:pt x="794" y="482"/>
                    </a:lnTo>
                    <a:lnTo>
                      <a:pt x="798" y="478"/>
                    </a:lnTo>
                    <a:lnTo>
                      <a:pt x="802" y="478"/>
                    </a:lnTo>
                    <a:lnTo>
                      <a:pt x="802" y="482"/>
                    </a:lnTo>
                    <a:lnTo>
                      <a:pt x="806" y="482"/>
                    </a:lnTo>
                    <a:lnTo>
                      <a:pt x="802" y="482"/>
                    </a:lnTo>
                    <a:lnTo>
                      <a:pt x="806" y="486"/>
                    </a:lnTo>
                    <a:lnTo>
                      <a:pt x="808" y="486"/>
                    </a:lnTo>
                    <a:lnTo>
                      <a:pt x="812" y="486"/>
                    </a:lnTo>
                    <a:lnTo>
                      <a:pt x="816" y="486"/>
                    </a:lnTo>
                    <a:lnTo>
                      <a:pt x="816" y="490"/>
                    </a:lnTo>
                    <a:lnTo>
                      <a:pt x="820" y="494"/>
                    </a:lnTo>
                    <a:lnTo>
                      <a:pt x="824" y="494"/>
                    </a:lnTo>
                    <a:lnTo>
                      <a:pt x="824" y="496"/>
                    </a:lnTo>
                    <a:lnTo>
                      <a:pt x="828" y="496"/>
                    </a:lnTo>
                    <a:lnTo>
                      <a:pt x="832" y="496"/>
                    </a:lnTo>
                    <a:lnTo>
                      <a:pt x="834" y="496"/>
                    </a:lnTo>
                    <a:lnTo>
                      <a:pt x="834" y="500"/>
                    </a:lnTo>
                    <a:lnTo>
                      <a:pt x="838" y="500"/>
                    </a:lnTo>
                    <a:lnTo>
                      <a:pt x="838" y="504"/>
                    </a:lnTo>
                    <a:lnTo>
                      <a:pt x="838" y="508"/>
                    </a:lnTo>
                    <a:lnTo>
                      <a:pt x="838" y="512"/>
                    </a:lnTo>
                    <a:lnTo>
                      <a:pt x="834" y="512"/>
                    </a:lnTo>
                    <a:lnTo>
                      <a:pt x="834" y="516"/>
                    </a:lnTo>
                    <a:lnTo>
                      <a:pt x="838" y="512"/>
                    </a:lnTo>
                    <a:lnTo>
                      <a:pt x="842" y="512"/>
                    </a:lnTo>
                    <a:lnTo>
                      <a:pt x="846" y="512"/>
                    </a:lnTo>
                    <a:lnTo>
                      <a:pt x="850" y="516"/>
                    </a:lnTo>
                    <a:lnTo>
                      <a:pt x="850" y="512"/>
                    </a:lnTo>
                    <a:lnTo>
                      <a:pt x="854" y="512"/>
                    </a:lnTo>
                    <a:lnTo>
                      <a:pt x="854" y="516"/>
                    </a:lnTo>
                    <a:lnTo>
                      <a:pt x="858" y="516"/>
                    </a:lnTo>
                    <a:lnTo>
                      <a:pt x="854" y="516"/>
                    </a:lnTo>
                    <a:lnTo>
                      <a:pt x="858" y="516"/>
                    </a:lnTo>
                    <a:lnTo>
                      <a:pt x="858" y="520"/>
                    </a:lnTo>
                    <a:lnTo>
                      <a:pt x="862" y="520"/>
                    </a:lnTo>
                    <a:lnTo>
                      <a:pt x="858" y="520"/>
                    </a:lnTo>
                    <a:lnTo>
                      <a:pt x="854" y="522"/>
                    </a:lnTo>
                    <a:lnTo>
                      <a:pt x="850" y="522"/>
                    </a:lnTo>
                    <a:lnTo>
                      <a:pt x="850" y="526"/>
                    </a:lnTo>
                    <a:lnTo>
                      <a:pt x="846" y="526"/>
                    </a:lnTo>
                    <a:lnTo>
                      <a:pt x="842" y="526"/>
                    </a:lnTo>
                    <a:lnTo>
                      <a:pt x="838" y="522"/>
                    </a:lnTo>
                    <a:lnTo>
                      <a:pt x="834" y="522"/>
                    </a:lnTo>
                    <a:lnTo>
                      <a:pt x="834" y="520"/>
                    </a:lnTo>
                    <a:lnTo>
                      <a:pt x="832" y="520"/>
                    </a:lnTo>
                    <a:lnTo>
                      <a:pt x="832" y="522"/>
                    </a:lnTo>
                    <a:lnTo>
                      <a:pt x="828" y="522"/>
                    </a:lnTo>
                    <a:lnTo>
                      <a:pt x="828" y="520"/>
                    </a:lnTo>
                    <a:lnTo>
                      <a:pt x="828" y="516"/>
                    </a:lnTo>
                    <a:lnTo>
                      <a:pt x="824" y="516"/>
                    </a:lnTo>
                    <a:lnTo>
                      <a:pt x="820" y="516"/>
                    </a:lnTo>
                    <a:lnTo>
                      <a:pt x="816" y="512"/>
                    </a:lnTo>
                    <a:lnTo>
                      <a:pt x="820" y="512"/>
                    </a:lnTo>
                    <a:lnTo>
                      <a:pt x="820" y="508"/>
                    </a:lnTo>
                    <a:lnTo>
                      <a:pt x="816" y="508"/>
                    </a:lnTo>
                    <a:lnTo>
                      <a:pt x="816" y="512"/>
                    </a:lnTo>
                    <a:lnTo>
                      <a:pt x="812" y="512"/>
                    </a:lnTo>
                    <a:lnTo>
                      <a:pt x="808" y="512"/>
                    </a:lnTo>
                    <a:lnTo>
                      <a:pt x="808" y="516"/>
                    </a:lnTo>
                    <a:lnTo>
                      <a:pt x="812" y="516"/>
                    </a:lnTo>
                    <a:lnTo>
                      <a:pt x="812" y="520"/>
                    </a:lnTo>
                    <a:lnTo>
                      <a:pt x="808" y="520"/>
                    </a:lnTo>
                    <a:lnTo>
                      <a:pt x="806" y="522"/>
                    </a:lnTo>
                    <a:lnTo>
                      <a:pt x="802" y="522"/>
                    </a:lnTo>
                    <a:lnTo>
                      <a:pt x="802" y="526"/>
                    </a:lnTo>
                    <a:lnTo>
                      <a:pt x="798" y="526"/>
                    </a:lnTo>
                    <a:lnTo>
                      <a:pt x="798" y="530"/>
                    </a:lnTo>
                    <a:lnTo>
                      <a:pt x="794" y="530"/>
                    </a:lnTo>
                    <a:lnTo>
                      <a:pt x="794" y="534"/>
                    </a:lnTo>
                    <a:lnTo>
                      <a:pt x="790" y="534"/>
                    </a:lnTo>
                    <a:lnTo>
                      <a:pt x="786" y="534"/>
                    </a:lnTo>
                    <a:lnTo>
                      <a:pt x="782" y="534"/>
                    </a:lnTo>
                    <a:lnTo>
                      <a:pt x="782" y="530"/>
                    </a:lnTo>
                    <a:lnTo>
                      <a:pt x="782" y="526"/>
                    </a:lnTo>
                    <a:lnTo>
                      <a:pt x="782" y="522"/>
                    </a:lnTo>
                    <a:lnTo>
                      <a:pt x="782" y="520"/>
                    </a:lnTo>
                    <a:lnTo>
                      <a:pt x="778" y="520"/>
                    </a:lnTo>
                    <a:lnTo>
                      <a:pt x="776" y="522"/>
                    </a:lnTo>
                    <a:lnTo>
                      <a:pt x="772" y="522"/>
                    </a:lnTo>
                    <a:lnTo>
                      <a:pt x="768" y="522"/>
                    </a:lnTo>
                    <a:lnTo>
                      <a:pt x="764" y="522"/>
                    </a:lnTo>
                    <a:lnTo>
                      <a:pt x="760" y="522"/>
                    </a:lnTo>
                    <a:lnTo>
                      <a:pt x="760" y="520"/>
                    </a:lnTo>
                    <a:lnTo>
                      <a:pt x="764" y="516"/>
                    </a:lnTo>
                    <a:lnTo>
                      <a:pt x="768" y="516"/>
                    </a:lnTo>
                    <a:lnTo>
                      <a:pt x="772" y="512"/>
                    </a:lnTo>
                    <a:lnTo>
                      <a:pt x="776" y="512"/>
                    </a:lnTo>
                    <a:lnTo>
                      <a:pt x="776" y="508"/>
                    </a:lnTo>
                    <a:lnTo>
                      <a:pt x="772" y="508"/>
                    </a:lnTo>
                    <a:lnTo>
                      <a:pt x="772" y="504"/>
                    </a:lnTo>
                    <a:lnTo>
                      <a:pt x="772" y="500"/>
                    </a:lnTo>
                    <a:lnTo>
                      <a:pt x="772" y="496"/>
                    </a:lnTo>
                    <a:lnTo>
                      <a:pt x="772" y="496"/>
                    </a:lnTo>
                    <a:lnTo>
                      <a:pt x="772" y="496"/>
                    </a:lnTo>
                    <a:close/>
                    <a:moveTo>
                      <a:pt x="816" y="470"/>
                    </a:moveTo>
                    <a:lnTo>
                      <a:pt x="812" y="470"/>
                    </a:lnTo>
                    <a:lnTo>
                      <a:pt x="812" y="466"/>
                    </a:lnTo>
                    <a:lnTo>
                      <a:pt x="816" y="466"/>
                    </a:lnTo>
                    <a:lnTo>
                      <a:pt x="816" y="470"/>
                    </a:lnTo>
                    <a:lnTo>
                      <a:pt x="816" y="470"/>
                    </a:lnTo>
                    <a:lnTo>
                      <a:pt x="816" y="470"/>
                    </a:lnTo>
                    <a:close/>
                    <a:moveTo>
                      <a:pt x="1114" y="470"/>
                    </a:moveTo>
                    <a:lnTo>
                      <a:pt x="1114" y="474"/>
                    </a:lnTo>
                    <a:lnTo>
                      <a:pt x="1114" y="470"/>
                    </a:lnTo>
                    <a:lnTo>
                      <a:pt x="1114" y="474"/>
                    </a:lnTo>
                    <a:lnTo>
                      <a:pt x="1110" y="474"/>
                    </a:lnTo>
                    <a:lnTo>
                      <a:pt x="1110" y="470"/>
                    </a:lnTo>
                    <a:lnTo>
                      <a:pt x="1114" y="470"/>
                    </a:lnTo>
                    <a:lnTo>
                      <a:pt x="1114" y="470"/>
                    </a:lnTo>
                    <a:lnTo>
                      <a:pt x="1114" y="470"/>
                    </a:lnTo>
                    <a:close/>
                    <a:moveTo>
                      <a:pt x="1070" y="496"/>
                    </a:moveTo>
                    <a:lnTo>
                      <a:pt x="1074" y="496"/>
                    </a:lnTo>
                    <a:lnTo>
                      <a:pt x="1070" y="500"/>
                    </a:lnTo>
                    <a:lnTo>
                      <a:pt x="1066" y="500"/>
                    </a:lnTo>
                    <a:lnTo>
                      <a:pt x="1070" y="496"/>
                    </a:lnTo>
                    <a:lnTo>
                      <a:pt x="1070" y="496"/>
                    </a:lnTo>
                    <a:lnTo>
                      <a:pt x="1070" y="496"/>
                    </a:lnTo>
                    <a:close/>
                    <a:moveTo>
                      <a:pt x="894" y="516"/>
                    </a:moveTo>
                    <a:lnTo>
                      <a:pt x="890" y="516"/>
                    </a:lnTo>
                    <a:lnTo>
                      <a:pt x="890" y="512"/>
                    </a:lnTo>
                    <a:lnTo>
                      <a:pt x="894" y="512"/>
                    </a:lnTo>
                    <a:lnTo>
                      <a:pt x="898" y="512"/>
                    </a:lnTo>
                    <a:lnTo>
                      <a:pt x="894" y="516"/>
                    </a:lnTo>
                    <a:lnTo>
                      <a:pt x="894" y="516"/>
                    </a:lnTo>
                    <a:lnTo>
                      <a:pt x="894" y="516"/>
                    </a:lnTo>
                    <a:close/>
                    <a:moveTo>
                      <a:pt x="970" y="520"/>
                    </a:moveTo>
                    <a:lnTo>
                      <a:pt x="970" y="522"/>
                    </a:lnTo>
                    <a:lnTo>
                      <a:pt x="966" y="522"/>
                    </a:lnTo>
                    <a:lnTo>
                      <a:pt x="970" y="520"/>
                    </a:lnTo>
                    <a:lnTo>
                      <a:pt x="970" y="520"/>
                    </a:lnTo>
                    <a:lnTo>
                      <a:pt x="970" y="520"/>
                    </a:lnTo>
                    <a:close/>
                    <a:moveTo>
                      <a:pt x="910" y="526"/>
                    </a:moveTo>
                    <a:lnTo>
                      <a:pt x="914" y="526"/>
                    </a:lnTo>
                    <a:lnTo>
                      <a:pt x="910" y="526"/>
                    </a:lnTo>
                    <a:lnTo>
                      <a:pt x="910" y="530"/>
                    </a:lnTo>
                    <a:lnTo>
                      <a:pt x="906" y="526"/>
                    </a:lnTo>
                    <a:lnTo>
                      <a:pt x="902" y="526"/>
                    </a:lnTo>
                    <a:lnTo>
                      <a:pt x="902" y="522"/>
                    </a:lnTo>
                    <a:lnTo>
                      <a:pt x="898" y="522"/>
                    </a:lnTo>
                    <a:lnTo>
                      <a:pt x="898" y="520"/>
                    </a:lnTo>
                    <a:lnTo>
                      <a:pt x="902" y="522"/>
                    </a:lnTo>
                    <a:lnTo>
                      <a:pt x="906" y="522"/>
                    </a:lnTo>
                    <a:lnTo>
                      <a:pt x="910" y="522"/>
                    </a:lnTo>
                    <a:lnTo>
                      <a:pt x="910" y="526"/>
                    </a:lnTo>
                    <a:lnTo>
                      <a:pt x="910" y="526"/>
                    </a:lnTo>
                    <a:lnTo>
                      <a:pt x="910" y="526"/>
                    </a:lnTo>
                    <a:close/>
                    <a:moveTo>
                      <a:pt x="1084" y="522"/>
                    </a:moveTo>
                    <a:lnTo>
                      <a:pt x="1084" y="526"/>
                    </a:lnTo>
                    <a:lnTo>
                      <a:pt x="1088" y="530"/>
                    </a:lnTo>
                    <a:lnTo>
                      <a:pt x="1084" y="530"/>
                    </a:lnTo>
                    <a:lnTo>
                      <a:pt x="1084" y="526"/>
                    </a:lnTo>
                    <a:lnTo>
                      <a:pt x="1080" y="522"/>
                    </a:lnTo>
                    <a:lnTo>
                      <a:pt x="1084" y="522"/>
                    </a:lnTo>
                    <a:lnTo>
                      <a:pt x="1084" y="522"/>
                    </a:lnTo>
                    <a:lnTo>
                      <a:pt x="1084" y="522"/>
                    </a:lnTo>
                    <a:close/>
                    <a:moveTo>
                      <a:pt x="1076" y="522"/>
                    </a:moveTo>
                    <a:lnTo>
                      <a:pt x="1076" y="526"/>
                    </a:lnTo>
                    <a:lnTo>
                      <a:pt x="1074" y="526"/>
                    </a:lnTo>
                    <a:lnTo>
                      <a:pt x="1074" y="522"/>
                    </a:lnTo>
                    <a:lnTo>
                      <a:pt x="1076" y="522"/>
                    </a:lnTo>
                    <a:lnTo>
                      <a:pt x="1076" y="522"/>
                    </a:lnTo>
                    <a:lnTo>
                      <a:pt x="1076" y="522"/>
                    </a:lnTo>
                    <a:close/>
                    <a:moveTo>
                      <a:pt x="888" y="526"/>
                    </a:moveTo>
                    <a:lnTo>
                      <a:pt x="890" y="526"/>
                    </a:lnTo>
                    <a:lnTo>
                      <a:pt x="894" y="526"/>
                    </a:lnTo>
                    <a:lnTo>
                      <a:pt x="898" y="530"/>
                    </a:lnTo>
                    <a:lnTo>
                      <a:pt x="898" y="534"/>
                    </a:lnTo>
                    <a:lnTo>
                      <a:pt x="894" y="534"/>
                    </a:lnTo>
                    <a:lnTo>
                      <a:pt x="890" y="534"/>
                    </a:lnTo>
                    <a:lnTo>
                      <a:pt x="888" y="530"/>
                    </a:lnTo>
                    <a:lnTo>
                      <a:pt x="884" y="530"/>
                    </a:lnTo>
                    <a:lnTo>
                      <a:pt x="884" y="526"/>
                    </a:lnTo>
                    <a:lnTo>
                      <a:pt x="888" y="526"/>
                    </a:lnTo>
                    <a:lnTo>
                      <a:pt x="888" y="526"/>
                    </a:lnTo>
                    <a:lnTo>
                      <a:pt x="888" y="526"/>
                    </a:lnTo>
                    <a:close/>
                    <a:moveTo>
                      <a:pt x="832" y="538"/>
                    </a:moveTo>
                    <a:lnTo>
                      <a:pt x="834" y="538"/>
                    </a:lnTo>
                    <a:lnTo>
                      <a:pt x="834" y="542"/>
                    </a:lnTo>
                    <a:lnTo>
                      <a:pt x="834" y="546"/>
                    </a:lnTo>
                    <a:lnTo>
                      <a:pt x="832" y="546"/>
                    </a:lnTo>
                    <a:lnTo>
                      <a:pt x="832" y="550"/>
                    </a:lnTo>
                    <a:lnTo>
                      <a:pt x="828" y="550"/>
                    </a:lnTo>
                    <a:lnTo>
                      <a:pt x="828" y="552"/>
                    </a:lnTo>
                    <a:lnTo>
                      <a:pt x="824" y="552"/>
                    </a:lnTo>
                    <a:lnTo>
                      <a:pt x="820" y="556"/>
                    </a:lnTo>
                    <a:lnTo>
                      <a:pt x="816" y="556"/>
                    </a:lnTo>
                    <a:lnTo>
                      <a:pt x="812" y="556"/>
                    </a:lnTo>
                    <a:lnTo>
                      <a:pt x="808" y="556"/>
                    </a:lnTo>
                    <a:lnTo>
                      <a:pt x="808" y="552"/>
                    </a:lnTo>
                    <a:lnTo>
                      <a:pt x="806" y="550"/>
                    </a:lnTo>
                    <a:lnTo>
                      <a:pt x="808" y="550"/>
                    </a:lnTo>
                    <a:lnTo>
                      <a:pt x="812" y="546"/>
                    </a:lnTo>
                    <a:lnTo>
                      <a:pt x="812" y="542"/>
                    </a:lnTo>
                    <a:lnTo>
                      <a:pt x="816" y="538"/>
                    </a:lnTo>
                    <a:lnTo>
                      <a:pt x="816" y="542"/>
                    </a:lnTo>
                    <a:lnTo>
                      <a:pt x="820" y="542"/>
                    </a:lnTo>
                    <a:lnTo>
                      <a:pt x="824" y="542"/>
                    </a:lnTo>
                    <a:lnTo>
                      <a:pt x="824" y="538"/>
                    </a:lnTo>
                    <a:lnTo>
                      <a:pt x="828" y="538"/>
                    </a:lnTo>
                    <a:lnTo>
                      <a:pt x="832" y="538"/>
                    </a:lnTo>
                    <a:lnTo>
                      <a:pt x="832" y="538"/>
                    </a:lnTo>
                    <a:lnTo>
                      <a:pt x="832" y="538"/>
                    </a:lnTo>
                    <a:close/>
                    <a:moveTo>
                      <a:pt x="940" y="542"/>
                    </a:moveTo>
                    <a:lnTo>
                      <a:pt x="944" y="546"/>
                    </a:lnTo>
                    <a:lnTo>
                      <a:pt x="948" y="546"/>
                    </a:lnTo>
                    <a:lnTo>
                      <a:pt x="944" y="546"/>
                    </a:lnTo>
                    <a:lnTo>
                      <a:pt x="940" y="546"/>
                    </a:lnTo>
                    <a:lnTo>
                      <a:pt x="940" y="542"/>
                    </a:lnTo>
                    <a:lnTo>
                      <a:pt x="940" y="542"/>
                    </a:lnTo>
                    <a:lnTo>
                      <a:pt x="940" y="542"/>
                    </a:lnTo>
                    <a:close/>
                    <a:moveTo>
                      <a:pt x="1076" y="546"/>
                    </a:moveTo>
                    <a:lnTo>
                      <a:pt x="1076" y="550"/>
                    </a:lnTo>
                    <a:lnTo>
                      <a:pt x="1074" y="550"/>
                    </a:lnTo>
                    <a:lnTo>
                      <a:pt x="1074" y="546"/>
                    </a:lnTo>
                    <a:lnTo>
                      <a:pt x="1076" y="546"/>
                    </a:lnTo>
                    <a:lnTo>
                      <a:pt x="1076" y="546"/>
                    </a:lnTo>
                    <a:lnTo>
                      <a:pt x="1076" y="546"/>
                    </a:lnTo>
                    <a:close/>
                    <a:moveTo>
                      <a:pt x="1084" y="550"/>
                    </a:moveTo>
                    <a:lnTo>
                      <a:pt x="1080" y="552"/>
                    </a:lnTo>
                    <a:lnTo>
                      <a:pt x="1076" y="552"/>
                    </a:lnTo>
                    <a:lnTo>
                      <a:pt x="1076" y="550"/>
                    </a:lnTo>
                    <a:lnTo>
                      <a:pt x="1074" y="550"/>
                    </a:lnTo>
                    <a:lnTo>
                      <a:pt x="1076" y="550"/>
                    </a:lnTo>
                    <a:lnTo>
                      <a:pt x="1080" y="550"/>
                    </a:lnTo>
                    <a:lnTo>
                      <a:pt x="1084" y="550"/>
                    </a:lnTo>
                    <a:lnTo>
                      <a:pt x="1084" y="550"/>
                    </a:lnTo>
                    <a:lnTo>
                      <a:pt x="1084" y="550"/>
                    </a:lnTo>
                    <a:close/>
                    <a:moveTo>
                      <a:pt x="868" y="564"/>
                    </a:moveTo>
                    <a:lnTo>
                      <a:pt x="868" y="566"/>
                    </a:lnTo>
                    <a:lnTo>
                      <a:pt x="864" y="570"/>
                    </a:lnTo>
                    <a:lnTo>
                      <a:pt x="864" y="566"/>
                    </a:lnTo>
                    <a:lnTo>
                      <a:pt x="862" y="566"/>
                    </a:lnTo>
                    <a:lnTo>
                      <a:pt x="858" y="564"/>
                    </a:lnTo>
                    <a:lnTo>
                      <a:pt x="858" y="560"/>
                    </a:lnTo>
                    <a:lnTo>
                      <a:pt x="858" y="556"/>
                    </a:lnTo>
                    <a:lnTo>
                      <a:pt x="862" y="556"/>
                    </a:lnTo>
                    <a:lnTo>
                      <a:pt x="862" y="552"/>
                    </a:lnTo>
                    <a:lnTo>
                      <a:pt x="864" y="552"/>
                    </a:lnTo>
                    <a:lnTo>
                      <a:pt x="868" y="552"/>
                    </a:lnTo>
                    <a:lnTo>
                      <a:pt x="868" y="550"/>
                    </a:lnTo>
                    <a:lnTo>
                      <a:pt x="868" y="552"/>
                    </a:lnTo>
                    <a:lnTo>
                      <a:pt x="872" y="552"/>
                    </a:lnTo>
                    <a:lnTo>
                      <a:pt x="872" y="556"/>
                    </a:lnTo>
                    <a:lnTo>
                      <a:pt x="872" y="560"/>
                    </a:lnTo>
                    <a:lnTo>
                      <a:pt x="868" y="564"/>
                    </a:lnTo>
                    <a:lnTo>
                      <a:pt x="868" y="564"/>
                    </a:lnTo>
                    <a:lnTo>
                      <a:pt x="868" y="564"/>
                    </a:lnTo>
                    <a:close/>
                    <a:moveTo>
                      <a:pt x="1074" y="564"/>
                    </a:moveTo>
                    <a:lnTo>
                      <a:pt x="1076" y="564"/>
                    </a:lnTo>
                    <a:lnTo>
                      <a:pt x="1076" y="566"/>
                    </a:lnTo>
                    <a:lnTo>
                      <a:pt x="1074" y="564"/>
                    </a:lnTo>
                    <a:lnTo>
                      <a:pt x="1070" y="564"/>
                    </a:lnTo>
                    <a:lnTo>
                      <a:pt x="1074" y="560"/>
                    </a:lnTo>
                    <a:lnTo>
                      <a:pt x="1074" y="564"/>
                    </a:lnTo>
                    <a:lnTo>
                      <a:pt x="1074" y="564"/>
                    </a:lnTo>
                    <a:lnTo>
                      <a:pt x="1074" y="564"/>
                    </a:lnTo>
                    <a:close/>
                    <a:moveTo>
                      <a:pt x="678" y="564"/>
                    </a:moveTo>
                    <a:lnTo>
                      <a:pt x="676" y="564"/>
                    </a:lnTo>
                    <a:lnTo>
                      <a:pt x="678" y="564"/>
                    </a:lnTo>
                    <a:lnTo>
                      <a:pt x="678" y="564"/>
                    </a:lnTo>
                    <a:lnTo>
                      <a:pt x="678" y="564"/>
                    </a:lnTo>
                    <a:close/>
                    <a:moveTo>
                      <a:pt x="1080" y="570"/>
                    </a:moveTo>
                    <a:lnTo>
                      <a:pt x="1076" y="570"/>
                    </a:lnTo>
                    <a:lnTo>
                      <a:pt x="1080" y="570"/>
                    </a:lnTo>
                    <a:lnTo>
                      <a:pt x="1076" y="574"/>
                    </a:lnTo>
                    <a:lnTo>
                      <a:pt x="1074" y="574"/>
                    </a:lnTo>
                    <a:lnTo>
                      <a:pt x="1074" y="570"/>
                    </a:lnTo>
                    <a:lnTo>
                      <a:pt x="1070" y="570"/>
                    </a:lnTo>
                    <a:lnTo>
                      <a:pt x="1066" y="570"/>
                    </a:lnTo>
                    <a:lnTo>
                      <a:pt x="1070" y="566"/>
                    </a:lnTo>
                    <a:lnTo>
                      <a:pt x="1074" y="566"/>
                    </a:lnTo>
                    <a:lnTo>
                      <a:pt x="1076" y="566"/>
                    </a:lnTo>
                    <a:lnTo>
                      <a:pt x="1080" y="570"/>
                    </a:lnTo>
                    <a:lnTo>
                      <a:pt x="1080" y="570"/>
                    </a:lnTo>
                    <a:lnTo>
                      <a:pt x="1080" y="570"/>
                    </a:lnTo>
                    <a:close/>
                    <a:moveTo>
                      <a:pt x="888" y="586"/>
                    </a:moveTo>
                    <a:lnTo>
                      <a:pt x="888" y="590"/>
                    </a:lnTo>
                    <a:lnTo>
                      <a:pt x="884" y="590"/>
                    </a:lnTo>
                    <a:lnTo>
                      <a:pt x="880" y="590"/>
                    </a:lnTo>
                    <a:lnTo>
                      <a:pt x="884" y="590"/>
                    </a:lnTo>
                    <a:lnTo>
                      <a:pt x="884" y="586"/>
                    </a:lnTo>
                    <a:lnTo>
                      <a:pt x="888" y="586"/>
                    </a:lnTo>
                    <a:lnTo>
                      <a:pt x="888" y="586"/>
                    </a:lnTo>
                    <a:lnTo>
                      <a:pt x="888" y="586"/>
                    </a:lnTo>
                    <a:close/>
                    <a:moveTo>
                      <a:pt x="1032" y="594"/>
                    </a:moveTo>
                    <a:lnTo>
                      <a:pt x="1036" y="596"/>
                    </a:lnTo>
                    <a:lnTo>
                      <a:pt x="1032" y="596"/>
                    </a:lnTo>
                    <a:lnTo>
                      <a:pt x="1032" y="600"/>
                    </a:lnTo>
                    <a:lnTo>
                      <a:pt x="1030" y="600"/>
                    </a:lnTo>
                    <a:lnTo>
                      <a:pt x="1026" y="600"/>
                    </a:lnTo>
                    <a:lnTo>
                      <a:pt x="1030" y="600"/>
                    </a:lnTo>
                    <a:lnTo>
                      <a:pt x="1030" y="596"/>
                    </a:lnTo>
                    <a:lnTo>
                      <a:pt x="1030" y="594"/>
                    </a:lnTo>
                    <a:lnTo>
                      <a:pt x="1032" y="594"/>
                    </a:lnTo>
                    <a:lnTo>
                      <a:pt x="1032" y="594"/>
                    </a:lnTo>
                    <a:lnTo>
                      <a:pt x="1032" y="594"/>
                    </a:lnTo>
                    <a:close/>
                    <a:moveTo>
                      <a:pt x="864" y="608"/>
                    </a:moveTo>
                    <a:lnTo>
                      <a:pt x="864" y="612"/>
                    </a:lnTo>
                    <a:lnTo>
                      <a:pt x="862" y="612"/>
                    </a:lnTo>
                    <a:lnTo>
                      <a:pt x="862" y="608"/>
                    </a:lnTo>
                    <a:lnTo>
                      <a:pt x="864" y="608"/>
                    </a:lnTo>
                    <a:lnTo>
                      <a:pt x="864" y="608"/>
                    </a:lnTo>
                    <a:lnTo>
                      <a:pt x="864" y="608"/>
                    </a:lnTo>
                    <a:close/>
                    <a:moveTo>
                      <a:pt x="1014" y="626"/>
                    </a:moveTo>
                    <a:lnTo>
                      <a:pt x="1014" y="630"/>
                    </a:lnTo>
                    <a:lnTo>
                      <a:pt x="1014" y="626"/>
                    </a:lnTo>
                    <a:lnTo>
                      <a:pt x="1014" y="626"/>
                    </a:lnTo>
                    <a:lnTo>
                      <a:pt x="1014" y="626"/>
                    </a:lnTo>
                    <a:close/>
                    <a:moveTo>
                      <a:pt x="1118" y="652"/>
                    </a:moveTo>
                    <a:lnTo>
                      <a:pt x="1118" y="656"/>
                    </a:lnTo>
                    <a:lnTo>
                      <a:pt x="1114" y="656"/>
                    </a:lnTo>
                    <a:lnTo>
                      <a:pt x="1114" y="652"/>
                    </a:lnTo>
                    <a:lnTo>
                      <a:pt x="1118" y="652"/>
                    </a:lnTo>
                    <a:lnTo>
                      <a:pt x="1118" y="652"/>
                    </a:lnTo>
                    <a:lnTo>
                      <a:pt x="1118" y="652"/>
                    </a:lnTo>
                    <a:close/>
                    <a:moveTo>
                      <a:pt x="1122" y="656"/>
                    </a:moveTo>
                    <a:lnTo>
                      <a:pt x="1118" y="656"/>
                    </a:lnTo>
                    <a:lnTo>
                      <a:pt x="1118" y="652"/>
                    </a:lnTo>
                    <a:lnTo>
                      <a:pt x="1122" y="652"/>
                    </a:lnTo>
                    <a:lnTo>
                      <a:pt x="1122" y="656"/>
                    </a:lnTo>
                    <a:lnTo>
                      <a:pt x="1122" y="656"/>
                    </a:lnTo>
                    <a:lnTo>
                      <a:pt x="1122" y="656"/>
                    </a:lnTo>
                    <a:close/>
                    <a:moveTo>
                      <a:pt x="868" y="660"/>
                    </a:moveTo>
                    <a:lnTo>
                      <a:pt x="868" y="664"/>
                    </a:lnTo>
                    <a:lnTo>
                      <a:pt x="864" y="664"/>
                    </a:lnTo>
                    <a:lnTo>
                      <a:pt x="864" y="660"/>
                    </a:lnTo>
                    <a:lnTo>
                      <a:pt x="868" y="660"/>
                    </a:lnTo>
                    <a:lnTo>
                      <a:pt x="868" y="660"/>
                    </a:lnTo>
                    <a:lnTo>
                      <a:pt x="868" y="660"/>
                    </a:lnTo>
                    <a:close/>
                    <a:moveTo>
                      <a:pt x="1122" y="664"/>
                    </a:moveTo>
                    <a:lnTo>
                      <a:pt x="1122" y="668"/>
                    </a:lnTo>
                    <a:lnTo>
                      <a:pt x="1122" y="664"/>
                    </a:lnTo>
                    <a:lnTo>
                      <a:pt x="1122" y="664"/>
                    </a:lnTo>
                    <a:lnTo>
                      <a:pt x="1122" y="664"/>
                    </a:lnTo>
                    <a:close/>
                    <a:moveTo>
                      <a:pt x="1126" y="676"/>
                    </a:moveTo>
                    <a:lnTo>
                      <a:pt x="1126" y="680"/>
                    </a:lnTo>
                    <a:lnTo>
                      <a:pt x="1122" y="680"/>
                    </a:lnTo>
                    <a:lnTo>
                      <a:pt x="1126" y="680"/>
                    </a:lnTo>
                    <a:lnTo>
                      <a:pt x="1126" y="682"/>
                    </a:lnTo>
                    <a:lnTo>
                      <a:pt x="1126" y="680"/>
                    </a:lnTo>
                    <a:lnTo>
                      <a:pt x="1122" y="680"/>
                    </a:lnTo>
                    <a:lnTo>
                      <a:pt x="1122" y="676"/>
                    </a:lnTo>
                    <a:lnTo>
                      <a:pt x="1126" y="676"/>
                    </a:lnTo>
                    <a:lnTo>
                      <a:pt x="1126" y="676"/>
                    </a:lnTo>
                    <a:lnTo>
                      <a:pt x="1126" y="676"/>
                    </a:lnTo>
                    <a:close/>
                    <a:moveTo>
                      <a:pt x="864" y="676"/>
                    </a:moveTo>
                    <a:lnTo>
                      <a:pt x="864" y="680"/>
                    </a:lnTo>
                    <a:lnTo>
                      <a:pt x="864" y="676"/>
                    </a:lnTo>
                    <a:lnTo>
                      <a:pt x="864" y="676"/>
                    </a:lnTo>
                    <a:lnTo>
                      <a:pt x="864" y="676"/>
                    </a:lnTo>
                    <a:close/>
                    <a:moveTo>
                      <a:pt x="868" y="680"/>
                    </a:moveTo>
                    <a:lnTo>
                      <a:pt x="868" y="682"/>
                    </a:lnTo>
                    <a:lnTo>
                      <a:pt x="868" y="680"/>
                    </a:lnTo>
                    <a:lnTo>
                      <a:pt x="868" y="680"/>
                    </a:lnTo>
                    <a:lnTo>
                      <a:pt x="868" y="680"/>
                    </a:lnTo>
                    <a:close/>
                    <a:moveTo>
                      <a:pt x="864" y="702"/>
                    </a:moveTo>
                    <a:lnTo>
                      <a:pt x="864" y="698"/>
                    </a:lnTo>
                    <a:lnTo>
                      <a:pt x="868" y="698"/>
                    </a:lnTo>
                    <a:lnTo>
                      <a:pt x="868" y="694"/>
                    </a:lnTo>
                    <a:lnTo>
                      <a:pt x="864" y="698"/>
                    </a:lnTo>
                    <a:lnTo>
                      <a:pt x="862" y="698"/>
                    </a:lnTo>
                    <a:lnTo>
                      <a:pt x="864" y="698"/>
                    </a:lnTo>
                    <a:lnTo>
                      <a:pt x="864" y="694"/>
                    </a:lnTo>
                    <a:lnTo>
                      <a:pt x="868" y="690"/>
                    </a:lnTo>
                    <a:lnTo>
                      <a:pt x="868" y="686"/>
                    </a:lnTo>
                    <a:lnTo>
                      <a:pt x="868" y="682"/>
                    </a:lnTo>
                    <a:lnTo>
                      <a:pt x="872" y="682"/>
                    </a:lnTo>
                    <a:lnTo>
                      <a:pt x="872" y="686"/>
                    </a:lnTo>
                    <a:lnTo>
                      <a:pt x="868" y="690"/>
                    </a:lnTo>
                    <a:lnTo>
                      <a:pt x="872" y="690"/>
                    </a:lnTo>
                    <a:lnTo>
                      <a:pt x="872" y="686"/>
                    </a:lnTo>
                    <a:lnTo>
                      <a:pt x="872" y="682"/>
                    </a:lnTo>
                    <a:lnTo>
                      <a:pt x="876" y="682"/>
                    </a:lnTo>
                    <a:lnTo>
                      <a:pt x="876" y="686"/>
                    </a:lnTo>
                    <a:lnTo>
                      <a:pt x="880" y="686"/>
                    </a:lnTo>
                    <a:lnTo>
                      <a:pt x="876" y="690"/>
                    </a:lnTo>
                    <a:lnTo>
                      <a:pt x="876" y="694"/>
                    </a:lnTo>
                    <a:lnTo>
                      <a:pt x="876" y="698"/>
                    </a:lnTo>
                    <a:lnTo>
                      <a:pt x="872" y="698"/>
                    </a:lnTo>
                    <a:lnTo>
                      <a:pt x="876" y="698"/>
                    </a:lnTo>
                    <a:lnTo>
                      <a:pt x="876" y="694"/>
                    </a:lnTo>
                    <a:lnTo>
                      <a:pt x="876" y="690"/>
                    </a:lnTo>
                    <a:lnTo>
                      <a:pt x="876" y="686"/>
                    </a:lnTo>
                    <a:lnTo>
                      <a:pt x="876" y="690"/>
                    </a:lnTo>
                    <a:lnTo>
                      <a:pt x="872" y="698"/>
                    </a:lnTo>
                    <a:lnTo>
                      <a:pt x="876" y="694"/>
                    </a:lnTo>
                    <a:lnTo>
                      <a:pt x="876" y="690"/>
                    </a:lnTo>
                    <a:lnTo>
                      <a:pt x="872" y="690"/>
                    </a:lnTo>
                    <a:lnTo>
                      <a:pt x="872" y="694"/>
                    </a:lnTo>
                    <a:lnTo>
                      <a:pt x="872" y="698"/>
                    </a:lnTo>
                    <a:lnTo>
                      <a:pt x="868" y="698"/>
                    </a:lnTo>
                    <a:lnTo>
                      <a:pt x="864" y="702"/>
                    </a:lnTo>
                    <a:lnTo>
                      <a:pt x="864" y="702"/>
                    </a:lnTo>
                    <a:lnTo>
                      <a:pt x="864" y="702"/>
                    </a:lnTo>
                    <a:close/>
                    <a:moveTo>
                      <a:pt x="862" y="690"/>
                    </a:moveTo>
                    <a:lnTo>
                      <a:pt x="864" y="686"/>
                    </a:lnTo>
                    <a:lnTo>
                      <a:pt x="868" y="686"/>
                    </a:lnTo>
                    <a:lnTo>
                      <a:pt x="868" y="682"/>
                    </a:lnTo>
                    <a:lnTo>
                      <a:pt x="868" y="686"/>
                    </a:lnTo>
                    <a:lnTo>
                      <a:pt x="868" y="690"/>
                    </a:lnTo>
                    <a:lnTo>
                      <a:pt x="864" y="690"/>
                    </a:lnTo>
                    <a:lnTo>
                      <a:pt x="862" y="690"/>
                    </a:lnTo>
                    <a:lnTo>
                      <a:pt x="862" y="690"/>
                    </a:lnTo>
                    <a:lnTo>
                      <a:pt x="862" y="690"/>
                    </a:lnTo>
                    <a:close/>
                    <a:moveTo>
                      <a:pt x="876" y="694"/>
                    </a:moveTo>
                    <a:lnTo>
                      <a:pt x="880" y="690"/>
                    </a:lnTo>
                    <a:lnTo>
                      <a:pt x="880" y="686"/>
                    </a:lnTo>
                    <a:lnTo>
                      <a:pt x="884" y="690"/>
                    </a:lnTo>
                    <a:lnTo>
                      <a:pt x="880" y="690"/>
                    </a:lnTo>
                    <a:lnTo>
                      <a:pt x="880" y="694"/>
                    </a:lnTo>
                    <a:lnTo>
                      <a:pt x="876" y="694"/>
                    </a:lnTo>
                    <a:lnTo>
                      <a:pt x="876" y="694"/>
                    </a:lnTo>
                    <a:lnTo>
                      <a:pt x="876" y="694"/>
                    </a:lnTo>
                    <a:close/>
                    <a:moveTo>
                      <a:pt x="1122" y="686"/>
                    </a:moveTo>
                    <a:lnTo>
                      <a:pt x="1126" y="686"/>
                    </a:lnTo>
                    <a:lnTo>
                      <a:pt x="1126" y="690"/>
                    </a:lnTo>
                    <a:lnTo>
                      <a:pt x="1122" y="690"/>
                    </a:lnTo>
                    <a:lnTo>
                      <a:pt x="1122" y="686"/>
                    </a:lnTo>
                    <a:lnTo>
                      <a:pt x="1122" y="686"/>
                    </a:lnTo>
                    <a:lnTo>
                      <a:pt x="1122" y="686"/>
                    </a:lnTo>
                    <a:close/>
                    <a:moveTo>
                      <a:pt x="1130" y="690"/>
                    </a:moveTo>
                    <a:lnTo>
                      <a:pt x="1132" y="694"/>
                    </a:lnTo>
                    <a:lnTo>
                      <a:pt x="1130" y="694"/>
                    </a:lnTo>
                    <a:lnTo>
                      <a:pt x="1130" y="690"/>
                    </a:lnTo>
                    <a:lnTo>
                      <a:pt x="1130" y="690"/>
                    </a:lnTo>
                    <a:lnTo>
                      <a:pt x="1130" y="690"/>
                    </a:lnTo>
                    <a:close/>
                    <a:moveTo>
                      <a:pt x="876" y="694"/>
                    </a:moveTo>
                    <a:lnTo>
                      <a:pt x="876" y="698"/>
                    </a:lnTo>
                    <a:lnTo>
                      <a:pt x="876" y="702"/>
                    </a:lnTo>
                    <a:lnTo>
                      <a:pt x="876" y="698"/>
                    </a:lnTo>
                    <a:lnTo>
                      <a:pt x="876" y="694"/>
                    </a:lnTo>
                    <a:lnTo>
                      <a:pt x="876" y="694"/>
                    </a:lnTo>
                    <a:lnTo>
                      <a:pt x="876" y="694"/>
                    </a:lnTo>
                    <a:close/>
                    <a:moveTo>
                      <a:pt x="152" y="716"/>
                    </a:moveTo>
                    <a:lnTo>
                      <a:pt x="152" y="720"/>
                    </a:lnTo>
                    <a:lnTo>
                      <a:pt x="150" y="724"/>
                    </a:lnTo>
                    <a:lnTo>
                      <a:pt x="150" y="720"/>
                    </a:lnTo>
                    <a:lnTo>
                      <a:pt x="152" y="720"/>
                    </a:lnTo>
                    <a:lnTo>
                      <a:pt x="152" y="716"/>
                    </a:lnTo>
                    <a:lnTo>
                      <a:pt x="152" y="716"/>
                    </a:lnTo>
                    <a:lnTo>
                      <a:pt x="152" y="716"/>
                    </a:lnTo>
                    <a:close/>
                    <a:moveTo>
                      <a:pt x="876" y="720"/>
                    </a:moveTo>
                    <a:lnTo>
                      <a:pt x="872" y="720"/>
                    </a:lnTo>
                    <a:lnTo>
                      <a:pt x="868" y="720"/>
                    </a:lnTo>
                    <a:lnTo>
                      <a:pt x="864" y="724"/>
                    </a:lnTo>
                    <a:lnTo>
                      <a:pt x="864" y="720"/>
                    </a:lnTo>
                    <a:lnTo>
                      <a:pt x="868" y="720"/>
                    </a:lnTo>
                    <a:lnTo>
                      <a:pt x="872" y="720"/>
                    </a:lnTo>
                    <a:lnTo>
                      <a:pt x="876" y="720"/>
                    </a:lnTo>
                    <a:lnTo>
                      <a:pt x="876" y="720"/>
                    </a:lnTo>
                    <a:lnTo>
                      <a:pt x="876" y="720"/>
                    </a:lnTo>
                    <a:close/>
                    <a:moveTo>
                      <a:pt x="146" y="724"/>
                    </a:moveTo>
                    <a:lnTo>
                      <a:pt x="146" y="728"/>
                    </a:lnTo>
                    <a:lnTo>
                      <a:pt x="142" y="728"/>
                    </a:lnTo>
                    <a:lnTo>
                      <a:pt x="142" y="724"/>
                    </a:lnTo>
                    <a:lnTo>
                      <a:pt x="146" y="724"/>
                    </a:lnTo>
                    <a:lnTo>
                      <a:pt x="146" y="724"/>
                    </a:lnTo>
                    <a:lnTo>
                      <a:pt x="146" y="724"/>
                    </a:lnTo>
                    <a:close/>
                    <a:moveTo>
                      <a:pt x="112" y="746"/>
                    </a:moveTo>
                    <a:lnTo>
                      <a:pt x="112" y="742"/>
                    </a:lnTo>
                    <a:lnTo>
                      <a:pt x="112" y="738"/>
                    </a:lnTo>
                    <a:lnTo>
                      <a:pt x="112" y="736"/>
                    </a:lnTo>
                    <a:lnTo>
                      <a:pt x="116" y="736"/>
                    </a:lnTo>
                    <a:lnTo>
                      <a:pt x="120" y="736"/>
                    </a:lnTo>
                    <a:lnTo>
                      <a:pt x="120" y="738"/>
                    </a:lnTo>
                    <a:lnTo>
                      <a:pt x="116" y="738"/>
                    </a:lnTo>
                    <a:lnTo>
                      <a:pt x="120" y="738"/>
                    </a:lnTo>
                    <a:lnTo>
                      <a:pt x="124" y="736"/>
                    </a:lnTo>
                    <a:lnTo>
                      <a:pt x="124" y="738"/>
                    </a:lnTo>
                    <a:lnTo>
                      <a:pt x="126" y="738"/>
                    </a:lnTo>
                    <a:lnTo>
                      <a:pt x="126" y="742"/>
                    </a:lnTo>
                    <a:lnTo>
                      <a:pt x="124" y="742"/>
                    </a:lnTo>
                    <a:lnTo>
                      <a:pt x="120" y="746"/>
                    </a:lnTo>
                    <a:lnTo>
                      <a:pt x="124" y="746"/>
                    </a:lnTo>
                    <a:lnTo>
                      <a:pt x="126" y="742"/>
                    </a:lnTo>
                    <a:lnTo>
                      <a:pt x="126" y="738"/>
                    </a:lnTo>
                    <a:lnTo>
                      <a:pt x="130" y="738"/>
                    </a:lnTo>
                    <a:lnTo>
                      <a:pt x="130" y="736"/>
                    </a:lnTo>
                    <a:lnTo>
                      <a:pt x="130" y="738"/>
                    </a:lnTo>
                    <a:lnTo>
                      <a:pt x="130" y="742"/>
                    </a:lnTo>
                    <a:lnTo>
                      <a:pt x="126" y="746"/>
                    </a:lnTo>
                    <a:lnTo>
                      <a:pt x="126" y="750"/>
                    </a:lnTo>
                    <a:lnTo>
                      <a:pt x="126" y="754"/>
                    </a:lnTo>
                    <a:lnTo>
                      <a:pt x="124" y="754"/>
                    </a:lnTo>
                    <a:lnTo>
                      <a:pt x="124" y="758"/>
                    </a:lnTo>
                    <a:lnTo>
                      <a:pt x="126" y="758"/>
                    </a:lnTo>
                    <a:lnTo>
                      <a:pt x="124" y="758"/>
                    </a:lnTo>
                    <a:lnTo>
                      <a:pt x="120" y="758"/>
                    </a:lnTo>
                    <a:lnTo>
                      <a:pt x="120" y="754"/>
                    </a:lnTo>
                    <a:lnTo>
                      <a:pt x="116" y="754"/>
                    </a:lnTo>
                    <a:lnTo>
                      <a:pt x="120" y="754"/>
                    </a:lnTo>
                    <a:lnTo>
                      <a:pt x="124" y="754"/>
                    </a:lnTo>
                    <a:lnTo>
                      <a:pt x="120" y="750"/>
                    </a:lnTo>
                    <a:lnTo>
                      <a:pt x="116" y="750"/>
                    </a:lnTo>
                    <a:lnTo>
                      <a:pt x="112" y="750"/>
                    </a:lnTo>
                    <a:lnTo>
                      <a:pt x="112" y="746"/>
                    </a:lnTo>
                    <a:lnTo>
                      <a:pt x="116" y="746"/>
                    </a:lnTo>
                    <a:lnTo>
                      <a:pt x="112" y="746"/>
                    </a:lnTo>
                    <a:lnTo>
                      <a:pt x="112" y="746"/>
                    </a:lnTo>
                    <a:lnTo>
                      <a:pt x="112" y="746"/>
                    </a:lnTo>
                    <a:close/>
                    <a:moveTo>
                      <a:pt x="150" y="738"/>
                    </a:moveTo>
                    <a:lnTo>
                      <a:pt x="152" y="738"/>
                    </a:lnTo>
                    <a:lnTo>
                      <a:pt x="150" y="742"/>
                    </a:lnTo>
                    <a:lnTo>
                      <a:pt x="150" y="738"/>
                    </a:lnTo>
                    <a:lnTo>
                      <a:pt x="150" y="742"/>
                    </a:lnTo>
                    <a:lnTo>
                      <a:pt x="150" y="738"/>
                    </a:lnTo>
                    <a:lnTo>
                      <a:pt x="146" y="738"/>
                    </a:lnTo>
                    <a:lnTo>
                      <a:pt x="146" y="742"/>
                    </a:lnTo>
                    <a:lnTo>
                      <a:pt x="146" y="738"/>
                    </a:lnTo>
                    <a:lnTo>
                      <a:pt x="150" y="738"/>
                    </a:lnTo>
                    <a:lnTo>
                      <a:pt x="150" y="736"/>
                    </a:lnTo>
                    <a:lnTo>
                      <a:pt x="150" y="738"/>
                    </a:lnTo>
                    <a:lnTo>
                      <a:pt x="150" y="738"/>
                    </a:lnTo>
                    <a:lnTo>
                      <a:pt x="150" y="738"/>
                    </a:lnTo>
                    <a:close/>
                    <a:moveTo>
                      <a:pt x="152" y="742"/>
                    </a:moveTo>
                    <a:lnTo>
                      <a:pt x="152" y="746"/>
                    </a:lnTo>
                    <a:lnTo>
                      <a:pt x="152" y="750"/>
                    </a:lnTo>
                    <a:lnTo>
                      <a:pt x="152" y="746"/>
                    </a:lnTo>
                    <a:lnTo>
                      <a:pt x="150" y="746"/>
                    </a:lnTo>
                    <a:lnTo>
                      <a:pt x="152" y="742"/>
                    </a:lnTo>
                    <a:lnTo>
                      <a:pt x="152" y="742"/>
                    </a:lnTo>
                    <a:lnTo>
                      <a:pt x="152" y="742"/>
                    </a:lnTo>
                    <a:close/>
                    <a:moveTo>
                      <a:pt x="172" y="746"/>
                    </a:moveTo>
                    <a:lnTo>
                      <a:pt x="168" y="746"/>
                    </a:lnTo>
                    <a:lnTo>
                      <a:pt x="168" y="750"/>
                    </a:lnTo>
                    <a:lnTo>
                      <a:pt x="168" y="754"/>
                    </a:lnTo>
                    <a:lnTo>
                      <a:pt x="168" y="746"/>
                    </a:lnTo>
                    <a:lnTo>
                      <a:pt x="172" y="746"/>
                    </a:lnTo>
                    <a:lnTo>
                      <a:pt x="172" y="746"/>
                    </a:lnTo>
                    <a:lnTo>
                      <a:pt x="172" y="746"/>
                    </a:lnTo>
                    <a:close/>
                    <a:moveTo>
                      <a:pt x="150" y="746"/>
                    </a:moveTo>
                    <a:lnTo>
                      <a:pt x="152" y="746"/>
                    </a:lnTo>
                    <a:lnTo>
                      <a:pt x="152" y="750"/>
                    </a:lnTo>
                    <a:lnTo>
                      <a:pt x="156" y="750"/>
                    </a:lnTo>
                    <a:lnTo>
                      <a:pt x="156" y="754"/>
                    </a:lnTo>
                    <a:lnTo>
                      <a:pt x="160" y="758"/>
                    </a:lnTo>
                    <a:lnTo>
                      <a:pt x="156" y="758"/>
                    </a:lnTo>
                    <a:lnTo>
                      <a:pt x="152" y="754"/>
                    </a:lnTo>
                    <a:lnTo>
                      <a:pt x="150" y="754"/>
                    </a:lnTo>
                    <a:lnTo>
                      <a:pt x="150" y="750"/>
                    </a:lnTo>
                    <a:lnTo>
                      <a:pt x="150" y="746"/>
                    </a:lnTo>
                    <a:lnTo>
                      <a:pt x="150" y="746"/>
                    </a:lnTo>
                    <a:lnTo>
                      <a:pt x="150" y="746"/>
                    </a:lnTo>
                    <a:close/>
                    <a:moveTo>
                      <a:pt x="172" y="750"/>
                    </a:moveTo>
                    <a:lnTo>
                      <a:pt x="172" y="754"/>
                    </a:lnTo>
                    <a:lnTo>
                      <a:pt x="168" y="754"/>
                    </a:lnTo>
                    <a:lnTo>
                      <a:pt x="168" y="750"/>
                    </a:lnTo>
                    <a:lnTo>
                      <a:pt x="172" y="750"/>
                    </a:lnTo>
                    <a:lnTo>
                      <a:pt x="172" y="750"/>
                    </a:lnTo>
                    <a:lnTo>
                      <a:pt x="172" y="750"/>
                    </a:lnTo>
                    <a:close/>
                    <a:moveTo>
                      <a:pt x="864" y="754"/>
                    </a:moveTo>
                    <a:lnTo>
                      <a:pt x="862" y="754"/>
                    </a:lnTo>
                    <a:lnTo>
                      <a:pt x="864" y="754"/>
                    </a:lnTo>
                    <a:lnTo>
                      <a:pt x="864" y="754"/>
                    </a:lnTo>
                    <a:lnTo>
                      <a:pt x="864" y="754"/>
                    </a:lnTo>
                    <a:close/>
                    <a:moveTo>
                      <a:pt x="168" y="754"/>
                    </a:moveTo>
                    <a:lnTo>
                      <a:pt x="168" y="758"/>
                    </a:lnTo>
                    <a:lnTo>
                      <a:pt x="164" y="758"/>
                    </a:lnTo>
                    <a:lnTo>
                      <a:pt x="164" y="754"/>
                    </a:lnTo>
                    <a:lnTo>
                      <a:pt x="168" y="754"/>
                    </a:lnTo>
                    <a:lnTo>
                      <a:pt x="168" y="754"/>
                    </a:lnTo>
                    <a:lnTo>
                      <a:pt x="168" y="754"/>
                    </a:lnTo>
                    <a:close/>
                    <a:moveTo>
                      <a:pt x="846" y="758"/>
                    </a:moveTo>
                    <a:lnTo>
                      <a:pt x="850" y="758"/>
                    </a:lnTo>
                    <a:lnTo>
                      <a:pt x="850" y="762"/>
                    </a:lnTo>
                    <a:lnTo>
                      <a:pt x="854" y="766"/>
                    </a:lnTo>
                    <a:lnTo>
                      <a:pt x="854" y="768"/>
                    </a:lnTo>
                    <a:lnTo>
                      <a:pt x="854" y="766"/>
                    </a:lnTo>
                    <a:lnTo>
                      <a:pt x="850" y="766"/>
                    </a:lnTo>
                    <a:lnTo>
                      <a:pt x="846" y="766"/>
                    </a:lnTo>
                    <a:lnTo>
                      <a:pt x="842" y="766"/>
                    </a:lnTo>
                    <a:lnTo>
                      <a:pt x="838" y="762"/>
                    </a:lnTo>
                    <a:lnTo>
                      <a:pt x="834" y="762"/>
                    </a:lnTo>
                    <a:lnTo>
                      <a:pt x="834" y="758"/>
                    </a:lnTo>
                    <a:lnTo>
                      <a:pt x="838" y="758"/>
                    </a:lnTo>
                    <a:lnTo>
                      <a:pt x="842" y="758"/>
                    </a:lnTo>
                    <a:lnTo>
                      <a:pt x="842" y="754"/>
                    </a:lnTo>
                    <a:lnTo>
                      <a:pt x="842" y="758"/>
                    </a:lnTo>
                    <a:lnTo>
                      <a:pt x="846" y="758"/>
                    </a:lnTo>
                    <a:lnTo>
                      <a:pt x="846" y="758"/>
                    </a:lnTo>
                    <a:lnTo>
                      <a:pt x="846" y="758"/>
                    </a:lnTo>
                    <a:close/>
                    <a:moveTo>
                      <a:pt x="164" y="758"/>
                    </a:moveTo>
                    <a:lnTo>
                      <a:pt x="164" y="762"/>
                    </a:lnTo>
                    <a:lnTo>
                      <a:pt x="164" y="758"/>
                    </a:lnTo>
                    <a:lnTo>
                      <a:pt x="160" y="758"/>
                    </a:lnTo>
                    <a:lnTo>
                      <a:pt x="164" y="758"/>
                    </a:lnTo>
                    <a:lnTo>
                      <a:pt x="164" y="758"/>
                    </a:lnTo>
                    <a:lnTo>
                      <a:pt x="164" y="758"/>
                    </a:lnTo>
                    <a:close/>
                    <a:moveTo>
                      <a:pt x="168" y="766"/>
                    </a:moveTo>
                    <a:lnTo>
                      <a:pt x="172" y="768"/>
                    </a:lnTo>
                    <a:lnTo>
                      <a:pt x="172" y="772"/>
                    </a:lnTo>
                    <a:lnTo>
                      <a:pt x="168" y="768"/>
                    </a:lnTo>
                    <a:lnTo>
                      <a:pt x="164" y="766"/>
                    </a:lnTo>
                    <a:lnTo>
                      <a:pt x="168" y="766"/>
                    </a:lnTo>
                    <a:lnTo>
                      <a:pt x="168" y="766"/>
                    </a:lnTo>
                    <a:lnTo>
                      <a:pt x="168" y="766"/>
                    </a:lnTo>
                    <a:close/>
                    <a:moveTo>
                      <a:pt x="182" y="766"/>
                    </a:moveTo>
                    <a:lnTo>
                      <a:pt x="180" y="766"/>
                    </a:lnTo>
                    <a:lnTo>
                      <a:pt x="180" y="768"/>
                    </a:lnTo>
                    <a:lnTo>
                      <a:pt x="180" y="766"/>
                    </a:lnTo>
                    <a:lnTo>
                      <a:pt x="182" y="766"/>
                    </a:lnTo>
                    <a:lnTo>
                      <a:pt x="182" y="766"/>
                    </a:lnTo>
                    <a:lnTo>
                      <a:pt x="182" y="766"/>
                    </a:lnTo>
                    <a:close/>
                    <a:moveTo>
                      <a:pt x="180" y="766"/>
                    </a:moveTo>
                    <a:lnTo>
                      <a:pt x="180" y="768"/>
                    </a:lnTo>
                    <a:lnTo>
                      <a:pt x="180" y="772"/>
                    </a:lnTo>
                    <a:lnTo>
                      <a:pt x="176" y="772"/>
                    </a:lnTo>
                    <a:lnTo>
                      <a:pt x="180" y="768"/>
                    </a:lnTo>
                    <a:lnTo>
                      <a:pt x="180" y="766"/>
                    </a:lnTo>
                    <a:lnTo>
                      <a:pt x="180" y="766"/>
                    </a:lnTo>
                    <a:lnTo>
                      <a:pt x="180" y="766"/>
                    </a:lnTo>
                    <a:close/>
                    <a:moveTo>
                      <a:pt x="134" y="766"/>
                    </a:moveTo>
                    <a:lnTo>
                      <a:pt x="134" y="768"/>
                    </a:lnTo>
                    <a:lnTo>
                      <a:pt x="130" y="766"/>
                    </a:lnTo>
                    <a:lnTo>
                      <a:pt x="134" y="766"/>
                    </a:lnTo>
                    <a:lnTo>
                      <a:pt x="134" y="766"/>
                    </a:lnTo>
                    <a:lnTo>
                      <a:pt x="134" y="766"/>
                    </a:lnTo>
                    <a:close/>
                    <a:moveTo>
                      <a:pt x="176" y="768"/>
                    </a:moveTo>
                    <a:lnTo>
                      <a:pt x="176" y="772"/>
                    </a:lnTo>
                    <a:lnTo>
                      <a:pt x="172" y="772"/>
                    </a:lnTo>
                    <a:lnTo>
                      <a:pt x="172" y="768"/>
                    </a:lnTo>
                    <a:lnTo>
                      <a:pt x="176" y="768"/>
                    </a:lnTo>
                    <a:lnTo>
                      <a:pt x="176" y="768"/>
                    </a:lnTo>
                    <a:lnTo>
                      <a:pt x="176" y="768"/>
                    </a:lnTo>
                    <a:close/>
                    <a:moveTo>
                      <a:pt x="176" y="772"/>
                    </a:moveTo>
                    <a:lnTo>
                      <a:pt x="176" y="776"/>
                    </a:lnTo>
                    <a:lnTo>
                      <a:pt x="172" y="772"/>
                    </a:lnTo>
                    <a:lnTo>
                      <a:pt x="176" y="772"/>
                    </a:lnTo>
                    <a:lnTo>
                      <a:pt x="176" y="772"/>
                    </a:lnTo>
                    <a:lnTo>
                      <a:pt x="176" y="772"/>
                    </a:lnTo>
                    <a:close/>
                    <a:moveTo>
                      <a:pt x="190" y="780"/>
                    </a:moveTo>
                    <a:lnTo>
                      <a:pt x="186" y="780"/>
                    </a:lnTo>
                    <a:lnTo>
                      <a:pt x="186" y="784"/>
                    </a:lnTo>
                    <a:lnTo>
                      <a:pt x="186" y="780"/>
                    </a:lnTo>
                    <a:lnTo>
                      <a:pt x="186" y="776"/>
                    </a:lnTo>
                    <a:lnTo>
                      <a:pt x="190" y="776"/>
                    </a:lnTo>
                    <a:lnTo>
                      <a:pt x="190" y="772"/>
                    </a:lnTo>
                    <a:lnTo>
                      <a:pt x="194" y="772"/>
                    </a:lnTo>
                    <a:lnTo>
                      <a:pt x="194" y="776"/>
                    </a:lnTo>
                    <a:lnTo>
                      <a:pt x="190" y="776"/>
                    </a:lnTo>
                    <a:lnTo>
                      <a:pt x="190" y="780"/>
                    </a:lnTo>
                    <a:lnTo>
                      <a:pt x="190" y="780"/>
                    </a:lnTo>
                    <a:lnTo>
                      <a:pt x="190" y="780"/>
                    </a:lnTo>
                    <a:close/>
                    <a:moveTo>
                      <a:pt x="182" y="772"/>
                    </a:moveTo>
                    <a:lnTo>
                      <a:pt x="182" y="776"/>
                    </a:lnTo>
                    <a:lnTo>
                      <a:pt x="180" y="776"/>
                    </a:lnTo>
                    <a:lnTo>
                      <a:pt x="182" y="776"/>
                    </a:lnTo>
                    <a:lnTo>
                      <a:pt x="182" y="772"/>
                    </a:lnTo>
                    <a:lnTo>
                      <a:pt x="182" y="772"/>
                    </a:lnTo>
                    <a:lnTo>
                      <a:pt x="182" y="772"/>
                    </a:lnTo>
                    <a:close/>
                    <a:moveTo>
                      <a:pt x="142" y="780"/>
                    </a:moveTo>
                    <a:lnTo>
                      <a:pt x="142" y="784"/>
                    </a:lnTo>
                    <a:lnTo>
                      <a:pt x="138" y="780"/>
                    </a:lnTo>
                    <a:lnTo>
                      <a:pt x="142" y="780"/>
                    </a:lnTo>
                    <a:lnTo>
                      <a:pt x="142" y="780"/>
                    </a:lnTo>
                    <a:lnTo>
                      <a:pt x="142" y="780"/>
                    </a:lnTo>
                    <a:close/>
                    <a:moveTo>
                      <a:pt x="872" y="780"/>
                    </a:moveTo>
                    <a:lnTo>
                      <a:pt x="872" y="784"/>
                    </a:lnTo>
                    <a:lnTo>
                      <a:pt x="868" y="784"/>
                    </a:lnTo>
                    <a:lnTo>
                      <a:pt x="868" y="780"/>
                    </a:lnTo>
                    <a:lnTo>
                      <a:pt x="872" y="780"/>
                    </a:lnTo>
                    <a:lnTo>
                      <a:pt x="872" y="780"/>
                    </a:lnTo>
                    <a:lnTo>
                      <a:pt x="872" y="780"/>
                    </a:lnTo>
                    <a:close/>
                    <a:moveTo>
                      <a:pt x="182" y="788"/>
                    </a:moveTo>
                    <a:lnTo>
                      <a:pt x="182" y="792"/>
                    </a:lnTo>
                    <a:lnTo>
                      <a:pt x="186" y="792"/>
                    </a:lnTo>
                    <a:lnTo>
                      <a:pt x="186" y="794"/>
                    </a:lnTo>
                    <a:lnTo>
                      <a:pt x="182" y="794"/>
                    </a:lnTo>
                    <a:lnTo>
                      <a:pt x="182" y="792"/>
                    </a:lnTo>
                    <a:lnTo>
                      <a:pt x="182" y="788"/>
                    </a:lnTo>
                    <a:lnTo>
                      <a:pt x="182" y="788"/>
                    </a:lnTo>
                    <a:lnTo>
                      <a:pt x="182" y="788"/>
                    </a:lnTo>
                    <a:close/>
                    <a:moveTo>
                      <a:pt x="1188" y="874"/>
                    </a:moveTo>
                    <a:lnTo>
                      <a:pt x="1186" y="874"/>
                    </a:lnTo>
                    <a:lnTo>
                      <a:pt x="1182" y="874"/>
                    </a:lnTo>
                    <a:lnTo>
                      <a:pt x="1178" y="874"/>
                    </a:lnTo>
                    <a:lnTo>
                      <a:pt x="1174" y="874"/>
                    </a:lnTo>
                    <a:lnTo>
                      <a:pt x="1174" y="870"/>
                    </a:lnTo>
                    <a:lnTo>
                      <a:pt x="1170" y="874"/>
                    </a:lnTo>
                    <a:lnTo>
                      <a:pt x="1162" y="874"/>
                    </a:lnTo>
                    <a:lnTo>
                      <a:pt x="1160" y="874"/>
                    </a:lnTo>
                    <a:lnTo>
                      <a:pt x="1156" y="874"/>
                    </a:lnTo>
                    <a:lnTo>
                      <a:pt x="1156" y="870"/>
                    </a:lnTo>
                    <a:lnTo>
                      <a:pt x="1156" y="866"/>
                    </a:lnTo>
                    <a:lnTo>
                      <a:pt x="1160" y="862"/>
                    </a:lnTo>
                    <a:lnTo>
                      <a:pt x="1162" y="858"/>
                    </a:lnTo>
                    <a:lnTo>
                      <a:pt x="1166" y="854"/>
                    </a:lnTo>
                    <a:lnTo>
                      <a:pt x="1166" y="858"/>
                    </a:lnTo>
                    <a:lnTo>
                      <a:pt x="1166" y="854"/>
                    </a:lnTo>
                    <a:lnTo>
                      <a:pt x="1162" y="854"/>
                    </a:lnTo>
                    <a:lnTo>
                      <a:pt x="1160" y="854"/>
                    </a:lnTo>
                    <a:lnTo>
                      <a:pt x="1156" y="854"/>
                    </a:lnTo>
                    <a:lnTo>
                      <a:pt x="1160" y="852"/>
                    </a:lnTo>
                    <a:lnTo>
                      <a:pt x="1162" y="852"/>
                    </a:lnTo>
                    <a:lnTo>
                      <a:pt x="1160" y="852"/>
                    </a:lnTo>
                    <a:lnTo>
                      <a:pt x="1162" y="854"/>
                    </a:lnTo>
                    <a:lnTo>
                      <a:pt x="1162" y="852"/>
                    </a:lnTo>
                    <a:lnTo>
                      <a:pt x="1166" y="848"/>
                    </a:lnTo>
                    <a:lnTo>
                      <a:pt x="1166" y="844"/>
                    </a:lnTo>
                    <a:lnTo>
                      <a:pt x="1170" y="840"/>
                    </a:lnTo>
                    <a:lnTo>
                      <a:pt x="1170" y="844"/>
                    </a:lnTo>
                    <a:lnTo>
                      <a:pt x="1174" y="844"/>
                    </a:lnTo>
                    <a:lnTo>
                      <a:pt x="1174" y="848"/>
                    </a:lnTo>
                    <a:lnTo>
                      <a:pt x="1174" y="844"/>
                    </a:lnTo>
                    <a:lnTo>
                      <a:pt x="1170" y="844"/>
                    </a:lnTo>
                    <a:lnTo>
                      <a:pt x="1174" y="844"/>
                    </a:lnTo>
                    <a:lnTo>
                      <a:pt x="1174" y="840"/>
                    </a:lnTo>
                    <a:lnTo>
                      <a:pt x="1170" y="840"/>
                    </a:lnTo>
                    <a:lnTo>
                      <a:pt x="1170" y="836"/>
                    </a:lnTo>
                    <a:lnTo>
                      <a:pt x="1174" y="832"/>
                    </a:lnTo>
                    <a:lnTo>
                      <a:pt x="1178" y="836"/>
                    </a:lnTo>
                    <a:lnTo>
                      <a:pt x="1174" y="832"/>
                    </a:lnTo>
                    <a:lnTo>
                      <a:pt x="1174" y="828"/>
                    </a:lnTo>
                    <a:lnTo>
                      <a:pt x="1178" y="828"/>
                    </a:lnTo>
                    <a:lnTo>
                      <a:pt x="1178" y="822"/>
                    </a:lnTo>
                    <a:lnTo>
                      <a:pt x="1182" y="818"/>
                    </a:lnTo>
                    <a:lnTo>
                      <a:pt x="1182" y="814"/>
                    </a:lnTo>
                    <a:lnTo>
                      <a:pt x="1182" y="810"/>
                    </a:lnTo>
                    <a:lnTo>
                      <a:pt x="1186" y="810"/>
                    </a:lnTo>
                    <a:lnTo>
                      <a:pt x="1182" y="810"/>
                    </a:lnTo>
                    <a:lnTo>
                      <a:pt x="1186" y="810"/>
                    </a:lnTo>
                    <a:lnTo>
                      <a:pt x="1186" y="806"/>
                    </a:lnTo>
                    <a:lnTo>
                      <a:pt x="1188" y="806"/>
                    </a:lnTo>
                    <a:lnTo>
                      <a:pt x="1188" y="802"/>
                    </a:lnTo>
                    <a:lnTo>
                      <a:pt x="1188" y="798"/>
                    </a:lnTo>
                    <a:lnTo>
                      <a:pt x="1192" y="794"/>
                    </a:lnTo>
                    <a:lnTo>
                      <a:pt x="1196" y="794"/>
                    </a:lnTo>
                    <a:lnTo>
                      <a:pt x="1196" y="792"/>
                    </a:lnTo>
                    <a:lnTo>
                      <a:pt x="1200" y="792"/>
                    </a:lnTo>
                    <a:lnTo>
                      <a:pt x="1204" y="792"/>
                    </a:lnTo>
                    <a:lnTo>
                      <a:pt x="1208" y="792"/>
                    </a:lnTo>
                    <a:lnTo>
                      <a:pt x="1204" y="792"/>
                    </a:lnTo>
                    <a:lnTo>
                      <a:pt x="1208" y="792"/>
                    </a:lnTo>
                    <a:lnTo>
                      <a:pt x="1212" y="792"/>
                    </a:lnTo>
                    <a:lnTo>
                      <a:pt x="1212" y="794"/>
                    </a:lnTo>
                    <a:lnTo>
                      <a:pt x="1208" y="794"/>
                    </a:lnTo>
                    <a:lnTo>
                      <a:pt x="1204" y="794"/>
                    </a:lnTo>
                    <a:lnTo>
                      <a:pt x="1200" y="794"/>
                    </a:lnTo>
                    <a:lnTo>
                      <a:pt x="1200" y="798"/>
                    </a:lnTo>
                    <a:lnTo>
                      <a:pt x="1204" y="798"/>
                    </a:lnTo>
                    <a:lnTo>
                      <a:pt x="1208" y="798"/>
                    </a:lnTo>
                    <a:lnTo>
                      <a:pt x="1208" y="802"/>
                    </a:lnTo>
                    <a:lnTo>
                      <a:pt x="1204" y="802"/>
                    </a:lnTo>
                    <a:lnTo>
                      <a:pt x="1200" y="806"/>
                    </a:lnTo>
                    <a:lnTo>
                      <a:pt x="1200" y="810"/>
                    </a:lnTo>
                    <a:lnTo>
                      <a:pt x="1200" y="806"/>
                    </a:lnTo>
                    <a:lnTo>
                      <a:pt x="1200" y="810"/>
                    </a:lnTo>
                    <a:lnTo>
                      <a:pt x="1200" y="814"/>
                    </a:lnTo>
                    <a:lnTo>
                      <a:pt x="1196" y="814"/>
                    </a:lnTo>
                    <a:lnTo>
                      <a:pt x="1196" y="818"/>
                    </a:lnTo>
                    <a:lnTo>
                      <a:pt x="1196" y="822"/>
                    </a:lnTo>
                    <a:lnTo>
                      <a:pt x="1192" y="822"/>
                    </a:lnTo>
                    <a:lnTo>
                      <a:pt x="1192" y="824"/>
                    </a:lnTo>
                    <a:lnTo>
                      <a:pt x="1192" y="828"/>
                    </a:lnTo>
                    <a:lnTo>
                      <a:pt x="1188" y="828"/>
                    </a:lnTo>
                    <a:lnTo>
                      <a:pt x="1192" y="828"/>
                    </a:lnTo>
                    <a:lnTo>
                      <a:pt x="1188" y="832"/>
                    </a:lnTo>
                    <a:lnTo>
                      <a:pt x="1192" y="832"/>
                    </a:lnTo>
                    <a:lnTo>
                      <a:pt x="1192" y="828"/>
                    </a:lnTo>
                    <a:lnTo>
                      <a:pt x="1196" y="824"/>
                    </a:lnTo>
                    <a:lnTo>
                      <a:pt x="1200" y="822"/>
                    </a:lnTo>
                    <a:lnTo>
                      <a:pt x="1200" y="824"/>
                    </a:lnTo>
                    <a:lnTo>
                      <a:pt x="1204" y="824"/>
                    </a:lnTo>
                    <a:lnTo>
                      <a:pt x="1208" y="824"/>
                    </a:lnTo>
                    <a:lnTo>
                      <a:pt x="1212" y="824"/>
                    </a:lnTo>
                    <a:lnTo>
                      <a:pt x="1208" y="824"/>
                    </a:lnTo>
                    <a:lnTo>
                      <a:pt x="1208" y="828"/>
                    </a:lnTo>
                    <a:lnTo>
                      <a:pt x="1204" y="828"/>
                    </a:lnTo>
                    <a:lnTo>
                      <a:pt x="1200" y="832"/>
                    </a:lnTo>
                    <a:lnTo>
                      <a:pt x="1204" y="828"/>
                    </a:lnTo>
                    <a:lnTo>
                      <a:pt x="1204" y="832"/>
                    </a:lnTo>
                    <a:lnTo>
                      <a:pt x="1200" y="832"/>
                    </a:lnTo>
                    <a:lnTo>
                      <a:pt x="1200" y="836"/>
                    </a:lnTo>
                    <a:lnTo>
                      <a:pt x="1204" y="836"/>
                    </a:lnTo>
                    <a:lnTo>
                      <a:pt x="1204" y="832"/>
                    </a:lnTo>
                    <a:lnTo>
                      <a:pt x="1208" y="836"/>
                    </a:lnTo>
                    <a:lnTo>
                      <a:pt x="1212" y="836"/>
                    </a:lnTo>
                    <a:lnTo>
                      <a:pt x="1212" y="832"/>
                    </a:lnTo>
                    <a:lnTo>
                      <a:pt x="1212" y="836"/>
                    </a:lnTo>
                    <a:lnTo>
                      <a:pt x="1212" y="840"/>
                    </a:lnTo>
                    <a:lnTo>
                      <a:pt x="1212" y="836"/>
                    </a:lnTo>
                    <a:lnTo>
                      <a:pt x="1212" y="832"/>
                    </a:lnTo>
                    <a:lnTo>
                      <a:pt x="1216" y="832"/>
                    </a:lnTo>
                    <a:lnTo>
                      <a:pt x="1216" y="836"/>
                    </a:lnTo>
                    <a:lnTo>
                      <a:pt x="1212" y="840"/>
                    </a:lnTo>
                    <a:lnTo>
                      <a:pt x="1212" y="844"/>
                    </a:lnTo>
                    <a:lnTo>
                      <a:pt x="1212" y="840"/>
                    </a:lnTo>
                    <a:lnTo>
                      <a:pt x="1216" y="840"/>
                    </a:lnTo>
                    <a:lnTo>
                      <a:pt x="1216" y="836"/>
                    </a:lnTo>
                    <a:lnTo>
                      <a:pt x="1216" y="840"/>
                    </a:lnTo>
                    <a:lnTo>
                      <a:pt x="1218" y="840"/>
                    </a:lnTo>
                    <a:lnTo>
                      <a:pt x="1222" y="836"/>
                    </a:lnTo>
                    <a:lnTo>
                      <a:pt x="1222" y="832"/>
                    </a:lnTo>
                    <a:lnTo>
                      <a:pt x="1222" y="836"/>
                    </a:lnTo>
                    <a:lnTo>
                      <a:pt x="1222" y="840"/>
                    </a:lnTo>
                    <a:lnTo>
                      <a:pt x="1226" y="836"/>
                    </a:lnTo>
                    <a:lnTo>
                      <a:pt x="1230" y="836"/>
                    </a:lnTo>
                    <a:lnTo>
                      <a:pt x="1234" y="836"/>
                    </a:lnTo>
                    <a:lnTo>
                      <a:pt x="1238" y="840"/>
                    </a:lnTo>
                    <a:lnTo>
                      <a:pt x="1238" y="844"/>
                    </a:lnTo>
                    <a:lnTo>
                      <a:pt x="1234" y="844"/>
                    </a:lnTo>
                    <a:lnTo>
                      <a:pt x="1234" y="848"/>
                    </a:lnTo>
                    <a:lnTo>
                      <a:pt x="1230" y="848"/>
                    </a:lnTo>
                    <a:lnTo>
                      <a:pt x="1234" y="848"/>
                    </a:lnTo>
                    <a:lnTo>
                      <a:pt x="1234" y="852"/>
                    </a:lnTo>
                    <a:lnTo>
                      <a:pt x="1230" y="852"/>
                    </a:lnTo>
                    <a:lnTo>
                      <a:pt x="1234" y="852"/>
                    </a:lnTo>
                    <a:lnTo>
                      <a:pt x="1230" y="852"/>
                    </a:lnTo>
                    <a:lnTo>
                      <a:pt x="1234" y="852"/>
                    </a:lnTo>
                    <a:lnTo>
                      <a:pt x="1238" y="852"/>
                    </a:lnTo>
                    <a:lnTo>
                      <a:pt x="1234" y="852"/>
                    </a:lnTo>
                    <a:lnTo>
                      <a:pt x="1230" y="854"/>
                    </a:lnTo>
                    <a:lnTo>
                      <a:pt x="1234" y="854"/>
                    </a:lnTo>
                    <a:lnTo>
                      <a:pt x="1238" y="854"/>
                    </a:lnTo>
                    <a:lnTo>
                      <a:pt x="1238" y="852"/>
                    </a:lnTo>
                    <a:lnTo>
                      <a:pt x="1242" y="852"/>
                    </a:lnTo>
                    <a:lnTo>
                      <a:pt x="1242" y="854"/>
                    </a:lnTo>
                    <a:lnTo>
                      <a:pt x="1242" y="852"/>
                    </a:lnTo>
                    <a:lnTo>
                      <a:pt x="1244" y="852"/>
                    </a:lnTo>
                    <a:lnTo>
                      <a:pt x="1244" y="854"/>
                    </a:lnTo>
                    <a:lnTo>
                      <a:pt x="1244" y="858"/>
                    </a:lnTo>
                    <a:lnTo>
                      <a:pt x="1242" y="858"/>
                    </a:lnTo>
                    <a:lnTo>
                      <a:pt x="1238" y="858"/>
                    </a:lnTo>
                    <a:lnTo>
                      <a:pt x="1234" y="862"/>
                    </a:lnTo>
                    <a:lnTo>
                      <a:pt x="1230" y="862"/>
                    </a:lnTo>
                    <a:lnTo>
                      <a:pt x="1234" y="862"/>
                    </a:lnTo>
                    <a:lnTo>
                      <a:pt x="1234" y="866"/>
                    </a:lnTo>
                    <a:lnTo>
                      <a:pt x="1230" y="866"/>
                    </a:lnTo>
                    <a:lnTo>
                      <a:pt x="1234" y="866"/>
                    </a:lnTo>
                    <a:lnTo>
                      <a:pt x="1238" y="866"/>
                    </a:lnTo>
                    <a:lnTo>
                      <a:pt x="1234" y="870"/>
                    </a:lnTo>
                    <a:lnTo>
                      <a:pt x="1234" y="874"/>
                    </a:lnTo>
                    <a:lnTo>
                      <a:pt x="1238" y="874"/>
                    </a:lnTo>
                    <a:lnTo>
                      <a:pt x="1238" y="870"/>
                    </a:lnTo>
                    <a:lnTo>
                      <a:pt x="1242" y="866"/>
                    </a:lnTo>
                    <a:lnTo>
                      <a:pt x="1242" y="862"/>
                    </a:lnTo>
                    <a:lnTo>
                      <a:pt x="1242" y="866"/>
                    </a:lnTo>
                    <a:lnTo>
                      <a:pt x="1244" y="862"/>
                    </a:lnTo>
                    <a:lnTo>
                      <a:pt x="1248" y="862"/>
                    </a:lnTo>
                    <a:lnTo>
                      <a:pt x="1244" y="862"/>
                    </a:lnTo>
                    <a:lnTo>
                      <a:pt x="1244" y="866"/>
                    </a:lnTo>
                    <a:lnTo>
                      <a:pt x="1244" y="870"/>
                    </a:lnTo>
                    <a:lnTo>
                      <a:pt x="1242" y="874"/>
                    </a:lnTo>
                    <a:lnTo>
                      <a:pt x="1242" y="878"/>
                    </a:lnTo>
                    <a:lnTo>
                      <a:pt x="1244" y="878"/>
                    </a:lnTo>
                    <a:lnTo>
                      <a:pt x="1244" y="874"/>
                    </a:lnTo>
                    <a:lnTo>
                      <a:pt x="1248" y="870"/>
                    </a:lnTo>
                    <a:lnTo>
                      <a:pt x="1248" y="874"/>
                    </a:lnTo>
                    <a:lnTo>
                      <a:pt x="1248" y="878"/>
                    </a:lnTo>
                    <a:lnTo>
                      <a:pt x="1248" y="880"/>
                    </a:lnTo>
                    <a:lnTo>
                      <a:pt x="1244" y="880"/>
                    </a:lnTo>
                    <a:lnTo>
                      <a:pt x="1244" y="884"/>
                    </a:lnTo>
                    <a:lnTo>
                      <a:pt x="1244" y="888"/>
                    </a:lnTo>
                    <a:lnTo>
                      <a:pt x="1244" y="892"/>
                    </a:lnTo>
                    <a:lnTo>
                      <a:pt x="1242" y="892"/>
                    </a:lnTo>
                    <a:lnTo>
                      <a:pt x="1238" y="892"/>
                    </a:lnTo>
                    <a:lnTo>
                      <a:pt x="1234" y="892"/>
                    </a:lnTo>
                    <a:lnTo>
                      <a:pt x="1234" y="888"/>
                    </a:lnTo>
                    <a:lnTo>
                      <a:pt x="1238" y="888"/>
                    </a:lnTo>
                    <a:lnTo>
                      <a:pt x="1234" y="884"/>
                    </a:lnTo>
                    <a:lnTo>
                      <a:pt x="1238" y="884"/>
                    </a:lnTo>
                    <a:lnTo>
                      <a:pt x="1238" y="880"/>
                    </a:lnTo>
                    <a:lnTo>
                      <a:pt x="1234" y="884"/>
                    </a:lnTo>
                    <a:lnTo>
                      <a:pt x="1230" y="888"/>
                    </a:lnTo>
                    <a:lnTo>
                      <a:pt x="1226" y="888"/>
                    </a:lnTo>
                    <a:lnTo>
                      <a:pt x="1226" y="884"/>
                    </a:lnTo>
                    <a:lnTo>
                      <a:pt x="1230" y="884"/>
                    </a:lnTo>
                    <a:lnTo>
                      <a:pt x="1230" y="880"/>
                    </a:lnTo>
                    <a:lnTo>
                      <a:pt x="1234" y="878"/>
                    </a:lnTo>
                    <a:lnTo>
                      <a:pt x="1230" y="878"/>
                    </a:lnTo>
                    <a:lnTo>
                      <a:pt x="1230" y="874"/>
                    </a:lnTo>
                    <a:lnTo>
                      <a:pt x="1234" y="874"/>
                    </a:lnTo>
                    <a:lnTo>
                      <a:pt x="1230" y="874"/>
                    </a:lnTo>
                    <a:lnTo>
                      <a:pt x="1230" y="870"/>
                    </a:lnTo>
                    <a:lnTo>
                      <a:pt x="1226" y="870"/>
                    </a:lnTo>
                    <a:lnTo>
                      <a:pt x="1226" y="874"/>
                    </a:lnTo>
                    <a:lnTo>
                      <a:pt x="1222" y="874"/>
                    </a:lnTo>
                    <a:lnTo>
                      <a:pt x="1222" y="878"/>
                    </a:lnTo>
                    <a:lnTo>
                      <a:pt x="1226" y="874"/>
                    </a:lnTo>
                    <a:lnTo>
                      <a:pt x="1222" y="874"/>
                    </a:lnTo>
                    <a:lnTo>
                      <a:pt x="1222" y="878"/>
                    </a:lnTo>
                    <a:lnTo>
                      <a:pt x="1218" y="878"/>
                    </a:lnTo>
                    <a:lnTo>
                      <a:pt x="1216" y="880"/>
                    </a:lnTo>
                    <a:lnTo>
                      <a:pt x="1216" y="884"/>
                    </a:lnTo>
                    <a:lnTo>
                      <a:pt x="1212" y="888"/>
                    </a:lnTo>
                    <a:lnTo>
                      <a:pt x="1208" y="888"/>
                    </a:lnTo>
                    <a:lnTo>
                      <a:pt x="1204" y="888"/>
                    </a:lnTo>
                    <a:lnTo>
                      <a:pt x="1204" y="884"/>
                    </a:lnTo>
                    <a:lnTo>
                      <a:pt x="1208" y="884"/>
                    </a:lnTo>
                    <a:lnTo>
                      <a:pt x="1212" y="880"/>
                    </a:lnTo>
                    <a:lnTo>
                      <a:pt x="1212" y="878"/>
                    </a:lnTo>
                    <a:lnTo>
                      <a:pt x="1216" y="878"/>
                    </a:lnTo>
                    <a:lnTo>
                      <a:pt x="1218" y="874"/>
                    </a:lnTo>
                    <a:lnTo>
                      <a:pt x="1216" y="874"/>
                    </a:lnTo>
                    <a:lnTo>
                      <a:pt x="1216" y="870"/>
                    </a:lnTo>
                    <a:lnTo>
                      <a:pt x="1218" y="870"/>
                    </a:lnTo>
                    <a:lnTo>
                      <a:pt x="1216" y="870"/>
                    </a:lnTo>
                    <a:lnTo>
                      <a:pt x="1216" y="874"/>
                    </a:lnTo>
                    <a:lnTo>
                      <a:pt x="1212" y="874"/>
                    </a:lnTo>
                    <a:lnTo>
                      <a:pt x="1212" y="870"/>
                    </a:lnTo>
                    <a:lnTo>
                      <a:pt x="1212" y="874"/>
                    </a:lnTo>
                    <a:lnTo>
                      <a:pt x="1212" y="878"/>
                    </a:lnTo>
                    <a:lnTo>
                      <a:pt x="1208" y="878"/>
                    </a:lnTo>
                    <a:lnTo>
                      <a:pt x="1204" y="878"/>
                    </a:lnTo>
                    <a:lnTo>
                      <a:pt x="1204" y="874"/>
                    </a:lnTo>
                    <a:lnTo>
                      <a:pt x="1204" y="878"/>
                    </a:lnTo>
                    <a:lnTo>
                      <a:pt x="1200" y="878"/>
                    </a:lnTo>
                    <a:lnTo>
                      <a:pt x="1200" y="874"/>
                    </a:lnTo>
                    <a:lnTo>
                      <a:pt x="1204" y="874"/>
                    </a:lnTo>
                    <a:lnTo>
                      <a:pt x="1208" y="874"/>
                    </a:lnTo>
                    <a:lnTo>
                      <a:pt x="1204" y="874"/>
                    </a:lnTo>
                    <a:lnTo>
                      <a:pt x="1204" y="870"/>
                    </a:lnTo>
                    <a:lnTo>
                      <a:pt x="1204" y="866"/>
                    </a:lnTo>
                    <a:lnTo>
                      <a:pt x="1204" y="870"/>
                    </a:lnTo>
                    <a:lnTo>
                      <a:pt x="1200" y="870"/>
                    </a:lnTo>
                    <a:lnTo>
                      <a:pt x="1200" y="874"/>
                    </a:lnTo>
                    <a:lnTo>
                      <a:pt x="1196" y="874"/>
                    </a:lnTo>
                    <a:lnTo>
                      <a:pt x="1192" y="874"/>
                    </a:lnTo>
                    <a:lnTo>
                      <a:pt x="1188" y="874"/>
                    </a:lnTo>
                    <a:lnTo>
                      <a:pt x="1188" y="874"/>
                    </a:lnTo>
                    <a:lnTo>
                      <a:pt x="1188" y="874"/>
                    </a:lnTo>
                    <a:close/>
                    <a:moveTo>
                      <a:pt x="190" y="818"/>
                    </a:moveTo>
                    <a:lnTo>
                      <a:pt x="190" y="814"/>
                    </a:lnTo>
                    <a:lnTo>
                      <a:pt x="190" y="810"/>
                    </a:lnTo>
                    <a:lnTo>
                      <a:pt x="186" y="810"/>
                    </a:lnTo>
                    <a:lnTo>
                      <a:pt x="190" y="810"/>
                    </a:lnTo>
                    <a:lnTo>
                      <a:pt x="190" y="814"/>
                    </a:lnTo>
                    <a:lnTo>
                      <a:pt x="182" y="814"/>
                    </a:lnTo>
                    <a:lnTo>
                      <a:pt x="180" y="814"/>
                    </a:lnTo>
                    <a:lnTo>
                      <a:pt x="180" y="810"/>
                    </a:lnTo>
                    <a:lnTo>
                      <a:pt x="180" y="806"/>
                    </a:lnTo>
                    <a:lnTo>
                      <a:pt x="182" y="806"/>
                    </a:lnTo>
                    <a:lnTo>
                      <a:pt x="186" y="806"/>
                    </a:lnTo>
                    <a:lnTo>
                      <a:pt x="190" y="806"/>
                    </a:lnTo>
                    <a:lnTo>
                      <a:pt x="190" y="810"/>
                    </a:lnTo>
                    <a:lnTo>
                      <a:pt x="194" y="810"/>
                    </a:lnTo>
                    <a:lnTo>
                      <a:pt x="198" y="810"/>
                    </a:lnTo>
                    <a:lnTo>
                      <a:pt x="202" y="814"/>
                    </a:lnTo>
                    <a:lnTo>
                      <a:pt x="206" y="814"/>
                    </a:lnTo>
                    <a:lnTo>
                      <a:pt x="210" y="814"/>
                    </a:lnTo>
                    <a:lnTo>
                      <a:pt x="212" y="814"/>
                    </a:lnTo>
                    <a:lnTo>
                      <a:pt x="212" y="818"/>
                    </a:lnTo>
                    <a:lnTo>
                      <a:pt x="216" y="818"/>
                    </a:lnTo>
                    <a:lnTo>
                      <a:pt x="220" y="818"/>
                    </a:lnTo>
                    <a:lnTo>
                      <a:pt x="220" y="822"/>
                    </a:lnTo>
                    <a:lnTo>
                      <a:pt x="224" y="822"/>
                    </a:lnTo>
                    <a:lnTo>
                      <a:pt x="224" y="824"/>
                    </a:lnTo>
                    <a:lnTo>
                      <a:pt x="228" y="828"/>
                    </a:lnTo>
                    <a:lnTo>
                      <a:pt x="228" y="832"/>
                    </a:lnTo>
                    <a:lnTo>
                      <a:pt x="228" y="836"/>
                    </a:lnTo>
                    <a:lnTo>
                      <a:pt x="232" y="836"/>
                    </a:lnTo>
                    <a:lnTo>
                      <a:pt x="236" y="840"/>
                    </a:lnTo>
                    <a:lnTo>
                      <a:pt x="238" y="840"/>
                    </a:lnTo>
                    <a:lnTo>
                      <a:pt x="242" y="840"/>
                    </a:lnTo>
                    <a:lnTo>
                      <a:pt x="242" y="844"/>
                    </a:lnTo>
                    <a:lnTo>
                      <a:pt x="246" y="848"/>
                    </a:lnTo>
                    <a:lnTo>
                      <a:pt x="246" y="852"/>
                    </a:lnTo>
                    <a:lnTo>
                      <a:pt x="246" y="854"/>
                    </a:lnTo>
                    <a:lnTo>
                      <a:pt x="246" y="852"/>
                    </a:lnTo>
                    <a:lnTo>
                      <a:pt x="250" y="852"/>
                    </a:lnTo>
                    <a:lnTo>
                      <a:pt x="250" y="854"/>
                    </a:lnTo>
                    <a:lnTo>
                      <a:pt x="250" y="858"/>
                    </a:lnTo>
                    <a:lnTo>
                      <a:pt x="250" y="854"/>
                    </a:lnTo>
                    <a:lnTo>
                      <a:pt x="246" y="858"/>
                    </a:lnTo>
                    <a:lnTo>
                      <a:pt x="242" y="858"/>
                    </a:lnTo>
                    <a:lnTo>
                      <a:pt x="236" y="854"/>
                    </a:lnTo>
                    <a:lnTo>
                      <a:pt x="232" y="854"/>
                    </a:lnTo>
                    <a:lnTo>
                      <a:pt x="232" y="852"/>
                    </a:lnTo>
                    <a:lnTo>
                      <a:pt x="228" y="852"/>
                    </a:lnTo>
                    <a:lnTo>
                      <a:pt x="224" y="852"/>
                    </a:lnTo>
                    <a:lnTo>
                      <a:pt x="224" y="848"/>
                    </a:lnTo>
                    <a:lnTo>
                      <a:pt x="228" y="848"/>
                    </a:lnTo>
                    <a:lnTo>
                      <a:pt x="228" y="844"/>
                    </a:lnTo>
                    <a:lnTo>
                      <a:pt x="228" y="840"/>
                    </a:lnTo>
                    <a:lnTo>
                      <a:pt x="228" y="844"/>
                    </a:lnTo>
                    <a:lnTo>
                      <a:pt x="224" y="844"/>
                    </a:lnTo>
                    <a:lnTo>
                      <a:pt x="224" y="848"/>
                    </a:lnTo>
                    <a:lnTo>
                      <a:pt x="220" y="844"/>
                    </a:lnTo>
                    <a:lnTo>
                      <a:pt x="220" y="848"/>
                    </a:lnTo>
                    <a:lnTo>
                      <a:pt x="216" y="844"/>
                    </a:lnTo>
                    <a:lnTo>
                      <a:pt x="216" y="840"/>
                    </a:lnTo>
                    <a:lnTo>
                      <a:pt x="212" y="840"/>
                    </a:lnTo>
                    <a:lnTo>
                      <a:pt x="212" y="836"/>
                    </a:lnTo>
                    <a:lnTo>
                      <a:pt x="210" y="836"/>
                    </a:lnTo>
                    <a:lnTo>
                      <a:pt x="206" y="836"/>
                    </a:lnTo>
                    <a:lnTo>
                      <a:pt x="206" y="832"/>
                    </a:lnTo>
                    <a:lnTo>
                      <a:pt x="210" y="832"/>
                    </a:lnTo>
                    <a:lnTo>
                      <a:pt x="212" y="832"/>
                    </a:lnTo>
                    <a:lnTo>
                      <a:pt x="210" y="832"/>
                    </a:lnTo>
                    <a:lnTo>
                      <a:pt x="206" y="832"/>
                    </a:lnTo>
                    <a:lnTo>
                      <a:pt x="206" y="828"/>
                    </a:lnTo>
                    <a:lnTo>
                      <a:pt x="202" y="828"/>
                    </a:lnTo>
                    <a:lnTo>
                      <a:pt x="202" y="824"/>
                    </a:lnTo>
                    <a:lnTo>
                      <a:pt x="198" y="824"/>
                    </a:lnTo>
                    <a:lnTo>
                      <a:pt x="198" y="828"/>
                    </a:lnTo>
                    <a:lnTo>
                      <a:pt x="194" y="824"/>
                    </a:lnTo>
                    <a:lnTo>
                      <a:pt x="194" y="822"/>
                    </a:lnTo>
                    <a:lnTo>
                      <a:pt x="198" y="822"/>
                    </a:lnTo>
                    <a:lnTo>
                      <a:pt x="194" y="822"/>
                    </a:lnTo>
                    <a:lnTo>
                      <a:pt x="194" y="824"/>
                    </a:lnTo>
                    <a:lnTo>
                      <a:pt x="190" y="822"/>
                    </a:lnTo>
                    <a:lnTo>
                      <a:pt x="186" y="822"/>
                    </a:lnTo>
                    <a:lnTo>
                      <a:pt x="186" y="818"/>
                    </a:lnTo>
                    <a:lnTo>
                      <a:pt x="182" y="818"/>
                    </a:lnTo>
                    <a:lnTo>
                      <a:pt x="186" y="814"/>
                    </a:lnTo>
                    <a:lnTo>
                      <a:pt x="190" y="814"/>
                    </a:lnTo>
                    <a:lnTo>
                      <a:pt x="190" y="818"/>
                    </a:lnTo>
                    <a:lnTo>
                      <a:pt x="190" y="818"/>
                    </a:lnTo>
                    <a:lnTo>
                      <a:pt x="190" y="818"/>
                    </a:lnTo>
                    <a:close/>
                    <a:moveTo>
                      <a:pt x="210" y="806"/>
                    </a:moveTo>
                    <a:lnTo>
                      <a:pt x="210" y="810"/>
                    </a:lnTo>
                    <a:lnTo>
                      <a:pt x="206" y="810"/>
                    </a:lnTo>
                    <a:lnTo>
                      <a:pt x="206" y="806"/>
                    </a:lnTo>
                    <a:lnTo>
                      <a:pt x="210" y="806"/>
                    </a:lnTo>
                    <a:lnTo>
                      <a:pt x="210" y="806"/>
                    </a:lnTo>
                    <a:lnTo>
                      <a:pt x="210" y="806"/>
                    </a:lnTo>
                    <a:close/>
                    <a:moveTo>
                      <a:pt x="220" y="818"/>
                    </a:moveTo>
                    <a:lnTo>
                      <a:pt x="224" y="818"/>
                    </a:lnTo>
                    <a:lnTo>
                      <a:pt x="224" y="822"/>
                    </a:lnTo>
                    <a:lnTo>
                      <a:pt x="224" y="824"/>
                    </a:lnTo>
                    <a:lnTo>
                      <a:pt x="224" y="822"/>
                    </a:lnTo>
                    <a:lnTo>
                      <a:pt x="220" y="822"/>
                    </a:lnTo>
                    <a:lnTo>
                      <a:pt x="220" y="818"/>
                    </a:lnTo>
                    <a:lnTo>
                      <a:pt x="220" y="818"/>
                    </a:lnTo>
                    <a:lnTo>
                      <a:pt x="220" y="818"/>
                    </a:lnTo>
                    <a:close/>
                    <a:moveTo>
                      <a:pt x="1096" y="828"/>
                    </a:moveTo>
                    <a:lnTo>
                      <a:pt x="1100" y="828"/>
                    </a:lnTo>
                    <a:lnTo>
                      <a:pt x="1104" y="828"/>
                    </a:lnTo>
                    <a:lnTo>
                      <a:pt x="1106" y="832"/>
                    </a:lnTo>
                    <a:lnTo>
                      <a:pt x="1110" y="832"/>
                    </a:lnTo>
                    <a:lnTo>
                      <a:pt x="1110" y="836"/>
                    </a:lnTo>
                    <a:lnTo>
                      <a:pt x="1114" y="836"/>
                    </a:lnTo>
                    <a:lnTo>
                      <a:pt x="1118" y="836"/>
                    </a:lnTo>
                    <a:lnTo>
                      <a:pt x="1118" y="840"/>
                    </a:lnTo>
                    <a:lnTo>
                      <a:pt x="1122" y="840"/>
                    </a:lnTo>
                    <a:lnTo>
                      <a:pt x="1122" y="844"/>
                    </a:lnTo>
                    <a:lnTo>
                      <a:pt x="1118" y="844"/>
                    </a:lnTo>
                    <a:lnTo>
                      <a:pt x="1114" y="844"/>
                    </a:lnTo>
                    <a:lnTo>
                      <a:pt x="1110" y="844"/>
                    </a:lnTo>
                    <a:lnTo>
                      <a:pt x="1106" y="840"/>
                    </a:lnTo>
                    <a:lnTo>
                      <a:pt x="1104" y="840"/>
                    </a:lnTo>
                    <a:lnTo>
                      <a:pt x="1100" y="840"/>
                    </a:lnTo>
                    <a:lnTo>
                      <a:pt x="1096" y="836"/>
                    </a:lnTo>
                    <a:lnTo>
                      <a:pt x="1092" y="832"/>
                    </a:lnTo>
                    <a:lnTo>
                      <a:pt x="1088" y="832"/>
                    </a:lnTo>
                    <a:lnTo>
                      <a:pt x="1088" y="828"/>
                    </a:lnTo>
                    <a:lnTo>
                      <a:pt x="1084" y="828"/>
                    </a:lnTo>
                    <a:lnTo>
                      <a:pt x="1080" y="824"/>
                    </a:lnTo>
                    <a:lnTo>
                      <a:pt x="1084" y="824"/>
                    </a:lnTo>
                    <a:lnTo>
                      <a:pt x="1088" y="824"/>
                    </a:lnTo>
                    <a:lnTo>
                      <a:pt x="1096" y="828"/>
                    </a:lnTo>
                    <a:lnTo>
                      <a:pt x="1096" y="828"/>
                    </a:lnTo>
                    <a:lnTo>
                      <a:pt x="1096" y="828"/>
                    </a:lnTo>
                    <a:close/>
                    <a:moveTo>
                      <a:pt x="202" y="824"/>
                    </a:moveTo>
                    <a:lnTo>
                      <a:pt x="202" y="828"/>
                    </a:lnTo>
                    <a:lnTo>
                      <a:pt x="206" y="832"/>
                    </a:lnTo>
                    <a:lnTo>
                      <a:pt x="202" y="832"/>
                    </a:lnTo>
                    <a:lnTo>
                      <a:pt x="198" y="828"/>
                    </a:lnTo>
                    <a:lnTo>
                      <a:pt x="202" y="824"/>
                    </a:lnTo>
                    <a:lnTo>
                      <a:pt x="202" y="824"/>
                    </a:lnTo>
                    <a:lnTo>
                      <a:pt x="202" y="824"/>
                    </a:lnTo>
                    <a:close/>
                    <a:moveTo>
                      <a:pt x="238" y="836"/>
                    </a:moveTo>
                    <a:lnTo>
                      <a:pt x="236" y="832"/>
                    </a:lnTo>
                    <a:lnTo>
                      <a:pt x="232" y="828"/>
                    </a:lnTo>
                    <a:lnTo>
                      <a:pt x="236" y="828"/>
                    </a:lnTo>
                    <a:lnTo>
                      <a:pt x="238" y="832"/>
                    </a:lnTo>
                    <a:lnTo>
                      <a:pt x="238" y="836"/>
                    </a:lnTo>
                    <a:lnTo>
                      <a:pt x="238" y="836"/>
                    </a:lnTo>
                    <a:lnTo>
                      <a:pt x="238" y="836"/>
                    </a:lnTo>
                    <a:close/>
                    <a:moveTo>
                      <a:pt x="210" y="836"/>
                    </a:moveTo>
                    <a:lnTo>
                      <a:pt x="212" y="836"/>
                    </a:lnTo>
                    <a:lnTo>
                      <a:pt x="212" y="840"/>
                    </a:lnTo>
                    <a:lnTo>
                      <a:pt x="210" y="840"/>
                    </a:lnTo>
                    <a:lnTo>
                      <a:pt x="210" y="836"/>
                    </a:lnTo>
                    <a:lnTo>
                      <a:pt x="210" y="836"/>
                    </a:lnTo>
                    <a:lnTo>
                      <a:pt x="210" y="836"/>
                    </a:lnTo>
                    <a:close/>
                    <a:moveTo>
                      <a:pt x="246" y="844"/>
                    </a:moveTo>
                    <a:lnTo>
                      <a:pt x="246" y="848"/>
                    </a:lnTo>
                    <a:lnTo>
                      <a:pt x="250" y="848"/>
                    </a:lnTo>
                    <a:lnTo>
                      <a:pt x="246" y="848"/>
                    </a:lnTo>
                    <a:lnTo>
                      <a:pt x="246" y="844"/>
                    </a:lnTo>
                    <a:lnTo>
                      <a:pt x="246" y="844"/>
                    </a:lnTo>
                    <a:lnTo>
                      <a:pt x="246" y="844"/>
                    </a:lnTo>
                    <a:close/>
                    <a:moveTo>
                      <a:pt x="246" y="848"/>
                    </a:moveTo>
                    <a:lnTo>
                      <a:pt x="250" y="848"/>
                    </a:lnTo>
                    <a:lnTo>
                      <a:pt x="250" y="852"/>
                    </a:lnTo>
                    <a:lnTo>
                      <a:pt x="246" y="852"/>
                    </a:lnTo>
                    <a:lnTo>
                      <a:pt x="246" y="848"/>
                    </a:lnTo>
                    <a:lnTo>
                      <a:pt x="246" y="848"/>
                    </a:lnTo>
                    <a:lnTo>
                      <a:pt x="246" y="848"/>
                    </a:lnTo>
                    <a:close/>
                    <a:moveTo>
                      <a:pt x="1080" y="866"/>
                    </a:moveTo>
                    <a:lnTo>
                      <a:pt x="1080" y="870"/>
                    </a:lnTo>
                    <a:lnTo>
                      <a:pt x="1076" y="870"/>
                    </a:lnTo>
                    <a:lnTo>
                      <a:pt x="1080" y="870"/>
                    </a:lnTo>
                    <a:lnTo>
                      <a:pt x="1080" y="866"/>
                    </a:lnTo>
                    <a:lnTo>
                      <a:pt x="1080" y="866"/>
                    </a:lnTo>
                    <a:lnTo>
                      <a:pt x="1080" y="866"/>
                    </a:lnTo>
                    <a:close/>
                    <a:moveTo>
                      <a:pt x="1126" y="874"/>
                    </a:moveTo>
                    <a:lnTo>
                      <a:pt x="1122" y="874"/>
                    </a:lnTo>
                    <a:lnTo>
                      <a:pt x="1126" y="874"/>
                    </a:lnTo>
                    <a:lnTo>
                      <a:pt x="1122" y="874"/>
                    </a:lnTo>
                    <a:lnTo>
                      <a:pt x="1118" y="878"/>
                    </a:lnTo>
                    <a:lnTo>
                      <a:pt x="1122" y="878"/>
                    </a:lnTo>
                    <a:lnTo>
                      <a:pt x="1122" y="874"/>
                    </a:lnTo>
                    <a:lnTo>
                      <a:pt x="1122" y="878"/>
                    </a:lnTo>
                    <a:lnTo>
                      <a:pt x="1118" y="878"/>
                    </a:lnTo>
                    <a:lnTo>
                      <a:pt x="1118" y="880"/>
                    </a:lnTo>
                    <a:lnTo>
                      <a:pt x="1122" y="880"/>
                    </a:lnTo>
                    <a:lnTo>
                      <a:pt x="1118" y="880"/>
                    </a:lnTo>
                    <a:lnTo>
                      <a:pt x="1118" y="878"/>
                    </a:lnTo>
                    <a:lnTo>
                      <a:pt x="1122" y="874"/>
                    </a:lnTo>
                    <a:lnTo>
                      <a:pt x="1126" y="874"/>
                    </a:lnTo>
                    <a:lnTo>
                      <a:pt x="1126" y="874"/>
                    </a:lnTo>
                    <a:lnTo>
                      <a:pt x="1126" y="874"/>
                    </a:lnTo>
                    <a:close/>
                    <a:moveTo>
                      <a:pt x="1114" y="900"/>
                    </a:moveTo>
                    <a:lnTo>
                      <a:pt x="1110" y="900"/>
                    </a:lnTo>
                    <a:lnTo>
                      <a:pt x="1110" y="904"/>
                    </a:lnTo>
                    <a:lnTo>
                      <a:pt x="1106" y="904"/>
                    </a:lnTo>
                    <a:lnTo>
                      <a:pt x="1110" y="904"/>
                    </a:lnTo>
                    <a:lnTo>
                      <a:pt x="1110" y="908"/>
                    </a:lnTo>
                    <a:lnTo>
                      <a:pt x="1106" y="908"/>
                    </a:lnTo>
                    <a:lnTo>
                      <a:pt x="1104" y="908"/>
                    </a:lnTo>
                    <a:lnTo>
                      <a:pt x="1104" y="904"/>
                    </a:lnTo>
                    <a:lnTo>
                      <a:pt x="1100" y="904"/>
                    </a:lnTo>
                    <a:lnTo>
                      <a:pt x="1104" y="900"/>
                    </a:lnTo>
                    <a:lnTo>
                      <a:pt x="1100" y="904"/>
                    </a:lnTo>
                    <a:lnTo>
                      <a:pt x="1096" y="904"/>
                    </a:lnTo>
                    <a:lnTo>
                      <a:pt x="1092" y="900"/>
                    </a:lnTo>
                    <a:lnTo>
                      <a:pt x="1088" y="900"/>
                    </a:lnTo>
                    <a:lnTo>
                      <a:pt x="1088" y="896"/>
                    </a:lnTo>
                    <a:lnTo>
                      <a:pt x="1088" y="892"/>
                    </a:lnTo>
                    <a:lnTo>
                      <a:pt x="1084" y="892"/>
                    </a:lnTo>
                    <a:lnTo>
                      <a:pt x="1084" y="888"/>
                    </a:lnTo>
                    <a:lnTo>
                      <a:pt x="1088" y="884"/>
                    </a:lnTo>
                    <a:lnTo>
                      <a:pt x="1088" y="888"/>
                    </a:lnTo>
                    <a:lnTo>
                      <a:pt x="1088" y="892"/>
                    </a:lnTo>
                    <a:lnTo>
                      <a:pt x="1092" y="892"/>
                    </a:lnTo>
                    <a:lnTo>
                      <a:pt x="1092" y="896"/>
                    </a:lnTo>
                    <a:lnTo>
                      <a:pt x="1096" y="896"/>
                    </a:lnTo>
                    <a:lnTo>
                      <a:pt x="1100" y="896"/>
                    </a:lnTo>
                    <a:lnTo>
                      <a:pt x="1104" y="896"/>
                    </a:lnTo>
                    <a:lnTo>
                      <a:pt x="1106" y="896"/>
                    </a:lnTo>
                    <a:lnTo>
                      <a:pt x="1110" y="896"/>
                    </a:lnTo>
                    <a:lnTo>
                      <a:pt x="1114" y="896"/>
                    </a:lnTo>
                    <a:lnTo>
                      <a:pt x="1118" y="896"/>
                    </a:lnTo>
                    <a:lnTo>
                      <a:pt x="1114" y="900"/>
                    </a:lnTo>
                    <a:lnTo>
                      <a:pt x="1114" y="900"/>
                    </a:lnTo>
                    <a:lnTo>
                      <a:pt x="1114" y="900"/>
                    </a:lnTo>
                    <a:close/>
                    <a:moveTo>
                      <a:pt x="1136" y="914"/>
                    </a:moveTo>
                    <a:lnTo>
                      <a:pt x="1132" y="914"/>
                    </a:lnTo>
                    <a:lnTo>
                      <a:pt x="1130" y="914"/>
                    </a:lnTo>
                    <a:lnTo>
                      <a:pt x="1126" y="914"/>
                    </a:lnTo>
                    <a:lnTo>
                      <a:pt x="1126" y="910"/>
                    </a:lnTo>
                    <a:lnTo>
                      <a:pt x="1126" y="908"/>
                    </a:lnTo>
                    <a:lnTo>
                      <a:pt x="1126" y="904"/>
                    </a:lnTo>
                    <a:lnTo>
                      <a:pt x="1126" y="900"/>
                    </a:lnTo>
                    <a:lnTo>
                      <a:pt x="1130" y="896"/>
                    </a:lnTo>
                    <a:lnTo>
                      <a:pt x="1132" y="892"/>
                    </a:lnTo>
                    <a:lnTo>
                      <a:pt x="1132" y="888"/>
                    </a:lnTo>
                    <a:lnTo>
                      <a:pt x="1136" y="888"/>
                    </a:lnTo>
                    <a:lnTo>
                      <a:pt x="1136" y="884"/>
                    </a:lnTo>
                    <a:lnTo>
                      <a:pt x="1140" y="884"/>
                    </a:lnTo>
                    <a:lnTo>
                      <a:pt x="1136" y="888"/>
                    </a:lnTo>
                    <a:lnTo>
                      <a:pt x="1140" y="888"/>
                    </a:lnTo>
                    <a:lnTo>
                      <a:pt x="1140" y="892"/>
                    </a:lnTo>
                    <a:lnTo>
                      <a:pt x="1136" y="900"/>
                    </a:lnTo>
                    <a:lnTo>
                      <a:pt x="1136" y="904"/>
                    </a:lnTo>
                    <a:lnTo>
                      <a:pt x="1136" y="900"/>
                    </a:lnTo>
                    <a:lnTo>
                      <a:pt x="1140" y="900"/>
                    </a:lnTo>
                    <a:lnTo>
                      <a:pt x="1136" y="904"/>
                    </a:lnTo>
                    <a:lnTo>
                      <a:pt x="1132" y="904"/>
                    </a:lnTo>
                    <a:lnTo>
                      <a:pt x="1132" y="908"/>
                    </a:lnTo>
                    <a:lnTo>
                      <a:pt x="1130" y="908"/>
                    </a:lnTo>
                    <a:lnTo>
                      <a:pt x="1132" y="908"/>
                    </a:lnTo>
                    <a:lnTo>
                      <a:pt x="1132" y="904"/>
                    </a:lnTo>
                    <a:lnTo>
                      <a:pt x="1136" y="904"/>
                    </a:lnTo>
                    <a:lnTo>
                      <a:pt x="1132" y="908"/>
                    </a:lnTo>
                    <a:lnTo>
                      <a:pt x="1130" y="908"/>
                    </a:lnTo>
                    <a:lnTo>
                      <a:pt x="1132" y="908"/>
                    </a:lnTo>
                    <a:lnTo>
                      <a:pt x="1132" y="910"/>
                    </a:lnTo>
                    <a:lnTo>
                      <a:pt x="1130" y="910"/>
                    </a:lnTo>
                    <a:lnTo>
                      <a:pt x="1132" y="910"/>
                    </a:lnTo>
                    <a:lnTo>
                      <a:pt x="1136" y="910"/>
                    </a:lnTo>
                    <a:lnTo>
                      <a:pt x="1136" y="908"/>
                    </a:lnTo>
                    <a:lnTo>
                      <a:pt x="1140" y="908"/>
                    </a:lnTo>
                    <a:lnTo>
                      <a:pt x="1136" y="908"/>
                    </a:lnTo>
                    <a:lnTo>
                      <a:pt x="1132" y="908"/>
                    </a:lnTo>
                    <a:lnTo>
                      <a:pt x="1136" y="908"/>
                    </a:lnTo>
                    <a:lnTo>
                      <a:pt x="1136" y="904"/>
                    </a:lnTo>
                    <a:lnTo>
                      <a:pt x="1140" y="904"/>
                    </a:lnTo>
                    <a:lnTo>
                      <a:pt x="1140" y="900"/>
                    </a:lnTo>
                    <a:lnTo>
                      <a:pt x="1140" y="904"/>
                    </a:lnTo>
                    <a:lnTo>
                      <a:pt x="1136" y="904"/>
                    </a:lnTo>
                    <a:lnTo>
                      <a:pt x="1140" y="900"/>
                    </a:lnTo>
                    <a:lnTo>
                      <a:pt x="1144" y="900"/>
                    </a:lnTo>
                    <a:lnTo>
                      <a:pt x="1144" y="904"/>
                    </a:lnTo>
                    <a:lnTo>
                      <a:pt x="1148" y="904"/>
                    </a:lnTo>
                    <a:lnTo>
                      <a:pt x="1148" y="908"/>
                    </a:lnTo>
                    <a:lnTo>
                      <a:pt x="1144" y="908"/>
                    </a:lnTo>
                    <a:lnTo>
                      <a:pt x="1144" y="910"/>
                    </a:lnTo>
                    <a:lnTo>
                      <a:pt x="1140" y="910"/>
                    </a:lnTo>
                    <a:lnTo>
                      <a:pt x="1140" y="914"/>
                    </a:lnTo>
                    <a:lnTo>
                      <a:pt x="1136" y="914"/>
                    </a:lnTo>
                    <a:lnTo>
                      <a:pt x="1136" y="914"/>
                    </a:lnTo>
                    <a:lnTo>
                      <a:pt x="1136" y="914"/>
                    </a:lnTo>
                    <a:close/>
                    <a:moveTo>
                      <a:pt x="992" y="884"/>
                    </a:moveTo>
                    <a:lnTo>
                      <a:pt x="992" y="888"/>
                    </a:lnTo>
                    <a:lnTo>
                      <a:pt x="988" y="888"/>
                    </a:lnTo>
                    <a:lnTo>
                      <a:pt x="992" y="884"/>
                    </a:lnTo>
                    <a:lnTo>
                      <a:pt x="992" y="884"/>
                    </a:lnTo>
                    <a:lnTo>
                      <a:pt x="992" y="884"/>
                    </a:lnTo>
                    <a:close/>
                    <a:moveTo>
                      <a:pt x="1132" y="914"/>
                    </a:moveTo>
                    <a:lnTo>
                      <a:pt x="1132" y="918"/>
                    </a:lnTo>
                    <a:lnTo>
                      <a:pt x="1130" y="918"/>
                    </a:lnTo>
                    <a:lnTo>
                      <a:pt x="1130" y="914"/>
                    </a:lnTo>
                    <a:lnTo>
                      <a:pt x="1132" y="914"/>
                    </a:lnTo>
                    <a:lnTo>
                      <a:pt x="1132" y="914"/>
                    </a:lnTo>
                    <a:lnTo>
                      <a:pt x="1132" y="914"/>
                    </a:lnTo>
                    <a:close/>
                    <a:moveTo>
                      <a:pt x="1052" y="930"/>
                    </a:moveTo>
                    <a:lnTo>
                      <a:pt x="1052" y="934"/>
                    </a:lnTo>
                    <a:lnTo>
                      <a:pt x="1048" y="934"/>
                    </a:lnTo>
                    <a:lnTo>
                      <a:pt x="1048" y="930"/>
                    </a:lnTo>
                    <a:lnTo>
                      <a:pt x="1052" y="930"/>
                    </a:lnTo>
                    <a:lnTo>
                      <a:pt x="1052" y="930"/>
                    </a:lnTo>
                    <a:lnTo>
                      <a:pt x="1052" y="930"/>
                    </a:lnTo>
                    <a:close/>
                    <a:moveTo>
                      <a:pt x="820" y="78"/>
                    </a:moveTo>
                    <a:lnTo>
                      <a:pt x="816" y="78"/>
                    </a:lnTo>
                    <a:lnTo>
                      <a:pt x="816" y="76"/>
                    </a:lnTo>
                    <a:lnTo>
                      <a:pt x="820" y="76"/>
                    </a:lnTo>
                    <a:lnTo>
                      <a:pt x="824" y="76"/>
                    </a:lnTo>
                    <a:lnTo>
                      <a:pt x="828" y="76"/>
                    </a:lnTo>
                    <a:lnTo>
                      <a:pt x="828" y="72"/>
                    </a:lnTo>
                    <a:lnTo>
                      <a:pt x="832" y="72"/>
                    </a:lnTo>
                    <a:lnTo>
                      <a:pt x="834" y="72"/>
                    </a:lnTo>
                    <a:lnTo>
                      <a:pt x="838" y="72"/>
                    </a:lnTo>
                    <a:lnTo>
                      <a:pt x="834" y="68"/>
                    </a:lnTo>
                    <a:lnTo>
                      <a:pt x="834" y="72"/>
                    </a:lnTo>
                    <a:lnTo>
                      <a:pt x="832" y="72"/>
                    </a:lnTo>
                    <a:lnTo>
                      <a:pt x="828" y="72"/>
                    </a:lnTo>
                    <a:lnTo>
                      <a:pt x="820" y="72"/>
                    </a:lnTo>
                    <a:lnTo>
                      <a:pt x="816" y="76"/>
                    </a:lnTo>
                    <a:lnTo>
                      <a:pt x="812" y="76"/>
                    </a:lnTo>
                    <a:lnTo>
                      <a:pt x="812" y="72"/>
                    </a:lnTo>
                    <a:lnTo>
                      <a:pt x="816" y="72"/>
                    </a:lnTo>
                    <a:lnTo>
                      <a:pt x="820" y="72"/>
                    </a:lnTo>
                    <a:lnTo>
                      <a:pt x="816" y="68"/>
                    </a:lnTo>
                    <a:lnTo>
                      <a:pt x="816" y="72"/>
                    </a:lnTo>
                    <a:lnTo>
                      <a:pt x="812" y="72"/>
                    </a:lnTo>
                    <a:lnTo>
                      <a:pt x="808" y="72"/>
                    </a:lnTo>
                    <a:lnTo>
                      <a:pt x="808" y="76"/>
                    </a:lnTo>
                    <a:lnTo>
                      <a:pt x="808" y="78"/>
                    </a:lnTo>
                    <a:lnTo>
                      <a:pt x="806" y="78"/>
                    </a:lnTo>
                    <a:lnTo>
                      <a:pt x="802" y="78"/>
                    </a:lnTo>
                    <a:lnTo>
                      <a:pt x="798" y="78"/>
                    </a:lnTo>
                    <a:lnTo>
                      <a:pt x="794" y="78"/>
                    </a:lnTo>
                    <a:lnTo>
                      <a:pt x="790" y="78"/>
                    </a:lnTo>
                    <a:lnTo>
                      <a:pt x="786" y="78"/>
                    </a:lnTo>
                    <a:lnTo>
                      <a:pt x="782" y="78"/>
                    </a:lnTo>
                    <a:lnTo>
                      <a:pt x="778" y="78"/>
                    </a:lnTo>
                    <a:lnTo>
                      <a:pt x="782" y="76"/>
                    </a:lnTo>
                    <a:lnTo>
                      <a:pt x="778" y="76"/>
                    </a:lnTo>
                    <a:lnTo>
                      <a:pt x="778" y="78"/>
                    </a:lnTo>
                    <a:lnTo>
                      <a:pt x="776" y="78"/>
                    </a:lnTo>
                    <a:lnTo>
                      <a:pt x="772" y="78"/>
                    </a:lnTo>
                    <a:lnTo>
                      <a:pt x="768" y="76"/>
                    </a:lnTo>
                    <a:lnTo>
                      <a:pt x="772" y="72"/>
                    </a:lnTo>
                    <a:lnTo>
                      <a:pt x="776" y="72"/>
                    </a:lnTo>
                    <a:lnTo>
                      <a:pt x="776" y="68"/>
                    </a:lnTo>
                    <a:lnTo>
                      <a:pt x="778" y="68"/>
                    </a:lnTo>
                    <a:lnTo>
                      <a:pt x="782" y="68"/>
                    </a:lnTo>
                    <a:lnTo>
                      <a:pt x="782" y="64"/>
                    </a:lnTo>
                    <a:lnTo>
                      <a:pt x="790" y="64"/>
                    </a:lnTo>
                    <a:lnTo>
                      <a:pt x="794" y="64"/>
                    </a:lnTo>
                    <a:lnTo>
                      <a:pt x="802" y="64"/>
                    </a:lnTo>
                    <a:lnTo>
                      <a:pt x="806" y="64"/>
                    </a:lnTo>
                    <a:lnTo>
                      <a:pt x="808" y="64"/>
                    </a:lnTo>
                    <a:lnTo>
                      <a:pt x="812" y="60"/>
                    </a:lnTo>
                    <a:lnTo>
                      <a:pt x="816" y="60"/>
                    </a:lnTo>
                    <a:lnTo>
                      <a:pt x="820" y="60"/>
                    </a:lnTo>
                    <a:lnTo>
                      <a:pt x="824" y="60"/>
                    </a:lnTo>
                    <a:lnTo>
                      <a:pt x="828" y="60"/>
                    </a:lnTo>
                    <a:lnTo>
                      <a:pt x="824" y="60"/>
                    </a:lnTo>
                    <a:lnTo>
                      <a:pt x="820" y="60"/>
                    </a:lnTo>
                    <a:lnTo>
                      <a:pt x="816" y="60"/>
                    </a:lnTo>
                    <a:lnTo>
                      <a:pt x="812" y="60"/>
                    </a:lnTo>
                    <a:lnTo>
                      <a:pt x="808" y="60"/>
                    </a:lnTo>
                    <a:lnTo>
                      <a:pt x="806" y="60"/>
                    </a:lnTo>
                    <a:lnTo>
                      <a:pt x="802" y="60"/>
                    </a:lnTo>
                    <a:lnTo>
                      <a:pt x="798" y="60"/>
                    </a:lnTo>
                    <a:lnTo>
                      <a:pt x="794" y="64"/>
                    </a:lnTo>
                    <a:lnTo>
                      <a:pt x="790" y="64"/>
                    </a:lnTo>
                    <a:lnTo>
                      <a:pt x="786" y="64"/>
                    </a:lnTo>
                    <a:lnTo>
                      <a:pt x="782" y="64"/>
                    </a:lnTo>
                    <a:lnTo>
                      <a:pt x="778" y="64"/>
                    </a:lnTo>
                    <a:lnTo>
                      <a:pt x="776" y="64"/>
                    </a:lnTo>
                    <a:lnTo>
                      <a:pt x="772" y="68"/>
                    </a:lnTo>
                    <a:lnTo>
                      <a:pt x="764" y="72"/>
                    </a:lnTo>
                    <a:lnTo>
                      <a:pt x="760" y="76"/>
                    </a:lnTo>
                    <a:lnTo>
                      <a:pt x="756" y="76"/>
                    </a:lnTo>
                    <a:lnTo>
                      <a:pt x="752" y="76"/>
                    </a:lnTo>
                    <a:lnTo>
                      <a:pt x="748" y="76"/>
                    </a:lnTo>
                    <a:lnTo>
                      <a:pt x="746" y="76"/>
                    </a:lnTo>
                    <a:lnTo>
                      <a:pt x="746" y="72"/>
                    </a:lnTo>
                    <a:lnTo>
                      <a:pt x="742" y="72"/>
                    </a:lnTo>
                    <a:lnTo>
                      <a:pt x="738" y="72"/>
                    </a:lnTo>
                    <a:lnTo>
                      <a:pt x="734" y="72"/>
                    </a:lnTo>
                    <a:lnTo>
                      <a:pt x="732" y="68"/>
                    </a:lnTo>
                    <a:lnTo>
                      <a:pt x="734" y="68"/>
                    </a:lnTo>
                    <a:lnTo>
                      <a:pt x="738" y="64"/>
                    </a:lnTo>
                    <a:lnTo>
                      <a:pt x="742" y="64"/>
                    </a:lnTo>
                    <a:lnTo>
                      <a:pt x="746" y="64"/>
                    </a:lnTo>
                    <a:lnTo>
                      <a:pt x="748" y="64"/>
                    </a:lnTo>
                    <a:lnTo>
                      <a:pt x="752" y="64"/>
                    </a:lnTo>
                    <a:lnTo>
                      <a:pt x="756" y="64"/>
                    </a:lnTo>
                    <a:lnTo>
                      <a:pt x="760" y="64"/>
                    </a:lnTo>
                    <a:lnTo>
                      <a:pt x="764" y="64"/>
                    </a:lnTo>
                    <a:lnTo>
                      <a:pt x="768" y="64"/>
                    </a:lnTo>
                    <a:lnTo>
                      <a:pt x="772" y="64"/>
                    </a:lnTo>
                    <a:lnTo>
                      <a:pt x="776" y="64"/>
                    </a:lnTo>
                    <a:lnTo>
                      <a:pt x="778" y="60"/>
                    </a:lnTo>
                    <a:lnTo>
                      <a:pt x="782" y="60"/>
                    </a:lnTo>
                    <a:lnTo>
                      <a:pt x="786" y="60"/>
                    </a:lnTo>
                    <a:lnTo>
                      <a:pt x="786" y="56"/>
                    </a:lnTo>
                    <a:lnTo>
                      <a:pt x="790" y="56"/>
                    </a:lnTo>
                    <a:lnTo>
                      <a:pt x="794" y="56"/>
                    </a:lnTo>
                    <a:lnTo>
                      <a:pt x="790" y="56"/>
                    </a:lnTo>
                    <a:lnTo>
                      <a:pt x="786" y="56"/>
                    </a:lnTo>
                    <a:lnTo>
                      <a:pt x="782" y="56"/>
                    </a:lnTo>
                    <a:lnTo>
                      <a:pt x="778" y="56"/>
                    </a:lnTo>
                    <a:lnTo>
                      <a:pt x="776" y="60"/>
                    </a:lnTo>
                    <a:lnTo>
                      <a:pt x="772" y="60"/>
                    </a:lnTo>
                    <a:lnTo>
                      <a:pt x="768" y="60"/>
                    </a:lnTo>
                    <a:lnTo>
                      <a:pt x="764" y="60"/>
                    </a:lnTo>
                    <a:lnTo>
                      <a:pt x="760" y="60"/>
                    </a:lnTo>
                    <a:lnTo>
                      <a:pt x="760" y="64"/>
                    </a:lnTo>
                    <a:lnTo>
                      <a:pt x="752" y="64"/>
                    </a:lnTo>
                    <a:lnTo>
                      <a:pt x="748" y="64"/>
                    </a:lnTo>
                    <a:lnTo>
                      <a:pt x="746" y="64"/>
                    </a:lnTo>
                    <a:lnTo>
                      <a:pt x="742" y="64"/>
                    </a:lnTo>
                    <a:lnTo>
                      <a:pt x="738" y="64"/>
                    </a:lnTo>
                    <a:lnTo>
                      <a:pt x="734" y="64"/>
                    </a:lnTo>
                    <a:lnTo>
                      <a:pt x="732" y="64"/>
                    </a:lnTo>
                    <a:lnTo>
                      <a:pt x="728" y="64"/>
                    </a:lnTo>
                    <a:lnTo>
                      <a:pt x="724" y="64"/>
                    </a:lnTo>
                    <a:lnTo>
                      <a:pt x="720" y="64"/>
                    </a:lnTo>
                    <a:lnTo>
                      <a:pt x="716" y="60"/>
                    </a:lnTo>
                    <a:lnTo>
                      <a:pt x="720" y="56"/>
                    </a:lnTo>
                    <a:lnTo>
                      <a:pt x="724" y="56"/>
                    </a:lnTo>
                    <a:lnTo>
                      <a:pt x="728" y="56"/>
                    </a:lnTo>
                    <a:lnTo>
                      <a:pt x="728" y="60"/>
                    </a:lnTo>
                    <a:lnTo>
                      <a:pt x="732" y="60"/>
                    </a:lnTo>
                    <a:lnTo>
                      <a:pt x="732" y="56"/>
                    </a:lnTo>
                    <a:lnTo>
                      <a:pt x="734" y="56"/>
                    </a:lnTo>
                    <a:lnTo>
                      <a:pt x="732" y="56"/>
                    </a:lnTo>
                    <a:lnTo>
                      <a:pt x="728" y="56"/>
                    </a:lnTo>
                    <a:lnTo>
                      <a:pt x="724" y="56"/>
                    </a:lnTo>
                    <a:lnTo>
                      <a:pt x="724" y="52"/>
                    </a:lnTo>
                    <a:lnTo>
                      <a:pt x="728" y="52"/>
                    </a:lnTo>
                    <a:lnTo>
                      <a:pt x="732" y="52"/>
                    </a:lnTo>
                    <a:lnTo>
                      <a:pt x="734" y="52"/>
                    </a:lnTo>
                    <a:lnTo>
                      <a:pt x="738" y="50"/>
                    </a:lnTo>
                    <a:lnTo>
                      <a:pt x="742" y="50"/>
                    </a:lnTo>
                    <a:lnTo>
                      <a:pt x="746" y="50"/>
                    </a:lnTo>
                    <a:lnTo>
                      <a:pt x="748" y="50"/>
                    </a:lnTo>
                    <a:lnTo>
                      <a:pt x="752" y="50"/>
                    </a:lnTo>
                    <a:lnTo>
                      <a:pt x="756" y="50"/>
                    </a:lnTo>
                    <a:lnTo>
                      <a:pt x="760" y="50"/>
                    </a:lnTo>
                    <a:lnTo>
                      <a:pt x="756" y="50"/>
                    </a:lnTo>
                    <a:lnTo>
                      <a:pt x="752" y="50"/>
                    </a:lnTo>
                    <a:lnTo>
                      <a:pt x="748" y="50"/>
                    </a:lnTo>
                    <a:lnTo>
                      <a:pt x="746" y="50"/>
                    </a:lnTo>
                    <a:lnTo>
                      <a:pt x="742" y="50"/>
                    </a:lnTo>
                    <a:lnTo>
                      <a:pt x="738" y="50"/>
                    </a:lnTo>
                    <a:lnTo>
                      <a:pt x="734" y="50"/>
                    </a:lnTo>
                    <a:lnTo>
                      <a:pt x="732" y="50"/>
                    </a:lnTo>
                    <a:lnTo>
                      <a:pt x="728" y="50"/>
                    </a:lnTo>
                    <a:lnTo>
                      <a:pt x="728" y="52"/>
                    </a:lnTo>
                    <a:lnTo>
                      <a:pt x="720" y="52"/>
                    </a:lnTo>
                    <a:lnTo>
                      <a:pt x="716" y="52"/>
                    </a:lnTo>
                    <a:lnTo>
                      <a:pt x="712" y="52"/>
                    </a:lnTo>
                    <a:lnTo>
                      <a:pt x="716" y="52"/>
                    </a:lnTo>
                    <a:lnTo>
                      <a:pt x="712" y="52"/>
                    </a:lnTo>
                    <a:lnTo>
                      <a:pt x="708" y="52"/>
                    </a:lnTo>
                    <a:lnTo>
                      <a:pt x="708" y="50"/>
                    </a:lnTo>
                    <a:lnTo>
                      <a:pt x="712" y="50"/>
                    </a:lnTo>
                    <a:lnTo>
                      <a:pt x="716" y="50"/>
                    </a:lnTo>
                    <a:lnTo>
                      <a:pt x="720" y="50"/>
                    </a:lnTo>
                    <a:lnTo>
                      <a:pt x="724" y="46"/>
                    </a:lnTo>
                    <a:lnTo>
                      <a:pt x="728" y="46"/>
                    </a:lnTo>
                    <a:lnTo>
                      <a:pt x="724" y="46"/>
                    </a:lnTo>
                    <a:lnTo>
                      <a:pt x="720" y="46"/>
                    </a:lnTo>
                    <a:lnTo>
                      <a:pt x="716" y="46"/>
                    </a:lnTo>
                    <a:lnTo>
                      <a:pt x="712" y="46"/>
                    </a:lnTo>
                    <a:lnTo>
                      <a:pt x="708" y="46"/>
                    </a:lnTo>
                    <a:lnTo>
                      <a:pt x="708" y="50"/>
                    </a:lnTo>
                    <a:lnTo>
                      <a:pt x="706" y="50"/>
                    </a:lnTo>
                    <a:lnTo>
                      <a:pt x="702" y="50"/>
                    </a:lnTo>
                    <a:lnTo>
                      <a:pt x="702" y="46"/>
                    </a:lnTo>
                    <a:lnTo>
                      <a:pt x="698" y="46"/>
                    </a:lnTo>
                    <a:lnTo>
                      <a:pt x="694" y="46"/>
                    </a:lnTo>
                    <a:lnTo>
                      <a:pt x="698" y="46"/>
                    </a:lnTo>
                    <a:lnTo>
                      <a:pt x="698" y="42"/>
                    </a:lnTo>
                    <a:lnTo>
                      <a:pt x="702" y="42"/>
                    </a:lnTo>
                    <a:lnTo>
                      <a:pt x="706" y="42"/>
                    </a:lnTo>
                    <a:lnTo>
                      <a:pt x="708" y="42"/>
                    </a:lnTo>
                    <a:lnTo>
                      <a:pt x="708" y="38"/>
                    </a:lnTo>
                    <a:lnTo>
                      <a:pt x="712" y="38"/>
                    </a:lnTo>
                    <a:lnTo>
                      <a:pt x="716" y="38"/>
                    </a:lnTo>
                    <a:lnTo>
                      <a:pt x="720" y="38"/>
                    </a:lnTo>
                    <a:lnTo>
                      <a:pt x="724" y="38"/>
                    </a:lnTo>
                    <a:lnTo>
                      <a:pt x="728" y="38"/>
                    </a:lnTo>
                    <a:lnTo>
                      <a:pt x="732" y="42"/>
                    </a:lnTo>
                    <a:lnTo>
                      <a:pt x="732" y="38"/>
                    </a:lnTo>
                    <a:lnTo>
                      <a:pt x="734" y="38"/>
                    </a:lnTo>
                    <a:lnTo>
                      <a:pt x="734" y="34"/>
                    </a:lnTo>
                    <a:lnTo>
                      <a:pt x="738" y="34"/>
                    </a:lnTo>
                    <a:lnTo>
                      <a:pt x="742" y="34"/>
                    </a:lnTo>
                    <a:lnTo>
                      <a:pt x="746" y="34"/>
                    </a:lnTo>
                    <a:lnTo>
                      <a:pt x="748" y="30"/>
                    </a:lnTo>
                    <a:lnTo>
                      <a:pt x="752" y="34"/>
                    </a:lnTo>
                    <a:lnTo>
                      <a:pt x="752" y="30"/>
                    </a:lnTo>
                    <a:lnTo>
                      <a:pt x="756" y="30"/>
                    </a:lnTo>
                    <a:lnTo>
                      <a:pt x="756" y="34"/>
                    </a:lnTo>
                    <a:lnTo>
                      <a:pt x="760" y="34"/>
                    </a:lnTo>
                    <a:lnTo>
                      <a:pt x="760" y="38"/>
                    </a:lnTo>
                    <a:lnTo>
                      <a:pt x="764" y="38"/>
                    </a:lnTo>
                    <a:lnTo>
                      <a:pt x="768" y="38"/>
                    </a:lnTo>
                    <a:lnTo>
                      <a:pt x="764" y="38"/>
                    </a:lnTo>
                    <a:lnTo>
                      <a:pt x="760" y="38"/>
                    </a:lnTo>
                    <a:lnTo>
                      <a:pt x="760" y="34"/>
                    </a:lnTo>
                    <a:lnTo>
                      <a:pt x="764" y="34"/>
                    </a:lnTo>
                    <a:lnTo>
                      <a:pt x="768" y="34"/>
                    </a:lnTo>
                    <a:lnTo>
                      <a:pt x="772" y="34"/>
                    </a:lnTo>
                    <a:lnTo>
                      <a:pt x="776" y="34"/>
                    </a:lnTo>
                    <a:lnTo>
                      <a:pt x="778" y="34"/>
                    </a:lnTo>
                    <a:lnTo>
                      <a:pt x="782" y="34"/>
                    </a:lnTo>
                    <a:lnTo>
                      <a:pt x="782" y="38"/>
                    </a:lnTo>
                    <a:lnTo>
                      <a:pt x="786" y="38"/>
                    </a:lnTo>
                    <a:lnTo>
                      <a:pt x="782" y="38"/>
                    </a:lnTo>
                    <a:lnTo>
                      <a:pt x="782" y="34"/>
                    </a:lnTo>
                    <a:lnTo>
                      <a:pt x="786" y="34"/>
                    </a:lnTo>
                    <a:lnTo>
                      <a:pt x="790" y="34"/>
                    </a:lnTo>
                    <a:lnTo>
                      <a:pt x="790" y="38"/>
                    </a:lnTo>
                    <a:lnTo>
                      <a:pt x="794" y="38"/>
                    </a:lnTo>
                    <a:lnTo>
                      <a:pt x="790" y="38"/>
                    </a:lnTo>
                    <a:lnTo>
                      <a:pt x="790" y="34"/>
                    </a:lnTo>
                    <a:lnTo>
                      <a:pt x="794" y="34"/>
                    </a:lnTo>
                    <a:lnTo>
                      <a:pt x="794" y="38"/>
                    </a:lnTo>
                    <a:lnTo>
                      <a:pt x="798" y="38"/>
                    </a:lnTo>
                    <a:lnTo>
                      <a:pt x="794" y="34"/>
                    </a:lnTo>
                    <a:lnTo>
                      <a:pt x="790" y="34"/>
                    </a:lnTo>
                    <a:lnTo>
                      <a:pt x="786" y="34"/>
                    </a:lnTo>
                    <a:lnTo>
                      <a:pt x="782" y="34"/>
                    </a:lnTo>
                    <a:lnTo>
                      <a:pt x="778" y="34"/>
                    </a:lnTo>
                    <a:lnTo>
                      <a:pt x="778" y="30"/>
                    </a:lnTo>
                    <a:lnTo>
                      <a:pt x="776" y="30"/>
                    </a:lnTo>
                    <a:lnTo>
                      <a:pt x="772" y="30"/>
                    </a:lnTo>
                    <a:lnTo>
                      <a:pt x="768" y="30"/>
                    </a:lnTo>
                    <a:lnTo>
                      <a:pt x="764" y="30"/>
                    </a:lnTo>
                    <a:lnTo>
                      <a:pt x="764" y="26"/>
                    </a:lnTo>
                    <a:lnTo>
                      <a:pt x="768" y="26"/>
                    </a:lnTo>
                    <a:lnTo>
                      <a:pt x="772" y="26"/>
                    </a:lnTo>
                    <a:lnTo>
                      <a:pt x="776" y="26"/>
                    </a:lnTo>
                    <a:lnTo>
                      <a:pt x="778" y="26"/>
                    </a:lnTo>
                    <a:lnTo>
                      <a:pt x="782" y="26"/>
                    </a:lnTo>
                    <a:lnTo>
                      <a:pt x="786" y="26"/>
                    </a:lnTo>
                    <a:lnTo>
                      <a:pt x="782" y="22"/>
                    </a:lnTo>
                    <a:lnTo>
                      <a:pt x="786" y="22"/>
                    </a:lnTo>
                    <a:lnTo>
                      <a:pt x="782" y="22"/>
                    </a:lnTo>
                    <a:lnTo>
                      <a:pt x="778" y="22"/>
                    </a:lnTo>
                    <a:lnTo>
                      <a:pt x="778" y="20"/>
                    </a:lnTo>
                    <a:lnTo>
                      <a:pt x="782" y="20"/>
                    </a:lnTo>
                    <a:lnTo>
                      <a:pt x="786" y="20"/>
                    </a:lnTo>
                    <a:lnTo>
                      <a:pt x="790" y="20"/>
                    </a:lnTo>
                    <a:lnTo>
                      <a:pt x="798" y="20"/>
                    </a:lnTo>
                    <a:lnTo>
                      <a:pt x="798" y="22"/>
                    </a:lnTo>
                    <a:lnTo>
                      <a:pt x="794" y="22"/>
                    </a:lnTo>
                    <a:lnTo>
                      <a:pt x="798" y="22"/>
                    </a:lnTo>
                    <a:lnTo>
                      <a:pt x="802" y="22"/>
                    </a:lnTo>
                    <a:lnTo>
                      <a:pt x="806" y="22"/>
                    </a:lnTo>
                    <a:lnTo>
                      <a:pt x="808" y="22"/>
                    </a:lnTo>
                    <a:lnTo>
                      <a:pt x="812" y="26"/>
                    </a:lnTo>
                    <a:lnTo>
                      <a:pt x="816" y="26"/>
                    </a:lnTo>
                    <a:lnTo>
                      <a:pt x="816" y="30"/>
                    </a:lnTo>
                    <a:lnTo>
                      <a:pt x="820" y="30"/>
                    </a:lnTo>
                    <a:lnTo>
                      <a:pt x="820" y="34"/>
                    </a:lnTo>
                    <a:lnTo>
                      <a:pt x="824" y="34"/>
                    </a:lnTo>
                    <a:lnTo>
                      <a:pt x="828" y="34"/>
                    </a:lnTo>
                    <a:lnTo>
                      <a:pt x="832" y="34"/>
                    </a:lnTo>
                    <a:lnTo>
                      <a:pt x="834" y="34"/>
                    </a:lnTo>
                    <a:lnTo>
                      <a:pt x="832" y="34"/>
                    </a:lnTo>
                    <a:lnTo>
                      <a:pt x="828" y="30"/>
                    </a:lnTo>
                    <a:lnTo>
                      <a:pt x="824" y="30"/>
                    </a:lnTo>
                    <a:lnTo>
                      <a:pt x="820" y="30"/>
                    </a:lnTo>
                    <a:lnTo>
                      <a:pt x="820" y="26"/>
                    </a:lnTo>
                    <a:lnTo>
                      <a:pt x="824" y="26"/>
                    </a:lnTo>
                    <a:lnTo>
                      <a:pt x="828" y="26"/>
                    </a:lnTo>
                    <a:lnTo>
                      <a:pt x="832" y="26"/>
                    </a:lnTo>
                    <a:lnTo>
                      <a:pt x="832" y="30"/>
                    </a:lnTo>
                    <a:lnTo>
                      <a:pt x="834" y="30"/>
                    </a:lnTo>
                    <a:lnTo>
                      <a:pt x="838" y="30"/>
                    </a:lnTo>
                    <a:lnTo>
                      <a:pt x="842" y="30"/>
                    </a:lnTo>
                    <a:lnTo>
                      <a:pt x="846" y="34"/>
                    </a:lnTo>
                    <a:lnTo>
                      <a:pt x="850" y="34"/>
                    </a:lnTo>
                    <a:lnTo>
                      <a:pt x="854" y="34"/>
                    </a:lnTo>
                    <a:lnTo>
                      <a:pt x="858" y="34"/>
                    </a:lnTo>
                    <a:lnTo>
                      <a:pt x="862" y="34"/>
                    </a:lnTo>
                    <a:lnTo>
                      <a:pt x="864" y="38"/>
                    </a:lnTo>
                    <a:lnTo>
                      <a:pt x="868" y="38"/>
                    </a:lnTo>
                    <a:lnTo>
                      <a:pt x="868" y="42"/>
                    </a:lnTo>
                    <a:lnTo>
                      <a:pt x="872" y="42"/>
                    </a:lnTo>
                    <a:lnTo>
                      <a:pt x="868" y="38"/>
                    </a:lnTo>
                    <a:lnTo>
                      <a:pt x="864" y="34"/>
                    </a:lnTo>
                    <a:lnTo>
                      <a:pt x="862" y="34"/>
                    </a:lnTo>
                    <a:lnTo>
                      <a:pt x="858" y="34"/>
                    </a:lnTo>
                    <a:lnTo>
                      <a:pt x="854" y="34"/>
                    </a:lnTo>
                    <a:lnTo>
                      <a:pt x="850" y="34"/>
                    </a:lnTo>
                    <a:lnTo>
                      <a:pt x="850" y="30"/>
                    </a:lnTo>
                    <a:lnTo>
                      <a:pt x="846" y="30"/>
                    </a:lnTo>
                    <a:lnTo>
                      <a:pt x="842" y="30"/>
                    </a:lnTo>
                    <a:lnTo>
                      <a:pt x="838" y="26"/>
                    </a:lnTo>
                    <a:lnTo>
                      <a:pt x="834" y="26"/>
                    </a:lnTo>
                    <a:lnTo>
                      <a:pt x="832" y="26"/>
                    </a:lnTo>
                    <a:lnTo>
                      <a:pt x="828" y="26"/>
                    </a:lnTo>
                    <a:lnTo>
                      <a:pt x="828" y="22"/>
                    </a:lnTo>
                    <a:lnTo>
                      <a:pt x="824" y="22"/>
                    </a:lnTo>
                    <a:lnTo>
                      <a:pt x="828" y="20"/>
                    </a:lnTo>
                    <a:lnTo>
                      <a:pt x="832" y="20"/>
                    </a:lnTo>
                    <a:lnTo>
                      <a:pt x="838" y="20"/>
                    </a:lnTo>
                    <a:lnTo>
                      <a:pt x="842" y="20"/>
                    </a:lnTo>
                    <a:lnTo>
                      <a:pt x="838" y="20"/>
                    </a:lnTo>
                    <a:lnTo>
                      <a:pt x="834" y="20"/>
                    </a:lnTo>
                    <a:lnTo>
                      <a:pt x="832" y="20"/>
                    </a:lnTo>
                    <a:lnTo>
                      <a:pt x="832" y="16"/>
                    </a:lnTo>
                    <a:lnTo>
                      <a:pt x="828" y="16"/>
                    </a:lnTo>
                    <a:lnTo>
                      <a:pt x="832" y="16"/>
                    </a:lnTo>
                    <a:lnTo>
                      <a:pt x="834" y="16"/>
                    </a:lnTo>
                    <a:lnTo>
                      <a:pt x="842" y="16"/>
                    </a:lnTo>
                    <a:lnTo>
                      <a:pt x="846" y="20"/>
                    </a:lnTo>
                    <a:lnTo>
                      <a:pt x="850" y="20"/>
                    </a:lnTo>
                    <a:lnTo>
                      <a:pt x="854" y="20"/>
                    </a:lnTo>
                    <a:lnTo>
                      <a:pt x="850" y="16"/>
                    </a:lnTo>
                    <a:lnTo>
                      <a:pt x="846" y="16"/>
                    </a:lnTo>
                    <a:lnTo>
                      <a:pt x="846" y="12"/>
                    </a:lnTo>
                    <a:lnTo>
                      <a:pt x="842" y="12"/>
                    </a:lnTo>
                    <a:lnTo>
                      <a:pt x="838" y="12"/>
                    </a:lnTo>
                    <a:lnTo>
                      <a:pt x="842" y="12"/>
                    </a:lnTo>
                    <a:lnTo>
                      <a:pt x="842" y="8"/>
                    </a:lnTo>
                    <a:lnTo>
                      <a:pt x="850" y="12"/>
                    </a:lnTo>
                    <a:lnTo>
                      <a:pt x="858" y="12"/>
                    </a:lnTo>
                    <a:lnTo>
                      <a:pt x="862" y="12"/>
                    </a:lnTo>
                    <a:lnTo>
                      <a:pt x="862" y="16"/>
                    </a:lnTo>
                    <a:lnTo>
                      <a:pt x="864" y="16"/>
                    </a:lnTo>
                    <a:lnTo>
                      <a:pt x="864" y="12"/>
                    </a:lnTo>
                    <a:lnTo>
                      <a:pt x="868" y="16"/>
                    </a:lnTo>
                    <a:lnTo>
                      <a:pt x="872" y="16"/>
                    </a:lnTo>
                    <a:lnTo>
                      <a:pt x="876" y="16"/>
                    </a:lnTo>
                    <a:lnTo>
                      <a:pt x="880" y="16"/>
                    </a:lnTo>
                    <a:lnTo>
                      <a:pt x="884" y="16"/>
                    </a:lnTo>
                    <a:lnTo>
                      <a:pt x="880" y="16"/>
                    </a:lnTo>
                    <a:lnTo>
                      <a:pt x="876" y="16"/>
                    </a:lnTo>
                    <a:lnTo>
                      <a:pt x="872" y="16"/>
                    </a:lnTo>
                    <a:lnTo>
                      <a:pt x="872" y="12"/>
                    </a:lnTo>
                    <a:lnTo>
                      <a:pt x="868" y="12"/>
                    </a:lnTo>
                    <a:lnTo>
                      <a:pt x="864" y="12"/>
                    </a:lnTo>
                    <a:lnTo>
                      <a:pt x="862" y="12"/>
                    </a:lnTo>
                    <a:lnTo>
                      <a:pt x="864" y="12"/>
                    </a:lnTo>
                    <a:lnTo>
                      <a:pt x="868" y="12"/>
                    </a:lnTo>
                    <a:lnTo>
                      <a:pt x="864" y="8"/>
                    </a:lnTo>
                    <a:lnTo>
                      <a:pt x="862" y="8"/>
                    </a:lnTo>
                    <a:lnTo>
                      <a:pt x="858" y="8"/>
                    </a:lnTo>
                    <a:lnTo>
                      <a:pt x="862" y="8"/>
                    </a:lnTo>
                    <a:lnTo>
                      <a:pt x="864" y="4"/>
                    </a:lnTo>
                    <a:lnTo>
                      <a:pt x="868" y="4"/>
                    </a:lnTo>
                    <a:lnTo>
                      <a:pt x="872" y="4"/>
                    </a:lnTo>
                    <a:lnTo>
                      <a:pt x="876" y="4"/>
                    </a:lnTo>
                    <a:lnTo>
                      <a:pt x="876" y="8"/>
                    </a:lnTo>
                    <a:lnTo>
                      <a:pt x="880" y="8"/>
                    </a:lnTo>
                    <a:lnTo>
                      <a:pt x="884" y="8"/>
                    </a:lnTo>
                    <a:lnTo>
                      <a:pt x="888" y="8"/>
                    </a:lnTo>
                    <a:lnTo>
                      <a:pt x="888" y="12"/>
                    </a:lnTo>
                    <a:lnTo>
                      <a:pt x="890" y="8"/>
                    </a:lnTo>
                    <a:lnTo>
                      <a:pt x="888" y="8"/>
                    </a:lnTo>
                    <a:lnTo>
                      <a:pt x="890" y="8"/>
                    </a:lnTo>
                    <a:lnTo>
                      <a:pt x="894" y="8"/>
                    </a:lnTo>
                    <a:lnTo>
                      <a:pt x="898" y="8"/>
                    </a:lnTo>
                    <a:lnTo>
                      <a:pt x="902" y="8"/>
                    </a:lnTo>
                    <a:lnTo>
                      <a:pt x="906" y="12"/>
                    </a:lnTo>
                    <a:lnTo>
                      <a:pt x="910" y="12"/>
                    </a:lnTo>
                    <a:lnTo>
                      <a:pt x="910" y="16"/>
                    </a:lnTo>
                    <a:lnTo>
                      <a:pt x="914" y="16"/>
                    </a:lnTo>
                    <a:lnTo>
                      <a:pt x="918" y="16"/>
                    </a:lnTo>
                    <a:lnTo>
                      <a:pt x="920" y="16"/>
                    </a:lnTo>
                    <a:lnTo>
                      <a:pt x="920" y="20"/>
                    </a:lnTo>
                    <a:lnTo>
                      <a:pt x="918" y="20"/>
                    </a:lnTo>
                    <a:lnTo>
                      <a:pt x="918" y="22"/>
                    </a:lnTo>
                    <a:lnTo>
                      <a:pt x="918" y="20"/>
                    </a:lnTo>
                    <a:lnTo>
                      <a:pt x="920" y="20"/>
                    </a:lnTo>
                    <a:lnTo>
                      <a:pt x="924" y="16"/>
                    </a:lnTo>
                    <a:lnTo>
                      <a:pt x="928" y="16"/>
                    </a:lnTo>
                    <a:lnTo>
                      <a:pt x="924" y="16"/>
                    </a:lnTo>
                    <a:lnTo>
                      <a:pt x="920" y="16"/>
                    </a:lnTo>
                    <a:lnTo>
                      <a:pt x="918" y="16"/>
                    </a:lnTo>
                    <a:lnTo>
                      <a:pt x="918" y="12"/>
                    </a:lnTo>
                    <a:lnTo>
                      <a:pt x="914" y="12"/>
                    </a:lnTo>
                    <a:lnTo>
                      <a:pt x="918" y="12"/>
                    </a:lnTo>
                    <a:lnTo>
                      <a:pt x="920" y="12"/>
                    </a:lnTo>
                    <a:lnTo>
                      <a:pt x="918" y="12"/>
                    </a:lnTo>
                    <a:lnTo>
                      <a:pt x="914" y="12"/>
                    </a:lnTo>
                    <a:lnTo>
                      <a:pt x="910" y="8"/>
                    </a:lnTo>
                    <a:lnTo>
                      <a:pt x="906" y="8"/>
                    </a:lnTo>
                    <a:lnTo>
                      <a:pt x="902" y="8"/>
                    </a:lnTo>
                    <a:lnTo>
                      <a:pt x="898" y="4"/>
                    </a:lnTo>
                    <a:lnTo>
                      <a:pt x="902" y="4"/>
                    </a:lnTo>
                    <a:lnTo>
                      <a:pt x="906" y="4"/>
                    </a:lnTo>
                    <a:lnTo>
                      <a:pt x="910" y="4"/>
                    </a:lnTo>
                    <a:lnTo>
                      <a:pt x="914" y="4"/>
                    </a:lnTo>
                    <a:lnTo>
                      <a:pt x="918" y="4"/>
                    </a:lnTo>
                    <a:lnTo>
                      <a:pt x="920" y="4"/>
                    </a:lnTo>
                    <a:lnTo>
                      <a:pt x="924" y="4"/>
                    </a:lnTo>
                    <a:lnTo>
                      <a:pt x="928" y="4"/>
                    </a:lnTo>
                    <a:lnTo>
                      <a:pt x="932" y="4"/>
                    </a:lnTo>
                    <a:lnTo>
                      <a:pt x="936" y="4"/>
                    </a:lnTo>
                    <a:lnTo>
                      <a:pt x="940" y="4"/>
                    </a:lnTo>
                    <a:lnTo>
                      <a:pt x="944" y="4"/>
                    </a:lnTo>
                    <a:lnTo>
                      <a:pt x="948" y="4"/>
                    </a:lnTo>
                    <a:lnTo>
                      <a:pt x="950" y="8"/>
                    </a:lnTo>
                    <a:lnTo>
                      <a:pt x="954" y="12"/>
                    </a:lnTo>
                    <a:lnTo>
                      <a:pt x="958" y="12"/>
                    </a:lnTo>
                    <a:lnTo>
                      <a:pt x="962" y="12"/>
                    </a:lnTo>
                    <a:lnTo>
                      <a:pt x="966" y="12"/>
                    </a:lnTo>
                    <a:lnTo>
                      <a:pt x="966" y="16"/>
                    </a:lnTo>
                    <a:lnTo>
                      <a:pt x="970" y="12"/>
                    </a:lnTo>
                    <a:lnTo>
                      <a:pt x="966" y="12"/>
                    </a:lnTo>
                    <a:lnTo>
                      <a:pt x="962" y="12"/>
                    </a:lnTo>
                    <a:lnTo>
                      <a:pt x="958" y="12"/>
                    </a:lnTo>
                    <a:lnTo>
                      <a:pt x="954" y="8"/>
                    </a:lnTo>
                    <a:lnTo>
                      <a:pt x="958" y="4"/>
                    </a:lnTo>
                    <a:lnTo>
                      <a:pt x="962" y="4"/>
                    </a:lnTo>
                    <a:lnTo>
                      <a:pt x="966" y="0"/>
                    </a:lnTo>
                    <a:lnTo>
                      <a:pt x="970" y="0"/>
                    </a:lnTo>
                    <a:lnTo>
                      <a:pt x="974" y="0"/>
                    </a:lnTo>
                    <a:lnTo>
                      <a:pt x="976" y="0"/>
                    </a:lnTo>
                    <a:lnTo>
                      <a:pt x="980" y="0"/>
                    </a:lnTo>
                    <a:lnTo>
                      <a:pt x="980" y="4"/>
                    </a:lnTo>
                    <a:lnTo>
                      <a:pt x="980" y="8"/>
                    </a:lnTo>
                    <a:lnTo>
                      <a:pt x="984" y="8"/>
                    </a:lnTo>
                    <a:lnTo>
                      <a:pt x="988" y="8"/>
                    </a:lnTo>
                    <a:lnTo>
                      <a:pt x="992" y="8"/>
                    </a:lnTo>
                    <a:lnTo>
                      <a:pt x="988" y="8"/>
                    </a:lnTo>
                    <a:lnTo>
                      <a:pt x="984" y="4"/>
                    </a:lnTo>
                    <a:lnTo>
                      <a:pt x="988" y="0"/>
                    </a:lnTo>
                    <a:lnTo>
                      <a:pt x="992" y="0"/>
                    </a:lnTo>
                    <a:lnTo>
                      <a:pt x="996" y="0"/>
                    </a:lnTo>
                    <a:lnTo>
                      <a:pt x="1000" y="0"/>
                    </a:lnTo>
                    <a:lnTo>
                      <a:pt x="1004" y="0"/>
                    </a:lnTo>
                    <a:lnTo>
                      <a:pt x="1006" y="0"/>
                    </a:lnTo>
                    <a:lnTo>
                      <a:pt x="1010" y="0"/>
                    </a:lnTo>
                    <a:lnTo>
                      <a:pt x="1010" y="4"/>
                    </a:lnTo>
                    <a:lnTo>
                      <a:pt x="1006" y="4"/>
                    </a:lnTo>
                    <a:lnTo>
                      <a:pt x="1010" y="4"/>
                    </a:lnTo>
                    <a:lnTo>
                      <a:pt x="1014" y="4"/>
                    </a:lnTo>
                    <a:lnTo>
                      <a:pt x="1018" y="4"/>
                    </a:lnTo>
                    <a:lnTo>
                      <a:pt x="1022" y="4"/>
                    </a:lnTo>
                    <a:lnTo>
                      <a:pt x="1026" y="4"/>
                    </a:lnTo>
                    <a:lnTo>
                      <a:pt x="1030" y="4"/>
                    </a:lnTo>
                    <a:lnTo>
                      <a:pt x="1030" y="8"/>
                    </a:lnTo>
                    <a:lnTo>
                      <a:pt x="1032" y="8"/>
                    </a:lnTo>
                    <a:lnTo>
                      <a:pt x="1032" y="4"/>
                    </a:lnTo>
                    <a:lnTo>
                      <a:pt x="1036" y="4"/>
                    </a:lnTo>
                    <a:lnTo>
                      <a:pt x="1040" y="4"/>
                    </a:lnTo>
                    <a:lnTo>
                      <a:pt x="1040" y="8"/>
                    </a:lnTo>
                    <a:lnTo>
                      <a:pt x="1044" y="8"/>
                    </a:lnTo>
                    <a:lnTo>
                      <a:pt x="1044" y="4"/>
                    </a:lnTo>
                    <a:lnTo>
                      <a:pt x="1048" y="4"/>
                    </a:lnTo>
                    <a:lnTo>
                      <a:pt x="1048" y="8"/>
                    </a:lnTo>
                    <a:lnTo>
                      <a:pt x="1052" y="8"/>
                    </a:lnTo>
                    <a:lnTo>
                      <a:pt x="1056" y="8"/>
                    </a:lnTo>
                    <a:lnTo>
                      <a:pt x="1048" y="12"/>
                    </a:lnTo>
                    <a:lnTo>
                      <a:pt x="1044" y="12"/>
                    </a:lnTo>
                    <a:lnTo>
                      <a:pt x="1040" y="12"/>
                    </a:lnTo>
                    <a:lnTo>
                      <a:pt x="1036" y="12"/>
                    </a:lnTo>
                    <a:lnTo>
                      <a:pt x="1032" y="12"/>
                    </a:lnTo>
                    <a:lnTo>
                      <a:pt x="1032" y="16"/>
                    </a:lnTo>
                    <a:lnTo>
                      <a:pt x="1030" y="16"/>
                    </a:lnTo>
                    <a:lnTo>
                      <a:pt x="1026" y="16"/>
                    </a:lnTo>
                    <a:lnTo>
                      <a:pt x="1022" y="16"/>
                    </a:lnTo>
                    <a:lnTo>
                      <a:pt x="1026" y="16"/>
                    </a:lnTo>
                    <a:lnTo>
                      <a:pt x="1030" y="16"/>
                    </a:lnTo>
                    <a:lnTo>
                      <a:pt x="1032" y="16"/>
                    </a:lnTo>
                    <a:lnTo>
                      <a:pt x="1036" y="16"/>
                    </a:lnTo>
                    <a:lnTo>
                      <a:pt x="1040" y="16"/>
                    </a:lnTo>
                    <a:lnTo>
                      <a:pt x="1044" y="16"/>
                    </a:lnTo>
                    <a:lnTo>
                      <a:pt x="1048" y="12"/>
                    </a:lnTo>
                    <a:lnTo>
                      <a:pt x="1052" y="12"/>
                    </a:lnTo>
                    <a:lnTo>
                      <a:pt x="1060" y="12"/>
                    </a:lnTo>
                    <a:lnTo>
                      <a:pt x="1062" y="8"/>
                    </a:lnTo>
                    <a:lnTo>
                      <a:pt x="1066" y="8"/>
                    </a:lnTo>
                    <a:lnTo>
                      <a:pt x="1070" y="8"/>
                    </a:lnTo>
                    <a:lnTo>
                      <a:pt x="1066" y="12"/>
                    </a:lnTo>
                    <a:lnTo>
                      <a:pt x="1070" y="12"/>
                    </a:lnTo>
                    <a:lnTo>
                      <a:pt x="1074" y="12"/>
                    </a:lnTo>
                    <a:lnTo>
                      <a:pt x="1070" y="12"/>
                    </a:lnTo>
                    <a:lnTo>
                      <a:pt x="1070" y="8"/>
                    </a:lnTo>
                    <a:lnTo>
                      <a:pt x="1074" y="8"/>
                    </a:lnTo>
                    <a:lnTo>
                      <a:pt x="1070" y="8"/>
                    </a:lnTo>
                    <a:lnTo>
                      <a:pt x="1074" y="8"/>
                    </a:lnTo>
                    <a:lnTo>
                      <a:pt x="1076" y="8"/>
                    </a:lnTo>
                    <a:lnTo>
                      <a:pt x="1080" y="8"/>
                    </a:lnTo>
                    <a:lnTo>
                      <a:pt x="1076" y="8"/>
                    </a:lnTo>
                    <a:lnTo>
                      <a:pt x="1076" y="12"/>
                    </a:lnTo>
                    <a:lnTo>
                      <a:pt x="1080" y="12"/>
                    </a:lnTo>
                    <a:lnTo>
                      <a:pt x="1084" y="12"/>
                    </a:lnTo>
                    <a:lnTo>
                      <a:pt x="1088" y="8"/>
                    </a:lnTo>
                    <a:lnTo>
                      <a:pt x="1092" y="8"/>
                    </a:lnTo>
                    <a:lnTo>
                      <a:pt x="1096" y="8"/>
                    </a:lnTo>
                    <a:lnTo>
                      <a:pt x="1096" y="12"/>
                    </a:lnTo>
                    <a:lnTo>
                      <a:pt x="1092" y="12"/>
                    </a:lnTo>
                    <a:lnTo>
                      <a:pt x="1096" y="16"/>
                    </a:lnTo>
                    <a:lnTo>
                      <a:pt x="1100" y="16"/>
                    </a:lnTo>
                    <a:lnTo>
                      <a:pt x="1104" y="16"/>
                    </a:lnTo>
                    <a:lnTo>
                      <a:pt x="1104" y="20"/>
                    </a:lnTo>
                    <a:lnTo>
                      <a:pt x="1100" y="20"/>
                    </a:lnTo>
                    <a:lnTo>
                      <a:pt x="1100" y="22"/>
                    </a:lnTo>
                    <a:lnTo>
                      <a:pt x="1104" y="22"/>
                    </a:lnTo>
                    <a:lnTo>
                      <a:pt x="1104" y="20"/>
                    </a:lnTo>
                    <a:lnTo>
                      <a:pt x="1106" y="20"/>
                    </a:lnTo>
                    <a:lnTo>
                      <a:pt x="1110" y="20"/>
                    </a:lnTo>
                    <a:lnTo>
                      <a:pt x="1114" y="20"/>
                    </a:lnTo>
                    <a:lnTo>
                      <a:pt x="1110" y="20"/>
                    </a:lnTo>
                    <a:lnTo>
                      <a:pt x="1114" y="20"/>
                    </a:lnTo>
                    <a:lnTo>
                      <a:pt x="1118" y="20"/>
                    </a:lnTo>
                    <a:lnTo>
                      <a:pt x="1122" y="20"/>
                    </a:lnTo>
                    <a:lnTo>
                      <a:pt x="1126" y="20"/>
                    </a:lnTo>
                    <a:lnTo>
                      <a:pt x="1126" y="22"/>
                    </a:lnTo>
                    <a:lnTo>
                      <a:pt x="1130" y="22"/>
                    </a:lnTo>
                    <a:lnTo>
                      <a:pt x="1130" y="26"/>
                    </a:lnTo>
                    <a:lnTo>
                      <a:pt x="1126" y="30"/>
                    </a:lnTo>
                    <a:lnTo>
                      <a:pt x="1122" y="30"/>
                    </a:lnTo>
                    <a:lnTo>
                      <a:pt x="1118" y="30"/>
                    </a:lnTo>
                    <a:lnTo>
                      <a:pt x="1114" y="34"/>
                    </a:lnTo>
                    <a:lnTo>
                      <a:pt x="1110" y="34"/>
                    </a:lnTo>
                    <a:lnTo>
                      <a:pt x="1104" y="38"/>
                    </a:lnTo>
                    <a:lnTo>
                      <a:pt x="1100" y="38"/>
                    </a:lnTo>
                    <a:lnTo>
                      <a:pt x="1096" y="38"/>
                    </a:lnTo>
                    <a:lnTo>
                      <a:pt x="1092" y="38"/>
                    </a:lnTo>
                    <a:lnTo>
                      <a:pt x="1092" y="42"/>
                    </a:lnTo>
                    <a:lnTo>
                      <a:pt x="1088" y="42"/>
                    </a:lnTo>
                    <a:lnTo>
                      <a:pt x="1084" y="42"/>
                    </a:lnTo>
                    <a:lnTo>
                      <a:pt x="1088" y="42"/>
                    </a:lnTo>
                    <a:lnTo>
                      <a:pt x="1084" y="42"/>
                    </a:lnTo>
                    <a:lnTo>
                      <a:pt x="1080" y="42"/>
                    </a:lnTo>
                    <a:lnTo>
                      <a:pt x="1076" y="42"/>
                    </a:lnTo>
                    <a:lnTo>
                      <a:pt x="1074" y="42"/>
                    </a:lnTo>
                    <a:lnTo>
                      <a:pt x="1070" y="42"/>
                    </a:lnTo>
                    <a:lnTo>
                      <a:pt x="1066" y="46"/>
                    </a:lnTo>
                    <a:lnTo>
                      <a:pt x="1062" y="46"/>
                    </a:lnTo>
                    <a:lnTo>
                      <a:pt x="1060" y="46"/>
                    </a:lnTo>
                    <a:lnTo>
                      <a:pt x="1062" y="46"/>
                    </a:lnTo>
                    <a:lnTo>
                      <a:pt x="1066" y="46"/>
                    </a:lnTo>
                    <a:lnTo>
                      <a:pt x="1070" y="46"/>
                    </a:lnTo>
                    <a:lnTo>
                      <a:pt x="1066" y="46"/>
                    </a:lnTo>
                    <a:lnTo>
                      <a:pt x="1062" y="46"/>
                    </a:lnTo>
                    <a:lnTo>
                      <a:pt x="1060" y="46"/>
                    </a:lnTo>
                    <a:lnTo>
                      <a:pt x="1056" y="46"/>
                    </a:lnTo>
                    <a:lnTo>
                      <a:pt x="1052" y="46"/>
                    </a:lnTo>
                    <a:lnTo>
                      <a:pt x="1048" y="46"/>
                    </a:lnTo>
                    <a:lnTo>
                      <a:pt x="1044" y="46"/>
                    </a:lnTo>
                    <a:lnTo>
                      <a:pt x="1040" y="46"/>
                    </a:lnTo>
                    <a:lnTo>
                      <a:pt x="1036" y="46"/>
                    </a:lnTo>
                    <a:lnTo>
                      <a:pt x="1032" y="50"/>
                    </a:lnTo>
                    <a:lnTo>
                      <a:pt x="1030" y="50"/>
                    </a:lnTo>
                    <a:lnTo>
                      <a:pt x="1026" y="46"/>
                    </a:lnTo>
                    <a:lnTo>
                      <a:pt x="1022" y="46"/>
                    </a:lnTo>
                    <a:lnTo>
                      <a:pt x="1018" y="46"/>
                    </a:lnTo>
                    <a:lnTo>
                      <a:pt x="1014" y="42"/>
                    </a:lnTo>
                    <a:lnTo>
                      <a:pt x="1014" y="46"/>
                    </a:lnTo>
                    <a:lnTo>
                      <a:pt x="1018" y="46"/>
                    </a:lnTo>
                    <a:lnTo>
                      <a:pt x="1022" y="46"/>
                    </a:lnTo>
                    <a:lnTo>
                      <a:pt x="1026" y="46"/>
                    </a:lnTo>
                    <a:lnTo>
                      <a:pt x="1026" y="50"/>
                    </a:lnTo>
                    <a:lnTo>
                      <a:pt x="1030" y="50"/>
                    </a:lnTo>
                    <a:lnTo>
                      <a:pt x="1026" y="50"/>
                    </a:lnTo>
                    <a:lnTo>
                      <a:pt x="1022" y="50"/>
                    </a:lnTo>
                    <a:lnTo>
                      <a:pt x="1026" y="50"/>
                    </a:lnTo>
                    <a:lnTo>
                      <a:pt x="1030" y="50"/>
                    </a:lnTo>
                    <a:lnTo>
                      <a:pt x="1032" y="50"/>
                    </a:lnTo>
                    <a:lnTo>
                      <a:pt x="1036" y="50"/>
                    </a:lnTo>
                    <a:lnTo>
                      <a:pt x="1040" y="50"/>
                    </a:lnTo>
                    <a:lnTo>
                      <a:pt x="1044" y="50"/>
                    </a:lnTo>
                    <a:lnTo>
                      <a:pt x="1048" y="50"/>
                    </a:lnTo>
                    <a:lnTo>
                      <a:pt x="1052" y="50"/>
                    </a:lnTo>
                    <a:lnTo>
                      <a:pt x="1048" y="50"/>
                    </a:lnTo>
                    <a:lnTo>
                      <a:pt x="1044" y="52"/>
                    </a:lnTo>
                    <a:lnTo>
                      <a:pt x="1040" y="52"/>
                    </a:lnTo>
                    <a:lnTo>
                      <a:pt x="1036" y="52"/>
                    </a:lnTo>
                    <a:lnTo>
                      <a:pt x="1032" y="52"/>
                    </a:lnTo>
                    <a:lnTo>
                      <a:pt x="1030" y="52"/>
                    </a:lnTo>
                    <a:lnTo>
                      <a:pt x="1030" y="56"/>
                    </a:lnTo>
                    <a:lnTo>
                      <a:pt x="1026" y="56"/>
                    </a:lnTo>
                    <a:lnTo>
                      <a:pt x="1022" y="56"/>
                    </a:lnTo>
                    <a:lnTo>
                      <a:pt x="1018" y="56"/>
                    </a:lnTo>
                    <a:lnTo>
                      <a:pt x="1014" y="56"/>
                    </a:lnTo>
                    <a:lnTo>
                      <a:pt x="1010" y="56"/>
                    </a:lnTo>
                    <a:lnTo>
                      <a:pt x="1014" y="56"/>
                    </a:lnTo>
                    <a:lnTo>
                      <a:pt x="1010" y="56"/>
                    </a:lnTo>
                    <a:lnTo>
                      <a:pt x="1006" y="60"/>
                    </a:lnTo>
                    <a:lnTo>
                      <a:pt x="1004" y="60"/>
                    </a:lnTo>
                    <a:lnTo>
                      <a:pt x="1006" y="60"/>
                    </a:lnTo>
                    <a:lnTo>
                      <a:pt x="1010" y="60"/>
                    </a:lnTo>
                    <a:lnTo>
                      <a:pt x="1006" y="60"/>
                    </a:lnTo>
                    <a:lnTo>
                      <a:pt x="1004" y="60"/>
                    </a:lnTo>
                    <a:lnTo>
                      <a:pt x="1006" y="60"/>
                    </a:lnTo>
                    <a:lnTo>
                      <a:pt x="1010" y="60"/>
                    </a:lnTo>
                    <a:lnTo>
                      <a:pt x="1014" y="60"/>
                    </a:lnTo>
                    <a:lnTo>
                      <a:pt x="1022" y="56"/>
                    </a:lnTo>
                    <a:lnTo>
                      <a:pt x="1030" y="56"/>
                    </a:lnTo>
                    <a:lnTo>
                      <a:pt x="1032" y="56"/>
                    </a:lnTo>
                    <a:lnTo>
                      <a:pt x="1036" y="56"/>
                    </a:lnTo>
                    <a:lnTo>
                      <a:pt x="1036" y="52"/>
                    </a:lnTo>
                    <a:lnTo>
                      <a:pt x="1040" y="52"/>
                    </a:lnTo>
                    <a:lnTo>
                      <a:pt x="1044" y="52"/>
                    </a:lnTo>
                    <a:lnTo>
                      <a:pt x="1048" y="52"/>
                    </a:lnTo>
                    <a:lnTo>
                      <a:pt x="1052" y="52"/>
                    </a:lnTo>
                    <a:lnTo>
                      <a:pt x="1056" y="52"/>
                    </a:lnTo>
                    <a:lnTo>
                      <a:pt x="1060" y="52"/>
                    </a:lnTo>
                    <a:lnTo>
                      <a:pt x="1062" y="50"/>
                    </a:lnTo>
                    <a:lnTo>
                      <a:pt x="1066" y="50"/>
                    </a:lnTo>
                    <a:lnTo>
                      <a:pt x="1070" y="50"/>
                    </a:lnTo>
                    <a:lnTo>
                      <a:pt x="1074" y="50"/>
                    </a:lnTo>
                    <a:lnTo>
                      <a:pt x="1080" y="50"/>
                    </a:lnTo>
                    <a:lnTo>
                      <a:pt x="1080" y="52"/>
                    </a:lnTo>
                    <a:lnTo>
                      <a:pt x="1076" y="52"/>
                    </a:lnTo>
                    <a:lnTo>
                      <a:pt x="1074" y="56"/>
                    </a:lnTo>
                    <a:lnTo>
                      <a:pt x="1070" y="56"/>
                    </a:lnTo>
                    <a:lnTo>
                      <a:pt x="1066" y="56"/>
                    </a:lnTo>
                    <a:lnTo>
                      <a:pt x="1062" y="56"/>
                    </a:lnTo>
                    <a:lnTo>
                      <a:pt x="1060" y="60"/>
                    </a:lnTo>
                    <a:lnTo>
                      <a:pt x="1056" y="60"/>
                    </a:lnTo>
                    <a:lnTo>
                      <a:pt x="1056" y="64"/>
                    </a:lnTo>
                    <a:lnTo>
                      <a:pt x="1052" y="64"/>
                    </a:lnTo>
                    <a:lnTo>
                      <a:pt x="1048" y="64"/>
                    </a:lnTo>
                    <a:lnTo>
                      <a:pt x="1044" y="68"/>
                    </a:lnTo>
                    <a:lnTo>
                      <a:pt x="1040" y="68"/>
                    </a:lnTo>
                    <a:lnTo>
                      <a:pt x="1036" y="68"/>
                    </a:lnTo>
                    <a:lnTo>
                      <a:pt x="1040" y="68"/>
                    </a:lnTo>
                    <a:lnTo>
                      <a:pt x="1036" y="68"/>
                    </a:lnTo>
                    <a:lnTo>
                      <a:pt x="1032" y="68"/>
                    </a:lnTo>
                    <a:lnTo>
                      <a:pt x="1032" y="72"/>
                    </a:lnTo>
                    <a:lnTo>
                      <a:pt x="1030" y="72"/>
                    </a:lnTo>
                    <a:lnTo>
                      <a:pt x="1022" y="76"/>
                    </a:lnTo>
                    <a:lnTo>
                      <a:pt x="1018" y="76"/>
                    </a:lnTo>
                    <a:lnTo>
                      <a:pt x="1018" y="78"/>
                    </a:lnTo>
                    <a:lnTo>
                      <a:pt x="1014" y="78"/>
                    </a:lnTo>
                    <a:lnTo>
                      <a:pt x="1014" y="82"/>
                    </a:lnTo>
                    <a:lnTo>
                      <a:pt x="1010" y="82"/>
                    </a:lnTo>
                    <a:lnTo>
                      <a:pt x="1006" y="82"/>
                    </a:lnTo>
                    <a:lnTo>
                      <a:pt x="1004" y="82"/>
                    </a:lnTo>
                    <a:lnTo>
                      <a:pt x="1000" y="82"/>
                    </a:lnTo>
                    <a:lnTo>
                      <a:pt x="1000" y="78"/>
                    </a:lnTo>
                    <a:lnTo>
                      <a:pt x="996" y="78"/>
                    </a:lnTo>
                    <a:lnTo>
                      <a:pt x="992" y="78"/>
                    </a:lnTo>
                    <a:lnTo>
                      <a:pt x="996" y="78"/>
                    </a:lnTo>
                    <a:lnTo>
                      <a:pt x="1000" y="78"/>
                    </a:lnTo>
                    <a:lnTo>
                      <a:pt x="1000" y="82"/>
                    </a:lnTo>
                    <a:lnTo>
                      <a:pt x="1000" y="86"/>
                    </a:lnTo>
                    <a:lnTo>
                      <a:pt x="1004" y="86"/>
                    </a:lnTo>
                    <a:lnTo>
                      <a:pt x="1006" y="86"/>
                    </a:lnTo>
                    <a:lnTo>
                      <a:pt x="1004" y="86"/>
                    </a:lnTo>
                    <a:lnTo>
                      <a:pt x="1004" y="90"/>
                    </a:lnTo>
                    <a:lnTo>
                      <a:pt x="1000" y="90"/>
                    </a:lnTo>
                    <a:lnTo>
                      <a:pt x="996" y="86"/>
                    </a:lnTo>
                    <a:lnTo>
                      <a:pt x="992" y="90"/>
                    </a:lnTo>
                    <a:lnTo>
                      <a:pt x="988" y="90"/>
                    </a:lnTo>
                    <a:lnTo>
                      <a:pt x="984" y="90"/>
                    </a:lnTo>
                    <a:lnTo>
                      <a:pt x="980" y="90"/>
                    </a:lnTo>
                    <a:lnTo>
                      <a:pt x="976" y="90"/>
                    </a:lnTo>
                    <a:lnTo>
                      <a:pt x="974" y="90"/>
                    </a:lnTo>
                    <a:lnTo>
                      <a:pt x="974" y="86"/>
                    </a:lnTo>
                    <a:lnTo>
                      <a:pt x="970" y="86"/>
                    </a:lnTo>
                    <a:lnTo>
                      <a:pt x="974" y="90"/>
                    </a:lnTo>
                    <a:lnTo>
                      <a:pt x="976" y="90"/>
                    </a:lnTo>
                    <a:lnTo>
                      <a:pt x="974" y="90"/>
                    </a:lnTo>
                    <a:lnTo>
                      <a:pt x="970" y="90"/>
                    </a:lnTo>
                    <a:lnTo>
                      <a:pt x="970" y="94"/>
                    </a:lnTo>
                    <a:lnTo>
                      <a:pt x="974" y="94"/>
                    </a:lnTo>
                    <a:lnTo>
                      <a:pt x="976" y="94"/>
                    </a:lnTo>
                    <a:lnTo>
                      <a:pt x="980" y="94"/>
                    </a:lnTo>
                    <a:lnTo>
                      <a:pt x="984" y="94"/>
                    </a:lnTo>
                    <a:lnTo>
                      <a:pt x="984" y="90"/>
                    </a:lnTo>
                    <a:lnTo>
                      <a:pt x="988" y="90"/>
                    </a:lnTo>
                    <a:lnTo>
                      <a:pt x="992" y="90"/>
                    </a:lnTo>
                    <a:lnTo>
                      <a:pt x="996" y="90"/>
                    </a:lnTo>
                    <a:lnTo>
                      <a:pt x="996" y="94"/>
                    </a:lnTo>
                    <a:lnTo>
                      <a:pt x="992" y="94"/>
                    </a:lnTo>
                    <a:lnTo>
                      <a:pt x="988" y="94"/>
                    </a:lnTo>
                    <a:lnTo>
                      <a:pt x="984" y="98"/>
                    </a:lnTo>
                    <a:lnTo>
                      <a:pt x="988" y="98"/>
                    </a:lnTo>
                    <a:lnTo>
                      <a:pt x="992" y="98"/>
                    </a:lnTo>
                    <a:lnTo>
                      <a:pt x="988" y="102"/>
                    </a:lnTo>
                    <a:lnTo>
                      <a:pt x="984" y="102"/>
                    </a:lnTo>
                    <a:lnTo>
                      <a:pt x="980" y="102"/>
                    </a:lnTo>
                    <a:lnTo>
                      <a:pt x="976" y="102"/>
                    </a:lnTo>
                    <a:lnTo>
                      <a:pt x="974" y="106"/>
                    </a:lnTo>
                    <a:lnTo>
                      <a:pt x="970" y="106"/>
                    </a:lnTo>
                    <a:lnTo>
                      <a:pt x="970" y="102"/>
                    </a:lnTo>
                    <a:lnTo>
                      <a:pt x="970" y="106"/>
                    </a:lnTo>
                    <a:lnTo>
                      <a:pt x="966" y="106"/>
                    </a:lnTo>
                    <a:lnTo>
                      <a:pt x="962" y="102"/>
                    </a:lnTo>
                    <a:lnTo>
                      <a:pt x="962" y="98"/>
                    </a:lnTo>
                    <a:lnTo>
                      <a:pt x="958" y="98"/>
                    </a:lnTo>
                    <a:lnTo>
                      <a:pt x="954" y="98"/>
                    </a:lnTo>
                    <a:lnTo>
                      <a:pt x="950" y="98"/>
                    </a:lnTo>
                    <a:lnTo>
                      <a:pt x="948" y="98"/>
                    </a:lnTo>
                    <a:lnTo>
                      <a:pt x="944" y="98"/>
                    </a:lnTo>
                    <a:lnTo>
                      <a:pt x="940" y="98"/>
                    </a:lnTo>
                    <a:lnTo>
                      <a:pt x="936" y="98"/>
                    </a:lnTo>
                    <a:lnTo>
                      <a:pt x="936" y="102"/>
                    </a:lnTo>
                    <a:lnTo>
                      <a:pt x="940" y="102"/>
                    </a:lnTo>
                    <a:lnTo>
                      <a:pt x="944" y="102"/>
                    </a:lnTo>
                    <a:lnTo>
                      <a:pt x="948" y="102"/>
                    </a:lnTo>
                    <a:lnTo>
                      <a:pt x="950" y="102"/>
                    </a:lnTo>
                    <a:lnTo>
                      <a:pt x="954" y="102"/>
                    </a:lnTo>
                    <a:lnTo>
                      <a:pt x="958" y="102"/>
                    </a:lnTo>
                    <a:lnTo>
                      <a:pt x="958" y="106"/>
                    </a:lnTo>
                    <a:lnTo>
                      <a:pt x="958" y="108"/>
                    </a:lnTo>
                    <a:lnTo>
                      <a:pt x="954" y="108"/>
                    </a:lnTo>
                    <a:lnTo>
                      <a:pt x="950" y="108"/>
                    </a:lnTo>
                    <a:lnTo>
                      <a:pt x="948" y="108"/>
                    </a:lnTo>
                    <a:lnTo>
                      <a:pt x="944" y="108"/>
                    </a:lnTo>
                    <a:lnTo>
                      <a:pt x="940" y="108"/>
                    </a:lnTo>
                    <a:lnTo>
                      <a:pt x="936" y="108"/>
                    </a:lnTo>
                    <a:lnTo>
                      <a:pt x="932" y="108"/>
                    </a:lnTo>
                    <a:lnTo>
                      <a:pt x="936" y="108"/>
                    </a:lnTo>
                    <a:lnTo>
                      <a:pt x="936" y="112"/>
                    </a:lnTo>
                    <a:lnTo>
                      <a:pt x="932" y="112"/>
                    </a:lnTo>
                    <a:lnTo>
                      <a:pt x="928" y="112"/>
                    </a:lnTo>
                    <a:lnTo>
                      <a:pt x="924" y="112"/>
                    </a:lnTo>
                    <a:lnTo>
                      <a:pt x="920" y="108"/>
                    </a:lnTo>
                    <a:lnTo>
                      <a:pt x="920" y="112"/>
                    </a:lnTo>
                    <a:lnTo>
                      <a:pt x="920" y="108"/>
                    </a:lnTo>
                    <a:lnTo>
                      <a:pt x="918" y="108"/>
                    </a:lnTo>
                    <a:lnTo>
                      <a:pt x="914" y="108"/>
                    </a:lnTo>
                    <a:lnTo>
                      <a:pt x="910" y="108"/>
                    </a:lnTo>
                    <a:lnTo>
                      <a:pt x="906" y="108"/>
                    </a:lnTo>
                    <a:lnTo>
                      <a:pt x="902" y="108"/>
                    </a:lnTo>
                    <a:lnTo>
                      <a:pt x="906" y="108"/>
                    </a:lnTo>
                    <a:lnTo>
                      <a:pt x="910" y="108"/>
                    </a:lnTo>
                    <a:lnTo>
                      <a:pt x="914" y="108"/>
                    </a:lnTo>
                    <a:lnTo>
                      <a:pt x="918" y="108"/>
                    </a:lnTo>
                    <a:lnTo>
                      <a:pt x="918" y="112"/>
                    </a:lnTo>
                    <a:lnTo>
                      <a:pt x="920" y="112"/>
                    </a:lnTo>
                    <a:lnTo>
                      <a:pt x="918" y="112"/>
                    </a:lnTo>
                    <a:lnTo>
                      <a:pt x="914" y="112"/>
                    </a:lnTo>
                    <a:lnTo>
                      <a:pt x="910" y="112"/>
                    </a:lnTo>
                    <a:lnTo>
                      <a:pt x="906" y="112"/>
                    </a:lnTo>
                    <a:lnTo>
                      <a:pt x="902" y="112"/>
                    </a:lnTo>
                    <a:lnTo>
                      <a:pt x="902" y="108"/>
                    </a:lnTo>
                    <a:lnTo>
                      <a:pt x="898" y="108"/>
                    </a:lnTo>
                    <a:lnTo>
                      <a:pt x="902" y="112"/>
                    </a:lnTo>
                    <a:lnTo>
                      <a:pt x="898" y="112"/>
                    </a:lnTo>
                    <a:lnTo>
                      <a:pt x="894" y="112"/>
                    </a:lnTo>
                    <a:lnTo>
                      <a:pt x="890" y="112"/>
                    </a:lnTo>
                    <a:lnTo>
                      <a:pt x="894" y="112"/>
                    </a:lnTo>
                    <a:lnTo>
                      <a:pt x="898" y="112"/>
                    </a:lnTo>
                    <a:lnTo>
                      <a:pt x="898" y="116"/>
                    </a:lnTo>
                    <a:lnTo>
                      <a:pt x="902" y="116"/>
                    </a:lnTo>
                    <a:lnTo>
                      <a:pt x="898" y="116"/>
                    </a:lnTo>
                    <a:lnTo>
                      <a:pt x="902" y="116"/>
                    </a:lnTo>
                    <a:lnTo>
                      <a:pt x="906" y="116"/>
                    </a:lnTo>
                    <a:lnTo>
                      <a:pt x="910" y="116"/>
                    </a:lnTo>
                    <a:lnTo>
                      <a:pt x="918" y="116"/>
                    </a:lnTo>
                    <a:lnTo>
                      <a:pt x="920" y="116"/>
                    </a:lnTo>
                    <a:lnTo>
                      <a:pt x="924" y="116"/>
                    </a:lnTo>
                    <a:lnTo>
                      <a:pt x="928" y="116"/>
                    </a:lnTo>
                    <a:lnTo>
                      <a:pt x="932" y="116"/>
                    </a:lnTo>
                    <a:lnTo>
                      <a:pt x="936" y="116"/>
                    </a:lnTo>
                    <a:lnTo>
                      <a:pt x="940" y="116"/>
                    </a:lnTo>
                    <a:lnTo>
                      <a:pt x="936" y="116"/>
                    </a:lnTo>
                    <a:lnTo>
                      <a:pt x="936" y="120"/>
                    </a:lnTo>
                    <a:lnTo>
                      <a:pt x="940" y="120"/>
                    </a:lnTo>
                    <a:lnTo>
                      <a:pt x="944" y="120"/>
                    </a:lnTo>
                    <a:lnTo>
                      <a:pt x="940" y="120"/>
                    </a:lnTo>
                    <a:lnTo>
                      <a:pt x="940" y="124"/>
                    </a:lnTo>
                    <a:lnTo>
                      <a:pt x="936" y="124"/>
                    </a:lnTo>
                    <a:lnTo>
                      <a:pt x="932" y="124"/>
                    </a:lnTo>
                    <a:lnTo>
                      <a:pt x="928" y="120"/>
                    </a:lnTo>
                    <a:lnTo>
                      <a:pt x="924" y="120"/>
                    </a:lnTo>
                    <a:lnTo>
                      <a:pt x="920" y="120"/>
                    </a:lnTo>
                    <a:lnTo>
                      <a:pt x="920" y="116"/>
                    </a:lnTo>
                    <a:lnTo>
                      <a:pt x="918" y="116"/>
                    </a:lnTo>
                    <a:lnTo>
                      <a:pt x="914" y="116"/>
                    </a:lnTo>
                    <a:lnTo>
                      <a:pt x="906" y="116"/>
                    </a:lnTo>
                    <a:lnTo>
                      <a:pt x="902" y="116"/>
                    </a:lnTo>
                    <a:lnTo>
                      <a:pt x="898" y="116"/>
                    </a:lnTo>
                    <a:lnTo>
                      <a:pt x="894" y="116"/>
                    </a:lnTo>
                    <a:lnTo>
                      <a:pt x="888" y="116"/>
                    </a:lnTo>
                    <a:lnTo>
                      <a:pt x="888" y="120"/>
                    </a:lnTo>
                    <a:lnTo>
                      <a:pt x="890" y="116"/>
                    </a:lnTo>
                    <a:lnTo>
                      <a:pt x="894" y="116"/>
                    </a:lnTo>
                    <a:lnTo>
                      <a:pt x="898" y="116"/>
                    </a:lnTo>
                    <a:lnTo>
                      <a:pt x="902" y="120"/>
                    </a:lnTo>
                    <a:lnTo>
                      <a:pt x="906" y="120"/>
                    </a:lnTo>
                    <a:lnTo>
                      <a:pt x="910" y="120"/>
                    </a:lnTo>
                    <a:lnTo>
                      <a:pt x="914" y="120"/>
                    </a:lnTo>
                    <a:lnTo>
                      <a:pt x="918" y="120"/>
                    </a:lnTo>
                    <a:lnTo>
                      <a:pt x="914" y="120"/>
                    </a:lnTo>
                    <a:lnTo>
                      <a:pt x="910" y="120"/>
                    </a:lnTo>
                    <a:lnTo>
                      <a:pt x="906" y="120"/>
                    </a:lnTo>
                    <a:lnTo>
                      <a:pt x="902" y="120"/>
                    </a:lnTo>
                    <a:lnTo>
                      <a:pt x="898" y="120"/>
                    </a:lnTo>
                    <a:lnTo>
                      <a:pt x="898" y="124"/>
                    </a:lnTo>
                    <a:lnTo>
                      <a:pt x="894" y="124"/>
                    </a:lnTo>
                    <a:lnTo>
                      <a:pt x="894" y="120"/>
                    </a:lnTo>
                    <a:lnTo>
                      <a:pt x="890" y="120"/>
                    </a:lnTo>
                    <a:lnTo>
                      <a:pt x="888" y="120"/>
                    </a:lnTo>
                    <a:lnTo>
                      <a:pt x="884" y="120"/>
                    </a:lnTo>
                    <a:lnTo>
                      <a:pt x="880" y="120"/>
                    </a:lnTo>
                    <a:lnTo>
                      <a:pt x="884" y="120"/>
                    </a:lnTo>
                    <a:lnTo>
                      <a:pt x="888" y="120"/>
                    </a:lnTo>
                    <a:lnTo>
                      <a:pt x="890" y="120"/>
                    </a:lnTo>
                    <a:lnTo>
                      <a:pt x="894" y="120"/>
                    </a:lnTo>
                    <a:lnTo>
                      <a:pt x="894" y="124"/>
                    </a:lnTo>
                    <a:lnTo>
                      <a:pt x="890" y="124"/>
                    </a:lnTo>
                    <a:lnTo>
                      <a:pt x="890" y="128"/>
                    </a:lnTo>
                    <a:lnTo>
                      <a:pt x="888" y="128"/>
                    </a:lnTo>
                    <a:lnTo>
                      <a:pt x="888" y="132"/>
                    </a:lnTo>
                    <a:lnTo>
                      <a:pt x="888" y="128"/>
                    </a:lnTo>
                    <a:lnTo>
                      <a:pt x="890" y="128"/>
                    </a:lnTo>
                    <a:lnTo>
                      <a:pt x="890" y="124"/>
                    </a:lnTo>
                    <a:lnTo>
                      <a:pt x="894" y="124"/>
                    </a:lnTo>
                    <a:lnTo>
                      <a:pt x="898" y="124"/>
                    </a:lnTo>
                    <a:lnTo>
                      <a:pt x="902" y="124"/>
                    </a:lnTo>
                    <a:lnTo>
                      <a:pt x="906" y="124"/>
                    </a:lnTo>
                    <a:lnTo>
                      <a:pt x="910" y="124"/>
                    </a:lnTo>
                    <a:lnTo>
                      <a:pt x="914" y="124"/>
                    </a:lnTo>
                    <a:lnTo>
                      <a:pt x="920" y="124"/>
                    </a:lnTo>
                    <a:lnTo>
                      <a:pt x="924" y="124"/>
                    </a:lnTo>
                    <a:lnTo>
                      <a:pt x="920" y="124"/>
                    </a:lnTo>
                    <a:lnTo>
                      <a:pt x="918" y="124"/>
                    </a:lnTo>
                    <a:lnTo>
                      <a:pt x="918" y="128"/>
                    </a:lnTo>
                    <a:lnTo>
                      <a:pt x="914" y="128"/>
                    </a:lnTo>
                    <a:lnTo>
                      <a:pt x="918" y="128"/>
                    </a:lnTo>
                    <a:lnTo>
                      <a:pt x="920" y="128"/>
                    </a:lnTo>
                    <a:lnTo>
                      <a:pt x="928" y="128"/>
                    </a:lnTo>
                    <a:lnTo>
                      <a:pt x="932" y="128"/>
                    </a:lnTo>
                    <a:lnTo>
                      <a:pt x="936" y="128"/>
                    </a:lnTo>
                    <a:lnTo>
                      <a:pt x="936" y="132"/>
                    </a:lnTo>
                    <a:lnTo>
                      <a:pt x="936" y="136"/>
                    </a:lnTo>
                    <a:lnTo>
                      <a:pt x="932" y="136"/>
                    </a:lnTo>
                    <a:lnTo>
                      <a:pt x="928" y="136"/>
                    </a:lnTo>
                    <a:lnTo>
                      <a:pt x="928" y="138"/>
                    </a:lnTo>
                    <a:lnTo>
                      <a:pt x="920" y="138"/>
                    </a:lnTo>
                    <a:lnTo>
                      <a:pt x="918" y="136"/>
                    </a:lnTo>
                    <a:lnTo>
                      <a:pt x="914" y="136"/>
                    </a:lnTo>
                    <a:lnTo>
                      <a:pt x="910" y="136"/>
                    </a:lnTo>
                    <a:lnTo>
                      <a:pt x="910" y="138"/>
                    </a:lnTo>
                    <a:lnTo>
                      <a:pt x="914" y="138"/>
                    </a:lnTo>
                    <a:lnTo>
                      <a:pt x="918" y="138"/>
                    </a:lnTo>
                    <a:lnTo>
                      <a:pt x="920" y="138"/>
                    </a:lnTo>
                    <a:lnTo>
                      <a:pt x="924" y="138"/>
                    </a:lnTo>
                    <a:lnTo>
                      <a:pt x="928" y="138"/>
                    </a:lnTo>
                    <a:lnTo>
                      <a:pt x="932" y="142"/>
                    </a:lnTo>
                    <a:lnTo>
                      <a:pt x="928" y="142"/>
                    </a:lnTo>
                    <a:lnTo>
                      <a:pt x="928" y="146"/>
                    </a:lnTo>
                    <a:lnTo>
                      <a:pt x="924" y="146"/>
                    </a:lnTo>
                    <a:lnTo>
                      <a:pt x="920" y="146"/>
                    </a:lnTo>
                    <a:lnTo>
                      <a:pt x="918" y="146"/>
                    </a:lnTo>
                    <a:lnTo>
                      <a:pt x="914" y="146"/>
                    </a:lnTo>
                    <a:lnTo>
                      <a:pt x="910" y="146"/>
                    </a:lnTo>
                    <a:lnTo>
                      <a:pt x="906" y="146"/>
                    </a:lnTo>
                    <a:lnTo>
                      <a:pt x="910" y="146"/>
                    </a:lnTo>
                    <a:lnTo>
                      <a:pt x="914" y="146"/>
                    </a:lnTo>
                    <a:lnTo>
                      <a:pt x="920" y="146"/>
                    </a:lnTo>
                    <a:lnTo>
                      <a:pt x="924" y="146"/>
                    </a:lnTo>
                    <a:lnTo>
                      <a:pt x="924" y="150"/>
                    </a:lnTo>
                    <a:lnTo>
                      <a:pt x="920" y="150"/>
                    </a:lnTo>
                    <a:lnTo>
                      <a:pt x="920" y="154"/>
                    </a:lnTo>
                    <a:lnTo>
                      <a:pt x="918" y="150"/>
                    </a:lnTo>
                    <a:lnTo>
                      <a:pt x="914" y="150"/>
                    </a:lnTo>
                    <a:lnTo>
                      <a:pt x="914" y="154"/>
                    </a:lnTo>
                    <a:lnTo>
                      <a:pt x="910" y="154"/>
                    </a:lnTo>
                    <a:lnTo>
                      <a:pt x="906" y="154"/>
                    </a:lnTo>
                    <a:lnTo>
                      <a:pt x="902" y="154"/>
                    </a:lnTo>
                    <a:lnTo>
                      <a:pt x="894" y="154"/>
                    </a:lnTo>
                    <a:lnTo>
                      <a:pt x="890" y="154"/>
                    </a:lnTo>
                    <a:lnTo>
                      <a:pt x="888" y="154"/>
                    </a:lnTo>
                    <a:lnTo>
                      <a:pt x="888" y="150"/>
                    </a:lnTo>
                    <a:lnTo>
                      <a:pt x="884" y="154"/>
                    </a:lnTo>
                    <a:lnTo>
                      <a:pt x="888" y="154"/>
                    </a:lnTo>
                    <a:lnTo>
                      <a:pt x="888" y="158"/>
                    </a:lnTo>
                    <a:lnTo>
                      <a:pt x="890" y="158"/>
                    </a:lnTo>
                    <a:lnTo>
                      <a:pt x="890" y="160"/>
                    </a:lnTo>
                    <a:lnTo>
                      <a:pt x="894" y="160"/>
                    </a:lnTo>
                    <a:lnTo>
                      <a:pt x="890" y="164"/>
                    </a:lnTo>
                    <a:lnTo>
                      <a:pt x="888" y="168"/>
                    </a:lnTo>
                    <a:lnTo>
                      <a:pt x="880" y="172"/>
                    </a:lnTo>
                    <a:lnTo>
                      <a:pt x="880" y="168"/>
                    </a:lnTo>
                    <a:lnTo>
                      <a:pt x="876" y="168"/>
                    </a:lnTo>
                    <a:lnTo>
                      <a:pt x="876" y="172"/>
                    </a:lnTo>
                    <a:lnTo>
                      <a:pt x="872" y="172"/>
                    </a:lnTo>
                    <a:lnTo>
                      <a:pt x="868" y="172"/>
                    </a:lnTo>
                    <a:lnTo>
                      <a:pt x="864" y="172"/>
                    </a:lnTo>
                    <a:lnTo>
                      <a:pt x="862" y="172"/>
                    </a:lnTo>
                    <a:lnTo>
                      <a:pt x="858" y="172"/>
                    </a:lnTo>
                    <a:lnTo>
                      <a:pt x="854" y="168"/>
                    </a:lnTo>
                    <a:lnTo>
                      <a:pt x="850" y="168"/>
                    </a:lnTo>
                    <a:lnTo>
                      <a:pt x="846" y="168"/>
                    </a:lnTo>
                    <a:lnTo>
                      <a:pt x="842" y="168"/>
                    </a:lnTo>
                    <a:lnTo>
                      <a:pt x="842" y="164"/>
                    </a:lnTo>
                    <a:lnTo>
                      <a:pt x="838" y="164"/>
                    </a:lnTo>
                    <a:lnTo>
                      <a:pt x="834" y="160"/>
                    </a:lnTo>
                    <a:lnTo>
                      <a:pt x="838" y="164"/>
                    </a:lnTo>
                    <a:lnTo>
                      <a:pt x="838" y="168"/>
                    </a:lnTo>
                    <a:lnTo>
                      <a:pt x="842" y="168"/>
                    </a:lnTo>
                    <a:lnTo>
                      <a:pt x="846" y="168"/>
                    </a:lnTo>
                    <a:lnTo>
                      <a:pt x="846" y="172"/>
                    </a:lnTo>
                    <a:lnTo>
                      <a:pt x="842" y="172"/>
                    </a:lnTo>
                    <a:lnTo>
                      <a:pt x="834" y="172"/>
                    </a:lnTo>
                    <a:lnTo>
                      <a:pt x="832" y="172"/>
                    </a:lnTo>
                    <a:lnTo>
                      <a:pt x="834" y="172"/>
                    </a:lnTo>
                    <a:lnTo>
                      <a:pt x="834" y="176"/>
                    </a:lnTo>
                    <a:lnTo>
                      <a:pt x="838" y="176"/>
                    </a:lnTo>
                    <a:lnTo>
                      <a:pt x="838" y="172"/>
                    </a:lnTo>
                    <a:lnTo>
                      <a:pt x="842" y="172"/>
                    </a:lnTo>
                    <a:lnTo>
                      <a:pt x="846" y="172"/>
                    </a:lnTo>
                    <a:lnTo>
                      <a:pt x="850" y="172"/>
                    </a:lnTo>
                    <a:lnTo>
                      <a:pt x="854" y="172"/>
                    </a:lnTo>
                    <a:lnTo>
                      <a:pt x="858" y="172"/>
                    </a:lnTo>
                    <a:lnTo>
                      <a:pt x="862" y="172"/>
                    </a:lnTo>
                    <a:lnTo>
                      <a:pt x="862" y="176"/>
                    </a:lnTo>
                    <a:lnTo>
                      <a:pt x="858" y="176"/>
                    </a:lnTo>
                    <a:lnTo>
                      <a:pt x="862" y="176"/>
                    </a:lnTo>
                    <a:lnTo>
                      <a:pt x="864" y="172"/>
                    </a:lnTo>
                    <a:lnTo>
                      <a:pt x="868" y="172"/>
                    </a:lnTo>
                    <a:lnTo>
                      <a:pt x="872" y="172"/>
                    </a:lnTo>
                    <a:lnTo>
                      <a:pt x="876" y="176"/>
                    </a:lnTo>
                    <a:lnTo>
                      <a:pt x="876" y="180"/>
                    </a:lnTo>
                    <a:lnTo>
                      <a:pt x="872" y="180"/>
                    </a:lnTo>
                    <a:lnTo>
                      <a:pt x="872" y="182"/>
                    </a:lnTo>
                    <a:lnTo>
                      <a:pt x="872" y="180"/>
                    </a:lnTo>
                    <a:lnTo>
                      <a:pt x="876" y="180"/>
                    </a:lnTo>
                    <a:lnTo>
                      <a:pt x="880" y="182"/>
                    </a:lnTo>
                    <a:lnTo>
                      <a:pt x="884" y="182"/>
                    </a:lnTo>
                    <a:lnTo>
                      <a:pt x="884" y="180"/>
                    </a:lnTo>
                    <a:lnTo>
                      <a:pt x="888" y="180"/>
                    </a:lnTo>
                    <a:lnTo>
                      <a:pt x="890" y="180"/>
                    </a:lnTo>
                    <a:lnTo>
                      <a:pt x="894" y="186"/>
                    </a:lnTo>
                    <a:lnTo>
                      <a:pt x="894" y="190"/>
                    </a:lnTo>
                    <a:lnTo>
                      <a:pt x="890" y="190"/>
                    </a:lnTo>
                    <a:lnTo>
                      <a:pt x="888" y="190"/>
                    </a:lnTo>
                    <a:lnTo>
                      <a:pt x="888" y="194"/>
                    </a:lnTo>
                    <a:lnTo>
                      <a:pt x="884" y="194"/>
                    </a:lnTo>
                    <a:lnTo>
                      <a:pt x="884" y="190"/>
                    </a:lnTo>
                    <a:lnTo>
                      <a:pt x="880" y="190"/>
                    </a:lnTo>
                    <a:lnTo>
                      <a:pt x="880" y="194"/>
                    </a:lnTo>
                    <a:lnTo>
                      <a:pt x="876" y="194"/>
                    </a:lnTo>
                    <a:lnTo>
                      <a:pt x="872" y="194"/>
                    </a:lnTo>
                    <a:lnTo>
                      <a:pt x="872" y="198"/>
                    </a:lnTo>
                    <a:lnTo>
                      <a:pt x="868" y="198"/>
                    </a:lnTo>
                    <a:lnTo>
                      <a:pt x="864" y="198"/>
                    </a:lnTo>
                    <a:lnTo>
                      <a:pt x="864" y="202"/>
                    </a:lnTo>
                    <a:lnTo>
                      <a:pt x="862" y="202"/>
                    </a:lnTo>
                    <a:lnTo>
                      <a:pt x="858" y="202"/>
                    </a:lnTo>
                    <a:lnTo>
                      <a:pt x="854" y="202"/>
                    </a:lnTo>
                    <a:lnTo>
                      <a:pt x="850" y="202"/>
                    </a:lnTo>
                    <a:lnTo>
                      <a:pt x="846" y="202"/>
                    </a:lnTo>
                    <a:lnTo>
                      <a:pt x="850" y="198"/>
                    </a:lnTo>
                    <a:lnTo>
                      <a:pt x="854" y="194"/>
                    </a:lnTo>
                    <a:lnTo>
                      <a:pt x="850" y="194"/>
                    </a:lnTo>
                    <a:lnTo>
                      <a:pt x="846" y="194"/>
                    </a:lnTo>
                    <a:lnTo>
                      <a:pt x="846" y="190"/>
                    </a:lnTo>
                    <a:lnTo>
                      <a:pt x="842" y="194"/>
                    </a:lnTo>
                    <a:lnTo>
                      <a:pt x="838" y="194"/>
                    </a:lnTo>
                    <a:lnTo>
                      <a:pt x="834" y="194"/>
                    </a:lnTo>
                    <a:lnTo>
                      <a:pt x="834" y="190"/>
                    </a:lnTo>
                    <a:lnTo>
                      <a:pt x="838" y="190"/>
                    </a:lnTo>
                    <a:lnTo>
                      <a:pt x="838" y="186"/>
                    </a:lnTo>
                    <a:lnTo>
                      <a:pt x="834" y="186"/>
                    </a:lnTo>
                    <a:lnTo>
                      <a:pt x="834" y="190"/>
                    </a:lnTo>
                    <a:lnTo>
                      <a:pt x="832" y="190"/>
                    </a:lnTo>
                    <a:lnTo>
                      <a:pt x="828" y="190"/>
                    </a:lnTo>
                    <a:lnTo>
                      <a:pt x="828" y="186"/>
                    </a:lnTo>
                    <a:lnTo>
                      <a:pt x="824" y="182"/>
                    </a:lnTo>
                    <a:lnTo>
                      <a:pt x="824" y="186"/>
                    </a:lnTo>
                    <a:lnTo>
                      <a:pt x="828" y="186"/>
                    </a:lnTo>
                    <a:lnTo>
                      <a:pt x="828" y="190"/>
                    </a:lnTo>
                    <a:lnTo>
                      <a:pt x="832" y="190"/>
                    </a:lnTo>
                    <a:lnTo>
                      <a:pt x="832" y="194"/>
                    </a:lnTo>
                    <a:lnTo>
                      <a:pt x="828" y="194"/>
                    </a:lnTo>
                    <a:lnTo>
                      <a:pt x="824" y="198"/>
                    </a:lnTo>
                    <a:lnTo>
                      <a:pt x="824" y="194"/>
                    </a:lnTo>
                    <a:lnTo>
                      <a:pt x="820" y="194"/>
                    </a:lnTo>
                    <a:lnTo>
                      <a:pt x="820" y="190"/>
                    </a:lnTo>
                    <a:lnTo>
                      <a:pt x="816" y="190"/>
                    </a:lnTo>
                    <a:lnTo>
                      <a:pt x="816" y="186"/>
                    </a:lnTo>
                    <a:lnTo>
                      <a:pt x="812" y="186"/>
                    </a:lnTo>
                    <a:lnTo>
                      <a:pt x="816" y="190"/>
                    </a:lnTo>
                    <a:lnTo>
                      <a:pt x="816" y="194"/>
                    </a:lnTo>
                    <a:lnTo>
                      <a:pt x="812" y="194"/>
                    </a:lnTo>
                    <a:lnTo>
                      <a:pt x="808" y="194"/>
                    </a:lnTo>
                    <a:lnTo>
                      <a:pt x="806" y="194"/>
                    </a:lnTo>
                    <a:lnTo>
                      <a:pt x="806" y="190"/>
                    </a:lnTo>
                    <a:lnTo>
                      <a:pt x="802" y="190"/>
                    </a:lnTo>
                    <a:lnTo>
                      <a:pt x="802" y="194"/>
                    </a:lnTo>
                    <a:lnTo>
                      <a:pt x="806" y="194"/>
                    </a:lnTo>
                    <a:lnTo>
                      <a:pt x="802" y="194"/>
                    </a:lnTo>
                    <a:lnTo>
                      <a:pt x="798" y="194"/>
                    </a:lnTo>
                    <a:lnTo>
                      <a:pt x="794" y="194"/>
                    </a:lnTo>
                    <a:lnTo>
                      <a:pt x="794" y="190"/>
                    </a:lnTo>
                    <a:lnTo>
                      <a:pt x="790" y="190"/>
                    </a:lnTo>
                    <a:lnTo>
                      <a:pt x="790" y="194"/>
                    </a:lnTo>
                    <a:lnTo>
                      <a:pt x="794" y="194"/>
                    </a:lnTo>
                    <a:lnTo>
                      <a:pt x="802" y="198"/>
                    </a:lnTo>
                    <a:lnTo>
                      <a:pt x="798" y="198"/>
                    </a:lnTo>
                    <a:lnTo>
                      <a:pt x="794" y="198"/>
                    </a:lnTo>
                    <a:lnTo>
                      <a:pt x="790" y="198"/>
                    </a:lnTo>
                    <a:lnTo>
                      <a:pt x="786" y="198"/>
                    </a:lnTo>
                    <a:lnTo>
                      <a:pt x="782" y="198"/>
                    </a:lnTo>
                    <a:lnTo>
                      <a:pt x="778" y="198"/>
                    </a:lnTo>
                    <a:lnTo>
                      <a:pt x="776" y="198"/>
                    </a:lnTo>
                    <a:lnTo>
                      <a:pt x="772" y="198"/>
                    </a:lnTo>
                    <a:lnTo>
                      <a:pt x="772" y="194"/>
                    </a:lnTo>
                    <a:lnTo>
                      <a:pt x="776" y="194"/>
                    </a:lnTo>
                    <a:lnTo>
                      <a:pt x="772" y="190"/>
                    </a:lnTo>
                    <a:lnTo>
                      <a:pt x="768" y="190"/>
                    </a:lnTo>
                    <a:lnTo>
                      <a:pt x="772" y="190"/>
                    </a:lnTo>
                    <a:lnTo>
                      <a:pt x="772" y="194"/>
                    </a:lnTo>
                    <a:lnTo>
                      <a:pt x="768" y="194"/>
                    </a:lnTo>
                    <a:lnTo>
                      <a:pt x="768" y="198"/>
                    </a:lnTo>
                    <a:lnTo>
                      <a:pt x="764" y="198"/>
                    </a:lnTo>
                    <a:lnTo>
                      <a:pt x="760" y="194"/>
                    </a:lnTo>
                    <a:lnTo>
                      <a:pt x="756" y="194"/>
                    </a:lnTo>
                    <a:lnTo>
                      <a:pt x="756" y="190"/>
                    </a:lnTo>
                    <a:lnTo>
                      <a:pt x="756" y="194"/>
                    </a:lnTo>
                    <a:lnTo>
                      <a:pt x="756" y="198"/>
                    </a:lnTo>
                    <a:lnTo>
                      <a:pt x="752" y="198"/>
                    </a:lnTo>
                    <a:lnTo>
                      <a:pt x="752" y="194"/>
                    </a:lnTo>
                    <a:lnTo>
                      <a:pt x="752" y="198"/>
                    </a:lnTo>
                    <a:lnTo>
                      <a:pt x="748" y="198"/>
                    </a:lnTo>
                    <a:lnTo>
                      <a:pt x="746" y="198"/>
                    </a:lnTo>
                    <a:lnTo>
                      <a:pt x="742" y="194"/>
                    </a:lnTo>
                    <a:lnTo>
                      <a:pt x="746" y="194"/>
                    </a:lnTo>
                    <a:lnTo>
                      <a:pt x="742" y="190"/>
                    </a:lnTo>
                    <a:lnTo>
                      <a:pt x="742" y="186"/>
                    </a:lnTo>
                    <a:lnTo>
                      <a:pt x="742" y="182"/>
                    </a:lnTo>
                    <a:lnTo>
                      <a:pt x="738" y="186"/>
                    </a:lnTo>
                    <a:lnTo>
                      <a:pt x="742" y="186"/>
                    </a:lnTo>
                    <a:lnTo>
                      <a:pt x="742" y="190"/>
                    </a:lnTo>
                    <a:lnTo>
                      <a:pt x="742" y="194"/>
                    </a:lnTo>
                    <a:lnTo>
                      <a:pt x="738" y="194"/>
                    </a:lnTo>
                    <a:lnTo>
                      <a:pt x="742" y="194"/>
                    </a:lnTo>
                    <a:lnTo>
                      <a:pt x="742" y="190"/>
                    </a:lnTo>
                    <a:lnTo>
                      <a:pt x="738" y="190"/>
                    </a:lnTo>
                    <a:lnTo>
                      <a:pt x="738" y="194"/>
                    </a:lnTo>
                    <a:lnTo>
                      <a:pt x="734" y="194"/>
                    </a:lnTo>
                    <a:lnTo>
                      <a:pt x="732" y="194"/>
                    </a:lnTo>
                    <a:lnTo>
                      <a:pt x="728" y="190"/>
                    </a:lnTo>
                    <a:lnTo>
                      <a:pt x="732" y="186"/>
                    </a:lnTo>
                    <a:lnTo>
                      <a:pt x="728" y="186"/>
                    </a:lnTo>
                    <a:lnTo>
                      <a:pt x="728" y="182"/>
                    </a:lnTo>
                    <a:lnTo>
                      <a:pt x="732" y="182"/>
                    </a:lnTo>
                    <a:lnTo>
                      <a:pt x="734" y="182"/>
                    </a:lnTo>
                    <a:lnTo>
                      <a:pt x="734" y="180"/>
                    </a:lnTo>
                    <a:lnTo>
                      <a:pt x="738" y="180"/>
                    </a:lnTo>
                    <a:lnTo>
                      <a:pt x="742" y="176"/>
                    </a:lnTo>
                    <a:lnTo>
                      <a:pt x="746" y="176"/>
                    </a:lnTo>
                    <a:lnTo>
                      <a:pt x="748" y="176"/>
                    </a:lnTo>
                    <a:lnTo>
                      <a:pt x="752" y="176"/>
                    </a:lnTo>
                    <a:lnTo>
                      <a:pt x="756" y="176"/>
                    </a:lnTo>
                    <a:lnTo>
                      <a:pt x="760" y="176"/>
                    </a:lnTo>
                    <a:lnTo>
                      <a:pt x="756" y="176"/>
                    </a:lnTo>
                    <a:lnTo>
                      <a:pt x="760" y="176"/>
                    </a:lnTo>
                    <a:lnTo>
                      <a:pt x="764" y="176"/>
                    </a:lnTo>
                    <a:lnTo>
                      <a:pt x="768" y="176"/>
                    </a:lnTo>
                    <a:lnTo>
                      <a:pt x="764" y="172"/>
                    </a:lnTo>
                    <a:lnTo>
                      <a:pt x="760" y="172"/>
                    </a:lnTo>
                    <a:lnTo>
                      <a:pt x="764" y="172"/>
                    </a:lnTo>
                    <a:lnTo>
                      <a:pt x="760" y="172"/>
                    </a:lnTo>
                    <a:lnTo>
                      <a:pt x="760" y="168"/>
                    </a:lnTo>
                    <a:lnTo>
                      <a:pt x="764" y="168"/>
                    </a:lnTo>
                    <a:lnTo>
                      <a:pt x="760" y="168"/>
                    </a:lnTo>
                    <a:lnTo>
                      <a:pt x="756" y="168"/>
                    </a:lnTo>
                    <a:lnTo>
                      <a:pt x="752" y="168"/>
                    </a:lnTo>
                    <a:lnTo>
                      <a:pt x="752" y="164"/>
                    </a:lnTo>
                    <a:lnTo>
                      <a:pt x="748" y="160"/>
                    </a:lnTo>
                    <a:lnTo>
                      <a:pt x="746" y="160"/>
                    </a:lnTo>
                    <a:lnTo>
                      <a:pt x="746" y="158"/>
                    </a:lnTo>
                    <a:lnTo>
                      <a:pt x="748" y="158"/>
                    </a:lnTo>
                    <a:lnTo>
                      <a:pt x="752" y="158"/>
                    </a:lnTo>
                    <a:lnTo>
                      <a:pt x="752" y="154"/>
                    </a:lnTo>
                    <a:lnTo>
                      <a:pt x="760" y="154"/>
                    </a:lnTo>
                    <a:lnTo>
                      <a:pt x="764" y="154"/>
                    </a:lnTo>
                    <a:lnTo>
                      <a:pt x="768" y="154"/>
                    </a:lnTo>
                    <a:lnTo>
                      <a:pt x="772" y="158"/>
                    </a:lnTo>
                    <a:lnTo>
                      <a:pt x="776" y="158"/>
                    </a:lnTo>
                    <a:lnTo>
                      <a:pt x="778" y="160"/>
                    </a:lnTo>
                    <a:lnTo>
                      <a:pt x="782" y="164"/>
                    </a:lnTo>
                    <a:lnTo>
                      <a:pt x="782" y="168"/>
                    </a:lnTo>
                    <a:lnTo>
                      <a:pt x="778" y="168"/>
                    </a:lnTo>
                    <a:lnTo>
                      <a:pt x="782" y="168"/>
                    </a:lnTo>
                    <a:lnTo>
                      <a:pt x="782" y="164"/>
                    </a:lnTo>
                    <a:lnTo>
                      <a:pt x="786" y="168"/>
                    </a:lnTo>
                    <a:lnTo>
                      <a:pt x="790" y="168"/>
                    </a:lnTo>
                    <a:lnTo>
                      <a:pt x="794" y="168"/>
                    </a:lnTo>
                    <a:lnTo>
                      <a:pt x="794" y="172"/>
                    </a:lnTo>
                    <a:lnTo>
                      <a:pt x="798" y="172"/>
                    </a:lnTo>
                    <a:lnTo>
                      <a:pt x="798" y="168"/>
                    </a:lnTo>
                    <a:lnTo>
                      <a:pt x="802" y="168"/>
                    </a:lnTo>
                    <a:lnTo>
                      <a:pt x="806" y="168"/>
                    </a:lnTo>
                    <a:lnTo>
                      <a:pt x="808" y="168"/>
                    </a:lnTo>
                    <a:lnTo>
                      <a:pt x="812" y="168"/>
                    </a:lnTo>
                    <a:lnTo>
                      <a:pt x="808" y="168"/>
                    </a:lnTo>
                    <a:lnTo>
                      <a:pt x="808" y="164"/>
                    </a:lnTo>
                    <a:lnTo>
                      <a:pt x="812" y="164"/>
                    </a:lnTo>
                    <a:lnTo>
                      <a:pt x="816" y="164"/>
                    </a:lnTo>
                    <a:lnTo>
                      <a:pt x="820" y="160"/>
                    </a:lnTo>
                    <a:lnTo>
                      <a:pt x="824" y="158"/>
                    </a:lnTo>
                    <a:lnTo>
                      <a:pt x="828" y="154"/>
                    </a:lnTo>
                    <a:lnTo>
                      <a:pt x="828" y="150"/>
                    </a:lnTo>
                    <a:lnTo>
                      <a:pt x="832" y="150"/>
                    </a:lnTo>
                    <a:lnTo>
                      <a:pt x="828" y="150"/>
                    </a:lnTo>
                    <a:lnTo>
                      <a:pt x="824" y="150"/>
                    </a:lnTo>
                    <a:lnTo>
                      <a:pt x="824" y="154"/>
                    </a:lnTo>
                    <a:lnTo>
                      <a:pt x="820" y="154"/>
                    </a:lnTo>
                    <a:lnTo>
                      <a:pt x="820" y="158"/>
                    </a:lnTo>
                    <a:lnTo>
                      <a:pt x="816" y="158"/>
                    </a:lnTo>
                    <a:lnTo>
                      <a:pt x="816" y="160"/>
                    </a:lnTo>
                    <a:lnTo>
                      <a:pt x="812" y="160"/>
                    </a:lnTo>
                    <a:lnTo>
                      <a:pt x="812" y="164"/>
                    </a:lnTo>
                    <a:lnTo>
                      <a:pt x="808" y="164"/>
                    </a:lnTo>
                    <a:lnTo>
                      <a:pt x="806" y="164"/>
                    </a:lnTo>
                    <a:lnTo>
                      <a:pt x="802" y="164"/>
                    </a:lnTo>
                    <a:lnTo>
                      <a:pt x="798" y="164"/>
                    </a:lnTo>
                    <a:lnTo>
                      <a:pt x="794" y="164"/>
                    </a:lnTo>
                    <a:lnTo>
                      <a:pt x="794" y="160"/>
                    </a:lnTo>
                    <a:lnTo>
                      <a:pt x="798" y="160"/>
                    </a:lnTo>
                    <a:lnTo>
                      <a:pt x="802" y="160"/>
                    </a:lnTo>
                    <a:lnTo>
                      <a:pt x="798" y="158"/>
                    </a:lnTo>
                    <a:lnTo>
                      <a:pt x="798" y="160"/>
                    </a:lnTo>
                    <a:lnTo>
                      <a:pt x="794" y="160"/>
                    </a:lnTo>
                    <a:lnTo>
                      <a:pt x="790" y="160"/>
                    </a:lnTo>
                    <a:lnTo>
                      <a:pt x="786" y="160"/>
                    </a:lnTo>
                    <a:lnTo>
                      <a:pt x="786" y="158"/>
                    </a:lnTo>
                    <a:lnTo>
                      <a:pt x="790" y="158"/>
                    </a:lnTo>
                    <a:lnTo>
                      <a:pt x="786" y="158"/>
                    </a:lnTo>
                    <a:lnTo>
                      <a:pt x="786" y="154"/>
                    </a:lnTo>
                    <a:lnTo>
                      <a:pt x="790" y="154"/>
                    </a:lnTo>
                    <a:lnTo>
                      <a:pt x="794" y="154"/>
                    </a:lnTo>
                    <a:lnTo>
                      <a:pt x="798" y="154"/>
                    </a:lnTo>
                    <a:lnTo>
                      <a:pt x="802" y="154"/>
                    </a:lnTo>
                    <a:lnTo>
                      <a:pt x="798" y="154"/>
                    </a:lnTo>
                    <a:lnTo>
                      <a:pt x="794" y="154"/>
                    </a:lnTo>
                    <a:lnTo>
                      <a:pt x="790" y="154"/>
                    </a:lnTo>
                    <a:lnTo>
                      <a:pt x="786" y="154"/>
                    </a:lnTo>
                    <a:lnTo>
                      <a:pt x="782" y="154"/>
                    </a:lnTo>
                    <a:lnTo>
                      <a:pt x="786" y="150"/>
                    </a:lnTo>
                    <a:lnTo>
                      <a:pt x="790" y="150"/>
                    </a:lnTo>
                    <a:lnTo>
                      <a:pt x="794" y="150"/>
                    </a:lnTo>
                    <a:lnTo>
                      <a:pt x="798" y="150"/>
                    </a:lnTo>
                    <a:lnTo>
                      <a:pt x="802" y="150"/>
                    </a:lnTo>
                    <a:lnTo>
                      <a:pt x="798" y="150"/>
                    </a:lnTo>
                    <a:lnTo>
                      <a:pt x="794" y="150"/>
                    </a:lnTo>
                    <a:lnTo>
                      <a:pt x="790" y="150"/>
                    </a:lnTo>
                    <a:lnTo>
                      <a:pt x="790" y="146"/>
                    </a:lnTo>
                    <a:lnTo>
                      <a:pt x="794" y="146"/>
                    </a:lnTo>
                    <a:lnTo>
                      <a:pt x="798" y="146"/>
                    </a:lnTo>
                    <a:lnTo>
                      <a:pt x="802" y="146"/>
                    </a:lnTo>
                    <a:lnTo>
                      <a:pt x="806" y="146"/>
                    </a:lnTo>
                    <a:lnTo>
                      <a:pt x="802" y="146"/>
                    </a:lnTo>
                    <a:lnTo>
                      <a:pt x="798" y="146"/>
                    </a:lnTo>
                    <a:lnTo>
                      <a:pt x="794" y="146"/>
                    </a:lnTo>
                    <a:lnTo>
                      <a:pt x="794" y="142"/>
                    </a:lnTo>
                    <a:lnTo>
                      <a:pt x="798" y="142"/>
                    </a:lnTo>
                    <a:lnTo>
                      <a:pt x="794" y="142"/>
                    </a:lnTo>
                    <a:lnTo>
                      <a:pt x="794" y="138"/>
                    </a:lnTo>
                    <a:lnTo>
                      <a:pt x="794" y="136"/>
                    </a:lnTo>
                    <a:lnTo>
                      <a:pt x="798" y="136"/>
                    </a:lnTo>
                    <a:lnTo>
                      <a:pt x="794" y="138"/>
                    </a:lnTo>
                    <a:lnTo>
                      <a:pt x="794" y="142"/>
                    </a:lnTo>
                    <a:lnTo>
                      <a:pt x="790" y="142"/>
                    </a:lnTo>
                    <a:lnTo>
                      <a:pt x="790" y="146"/>
                    </a:lnTo>
                    <a:lnTo>
                      <a:pt x="786" y="150"/>
                    </a:lnTo>
                    <a:lnTo>
                      <a:pt x="782" y="150"/>
                    </a:lnTo>
                    <a:lnTo>
                      <a:pt x="778" y="150"/>
                    </a:lnTo>
                    <a:lnTo>
                      <a:pt x="776" y="150"/>
                    </a:lnTo>
                    <a:lnTo>
                      <a:pt x="776" y="146"/>
                    </a:lnTo>
                    <a:lnTo>
                      <a:pt x="778" y="146"/>
                    </a:lnTo>
                    <a:lnTo>
                      <a:pt x="778" y="142"/>
                    </a:lnTo>
                    <a:lnTo>
                      <a:pt x="776" y="142"/>
                    </a:lnTo>
                    <a:lnTo>
                      <a:pt x="776" y="146"/>
                    </a:lnTo>
                    <a:lnTo>
                      <a:pt x="772" y="146"/>
                    </a:lnTo>
                    <a:lnTo>
                      <a:pt x="768" y="146"/>
                    </a:lnTo>
                    <a:lnTo>
                      <a:pt x="768" y="150"/>
                    </a:lnTo>
                    <a:lnTo>
                      <a:pt x="764" y="150"/>
                    </a:lnTo>
                    <a:lnTo>
                      <a:pt x="760" y="150"/>
                    </a:lnTo>
                    <a:lnTo>
                      <a:pt x="756" y="150"/>
                    </a:lnTo>
                    <a:lnTo>
                      <a:pt x="756" y="146"/>
                    </a:lnTo>
                    <a:lnTo>
                      <a:pt x="760" y="146"/>
                    </a:lnTo>
                    <a:lnTo>
                      <a:pt x="756" y="146"/>
                    </a:lnTo>
                    <a:lnTo>
                      <a:pt x="756" y="142"/>
                    </a:lnTo>
                    <a:lnTo>
                      <a:pt x="756" y="138"/>
                    </a:lnTo>
                    <a:lnTo>
                      <a:pt x="760" y="138"/>
                    </a:lnTo>
                    <a:lnTo>
                      <a:pt x="760" y="136"/>
                    </a:lnTo>
                    <a:lnTo>
                      <a:pt x="764" y="136"/>
                    </a:lnTo>
                    <a:lnTo>
                      <a:pt x="760" y="136"/>
                    </a:lnTo>
                    <a:lnTo>
                      <a:pt x="764" y="132"/>
                    </a:lnTo>
                    <a:lnTo>
                      <a:pt x="768" y="128"/>
                    </a:lnTo>
                    <a:lnTo>
                      <a:pt x="772" y="128"/>
                    </a:lnTo>
                    <a:lnTo>
                      <a:pt x="776" y="128"/>
                    </a:lnTo>
                    <a:lnTo>
                      <a:pt x="778" y="128"/>
                    </a:lnTo>
                    <a:lnTo>
                      <a:pt x="782" y="128"/>
                    </a:lnTo>
                    <a:lnTo>
                      <a:pt x="786" y="128"/>
                    </a:lnTo>
                    <a:lnTo>
                      <a:pt x="786" y="124"/>
                    </a:lnTo>
                    <a:lnTo>
                      <a:pt x="790" y="124"/>
                    </a:lnTo>
                    <a:lnTo>
                      <a:pt x="794" y="128"/>
                    </a:lnTo>
                    <a:lnTo>
                      <a:pt x="798" y="128"/>
                    </a:lnTo>
                    <a:lnTo>
                      <a:pt x="802" y="128"/>
                    </a:lnTo>
                    <a:lnTo>
                      <a:pt x="806" y="128"/>
                    </a:lnTo>
                    <a:lnTo>
                      <a:pt x="808" y="128"/>
                    </a:lnTo>
                    <a:lnTo>
                      <a:pt x="812" y="128"/>
                    </a:lnTo>
                    <a:lnTo>
                      <a:pt x="816" y="128"/>
                    </a:lnTo>
                    <a:lnTo>
                      <a:pt x="816" y="132"/>
                    </a:lnTo>
                    <a:lnTo>
                      <a:pt x="820" y="132"/>
                    </a:lnTo>
                    <a:lnTo>
                      <a:pt x="824" y="132"/>
                    </a:lnTo>
                    <a:lnTo>
                      <a:pt x="828" y="136"/>
                    </a:lnTo>
                    <a:lnTo>
                      <a:pt x="832" y="136"/>
                    </a:lnTo>
                    <a:lnTo>
                      <a:pt x="828" y="136"/>
                    </a:lnTo>
                    <a:lnTo>
                      <a:pt x="828" y="132"/>
                    </a:lnTo>
                    <a:lnTo>
                      <a:pt x="832" y="132"/>
                    </a:lnTo>
                    <a:lnTo>
                      <a:pt x="828" y="132"/>
                    </a:lnTo>
                    <a:lnTo>
                      <a:pt x="824" y="132"/>
                    </a:lnTo>
                    <a:lnTo>
                      <a:pt x="820" y="132"/>
                    </a:lnTo>
                    <a:lnTo>
                      <a:pt x="820" y="128"/>
                    </a:lnTo>
                    <a:lnTo>
                      <a:pt x="816" y="128"/>
                    </a:lnTo>
                    <a:lnTo>
                      <a:pt x="820" y="128"/>
                    </a:lnTo>
                    <a:lnTo>
                      <a:pt x="824" y="128"/>
                    </a:lnTo>
                    <a:lnTo>
                      <a:pt x="828" y="128"/>
                    </a:lnTo>
                    <a:lnTo>
                      <a:pt x="832" y="128"/>
                    </a:lnTo>
                    <a:lnTo>
                      <a:pt x="834" y="128"/>
                    </a:lnTo>
                    <a:lnTo>
                      <a:pt x="838" y="128"/>
                    </a:lnTo>
                    <a:lnTo>
                      <a:pt x="834" y="128"/>
                    </a:lnTo>
                    <a:lnTo>
                      <a:pt x="838" y="128"/>
                    </a:lnTo>
                    <a:lnTo>
                      <a:pt x="838" y="124"/>
                    </a:lnTo>
                    <a:lnTo>
                      <a:pt x="842" y="124"/>
                    </a:lnTo>
                    <a:lnTo>
                      <a:pt x="842" y="120"/>
                    </a:lnTo>
                    <a:lnTo>
                      <a:pt x="838" y="120"/>
                    </a:lnTo>
                    <a:lnTo>
                      <a:pt x="834" y="124"/>
                    </a:lnTo>
                    <a:lnTo>
                      <a:pt x="832" y="124"/>
                    </a:lnTo>
                    <a:lnTo>
                      <a:pt x="832" y="128"/>
                    </a:lnTo>
                    <a:lnTo>
                      <a:pt x="828" y="128"/>
                    </a:lnTo>
                    <a:lnTo>
                      <a:pt x="824" y="128"/>
                    </a:lnTo>
                    <a:lnTo>
                      <a:pt x="824" y="124"/>
                    </a:lnTo>
                    <a:lnTo>
                      <a:pt x="820" y="124"/>
                    </a:lnTo>
                    <a:lnTo>
                      <a:pt x="816" y="124"/>
                    </a:lnTo>
                    <a:lnTo>
                      <a:pt x="812" y="124"/>
                    </a:lnTo>
                    <a:lnTo>
                      <a:pt x="808" y="124"/>
                    </a:lnTo>
                    <a:lnTo>
                      <a:pt x="806" y="124"/>
                    </a:lnTo>
                    <a:lnTo>
                      <a:pt x="802" y="124"/>
                    </a:lnTo>
                    <a:lnTo>
                      <a:pt x="798" y="124"/>
                    </a:lnTo>
                    <a:lnTo>
                      <a:pt x="794" y="124"/>
                    </a:lnTo>
                    <a:lnTo>
                      <a:pt x="794" y="120"/>
                    </a:lnTo>
                    <a:lnTo>
                      <a:pt x="798" y="120"/>
                    </a:lnTo>
                    <a:lnTo>
                      <a:pt x="806" y="120"/>
                    </a:lnTo>
                    <a:lnTo>
                      <a:pt x="808" y="120"/>
                    </a:lnTo>
                    <a:lnTo>
                      <a:pt x="808" y="124"/>
                    </a:lnTo>
                    <a:lnTo>
                      <a:pt x="812" y="124"/>
                    </a:lnTo>
                    <a:lnTo>
                      <a:pt x="816" y="120"/>
                    </a:lnTo>
                    <a:lnTo>
                      <a:pt x="812" y="120"/>
                    </a:lnTo>
                    <a:lnTo>
                      <a:pt x="808" y="120"/>
                    </a:lnTo>
                    <a:lnTo>
                      <a:pt x="806" y="120"/>
                    </a:lnTo>
                    <a:lnTo>
                      <a:pt x="806" y="116"/>
                    </a:lnTo>
                    <a:lnTo>
                      <a:pt x="802" y="116"/>
                    </a:lnTo>
                    <a:lnTo>
                      <a:pt x="802" y="112"/>
                    </a:lnTo>
                    <a:lnTo>
                      <a:pt x="798" y="112"/>
                    </a:lnTo>
                    <a:lnTo>
                      <a:pt x="798" y="108"/>
                    </a:lnTo>
                    <a:lnTo>
                      <a:pt x="794" y="108"/>
                    </a:lnTo>
                    <a:lnTo>
                      <a:pt x="790" y="106"/>
                    </a:lnTo>
                    <a:lnTo>
                      <a:pt x="786" y="106"/>
                    </a:lnTo>
                    <a:lnTo>
                      <a:pt x="786" y="102"/>
                    </a:lnTo>
                    <a:lnTo>
                      <a:pt x="782" y="102"/>
                    </a:lnTo>
                    <a:lnTo>
                      <a:pt x="778" y="102"/>
                    </a:lnTo>
                    <a:lnTo>
                      <a:pt x="776" y="102"/>
                    </a:lnTo>
                    <a:lnTo>
                      <a:pt x="772" y="102"/>
                    </a:lnTo>
                    <a:lnTo>
                      <a:pt x="772" y="98"/>
                    </a:lnTo>
                    <a:lnTo>
                      <a:pt x="772" y="94"/>
                    </a:lnTo>
                    <a:lnTo>
                      <a:pt x="776" y="94"/>
                    </a:lnTo>
                    <a:lnTo>
                      <a:pt x="778" y="94"/>
                    </a:lnTo>
                    <a:lnTo>
                      <a:pt x="778" y="98"/>
                    </a:lnTo>
                    <a:lnTo>
                      <a:pt x="782" y="98"/>
                    </a:lnTo>
                    <a:lnTo>
                      <a:pt x="786" y="98"/>
                    </a:lnTo>
                    <a:lnTo>
                      <a:pt x="782" y="94"/>
                    </a:lnTo>
                    <a:lnTo>
                      <a:pt x="776" y="94"/>
                    </a:lnTo>
                    <a:lnTo>
                      <a:pt x="772" y="94"/>
                    </a:lnTo>
                    <a:lnTo>
                      <a:pt x="768" y="94"/>
                    </a:lnTo>
                    <a:lnTo>
                      <a:pt x="768" y="90"/>
                    </a:lnTo>
                    <a:lnTo>
                      <a:pt x="772" y="86"/>
                    </a:lnTo>
                    <a:lnTo>
                      <a:pt x="776" y="82"/>
                    </a:lnTo>
                    <a:lnTo>
                      <a:pt x="778" y="82"/>
                    </a:lnTo>
                    <a:lnTo>
                      <a:pt x="782" y="86"/>
                    </a:lnTo>
                    <a:lnTo>
                      <a:pt x="786" y="86"/>
                    </a:lnTo>
                    <a:lnTo>
                      <a:pt x="790" y="86"/>
                    </a:lnTo>
                    <a:lnTo>
                      <a:pt x="794" y="86"/>
                    </a:lnTo>
                    <a:lnTo>
                      <a:pt x="798" y="86"/>
                    </a:lnTo>
                    <a:lnTo>
                      <a:pt x="802" y="86"/>
                    </a:lnTo>
                    <a:lnTo>
                      <a:pt x="806" y="86"/>
                    </a:lnTo>
                    <a:lnTo>
                      <a:pt x="808" y="86"/>
                    </a:lnTo>
                    <a:lnTo>
                      <a:pt x="812" y="86"/>
                    </a:lnTo>
                    <a:lnTo>
                      <a:pt x="812" y="90"/>
                    </a:lnTo>
                    <a:lnTo>
                      <a:pt x="816" y="90"/>
                    </a:lnTo>
                    <a:lnTo>
                      <a:pt x="820" y="90"/>
                    </a:lnTo>
                    <a:lnTo>
                      <a:pt x="820" y="94"/>
                    </a:lnTo>
                    <a:lnTo>
                      <a:pt x="824" y="94"/>
                    </a:lnTo>
                    <a:lnTo>
                      <a:pt x="828" y="94"/>
                    </a:lnTo>
                    <a:lnTo>
                      <a:pt x="832" y="98"/>
                    </a:lnTo>
                    <a:lnTo>
                      <a:pt x="834" y="98"/>
                    </a:lnTo>
                    <a:lnTo>
                      <a:pt x="834" y="102"/>
                    </a:lnTo>
                    <a:lnTo>
                      <a:pt x="838" y="102"/>
                    </a:lnTo>
                    <a:lnTo>
                      <a:pt x="838" y="106"/>
                    </a:lnTo>
                    <a:lnTo>
                      <a:pt x="842" y="106"/>
                    </a:lnTo>
                    <a:lnTo>
                      <a:pt x="846" y="106"/>
                    </a:lnTo>
                    <a:lnTo>
                      <a:pt x="850" y="106"/>
                    </a:lnTo>
                    <a:lnTo>
                      <a:pt x="854" y="106"/>
                    </a:lnTo>
                    <a:lnTo>
                      <a:pt x="858" y="106"/>
                    </a:lnTo>
                    <a:lnTo>
                      <a:pt x="862" y="106"/>
                    </a:lnTo>
                    <a:lnTo>
                      <a:pt x="864" y="106"/>
                    </a:lnTo>
                    <a:lnTo>
                      <a:pt x="864" y="102"/>
                    </a:lnTo>
                    <a:lnTo>
                      <a:pt x="862" y="102"/>
                    </a:lnTo>
                    <a:lnTo>
                      <a:pt x="858" y="102"/>
                    </a:lnTo>
                    <a:lnTo>
                      <a:pt x="858" y="106"/>
                    </a:lnTo>
                    <a:lnTo>
                      <a:pt x="854" y="106"/>
                    </a:lnTo>
                    <a:lnTo>
                      <a:pt x="850" y="106"/>
                    </a:lnTo>
                    <a:lnTo>
                      <a:pt x="846" y="102"/>
                    </a:lnTo>
                    <a:lnTo>
                      <a:pt x="842" y="102"/>
                    </a:lnTo>
                    <a:lnTo>
                      <a:pt x="838" y="98"/>
                    </a:lnTo>
                    <a:lnTo>
                      <a:pt x="842" y="98"/>
                    </a:lnTo>
                    <a:lnTo>
                      <a:pt x="842" y="94"/>
                    </a:lnTo>
                    <a:lnTo>
                      <a:pt x="838" y="94"/>
                    </a:lnTo>
                    <a:lnTo>
                      <a:pt x="834" y="94"/>
                    </a:lnTo>
                    <a:lnTo>
                      <a:pt x="832" y="94"/>
                    </a:lnTo>
                    <a:lnTo>
                      <a:pt x="828" y="94"/>
                    </a:lnTo>
                    <a:lnTo>
                      <a:pt x="824" y="90"/>
                    </a:lnTo>
                    <a:lnTo>
                      <a:pt x="820" y="86"/>
                    </a:lnTo>
                    <a:lnTo>
                      <a:pt x="816" y="86"/>
                    </a:lnTo>
                    <a:lnTo>
                      <a:pt x="816" y="82"/>
                    </a:lnTo>
                    <a:lnTo>
                      <a:pt x="820" y="82"/>
                    </a:lnTo>
                    <a:lnTo>
                      <a:pt x="824" y="82"/>
                    </a:lnTo>
                    <a:lnTo>
                      <a:pt x="828" y="82"/>
                    </a:lnTo>
                    <a:lnTo>
                      <a:pt x="832" y="82"/>
                    </a:lnTo>
                    <a:lnTo>
                      <a:pt x="834" y="82"/>
                    </a:lnTo>
                    <a:lnTo>
                      <a:pt x="838" y="82"/>
                    </a:lnTo>
                    <a:lnTo>
                      <a:pt x="842" y="82"/>
                    </a:lnTo>
                    <a:lnTo>
                      <a:pt x="846" y="82"/>
                    </a:lnTo>
                    <a:lnTo>
                      <a:pt x="850" y="82"/>
                    </a:lnTo>
                    <a:lnTo>
                      <a:pt x="850" y="78"/>
                    </a:lnTo>
                    <a:lnTo>
                      <a:pt x="854" y="78"/>
                    </a:lnTo>
                    <a:lnTo>
                      <a:pt x="858" y="78"/>
                    </a:lnTo>
                    <a:lnTo>
                      <a:pt x="862" y="78"/>
                    </a:lnTo>
                    <a:lnTo>
                      <a:pt x="864" y="78"/>
                    </a:lnTo>
                    <a:lnTo>
                      <a:pt x="868" y="78"/>
                    </a:lnTo>
                    <a:lnTo>
                      <a:pt x="872" y="78"/>
                    </a:lnTo>
                    <a:lnTo>
                      <a:pt x="876" y="78"/>
                    </a:lnTo>
                    <a:lnTo>
                      <a:pt x="880" y="78"/>
                    </a:lnTo>
                    <a:lnTo>
                      <a:pt x="884" y="78"/>
                    </a:lnTo>
                    <a:lnTo>
                      <a:pt x="888" y="78"/>
                    </a:lnTo>
                    <a:lnTo>
                      <a:pt x="890" y="78"/>
                    </a:lnTo>
                    <a:lnTo>
                      <a:pt x="890" y="76"/>
                    </a:lnTo>
                    <a:lnTo>
                      <a:pt x="888" y="76"/>
                    </a:lnTo>
                    <a:lnTo>
                      <a:pt x="880" y="76"/>
                    </a:lnTo>
                    <a:lnTo>
                      <a:pt x="876" y="76"/>
                    </a:lnTo>
                    <a:lnTo>
                      <a:pt x="872" y="76"/>
                    </a:lnTo>
                    <a:lnTo>
                      <a:pt x="868" y="76"/>
                    </a:lnTo>
                    <a:lnTo>
                      <a:pt x="864" y="76"/>
                    </a:lnTo>
                    <a:lnTo>
                      <a:pt x="868" y="76"/>
                    </a:lnTo>
                    <a:lnTo>
                      <a:pt x="872" y="76"/>
                    </a:lnTo>
                    <a:lnTo>
                      <a:pt x="876" y="72"/>
                    </a:lnTo>
                    <a:lnTo>
                      <a:pt x="880" y="72"/>
                    </a:lnTo>
                    <a:lnTo>
                      <a:pt x="884" y="72"/>
                    </a:lnTo>
                    <a:lnTo>
                      <a:pt x="888" y="72"/>
                    </a:lnTo>
                    <a:lnTo>
                      <a:pt x="890" y="72"/>
                    </a:lnTo>
                    <a:lnTo>
                      <a:pt x="894" y="72"/>
                    </a:lnTo>
                    <a:lnTo>
                      <a:pt x="902" y="68"/>
                    </a:lnTo>
                    <a:lnTo>
                      <a:pt x="906" y="68"/>
                    </a:lnTo>
                    <a:lnTo>
                      <a:pt x="910" y="68"/>
                    </a:lnTo>
                    <a:lnTo>
                      <a:pt x="914" y="68"/>
                    </a:lnTo>
                    <a:lnTo>
                      <a:pt x="910" y="68"/>
                    </a:lnTo>
                    <a:lnTo>
                      <a:pt x="906" y="68"/>
                    </a:lnTo>
                    <a:lnTo>
                      <a:pt x="902" y="68"/>
                    </a:lnTo>
                    <a:lnTo>
                      <a:pt x="898" y="68"/>
                    </a:lnTo>
                    <a:lnTo>
                      <a:pt x="894" y="68"/>
                    </a:lnTo>
                    <a:lnTo>
                      <a:pt x="890" y="68"/>
                    </a:lnTo>
                    <a:lnTo>
                      <a:pt x="884" y="68"/>
                    </a:lnTo>
                    <a:lnTo>
                      <a:pt x="880" y="68"/>
                    </a:lnTo>
                    <a:lnTo>
                      <a:pt x="876" y="68"/>
                    </a:lnTo>
                    <a:lnTo>
                      <a:pt x="876" y="64"/>
                    </a:lnTo>
                    <a:lnTo>
                      <a:pt x="880" y="64"/>
                    </a:lnTo>
                    <a:lnTo>
                      <a:pt x="884" y="64"/>
                    </a:lnTo>
                    <a:lnTo>
                      <a:pt x="884" y="60"/>
                    </a:lnTo>
                    <a:lnTo>
                      <a:pt x="888" y="60"/>
                    </a:lnTo>
                    <a:lnTo>
                      <a:pt x="890" y="56"/>
                    </a:lnTo>
                    <a:lnTo>
                      <a:pt x="894" y="56"/>
                    </a:lnTo>
                    <a:lnTo>
                      <a:pt x="898" y="56"/>
                    </a:lnTo>
                    <a:lnTo>
                      <a:pt x="902" y="52"/>
                    </a:lnTo>
                    <a:lnTo>
                      <a:pt x="906" y="52"/>
                    </a:lnTo>
                    <a:lnTo>
                      <a:pt x="910" y="52"/>
                    </a:lnTo>
                    <a:lnTo>
                      <a:pt x="906" y="52"/>
                    </a:lnTo>
                    <a:lnTo>
                      <a:pt x="902" y="52"/>
                    </a:lnTo>
                    <a:lnTo>
                      <a:pt x="898" y="52"/>
                    </a:lnTo>
                    <a:lnTo>
                      <a:pt x="894" y="52"/>
                    </a:lnTo>
                    <a:lnTo>
                      <a:pt x="890" y="56"/>
                    </a:lnTo>
                    <a:lnTo>
                      <a:pt x="888" y="56"/>
                    </a:lnTo>
                    <a:lnTo>
                      <a:pt x="884" y="56"/>
                    </a:lnTo>
                    <a:lnTo>
                      <a:pt x="884" y="60"/>
                    </a:lnTo>
                    <a:lnTo>
                      <a:pt x="880" y="60"/>
                    </a:lnTo>
                    <a:lnTo>
                      <a:pt x="876" y="60"/>
                    </a:lnTo>
                    <a:lnTo>
                      <a:pt x="872" y="60"/>
                    </a:lnTo>
                    <a:lnTo>
                      <a:pt x="868" y="60"/>
                    </a:lnTo>
                    <a:lnTo>
                      <a:pt x="872" y="60"/>
                    </a:lnTo>
                    <a:lnTo>
                      <a:pt x="876" y="60"/>
                    </a:lnTo>
                    <a:lnTo>
                      <a:pt x="876" y="64"/>
                    </a:lnTo>
                    <a:lnTo>
                      <a:pt x="872" y="64"/>
                    </a:lnTo>
                    <a:lnTo>
                      <a:pt x="876" y="64"/>
                    </a:lnTo>
                    <a:lnTo>
                      <a:pt x="872" y="68"/>
                    </a:lnTo>
                    <a:lnTo>
                      <a:pt x="868" y="72"/>
                    </a:lnTo>
                    <a:lnTo>
                      <a:pt x="864" y="72"/>
                    </a:lnTo>
                    <a:lnTo>
                      <a:pt x="862" y="72"/>
                    </a:lnTo>
                    <a:lnTo>
                      <a:pt x="858" y="72"/>
                    </a:lnTo>
                    <a:lnTo>
                      <a:pt x="854" y="72"/>
                    </a:lnTo>
                    <a:lnTo>
                      <a:pt x="854" y="76"/>
                    </a:lnTo>
                    <a:lnTo>
                      <a:pt x="850" y="76"/>
                    </a:lnTo>
                    <a:lnTo>
                      <a:pt x="842" y="76"/>
                    </a:lnTo>
                    <a:lnTo>
                      <a:pt x="838" y="76"/>
                    </a:lnTo>
                    <a:lnTo>
                      <a:pt x="834" y="76"/>
                    </a:lnTo>
                    <a:lnTo>
                      <a:pt x="828" y="78"/>
                    </a:lnTo>
                    <a:lnTo>
                      <a:pt x="824" y="78"/>
                    </a:lnTo>
                    <a:lnTo>
                      <a:pt x="820" y="78"/>
                    </a:lnTo>
                    <a:lnTo>
                      <a:pt x="820" y="78"/>
                    </a:lnTo>
                    <a:lnTo>
                      <a:pt x="820" y="7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2" name="Freeform 69">
                <a:extLst>
                  <a:ext uri="{FF2B5EF4-FFF2-40B4-BE49-F238E27FC236}">
                    <a16:creationId xmlns:a16="http://schemas.microsoft.com/office/drawing/2014/main" id="{A5F723C3-BFAF-43CE-97BD-1081D8751FC9}"/>
                  </a:ext>
                </a:extLst>
              </p:cNvPr>
              <p:cNvSpPr>
                <a:spLocks/>
              </p:cNvSpPr>
              <p:nvPr/>
            </p:nvSpPr>
            <p:spPr bwMode="auto">
              <a:xfrm>
                <a:off x="2239333" y="9691300"/>
                <a:ext cx="83644" cy="97585"/>
              </a:xfrm>
              <a:custGeom>
                <a:avLst/>
                <a:gdLst>
                  <a:gd name="T0" fmla="*/ 6 w 48"/>
                  <a:gd name="T1" fmla="*/ 22 h 56"/>
                  <a:gd name="T2" fmla="*/ 2 w 48"/>
                  <a:gd name="T3" fmla="*/ 22 h 56"/>
                  <a:gd name="T4" fmla="*/ 2 w 48"/>
                  <a:gd name="T5" fmla="*/ 18 h 56"/>
                  <a:gd name="T6" fmla="*/ 0 w 48"/>
                  <a:gd name="T7" fmla="*/ 16 h 56"/>
                  <a:gd name="T8" fmla="*/ 2 w 48"/>
                  <a:gd name="T9" fmla="*/ 12 h 56"/>
                  <a:gd name="T10" fmla="*/ 0 w 48"/>
                  <a:gd name="T11" fmla="*/ 8 h 56"/>
                  <a:gd name="T12" fmla="*/ 0 w 48"/>
                  <a:gd name="T13" fmla="*/ 4 h 56"/>
                  <a:gd name="T14" fmla="*/ 2 w 48"/>
                  <a:gd name="T15" fmla="*/ 4 h 56"/>
                  <a:gd name="T16" fmla="*/ 2 w 48"/>
                  <a:gd name="T17" fmla="*/ 0 h 56"/>
                  <a:gd name="T18" fmla="*/ 6 w 48"/>
                  <a:gd name="T19" fmla="*/ 4 h 56"/>
                  <a:gd name="T20" fmla="*/ 10 w 48"/>
                  <a:gd name="T21" fmla="*/ 4 h 56"/>
                  <a:gd name="T22" fmla="*/ 18 w 48"/>
                  <a:gd name="T23" fmla="*/ 4 h 56"/>
                  <a:gd name="T24" fmla="*/ 26 w 48"/>
                  <a:gd name="T25" fmla="*/ 8 h 56"/>
                  <a:gd name="T26" fmla="*/ 26 w 48"/>
                  <a:gd name="T27" fmla="*/ 8 h 56"/>
                  <a:gd name="T28" fmla="*/ 28 w 48"/>
                  <a:gd name="T29" fmla="*/ 8 h 56"/>
                  <a:gd name="T30" fmla="*/ 28 w 48"/>
                  <a:gd name="T31" fmla="*/ 8 h 56"/>
                  <a:gd name="T32" fmla="*/ 32 w 48"/>
                  <a:gd name="T33" fmla="*/ 4 h 56"/>
                  <a:gd name="T34" fmla="*/ 32 w 48"/>
                  <a:gd name="T35" fmla="*/ 8 h 56"/>
                  <a:gd name="T36" fmla="*/ 32 w 48"/>
                  <a:gd name="T37" fmla="*/ 8 h 56"/>
                  <a:gd name="T38" fmla="*/ 36 w 48"/>
                  <a:gd name="T39" fmla="*/ 16 h 56"/>
                  <a:gd name="T40" fmla="*/ 40 w 48"/>
                  <a:gd name="T41" fmla="*/ 22 h 56"/>
                  <a:gd name="T42" fmla="*/ 44 w 48"/>
                  <a:gd name="T43" fmla="*/ 26 h 56"/>
                  <a:gd name="T44" fmla="*/ 48 w 48"/>
                  <a:gd name="T45" fmla="*/ 30 h 56"/>
                  <a:gd name="T46" fmla="*/ 44 w 48"/>
                  <a:gd name="T47" fmla="*/ 30 h 56"/>
                  <a:gd name="T48" fmla="*/ 44 w 48"/>
                  <a:gd name="T49" fmla="*/ 26 h 56"/>
                  <a:gd name="T50" fmla="*/ 40 w 48"/>
                  <a:gd name="T51" fmla="*/ 38 h 56"/>
                  <a:gd name="T52" fmla="*/ 44 w 48"/>
                  <a:gd name="T53" fmla="*/ 40 h 56"/>
                  <a:gd name="T54" fmla="*/ 40 w 48"/>
                  <a:gd name="T55" fmla="*/ 40 h 56"/>
                  <a:gd name="T56" fmla="*/ 40 w 48"/>
                  <a:gd name="T57" fmla="*/ 44 h 56"/>
                  <a:gd name="T58" fmla="*/ 40 w 48"/>
                  <a:gd name="T59" fmla="*/ 48 h 56"/>
                  <a:gd name="T60" fmla="*/ 40 w 48"/>
                  <a:gd name="T61" fmla="*/ 48 h 56"/>
                  <a:gd name="T62" fmla="*/ 40 w 48"/>
                  <a:gd name="T63" fmla="*/ 52 h 56"/>
                  <a:gd name="T64" fmla="*/ 40 w 48"/>
                  <a:gd name="T65" fmla="*/ 56 h 56"/>
                  <a:gd name="T66" fmla="*/ 40 w 48"/>
                  <a:gd name="T67" fmla="*/ 52 h 56"/>
                  <a:gd name="T68" fmla="*/ 36 w 48"/>
                  <a:gd name="T69" fmla="*/ 48 h 56"/>
                  <a:gd name="T70" fmla="*/ 36 w 48"/>
                  <a:gd name="T71" fmla="*/ 44 h 56"/>
                  <a:gd name="T72" fmla="*/ 36 w 48"/>
                  <a:gd name="T73" fmla="*/ 40 h 56"/>
                  <a:gd name="T74" fmla="*/ 32 w 48"/>
                  <a:gd name="T75" fmla="*/ 44 h 56"/>
                  <a:gd name="T76" fmla="*/ 36 w 48"/>
                  <a:gd name="T77" fmla="*/ 44 h 56"/>
                  <a:gd name="T78" fmla="*/ 36 w 48"/>
                  <a:gd name="T79" fmla="*/ 48 h 56"/>
                  <a:gd name="T80" fmla="*/ 36 w 48"/>
                  <a:gd name="T81" fmla="*/ 48 h 56"/>
                  <a:gd name="T82" fmla="*/ 32 w 48"/>
                  <a:gd name="T83" fmla="*/ 48 h 56"/>
                  <a:gd name="T84" fmla="*/ 28 w 48"/>
                  <a:gd name="T85" fmla="*/ 44 h 56"/>
                  <a:gd name="T86" fmla="*/ 32 w 48"/>
                  <a:gd name="T87" fmla="*/ 38 h 56"/>
                  <a:gd name="T88" fmla="*/ 28 w 48"/>
                  <a:gd name="T89" fmla="*/ 34 h 56"/>
                  <a:gd name="T90" fmla="*/ 26 w 48"/>
                  <a:gd name="T91" fmla="*/ 30 h 56"/>
                  <a:gd name="T92" fmla="*/ 22 w 48"/>
                  <a:gd name="T93" fmla="*/ 30 h 56"/>
                  <a:gd name="T94" fmla="*/ 18 w 48"/>
                  <a:gd name="T95" fmla="*/ 26 h 56"/>
                  <a:gd name="T96" fmla="*/ 18 w 48"/>
                  <a:gd name="T97" fmla="*/ 26 h 56"/>
                  <a:gd name="T98" fmla="*/ 14 w 48"/>
                  <a:gd name="T99" fmla="*/ 22 h 56"/>
                  <a:gd name="T100" fmla="*/ 10 w 48"/>
                  <a:gd name="T101" fmla="*/ 18 h 56"/>
                  <a:gd name="T102" fmla="*/ 10 w 48"/>
                  <a:gd name="T103" fmla="*/ 18 h 56"/>
                  <a:gd name="T104" fmla="*/ 10 w 48"/>
                  <a:gd name="T105" fmla="*/ 18 h 56"/>
                  <a:gd name="T106" fmla="*/ 14 w 48"/>
                  <a:gd name="T107" fmla="*/ 22 h 56"/>
                  <a:gd name="T108" fmla="*/ 10 w 48"/>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 h="56">
                    <a:moveTo>
                      <a:pt x="10" y="26"/>
                    </a:moveTo>
                    <a:lnTo>
                      <a:pt x="6" y="26"/>
                    </a:lnTo>
                    <a:lnTo>
                      <a:pt x="6" y="22"/>
                    </a:lnTo>
                    <a:lnTo>
                      <a:pt x="6" y="22"/>
                    </a:lnTo>
                    <a:lnTo>
                      <a:pt x="6" y="22"/>
                    </a:lnTo>
                    <a:lnTo>
                      <a:pt x="2" y="22"/>
                    </a:lnTo>
                    <a:lnTo>
                      <a:pt x="2" y="22"/>
                    </a:lnTo>
                    <a:lnTo>
                      <a:pt x="2" y="22"/>
                    </a:lnTo>
                    <a:lnTo>
                      <a:pt x="2" y="22"/>
                    </a:lnTo>
                    <a:lnTo>
                      <a:pt x="2" y="22"/>
                    </a:lnTo>
                    <a:lnTo>
                      <a:pt x="2" y="22"/>
                    </a:lnTo>
                    <a:lnTo>
                      <a:pt x="2" y="18"/>
                    </a:lnTo>
                    <a:lnTo>
                      <a:pt x="2" y="18"/>
                    </a:lnTo>
                    <a:lnTo>
                      <a:pt x="0" y="18"/>
                    </a:lnTo>
                    <a:lnTo>
                      <a:pt x="0" y="18"/>
                    </a:lnTo>
                    <a:lnTo>
                      <a:pt x="0" y="16"/>
                    </a:lnTo>
                    <a:lnTo>
                      <a:pt x="0" y="16"/>
                    </a:lnTo>
                    <a:lnTo>
                      <a:pt x="0" y="16"/>
                    </a:lnTo>
                    <a:lnTo>
                      <a:pt x="2" y="12"/>
                    </a:lnTo>
                    <a:lnTo>
                      <a:pt x="2" y="12"/>
                    </a:lnTo>
                    <a:lnTo>
                      <a:pt x="2" y="8"/>
                    </a:lnTo>
                    <a:lnTo>
                      <a:pt x="2" y="8"/>
                    </a:lnTo>
                    <a:lnTo>
                      <a:pt x="2" y="8"/>
                    </a:lnTo>
                    <a:lnTo>
                      <a:pt x="0" y="8"/>
                    </a:lnTo>
                    <a:lnTo>
                      <a:pt x="0" y="4"/>
                    </a:lnTo>
                    <a:lnTo>
                      <a:pt x="0" y="4"/>
                    </a:lnTo>
                    <a:lnTo>
                      <a:pt x="0" y="4"/>
                    </a:lnTo>
                    <a:lnTo>
                      <a:pt x="0" y="4"/>
                    </a:lnTo>
                    <a:lnTo>
                      <a:pt x="2" y="4"/>
                    </a:lnTo>
                    <a:lnTo>
                      <a:pt x="2" y="4"/>
                    </a:lnTo>
                    <a:lnTo>
                      <a:pt x="2" y="4"/>
                    </a:lnTo>
                    <a:lnTo>
                      <a:pt x="2" y="4"/>
                    </a:lnTo>
                    <a:lnTo>
                      <a:pt x="2" y="4"/>
                    </a:lnTo>
                    <a:lnTo>
                      <a:pt x="2" y="4"/>
                    </a:lnTo>
                    <a:lnTo>
                      <a:pt x="2" y="0"/>
                    </a:lnTo>
                    <a:lnTo>
                      <a:pt x="2" y="0"/>
                    </a:lnTo>
                    <a:lnTo>
                      <a:pt x="2" y="0"/>
                    </a:lnTo>
                    <a:lnTo>
                      <a:pt x="6" y="0"/>
                    </a:lnTo>
                    <a:lnTo>
                      <a:pt x="6" y="0"/>
                    </a:lnTo>
                    <a:lnTo>
                      <a:pt x="6" y="4"/>
                    </a:lnTo>
                    <a:lnTo>
                      <a:pt x="10" y="4"/>
                    </a:lnTo>
                    <a:lnTo>
                      <a:pt x="10" y="4"/>
                    </a:lnTo>
                    <a:lnTo>
                      <a:pt x="10" y="4"/>
                    </a:lnTo>
                    <a:lnTo>
                      <a:pt x="10" y="4"/>
                    </a:lnTo>
                    <a:lnTo>
                      <a:pt x="10" y="4"/>
                    </a:lnTo>
                    <a:lnTo>
                      <a:pt x="10" y="4"/>
                    </a:lnTo>
                    <a:lnTo>
                      <a:pt x="14" y="4"/>
                    </a:lnTo>
                    <a:lnTo>
                      <a:pt x="18" y="4"/>
                    </a:lnTo>
                    <a:lnTo>
                      <a:pt x="22" y="4"/>
                    </a:lnTo>
                    <a:lnTo>
                      <a:pt x="22" y="4"/>
                    </a:lnTo>
                    <a:lnTo>
                      <a:pt x="22" y="8"/>
                    </a:lnTo>
                    <a:lnTo>
                      <a:pt x="26" y="8"/>
                    </a:lnTo>
                    <a:lnTo>
                      <a:pt x="26" y="8"/>
                    </a:lnTo>
                    <a:lnTo>
                      <a:pt x="26" y="8"/>
                    </a:lnTo>
                    <a:lnTo>
                      <a:pt x="26" y="8"/>
                    </a:lnTo>
                    <a:lnTo>
                      <a:pt x="26" y="8"/>
                    </a:lnTo>
                    <a:lnTo>
                      <a:pt x="26" y="8"/>
                    </a:lnTo>
                    <a:lnTo>
                      <a:pt x="26" y="8"/>
                    </a:lnTo>
                    <a:lnTo>
                      <a:pt x="28" y="8"/>
                    </a:lnTo>
                    <a:lnTo>
                      <a:pt x="28" y="8"/>
                    </a:lnTo>
                    <a:lnTo>
                      <a:pt x="28" y="8"/>
                    </a:lnTo>
                    <a:lnTo>
                      <a:pt x="28" y="8"/>
                    </a:lnTo>
                    <a:lnTo>
                      <a:pt x="28" y="8"/>
                    </a:lnTo>
                    <a:lnTo>
                      <a:pt x="28" y="8"/>
                    </a:lnTo>
                    <a:lnTo>
                      <a:pt x="28" y="8"/>
                    </a:lnTo>
                    <a:lnTo>
                      <a:pt x="32" y="8"/>
                    </a:lnTo>
                    <a:lnTo>
                      <a:pt x="32" y="8"/>
                    </a:lnTo>
                    <a:lnTo>
                      <a:pt x="32" y="4"/>
                    </a:lnTo>
                    <a:lnTo>
                      <a:pt x="32" y="4"/>
                    </a:lnTo>
                    <a:lnTo>
                      <a:pt x="32" y="4"/>
                    </a:lnTo>
                    <a:lnTo>
                      <a:pt x="32" y="4"/>
                    </a:lnTo>
                    <a:lnTo>
                      <a:pt x="32" y="8"/>
                    </a:lnTo>
                    <a:lnTo>
                      <a:pt x="32" y="8"/>
                    </a:lnTo>
                    <a:lnTo>
                      <a:pt x="32" y="8"/>
                    </a:lnTo>
                    <a:lnTo>
                      <a:pt x="32" y="8"/>
                    </a:lnTo>
                    <a:lnTo>
                      <a:pt x="32" y="8"/>
                    </a:lnTo>
                    <a:lnTo>
                      <a:pt x="32" y="12"/>
                    </a:lnTo>
                    <a:lnTo>
                      <a:pt x="32" y="12"/>
                    </a:lnTo>
                    <a:lnTo>
                      <a:pt x="32" y="16"/>
                    </a:lnTo>
                    <a:lnTo>
                      <a:pt x="36" y="16"/>
                    </a:lnTo>
                    <a:lnTo>
                      <a:pt x="40" y="22"/>
                    </a:lnTo>
                    <a:lnTo>
                      <a:pt x="40" y="22"/>
                    </a:lnTo>
                    <a:lnTo>
                      <a:pt x="40" y="22"/>
                    </a:lnTo>
                    <a:lnTo>
                      <a:pt x="40" y="22"/>
                    </a:lnTo>
                    <a:lnTo>
                      <a:pt x="40" y="22"/>
                    </a:lnTo>
                    <a:lnTo>
                      <a:pt x="40" y="22"/>
                    </a:lnTo>
                    <a:lnTo>
                      <a:pt x="44" y="26"/>
                    </a:lnTo>
                    <a:lnTo>
                      <a:pt x="44" y="26"/>
                    </a:lnTo>
                    <a:lnTo>
                      <a:pt x="44" y="26"/>
                    </a:lnTo>
                    <a:lnTo>
                      <a:pt x="44" y="26"/>
                    </a:lnTo>
                    <a:lnTo>
                      <a:pt x="48" y="26"/>
                    </a:lnTo>
                    <a:lnTo>
                      <a:pt x="48" y="30"/>
                    </a:lnTo>
                    <a:lnTo>
                      <a:pt x="48" y="30"/>
                    </a:lnTo>
                    <a:lnTo>
                      <a:pt x="48" y="30"/>
                    </a:lnTo>
                    <a:lnTo>
                      <a:pt x="44" y="30"/>
                    </a:lnTo>
                    <a:lnTo>
                      <a:pt x="44" y="30"/>
                    </a:lnTo>
                    <a:lnTo>
                      <a:pt x="44" y="30"/>
                    </a:lnTo>
                    <a:lnTo>
                      <a:pt x="44" y="26"/>
                    </a:lnTo>
                    <a:lnTo>
                      <a:pt x="44" y="26"/>
                    </a:lnTo>
                    <a:lnTo>
                      <a:pt x="44" y="26"/>
                    </a:lnTo>
                    <a:lnTo>
                      <a:pt x="44" y="26"/>
                    </a:lnTo>
                    <a:lnTo>
                      <a:pt x="40" y="30"/>
                    </a:lnTo>
                    <a:lnTo>
                      <a:pt x="40" y="34"/>
                    </a:lnTo>
                    <a:lnTo>
                      <a:pt x="40" y="38"/>
                    </a:lnTo>
                    <a:lnTo>
                      <a:pt x="40" y="38"/>
                    </a:lnTo>
                    <a:lnTo>
                      <a:pt x="44" y="38"/>
                    </a:lnTo>
                    <a:lnTo>
                      <a:pt x="44" y="40"/>
                    </a:lnTo>
                    <a:lnTo>
                      <a:pt x="44" y="40"/>
                    </a:lnTo>
                    <a:lnTo>
                      <a:pt x="44" y="40"/>
                    </a:lnTo>
                    <a:lnTo>
                      <a:pt x="44" y="40"/>
                    </a:lnTo>
                    <a:lnTo>
                      <a:pt x="44" y="40"/>
                    </a:lnTo>
                    <a:lnTo>
                      <a:pt x="40" y="40"/>
                    </a:lnTo>
                    <a:lnTo>
                      <a:pt x="40" y="40"/>
                    </a:lnTo>
                    <a:lnTo>
                      <a:pt x="40" y="40"/>
                    </a:lnTo>
                    <a:lnTo>
                      <a:pt x="40" y="44"/>
                    </a:lnTo>
                    <a:lnTo>
                      <a:pt x="40" y="44"/>
                    </a:lnTo>
                    <a:lnTo>
                      <a:pt x="44" y="44"/>
                    </a:lnTo>
                    <a:lnTo>
                      <a:pt x="44" y="44"/>
                    </a:lnTo>
                    <a:lnTo>
                      <a:pt x="44" y="48"/>
                    </a:lnTo>
                    <a:lnTo>
                      <a:pt x="40" y="48"/>
                    </a:lnTo>
                    <a:lnTo>
                      <a:pt x="40" y="48"/>
                    </a:lnTo>
                    <a:lnTo>
                      <a:pt x="40" y="48"/>
                    </a:lnTo>
                    <a:lnTo>
                      <a:pt x="40" y="48"/>
                    </a:lnTo>
                    <a:lnTo>
                      <a:pt x="40" y="48"/>
                    </a:lnTo>
                    <a:lnTo>
                      <a:pt x="40" y="48"/>
                    </a:lnTo>
                    <a:lnTo>
                      <a:pt x="40" y="52"/>
                    </a:lnTo>
                    <a:lnTo>
                      <a:pt x="40" y="52"/>
                    </a:lnTo>
                    <a:lnTo>
                      <a:pt x="40" y="52"/>
                    </a:lnTo>
                    <a:lnTo>
                      <a:pt x="40" y="52"/>
                    </a:lnTo>
                    <a:lnTo>
                      <a:pt x="40" y="52"/>
                    </a:lnTo>
                    <a:lnTo>
                      <a:pt x="40" y="56"/>
                    </a:lnTo>
                    <a:lnTo>
                      <a:pt x="40" y="56"/>
                    </a:lnTo>
                    <a:lnTo>
                      <a:pt x="40" y="52"/>
                    </a:lnTo>
                    <a:lnTo>
                      <a:pt x="40" y="52"/>
                    </a:lnTo>
                    <a:lnTo>
                      <a:pt x="40" y="52"/>
                    </a:lnTo>
                    <a:lnTo>
                      <a:pt x="40" y="52"/>
                    </a:lnTo>
                    <a:lnTo>
                      <a:pt x="40" y="48"/>
                    </a:lnTo>
                    <a:lnTo>
                      <a:pt x="40" y="48"/>
                    </a:lnTo>
                    <a:lnTo>
                      <a:pt x="40" y="48"/>
                    </a:lnTo>
                    <a:lnTo>
                      <a:pt x="36" y="48"/>
                    </a:lnTo>
                    <a:lnTo>
                      <a:pt x="40" y="48"/>
                    </a:lnTo>
                    <a:lnTo>
                      <a:pt x="40" y="48"/>
                    </a:lnTo>
                    <a:lnTo>
                      <a:pt x="40" y="48"/>
                    </a:lnTo>
                    <a:lnTo>
                      <a:pt x="36" y="44"/>
                    </a:lnTo>
                    <a:lnTo>
                      <a:pt x="36" y="44"/>
                    </a:lnTo>
                    <a:lnTo>
                      <a:pt x="36" y="44"/>
                    </a:lnTo>
                    <a:lnTo>
                      <a:pt x="36" y="44"/>
                    </a:lnTo>
                    <a:lnTo>
                      <a:pt x="36" y="40"/>
                    </a:lnTo>
                    <a:lnTo>
                      <a:pt x="36" y="40"/>
                    </a:lnTo>
                    <a:lnTo>
                      <a:pt x="32" y="40"/>
                    </a:lnTo>
                    <a:lnTo>
                      <a:pt x="32" y="44"/>
                    </a:lnTo>
                    <a:lnTo>
                      <a:pt x="32" y="44"/>
                    </a:lnTo>
                    <a:lnTo>
                      <a:pt x="36" y="44"/>
                    </a:lnTo>
                    <a:lnTo>
                      <a:pt x="36" y="44"/>
                    </a:lnTo>
                    <a:lnTo>
                      <a:pt x="36" y="44"/>
                    </a:lnTo>
                    <a:lnTo>
                      <a:pt x="36" y="44"/>
                    </a:lnTo>
                    <a:lnTo>
                      <a:pt x="36" y="44"/>
                    </a:lnTo>
                    <a:lnTo>
                      <a:pt x="36" y="48"/>
                    </a:lnTo>
                    <a:lnTo>
                      <a:pt x="36" y="48"/>
                    </a:lnTo>
                    <a:lnTo>
                      <a:pt x="36" y="48"/>
                    </a:lnTo>
                    <a:lnTo>
                      <a:pt x="36" y="48"/>
                    </a:lnTo>
                    <a:lnTo>
                      <a:pt x="36" y="48"/>
                    </a:lnTo>
                    <a:lnTo>
                      <a:pt x="36" y="48"/>
                    </a:lnTo>
                    <a:lnTo>
                      <a:pt x="36" y="48"/>
                    </a:lnTo>
                    <a:lnTo>
                      <a:pt x="32" y="48"/>
                    </a:lnTo>
                    <a:lnTo>
                      <a:pt x="32" y="48"/>
                    </a:lnTo>
                    <a:lnTo>
                      <a:pt x="32" y="48"/>
                    </a:lnTo>
                    <a:lnTo>
                      <a:pt x="32" y="48"/>
                    </a:lnTo>
                    <a:lnTo>
                      <a:pt x="28" y="44"/>
                    </a:lnTo>
                    <a:lnTo>
                      <a:pt x="28" y="44"/>
                    </a:lnTo>
                    <a:lnTo>
                      <a:pt x="28" y="44"/>
                    </a:lnTo>
                    <a:lnTo>
                      <a:pt x="28" y="44"/>
                    </a:lnTo>
                    <a:lnTo>
                      <a:pt x="28" y="44"/>
                    </a:lnTo>
                    <a:lnTo>
                      <a:pt x="32" y="40"/>
                    </a:lnTo>
                    <a:lnTo>
                      <a:pt x="32" y="40"/>
                    </a:lnTo>
                    <a:lnTo>
                      <a:pt x="32" y="38"/>
                    </a:lnTo>
                    <a:lnTo>
                      <a:pt x="32" y="38"/>
                    </a:lnTo>
                    <a:lnTo>
                      <a:pt x="28" y="38"/>
                    </a:lnTo>
                    <a:lnTo>
                      <a:pt x="28" y="38"/>
                    </a:lnTo>
                    <a:lnTo>
                      <a:pt x="28" y="34"/>
                    </a:lnTo>
                    <a:lnTo>
                      <a:pt x="26" y="34"/>
                    </a:lnTo>
                    <a:lnTo>
                      <a:pt x="26" y="34"/>
                    </a:lnTo>
                    <a:lnTo>
                      <a:pt x="26" y="34"/>
                    </a:lnTo>
                    <a:lnTo>
                      <a:pt x="26" y="30"/>
                    </a:lnTo>
                    <a:lnTo>
                      <a:pt x="26" y="30"/>
                    </a:lnTo>
                    <a:lnTo>
                      <a:pt x="26" y="30"/>
                    </a:lnTo>
                    <a:lnTo>
                      <a:pt x="22" y="30"/>
                    </a:lnTo>
                    <a:lnTo>
                      <a:pt x="22" y="30"/>
                    </a:lnTo>
                    <a:lnTo>
                      <a:pt x="18" y="30"/>
                    </a:lnTo>
                    <a:lnTo>
                      <a:pt x="18" y="30"/>
                    </a:lnTo>
                    <a:lnTo>
                      <a:pt x="18" y="30"/>
                    </a:lnTo>
                    <a:lnTo>
                      <a:pt x="18" y="26"/>
                    </a:lnTo>
                    <a:lnTo>
                      <a:pt x="18" y="26"/>
                    </a:lnTo>
                    <a:lnTo>
                      <a:pt x="18" y="26"/>
                    </a:lnTo>
                    <a:lnTo>
                      <a:pt x="18" y="26"/>
                    </a:lnTo>
                    <a:lnTo>
                      <a:pt x="18" y="26"/>
                    </a:lnTo>
                    <a:lnTo>
                      <a:pt x="18" y="26"/>
                    </a:lnTo>
                    <a:lnTo>
                      <a:pt x="18" y="22"/>
                    </a:lnTo>
                    <a:lnTo>
                      <a:pt x="14" y="22"/>
                    </a:lnTo>
                    <a:lnTo>
                      <a:pt x="14" y="22"/>
                    </a:lnTo>
                    <a:lnTo>
                      <a:pt x="14" y="22"/>
                    </a:lnTo>
                    <a:lnTo>
                      <a:pt x="14" y="22"/>
                    </a:lnTo>
                    <a:lnTo>
                      <a:pt x="14" y="18"/>
                    </a:lnTo>
                    <a:lnTo>
                      <a:pt x="10" y="18"/>
                    </a:lnTo>
                    <a:lnTo>
                      <a:pt x="10" y="18"/>
                    </a:lnTo>
                    <a:lnTo>
                      <a:pt x="10" y="18"/>
                    </a:lnTo>
                    <a:lnTo>
                      <a:pt x="10" y="18"/>
                    </a:lnTo>
                    <a:lnTo>
                      <a:pt x="10" y="18"/>
                    </a:lnTo>
                    <a:lnTo>
                      <a:pt x="10" y="18"/>
                    </a:lnTo>
                    <a:lnTo>
                      <a:pt x="10" y="18"/>
                    </a:lnTo>
                    <a:lnTo>
                      <a:pt x="10" y="18"/>
                    </a:lnTo>
                    <a:lnTo>
                      <a:pt x="10" y="18"/>
                    </a:lnTo>
                    <a:lnTo>
                      <a:pt x="10" y="22"/>
                    </a:lnTo>
                    <a:lnTo>
                      <a:pt x="10" y="22"/>
                    </a:lnTo>
                    <a:lnTo>
                      <a:pt x="14" y="22"/>
                    </a:lnTo>
                    <a:lnTo>
                      <a:pt x="14" y="22"/>
                    </a:lnTo>
                    <a:lnTo>
                      <a:pt x="14" y="26"/>
                    </a:lnTo>
                    <a:lnTo>
                      <a:pt x="10" y="26"/>
                    </a:lnTo>
                    <a:lnTo>
                      <a:pt x="10" y="26"/>
                    </a:lnTo>
                    <a:lnTo>
                      <a:pt x="10" y="26"/>
                    </a:lnTo>
                    <a:lnTo>
                      <a:pt x="10"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3" name="Freeform 70">
                <a:extLst>
                  <a:ext uri="{FF2B5EF4-FFF2-40B4-BE49-F238E27FC236}">
                    <a16:creationId xmlns:a16="http://schemas.microsoft.com/office/drawing/2014/main" id="{163C2714-5775-411A-BB02-3CD42AC7556F}"/>
                  </a:ext>
                </a:extLst>
              </p:cNvPr>
              <p:cNvSpPr>
                <a:spLocks noEditPoints="1"/>
              </p:cNvSpPr>
              <p:nvPr/>
            </p:nvSpPr>
            <p:spPr bwMode="auto">
              <a:xfrm>
                <a:off x="2263729" y="9328843"/>
                <a:ext cx="268358" cy="101070"/>
              </a:xfrm>
              <a:custGeom>
                <a:avLst/>
                <a:gdLst>
                  <a:gd name="T0" fmla="*/ 82 w 154"/>
                  <a:gd name="T1" fmla="*/ 30 h 58"/>
                  <a:gd name="T2" fmla="*/ 68 w 154"/>
                  <a:gd name="T3" fmla="*/ 26 h 58"/>
                  <a:gd name="T4" fmla="*/ 60 w 154"/>
                  <a:gd name="T5" fmla="*/ 18 h 58"/>
                  <a:gd name="T6" fmla="*/ 44 w 154"/>
                  <a:gd name="T7" fmla="*/ 14 h 58"/>
                  <a:gd name="T8" fmla="*/ 38 w 154"/>
                  <a:gd name="T9" fmla="*/ 14 h 58"/>
                  <a:gd name="T10" fmla="*/ 44 w 154"/>
                  <a:gd name="T11" fmla="*/ 8 h 58"/>
                  <a:gd name="T12" fmla="*/ 30 w 154"/>
                  <a:gd name="T13" fmla="*/ 8 h 58"/>
                  <a:gd name="T14" fmla="*/ 22 w 154"/>
                  <a:gd name="T15" fmla="*/ 14 h 58"/>
                  <a:gd name="T16" fmla="*/ 14 w 154"/>
                  <a:gd name="T17" fmla="*/ 18 h 58"/>
                  <a:gd name="T18" fmla="*/ 8 w 154"/>
                  <a:gd name="T19" fmla="*/ 26 h 58"/>
                  <a:gd name="T20" fmla="*/ 4 w 154"/>
                  <a:gd name="T21" fmla="*/ 18 h 58"/>
                  <a:gd name="T22" fmla="*/ 10 w 154"/>
                  <a:gd name="T23" fmla="*/ 8 h 58"/>
                  <a:gd name="T24" fmla="*/ 26 w 154"/>
                  <a:gd name="T25" fmla="*/ 4 h 58"/>
                  <a:gd name="T26" fmla="*/ 40 w 154"/>
                  <a:gd name="T27" fmla="*/ 0 h 58"/>
                  <a:gd name="T28" fmla="*/ 52 w 154"/>
                  <a:gd name="T29" fmla="*/ 4 h 58"/>
                  <a:gd name="T30" fmla="*/ 60 w 154"/>
                  <a:gd name="T31" fmla="*/ 4 h 58"/>
                  <a:gd name="T32" fmla="*/ 70 w 154"/>
                  <a:gd name="T33" fmla="*/ 8 h 58"/>
                  <a:gd name="T34" fmla="*/ 78 w 154"/>
                  <a:gd name="T35" fmla="*/ 14 h 58"/>
                  <a:gd name="T36" fmla="*/ 94 w 154"/>
                  <a:gd name="T37" fmla="*/ 18 h 58"/>
                  <a:gd name="T38" fmla="*/ 100 w 154"/>
                  <a:gd name="T39" fmla="*/ 26 h 58"/>
                  <a:gd name="T40" fmla="*/ 104 w 154"/>
                  <a:gd name="T41" fmla="*/ 22 h 58"/>
                  <a:gd name="T42" fmla="*/ 104 w 154"/>
                  <a:gd name="T43" fmla="*/ 26 h 58"/>
                  <a:gd name="T44" fmla="*/ 112 w 154"/>
                  <a:gd name="T45" fmla="*/ 30 h 58"/>
                  <a:gd name="T46" fmla="*/ 120 w 154"/>
                  <a:gd name="T47" fmla="*/ 34 h 58"/>
                  <a:gd name="T48" fmla="*/ 130 w 154"/>
                  <a:gd name="T49" fmla="*/ 38 h 58"/>
                  <a:gd name="T50" fmla="*/ 130 w 154"/>
                  <a:gd name="T51" fmla="*/ 44 h 58"/>
                  <a:gd name="T52" fmla="*/ 138 w 154"/>
                  <a:gd name="T53" fmla="*/ 44 h 58"/>
                  <a:gd name="T54" fmla="*/ 150 w 154"/>
                  <a:gd name="T55" fmla="*/ 50 h 58"/>
                  <a:gd name="T56" fmla="*/ 146 w 154"/>
                  <a:gd name="T57" fmla="*/ 54 h 58"/>
                  <a:gd name="T58" fmla="*/ 130 w 154"/>
                  <a:gd name="T59" fmla="*/ 58 h 58"/>
                  <a:gd name="T60" fmla="*/ 120 w 154"/>
                  <a:gd name="T61" fmla="*/ 54 h 58"/>
                  <a:gd name="T62" fmla="*/ 112 w 154"/>
                  <a:gd name="T63" fmla="*/ 54 h 58"/>
                  <a:gd name="T64" fmla="*/ 104 w 154"/>
                  <a:gd name="T65" fmla="*/ 58 h 58"/>
                  <a:gd name="T66" fmla="*/ 104 w 154"/>
                  <a:gd name="T67" fmla="*/ 50 h 58"/>
                  <a:gd name="T68" fmla="*/ 108 w 154"/>
                  <a:gd name="T69" fmla="*/ 44 h 58"/>
                  <a:gd name="T70" fmla="*/ 98 w 154"/>
                  <a:gd name="T71" fmla="*/ 40 h 58"/>
                  <a:gd name="T72" fmla="*/ 90 w 154"/>
                  <a:gd name="T73" fmla="*/ 38 h 58"/>
                  <a:gd name="T74" fmla="*/ 90 w 154"/>
                  <a:gd name="T75" fmla="*/ 30 h 58"/>
                  <a:gd name="T76" fmla="*/ 78 w 154"/>
                  <a:gd name="T77" fmla="*/ 8 h 58"/>
                  <a:gd name="T78" fmla="*/ 90 w 154"/>
                  <a:gd name="T79" fmla="*/ 14 h 58"/>
                  <a:gd name="T80" fmla="*/ 90 w 154"/>
                  <a:gd name="T81" fmla="*/ 10 h 58"/>
                  <a:gd name="T82" fmla="*/ 90 w 154"/>
                  <a:gd name="T83" fmla="*/ 14 h 58"/>
                  <a:gd name="T84" fmla="*/ 94 w 154"/>
                  <a:gd name="T85" fmla="*/ 10 h 58"/>
                  <a:gd name="T86" fmla="*/ 98 w 154"/>
                  <a:gd name="T87" fmla="*/ 14 h 58"/>
                  <a:gd name="T88" fmla="*/ 100 w 154"/>
                  <a:gd name="T89" fmla="*/ 14 h 58"/>
                  <a:gd name="T90" fmla="*/ 100 w 154"/>
                  <a:gd name="T91" fmla="*/ 22 h 58"/>
                  <a:gd name="T92" fmla="*/ 100 w 154"/>
                  <a:gd name="T93" fmla="*/ 22 h 58"/>
                  <a:gd name="T94" fmla="*/ 22 w 154"/>
                  <a:gd name="T95" fmla="*/ 26 h 58"/>
                  <a:gd name="T96" fmla="*/ 26 w 154"/>
                  <a:gd name="T97" fmla="*/ 22 h 58"/>
                  <a:gd name="T98" fmla="*/ 34 w 154"/>
                  <a:gd name="T99" fmla="*/ 30 h 58"/>
                  <a:gd name="T100" fmla="*/ 26 w 154"/>
                  <a:gd name="T101"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58">
                    <a:moveTo>
                      <a:pt x="90" y="30"/>
                    </a:moveTo>
                    <a:lnTo>
                      <a:pt x="86" y="26"/>
                    </a:lnTo>
                    <a:lnTo>
                      <a:pt x="82" y="26"/>
                    </a:lnTo>
                    <a:lnTo>
                      <a:pt x="82" y="30"/>
                    </a:lnTo>
                    <a:lnTo>
                      <a:pt x="78" y="30"/>
                    </a:lnTo>
                    <a:lnTo>
                      <a:pt x="74" y="26"/>
                    </a:lnTo>
                    <a:lnTo>
                      <a:pt x="70" y="26"/>
                    </a:lnTo>
                    <a:lnTo>
                      <a:pt x="68" y="26"/>
                    </a:lnTo>
                    <a:lnTo>
                      <a:pt x="68" y="22"/>
                    </a:lnTo>
                    <a:lnTo>
                      <a:pt x="64" y="22"/>
                    </a:lnTo>
                    <a:lnTo>
                      <a:pt x="64" y="18"/>
                    </a:lnTo>
                    <a:lnTo>
                      <a:pt x="60" y="18"/>
                    </a:lnTo>
                    <a:lnTo>
                      <a:pt x="56" y="18"/>
                    </a:lnTo>
                    <a:lnTo>
                      <a:pt x="52" y="18"/>
                    </a:lnTo>
                    <a:lnTo>
                      <a:pt x="48" y="18"/>
                    </a:lnTo>
                    <a:lnTo>
                      <a:pt x="44" y="14"/>
                    </a:lnTo>
                    <a:lnTo>
                      <a:pt x="44" y="18"/>
                    </a:lnTo>
                    <a:lnTo>
                      <a:pt x="40" y="18"/>
                    </a:lnTo>
                    <a:lnTo>
                      <a:pt x="40" y="14"/>
                    </a:lnTo>
                    <a:lnTo>
                      <a:pt x="38" y="14"/>
                    </a:lnTo>
                    <a:lnTo>
                      <a:pt x="38" y="10"/>
                    </a:lnTo>
                    <a:lnTo>
                      <a:pt x="40" y="10"/>
                    </a:lnTo>
                    <a:lnTo>
                      <a:pt x="44" y="10"/>
                    </a:lnTo>
                    <a:lnTo>
                      <a:pt x="44" y="8"/>
                    </a:lnTo>
                    <a:lnTo>
                      <a:pt x="40" y="8"/>
                    </a:lnTo>
                    <a:lnTo>
                      <a:pt x="38" y="8"/>
                    </a:lnTo>
                    <a:lnTo>
                      <a:pt x="34" y="8"/>
                    </a:lnTo>
                    <a:lnTo>
                      <a:pt x="30" y="8"/>
                    </a:lnTo>
                    <a:lnTo>
                      <a:pt x="30" y="10"/>
                    </a:lnTo>
                    <a:lnTo>
                      <a:pt x="26" y="10"/>
                    </a:lnTo>
                    <a:lnTo>
                      <a:pt x="26" y="14"/>
                    </a:lnTo>
                    <a:lnTo>
                      <a:pt x="22" y="14"/>
                    </a:lnTo>
                    <a:lnTo>
                      <a:pt x="22" y="18"/>
                    </a:lnTo>
                    <a:lnTo>
                      <a:pt x="18" y="18"/>
                    </a:lnTo>
                    <a:lnTo>
                      <a:pt x="18" y="14"/>
                    </a:lnTo>
                    <a:lnTo>
                      <a:pt x="14" y="18"/>
                    </a:lnTo>
                    <a:lnTo>
                      <a:pt x="10" y="18"/>
                    </a:lnTo>
                    <a:lnTo>
                      <a:pt x="10" y="22"/>
                    </a:lnTo>
                    <a:lnTo>
                      <a:pt x="8" y="22"/>
                    </a:lnTo>
                    <a:lnTo>
                      <a:pt x="8" y="26"/>
                    </a:lnTo>
                    <a:lnTo>
                      <a:pt x="4" y="26"/>
                    </a:lnTo>
                    <a:lnTo>
                      <a:pt x="4" y="22"/>
                    </a:lnTo>
                    <a:lnTo>
                      <a:pt x="0" y="22"/>
                    </a:lnTo>
                    <a:lnTo>
                      <a:pt x="4" y="18"/>
                    </a:lnTo>
                    <a:lnTo>
                      <a:pt x="8" y="18"/>
                    </a:lnTo>
                    <a:lnTo>
                      <a:pt x="8" y="14"/>
                    </a:lnTo>
                    <a:lnTo>
                      <a:pt x="8" y="10"/>
                    </a:lnTo>
                    <a:lnTo>
                      <a:pt x="10" y="8"/>
                    </a:lnTo>
                    <a:lnTo>
                      <a:pt x="14" y="8"/>
                    </a:lnTo>
                    <a:lnTo>
                      <a:pt x="18" y="4"/>
                    </a:lnTo>
                    <a:lnTo>
                      <a:pt x="22" y="4"/>
                    </a:lnTo>
                    <a:lnTo>
                      <a:pt x="26" y="4"/>
                    </a:lnTo>
                    <a:lnTo>
                      <a:pt x="30" y="4"/>
                    </a:lnTo>
                    <a:lnTo>
                      <a:pt x="34" y="0"/>
                    </a:lnTo>
                    <a:lnTo>
                      <a:pt x="38" y="0"/>
                    </a:lnTo>
                    <a:lnTo>
                      <a:pt x="40" y="0"/>
                    </a:lnTo>
                    <a:lnTo>
                      <a:pt x="44" y="0"/>
                    </a:lnTo>
                    <a:lnTo>
                      <a:pt x="48" y="0"/>
                    </a:lnTo>
                    <a:lnTo>
                      <a:pt x="52" y="0"/>
                    </a:lnTo>
                    <a:lnTo>
                      <a:pt x="52" y="4"/>
                    </a:lnTo>
                    <a:lnTo>
                      <a:pt x="52" y="0"/>
                    </a:lnTo>
                    <a:lnTo>
                      <a:pt x="56" y="0"/>
                    </a:lnTo>
                    <a:lnTo>
                      <a:pt x="60" y="0"/>
                    </a:lnTo>
                    <a:lnTo>
                      <a:pt x="60" y="4"/>
                    </a:lnTo>
                    <a:lnTo>
                      <a:pt x="64" y="4"/>
                    </a:lnTo>
                    <a:lnTo>
                      <a:pt x="68" y="4"/>
                    </a:lnTo>
                    <a:lnTo>
                      <a:pt x="70" y="4"/>
                    </a:lnTo>
                    <a:lnTo>
                      <a:pt x="70" y="8"/>
                    </a:lnTo>
                    <a:lnTo>
                      <a:pt x="74" y="8"/>
                    </a:lnTo>
                    <a:lnTo>
                      <a:pt x="74" y="10"/>
                    </a:lnTo>
                    <a:lnTo>
                      <a:pt x="78" y="10"/>
                    </a:lnTo>
                    <a:lnTo>
                      <a:pt x="78" y="14"/>
                    </a:lnTo>
                    <a:lnTo>
                      <a:pt x="82" y="14"/>
                    </a:lnTo>
                    <a:lnTo>
                      <a:pt x="86" y="14"/>
                    </a:lnTo>
                    <a:lnTo>
                      <a:pt x="90" y="14"/>
                    </a:lnTo>
                    <a:lnTo>
                      <a:pt x="94" y="18"/>
                    </a:lnTo>
                    <a:lnTo>
                      <a:pt x="98" y="18"/>
                    </a:lnTo>
                    <a:lnTo>
                      <a:pt x="98" y="22"/>
                    </a:lnTo>
                    <a:lnTo>
                      <a:pt x="100" y="22"/>
                    </a:lnTo>
                    <a:lnTo>
                      <a:pt x="100" y="26"/>
                    </a:lnTo>
                    <a:lnTo>
                      <a:pt x="104" y="26"/>
                    </a:lnTo>
                    <a:lnTo>
                      <a:pt x="108" y="26"/>
                    </a:lnTo>
                    <a:lnTo>
                      <a:pt x="104" y="26"/>
                    </a:lnTo>
                    <a:lnTo>
                      <a:pt x="104" y="22"/>
                    </a:lnTo>
                    <a:lnTo>
                      <a:pt x="100" y="22"/>
                    </a:lnTo>
                    <a:lnTo>
                      <a:pt x="104" y="22"/>
                    </a:lnTo>
                    <a:lnTo>
                      <a:pt x="108" y="26"/>
                    </a:lnTo>
                    <a:lnTo>
                      <a:pt x="104" y="26"/>
                    </a:lnTo>
                    <a:lnTo>
                      <a:pt x="108" y="30"/>
                    </a:lnTo>
                    <a:lnTo>
                      <a:pt x="108" y="26"/>
                    </a:lnTo>
                    <a:lnTo>
                      <a:pt x="112" y="26"/>
                    </a:lnTo>
                    <a:lnTo>
                      <a:pt x="112" y="30"/>
                    </a:lnTo>
                    <a:lnTo>
                      <a:pt x="112" y="34"/>
                    </a:lnTo>
                    <a:lnTo>
                      <a:pt x="116" y="30"/>
                    </a:lnTo>
                    <a:lnTo>
                      <a:pt x="116" y="34"/>
                    </a:lnTo>
                    <a:lnTo>
                      <a:pt x="120" y="34"/>
                    </a:lnTo>
                    <a:lnTo>
                      <a:pt x="124" y="34"/>
                    </a:lnTo>
                    <a:lnTo>
                      <a:pt x="124" y="38"/>
                    </a:lnTo>
                    <a:lnTo>
                      <a:pt x="128" y="38"/>
                    </a:lnTo>
                    <a:lnTo>
                      <a:pt x="130" y="38"/>
                    </a:lnTo>
                    <a:lnTo>
                      <a:pt x="130" y="40"/>
                    </a:lnTo>
                    <a:lnTo>
                      <a:pt x="128" y="40"/>
                    </a:lnTo>
                    <a:lnTo>
                      <a:pt x="128" y="44"/>
                    </a:lnTo>
                    <a:lnTo>
                      <a:pt x="130" y="44"/>
                    </a:lnTo>
                    <a:lnTo>
                      <a:pt x="134" y="44"/>
                    </a:lnTo>
                    <a:lnTo>
                      <a:pt x="134" y="40"/>
                    </a:lnTo>
                    <a:lnTo>
                      <a:pt x="134" y="44"/>
                    </a:lnTo>
                    <a:lnTo>
                      <a:pt x="138" y="44"/>
                    </a:lnTo>
                    <a:lnTo>
                      <a:pt x="142" y="44"/>
                    </a:lnTo>
                    <a:lnTo>
                      <a:pt x="146" y="44"/>
                    </a:lnTo>
                    <a:lnTo>
                      <a:pt x="146" y="48"/>
                    </a:lnTo>
                    <a:lnTo>
                      <a:pt x="150" y="50"/>
                    </a:lnTo>
                    <a:lnTo>
                      <a:pt x="150" y="48"/>
                    </a:lnTo>
                    <a:lnTo>
                      <a:pt x="154" y="50"/>
                    </a:lnTo>
                    <a:lnTo>
                      <a:pt x="150" y="54"/>
                    </a:lnTo>
                    <a:lnTo>
                      <a:pt x="146" y="54"/>
                    </a:lnTo>
                    <a:lnTo>
                      <a:pt x="142" y="54"/>
                    </a:lnTo>
                    <a:lnTo>
                      <a:pt x="138" y="54"/>
                    </a:lnTo>
                    <a:lnTo>
                      <a:pt x="134" y="58"/>
                    </a:lnTo>
                    <a:lnTo>
                      <a:pt x="130" y="58"/>
                    </a:lnTo>
                    <a:lnTo>
                      <a:pt x="130" y="54"/>
                    </a:lnTo>
                    <a:lnTo>
                      <a:pt x="128" y="54"/>
                    </a:lnTo>
                    <a:lnTo>
                      <a:pt x="124" y="54"/>
                    </a:lnTo>
                    <a:lnTo>
                      <a:pt x="120" y="54"/>
                    </a:lnTo>
                    <a:lnTo>
                      <a:pt x="116" y="54"/>
                    </a:lnTo>
                    <a:lnTo>
                      <a:pt x="112" y="54"/>
                    </a:lnTo>
                    <a:lnTo>
                      <a:pt x="112" y="58"/>
                    </a:lnTo>
                    <a:lnTo>
                      <a:pt x="112" y="54"/>
                    </a:lnTo>
                    <a:lnTo>
                      <a:pt x="112" y="58"/>
                    </a:lnTo>
                    <a:lnTo>
                      <a:pt x="108" y="54"/>
                    </a:lnTo>
                    <a:lnTo>
                      <a:pt x="108" y="58"/>
                    </a:lnTo>
                    <a:lnTo>
                      <a:pt x="104" y="58"/>
                    </a:lnTo>
                    <a:lnTo>
                      <a:pt x="100" y="58"/>
                    </a:lnTo>
                    <a:lnTo>
                      <a:pt x="100" y="54"/>
                    </a:lnTo>
                    <a:lnTo>
                      <a:pt x="104" y="54"/>
                    </a:lnTo>
                    <a:lnTo>
                      <a:pt x="104" y="50"/>
                    </a:lnTo>
                    <a:lnTo>
                      <a:pt x="108" y="50"/>
                    </a:lnTo>
                    <a:lnTo>
                      <a:pt x="108" y="48"/>
                    </a:lnTo>
                    <a:lnTo>
                      <a:pt x="112" y="48"/>
                    </a:lnTo>
                    <a:lnTo>
                      <a:pt x="108" y="44"/>
                    </a:lnTo>
                    <a:lnTo>
                      <a:pt x="104" y="44"/>
                    </a:lnTo>
                    <a:lnTo>
                      <a:pt x="100" y="44"/>
                    </a:lnTo>
                    <a:lnTo>
                      <a:pt x="100" y="40"/>
                    </a:lnTo>
                    <a:lnTo>
                      <a:pt x="98" y="40"/>
                    </a:lnTo>
                    <a:lnTo>
                      <a:pt x="98" y="44"/>
                    </a:lnTo>
                    <a:lnTo>
                      <a:pt x="94" y="40"/>
                    </a:lnTo>
                    <a:lnTo>
                      <a:pt x="94" y="38"/>
                    </a:lnTo>
                    <a:lnTo>
                      <a:pt x="90" y="38"/>
                    </a:lnTo>
                    <a:lnTo>
                      <a:pt x="90" y="34"/>
                    </a:lnTo>
                    <a:lnTo>
                      <a:pt x="90" y="30"/>
                    </a:lnTo>
                    <a:lnTo>
                      <a:pt x="90" y="30"/>
                    </a:lnTo>
                    <a:lnTo>
                      <a:pt x="90" y="30"/>
                    </a:lnTo>
                    <a:close/>
                    <a:moveTo>
                      <a:pt x="78" y="10"/>
                    </a:moveTo>
                    <a:lnTo>
                      <a:pt x="78" y="8"/>
                    </a:lnTo>
                    <a:lnTo>
                      <a:pt x="74" y="8"/>
                    </a:lnTo>
                    <a:lnTo>
                      <a:pt x="78" y="8"/>
                    </a:lnTo>
                    <a:lnTo>
                      <a:pt x="78" y="10"/>
                    </a:lnTo>
                    <a:lnTo>
                      <a:pt x="78" y="10"/>
                    </a:lnTo>
                    <a:lnTo>
                      <a:pt x="78" y="10"/>
                    </a:lnTo>
                    <a:close/>
                    <a:moveTo>
                      <a:pt x="90" y="14"/>
                    </a:moveTo>
                    <a:lnTo>
                      <a:pt x="94" y="10"/>
                    </a:lnTo>
                    <a:lnTo>
                      <a:pt x="90" y="10"/>
                    </a:lnTo>
                    <a:lnTo>
                      <a:pt x="86" y="10"/>
                    </a:lnTo>
                    <a:lnTo>
                      <a:pt x="90" y="10"/>
                    </a:lnTo>
                    <a:lnTo>
                      <a:pt x="94" y="10"/>
                    </a:lnTo>
                    <a:lnTo>
                      <a:pt x="90" y="10"/>
                    </a:lnTo>
                    <a:lnTo>
                      <a:pt x="90" y="14"/>
                    </a:lnTo>
                    <a:lnTo>
                      <a:pt x="90" y="14"/>
                    </a:lnTo>
                    <a:lnTo>
                      <a:pt x="90" y="14"/>
                    </a:lnTo>
                    <a:close/>
                    <a:moveTo>
                      <a:pt x="98" y="14"/>
                    </a:moveTo>
                    <a:lnTo>
                      <a:pt x="94" y="14"/>
                    </a:lnTo>
                    <a:lnTo>
                      <a:pt x="94" y="10"/>
                    </a:lnTo>
                    <a:lnTo>
                      <a:pt x="98" y="10"/>
                    </a:lnTo>
                    <a:lnTo>
                      <a:pt x="98" y="14"/>
                    </a:lnTo>
                    <a:lnTo>
                      <a:pt x="98" y="14"/>
                    </a:lnTo>
                    <a:lnTo>
                      <a:pt x="98" y="14"/>
                    </a:lnTo>
                    <a:close/>
                    <a:moveTo>
                      <a:pt x="100" y="18"/>
                    </a:moveTo>
                    <a:lnTo>
                      <a:pt x="98" y="18"/>
                    </a:lnTo>
                    <a:lnTo>
                      <a:pt x="98" y="14"/>
                    </a:lnTo>
                    <a:lnTo>
                      <a:pt x="100" y="14"/>
                    </a:lnTo>
                    <a:lnTo>
                      <a:pt x="100" y="18"/>
                    </a:lnTo>
                    <a:lnTo>
                      <a:pt x="100" y="18"/>
                    </a:lnTo>
                    <a:lnTo>
                      <a:pt x="100" y="18"/>
                    </a:lnTo>
                    <a:close/>
                    <a:moveTo>
                      <a:pt x="100" y="22"/>
                    </a:moveTo>
                    <a:lnTo>
                      <a:pt x="98" y="18"/>
                    </a:lnTo>
                    <a:lnTo>
                      <a:pt x="100" y="18"/>
                    </a:lnTo>
                    <a:lnTo>
                      <a:pt x="100" y="22"/>
                    </a:lnTo>
                    <a:lnTo>
                      <a:pt x="100" y="22"/>
                    </a:lnTo>
                    <a:lnTo>
                      <a:pt x="100" y="22"/>
                    </a:lnTo>
                    <a:close/>
                    <a:moveTo>
                      <a:pt x="26" y="30"/>
                    </a:moveTo>
                    <a:lnTo>
                      <a:pt x="22" y="30"/>
                    </a:lnTo>
                    <a:lnTo>
                      <a:pt x="22" y="26"/>
                    </a:lnTo>
                    <a:lnTo>
                      <a:pt x="26" y="26"/>
                    </a:lnTo>
                    <a:lnTo>
                      <a:pt x="26" y="30"/>
                    </a:lnTo>
                    <a:lnTo>
                      <a:pt x="26" y="26"/>
                    </a:lnTo>
                    <a:lnTo>
                      <a:pt x="26" y="22"/>
                    </a:lnTo>
                    <a:lnTo>
                      <a:pt x="30" y="22"/>
                    </a:lnTo>
                    <a:lnTo>
                      <a:pt x="30" y="26"/>
                    </a:lnTo>
                    <a:lnTo>
                      <a:pt x="34" y="26"/>
                    </a:lnTo>
                    <a:lnTo>
                      <a:pt x="34" y="30"/>
                    </a:lnTo>
                    <a:lnTo>
                      <a:pt x="30" y="30"/>
                    </a:lnTo>
                    <a:lnTo>
                      <a:pt x="26" y="30"/>
                    </a:lnTo>
                    <a:lnTo>
                      <a:pt x="26" y="30"/>
                    </a:lnTo>
                    <a:lnTo>
                      <a:pt x="26"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4" name="Freeform 71">
                <a:extLst>
                  <a:ext uri="{FF2B5EF4-FFF2-40B4-BE49-F238E27FC236}">
                    <a16:creationId xmlns:a16="http://schemas.microsoft.com/office/drawing/2014/main" id="{7C6B6668-4C65-4186-8960-F0913CEDE16C}"/>
                  </a:ext>
                </a:extLst>
              </p:cNvPr>
              <p:cNvSpPr>
                <a:spLocks noEditPoints="1"/>
              </p:cNvSpPr>
              <p:nvPr/>
            </p:nvSpPr>
            <p:spPr bwMode="auto">
              <a:xfrm>
                <a:off x="2584364" y="9422942"/>
                <a:ext cx="87129" cy="73189"/>
              </a:xfrm>
              <a:custGeom>
                <a:avLst/>
                <a:gdLst>
                  <a:gd name="T0" fmla="*/ 24 w 50"/>
                  <a:gd name="T1" fmla="*/ 30 h 42"/>
                  <a:gd name="T2" fmla="*/ 22 w 50"/>
                  <a:gd name="T3" fmla="*/ 30 h 42"/>
                  <a:gd name="T4" fmla="*/ 18 w 50"/>
                  <a:gd name="T5" fmla="*/ 30 h 42"/>
                  <a:gd name="T6" fmla="*/ 18 w 50"/>
                  <a:gd name="T7" fmla="*/ 30 h 42"/>
                  <a:gd name="T8" fmla="*/ 18 w 50"/>
                  <a:gd name="T9" fmla="*/ 26 h 42"/>
                  <a:gd name="T10" fmla="*/ 18 w 50"/>
                  <a:gd name="T11" fmla="*/ 30 h 42"/>
                  <a:gd name="T12" fmla="*/ 14 w 50"/>
                  <a:gd name="T13" fmla="*/ 30 h 42"/>
                  <a:gd name="T14" fmla="*/ 10 w 50"/>
                  <a:gd name="T15" fmla="*/ 30 h 42"/>
                  <a:gd name="T16" fmla="*/ 10 w 50"/>
                  <a:gd name="T17" fmla="*/ 34 h 42"/>
                  <a:gd name="T18" fmla="*/ 10 w 50"/>
                  <a:gd name="T19" fmla="*/ 38 h 42"/>
                  <a:gd name="T20" fmla="*/ 2 w 50"/>
                  <a:gd name="T21" fmla="*/ 38 h 42"/>
                  <a:gd name="T22" fmla="*/ 2 w 50"/>
                  <a:gd name="T23" fmla="*/ 34 h 42"/>
                  <a:gd name="T24" fmla="*/ 2 w 50"/>
                  <a:gd name="T25" fmla="*/ 30 h 42"/>
                  <a:gd name="T26" fmla="*/ 0 w 50"/>
                  <a:gd name="T27" fmla="*/ 26 h 42"/>
                  <a:gd name="T28" fmla="*/ 0 w 50"/>
                  <a:gd name="T29" fmla="*/ 26 h 42"/>
                  <a:gd name="T30" fmla="*/ 0 w 50"/>
                  <a:gd name="T31" fmla="*/ 26 h 42"/>
                  <a:gd name="T32" fmla="*/ 2 w 50"/>
                  <a:gd name="T33" fmla="*/ 24 h 42"/>
                  <a:gd name="T34" fmla="*/ 2 w 50"/>
                  <a:gd name="T35" fmla="*/ 24 h 42"/>
                  <a:gd name="T36" fmla="*/ 2 w 50"/>
                  <a:gd name="T37" fmla="*/ 16 h 42"/>
                  <a:gd name="T38" fmla="*/ 2 w 50"/>
                  <a:gd name="T39" fmla="*/ 16 h 42"/>
                  <a:gd name="T40" fmla="*/ 2 w 50"/>
                  <a:gd name="T41" fmla="*/ 8 h 42"/>
                  <a:gd name="T42" fmla="*/ 2 w 50"/>
                  <a:gd name="T43" fmla="*/ 8 h 42"/>
                  <a:gd name="T44" fmla="*/ 2 w 50"/>
                  <a:gd name="T45" fmla="*/ 4 h 42"/>
                  <a:gd name="T46" fmla="*/ 2 w 50"/>
                  <a:gd name="T47" fmla="*/ 4 h 42"/>
                  <a:gd name="T48" fmla="*/ 6 w 50"/>
                  <a:gd name="T49" fmla="*/ 0 h 42"/>
                  <a:gd name="T50" fmla="*/ 10 w 50"/>
                  <a:gd name="T51" fmla="*/ 4 h 42"/>
                  <a:gd name="T52" fmla="*/ 10 w 50"/>
                  <a:gd name="T53" fmla="*/ 0 h 42"/>
                  <a:gd name="T54" fmla="*/ 14 w 50"/>
                  <a:gd name="T55" fmla="*/ 0 h 42"/>
                  <a:gd name="T56" fmla="*/ 18 w 50"/>
                  <a:gd name="T57" fmla="*/ 4 h 42"/>
                  <a:gd name="T58" fmla="*/ 22 w 50"/>
                  <a:gd name="T59" fmla="*/ 4 h 42"/>
                  <a:gd name="T60" fmla="*/ 24 w 50"/>
                  <a:gd name="T61" fmla="*/ 8 h 42"/>
                  <a:gd name="T62" fmla="*/ 24 w 50"/>
                  <a:gd name="T63" fmla="*/ 4 h 42"/>
                  <a:gd name="T64" fmla="*/ 28 w 50"/>
                  <a:gd name="T65" fmla="*/ 8 h 42"/>
                  <a:gd name="T66" fmla="*/ 28 w 50"/>
                  <a:gd name="T67" fmla="*/ 12 h 42"/>
                  <a:gd name="T68" fmla="*/ 28 w 50"/>
                  <a:gd name="T69" fmla="*/ 12 h 42"/>
                  <a:gd name="T70" fmla="*/ 36 w 50"/>
                  <a:gd name="T71" fmla="*/ 12 h 42"/>
                  <a:gd name="T72" fmla="*/ 40 w 50"/>
                  <a:gd name="T73" fmla="*/ 12 h 42"/>
                  <a:gd name="T74" fmla="*/ 32 w 50"/>
                  <a:gd name="T75" fmla="*/ 16 h 42"/>
                  <a:gd name="T76" fmla="*/ 32 w 50"/>
                  <a:gd name="T77" fmla="*/ 16 h 42"/>
                  <a:gd name="T78" fmla="*/ 36 w 50"/>
                  <a:gd name="T79" fmla="*/ 16 h 42"/>
                  <a:gd name="T80" fmla="*/ 36 w 50"/>
                  <a:gd name="T81" fmla="*/ 16 h 42"/>
                  <a:gd name="T82" fmla="*/ 40 w 50"/>
                  <a:gd name="T83" fmla="*/ 20 h 42"/>
                  <a:gd name="T84" fmla="*/ 44 w 50"/>
                  <a:gd name="T85" fmla="*/ 20 h 42"/>
                  <a:gd name="T86" fmla="*/ 48 w 50"/>
                  <a:gd name="T87" fmla="*/ 24 h 42"/>
                  <a:gd name="T88" fmla="*/ 50 w 50"/>
                  <a:gd name="T89" fmla="*/ 26 h 42"/>
                  <a:gd name="T90" fmla="*/ 48 w 50"/>
                  <a:gd name="T91" fmla="*/ 30 h 42"/>
                  <a:gd name="T92" fmla="*/ 48 w 50"/>
                  <a:gd name="T93" fmla="*/ 30 h 42"/>
                  <a:gd name="T94" fmla="*/ 44 w 50"/>
                  <a:gd name="T95" fmla="*/ 30 h 42"/>
                  <a:gd name="T96" fmla="*/ 44 w 50"/>
                  <a:gd name="T97" fmla="*/ 30 h 42"/>
                  <a:gd name="T98" fmla="*/ 40 w 50"/>
                  <a:gd name="T99" fmla="*/ 30 h 42"/>
                  <a:gd name="T100" fmla="*/ 32 w 50"/>
                  <a:gd name="T101" fmla="*/ 26 h 42"/>
                  <a:gd name="T102" fmla="*/ 28 w 50"/>
                  <a:gd name="T103" fmla="*/ 26 h 42"/>
                  <a:gd name="T104" fmla="*/ 24 w 50"/>
                  <a:gd name="T105" fmla="*/ 26 h 42"/>
                  <a:gd name="T106" fmla="*/ 44 w 50"/>
                  <a:gd name="T107" fmla="*/ 34 h 42"/>
                  <a:gd name="T108" fmla="*/ 44 w 50"/>
                  <a:gd name="T109" fmla="*/ 34 h 42"/>
                  <a:gd name="T110" fmla="*/ 48 w 50"/>
                  <a:gd name="T11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2">
                    <a:moveTo>
                      <a:pt x="24" y="26"/>
                    </a:moveTo>
                    <a:lnTo>
                      <a:pt x="24" y="26"/>
                    </a:lnTo>
                    <a:lnTo>
                      <a:pt x="24" y="26"/>
                    </a:lnTo>
                    <a:lnTo>
                      <a:pt x="24" y="30"/>
                    </a:lnTo>
                    <a:lnTo>
                      <a:pt x="24" y="30"/>
                    </a:lnTo>
                    <a:lnTo>
                      <a:pt x="24" y="30"/>
                    </a:lnTo>
                    <a:lnTo>
                      <a:pt x="24" y="30"/>
                    </a:lnTo>
                    <a:lnTo>
                      <a:pt x="24" y="30"/>
                    </a:lnTo>
                    <a:lnTo>
                      <a:pt x="24"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8" y="26"/>
                    </a:lnTo>
                    <a:lnTo>
                      <a:pt x="18" y="26"/>
                    </a:lnTo>
                    <a:lnTo>
                      <a:pt x="18" y="26"/>
                    </a:lnTo>
                    <a:lnTo>
                      <a:pt x="18" y="26"/>
                    </a:lnTo>
                    <a:lnTo>
                      <a:pt x="18" y="30"/>
                    </a:lnTo>
                    <a:lnTo>
                      <a:pt x="18" y="30"/>
                    </a:lnTo>
                    <a:lnTo>
                      <a:pt x="18" y="30"/>
                    </a:lnTo>
                    <a:lnTo>
                      <a:pt x="18" y="30"/>
                    </a:lnTo>
                    <a:lnTo>
                      <a:pt x="18" y="30"/>
                    </a:lnTo>
                    <a:lnTo>
                      <a:pt x="18" y="30"/>
                    </a:lnTo>
                    <a:lnTo>
                      <a:pt x="14" y="30"/>
                    </a:lnTo>
                    <a:lnTo>
                      <a:pt x="14" y="30"/>
                    </a:lnTo>
                    <a:lnTo>
                      <a:pt x="14" y="30"/>
                    </a:lnTo>
                    <a:lnTo>
                      <a:pt x="10" y="30"/>
                    </a:lnTo>
                    <a:lnTo>
                      <a:pt x="10" y="30"/>
                    </a:lnTo>
                    <a:lnTo>
                      <a:pt x="10" y="30"/>
                    </a:lnTo>
                    <a:lnTo>
                      <a:pt x="10" y="30"/>
                    </a:lnTo>
                    <a:lnTo>
                      <a:pt x="10" y="30"/>
                    </a:lnTo>
                    <a:lnTo>
                      <a:pt x="10" y="30"/>
                    </a:lnTo>
                    <a:lnTo>
                      <a:pt x="10" y="30"/>
                    </a:lnTo>
                    <a:lnTo>
                      <a:pt x="10" y="30"/>
                    </a:lnTo>
                    <a:lnTo>
                      <a:pt x="10" y="30"/>
                    </a:lnTo>
                    <a:lnTo>
                      <a:pt x="10" y="34"/>
                    </a:lnTo>
                    <a:lnTo>
                      <a:pt x="10" y="34"/>
                    </a:lnTo>
                    <a:lnTo>
                      <a:pt x="10" y="34"/>
                    </a:lnTo>
                    <a:lnTo>
                      <a:pt x="10" y="34"/>
                    </a:lnTo>
                    <a:lnTo>
                      <a:pt x="10" y="38"/>
                    </a:lnTo>
                    <a:lnTo>
                      <a:pt x="10" y="38"/>
                    </a:lnTo>
                    <a:lnTo>
                      <a:pt x="10" y="38"/>
                    </a:lnTo>
                    <a:lnTo>
                      <a:pt x="10" y="38"/>
                    </a:lnTo>
                    <a:lnTo>
                      <a:pt x="10" y="38"/>
                    </a:lnTo>
                    <a:lnTo>
                      <a:pt x="10" y="38"/>
                    </a:lnTo>
                    <a:lnTo>
                      <a:pt x="6" y="42"/>
                    </a:lnTo>
                    <a:lnTo>
                      <a:pt x="6" y="42"/>
                    </a:lnTo>
                    <a:lnTo>
                      <a:pt x="6" y="42"/>
                    </a:lnTo>
                    <a:lnTo>
                      <a:pt x="2" y="38"/>
                    </a:lnTo>
                    <a:lnTo>
                      <a:pt x="2" y="38"/>
                    </a:lnTo>
                    <a:lnTo>
                      <a:pt x="2" y="38"/>
                    </a:lnTo>
                    <a:lnTo>
                      <a:pt x="2" y="34"/>
                    </a:lnTo>
                    <a:lnTo>
                      <a:pt x="2" y="34"/>
                    </a:lnTo>
                    <a:lnTo>
                      <a:pt x="2" y="34"/>
                    </a:lnTo>
                    <a:lnTo>
                      <a:pt x="2" y="34"/>
                    </a:lnTo>
                    <a:lnTo>
                      <a:pt x="2" y="34"/>
                    </a:lnTo>
                    <a:lnTo>
                      <a:pt x="2" y="34"/>
                    </a:lnTo>
                    <a:lnTo>
                      <a:pt x="2" y="34"/>
                    </a:lnTo>
                    <a:lnTo>
                      <a:pt x="2" y="34"/>
                    </a:lnTo>
                    <a:lnTo>
                      <a:pt x="2" y="30"/>
                    </a:lnTo>
                    <a:lnTo>
                      <a:pt x="2" y="30"/>
                    </a:lnTo>
                    <a:lnTo>
                      <a:pt x="2" y="30"/>
                    </a:lnTo>
                    <a:lnTo>
                      <a:pt x="2" y="30"/>
                    </a:lnTo>
                    <a:lnTo>
                      <a:pt x="2" y="30"/>
                    </a:lnTo>
                    <a:lnTo>
                      <a:pt x="2" y="30"/>
                    </a:lnTo>
                    <a:lnTo>
                      <a:pt x="2" y="30"/>
                    </a:lnTo>
                    <a:lnTo>
                      <a:pt x="0" y="30"/>
                    </a:lnTo>
                    <a:lnTo>
                      <a:pt x="0" y="26"/>
                    </a:lnTo>
                    <a:lnTo>
                      <a:pt x="0" y="26"/>
                    </a:lnTo>
                    <a:lnTo>
                      <a:pt x="0" y="26"/>
                    </a:lnTo>
                    <a:lnTo>
                      <a:pt x="0" y="26"/>
                    </a:lnTo>
                    <a:lnTo>
                      <a:pt x="0" y="26"/>
                    </a:lnTo>
                    <a:lnTo>
                      <a:pt x="0" y="26"/>
                    </a:lnTo>
                    <a:lnTo>
                      <a:pt x="0" y="26"/>
                    </a:lnTo>
                    <a:lnTo>
                      <a:pt x="0" y="26"/>
                    </a:lnTo>
                    <a:lnTo>
                      <a:pt x="0" y="24"/>
                    </a:lnTo>
                    <a:lnTo>
                      <a:pt x="0" y="24"/>
                    </a:lnTo>
                    <a:lnTo>
                      <a:pt x="0" y="24"/>
                    </a:lnTo>
                    <a:lnTo>
                      <a:pt x="0" y="24"/>
                    </a:lnTo>
                    <a:lnTo>
                      <a:pt x="0" y="26"/>
                    </a:lnTo>
                    <a:lnTo>
                      <a:pt x="0" y="24"/>
                    </a:lnTo>
                    <a:lnTo>
                      <a:pt x="0" y="24"/>
                    </a:lnTo>
                    <a:lnTo>
                      <a:pt x="0" y="24"/>
                    </a:lnTo>
                    <a:lnTo>
                      <a:pt x="2" y="24"/>
                    </a:lnTo>
                    <a:lnTo>
                      <a:pt x="2" y="24"/>
                    </a:lnTo>
                    <a:lnTo>
                      <a:pt x="2" y="24"/>
                    </a:lnTo>
                    <a:lnTo>
                      <a:pt x="2" y="24"/>
                    </a:lnTo>
                    <a:lnTo>
                      <a:pt x="2" y="24"/>
                    </a:lnTo>
                    <a:lnTo>
                      <a:pt x="2" y="24"/>
                    </a:lnTo>
                    <a:lnTo>
                      <a:pt x="2" y="24"/>
                    </a:lnTo>
                    <a:lnTo>
                      <a:pt x="2" y="24"/>
                    </a:lnTo>
                    <a:lnTo>
                      <a:pt x="2" y="24"/>
                    </a:lnTo>
                    <a:lnTo>
                      <a:pt x="2" y="24"/>
                    </a:lnTo>
                    <a:lnTo>
                      <a:pt x="2" y="20"/>
                    </a:lnTo>
                    <a:lnTo>
                      <a:pt x="2" y="20"/>
                    </a:lnTo>
                    <a:lnTo>
                      <a:pt x="2" y="20"/>
                    </a:lnTo>
                    <a:lnTo>
                      <a:pt x="2" y="16"/>
                    </a:lnTo>
                    <a:lnTo>
                      <a:pt x="2" y="16"/>
                    </a:lnTo>
                    <a:lnTo>
                      <a:pt x="2" y="16"/>
                    </a:lnTo>
                    <a:lnTo>
                      <a:pt x="2" y="16"/>
                    </a:lnTo>
                    <a:lnTo>
                      <a:pt x="2" y="16"/>
                    </a:lnTo>
                    <a:lnTo>
                      <a:pt x="2" y="16"/>
                    </a:lnTo>
                    <a:lnTo>
                      <a:pt x="2" y="16"/>
                    </a:lnTo>
                    <a:lnTo>
                      <a:pt x="2" y="16"/>
                    </a:lnTo>
                    <a:lnTo>
                      <a:pt x="2" y="16"/>
                    </a:lnTo>
                    <a:lnTo>
                      <a:pt x="2" y="12"/>
                    </a:lnTo>
                    <a:lnTo>
                      <a:pt x="2" y="12"/>
                    </a:lnTo>
                    <a:lnTo>
                      <a:pt x="2" y="12"/>
                    </a:lnTo>
                    <a:lnTo>
                      <a:pt x="2" y="12"/>
                    </a:lnTo>
                    <a:lnTo>
                      <a:pt x="2" y="8"/>
                    </a:lnTo>
                    <a:lnTo>
                      <a:pt x="2" y="8"/>
                    </a:lnTo>
                    <a:lnTo>
                      <a:pt x="2" y="8"/>
                    </a:lnTo>
                    <a:lnTo>
                      <a:pt x="2" y="8"/>
                    </a:lnTo>
                    <a:lnTo>
                      <a:pt x="2" y="8"/>
                    </a:lnTo>
                    <a:lnTo>
                      <a:pt x="2" y="8"/>
                    </a:lnTo>
                    <a:lnTo>
                      <a:pt x="2" y="8"/>
                    </a:lnTo>
                    <a:lnTo>
                      <a:pt x="2" y="8"/>
                    </a:lnTo>
                    <a:lnTo>
                      <a:pt x="2" y="8"/>
                    </a:lnTo>
                    <a:lnTo>
                      <a:pt x="2" y="8"/>
                    </a:lnTo>
                    <a:lnTo>
                      <a:pt x="2" y="4"/>
                    </a:lnTo>
                    <a:lnTo>
                      <a:pt x="2" y="4"/>
                    </a:lnTo>
                    <a:lnTo>
                      <a:pt x="2" y="4"/>
                    </a:lnTo>
                    <a:lnTo>
                      <a:pt x="2" y="4"/>
                    </a:lnTo>
                    <a:lnTo>
                      <a:pt x="2" y="4"/>
                    </a:lnTo>
                    <a:lnTo>
                      <a:pt x="2" y="4"/>
                    </a:lnTo>
                    <a:lnTo>
                      <a:pt x="2" y="4"/>
                    </a:lnTo>
                    <a:lnTo>
                      <a:pt x="2" y="4"/>
                    </a:lnTo>
                    <a:lnTo>
                      <a:pt x="2" y="4"/>
                    </a:lnTo>
                    <a:lnTo>
                      <a:pt x="2" y="4"/>
                    </a:lnTo>
                    <a:lnTo>
                      <a:pt x="2" y="0"/>
                    </a:lnTo>
                    <a:lnTo>
                      <a:pt x="2" y="0"/>
                    </a:lnTo>
                    <a:lnTo>
                      <a:pt x="2" y="0"/>
                    </a:lnTo>
                    <a:lnTo>
                      <a:pt x="6" y="0"/>
                    </a:lnTo>
                    <a:lnTo>
                      <a:pt x="6" y="0"/>
                    </a:lnTo>
                    <a:lnTo>
                      <a:pt x="6" y="0"/>
                    </a:lnTo>
                    <a:lnTo>
                      <a:pt x="6" y="0"/>
                    </a:lnTo>
                    <a:lnTo>
                      <a:pt x="6" y="4"/>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4" y="0"/>
                    </a:lnTo>
                    <a:lnTo>
                      <a:pt x="14" y="0"/>
                    </a:lnTo>
                    <a:lnTo>
                      <a:pt x="14" y="4"/>
                    </a:lnTo>
                    <a:lnTo>
                      <a:pt x="14" y="4"/>
                    </a:lnTo>
                    <a:lnTo>
                      <a:pt x="18" y="4"/>
                    </a:lnTo>
                    <a:lnTo>
                      <a:pt x="18" y="4"/>
                    </a:lnTo>
                    <a:lnTo>
                      <a:pt x="18" y="4"/>
                    </a:lnTo>
                    <a:lnTo>
                      <a:pt x="18" y="4"/>
                    </a:lnTo>
                    <a:lnTo>
                      <a:pt x="22" y="4"/>
                    </a:lnTo>
                    <a:lnTo>
                      <a:pt x="22" y="4"/>
                    </a:lnTo>
                    <a:lnTo>
                      <a:pt x="22" y="4"/>
                    </a:lnTo>
                    <a:lnTo>
                      <a:pt x="22" y="4"/>
                    </a:lnTo>
                    <a:lnTo>
                      <a:pt x="22" y="4"/>
                    </a:lnTo>
                    <a:lnTo>
                      <a:pt x="22" y="4"/>
                    </a:lnTo>
                    <a:lnTo>
                      <a:pt x="22" y="8"/>
                    </a:lnTo>
                    <a:lnTo>
                      <a:pt x="22" y="8"/>
                    </a:lnTo>
                    <a:lnTo>
                      <a:pt x="22" y="8"/>
                    </a:lnTo>
                    <a:lnTo>
                      <a:pt x="22" y="8"/>
                    </a:lnTo>
                    <a:lnTo>
                      <a:pt x="24" y="8"/>
                    </a:lnTo>
                    <a:lnTo>
                      <a:pt x="24" y="8"/>
                    </a:lnTo>
                    <a:lnTo>
                      <a:pt x="24" y="8"/>
                    </a:lnTo>
                    <a:lnTo>
                      <a:pt x="24" y="8"/>
                    </a:lnTo>
                    <a:lnTo>
                      <a:pt x="24" y="8"/>
                    </a:lnTo>
                    <a:lnTo>
                      <a:pt x="24" y="8"/>
                    </a:lnTo>
                    <a:lnTo>
                      <a:pt x="24" y="8"/>
                    </a:lnTo>
                    <a:lnTo>
                      <a:pt x="24" y="4"/>
                    </a:lnTo>
                    <a:lnTo>
                      <a:pt x="24" y="4"/>
                    </a:lnTo>
                    <a:lnTo>
                      <a:pt x="24" y="4"/>
                    </a:lnTo>
                    <a:lnTo>
                      <a:pt x="28" y="4"/>
                    </a:lnTo>
                    <a:lnTo>
                      <a:pt x="28" y="4"/>
                    </a:lnTo>
                    <a:lnTo>
                      <a:pt x="28" y="8"/>
                    </a:lnTo>
                    <a:lnTo>
                      <a:pt x="28" y="8"/>
                    </a:lnTo>
                    <a:lnTo>
                      <a:pt x="28" y="8"/>
                    </a:lnTo>
                    <a:lnTo>
                      <a:pt x="28" y="8"/>
                    </a:lnTo>
                    <a:lnTo>
                      <a:pt x="28" y="8"/>
                    </a:lnTo>
                    <a:lnTo>
                      <a:pt x="28" y="12"/>
                    </a:lnTo>
                    <a:lnTo>
                      <a:pt x="28" y="12"/>
                    </a:lnTo>
                    <a:lnTo>
                      <a:pt x="28" y="12"/>
                    </a:lnTo>
                    <a:lnTo>
                      <a:pt x="28" y="12"/>
                    </a:lnTo>
                    <a:lnTo>
                      <a:pt x="28" y="12"/>
                    </a:lnTo>
                    <a:lnTo>
                      <a:pt x="28" y="12"/>
                    </a:lnTo>
                    <a:lnTo>
                      <a:pt x="28" y="12"/>
                    </a:lnTo>
                    <a:lnTo>
                      <a:pt x="28" y="12"/>
                    </a:lnTo>
                    <a:lnTo>
                      <a:pt x="28" y="12"/>
                    </a:lnTo>
                    <a:lnTo>
                      <a:pt x="28" y="12"/>
                    </a:lnTo>
                    <a:lnTo>
                      <a:pt x="32" y="12"/>
                    </a:lnTo>
                    <a:lnTo>
                      <a:pt x="32" y="12"/>
                    </a:lnTo>
                    <a:lnTo>
                      <a:pt x="32" y="12"/>
                    </a:lnTo>
                    <a:lnTo>
                      <a:pt x="32" y="12"/>
                    </a:lnTo>
                    <a:lnTo>
                      <a:pt x="36" y="12"/>
                    </a:lnTo>
                    <a:lnTo>
                      <a:pt x="36" y="12"/>
                    </a:lnTo>
                    <a:lnTo>
                      <a:pt x="36" y="12"/>
                    </a:lnTo>
                    <a:lnTo>
                      <a:pt x="36" y="12"/>
                    </a:lnTo>
                    <a:lnTo>
                      <a:pt x="36" y="12"/>
                    </a:lnTo>
                    <a:lnTo>
                      <a:pt x="40" y="12"/>
                    </a:lnTo>
                    <a:lnTo>
                      <a:pt x="40" y="12"/>
                    </a:lnTo>
                    <a:lnTo>
                      <a:pt x="40" y="12"/>
                    </a:lnTo>
                    <a:lnTo>
                      <a:pt x="36" y="16"/>
                    </a:lnTo>
                    <a:lnTo>
                      <a:pt x="36" y="16"/>
                    </a:lnTo>
                    <a:lnTo>
                      <a:pt x="36" y="16"/>
                    </a:lnTo>
                    <a:lnTo>
                      <a:pt x="36"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36" y="16"/>
                    </a:lnTo>
                    <a:lnTo>
                      <a:pt x="36" y="16"/>
                    </a:lnTo>
                    <a:lnTo>
                      <a:pt x="36" y="20"/>
                    </a:lnTo>
                    <a:lnTo>
                      <a:pt x="36" y="20"/>
                    </a:lnTo>
                    <a:lnTo>
                      <a:pt x="36" y="20"/>
                    </a:lnTo>
                    <a:lnTo>
                      <a:pt x="40" y="20"/>
                    </a:lnTo>
                    <a:lnTo>
                      <a:pt x="40" y="20"/>
                    </a:lnTo>
                    <a:lnTo>
                      <a:pt x="40" y="20"/>
                    </a:lnTo>
                    <a:lnTo>
                      <a:pt x="44" y="20"/>
                    </a:lnTo>
                    <a:lnTo>
                      <a:pt x="44" y="20"/>
                    </a:lnTo>
                    <a:lnTo>
                      <a:pt x="44" y="20"/>
                    </a:lnTo>
                    <a:lnTo>
                      <a:pt x="44" y="20"/>
                    </a:lnTo>
                    <a:lnTo>
                      <a:pt x="44" y="20"/>
                    </a:lnTo>
                    <a:lnTo>
                      <a:pt x="44" y="20"/>
                    </a:lnTo>
                    <a:lnTo>
                      <a:pt x="44" y="20"/>
                    </a:lnTo>
                    <a:lnTo>
                      <a:pt x="48" y="24"/>
                    </a:lnTo>
                    <a:lnTo>
                      <a:pt x="48" y="24"/>
                    </a:lnTo>
                    <a:lnTo>
                      <a:pt x="48" y="24"/>
                    </a:lnTo>
                    <a:lnTo>
                      <a:pt x="48" y="24"/>
                    </a:lnTo>
                    <a:lnTo>
                      <a:pt x="50" y="24"/>
                    </a:lnTo>
                    <a:lnTo>
                      <a:pt x="50" y="24"/>
                    </a:lnTo>
                    <a:lnTo>
                      <a:pt x="50" y="24"/>
                    </a:lnTo>
                    <a:lnTo>
                      <a:pt x="50" y="26"/>
                    </a:lnTo>
                    <a:lnTo>
                      <a:pt x="50" y="26"/>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8"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30"/>
                    </a:lnTo>
                    <a:lnTo>
                      <a:pt x="44" y="26"/>
                    </a:lnTo>
                    <a:lnTo>
                      <a:pt x="44" y="26"/>
                    </a:lnTo>
                    <a:lnTo>
                      <a:pt x="40" y="26"/>
                    </a:lnTo>
                    <a:lnTo>
                      <a:pt x="40" y="26"/>
                    </a:lnTo>
                    <a:lnTo>
                      <a:pt x="40" y="30"/>
                    </a:lnTo>
                    <a:lnTo>
                      <a:pt x="40" y="30"/>
                    </a:lnTo>
                    <a:lnTo>
                      <a:pt x="40" y="30"/>
                    </a:lnTo>
                    <a:lnTo>
                      <a:pt x="40" y="26"/>
                    </a:lnTo>
                    <a:lnTo>
                      <a:pt x="36" y="26"/>
                    </a:lnTo>
                    <a:lnTo>
                      <a:pt x="36" y="26"/>
                    </a:lnTo>
                    <a:lnTo>
                      <a:pt x="32" y="26"/>
                    </a:lnTo>
                    <a:lnTo>
                      <a:pt x="32" y="26"/>
                    </a:lnTo>
                    <a:lnTo>
                      <a:pt x="32" y="26"/>
                    </a:lnTo>
                    <a:lnTo>
                      <a:pt x="32" y="26"/>
                    </a:lnTo>
                    <a:lnTo>
                      <a:pt x="28" y="26"/>
                    </a:lnTo>
                    <a:lnTo>
                      <a:pt x="28" y="26"/>
                    </a:lnTo>
                    <a:lnTo>
                      <a:pt x="28" y="26"/>
                    </a:lnTo>
                    <a:lnTo>
                      <a:pt x="28" y="26"/>
                    </a:lnTo>
                    <a:lnTo>
                      <a:pt x="28" y="26"/>
                    </a:lnTo>
                    <a:lnTo>
                      <a:pt x="28" y="26"/>
                    </a:lnTo>
                    <a:lnTo>
                      <a:pt x="28" y="26"/>
                    </a:lnTo>
                    <a:lnTo>
                      <a:pt x="24" y="26"/>
                    </a:lnTo>
                    <a:lnTo>
                      <a:pt x="24" y="26"/>
                    </a:lnTo>
                    <a:lnTo>
                      <a:pt x="24" y="26"/>
                    </a:lnTo>
                    <a:close/>
                    <a:moveTo>
                      <a:pt x="48" y="34"/>
                    </a:moveTo>
                    <a:lnTo>
                      <a:pt x="48" y="34"/>
                    </a:lnTo>
                    <a:lnTo>
                      <a:pt x="48" y="34"/>
                    </a:lnTo>
                    <a:lnTo>
                      <a:pt x="48" y="34"/>
                    </a:lnTo>
                    <a:lnTo>
                      <a:pt x="44" y="34"/>
                    </a:lnTo>
                    <a:lnTo>
                      <a:pt x="44" y="34"/>
                    </a:lnTo>
                    <a:lnTo>
                      <a:pt x="44" y="34"/>
                    </a:lnTo>
                    <a:lnTo>
                      <a:pt x="44" y="34"/>
                    </a:lnTo>
                    <a:lnTo>
                      <a:pt x="44" y="34"/>
                    </a:lnTo>
                    <a:lnTo>
                      <a:pt x="44" y="34"/>
                    </a:lnTo>
                    <a:lnTo>
                      <a:pt x="44" y="34"/>
                    </a:lnTo>
                    <a:lnTo>
                      <a:pt x="44" y="34"/>
                    </a:lnTo>
                    <a:lnTo>
                      <a:pt x="44" y="30"/>
                    </a:lnTo>
                    <a:lnTo>
                      <a:pt x="48" y="34"/>
                    </a:lnTo>
                    <a:lnTo>
                      <a:pt x="48" y="34"/>
                    </a:lnTo>
                    <a:lnTo>
                      <a:pt x="48" y="34"/>
                    </a:lnTo>
                    <a:lnTo>
                      <a:pt x="48" y="34"/>
                    </a:lnTo>
                    <a:lnTo>
                      <a:pt x="48" y="34"/>
                    </a:lnTo>
                    <a:lnTo>
                      <a:pt x="48" y="34"/>
                    </a:lnTo>
                    <a:lnTo>
                      <a:pt x="48" y="34"/>
                    </a:lnTo>
                    <a:lnTo>
                      <a:pt x="48"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5" name="Freeform 72">
                <a:extLst>
                  <a:ext uri="{FF2B5EF4-FFF2-40B4-BE49-F238E27FC236}">
                    <a16:creationId xmlns:a16="http://schemas.microsoft.com/office/drawing/2014/main" id="{BF342AB0-688D-4B54-A7DB-C4938726D925}"/>
                  </a:ext>
                </a:extLst>
              </p:cNvPr>
              <p:cNvSpPr>
                <a:spLocks/>
              </p:cNvSpPr>
              <p:nvPr/>
            </p:nvSpPr>
            <p:spPr bwMode="auto">
              <a:xfrm>
                <a:off x="2134778" y="9593716"/>
                <a:ext cx="55763" cy="38337"/>
              </a:xfrm>
              <a:custGeom>
                <a:avLst/>
                <a:gdLst>
                  <a:gd name="T0" fmla="*/ 32 w 32"/>
                  <a:gd name="T1" fmla="*/ 16 h 22"/>
                  <a:gd name="T2" fmla="*/ 32 w 32"/>
                  <a:gd name="T3" fmla="*/ 16 h 22"/>
                  <a:gd name="T4" fmla="*/ 32 w 32"/>
                  <a:gd name="T5" fmla="*/ 18 h 22"/>
                  <a:gd name="T6" fmla="*/ 32 w 32"/>
                  <a:gd name="T7" fmla="*/ 18 h 22"/>
                  <a:gd name="T8" fmla="*/ 32 w 32"/>
                  <a:gd name="T9" fmla="*/ 18 h 22"/>
                  <a:gd name="T10" fmla="*/ 32 w 32"/>
                  <a:gd name="T11" fmla="*/ 22 h 22"/>
                  <a:gd name="T12" fmla="*/ 28 w 32"/>
                  <a:gd name="T13" fmla="*/ 22 h 22"/>
                  <a:gd name="T14" fmla="*/ 28 w 32"/>
                  <a:gd name="T15" fmla="*/ 22 h 22"/>
                  <a:gd name="T16" fmla="*/ 22 w 32"/>
                  <a:gd name="T17" fmla="*/ 22 h 22"/>
                  <a:gd name="T18" fmla="*/ 22 w 32"/>
                  <a:gd name="T19" fmla="*/ 18 h 22"/>
                  <a:gd name="T20" fmla="*/ 22 w 32"/>
                  <a:gd name="T21" fmla="*/ 18 h 22"/>
                  <a:gd name="T22" fmla="*/ 22 w 32"/>
                  <a:gd name="T23" fmla="*/ 22 h 22"/>
                  <a:gd name="T24" fmla="*/ 18 w 32"/>
                  <a:gd name="T25" fmla="*/ 22 h 22"/>
                  <a:gd name="T26" fmla="*/ 18 w 32"/>
                  <a:gd name="T27" fmla="*/ 18 h 22"/>
                  <a:gd name="T28" fmla="*/ 14 w 32"/>
                  <a:gd name="T29" fmla="*/ 18 h 22"/>
                  <a:gd name="T30" fmla="*/ 14 w 32"/>
                  <a:gd name="T31" fmla="*/ 18 h 22"/>
                  <a:gd name="T32" fmla="*/ 10 w 32"/>
                  <a:gd name="T33" fmla="*/ 16 h 22"/>
                  <a:gd name="T34" fmla="*/ 8 w 32"/>
                  <a:gd name="T35" fmla="*/ 16 h 22"/>
                  <a:gd name="T36" fmla="*/ 4 w 32"/>
                  <a:gd name="T37" fmla="*/ 16 h 22"/>
                  <a:gd name="T38" fmla="*/ 4 w 32"/>
                  <a:gd name="T39" fmla="*/ 16 h 22"/>
                  <a:gd name="T40" fmla="*/ 4 w 32"/>
                  <a:gd name="T41" fmla="*/ 16 h 22"/>
                  <a:gd name="T42" fmla="*/ 0 w 32"/>
                  <a:gd name="T43" fmla="*/ 12 h 22"/>
                  <a:gd name="T44" fmla="*/ 0 w 32"/>
                  <a:gd name="T45" fmla="*/ 8 h 22"/>
                  <a:gd name="T46" fmla="*/ 4 w 32"/>
                  <a:gd name="T47" fmla="*/ 8 h 22"/>
                  <a:gd name="T48" fmla="*/ 8 w 32"/>
                  <a:gd name="T49" fmla="*/ 4 h 22"/>
                  <a:gd name="T50" fmla="*/ 8 w 32"/>
                  <a:gd name="T51" fmla="*/ 4 h 22"/>
                  <a:gd name="T52" fmla="*/ 8 w 32"/>
                  <a:gd name="T53" fmla="*/ 4 h 22"/>
                  <a:gd name="T54" fmla="*/ 8 w 32"/>
                  <a:gd name="T55" fmla="*/ 4 h 22"/>
                  <a:gd name="T56" fmla="*/ 8 w 32"/>
                  <a:gd name="T57" fmla="*/ 0 h 22"/>
                  <a:gd name="T58" fmla="*/ 10 w 32"/>
                  <a:gd name="T59" fmla="*/ 0 h 22"/>
                  <a:gd name="T60" fmla="*/ 10 w 32"/>
                  <a:gd name="T61" fmla="*/ 0 h 22"/>
                  <a:gd name="T62" fmla="*/ 14 w 32"/>
                  <a:gd name="T63" fmla="*/ 0 h 22"/>
                  <a:gd name="T64" fmla="*/ 14 w 32"/>
                  <a:gd name="T65" fmla="*/ 4 h 22"/>
                  <a:gd name="T66" fmla="*/ 14 w 32"/>
                  <a:gd name="T67" fmla="*/ 4 h 22"/>
                  <a:gd name="T68" fmla="*/ 18 w 32"/>
                  <a:gd name="T69" fmla="*/ 4 h 22"/>
                  <a:gd name="T70" fmla="*/ 18 w 32"/>
                  <a:gd name="T71" fmla="*/ 4 h 22"/>
                  <a:gd name="T72" fmla="*/ 18 w 32"/>
                  <a:gd name="T73" fmla="*/ 8 h 22"/>
                  <a:gd name="T74" fmla="*/ 18 w 32"/>
                  <a:gd name="T75" fmla="*/ 8 h 22"/>
                  <a:gd name="T76" fmla="*/ 22 w 32"/>
                  <a:gd name="T77" fmla="*/ 8 h 22"/>
                  <a:gd name="T78" fmla="*/ 22 w 32"/>
                  <a:gd name="T79" fmla="*/ 8 h 22"/>
                  <a:gd name="T80" fmla="*/ 22 w 32"/>
                  <a:gd name="T81" fmla="*/ 12 h 22"/>
                  <a:gd name="T82" fmla="*/ 24 w 32"/>
                  <a:gd name="T83" fmla="*/ 12 h 22"/>
                  <a:gd name="T84" fmla="*/ 24 w 32"/>
                  <a:gd name="T85" fmla="*/ 12 h 22"/>
                  <a:gd name="T86" fmla="*/ 24 w 32"/>
                  <a:gd name="T87" fmla="*/ 8 h 22"/>
                  <a:gd name="T88" fmla="*/ 28 w 32"/>
                  <a:gd name="T89" fmla="*/ 8 h 22"/>
                  <a:gd name="T90" fmla="*/ 28 w 32"/>
                  <a:gd name="T91" fmla="*/ 12 h 22"/>
                  <a:gd name="T92" fmla="*/ 28 w 32"/>
                  <a:gd name="T93" fmla="*/ 12 h 22"/>
                  <a:gd name="T94" fmla="*/ 32 w 32"/>
                  <a:gd name="T95" fmla="*/ 12 h 22"/>
                  <a:gd name="T96" fmla="*/ 32 w 32"/>
                  <a:gd name="T97"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22">
                    <a:moveTo>
                      <a:pt x="32" y="12"/>
                    </a:moveTo>
                    <a:lnTo>
                      <a:pt x="32" y="12"/>
                    </a:lnTo>
                    <a:lnTo>
                      <a:pt x="32" y="16"/>
                    </a:lnTo>
                    <a:lnTo>
                      <a:pt x="32" y="16"/>
                    </a:lnTo>
                    <a:lnTo>
                      <a:pt x="32" y="16"/>
                    </a:lnTo>
                    <a:lnTo>
                      <a:pt x="32" y="16"/>
                    </a:lnTo>
                    <a:lnTo>
                      <a:pt x="32" y="16"/>
                    </a:lnTo>
                    <a:lnTo>
                      <a:pt x="32" y="18"/>
                    </a:lnTo>
                    <a:lnTo>
                      <a:pt x="32" y="18"/>
                    </a:lnTo>
                    <a:lnTo>
                      <a:pt x="32" y="18"/>
                    </a:lnTo>
                    <a:lnTo>
                      <a:pt x="32" y="18"/>
                    </a:lnTo>
                    <a:lnTo>
                      <a:pt x="32" y="18"/>
                    </a:lnTo>
                    <a:lnTo>
                      <a:pt x="32" y="18"/>
                    </a:lnTo>
                    <a:lnTo>
                      <a:pt x="32" y="18"/>
                    </a:lnTo>
                    <a:lnTo>
                      <a:pt x="32" y="18"/>
                    </a:lnTo>
                    <a:lnTo>
                      <a:pt x="32" y="18"/>
                    </a:lnTo>
                    <a:lnTo>
                      <a:pt x="32" y="18"/>
                    </a:lnTo>
                    <a:lnTo>
                      <a:pt x="32" y="22"/>
                    </a:lnTo>
                    <a:lnTo>
                      <a:pt x="28" y="22"/>
                    </a:lnTo>
                    <a:lnTo>
                      <a:pt x="28" y="22"/>
                    </a:lnTo>
                    <a:lnTo>
                      <a:pt x="28" y="22"/>
                    </a:lnTo>
                    <a:lnTo>
                      <a:pt x="28" y="22"/>
                    </a:lnTo>
                    <a:lnTo>
                      <a:pt x="28" y="22"/>
                    </a:lnTo>
                    <a:lnTo>
                      <a:pt x="28" y="22"/>
                    </a:lnTo>
                    <a:lnTo>
                      <a:pt x="24" y="22"/>
                    </a:lnTo>
                    <a:lnTo>
                      <a:pt x="24" y="22"/>
                    </a:lnTo>
                    <a:lnTo>
                      <a:pt x="22" y="22"/>
                    </a:lnTo>
                    <a:lnTo>
                      <a:pt x="22" y="22"/>
                    </a:lnTo>
                    <a:lnTo>
                      <a:pt x="22" y="18"/>
                    </a:lnTo>
                    <a:lnTo>
                      <a:pt x="22" y="18"/>
                    </a:lnTo>
                    <a:lnTo>
                      <a:pt x="18" y="18"/>
                    </a:lnTo>
                    <a:lnTo>
                      <a:pt x="22" y="22"/>
                    </a:lnTo>
                    <a:lnTo>
                      <a:pt x="22" y="18"/>
                    </a:lnTo>
                    <a:lnTo>
                      <a:pt x="22" y="18"/>
                    </a:lnTo>
                    <a:lnTo>
                      <a:pt x="22" y="22"/>
                    </a:lnTo>
                    <a:lnTo>
                      <a:pt x="22" y="22"/>
                    </a:lnTo>
                    <a:lnTo>
                      <a:pt x="22" y="22"/>
                    </a:lnTo>
                    <a:lnTo>
                      <a:pt x="22" y="22"/>
                    </a:lnTo>
                    <a:lnTo>
                      <a:pt x="18" y="22"/>
                    </a:lnTo>
                    <a:lnTo>
                      <a:pt x="18" y="22"/>
                    </a:lnTo>
                    <a:lnTo>
                      <a:pt x="18" y="22"/>
                    </a:lnTo>
                    <a:lnTo>
                      <a:pt x="18" y="18"/>
                    </a:lnTo>
                    <a:lnTo>
                      <a:pt x="18" y="18"/>
                    </a:lnTo>
                    <a:lnTo>
                      <a:pt x="18" y="18"/>
                    </a:lnTo>
                    <a:lnTo>
                      <a:pt x="14" y="18"/>
                    </a:lnTo>
                    <a:lnTo>
                      <a:pt x="14" y="18"/>
                    </a:lnTo>
                    <a:lnTo>
                      <a:pt x="14" y="18"/>
                    </a:lnTo>
                    <a:lnTo>
                      <a:pt x="14" y="18"/>
                    </a:lnTo>
                    <a:lnTo>
                      <a:pt x="14" y="18"/>
                    </a:lnTo>
                    <a:lnTo>
                      <a:pt x="10" y="18"/>
                    </a:lnTo>
                    <a:lnTo>
                      <a:pt x="10" y="16"/>
                    </a:lnTo>
                    <a:lnTo>
                      <a:pt x="10" y="16"/>
                    </a:lnTo>
                    <a:lnTo>
                      <a:pt x="8" y="16"/>
                    </a:lnTo>
                    <a:lnTo>
                      <a:pt x="8" y="16"/>
                    </a:lnTo>
                    <a:lnTo>
                      <a:pt x="8" y="16"/>
                    </a:lnTo>
                    <a:lnTo>
                      <a:pt x="8" y="16"/>
                    </a:lnTo>
                    <a:lnTo>
                      <a:pt x="4" y="16"/>
                    </a:lnTo>
                    <a:lnTo>
                      <a:pt x="4" y="16"/>
                    </a:lnTo>
                    <a:lnTo>
                      <a:pt x="4" y="16"/>
                    </a:lnTo>
                    <a:lnTo>
                      <a:pt x="4" y="16"/>
                    </a:lnTo>
                    <a:lnTo>
                      <a:pt x="4" y="16"/>
                    </a:lnTo>
                    <a:lnTo>
                      <a:pt x="4" y="16"/>
                    </a:lnTo>
                    <a:lnTo>
                      <a:pt x="4" y="16"/>
                    </a:lnTo>
                    <a:lnTo>
                      <a:pt x="0" y="12"/>
                    </a:lnTo>
                    <a:lnTo>
                      <a:pt x="0" y="12"/>
                    </a:lnTo>
                    <a:lnTo>
                      <a:pt x="0" y="12"/>
                    </a:lnTo>
                    <a:lnTo>
                      <a:pt x="0" y="12"/>
                    </a:lnTo>
                    <a:lnTo>
                      <a:pt x="0" y="12"/>
                    </a:lnTo>
                    <a:lnTo>
                      <a:pt x="0" y="8"/>
                    </a:lnTo>
                    <a:lnTo>
                      <a:pt x="4" y="8"/>
                    </a:lnTo>
                    <a:lnTo>
                      <a:pt x="4" y="8"/>
                    </a:lnTo>
                    <a:lnTo>
                      <a:pt x="4" y="8"/>
                    </a:lnTo>
                    <a:lnTo>
                      <a:pt x="4" y="8"/>
                    </a:lnTo>
                    <a:lnTo>
                      <a:pt x="4" y="8"/>
                    </a:lnTo>
                    <a:lnTo>
                      <a:pt x="8" y="4"/>
                    </a:lnTo>
                    <a:lnTo>
                      <a:pt x="8" y="4"/>
                    </a:lnTo>
                    <a:lnTo>
                      <a:pt x="8" y="4"/>
                    </a:lnTo>
                    <a:lnTo>
                      <a:pt x="8" y="4"/>
                    </a:lnTo>
                    <a:lnTo>
                      <a:pt x="8" y="4"/>
                    </a:lnTo>
                    <a:lnTo>
                      <a:pt x="8" y="4"/>
                    </a:lnTo>
                    <a:lnTo>
                      <a:pt x="8" y="4"/>
                    </a:lnTo>
                    <a:lnTo>
                      <a:pt x="8" y="4"/>
                    </a:lnTo>
                    <a:lnTo>
                      <a:pt x="8" y="4"/>
                    </a:lnTo>
                    <a:lnTo>
                      <a:pt x="8" y="4"/>
                    </a:lnTo>
                    <a:lnTo>
                      <a:pt x="8" y="4"/>
                    </a:lnTo>
                    <a:lnTo>
                      <a:pt x="8" y="0"/>
                    </a:lnTo>
                    <a:lnTo>
                      <a:pt x="8" y="0"/>
                    </a:lnTo>
                    <a:lnTo>
                      <a:pt x="8" y="0"/>
                    </a:lnTo>
                    <a:lnTo>
                      <a:pt x="8" y="0"/>
                    </a:lnTo>
                    <a:lnTo>
                      <a:pt x="10" y="0"/>
                    </a:lnTo>
                    <a:lnTo>
                      <a:pt x="10" y="0"/>
                    </a:lnTo>
                    <a:lnTo>
                      <a:pt x="10" y="0"/>
                    </a:lnTo>
                    <a:lnTo>
                      <a:pt x="10" y="0"/>
                    </a:lnTo>
                    <a:lnTo>
                      <a:pt x="10" y="0"/>
                    </a:lnTo>
                    <a:lnTo>
                      <a:pt x="10" y="0"/>
                    </a:lnTo>
                    <a:lnTo>
                      <a:pt x="14" y="0"/>
                    </a:lnTo>
                    <a:lnTo>
                      <a:pt x="14" y="4"/>
                    </a:lnTo>
                    <a:lnTo>
                      <a:pt x="14" y="0"/>
                    </a:lnTo>
                    <a:lnTo>
                      <a:pt x="14" y="4"/>
                    </a:lnTo>
                    <a:lnTo>
                      <a:pt x="14" y="4"/>
                    </a:lnTo>
                    <a:lnTo>
                      <a:pt x="14" y="4"/>
                    </a:lnTo>
                    <a:lnTo>
                      <a:pt x="14" y="4"/>
                    </a:lnTo>
                    <a:lnTo>
                      <a:pt x="14" y="4"/>
                    </a:lnTo>
                    <a:lnTo>
                      <a:pt x="18" y="4"/>
                    </a:lnTo>
                    <a:lnTo>
                      <a:pt x="18" y="4"/>
                    </a:lnTo>
                    <a:lnTo>
                      <a:pt x="18" y="4"/>
                    </a:lnTo>
                    <a:lnTo>
                      <a:pt x="18" y="4"/>
                    </a:lnTo>
                    <a:lnTo>
                      <a:pt x="18" y="4"/>
                    </a:lnTo>
                    <a:lnTo>
                      <a:pt x="18" y="8"/>
                    </a:lnTo>
                    <a:lnTo>
                      <a:pt x="18" y="8"/>
                    </a:lnTo>
                    <a:lnTo>
                      <a:pt x="18" y="8"/>
                    </a:lnTo>
                    <a:lnTo>
                      <a:pt x="18" y="4"/>
                    </a:lnTo>
                    <a:lnTo>
                      <a:pt x="18" y="4"/>
                    </a:lnTo>
                    <a:lnTo>
                      <a:pt x="18" y="8"/>
                    </a:lnTo>
                    <a:lnTo>
                      <a:pt x="18" y="8"/>
                    </a:lnTo>
                    <a:lnTo>
                      <a:pt x="18" y="8"/>
                    </a:lnTo>
                    <a:lnTo>
                      <a:pt x="22" y="8"/>
                    </a:lnTo>
                    <a:lnTo>
                      <a:pt x="22" y="8"/>
                    </a:lnTo>
                    <a:lnTo>
                      <a:pt x="22" y="8"/>
                    </a:lnTo>
                    <a:lnTo>
                      <a:pt x="22" y="8"/>
                    </a:lnTo>
                    <a:lnTo>
                      <a:pt x="22" y="8"/>
                    </a:lnTo>
                    <a:lnTo>
                      <a:pt x="22" y="12"/>
                    </a:lnTo>
                    <a:lnTo>
                      <a:pt x="22" y="12"/>
                    </a:lnTo>
                    <a:lnTo>
                      <a:pt x="22" y="12"/>
                    </a:lnTo>
                    <a:lnTo>
                      <a:pt x="24" y="12"/>
                    </a:lnTo>
                    <a:lnTo>
                      <a:pt x="24" y="12"/>
                    </a:lnTo>
                    <a:lnTo>
                      <a:pt x="24" y="12"/>
                    </a:lnTo>
                    <a:lnTo>
                      <a:pt x="24" y="12"/>
                    </a:lnTo>
                    <a:lnTo>
                      <a:pt x="24" y="12"/>
                    </a:lnTo>
                    <a:lnTo>
                      <a:pt x="24" y="8"/>
                    </a:lnTo>
                    <a:lnTo>
                      <a:pt x="24" y="8"/>
                    </a:lnTo>
                    <a:lnTo>
                      <a:pt x="24" y="8"/>
                    </a:lnTo>
                    <a:lnTo>
                      <a:pt x="24" y="8"/>
                    </a:lnTo>
                    <a:lnTo>
                      <a:pt x="28" y="8"/>
                    </a:lnTo>
                    <a:lnTo>
                      <a:pt x="28" y="8"/>
                    </a:lnTo>
                    <a:lnTo>
                      <a:pt x="28" y="8"/>
                    </a:lnTo>
                    <a:lnTo>
                      <a:pt x="28" y="12"/>
                    </a:lnTo>
                    <a:lnTo>
                      <a:pt x="28" y="12"/>
                    </a:lnTo>
                    <a:lnTo>
                      <a:pt x="28" y="12"/>
                    </a:lnTo>
                    <a:lnTo>
                      <a:pt x="28" y="12"/>
                    </a:lnTo>
                    <a:lnTo>
                      <a:pt x="28" y="12"/>
                    </a:lnTo>
                    <a:lnTo>
                      <a:pt x="32" y="12"/>
                    </a:lnTo>
                    <a:lnTo>
                      <a:pt x="32" y="12"/>
                    </a:lnTo>
                    <a:lnTo>
                      <a:pt x="32" y="12"/>
                    </a:lnTo>
                    <a:lnTo>
                      <a:pt x="32" y="12"/>
                    </a:lnTo>
                    <a:lnTo>
                      <a:pt x="32" y="12"/>
                    </a:lnTo>
                    <a:lnTo>
                      <a:pt x="32" y="12"/>
                    </a:lnTo>
                    <a:lnTo>
                      <a:pt x="32"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6" name="Freeform 73">
                <a:extLst>
                  <a:ext uri="{FF2B5EF4-FFF2-40B4-BE49-F238E27FC236}">
                    <a16:creationId xmlns:a16="http://schemas.microsoft.com/office/drawing/2014/main" id="{C1085790-2FA1-40E5-809D-AD574383C368}"/>
                  </a:ext>
                </a:extLst>
              </p:cNvPr>
              <p:cNvSpPr>
                <a:spLocks noEditPoints="1"/>
              </p:cNvSpPr>
              <p:nvPr/>
            </p:nvSpPr>
            <p:spPr bwMode="auto">
              <a:xfrm>
                <a:off x="2556483" y="6976355"/>
                <a:ext cx="1498622" cy="1090857"/>
              </a:xfrm>
              <a:custGeom>
                <a:avLst/>
                <a:gdLst>
                  <a:gd name="T0" fmla="*/ 472 w 860"/>
                  <a:gd name="T1" fmla="*/ 18 h 626"/>
                  <a:gd name="T2" fmla="*/ 342 w 860"/>
                  <a:gd name="T3" fmla="*/ 34 h 626"/>
                  <a:gd name="T4" fmla="*/ 738 w 860"/>
                  <a:gd name="T5" fmla="*/ 60 h 626"/>
                  <a:gd name="T6" fmla="*/ 764 w 860"/>
                  <a:gd name="T7" fmla="*/ 160 h 626"/>
                  <a:gd name="T8" fmla="*/ 734 w 860"/>
                  <a:gd name="T9" fmla="*/ 204 h 626"/>
                  <a:gd name="T10" fmla="*/ 742 w 860"/>
                  <a:gd name="T11" fmla="*/ 256 h 626"/>
                  <a:gd name="T12" fmla="*/ 234 w 860"/>
                  <a:gd name="T13" fmla="*/ 284 h 626"/>
                  <a:gd name="T14" fmla="*/ 246 w 860"/>
                  <a:gd name="T15" fmla="*/ 294 h 626"/>
                  <a:gd name="T16" fmla="*/ 252 w 860"/>
                  <a:gd name="T17" fmla="*/ 314 h 626"/>
                  <a:gd name="T18" fmla="*/ 506 w 860"/>
                  <a:gd name="T19" fmla="*/ 484 h 626"/>
                  <a:gd name="T20" fmla="*/ 332 w 860"/>
                  <a:gd name="T21" fmla="*/ 578 h 626"/>
                  <a:gd name="T22" fmla="*/ 418 w 860"/>
                  <a:gd name="T23" fmla="*/ 622 h 626"/>
                  <a:gd name="T24" fmla="*/ 308 w 860"/>
                  <a:gd name="T25" fmla="*/ 398 h 626"/>
                  <a:gd name="T26" fmla="*/ 312 w 860"/>
                  <a:gd name="T27" fmla="*/ 366 h 626"/>
                  <a:gd name="T28" fmla="*/ 268 w 860"/>
                  <a:gd name="T29" fmla="*/ 320 h 626"/>
                  <a:gd name="T30" fmla="*/ 256 w 860"/>
                  <a:gd name="T31" fmla="*/ 306 h 626"/>
                  <a:gd name="T32" fmla="*/ 200 w 860"/>
                  <a:gd name="T33" fmla="*/ 238 h 626"/>
                  <a:gd name="T34" fmla="*/ 86 w 860"/>
                  <a:gd name="T35" fmla="*/ 216 h 626"/>
                  <a:gd name="T36" fmla="*/ 86 w 860"/>
                  <a:gd name="T37" fmla="*/ 190 h 626"/>
                  <a:gd name="T38" fmla="*/ 30 w 860"/>
                  <a:gd name="T39" fmla="*/ 172 h 626"/>
                  <a:gd name="T40" fmla="*/ 122 w 860"/>
                  <a:gd name="T41" fmla="*/ 104 h 626"/>
                  <a:gd name="T42" fmla="*/ 178 w 860"/>
                  <a:gd name="T43" fmla="*/ 52 h 626"/>
                  <a:gd name="T44" fmla="*/ 276 w 860"/>
                  <a:gd name="T45" fmla="*/ 60 h 626"/>
                  <a:gd name="T46" fmla="*/ 406 w 860"/>
                  <a:gd name="T47" fmla="*/ 56 h 626"/>
                  <a:gd name="T48" fmla="*/ 464 w 860"/>
                  <a:gd name="T49" fmla="*/ 26 h 626"/>
                  <a:gd name="T50" fmla="*/ 418 w 860"/>
                  <a:gd name="T51" fmla="*/ 12 h 626"/>
                  <a:gd name="T52" fmla="*/ 524 w 860"/>
                  <a:gd name="T53" fmla="*/ 4 h 626"/>
                  <a:gd name="T54" fmla="*/ 584 w 860"/>
                  <a:gd name="T55" fmla="*/ 18 h 626"/>
                  <a:gd name="T56" fmla="*/ 678 w 860"/>
                  <a:gd name="T57" fmla="*/ 16 h 626"/>
                  <a:gd name="T58" fmla="*/ 606 w 860"/>
                  <a:gd name="T59" fmla="*/ 44 h 626"/>
                  <a:gd name="T60" fmla="*/ 692 w 860"/>
                  <a:gd name="T61" fmla="*/ 48 h 626"/>
                  <a:gd name="T62" fmla="*/ 786 w 860"/>
                  <a:gd name="T63" fmla="*/ 52 h 626"/>
                  <a:gd name="T64" fmla="*/ 748 w 860"/>
                  <a:gd name="T65" fmla="*/ 90 h 626"/>
                  <a:gd name="T66" fmla="*/ 756 w 860"/>
                  <a:gd name="T67" fmla="*/ 124 h 626"/>
                  <a:gd name="T68" fmla="*/ 744 w 860"/>
                  <a:gd name="T69" fmla="*/ 178 h 626"/>
                  <a:gd name="T70" fmla="*/ 726 w 860"/>
                  <a:gd name="T71" fmla="*/ 208 h 626"/>
                  <a:gd name="T72" fmla="*/ 734 w 860"/>
                  <a:gd name="T73" fmla="*/ 238 h 626"/>
                  <a:gd name="T74" fmla="*/ 738 w 860"/>
                  <a:gd name="T75" fmla="*/ 280 h 626"/>
                  <a:gd name="T76" fmla="*/ 660 w 860"/>
                  <a:gd name="T77" fmla="*/ 294 h 626"/>
                  <a:gd name="T78" fmla="*/ 704 w 860"/>
                  <a:gd name="T79" fmla="*/ 328 h 626"/>
                  <a:gd name="T80" fmla="*/ 688 w 860"/>
                  <a:gd name="T81" fmla="*/ 358 h 626"/>
                  <a:gd name="T82" fmla="*/ 632 w 860"/>
                  <a:gd name="T83" fmla="*/ 358 h 626"/>
                  <a:gd name="T84" fmla="*/ 704 w 860"/>
                  <a:gd name="T85" fmla="*/ 388 h 626"/>
                  <a:gd name="T86" fmla="*/ 580 w 860"/>
                  <a:gd name="T87" fmla="*/ 426 h 626"/>
                  <a:gd name="T88" fmla="*/ 502 w 860"/>
                  <a:gd name="T89" fmla="*/ 484 h 626"/>
                  <a:gd name="T90" fmla="*/ 458 w 860"/>
                  <a:gd name="T91" fmla="*/ 530 h 626"/>
                  <a:gd name="T92" fmla="*/ 436 w 860"/>
                  <a:gd name="T93" fmla="*/ 578 h 626"/>
                  <a:gd name="T94" fmla="*/ 420 w 860"/>
                  <a:gd name="T95" fmla="*/ 618 h 626"/>
                  <a:gd name="T96" fmla="*/ 388 w 860"/>
                  <a:gd name="T97" fmla="*/ 596 h 626"/>
                  <a:gd name="T98" fmla="*/ 332 w 860"/>
                  <a:gd name="T99" fmla="*/ 578 h 626"/>
                  <a:gd name="T100" fmla="*/ 306 w 860"/>
                  <a:gd name="T101" fmla="*/ 534 h 626"/>
                  <a:gd name="T102" fmla="*/ 302 w 860"/>
                  <a:gd name="T103" fmla="*/ 518 h 626"/>
                  <a:gd name="T104" fmla="*/ 286 w 860"/>
                  <a:gd name="T105" fmla="*/ 482 h 626"/>
                  <a:gd name="T106" fmla="*/ 278 w 860"/>
                  <a:gd name="T107" fmla="*/ 462 h 626"/>
                  <a:gd name="T108" fmla="*/ 290 w 860"/>
                  <a:gd name="T109" fmla="*/ 436 h 626"/>
                  <a:gd name="T110" fmla="*/ 278 w 860"/>
                  <a:gd name="T111" fmla="*/ 432 h 626"/>
                  <a:gd name="T112" fmla="*/ 306 w 860"/>
                  <a:gd name="T113" fmla="*/ 418 h 626"/>
                  <a:gd name="T114" fmla="*/ 768 w 860"/>
                  <a:gd name="T115" fmla="*/ 216 h 626"/>
                  <a:gd name="T116" fmla="*/ 712 w 860"/>
                  <a:gd name="T117" fmla="*/ 310 h 626"/>
                  <a:gd name="T118" fmla="*/ 648 w 860"/>
                  <a:gd name="T119" fmla="*/ 358 h 626"/>
                  <a:gd name="T120" fmla="*/ 264 w 860"/>
                  <a:gd name="T121" fmla="*/ 380 h 626"/>
                  <a:gd name="T122" fmla="*/ 610 w 860"/>
                  <a:gd name="T123" fmla="*/ 426 h 626"/>
                  <a:gd name="T124" fmla="*/ 462 w 860"/>
                  <a:gd name="T125" fmla="*/ 51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0" h="626">
                    <a:moveTo>
                      <a:pt x="472" y="8"/>
                    </a:moveTo>
                    <a:lnTo>
                      <a:pt x="476" y="8"/>
                    </a:lnTo>
                    <a:lnTo>
                      <a:pt x="480" y="8"/>
                    </a:lnTo>
                    <a:lnTo>
                      <a:pt x="480" y="12"/>
                    </a:lnTo>
                    <a:lnTo>
                      <a:pt x="476" y="12"/>
                    </a:lnTo>
                    <a:lnTo>
                      <a:pt x="472" y="8"/>
                    </a:lnTo>
                    <a:lnTo>
                      <a:pt x="472" y="8"/>
                    </a:lnTo>
                    <a:lnTo>
                      <a:pt x="472" y="8"/>
                    </a:lnTo>
                    <a:close/>
                    <a:moveTo>
                      <a:pt x="480" y="16"/>
                    </a:moveTo>
                    <a:lnTo>
                      <a:pt x="476" y="16"/>
                    </a:lnTo>
                    <a:lnTo>
                      <a:pt x="472" y="16"/>
                    </a:lnTo>
                    <a:lnTo>
                      <a:pt x="468" y="16"/>
                    </a:lnTo>
                    <a:lnTo>
                      <a:pt x="468" y="12"/>
                    </a:lnTo>
                    <a:lnTo>
                      <a:pt x="464" y="12"/>
                    </a:lnTo>
                    <a:lnTo>
                      <a:pt x="462" y="12"/>
                    </a:lnTo>
                    <a:lnTo>
                      <a:pt x="458" y="12"/>
                    </a:lnTo>
                    <a:lnTo>
                      <a:pt x="458" y="8"/>
                    </a:lnTo>
                    <a:lnTo>
                      <a:pt x="462" y="8"/>
                    </a:lnTo>
                    <a:lnTo>
                      <a:pt x="464" y="12"/>
                    </a:lnTo>
                    <a:lnTo>
                      <a:pt x="468" y="12"/>
                    </a:lnTo>
                    <a:lnTo>
                      <a:pt x="472" y="12"/>
                    </a:lnTo>
                    <a:lnTo>
                      <a:pt x="476" y="12"/>
                    </a:lnTo>
                    <a:lnTo>
                      <a:pt x="476" y="16"/>
                    </a:lnTo>
                    <a:lnTo>
                      <a:pt x="480" y="16"/>
                    </a:lnTo>
                    <a:lnTo>
                      <a:pt x="484" y="16"/>
                    </a:lnTo>
                    <a:lnTo>
                      <a:pt x="480" y="16"/>
                    </a:lnTo>
                    <a:lnTo>
                      <a:pt x="480" y="16"/>
                    </a:lnTo>
                    <a:lnTo>
                      <a:pt x="480" y="16"/>
                    </a:lnTo>
                    <a:close/>
                    <a:moveTo>
                      <a:pt x="446" y="12"/>
                    </a:moveTo>
                    <a:lnTo>
                      <a:pt x="442" y="12"/>
                    </a:lnTo>
                    <a:lnTo>
                      <a:pt x="446" y="8"/>
                    </a:lnTo>
                    <a:lnTo>
                      <a:pt x="450" y="12"/>
                    </a:lnTo>
                    <a:lnTo>
                      <a:pt x="446" y="12"/>
                    </a:lnTo>
                    <a:lnTo>
                      <a:pt x="446" y="12"/>
                    </a:lnTo>
                    <a:lnTo>
                      <a:pt x="446" y="12"/>
                    </a:lnTo>
                    <a:close/>
                    <a:moveTo>
                      <a:pt x="432" y="12"/>
                    </a:moveTo>
                    <a:lnTo>
                      <a:pt x="436" y="12"/>
                    </a:lnTo>
                    <a:lnTo>
                      <a:pt x="440" y="12"/>
                    </a:lnTo>
                    <a:lnTo>
                      <a:pt x="436" y="12"/>
                    </a:lnTo>
                    <a:lnTo>
                      <a:pt x="432" y="12"/>
                    </a:lnTo>
                    <a:lnTo>
                      <a:pt x="432" y="12"/>
                    </a:lnTo>
                    <a:lnTo>
                      <a:pt x="432" y="12"/>
                    </a:lnTo>
                    <a:close/>
                    <a:moveTo>
                      <a:pt x="442" y="12"/>
                    </a:moveTo>
                    <a:lnTo>
                      <a:pt x="446" y="12"/>
                    </a:lnTo>
                    <a:lnTo>
                      <a:pt x="450" y="12"/>
                    </a:lnTo>
                    <a:lnTo>
                      <a:pt x="446" y="12"/>
                    </a:lnTo>
                    <a:lnTo>
                      <a:pt x="442" y="12"/>
                    </a:lnTo>
                    <a:lnTo>
                      <a:pt x="442" y="12"/>
                    </a:lnTo>
                    <a:lnTo>
                      <a:pt x="442" y="12"/>
                    </a:lnTo>
                    <a:close/>
                    <a:moveTo>
                      <a:pt x="488" y="16"/>
                    </a:moveTo>
                    <a:lnTo>
                      <a:pt x="484" y="16"/>
                    </a:lnTo>
                    <a:lnTo>
                      <a:pt x="488" y="16"/>
                    </a:lnTo>
                    <a:lnTo>
                      <a:pt x="490" y="16"/>
                    </a:lnTo>
                    <a:lnTo>
                      <a:pt x="494" y="16"/>
                    </a:lnTo>
                    <a:lnTo>
                      <a:pt x="490" y="16"/>
                    </a:lnTo>
                    <a:lnTo>
                      <a:pt x="488" y="16"/>
                    </a:lnTo>
                    <a:lnTo>
                      <a:pt x="488" y="16"/>
                    </a:lnTo>
                    <a:lnTo>
                      <a:pt x="488" y="16"/>
                    </a:lnTo>
                    <a:close/>
                    <a:moveTo>
                      <a:pt x="468" y="18"/>
                    </a:moveTo>
                    <a:lnTo>
                      <a:pt x="464" y="18"/>
                    </a:lnTo>
                    <a:lnTo>
                      <a:pt x="462" y="18"/>
                    </a:lnTo>
                    <a:lnTo>
                      <a:pt x="458" y="18"/>
                    </a:lnTo>
                    <a:lnTo>
                      <a:pt x="454" y="18"/>
                    </a:lnTo>
                    <a:lnTo>
                      <a:pt x="450" y="16"/>
                    </a:lnTo>
                    <a:lnTo>
                      <a:pt x="446" y="16"/>
                    </a:lnTo>
                    <a:lnTo>
                      <a:pt x="450" y="16"/>
                    </a:lnTo>
                    <a:lnTo>
                      <a:pt x="454" y="16"/>
                    </a:lnTo>
                    <a:lnTo>
                      <a:pt x="458" y="16"/>
                    </a:lnTo>
                    <a:lnTo>
                      <a:pt x="462" y="18"/>
                    </a:lnTo>
                    <a:lnTo>
                      <a:pt x="464" y="18"/>
                    </a:lnTo>
                    <a:lnTo>
                      <a:pt x="468" y="18"/>
                    </a:lnTo>
                    <a:lnTo>
                      <a:pt x="468" y="18"/>
                    </a:lnTo>
                    <a:lnTo>
                      <a:pt x="468" y="18"/>
                    </a:lnTo>
                    <a:close/>
                    <a:moveTo>
                      <a:pt x="472" y="18"/>
                    </a:moveTo>
                    <a:lnTo>
                      <a:pt x="468" y="18"/>
                    </a:lnTo>
                    <a:lnTo>
                      <a:pt x="464" y="18"/>
                    </a:lnTo>
                    <a:lnTo>
                      <a:pt x="464" y="16"/>
                    </a:lnTo>
                    <a:lnTo>
                      <a:pt x="462" y="16"/>
                    </a:lnTo>
                    <a:lnTo>
                      <a:pt x="458" y="16"/>
                    </a:lnTo>
                    <a:lnTo>
                      <a:pt x="462" y="16"/>
                    </a:lnTo>
                    <a:lnTo>
                      <a:pt x="464" y="16"/>
                    </a:lnTo>
                    <a:lnTo>
                      <a:pt x="468" y="16"/>
                    </a:lnTo>
                    <a:lnTo>
                      <a:pt x="472" y="16"/>
                    </a:lnTo>
                    <a:lnTo>
                      <a:pt x="476" y="16"/>
                    </a:lnTo>
                    <a:lnTo>
                      <a:pt x="476" y="18"/>
                    </a:lnTo>
                    <a:lnTo>
                      <a:pt x="472" y="18"/>
                    </a:lnTo>
                    <a:lnTo>
                      <a:pt x="472" y="18"/>
                    </a:lnTo>
                    <a:lnTo>
                      <a:pt x="472" y="18"/>
                    </a:lnTo>
                    <a:close/>
                    <a:moveTo>
                      <a:pt x="368" y="22"/>
                    </a:moveTo>
                    <a:lnTo>
                      <a:pt x="364" y="22"/>
                    </a:lnTo>
                    <a:lnTo>
                      <a:pt x="368" y="22"/>
                    </a:lnTo>
                    <a:lnTo>
                      <a:pt x="372" y="22"/>
                    </a:lnTo>
                    <a:lnTo>
                      <a:pt x="376" y="22"/>
                    </a:lnTo>
                    <a:lnTo>
                      <a:pt x="372" y="22"/>
                    </a:lnTo>
                    <a:lnTo>
                      <a:pt x="368" y="22"/>
                    </a:lnTo>
                    <a:lnTo>
                      <a:pt x="368" y="22"/>
                    </a:lnTo>
                    <a:lnTo>
                      <a:pt x="368" y="22"/>
                    </a:lnTo>
                    <a:close/>
                    <a:moveTo>
                      <a:pt x="350" y="26"/>
                    </a:moveTo>
                    <a:lnTo>
                      <a:pt x="346" y="26"/>
                    </a:lnTo>
                    <a:lnTo>
                      <a:pt x="346" y="22"/>
                    </a:lnTo>
                    <a:lnTo>
                      <a:pt x="350" y="22"/>
                    </a:lnTo>
                    <a:lnTo>
                      <a:pt x="354" y="22"/>
                    </a:lnTo>
                    <a:lnTo>
                      <a:pt x="358" y="22"/>
                    </a:lnTo>
                    <a:lnTo>
                      <a:pt x="362" y="22"/>
                    </a:lnTo>
                    <a:lnTo>
                      <a:pt x="362" y="26"/>
                    </a:lnTo>
                    <a:lnTo>
                      <a:pt x="358" y="26"/>
                    </a:lnTo>
                    <a:lnTo>
                      <a:pt x="354" y="26"/>
                    </a:lnTo>
                    <a:lnTo>
                      <a:pt x="350" y="26"/>
                    </a:lnTo>
                    <a:lnTo>
                      <a:pt x="350" y="26"/>
                    </a:lnTo>
                    <a:lnTo>
                      <a:pt x="350" y="26"/>
                    </a:lnTo>
                    <a:close/>
                    <a:moveTo>
                      <a:pt x="394" y="48"/>
                    </a:moveTo>
                    <a:lnTo>
                      <a:pt x="392" y="44"/>
                    </a:lnTo>
                    <a:lnTo>
                      <a:pt x="388" y="44"/>
                    </a:lnTo>
                    <a:lnTo>
                      <a:pt x="388" y="42"/>
                    </a:lnTo>
                    <a:lnTo>
                      <a:pt x="384" y="42"/>
                    </a:lnTo>
                    <a:lnTo>
                      <a:pt x="380" y="42"/>
                    </a:lnTo>
                    <a:lnTo>
                      <a:pt x="376" y="42"/>
                    </a:lnTo>
                    <a:lnTo>
                      <a:pt x="372" y="42"/>
                    </a:lnTo>
                    <a:lnTo>
                      <a:pt x="368" y="38"/>
                    </a:lnTo>
                    <a:lnTo>
                      <a:pt x="364" y="38"/>
                    </a:lnTo>
                    <a:lnTo>
                      <a:pt x="364" y="34"/>
                    </a:lnTo>
                    <a:lnTo>
                      <a:pt x="362" y="34"/>
                    </a:lnTo>
                    <a:lnTo>
                      <a:pt x="362" y="30"/>
                    </a:lnTo>
                    <a:lnTo>
                      <a:pt x="358" y="30"/>
                    </a:lnTo>
                    <a:lnTo>
                      <a:pt x="362" y="30"/>
                    </a:lnTo>
                    <a:lnTo>
                      <a:pt x="364" y="30"/>
                    </a:lnTo>
                    <a:lnTo>
                      <a:pt x="368" y="30"/>
                    </a:lnTo>
                    <a:lnTo>
                      <a:pt x="372" y="30"/>
                    </a:lnTo>
                    <a:lnTo>
                      <a:pt x="376" y="30"/>
                    </a:lnTo>
                    <a:lnTo>
                      <a:pt x="380" y="30"/>
                    </a:lnTo>
                    <a:lnTo>
                      <a:pt x="384" y="30"/>
                    </a:lnTo>
                    <a:lnTo>
                      <a:pt x="392" y="34"/>
                    </a:lnTo>
                    <a:lnTo>
                      <a:pt x="394" y="34"/>
                    </a:lnTo>
                    <a:lnTo>
                      <a:pt x="398" y="34"/>
                    </a:lnTo>
                    <a:lnTo>
                      <a:pt x="398" y="38"/>
                    </a:lnTo>
                    <a:lnTo>
                      <a:pt x="402" y="38"/>
                    </a:lnTo>
                    <a:lnTo>
                      <a:pt x="402" y="42"/>
                    </a:lnTo>
                    <a:lnTo>
                      <a:pt x="398" y="42"/>
                    </a:lnTo>
                    <a:lnTo>
                      <a:pt x="394" y="42"/>
                    </a:lnTo>
                    <a:lnTo>
                      <a:pt x="394" y="44"/>
                    </a:lnTo>
                    <a:lnTo>
                      <a:pt x="398" y="44"/>
                    </a:lnTo>
                    <a:lnTo>
                      <a:pt x="398" y="48"/>
                    </a:lnTo>
                    <a:lnTo>
                      <a:pt x="394" y="48"/>
                    </a:lnTo>
                    <a:lnTo>
                      <a:pt x="394" y="48"/>
                    </a:lnTo>
                    <a:lnTo>
                      <a:pt x="394" y="48"/>
                    </a:lnTo>
                    <a:close/>
                    <a:moveTo>
                      <a:pt x="350" y="38"/>
                    </a:moveTo>
                    <a:lnTo>
                      <a:pt x="346" y="34"/>
                    </a:lnTo>
                    <a:lnTo>
                      <a:pt x="342" y="34"/>
                    </a:lnTo>
                    <a:lnTo>
                      <a:pt x="346" y="34"/>
                    </a:lnTo>
                    <a:lnTo>
                      <a:pt x="350" y="34"/>
                    </a:lnTo>
                    <a:lnTo>
                      <a:pt x="354" y="34"/>
                    </a:lnTo>
                    <a:lnTo>
                      <a:pt x="350" y="38"/>
                    </a:lnTo>
                    <a:lnTo>
                      <a:pt x="350" y="38"/>
                    </a:lnTo>
                    <a:lnTo>
                      <a:pt x="350" y="38"/>
                    </a:lnTo>
                    <a:close/>
                    <a:moveTo>
                      <a:pt x="308" y="48"/>
                    </a:moveTo>
                    <a:lnTo>
                      <a:pt x="306" y="48"/>
                    </a:lnTo>
                    <a:lnTo>
                      <a:pt x="302" y="48"/>
                    </a:lnTo>
                    <a:lnTo>
                      <a:pt x="298" y="48"/>
                    </a:lnTo>
                    <a:lnTo>
                      <a:pt x="294" y="48"/>
                    </a:lnTo>
                    <a:lnTo>
                      <a:pt x="290" y="48"/>
                    </a:lnTo>
                    <a:lnTo>
                      <a:pt x="286" y="48"/>
                    </a:lnTo>
                    <a:lnTo>
                      <a:pt x="282" y="48"/>
                    </a:lnTo>
                    <a:lnTo>
                      <a:pt x="282" y="44"/>
                    </a:lnTo>
                    <a:lnTo>
                      <a:pt x="278" y="44"/>
                    </a:lnTo>
                    <a:lnTo>
                      <a:pt x="278" y="42"/>
                    </a:lnTo>
                    <a:lnTo>
                      <a:pt x="282" y="42"/>
                    </a:lnTo>
                    <a:lnTo>
                      <a:pt x="286" y="42"/>
                    </a:lnTo>
                    <a:lnTo>
                      <a:pt x="290" y="42"/>
                    </a:lnTo>
                    <a:lnTo>
                      <a:pt x="286" y="42"/>
                    </a:lnTo>
                    <a:lnTo>
                      <a:pt x="290" y="42"/>
                    </a:lnTo>
                    <a:lnTo>
                      <a:pt x="290" y="44"/>
                    </a:lnTo>
                    <a:lnTo>
                      <a:pt x="294" y="44"/>
                    </a:lnTo>
                    <a:lnTo>
                      <a:pt x="298" y="44"/>
                    </a:lnTo>
                    <a:lnTo>
                      <a:pt x="306" y="48"/>
                    </a:lnTo>
                    <a:lnTo>
                      <a:pt x="308" y="48"/>
                    </a:lnTo>
                    <a:lnTo>
                      <a:pt x="308" y="48"/>
                    </a:lnTo>
                    <a:lnTo>
                      <a:pt x="308" y="48"/>
                    </a:lnTo>
                    <a:close/>
                    <a:moveTo>
                      <a:pt x="294" y="42"/>
                    </a:moveTo>
                    <a:lnTo>
                      <a:pt x="298" y="42"/>
                    </a:lnTo>
                    <a:lnTo>
                      <a:pt x="298" y="44"/>
                    </a:lnTo>
                    <a:lnTo>
                      <a:pt x="294" y="44"/>
                    </a:lnTo>
                    <a:lnTo>
                      <a:pt x="294" y="42"/>
                    </a:lnTo>
                    <a:lnTo>
                      <a:pt x="294" y="42"/>
                    </a:lnTo>
                    <a:lnTo>
                      <a:pt x="294" y="42"/>
                    </a:lnTo>
                    <a:close/>
                    <a:moveTo>
                      <a:pt x="764" y="48"/>
                    </a:moveTo>
                    <a:lnTo>
                      <a:pt x="760" y="44"/>
                    </a:lnTo>
                    <a:lnTo>
                      <a:pt x="756" y="44"/>
                    </a:lnTo>
                    <a:lnTo>
                      <a:pt x="756" y="42"/>
                    </a:lnTo>
                    <a:lnTo>
                      <a:pt x="760" y="42"/>
                    </a:lnTo>
                    <a:lnTo>
                      <a:pt x="760" y="44"/>
                    </a:lnTo>
                    <a:lnTo>
                      <a:pt x="764" y="48"/>
                    </a:lnTo>
                    <a:lnTo>
                      <a:pt x="768" y="48"/>
                    </a:lnTo>
                    <a:lnTo>
                      <a:pt x="764" y="48"/>
                    </a:lnTo>
                    <a:lnTo>
                      <a:pt x="764" y="48"/>
                    </a:lnTo>
                    <a:lnTo>
                      <a:pt x="764" y="48"/>
                    </a:lnTo>
                    <a:close/>
                    <a:moveTo>
                      <a:pt x="744" y="52"/>
                    </a:moveTo>
                    <a:lnTo>
                      <a:pt x="742" y="48"/>
                    </a:lnTo>
                    <a:lnTo>
                      <a:pt x="738" y="48"/>
                    </a:lnTo>
                    <a:lnTo>
                      <a:pt x="738" y="44"/>
                    </a:lnTo>
                    <a:lnTo>
                      <a:pt x="742" y="44"/>
                    </a:lnTo>
                    <a:lnTo>
                      <a:pt x="744" y="44"/>
                    </a:lnTo>
                    <a:lnTo>
                      <a:pt x="744" y="48"/>
                    </a:lnTo>
                    <a:lnTo>
                      <a:pt x="748" y="48"/>
                    </a:lnTo>
                    <a:lnTo>
                      <a:pt x="752" y="48"/>
                    </a:lnTo>
                    <a:lnTo>
                      <a:pt x="752" y="52"/>
                    </a:lnTo>
                    <a:lnTo>
                      <a:pt x="748" y="52"/>
                    </a:lnTo>
                    <a:lnTo>
                      <a:pt x="744" y="52"/>
                    </a:lnTo>
                    <a:lnTo>
                      <a:pt x="744" y="52"/>
                    </a:lnTo>
                    <a:lnTo>
                      <a:pt x="744" y="52"/>
                    </a:lnTo>
                    <a:close/>
                    <a:moveTo>
                      <a:pt x="768" y="60"/>
                    </a:moveTo>
                    <a:lnTo>
                      <a:pt x="764" y="60"/>
                    </a:lnTo>
                    <a:lnTo>
                      <a:pt x="760" y="56"/>
                    </a:lnTo>
                    <a:lnTo>
                      <a:pt x="764" y="56"/>
                    </a:lnTo>
                    <a:lnTo>
                      <a:pt x="768" y="56"/>
                    </a:lnTo>
                    <a:lnTo>
                      <a:pt x="770" y="56"/>
                    </a:lnTo>
                    <a:lnTo>
                      <a:pt x="770" y="60"/>
                    </a:lnTo>
                    <a:lnTo>
                      <a:pt x="774" y="60"/>
                    </a:lnTo>
                    <a:lnTo>
                      <a:pt x="770" y="60"/>
                    </a:lnTo>
                    <a:lnTo>
                      <a:pt x="768" y="60"/>
                    </a:lnTo>
                    <a:lnTo>
                      <a:pt x="768" y="60"/>
                    </a:lnTo>
                    <a:lnTo>
                      <a:pt x="768" y="60"/>
                    </a:lnTo>
                    <a:close/>
                    <a:moveTo>
                      <a:pt x="738" y="60"/>
                    </a:moveTo>
                    <a:lnTo>
                      <a:pt x="734" y="56"/>
                    </a:lnTo>
                    <a:lnTo>
                      <a:pt x="738" y="56"/>
                    </a:lnTo>
                    <a:lnTo>
                      <a:pt x="742" y="60"/>
                    </a:lnTo>
                    <a:lnTo>
                      <a:pt x="744" y="60"/>
                    </a:lnTo>
                    <a:lnTo>
                      <a:pt x="742" y="60"/>
                    </a:lnTo>
                    <a:lnTo>
                      <a:pt x="738" y="60"/>
                    </a:lnTo>
                    <a:lnTo>
                      <a:pt x="738" y="60"/>
                    </a:lnTo>
                    <a:lnTo>
                      <a:pt x="738" y="60"/>
                    </a:lnTo>
                    <a:close/>
                    <a:moveTo>
                      <a:pt x="86" y="90"/>
                    </a:moveTo>
                    <a:lnTo>
                      <a:pt x="90" y="90"/>
                    </a:lnTo>
                    <a:lnTo>
                      <a:pt x="94" y="90"/>
                    </a:lnTo>
                    <a:lnTo>
                      <a:pt x="90" y="90"/>
                    </a:lnTo>
                    <a:lnTo>
                      <a:pt x="86" y="90"/>
                    </a:lnTo>
                    <a:lnTo>
                      <a:pt x="86" y="90"/>
                    </a:lnTo>
                    <a:lnTo>
                      <a:pt x="86" y="90"/>
                    </a:lnTo>
                    <a:close/>
                    <a:moveTo>
                      <a:pt x="760" y="130"/>
                    </a:moveTo>
                    <a:lnTo>
                      <a:pt x="760" y="134"/>
                    </a:lnTo>
                    <a:lnTo>
                      <a:pt x="756" y="134"/>
                    </a:lnTo>
                    <a:lnTo>
                      <a:pt x="756" y="130"/>
                    </a:lnTo>
                    <a:lnTo>
                      <a:pt x="760" y="130"/>
                    </a:lnTo>
                    <a:lnTo>
                      <a:pt x="760" y="130"/>
                    </a:lnTo>
                    <a:lnTo>
                      <a:pt x="760" y="130"/>
                    </a:lnTo>
                    <a:close/>
                    <a:moveTo>
                      <a:pt x="782" y="130"/>
                    </a:moveTo>
                    <a:lnTo>
                      <a:pt x="782" y="134"/>
                    </a:lnTo>
                    <a:lnTo>
                      <a:pt x="778" y="134"/>
                    </a:lnTo>
                    <a:lnTo>
                      <a:pt x="778" y="138"/>
                    </a:lnTo>
                    <a:lnTo>
                      <a:pt x="774" y="138"/>
                    </a:lnTo>
                    <a:lnTo>
                      <a:pt x="774" y="134"/>
                    </a:lnTo>
                    <a:lnTo>
                      <a:pt x="778" y="130"/>
                    </a:lnTo>
                    <a:lnTo>
                      <a:pt x="782" y="130"/>
                    </a:lnTo>
                    <a:lnTo>
                      <a:pt x="782" y="130"/>
                    </a:lnTo>
                    <a:lnTo>
                      <a:pt x="782" y="130"/>
                    </a:lnTo>
                    <a:close/>
                    <a:moveTo>
                      <a:pt x="774" y="146"/>
                    </a:moveTo>
                    <a:lnTo>
                      <a:pt x="770" y="142"/>
                    </a:lnTo>
                    <a:lnTo>
                      <a:pt x="774" y="142"/>
                    </a:lnTo>
                    <a:lnTo>
                      <a:pt x="774" y="146"/>
                    </a:lnTo>
                    <a:lnTo>
                      <a:pt x="774" y="146"/>
                    </a:lnTo>
                    <a:lnTo>
                      <a:pt x="774" y="146"/>
                    </a:lnTo>
                    <a:close/>
                    <a:moveTo>
                      <a:pt x="770" y="146"/>
                    </a:moveTo>
                    <a:lnTo>
                      <a:pt x="770" y="150"/>
                    </a:lnTo>
                    <a:lnTo>
                      <a:pt x="768" y="150"/>
                    </a:lnTo>
                    <a:lnTo>
                      <a:pt x="768" y="146"/>
                    </a:lnTo>
                    <a:lnTo>
                      <a:pt x="770" y="146"/>
                    </a:lnTo>
                    <a:lnTo>
                      <a:pt x="770" y="146"/>
                    </a:lnTo>
                    <a:lnTo>
                      <a:pt x="770" y="146"/>
                    </a:lnTo>
                    <a:close/>
                    <a:moveTo>
                      <a:pt x="760" y="154"/>
                    </a:moveTo>
                    <a:lnTo>
                      <a:pt x="764" y="158"/>
                    </a:lnTo>
                    <a:lnTo>
                      <a:pt x="760" y="158"/>
                    </a:lnTo>
                    <a:lnTo>
                      <a:pt x="756" y="158"/>
                    </a:lnTo>
                    <a:lnTo>
                      <a:pt x="756" y="154"/>
                    </a:lnTo>
                    <a:lnTo>
                      <a:pt x="760" y="154"/>
                    </a:lnTo>
                    <a:lnTo>
                      <a:pt x="760" y="154"/>
                    </a:lnTo>
                    <a:lnTo>
                      <a:pt x="760" y="154"/>
                    </a:lnTo>
                    <a:close/>
                    <a:moveTo>
                      <a:pt x="756" y="158"/>
                    </a:moveTo>
                    <a:lnTo>
                      <a:pt x="752" y="158"/>
                    </a:lnTo>
                    <a:lnTo>
                      <a:pt x="752" y="154"/>
                    </a:lnTo>
                    <a:lnTo>
                      <a:pt x="756" y="154"/>
                    </a:lnTo>
                    <a:lnTo>
                      <a:pt x="756" y="158"/>
                    </a:lnTo>
                    <a:lnTo>
                      <a:pt x="756" y="158"/>
                    </a:lnTo>
                    <a:lnTo>
                      <a:pt x="756" y="158"/>
                    </a:lnTo>
                    <a:close/>
                    <a:moveTo>
                      <a:pt x="760" y="160"/>
                    </a:moveTo>
                    <a:lnTo>
                      <a:pt x="760" y="158"/>
                    </a:lnTo>
                    <a:lnTo>
                      <a:pt x="764" y="158"/>
                    </a:lnTo>
                    <a:lnTo>
                      <a:pt x="760" y="160"/>
                    </a:lnTo>
                    <a:lnTo>
                      <a:pt x="760" y="160"/>
                    </a:lnTo>
                    <a:lnTo>
                      <a:pt x="760" y="160"/>
                    </a:lnTo>
                    <a:close/>
                    <a:moveTo>
                      <a:pt x="744" y="160"/>
                    </a:moveTo>
                    <a:lnTo>
                      <a:pt x="742" y="160"/>
                    </a:lnTo>
                    <a:lnTo>
                      <a:pt x="738" y="160"/>
                    </a:lnTo>
                    <a:lnTo>
                      <a:pt x="742" y="160"/>
                    </a:lnTo>
                    <a:lnTo>
                      <a:pt x="744" y="160"/>
                    </a:lnTo>
                    <a:lnTo>
                      <a:pt x="744" y="160"/>
                    </a:lnTo>
                    <a:lnTo>
                      <a:pt x="744" y="160"/>
                    </a:lnTo>
                    <a:close/>
                    <a:moveTo>
                      <a:pt x="764" y="160"/>
                    </a:moveTo>
                    <a:lnTo>
                      <a:pt x="764" y="164"/>
                    </a:lnTo>
                    <a:lnTo>
                      <a:pt x="760" y="164"/>
                    </a:lnTo>
                    <a:lnTo>
                      <a:pt x="760" y="160"/>
                    </a:lnTo>
                    <a:lnTo>
                      <a:pt x="764" y="160"/>
                    </a:lnTo>
                    <a:lnTo>
                      <a:pt x="768" y="160"/>
                    </a:lnTo>
                    <a:lnTo>
                      <a:pt x="764" y="160"/>
                    </a:lnTo>
                    <a:lnTo>
                      <a:pt x="764" y="160"/>
                    </a:lnTo>
                    <a:lnTo>
                      <a:pt x="764" y="160"/>
                    </a:lnTo>
                    <a:close/>
                    <a:moveTo>
                      <a:pt x="734" y="164"/>
                    </a:moveTo>
                    <a:lnTo>
                      <a:pt x="734" y="168"/>
                    </a:lnTo>
                    <a:lnTo>
                      <a:pt x="730" y="168"/>
                    </a:lnTo>
                    <a:lnTo>
                      <a:pt x="730" y="164"/>
                    </a:lnTo>
                    <a:lnTo>
                      <a:pt x="734" y="164"/>
                    </a:lnTo>
                    <a:lnTo>
                      <a:pt x="734" y="164"/>
                    </a:lnTo>
                    <a:lnTo>
                      <a:pt x="734" y="164"/>
                    </a:lnTo>
                    <a:close/>
                    <a:moveTo>
                      <a:pt x="748" y="174"/>
                    </a:moveTo>
                    <a:lnTo>
                      <a:pt x="748" y="178"/>
                    </a:lnTo>
                    <a:lnTo>
                      <a:pt x="744" y="174"/>
                    </a:lnTo>
                    <a:lnTo>
                      <a:pt x="742" y="174"/>
                    </a:lnTo>
                    <a:lnTo>
                      <a:pt x="744" y="174"/>
                    </a:lnTo>
                    <a:lnTo>
                      <a:pt x="748" y="174"/>
                    </a:lnTo>
                    <a:lnTo>
                      <a:pt x="748" y="174"/>
                    </a:lnTo>
                    <a:lnTo>
                      <a:pt x="748" y="174"/>
                    </a:lnTo>
                    <a:close/>
                    <a:moveTo>
                      <a:pt x="752" y="178"/>
                    </a:moveTo>
                    <a:lnTo>
                      <a:pt x="748" y="178"/>
                    </a:lnTo>
                    <a:lnTo>
                      <a:pt x="752" y="178"/>
                    </a:lnTo>
                    <a:lnTo>
                      <a:pt x="752" y="178"/>
                    </a:lnTo>
                    <a:lnTo>
                      <a:pt x="752" y="178"/>
                    </a:lnTo>
                    <a:close/>
                    <a:moveTo>
                      <a:pt x="96" y="178"/>
                    </a:moveTo>
                    <a:lnTo>
                      <a:pt x="94" y="178"/>
                    </a:lnTo>
                    <a:lnTo>
                      <a:pt x="90" y="178"/>
                    </a:lnTo>
                    <a:lnTo>
                      <a:pt x="94" y="178"/>
                    </a:lnTo>
                    <a:lnTo>
                      <a:pt x="96" y="178"/>
                    </a:lnTo>
                    <a:lnTo>
                      <a:pt x="96" y="178"/>
                    </a:lnTo>
                    <a:lnTo>
                      <a:pt x="96" y="178"/>
                    </a:lnTo>
                    <a:close/>
                    <a:moveTo>
                      <a:pt x="26" y="182"/>
                    </a:moveTo>
                    <a:lnTo>
                      <a:pt x="26" y="178"/>
                    </a:lnTo>
                    <a:lnTo>
                      <a:pt x="30" y="178"/>
                    </a:lnTo>
                    <a:lnTo>
                      <a:pt x="34" y="178"/>
                    </a:lnTo>
                    <a:lnTo>
                      <a:pt x="34" y="182"/>
                    </a:lnTo>
                    <a:lnTo>
                      <a:pt x="38" y="182"/>
                    </a:lnTo>
                    <a:lnTo>
                      <a:pt x="40" y="182"/>
                    </a:lnTo>
                    <a:lnTo>
                      <a:pt x="38" y="182"/>
                    </a:lnTo>
                    <a:lnTo>
                      <a:pt x="34" y="182"/>
                    </a:lnTo>
                    <a:lnTo>
                      <a:pt x="30" y="182"/>
                    </a:lnTo>
                    <a:lnTo>
                      <a:pt x="26" y="182"/>
                    </a:lnTo>
                    <a:lnTo>
                      <a:pt x="22" y="182"/>
                    </a:lnTo>
                    <a:lnTo>
                      <a:pt x="26" y="182"/>
                    </a:lnTo>
                    <a:lnTo>
                      <a:pt x="26" y="182"/>
                    </a:lnTo>
                    <a:lnTo>
                      <a:pt x="26" y="182"/>
                    </a:lnTo>
                    <a:close/>
                    <a:moveTo>
                      <a:pt x="10" y="182"/>
                    </a:moveTo>
                    <a:lnTo>
                      <a:pt x="14" y="182"/>
                    </a:lnTo>
                    <a:lnTo>
                      <a:pt x="18" y="182"/>
                    </a:lnTo>
                    <a:lnTo>
                      <a:pt x="22" y="182"/>
                    </a:lnTo>
                    <a:lnTo>
                      <a:pt x="18" y="186"/>
                    </a:lnTo>
                    <a:lnTo>
                      <a:pt x="14" y="186"/>
                    </a:lnTo>
                    <a:lnTo>
                      <a:pt x="10" y="186"/>
                    </a:lnTo>
                    <a:lnTo>
                      <a:pt x="10" y="182"/>
                    </a:lnTo>
                    <a:lnTo>
                      <a:pt x="8" y="182"/>
                    </a:lnTo>
                    <a:lnTo>
                      <a:pt x="10" y="182"/>
                    </a:lnTo>
                    <a:lnTo>
                      <a:pt x="10" y="182"/>
                    </a:lnTo>
                    <a:lnTo>
                      <a:pt x="10" y="182"/>
                    </a:lnTo>
                    <a:close/>
                    <a:moveTo>
                      <a:pt x="752" y="198"/>
                    </a:moveTo>
                    <a:lnTo>
                      <a:pt x="756" y="198"/>
                    </a:lnTo>
                    <a:lnTo>
                      <a:pt x="752" y="200"/>
                    </a:lnTo>
                    <a:lnTo>
                      <a:pt x="752" y="198"/>
                    </a:lnTo>
                    <a:lnTo>
                      <a:pt x="752" y="198"/>
                    </a:lnTo>
                    <a:lnTo>
                      <a:pt x="752" y="198"/>
                    </a:lnTo>
                    <a:close/>
                    <a:moveTo>
                      <a:pt x="752" y="200"/>
                    </a:moveTo>
                    <a:lnTo>
                      <a:pt x="756" y="200"/>
                    </a:lnTo>
                    <a:lnTo>
                      <a:pt x="752" y="200"/>
                    </a:lnTo>
                    <a:lnTo>
                      <a:pt x="752" y="200"/>
                    </a:lnTo>
                    <a:lnTo>
                      <a:pt x="752" y="200"/>
                    </a:lnTo>
                    <a:close/>
                    <a:moveTo>
                      <a:pt x="734" y="204"/>
                    </a:moveTo>
                    <a:lnTo>
                      <a:pt x="730" y="204"/>
                    </a:lnTo>
                    <a:lnTo>
                      <a:pt x="726" y="204"/>
                    </a:lnTo>
                    <a:lnTo>
                      <a:pt x="730" y="204"/>
                    </a:lnTo>
                    <a:lnTo>
                      <a:pt x="734" y="204"/>
                    </a:lnTo>
                    <a:lnTo>
                      <a:pt x="734" y="204"/>
                    </a:lnTo>
                    <a:lnTo>
                      <a:pt x="734" y="204"/>
                    </a:lnTo>
                    <a:close/>
                    <a:moveTo>
                      <a:pt x="48" y="204"/>
                    </a:moveTo>
                    <a:lnTo>
                      <a:pt x="44" y="204"/>
                    </a:lnTo>
                    <a:lnTo>
                      <a:pt x="40" y="204"/>
                    </a:lnTo>
                    <a:lnTo>
                      <a:pt x="44" y="204"/>
                    </a:lnTo>
                    <a:lnTo>
                      <a:pt x="48" y="204"/>
                    </a:lnTo>
                    <a:lnTo>
                      <a:pt x="48" y="204"/>
                    </a:lnTo>
                    <a:lnTo>
                      <a:pt x="48" y="204"/>
                    </a:lnTo>
                    <a:close/>
                    <a:moveTo>
                      <a:pt x="738" y="208"/>
                    </a:moveTo>
                    <a:lnTo>
                      <a:pt x="738" y="212"/>
                    </a:lnTo>
                    <a:lnTo>
                      <a:pt x="738" y="208"/>
                    </a:lnTo>
                    <a:lnTo>
                      <a:pt x="734" y="208"/>
                    </a:lnTo>
                    <a:lnTo>
                      <a:pt x="738" y="208"/>
                    </a:lnTo>
                    <a:lnTo>
                      <a:pt x="738" y="204"/>
                    </a:lnTo>
                    <a:lnTo>
                      <a:pt x="738" y="208"/>
                    </a:lnTo>
                    <a:lnTo>
                      <a:pt x="738" y="208"/>
                    </a:lnTo>
                    <a:lnTo>
                      <a:pt x="738" y="208"/>
                    </a:lnTo>
                    <a:close/>
                    <a:moveTo>
                      <a:pt x="40" y="208"/>
                    </a:moveTo>
                    <a:lnTo>
                      <a:pt x="44" y="208"/>
                    </a:lnTo>
                    <a:lnTo>
                      <a:pt x="40" y="208"/>
                    </a:lnTo>
                    <a:lnTo>
                      <a:pt x="40" y="208"/>
                    </a:lnTo>
                    <a:lnTo>
                      <a:pt x="40" y="208"/>
                    </a:lnTo>
                    <a:close/>
                    <a:moveTo>
                      <a:pt x="744" y="208"/>
                    </a:moveTo>
                    <a:lnTo>
                      <a:pt x="748" y="208"/>
                    </a:lnTo>
                    <a:lnTo>
                      <a:pt x="748" y="212"/>
                    </a:lnTo>
                    <a:lnTo>
                      <a:pt x="744" y="212"/>
                    </a:lnTo>
                    <a:lnTo>
                      <a:pt x="744" y="208"/>
                    </a:lnTo>
                    <a:lnTo>
                      <a:pt x="742" y="212"/>
                    </a:lnTo>
                    <a:lnTo>
                      <a:pt x="742" y="208"/>
                    </a:lnTo>
                    <a:lnTo>
                      <a:pt x="744" y="208"/>
                    </a:lnTo>
                    <a:lnTo>
                      <a:pt x="744" y="208"/>
                    </a:lnTo>
                    <a:lnTo>
                      <a:pt x="744" y="208"/>
                    </a:lnTo>
                    <a:close/>
                    <a:moveTo>
                      <a:pt x="734" y="212"/>
                    </a:moveTo>
                    <a:lnTo>
                      <a:pt x="738" y="212"/>
                    </a:lnTo>
                    <a:lnTo>
                      <a:pt x="742" y="212"/>
                    </a:lnTo>
                    <a:lnTo>
                      <a:pt x="742" y="216"/>
                    </a:lnTo>
                    <a:lnTo>
                      <a:pt x="742" y="212"/>
                    </a:lnTo>
                    <a:lnTo>
                      <a:pt x="738" y="212"/>
                    </a:lnTo>
                    <a:lnTo>
                      <a:pt x="734" y="212"/>
                    </a:lnTo>
                    <a:lnTo>
                      <a:pt x="734" y="212"/>
                    </a:lnTo>
                    <a:lnTo>
                      <a:pt x="734" y="212"/>
                    </a:lnTo>
                    <a:close/>
                    <a:moveTo>
                      <a:pt x="744" y="212"/>
                    </a:moveTo>
                    <a:lnTo>
                      <a:pt x="742" y="212"/>
                    </a:lnTo>
                    <a:lnTo>
                      <a:pt x="744" y="212"/>
                    </a:lnTo>
                    <a:lnTo>
                      <a:pt x="748" y="212"/>
                    </a:lnTo>
                    <a:lnTo>
                      <a:pt x="744" y="212"/>
                    </a:lnTo>
                    <a:lnTo>
                      <a:pt x="744" y="212"/>
                    </a:lnTo>
                    <a:lnTo>
                      <a:pt x="744" y="212"/>
                    </a:lnTo>
                    <a:close/>
                    <a:moveTo>
                      <a:pt x="110" y="220"/>
                    </a:moveTo>
                    <a:lnTo>
                      <a:pt x="114" y="220"/>
                    </a:lnTo>
                    <a:lnTo>
                      <a:pt x="110" y="220"/>
                    </a:lnTo>
                    <a:lnTo>
                      <a:pt x="108" y="220"/>
                    </a:lnTo>
                    <a:lnTo>
                      <a:pt x="110" y="220"/>
                    </a:lnTo>
                    <a:lnTo>
                      <a:pt x="110" y="220"/>
                    </a:lnTo>
                    <a:lnTo>
                      <a:pt x="110" y="220"/>
                    </a:lnTo>
                    <a:close/>
                    <a:moveTo>
                      <a:pt x="748" y="224"/>
                    </a:moveTo>
                    <a:lnTo>
                      <a:pt x="744" y="224"/>
                    </a:lnTo>
                    <a:lnTo>
                      <a:pt x="748" y="220"/>
                    </a:lnTo>
                    <a:lnTo>
                      <a:pt x="748" y="224"/>
                    </a:lnTo>
                    <a:lnTo>
                      <a:pt x="748" y="224"/>
                    </a:lnTo>
                    <a:lnTo>
                      <a:pt x="748" y="224"/>
                    </a:lnTo>
                    <a:close/>
                    <a:moveTo>
                      <a:pt x="744" y="246"/>
                    </a:moveTo>
                    <a:lnTo>
                      <a:pt x="748" y="250"/>
                    </a:lnTo>
                    <a:lnTo>
                      <a:pt x="744" y="250"/>
                    </a:lnTo>
                    <a:lnTo>
                      <a:pt x="748" y="250"/>
                    </a:lnTo>
                    <a:lnTo>
                      <a:pt x="752" y="254"/>
                    </a:lnTo>
                    <a:lnTo>
                      <a:pt x="748" y="256"/>
                    </a:lnTo>
                    <a:lnTo>
                      <a:pt x="744" y="256"/>
                    </a:lnTo>
                    <a:lnTo>
                      <a:pt x="742" y="256"/>
                    </a:lnTo>
                    <a:lnTo>
                      <a:pt x="742" y="254"/>
                    </a:lnTo>
                    <a:lnTo>
                      <a:pt x="742" y="250"/>
                    </a:lnTo>
                    <a:lnTo>
                      <a:pt x="742" y="246"/>
                    </a:lnTo>
                    <a:lnTo>
                      <a:pt x="744" y="246"/>
                    </a:lnTo>
                    <a:lnTo>
                      <a:pt x="744" y="246"/>
                    </a:lnTo>
                    <a:lnTo>
                      <a:pt x="744" y="246"/>
                    </a:lnTo>
                    <a:close/>
                    <a:moveTo>
                      <a:pt x="770" y="256"/>
                    </a:moveTo>
                    <a:lnTo>
                      <a:pt x="768" y="256"/>
                    </a:lnTo>
                    <a:lnTo>
                      <a:pt x="770" y="256"/>
                    </a:lnTo>
                    <a:lnTo>
                      <a:pt x="774" y="256"/>
                    </a:lnTo>
                    <a:lnTo>
                      <a:pt x="770" y="256"/>
                    </a:lnTo>
                    <a:lnTo>
                      <a:pt x="770" y="256"/>
                    </a:lnTo>
                    <a:lnTo>
                      <a:pt x="770" y="256"/>
                    </a:lnTo>
                    <a:close/>
                    <a:moveTo>
                      <a:pt x="768" y="260"/>
                    </a:moveTo>
                    <a:lnTo>
                      <a:pt x="764" y="260"/>
                    </a:lnTo>
                    <a:lnTo>
                      <a:pt x="760" y="260"/>
                    </a:lnTo>
                    <a:lnTo>
                      <a:pt x="764" y="256"/>
                    </a:lnTo>
                    <a:lnTo>
                      <a:pt x="768" y="256"/>
                    </a:lnTo>
                    <a:lnTo>
                      <a:pt x="768" y="260"/>
                    </a:lnTo>
                    <a:lnTo>
                      <a:pt x="768" y="260"/>
                    </a:lnTo>
                    <a:lnTo>
                      <a:pt x="768" y="260"/>
                    </a:lnTo>
                    <a:close/>
                    <a:moveTo>
                      <a:pt x="226" y="260"/>
                    </a:moveTo>
                    <a:lnTo>
                      <a:pt x="222" y="260"/>
                    </a:lnTo>
                    <a:lnTo>
                      <a:pt x="226" y="260"/>
                    </a:lnTo>
                    <a:lnTo>
                      <a:pt x="226" y="260"/>
                    </a:lnTo>
                    <a:lnTo>
                      <a:pt x="226" y="260"/>
                    </a:lnTo>
                    <a:close/>
                    <a:moveTo>
                      <a:pt x="220" y="260"/>
                    </a:moveTo>
                    <a:lnTo>
                      <a:pt x="222" y="260"/>
                    </a:lnTo>
                    <a:lnTo>
                      <a:pt x="226" y="260"/>
                    </a:lnTo>
                    <a:lnTo>
                      <a:pt x="230" y="260"/>
                    </a:lnTo>
                    <a:lnTo>
                      <a:pt x="234" y="260"/>
                    </a:lnTo>
                    <a:lnTo>
                      <a:pt x="230" y="260"/>
                    </a:lnTo>
                    <a:lnTo>
                      <a:pt x="226" y="260"/>
                    </a:lnTo>
                    <a:lnTo>
                      <a:pt x="222" y="264"/>
                    </a:lnTo>
                    <a:lnTo>
                      <a:pt x="220" y="260"/>
                    </a:lnTo>
                    <a:lnTo>
                      <a:pt x="220" y="260"/>
                    </a:lnTo>
                    <a:lnTo>
                      <a:pt x="220" y="260"/>
                    </a:lnTo>
                    <a:close/>
                    <a:moveTo>
                      <a:pt x="734" y="264"/>
                    </a:moveTo>
                    <a:lnTo>
                      <a:pt x="738" y="264"/>
                    </a:lnTo>
                    <a:lnTo>
                      <a:pt x="742" y="264"/>
                    </a:lnTo>
                    <a:lnTo>
                      <a:pt x="742" y="268"/>
                    </a:lnTo>
                    <a:lnTo>
                      <a:pt x="744" y="268"/>
                    </a:lnTo>
                    <a:lnTo>
                      <a:pt x="748" y="268"/>
                    </a:lnTo>
                    <a:lnTo>
                      <a:pt x="748" y="272"/>
                    </a:lnTo>
                    <a:lnTo>
                      <a:pt x="744" y="272"/>
                    </a:lnTo>
                    <a:lnTo>
                      <a:pt x="742" y="272"/>
                    </a:lnTo>
                    <a:lnTo>
                      <a:pt x="738" y="272"/>
                    </a:lnTo>
                    <a:lnTo>
                      <a:pt x="734" y="272"/>
                    </a:lnTo>
                    <a:lnTo>
                      <a:pt x="730" y="272"/>
                    </a:lnTo>
                    <a:lnTo>
                      <a:pt x="726" y="272"/>
                    </a:lnTo>
                    <a:lnTo>
                      <a:pt x="722" y="272"/>
                    </a:lnTo>
                    <a:lnTo>
                      <a:pt x="722" y="268"/>
                    </a:lnTo>
                    <a:lnTo>
                      <a:pt x="722" y="264"/>
                    </a:lnTo>
                    <a:lnTo>
                      <a:pt x="726" y="264"/>
                    </a:lnTo>
                    <a:lnTo>
                      <a:pt x="730" y="264"/>
                    </a:lnTo>
                    <a:lnTo>
                      <a:pt x="734" y="264"/>
                    </a:lnTo>
                    <a:lnTo>
                      <a:pt x="734" y="264"/>
                    </a:lnTo>
                    <a:lnTo>
                      <a:pt x="734" y="264"/>
                    </a:lnTo>
                    <a:close/>
                    <a:moveTo>
                      <a:pt x="234" y="280"/>
                    </a:moveTo>
                    <a:lnTo>
                      <a:pt x="230" y="280"/>
                    </a:lnTo>
                    <a:lnTo>
                      <a:pt x="234" y="280"/>
                    </a:lnTo>
                    <a:lnTo>
                      <a:pt x="238" y="280"/>
                    </a:lnTo>
                    <a:lnTo>
                      <a:pt x="242" y="280"/>
                    </a:lnTo>
                    <a:lnTo>
                      <a:pt x="238" y="280"/>
                    </a:lnTo>
                    <a:lnTo>
                      <a:pt x="234" y="280"/>
                    </a:lnTo>
                    <a:lnTo>
                      <a:pt x="234" y="280"/>
                    </a:lnTo>
                    <a:lnTo>
                      <a:pt x="234" y="280"/>
                    </a:lnTo>
                    <a:close/>
                    <a:moveTo>
                      <a:pt x="234" y="284"/>
                    </a:moveTo>
                    <a:lnTo>
                      <a:pt x="230" y="286"/>
                    </a:lnTo>
                    <a:lnTo>
                      <a:pt x="226" y="286"/>
                    </a:lnTo>
                    <a:lnTo>
                      <a:pt x="226" y="284"/>
                    </a:lnTo>
                    <a:lnTo>
                      <a:pt x="230" y="284"/>
                    </a:lnTo>
                    <a:lnTo>
                      <a:pt x="234" y="284"/>
                    </a:lnTo>
                    <a:lnTo>
                      <a:pt x="234" y="284"/>
                    </a:lnTo>
                    <a:lnTo>
                      <a:pt x="234" y="284"/>
                    </a:lnTo>
                    <a:close/>
                    <a:moveTo>
                      <a:pt x="234" y="286"/>
                    </a:moveTo>
                    <a:lnTo>
                      <a:pt x="230" y="286"/>
                    </a:lnTo>
                    <a:lnTo>
                      <a:pt x="234" y="286"/>
                    </a:lnTo>
                    <a:lnTo>
                      <a:pt x="234" y="284"/>
                    </a:lnTo>
                    <a:lnTo>
                      <a:pt x="238" y="284"/>
                    </a:lnTo>
                    <a:lnTo>
                      <a:pt x="238" y="286"/>
                    </a:lnTo>
                    <a:lnTo>
                      <a:pt x="234" y="286"/>
                    </a:lnTo>
                    <a:lnTo>
                      <a:pt x="234" y="286"/>
                    </a:lnTo>
                    <a:lnTo>
                      <a:pt x="234" y="286"/>
                    </a:lnTo>
                    <a:close/>
                    <a:moveTo>
                      <a:pt x="242" y="286"/>
                    </a:moveTo>
                    <a:lnTo>
                      <a:pt x="246" y="286"/>
                    </a:lnTo>
                    <a:lnTo>
                      <a:pt x="246" y="290"/>
                    </a:lnTo>
                    <a:lnTo>
                      <a:pt x="242" y="290"/>
                    </a:lnTo>
                    <a:lnTo>
                      <a:pt x="246" y="290"/>
                    </a:lnTo>
                    <a:lnTo>
                      <a:pt x="242" y="290"/>
                    </a:lnTo>
                    <a:lnTo>
                      <a:pt x="238" y="286"/>
                    </a:lnTo>
                    <a:lnTo>
                      <a:pt x="242" y="286"/>
                    </a:lnTo>
                    <a:lnTo>
                      <a:pt x="242" y="286"/>
                    </a:lnTo>
                    <a:lnTo>
                      <a:pt x="242" y="286"/>
                    </a:lnTo>
                    <a:close/>
                    <a:moveTo>
                      <a:pt x="242" y="290"/>
                    </a:moveTo>
                    <a:lnTo>
                      <a:pt x="238" y="290"/>
                    </a:lnTo>
                    <a:lnTo>
                      <a:pt x="242" y="290"/>
                    </a:lnTo>
                    <a:lnTo>
                      <a:pt x="242" y="290"/>
                    </a:lnTo>
                    <a:lnTo>
                      <a:pt x="242" y="290"/>
                    </a:lnTo>
                    <a:close/>
                    <a:moveTo>
                      <a:pt x="686" y="290"/>
                    </a:moveTo>
                    <a:lnTo>
                      <a:pt x="688" y="290"/>
                    </a:lnTo>
                    <a:lnTo>
                      <a:pt x="692" y="294"/>
                    </a:lnTo>
                    <a:lnTo>
                      <a:pt x="696" y="294"/>
                    </a:lnTo>
                    <a:lnTo>
                      <a:pt x="700" y="294"/>
                    </a:lnTo>
                    <a:lnTo>
                      <a:pt x="704" y="294"/>
                    </a:lnTo>
                    <a:lnTo>
                      <a:pt x="704" y="298"/>
                    </a:lnTo>
                    <a:lnTo>
                      <a:pt x="696" y="298"/>
                    </a:lnTo>
                    <a:lnTo>
                      <a:pt x="696" y="294"/>
                    </a:lnTo>
                    <a:lnTo>
                      <a:pt x="692" y="294"/>
                    </a:lnTo>
                    <a:lnTo>
                      <a:pt x="688" y="294"/>
                    </a:lnTo>
                    <a:lnTo>
                      <a:pt x="686" y="294"/>
                    </a:lnTo>
                    <a:lnTo>
                      <a:pt x="682" y="294"/>
                    </a:lnTo>
                    <a:lnTo>
                      <a:pt x="678" y="294"/>
                    </a:lnTo>
                    <a:lnTo>
                      <a:pt x="682" y="294"/>
                    </a:lnTo>
                    <a:lnTo>
                      <a:pt x="686" y="294"/>
                    </a:lnTo>
                    <a:lnTo>
                      <a:pt x="688" y="294"/>
                    </a:lnTo>
                    <a:lnTo>
                      <a:pt x="692" y="294"/>
                    </a:lnTo>
                    <a:lnTo>
                      <a:pt x="692" y="298"/>
                    </a:lnTo>
                    <a:lnTo>
                      <a:pt x="696" y="298"/>
                    </a:lnTo>
                    <a:lnTo>
                      <a:pt x="700" y="298"/>
                    </a:lnTo>
                    <a:lnTo>
                      <a:pt x="704" y="298"/>
                    </a:lnTo>
                    <a:lnTo>
                      <a:pt x="708" y="298"/>
                    </a:lnTo>
                    <a:lnTo>
                      <a:pt x="704" y="298"/>
                    </a:lnTo>
                    <a:lnTo>
                      <a:pt x="700" y="298"/>
                    </a:lnTo>
                    <a:lnTo>
                      <a:pt x="700" y="302"/>
                    </a:lnTo>
                    <a:lnTo>
                      <a:pt x="696" y="302"/>
                    </a:lnTo>
                    <a:lnTo>
                      <a:pt x="692" y="302"/>
                    </a:lnTo>
                    <a:lnTo>
                      <a:pt x="688" y="302"/>
                    </a:lnTo>
                    <a:lnTo>
                      <a:pt x="686" y="302"/>
                    </a:lnTo>
                    <a:lnTo>
                      <a:pt x="682" y="302"/>
                    </a:lnTo>
                    <a:lnTo>
                      <a:pt x="678" y="298"/>
                    </a:lnTo>
                    <a:lnTo>
                      <a:pt x="674" y="298"/>
                    </a:lnTo>
                    <a:lnTo>
                      <a:pt x="670" y="298"/>
                    </a:lnTo>
                    <a:lnTo>
                      <a:pt x="666" y="298"/>
                    </a:lnTo>
                    <a:lnTo>
                      <a:pt x="670" y="294"/>
                    </a:lnTo>
                    <a:lnTo>
                      <a:pt x="674" y="294"/>
                    </a:lnTo>
                    <a:lnTo>
                      <a:pt x="674" y="290"/>
                    </a:lnTo>
                    <a:lnTo>
                      <a:pt x="678" y="290"/>
                    </a:lnTo>
                    <a:lnTo>
                      <a:pt x="682" y="290"/>
                    </a:lnTo>
                    <a:lnTo>
                      <a:pt x="686" y="290"/>
                    </a:lnTo>
                    <a:lnTo>
                      <a:pt x="686" y="290"/>
                    </a:lnTo>
                    <a:lnTo>
                      <a:pt x="686" y="290"/>
                    </a:lnTo>
                    <a:close/>
                    <a:moveTo>
                      <a:pt x="246" y="294"/>
                    </a:moveTo>
                    <a:lnTo>
                      <a:pt x="250" y="290"/>
                    </a:lnTo>
                    <a:lnTo>
                      <a:pt x="250" y="294"/>
                    </a:lnTo>
                    <a:lnTo>
                      <a:pt x="246" y="294"/>
                    </a:lnTo>
                    <a:lnTo>
                      <a:pt x="246" y="294"/>
                    </a:lnTo>
                    <a:lnTo>
                      <a:pt x="246" y="294"/>
                    </a:lnTo>
                    <a:close/>
                    <a:moveTo>
                      <a:pt x="242" y="290"/>
                    </a:moveTo>
                    <a:lnTo>
                      <a:pt x="242" y="294"/>
                    </a:lnTo>
                    <a:lnTo>
                      <a:pt x="238" y="294"/>
                    </a:lnTo>
                    <a:lnTo>
                      <a:pt x="238" y="290"/>
                    </a:lnTo>
                    <a:lnTo>
                      <a:pt x="242" y="290"/>
                    </a:lnTo>
                    <a:lnTo>
                      <a:pt x="242" y="290"/>
                    </a:lnTo>
                    <a:lnTo>
                      <a:pt x="242" y="290"/>
                    </a:lnTo>
                    <a:close/>
                    <a:moveTo>
                      <a:pt x="246" y="294"/>
                    </a:moveTo>
                    <a:lnTo>
                      <a:pt x="242" y="294"/>
                    </a:lnTo>
                    <a:lnTo>
                      <a:pt x="246" y="294"/>
                    </a:lnTo>
                    <a:lnTo>
                      <a:pt x="246" y="294"/>
                    </a:lnTo>
                    <a:lnTo>
                      <a:pt x="246" y="294"/>
                    </a:lnTo>
                    <a:close/>
                    <a:moveTo>
                      <a:pt x="242" y="294"/>
                    </a:moveTo>
                    <a:lnTo>
                      <a:pt x="242" y="298"/>
                    </a:lnTo>
                    <a:lnTo>
                      <a:pt x="238" y="298"/>
                    </a:lnTo>
                    <a:lnTo>
                      <a:pt x="238" y="294"/>
                    </a:lnTo>
                    <a:lnTo>
                      <a:pt x="242" y="294"/>
                    </a:lnTo>
                    <a:lnTo>
                      <a:pt x="242" y="294"/>
                    </a:lnTo>
                    <a:lnTo>
                      <a:pt x="242" y="294"/>
                    </a:lnTo>
                    <a:close/>
                    <a:moveTo>
                      <a:pt x="250" y="306"/>
                    </a:moveTo>
                    <a:lnTo>
                      <a:pt x="250" y="302"/>
                    </a:lnTo>
                    <a:lnTo>
                      <a:pt x="246" y="302"/>
                    </a:lnTo>
                    <a:lnTo>
                      <a:pt x="250" y="302"/>
                    </a:lnTo>
                    <a:lnTo>
                      <a:pt x="252" y="302"/>
                    </a:lnTo>
                    <a:lnTo>
                      <a:pt x="252" y="306"/>
                    </a:lnTo>
                    <a:lnTo>
                      <a:pt x="250" y="306"/>
                    </a:lnTo>
                    <a:lnTo>
                      <a:pt x="250" y="306"/>
                    </a:lnTo>
                    <a:lnTo>
                      <a:pt x="250" y="306"/>
                    </a:lnTo>
                    <a:close/>
                    <a:moveTo>
                      <a:pt x="682" y="306"/>
                    </a:moveTo>
                    <a:lnTo>
                      <a:pt x="682" y="310"/>
                    </a:lnTo>
                    <a:lnTo>
                      <a:pt x="678" y="310"/>
                    </a:lnTo>
                    <a:lnTo>
                      <a:pt x="674" y="306"/>
                    </a:lnTo>
                    <a:lnTo>
                      <a:pt x="678" y="306"/>
                    </a:lnTo>
                    <a:lnTo>
                      <a:pt x="682" y="306"/>
                    </a:lnTo>
                    <a:lnTo>
                      <a:pt x="682" y="306"/>
                    </a:lnTo>
                    <a:lnTo>
                      <a:pt x="682" y="306"/>
                    </a:lnTo>
                    <a:close/>
                    <a:moveTo>
                      <a:pt x="246" y="306"/>
                    </a:moveTo>
                    <a:lnTo>
                      <a:pt x="250" y="306"/>
                    </a:lnTo>
                    <a:lnTo>
                      <a:pt x="246" y="306"/>
                    </a:lnTo>
                    <a:lnTo>
                      <a:pt x="246" y="306"/>
                    </a:lnTo>
                    <a:lnTo>
                      <a:pt x="246" y="306"/>
                    </a:lnTo>
                    <a:close/>
                    <a:moveTo>
                      <a:pt x="252" y="306"/>
                    </a:moveTo>
                    <a:lnTo>
                      <a:pt x="252" y="310"/>
                    </a:lnTo>
                    <a:lnTo>
                      <a:pt x="250" y="310"/>
                    </a:lnTo>
                    <a:lnTo>
                      <a:pt x="250" y="314"/>
                    </a:lnTo>
                    <a:lnTo>
                      <a:pt x="246" y="314"/>
                    </a:lnTo>
                    <a:lnTo>
                      <a:pt x="242" y="314"/>
                    </a:lnTo>
                    <a:lnTo>
                      <a:pt x="246" y="310"/>
                    </a:lnTo>
                    <a:lnTo>
                      <a:pt x="250" y="310"/>
                    </a:lnTo>
                    <a:lnTo>
                      <a:pt x="250" y="306"/>
                    </a:lnTo>
                    <a:lnTo>
                      <a:pt x="252" y="306"/>
                    </a:lnTo>
                    <a:lnTo>
                      <a:pt x="252" y="306"/>
                    </a:lnTo>
                    <a:lnTo>
                      <a:pt x="252" y="306"/>
                    </a:lnTo>
                    <a:close/>
                    <a:moveTo>
                      <a:pt x="246" y="310"/>
                    </a:moveTo>
                    <a:lnTo>
                      <a:pt x="242" y="310"/>
                    </a:lnTo>
                    <a:lnTo>
                      <a:pt x="238" y="314"/>
                    </a:lnTo>
                    <a:lnTo>
                      <a:pt x="238" y="310"/>
                    </a:lnTo>
                    <a:lnTo>
                      <a:pt x="242" y="310"/>
                    </a:lnTo>
                    <a:lnTo>
                      <a:pt x="246" y="310"/>
                    </a:lnTo>
                    <a:lnTo>
                      <a:pt x="246" y="310"/>
                    </a:lnTo>
                    <a:lnTo>
                      <a:pt x="246" y="310"/>
                    </a:lnTo>
                    <a:close/>
                    <a:moveTo>
                      <a:pt x="252" y="310"/>
                    </a:moveTo>
                    <a:lnTo>
                      <a:pt x="256" y="310"/>
                    </a:lnTo>
                    <a:lnTo>
                      <a:pt x="252" y="310"/>
                    </a:lnTo>
                    <a:lnTo>
                      <a:pt x="252" y="310"/>
                    </a:lnTo>
                    <a:lnTo>
                      <a:pt x="252" y="310"/>
                    </a:lnTo>
                    <a:close/>
                    <a:moveTo>
                      <a:pt x="252" y="310"/>
                    </a:moveTo>
                    <a:lnTo>
                      <a:pt x="252" y="314"/>
                    </a:lnTo>
                    <a:lnTo>
                      <a:pt x="250" y="314"/>
                    </a:lnTo>
                    <a:lnTo>
                      <a:pt x="250" y="310"/>
                    </a:lnTo>
                    <a:lnTo>
                      <a:pt x="252" y="310"/>
                    </a:lnTo>
                    <a:lnTo>
                      <a:pt x="252" y="310"/>
                    </a:lnTo>
                    <a:lnTo>
                      <a:pt x="252" y="310"/>
                    </a:lnTo>
                    <a:close/>
                    <a:moveTo>
                      <a:pt x="252" y="314"/>
                    </a:moveTo>
                    <a:lnTo>
                      <a:pt x="250" y="314"/>
                    </a:lnTo>
                    <a:lnTo>
                      <a:pt x="252" y="314"/>
                    </a:lnTo>
                    <a:lnTo>
                      <a:pt x="252" y="314"/>
                    </a:lnTo>
                    <a:lnTo>
                      <a:pt x="252" y="314"/>
                    </a:lnTo>
                    <a:close/>
                    <a:moveTo>
                      <a:pt x="252" y="316"/>
                    </a:moveTo>
                    <a:lnTo>
                      <a:pt x="252" y="320"/>
                    </a:lnTo>
                    <a:lnTo>
                      <a:pt x="250" y="320"/>
                    </a:lnTo>
                    <a:lnTo>
                      <a:pt x="250" y="324"/>
                    </a:lnTo>
                    <a:lnTo>
                      <a:pt x="246" y="324"/>
                    </a:lnTo>
                    <a:lnTo>
                      <a:pt x="246" y="320"/>
                    </a:lnTo>
                    <a:lnTo>
                      <a:pt x="250" y="320"/>
                    </a:lnTo>
                    <a:lnTo>
                      <a:pt x="252" y="320"/>
                    </a:lnTo>
                    <a:lnTo>
                      <a:pt x="252" y="316"/>
                    </a:lnTo>
                    <a:lnTo>
                      <a:pt x="252" y="316"/>
                    </a:lnTo>
                    <a:lnTo>
                      <a:pt x="252" y="316"/>
                    </a:lnTo>
                    <a:close/>
                    <a:moveTo>
                      <a:pt x="670" y="350"/>
                    </a:moveTo>
                    <a:lnTo>
                      <a:pt x="674" y="354"/>
                    </a:lnTo>
                    <a:lnTo>
                      <a:pt x="670" y="350"/>
                    </a:lnTo>
                    <a:lnTo>
                      <a:pt x="670" y="350"/>
                    </a:lnTo>
                    <a:lnTo>
                      <a:pt x="670" y="350"/>
                    </a:lnTo>
                    <a:close/>
                    <a:moveTo>
                      <a:pt x="308" y="370"/>
                    </a:moveTo>
                    <a:lnTo>
                      <a:pt x="306" y="370"/>
                    </a:lnTo>
                    <a:lnTo>
                      <a:pt x="306" y="366"/>
                    </a:lnTo>
                    <a:lnTo>
                      <a:pt x="302" y="366"/>
                    </a:lnTo>
                    <a:lnTo>
                      <a:pt x="306" y="366"/>
                    </a:lnTo>
                    <a:lnTo>
                      <a:pt x="308" y="370"/>
                    </a:lnTo>
                    <a:lnTo>
                      <a:pt x="308" y="370"/>
                    </a:lnTo>
                    <a:lnTo>
                      <a:pt x="308" y="370"/>
                    </a:lnTo>
                    <a:close/>
                    <a:moveTo>
                      <a:pt x="704" y="388"/>
                    </a:moveTo>
                    <a:lnTo>
                      <a:pt x="700" y="388"/>
                    </a:lnTo>
                    <a:lnTo>
                      <a:pt x="696" y="388"/>
                    </a:lnTo>
                    <a:lnTo>
                      <a:pt x="700" y="388"/>
                    </a:lnTo>
                    <a:lnTo>
                      <a:pt x="704" y="388"/>
                    </a:lnTo>
                    <a:lnTo>
                      <a:pt x="704" y="388"/>
                    </a:lnTo>
                    <a:lnTo>
                      <a:pt x="704" y="388"/>
                    </a:lnTo>
                    <a:close/>
                    <a:moveTo>
                      <a:pt x="298" y="414"/>
                    </a:moveTo>
                    <a:lnTo>
                      <a:pt x="294" y="418"/>
                    </a:lnTo>
                    <a:lnTo>
                      <a:pt x="290" y="418"/>
                    </a:lnTo>
                    <a:lnTo>
                      <a:pt x="290" y="414"/>
                    </a:lnTo>
                    <a:lnTo>
                      <a:pt x="294" y="414"/>
                    </a:lnTo>
                    <a:lnTo>
                      <a:pt x="298" y="414"/>
                    </a:lnTo>
                    <a:lnTo>
                      <a:pt x="294" y="414"/>
                    </a:lnTo>
                    <a:lnTo>
                      <a:pt x="294" y="418"/>
                    </a:lnTo>
                    <a:lnTo>
                      <a:pt x="298" y="414"/>
                    </a:lnTo>
                    <a:lnTo>
                      <a:pt x="298" y="414"/>
                    </a:lnTo>
                    <a:lnTo>
                      <a:pt x="298" y="414"/>
                    </a:lnTo>
                    <a:close/>
                    <a:moveTo>
                      <a:pt x="282" y="418"/>
                    </a:moveTo>
                    <a:lnTo>
                      <a:pt x="282" y="422"/>
                    </a:lnTo>
                    <a:lnTo>
                      <a:pt x="278" y="422"/>
                    </a:lnTo>
                    <a:lnTo>
                      <a:pt x="282" y="418"/>
                    </a:lnTo>
                    <a:lnTo>
                      <a:pt x="282" y="418"/>
                    </a:lnTo>
                    <a:lnTo>
                      <a:pt x="282" y="418"/>
                    </a:lnTo>
                    <a:close/>
                    <a:moveTo>
                      <a:pt x="584" y="426"/>
                    </a:moveTo>
                    <a:lnTo>
                      <a:pt x="580" y="426"/>
                    </a:lnTo>
                    <a:lnTo>
                      <a:pt x="584" y="426"/>
                    </a:lnTo>
                    <a:lnTo>
                      <a:pt x="580" y="426"/>
                    </a:lnTo>
                    <a:lnTo>
                      <a:pt x="584" y="426"/>
                    </a:lnTo>
                    <a:lnTo>
                      <a:pt x="584" y="426"/>
                    </a:lnTo>
                    <a:lnTo>
                      <a:pt x="584" y="426"/>
                    </a:lnTo>
                    <a:close/>
                    <a:moveTo>
                      <a:pt x="282" y="458"/>
                    </a:moveTo>
                    <a:lnTo>
                      <a:pt x="278" y="458"/>
                    </a:lnTo>
                    <a:lnTo>
                      <a:pt x="276" y="458"/>
                    </a:lnTo>
                    <a:lnTo>
                      <a:pt x="278" y="458"/>
                    </a:lnTo>
                    <a:lnTo>
                      <a:pt x="282" y="458"/>
                    </a:lnTo>
                    <a:lnTo>
                      <a:pt x="282" y="458"/>
                    </a:lnTo>
                    <a:lnTo>
                      <a:pt x="282" y="458"/>
                    </a:lnTo>
                    <a:close/>
                    <a:moveTo>
                      <a:pt x="510" y="484"/>
                    </a:moveTo>
                    <a:lnTo>
                      <a:pt x="510" y="482"/>
                    </a:lnTo>
                    <a:lnTo>
                      <a:pt x="510" y="484"/>
                    </a:lnTo>
                    <a:lnTo>
                      <a:pt x="510" y="484"/>
                    </a:lnTo>
                    <a:lnTo>
                      <a:pt x="510" y="484"/>
                    </a:lnTo>
                    <a:close/>
                    <a:moveTo>
                      <a:pt x="510" y="488"/>
                    </a:moveTo>
                    <a:lnTo>
                      <a:pt x="506" y="488"/>
                    </a:lnTo>
                    <a:lnTo>
                      <a:pt x="506" y="484"/>
                    </a:lnTo>
                    <a:lnTo>
                      <a:pt x="510" y="488"/>
                    </a:lnTo>
                    <a:lnTo>
                      <a:pt x="510" y="488"/>
                    </a:lnTo>
                    <a:lnTo>
                      <a:pt x="510" y="488"/>
                    </a:lnTo>
                    <a:close/>
                    <a:moveTo>
                      <a:pt x="278" y="488"/>
                    </a:moveTo>
                    <a:lnTo>
                      <a:pt x="282" y="488"/>
                    </a:lnTo>
                    <a:lnTo>
                      <a:pt x="282" y="492"/>
                    </a:lnTo>
                    <a:lnTo>
                      <a:pt x="278" y="488"/>
                    </a:lnTo>
                    <a:lnTo>
                      <a:pt x="278" y="488"/>
                    </a:lnTo>
                    <a:lnTo>
                      <a:pt x="278" y="488"/>
                    </a:lnTo>
                    <a:close/>
                    <a:moveTo>
                      <a:pt x="450" y="522"/>
                    </a:moveTo>
                    <a:lnTo>
                      <a:pt x="454" y="522"/>
                    </a:lnTo>
                    <a:lnTo>
                      <a:pt x="458" y="522"/>
                    </a:lnTo>
                    <a:lnTo>
                      <a:pt x="454" y="522"/>
                    </a:lnTo>
                    <a:lnTo>
                      <a:pt x="450" y="522"/>
                    </a:lnTo>
                    <a:lnTo>
                      <a:pt x="450" y="522"/>
                    </a:lnTo>
                    <a:lnTo>
                      <a:pt x="450" y="522"/>
                    </a:lnTo>
                    <a:close/>
                    <a:moveTo>
                      <a:pt x="450" y="548"/>
                    </a:moveTo>
                    <a:lnTo>
                      <a:pt x="450" y="544"/>
                    </a:lnTo>
                    <a:lnTo>
                      <a:pt x="446" y="544"/>
                    </a:lnTo>
                    <a:lnTo>
                      <a:pt x="442" y="544"/>
                    </a:lnTo>
                    <a:lnTo>
                      <a:pt x="442" y="540"/>
                    </a:lnTo>
                    <a:lnTo>
                      <a:pt x="440" y="540"/>
                    </a:lnTo>
                    <a:lnTo>
                      <a:pt x="442" y="540"/>
                    </a:lnTo>
                    <a:lnTo>
                      <a:pt x="446" y="540"/>
                    </a:lnTo>
                    <a:lnTo>
                      <a:pt x="446" y="544"/>
                    </a:lnTo>
                    <a:lnTo>
                      <a:pt x="450" y="544"/>
                    </a:lnTo>
                    <a:lnTo>
                      <a:pt x="450" y="548"/>
                    </a:lnTo>
                    <a:lnTo>
                      <a:pt x="450" y="548"/>
                    </a:lnTo>
                    <a:lnTo>
                      <a:pt x="450" y="548"/>
                    </a:lnTo>
                    <a:close/>
                    <a:moveTo>
                      <a:pt x="450" y="548"/>
                    </a:moveTo>
                    <a:lnTo>
                      <a:pt x="446" y="548"/>
                    </a:lnTo>
                    <a:lnTo>
                      <a:pt x="450" y="548"/>
                    </a:lnTo>
                    <a:lnTo>
                      <a:pt x="450" y="548"/>
                    </a:lnTo>
                    <a:lnTo>
                      <a:pt x="450" y="548"/>
                    </a:lnTo>
                    <a:close/>
                    <a:moveTo>
                      <a:pt x="312" y="548"/>
                    </a:moveTo>
                    <a:lnTo>
                      <a:pt x="316" y="548"/>
                    </a:lnTo>
                    <a:lnTo>
                      <a:pt x="312" y="548"/>
                    </a:lnTo>
                    <a:lnTo>
                      <a:pt x="312" y="548"/>
                    </a:lnTo>
                    <a:lnTo>
                      <a:pt x="312" y="548"/>
                    </a:lnTo>
                    <a:close/>
                    <a:moveTo>
                      <a:pt x="446" y="548"/>
                    </a:moveTo>
                    <a:lnTo>
                      <a:pt x="442" y="548"/>
                    </a:lnTo>
                    <a:lnTo>
                      <a:pt x="446" y="548"/>
                    </a:lnTo>
                    <a:lnTo>
                      <a:pt x="446" y="552"/>
                    </a:lnTo>
                    <a:lnTo>
                      <a:pt x="446" y="548"/>
                    </a:lnTo>
                    <a:lnTo>
                      <a:pt x="446" y="548"/>
                    </a:lnTo>
                    <a:lnTo>
                      <a:pt x="446" y="548"/>
                    </a:lnTo>
                    <a:close/>
                    <a:moveTo>
                      <a:pt x="442" y="556"/>
                    </a:moveTo>
                    <a:lnTo>
                      <a:pt x="442" y="552"/>
                    </a:lnTo>
                    <a:lnTo>
                      <a:pt x="446" y="552"/>
                    </a:lnTo>
                    <a:lnTo>
                      <a:pt x="442" y="556"/>
                    </a:lnTo>
                    <a:lnTo>
                      <a:pt x="442" y="556"/>
                    </a:lnTo>
                    <a:lnTo>
                      <a:pt x="442" y="556"/>
                    </a:lnTo>
                    <a:close/>
                    <a:moveTo>
                      <a:pt x="432" y="560"/>
                    </a:moveTo>
                    <a:lnTo>
                      <a:pt x="432" y="556"/>
                    </a:lnTo>
                    <a:lnTo>
                      <a:pt x="436" y="556"/>
                    </a:lnTo>
                    <a:lnTo>
                      <a:pt x="440" y="556"/>
                    </a:lnTo>
                    <a:lnTo>
                      <a:pt x="440" y="560"/>
                    </a:lnTo>
                    <a:lnTo>
                      <a:pt x="440" y="556"/>
                    </a:lnTo>
                    <a:lnTo>
                      <a:pt x="436" y="556"/>
                    </a:lnTo>
                    <a:lnTo>
                      <a:pt x="436" y="560"/>
                    </a:lnTo>
                    <a:lnTo>
                      <a:pt x="440" y="560"/>
                    </a:lnTo>
                    <a:lnTo>
                      <a:pt x="436" y="560"/>
                    </a:lnTo>
                    <a:lnTo>
                      <a:pt x="432" y="560"/>
                    </a:lnTo>
                    <a:lnTo>
                      <a:pt x="432" y="560"/>
                    </a:lnTo>
                    <a:lnTo>
                      <a:pt x="432" y="560"/>
                    </a:lnTo>
                    <a:close/>
                    <a:moveTo>
                      <a:pt x="436" y="564"/>
                    </a:moveTo>
                    <a:lnTo>
                      <a:pt x="432" y="564"/>
                    </a:lnTo>
                    <a:lnTo>
                      <a:pt x="436" y="560"/>
                    </a:lnTo>
                    <a:lnTo>
                      <a:pt x="436" y="564"/>
                    </a:lnTo>
                    <a:lnTo>
                      <a:pt x="436" y="564"/>
                    </a:lnTo>
                    <a:lnTo>
                      <a:pt x="436" y="564"/>
                    </a:lnTo>
                    <a:close/>
                    <a:moveTo>
                      <a:pt x="332" y="578"/>
                    </a:moveTo>
                    <a:lnTo>
                      <a:pt x="332" y="574"/>
                    </a:lnTo>
                    <a:lnTo>
                      <a:pt x="332" y="578"/>
                    </a:lnTo>
                    <a:lnTo>
                      <a:pt x="332" y="578"/>
                    </a:lnTo>
                    <a:lnTo>
                      <a:pt x="332" y="578"/>
                    </a:lnTo>
                    <a:close/>
                    <a:moveTo>
                      <a:pt x="436" y="582"/>
                    </a:moveTo>
                    <a:lnTo>
                      <a:pt x="436" y="578"/>
                    </a:lnTo>
                    <a:lnTo>
                      <a:pt x="436" y="582"/>
                    </a:lnTo>
                    <a:lnTo>
                      <a:pt x="436" y="582"/>
                    </a:lnTo>
                    <a:lnTo>
                      <a:pt x="436" y="582"/>
                    </a:lnTo>
                    <a:close/>
                    <a:moveTo>
                      <a:pt x="346" y="588"/>
                    </a:moveTo>
                    <a:lnTo>
                      <a:pt x="342" y="588"/>
                    </a:lnTo>
                    <a:lnTo>
                      <a:pt x="346" y="588"/>
                    </a:lnTo>
                    <a:lnTo>
                      <a:pt x="346" y="588"/>
                    </a:lnTo>
                    <a:lnTo>
                      <a:pt x="346" y="588"/>
                    </a:lnTo>
                    <a:close/>
                    <a:moveTo>
                      <a:pt x="350" y="596"/>
                    </a:moveTo>
                    <a:lnTo>
                      <a:pt x="354" y="596"/>
                    </a:lnTo>
                    <a:lnTo>
                      <a:pt x="350" y="596"/>
                    </a:lnTo>
                    <a:lnTo>
                      <a:pt x="346" y="596"/>
                    </a:lnTo>
                    <a:lnTo>
                      <a:pt x="350" y="596"/>
                    </a:lnTo>
                    <a:lnTo>
                      <a:pt x="350" y="596"/>
                    </a:lnTo>
                    <a:lnTo>
                      <a:pt x="350" y="596"/>
                    </a:lnTo>
                    <a:close/>
                    <a:moveTo>
                      <a:pt x="380" y="600"/>
                    </a:moveTo>
                    <a:lnTo>
                      <a:pt x="376" y="600"/>
                    </a:lnTo>
                    <a:lnTo>
                      <a:pt x="376" y="604"/>
                    </a:lnTo>
                    <a:lnTo>
                      <a:pt x="372" y="604"/>
                    </a:lnTo>
                    <a:lnTo>
                      <a:pt x="368" y="604"/>
                    </a:lnTo>
                    <a:lnTo>
                      <a:pt x="372" y="604"/>
                    </a:lnTo>
                    <a:lnTo>
                      <a:pt x="372" y="600"/>
                    </a:lnTo>
                    <a:lnTo>
                      <a:pt x="376" y="600"/>
                    </a:lnTo>
                    <a:lnTo>
                      <a:pt x="380" y="600"/>
                    </a:lnTo>
                    <a:lnTo>
                      <a:pt x="380" y="600"/>
                    </a:lnTo>
                    <a:lnTo>
                      <a:pt x="380" y="600"/>
                    </a:lnTo>
                    <a:close/>
                    <a:moveTo>
                      <a:pt x="424" y="600"/>
                    </a:moveTo>
                    <a:lnTo>
                      <a:pt x="428" y="600"/>
                    </a:lnTo>
                    <a:lnTo>
                      <a:pt x="424" y="600"/>
                    </a:lnTo>
                    <a:lnTo>
                      <a:pt x="424" y="600"/>
                    </a:lnTo>
                    <a:lnTo>
                      <a:pt x="424" y="600"/>
                    </a:lnTo>
                    <a:close/>
                    <a:moveTo>
                      <a:pt x="358" y="604"/>
                    </a:moveTo>
                    <a:lnTo>
                      <a:pt x="354" y="604"/>
                    </a:lnTo>
                    <a:lnTo>
                      <a:pt x="350" y="604"/>
                    </a:lnTo>
                    <a:lnTo>
                      <a:pt x="354" y="600"/>
                    </a:lnTo>
                    <a:lnTo>
                      <a:pt x="358" y="600"/>
                    </a:lnTo>
                    <a:lnTo>
                      <a:pt x="358" y="604"/>
                    </a:lnTo>
                    <a:lnTo>
                      <a:pt x="358" y="604"/>
                    </a:lnTo>
                    <a:lnTo>
                      <a:pt x="358" y="604"/>
                    </a:lnTo>
                    <a:close/>
                    <a:moveTo>
                      <a:pt x="384" y="604"/>
                    </a:moveTo>
                    <a:lnTo>
                      <a:pt x="380" y="604"/>
                    </a:lnTo>
                    <a:lnTo>
                      <a:pt x="380" y="608"/>
                    </a:lnTo>
                    <a:lnTo>
                      <a:pt x="380" y="604"/>
                    </a:lnTo>
                    <a:lnTo>
                      <a:pt x="384" y="604"/>
                    </a:lnTo>
                    <a:lnTo>
                      <a:pt x="384" y="604"/>
                    </a:lnTo>
                    <a:lnTo>
                      <a:pt x="384" y="604"/>
                    </a:lnTo>
                    <a:close/>
                    <a:moveTo>
                      <a:pt x="384" y="604"/>
                    </a:moveTo>
                    <a:lnTo>
                      <a:pt x="384" y="608"/>
                    </a:lnTo>
                    <a:lnTo>
                      <a:pt x="380" y="608"/>
                    </a:lnTo>
                    <a:lnTo>
                      <a:pt x="384" y="604"/>
                    </a:lnTo>
                    <a:lnTo>
                      <a:pt x="384" y="604"/>
                    </a:lnTo>
                    <a:lnTo>
                      <a:pt x="384" y="604"/>
                    </a:lnTo>
                    <a:close/>
                    <a:moveTo>
                      <a:pt x="394" y="612"/>
                    </a:moveTo>
                    <a:lnTo>
                      <a:pt x="394" y="614"/>
                    </a:lnTo>
                    <a:lnTo>
                      <a:pt x="392" y="614"/>
                    </a:lnTo>
                    <a:lnTo>
                      <a:pt x="392" y="612"/>
                    </a:lnTo>
                    <a:lnTo>
                      <a:pt x="394" y="612"/>
                    </a:lnTo>
                    <a:lnTo>
                      <a:pt x="394" y="612"/>
                    </a:lnTo>
                    <a:lnTo>
                      <a:pt x="394" y="612"/>
                    </a:lnTo>
                    <a:close/>
                    <a:moveTo>
                      <a:pt x="418" y="622"/>
                    </a:moveTo>
                    <a:lnTo>
                      <a:pt x="414" y="622"/>
                    </a:lnTo>
                    <a:lnTo>
                      <a:pt x="410" y="618"/>
                    </a:lnTo>
                    <a:lnTo>
                      <a:pt x="410" y="614"/>
                    </a:lnTo>
                    <a:lnTo>
                      <a:pt x="414" y="618"/>
                    </a:lnTo>
                    <a:lnTo>
                      <a:pt x="418" y="618"/>
                    </a:lnTo>
                    <a:lnTo>
                      <a:pt x="420" y="618"/>
                    </a:lnTo>
                    <a:lnTo>
                      <a:pt x="420" y="622"/>
                    </a:lnTo>
                    <a:lnTo>
                      <a:pt x="420" y="618"/>
                    </a:lnTo>
                    <a:lnTo>
                      <a:pt x="418" y="618"/>
                    </a:lnTo>
                    <a:lnTo>
                      <a:pt x="418" y="622"/>
                    </a:lnTo>
                    <a:lnTo>
                      <a:pt x="418" y="622"/>
                    </a:lnTo>
                    <a:lnTo>
                      <a:pt x="418" y="622"/>
                    </a:lnTo>
                    <a:close/>
                    <a:moveTo>
                      <a:pt x="406" y="614"/>
                    </a:moveTo>
                    <a:lnTo>
                      <a:pt x="406" y="618"/>
                    </a:lnTo>
                    <a:lnTo>
                      <a:pt x="410" y="618"/>
                    </a:lnTo>
                    <a:lnTo>
                      <a:pt x="406" y="618"/>
                    </a:lnTo>
                    <a:lnTo>
                      <a:pt x="406" y="614"/>
                    </a:lnTo>
                    <a:lnTo>
                      <a:pt x="406" y="614"/>
                    </a:lnTo>
                    <a:lnTo>
                      <a:pt x="406" y="614"/>
                    </a:lnTo>
                    <a:close/>
                    <a:moveTo>
                      <a:pt x="406" y="618"/>
                    </a:moveTo>
                    <a:lnTo>
                      <a:pt x="406" y="622"/>
                    </a:lnTo>
                    <a:lnTo>
                      <a:pt x="402" y="622"/>
                    </a:lnTo>
                    <a:lnTo>
                      <a:pt x="402" y="618"/>
                    </a:lnTo>
                    <a:lnTo>
                      <a:pt x="406" y="618"/>
                    </a:lnTo>
                    <a:lnTo>
                      <a:pt x="406" y="618"/>
                    </a:lnTo>
                    <a:lnTo>
                      <a:pt x="406" y="618"/>
                    </a:lnTo>
                    <a:close/>
                    <a:moveTo>
                      <a:pt x="418" y="622"/>
                    </a:moveTo>
                    <a:lnTo>
                      <a:pt x="418" y="618"/>
                    </a:lnTo>
                    <a:lnTo>
                      <a:pt x="420" y="618"/>
                    </a:lnTo>
                    <a:lnTo>
                      <a:pt x="418" y="622"/>
                    </a:lnTo>
                    <a:lnTo>
                      <a:pt x="418" y="622"/>
                    </a:lnTo>
                    <a:lnTo>
                      <a:pt x="418" y="622"/>
                    </a:lnTo>
                    <a:close/>
                    <a:moveTo>
                      <a:pt x="406" y="622"/>
                    </a:moveTo>
                    <a:lnTo>
                      <a:pt x="406" y="618"/>
                    </a:lnTo>
                    <a:lnTo>
                      <a:pt x="410" y="618"/>
                    </a:lnTo>
                    <a:lnTo>
                      <a:pt x="410" y="622"/>
                    </a:lnTo>
                    <a:lnTo>
                      <a:pt x="406" y="622"/>
                    </a:lnTo>
                    <a:lnTo>
                      <a:pt x="406" y="622"/>
                    </a:lnTo>
                    <a:lnTo>
                      <a:pt x="406" y="622"/>
                    </a:lnTo>
                    <a:close/>
                    <a:moveTo>
                      <a:pt x="410" y="626"/>
                    </a:moveTo>
                    <a:lnTo>
                      <a:pt x="410" y="622"/>
                    </a:lnTo>
                    <a:lnTo>
                      <a:pt x="414" y="622"/>
                    </a:lnTo>
                    <a:lnTo>
                      <a:pt x="414" y="626"/>
                    </a:lnTo>
                    <a:lnTo>
                      <a:pt x="410" y="626"/>
                    </a:lnTo>
                    <a:lnTo>
                      <a:pt x="410" y="626"/>
                    </a:lnTo>
                    <a:lnTo>
                      <a:pt x="410" y="626"/>
                    </a:lnTo>
                    <a:close/>
                    <a:moveTo>
                      <a:pt x="312" y="414"/>
                    </a:moveTo>
                    <a:lnTo>
                      <a:pt x="312" y="410"/>
                    </a:lnTo>
                    <a:lnTo>
                      <a:pt x="316" y="410"/>
                    </a:lnTo>
                    <a:lnTo>
                      <a:pt x="312" y="410"/>
                    </a:lnTo>
                    <a:lnTo>
                      <a:pt x="308" y="410"/>
                    </a:lnTo>
                    <a:lnTo>
                      <a:pt x="308" y="414"/>
                    </a:lnTo>
                    <a:lnTo>
                      <a:pt x="308" y="410"/>
                    </a:lnTo>
                    <a:lnTo>
                      <a:pt x="306" y="410"/>
                    </a:lnTo>
                    <a:lnTo>
                      <a:pt x="308" y="410"/>
                    </a:lnTo>
                    <a:lnTo>
                      <a:pt x="312" y="406"/>
                    </a:lnTo>
                    <a:lnTo>
                      <a:pt x="308" y="406"/>
                    </a:lnTo>
                    <a:lnTo>
                      <a:pt x="308" y="402"/>
                    </a:lnTo>
                    <a:lnTo>
                      <a:pt x="312" y="402"/>
                    </a:lnTo>
                    <a:lnTo>
                      <a:pt x="312" y="406"/>
                    </a:lnTo>
                    <a:lnTo>
                      <a:pt x="312" y="402"/>
                    </a:lnTo>
                    <a:lnTo>
                      <a:pt x="316" y="402"/>
                    </a:lnTo>
                    <a:lnTo>
                      <a:pt x="316" y="406"/>
                    </a:lnTo>
                    <a:lnTo>
                      <a:pt x="320" y="406"/>
                    </a:lnTo>
                    <a:lnTo>
                      <a:pt x="316" y="406"/>
                    </a:lnTo>
                    <a:lnTo>
                      <a:pt x="320" y="406"/>
                    </a:lnTo>
                    <a:lnTo>
                      <a:pt x="320" y="402"/>
                    </a:lnTo>
                    <a:lnTo>
                      <a:pt x="320" y="406"/>
                    </a:lnTo>
                    <a:lnTo>
                      <a:pt x="324" y="406"/>
                    </a:lnTo>
                    <a:lnTo>
                      <a:pt x="324" y="402"/>
                    </a:lnTo>
                    <a:lnTo>
                      <a:pt x="320" y="402"/>
                    </a:lnTo>
                    <a:lnTo>
                      <a:pt x="316" y="402"/>
                    </a:lnTo>
                    <a:lnTo>
                      <a:pt x="320" y="402"/>
                    </a:lnTo>
                    <a:lnTo>
                      <a:pt x="324" y="402"/>
                    </a:lnTo>
                    <a:lnTo>
                      <a:pt x="324" y="398"/>
                    </a:lnTo>
                    <a:lnTo>
                      <a:pt x="320" y="398"/>
                    </a:lnTo>
                    <a:lnTo>
                      <a:pt x="316" y="398"/>
                    </a:lnTo>
                    <a:lnTo>
                      <a:pt x="320" y="398"/>
                    </a:lnTo>
                    <a:lnTo>
                      <a:pt x="320" y="396"/>
                    </a:lnTo>
                    <a:lnTo>
                      <a:pt x="316" y="396"/>
                    </a:lnTo>
                    <a:lnTo>
                      <a:pt x="316" y="398"/>
                    </a:lnTo>
                    <a:lnTo>
                      <a:pt x="312" y="402"/>
                    </a:lnTo>
                    <a:lnTo>
                      <a:pt x="308" y="402"/>
                    </a:lnTo>
                    <a:lnTo>
                      <a:pt x="308" y="398"/>
                    </a:lnTo>
                    <a:lnTo>
                      <a:pt x="312" y="398"/>
                    </a:lnTo>
                    <a:lnTo>
                      <a:pt x="312" y="396"/>
                    </a:lnTo>
                    <a:lnTo>
                      <a:pt x="316" y="392"/>
                    </a:lnTo>
                    <a:lnTo>
                      <a:pt x="320" y="392"/>
                    </a:lnTo>
                    <a:lnTo>
                      <a:pt x="316" y="392"/>
                    </a:lnTo>
                    <a:lnTo>
                      <a:pt x="312" y="392"/>
                    </a:lnTo>
                    <a:lnTo>
                      <a:pt x="312" y="388"/>
                    </a:lnTo>
                    <a:lnTo>
                      <a:pt x="316" y="388"/>
                    </a:lnTo>
                    <a:lnTo>
                      <a:pt x="316" y="392"/>
                    </a:lnTo>
                    <a:lnTo>
                      <a:pt x="320" y="392"/>
                    </a:lnTo>
                    <a:lnTo>
                      <a:pt x="320" y="388"/>
                    </a:lnTo>
                    <a:lnTo>
                      <a:pt x="316" y="388"/>
                    </a:lnTo>
                    <a:lnTo>
                      <a:pt x="312" y="388"/>
                    </a:lnTo>
                    <a:lnTo>
                      <a:pt x="316" y="388"/>
                    </a:lnTo>
                    <a:lnTo>
                      <a:pt x="316" y="384"/>
                    </a:lnTo>
                    <a:lnTo>
                      <a:pt x="320" y="388"/>
                    </a:lnTo>
                    <a:lnTo>
                      <a:pt x="324" y="388"/>
                    </a:lnTo>
                    <a:lnTo>
                      <a:pt x="320" y="384"/>
                    </a:lnTo>
                    <a:lnTo>
                      <a:pt x="316" y="384"/>
                    </a:lnTo>
                    <a:lnTo>
                      <a:pt x="316" y="380"/>
                    </a:lnTo>
                    <a:lnTo>
                      <a:pt x="320" y="380"/>
                    </a:lnTo>
                    <a:lnTo>
                      <a:pt x="316" y="380"/>
                    </a:lnTo>
                    <a:lnTo>
                      <a:pt x="312" y="380"/>
                    </a:lnTo>
                    <a:lnTo>
                      <a:pt x="308" y="380"/>
                    </a:lnTo>
                    <a:lnTo>
                      <a:pt x="306" y="380"/>
                    </a:lnTo>
                    <a:lnTo>
                      <a:pt x="308" y="380"/>
                    </a:lnTo>
                    <a:lnTo>
                      <a:pt x="312" y="380"/>
                    </a:lnTo>
                    <a:lnTo>
                      <a:pt x="308" y="376"/>
                    </a:lnTo>
                    <a:lnTo>
                      <a:pt x="306" y="376"/>
                    </a:lnTo>
                    <a:lnTo>
                      <a:pt x="306" y="380"/>
                    </a:lnTo>
                    <a:lnTo>
                      <a:pt x="302" y="380"/>
                    </a:lnTo>
                    <a:lnTo>
                      <a:pt x="298" y="380"/>
                    </a:lnTo>
                    <a:lnTo>
                      <a:pt x="294" y="380"/>
                    </a:lnTo>
                    <a:lnTo>
                      <a:pt x="290" y="380"/>
                    </a:lnTo>
                    <a:lnTo>
                      <a:pt x="290" y="376"/>
                    </a:lnTo>
                    <a:lnTo>
                      <a:pt x="286" y="376"/>
                    </a:lnTo>
                    <a:lnTo>
                      <a:pt x="286" y="372"/>
                    </a:lnTo>
                    <a:lnTo>
                      <a:pt x="282" y="372"/>
                    </a:lnTo>
                    <a:lnTo>
                      <a:pt x="278" y="372"/>
                    </a:lnTo>
                    <a:lnTo>
                      <a:pt x="276" y="370"/>
                    </a:lnTo>
                    <a:lnTo>
                      <a:pt x="272" y="370"/>
                    </a:lnTo>
                    <a:lnTo>
                      <a:pt x="268" y="370"/>
                    </a:lnTo>
                    <a:lnTo>
                      <a:pt x="264" y="370"/>
                    </a:lnTo>
                    <a:lnTo>
                      <a:pt x="264" y="366"/>
                    </a:lnTo>
                    <a:lnTo>
                      <a:pt x="260" y="362"/>
                    </a:lnTo>
                    <a:lnTo>
                      <a:pt x="264" y="362"/>
                    </a:lnTo>
                    <a:lnTo>
                      <a:pt x="264" y="358"/>
                    </a:lnTo>
                    <a:lnTo>
                      <a:pt x="268" y="358"/>
                    </a:lnTo>
                    <a:lnTo>
                      <a:pt x="272" y="358"/>
                    </a:lnTo>
                    <a:lnTo>
                      <a:pt x="276" y="362"/>
                    </a:lnTo>
                    <a:lnTo>
                      <a:pt x="278" y="362"/>
                    </a:lnTo>
                    <a:lnTo>
                      <a:pt x="282" y="362"/>
                    </a:lnTo>
                    <a:lnTo>
                      <a:pt x="286" y="362"/>
                    </a:lnTo>
                    <a:lnTo>
                      <a:pt x="290" y="362"/>
                    </a:lnTo>
                    <a:lnTo>
                      <a:pt x="294" y="366"/>
                    </a:lnTo>
                    <a:lnTo>
                      <a:pt x="298" y="366"/>
                    </a:lnTo>
                    <a:lnTo>
                      <a:pt x="302" y="370"/>
                    </a:lnTo>
                    <a:lnTo>
                      <a:pt x="306" y="370"/>
                    </a:lnTo>
                    <a:lnTo>
                      <a:pt x="308" y="370"/>
                    </a:lnTo>
                    <a:lnTo>
                      <a:pt x="312" y="370"/>
                    </a:lnTo>
                    <a:lnTo>
                      <a:pt x="312" y="372"/>
                    </a:lnTo>
                    <a:lnTo>
                      <a:pt x="316" y="372"/>
                    </a:lnTo>
                    <a:lnTo>
                      <a:pt x="316" y="370"/>
                    </a:lnTo>
                    <a:lnTo>
                      <a:pt x="316" y="366"/>
                    </a:lnTo>
                    <a:lnTo>
                      <a:pt x="316" y="370"/>
                    </a:lnTo>
                    <a:lnTo>
                      <a:pt x="312" y="370"/>
                    </a:lnTo>
                    <a:lnTo>
                      <a:pt x="308" y="370"/>
                    </a:lnTo>
                    <a:lnTo>
                      <a:pt x="312" y="370"/>
                    </a:lnTo>
                    <a:lnTo>
                      <a:pt x="308" y="366"/>
                    </a:lnTo>
                    <a:lnTo>
                      <a:pt x="306" y="366"/>
                    </a:lnTo>
                    <a:lnTo>
                      <a:pt x="308" y="366"/>
                    </a:lnTo>
                    <a:lnTo>
                      <a:pt x="312" y="366"/>
                    </a:lnTo>
                    <a:lnTo>
                      <a:pt x="312" y="362"/>
                    </a:lnTo>
                    <a:lnTo>
                      <a:pt x="312" y="366"/>
                    </a:lnTo>
                    <a:lnTo>
                      <a:pt x="316" y="366"/>
                    </a:lnTo>
                    <a:lnTo>
                      <a:pt x="312" y="362"/>
                    </a:lnTo>
                    <a:lnTo>
                      <a:pt x="308" y="362"/>
                    </a:lnTo>
                    <a:lnTo>
                      <a:pt x="306" y="362"/>
                    </a:lnTo>
                    <a:lnTo>
                      <a:pt x="306" y="358"/>
                    </a:lnTo>
                    <a:lnTo>
                      <a:pt x="308" y="358"/>
                    </a:lnTo>
                    <a:lnTo>
                      <a:pt x="312" y="362"/>
                    </a:lnTo>
                    <a:lnTo>
                      <a:pt x="316" y="362"/>
                    </a:lnTo>
                    <a:lnTo>
                      <a:pt x="312" y="362"/>
                    </a:lnTo>
                    <a:lnTo>
                      <a:pt x="312" y="358"/>
                    </a:lnTo>
                    <a:lnTo>
                      <a:pt x="308" y="358"/>
                    </a:lnTo>
                    <a:lnTo>
                      <a:pt x="306" y="358"/>
                    </a:lnTo>
                    <a:lnTo>
                      <a:pt x="302" y="358"/>
                    </a:lnTo>
                    <a:lnTo>
                      <a:pt x="302" y="354"/>
                    </a:lnTo>
                    <a:lnTo>
                      <a:pt x="298" y="354"/>
                    </a:lnTo>
                    <a:lnTo>
                      <a:pt x="302" y="354"/>
                    </a:lnTo>
                    <a:lnTo>
                      <a:pt x="306" y="354"/>
                    </a:lnTo>
                    <a:lnTo>
                      <a:pt x="308" y="354"/>
                    </a:lnTo>
                    <a:lnTo>
                      <a:pt x="312" y="354"/>
                    </a:lnTo>
                    <a:lnTo>
                      <a:pt x="308" y="354"/>
                    </a:lnTo>
                    <a:lnTo>
                      <a:pt x="306" y="354"/>
                    </a:lnTo>
                    <a:lnTo>
                      <a:pt x="306" y="350"/>
                    </a:lnTo>
                    <a:lnTo>
                      <a:pt x="308" y="350"/>
                    </a:lnTo>
                    <a:lnTo>
                      <a:pt x="306" y="350"/>
                    </a:lnTo>
                    <a:lnTo>
                      <a:pt x="302" y="350"/>
                    </a:lnTo>
                    <a:lnTo>
                      <a:pt x="298" y="350"/>
                    </a:lnTo>
                    <a:lnTo>
                      <a:pt x="294" y="350"/>
                    </a:lnTo>
                    <a:lnTo>
                      <a:pt x="298" y="350"/>
                    </a:lnTo>
                    <a:lnTo>
                      <a:pt x="298" y="346"/>
                    </a:lnTo>
                    <a:lnTo>
                      <a:pt x="302" y="346"/>
                    </a:lnTo>
                    <a:lnTo>
                      <a:pt x="298" y="346"/>
                    </a:lnTo>
                    <a:lnTo>
                      <a:pt x="294" y="346"/>
                    </a:lnTo>
                    <a:lnTo>
                      <a:pt x="294" y="350"/>
                    </a:lnTo>
                    <a:lnTo>
                      <a:pt x="290" y="350"/>
                    </a:lnTo>
                    <a:lnTo>
                      <a:pt x="290" y="346"/>
                    </a:lnTo>
                    <a:lnTo>
                      <a:pt x="294" y="346"/>
                    </a:lnTo>
                    <a:lnTo>
                      <a:pt x="294" y="342"/>
                    </a:lnTo>
                    <a:lnTo>
                      <a:pt x="298" y="342"/>
                    </a:lnTo>
                    <a:lnTo>
                      <a:pt x="302" y="342"/>
                    </a:lnTo>
                    <a:lnTo>
                      <a:pt x="306" y="342"/>
                    </a:lnTo>
                    <a:lnTo>
                      <a:pt x="302" y="342"/>
                    </a:lnTo>
                    <a:lnTo>
                      <a:pt x="298" y="342"/>
                    </a:lnTo>
                    <a:lnTo>
                      <a:pt x="294" y="342"/>
                    </a:lnTo>
                    <a:lnTo>
                      <a:pt x="290" y="342"/>
                    </a:lnTo>
                    <a:lnTo>
                      <a:pt x="286" y="342"/>
                    </a:lnTo>
                    <a:lnTo>
                      <a:pt x="282" y="342"/>
                    </a:lnTo>
                    <a:lnTo>
                      <a:pt x="286" y="342"/>
                    </a:lnTo>
                    <a:lnTo>
                      <a:pt x="286" y="340"/>
                    </a:lnTo>
                    <a:lnTo>
                      <a:pt x="290" y="340"/>
                    </a:lnTo>
                    <a:lnTo>
                      <a:pt x="294" y="340"/>
                    </a:lnTo>
                    <a:lnTo>
                      <a:pt x="298" y="340"/>
                    </a:lnTo>
                    <a:lnTo>
                      <a:pt x="302" y="340"/>
                    </a:lnTo>
                    <a:lnTo>
                      <a:pt x="302" y="336"/>
                    </a:lnTo>
                    <a:lnTo>
                      <a:pt x="298" y="336"/>
                    </a:lnTo>
                    <a:lnTo>
                      <a:pt x="298" y="340"/>
                    </a:lnTo>
                    <a:lnTo>
                      <a:pt x="294" y="340"/>
                    </a:lnTo>
                    <a:lnTo>
                      <a:pt x="290" y="340"/>
                    </a:lnTo>
                    <a:lnTo>
                      <a:pt x="286" y="340"/>
                    </a:lnTo>
                    <a:lnTo>
                      <a:pt x="286" y="336"/>
                    </a:lnTo>
                    <a:lnTo>
                      <a:pt x="282" y="336"/>
                    </a:lnTo>
                    <a:lnTo>
                      <a:pt x="278" y="336"/>
                    </a:lnTo>
                    <a:lnTo>
                      <a:pt x="282" y="336"/>
                    </a:lnTo>
                    <a:lnTo>
                      <a:pt x="282" y="332"/>
                    </a:lnTo>
                    <a:lnTo>
                      <a:pt x="286" y="328"/>
                    </a:lnTo>
                    <a:lnTo>
                      <a:pt x="282" y="332"/>
                    </a:lnTo>
                    <a:lnTo>
                      <a:pt x="278" y="332"/>
                    </a:lnTo>
                    <a:lnTo>
                      <a:pt x="276" y="332"/>
                    </a:lnTo>
                    <a:lnTo>
                      <a:pt x="276" y="328"/>
                    </a:lnTo>
                    <a:lnTo>
                      <a:pt x="276" y="324"/>
                    </a:lnTo>
                    <a:lnTo>
                      <a:pt x="272" y="324"/>
                    </a:lnTo>
                    <a:lnTo>
                      <a:pt x="272" y="320"/>
                    </a:lnTo>
                    <a:lnTo>
                      <a:pt x="276" y="320"/>
                    </a:lnTo>
                    <a:lnTo>
                      <a:pt x="272" y="320"/>
                    </a:lnTo>
                    <a:lnTo>
                      <a:pt x="268" y="320"/>
                    </a:lnTo>
                    <a:lnTo>
                      <a:pt x="272" y="324"/>
                    </a:lnTo>
                    <a:lnTo>
                      <a:pt x="272" y="328"/>
                    </a:lnTo>
                    <a:lnTo>
                      <a:pt x="276" y="328"/>
                    </a:lnTo>
                    <a:lnTo>
                      <a:pt x="276" y="332"/>
                    </a:lnTo>
                    <a:lnTo>
                      <a:pt x="276" y="336"/>
                    </a:lnTo>
                    <a:lnTo>
                      <a:pt x="272" y="336"/>
                    </a:lnTo>
                    <a:lnTo>
                      <a:pt x="268" y="336"/>
                    </a:lnTo>
                    <a:lnTo>
                      <a:pt x="272" y="336"/>
                    </a:lnTo>
                    <a:lnTo>
                      <a:pt x="272" y="340"/>
                    </a:lnTo>
                    <a:lnTo>
                      <a:pt x="268" y="340"/>
                    </a:lnTo>
                    <a:lnTo>
                      <a:pt x="268" y="336"/>
                    </a:lnTo>
                    <a:lnTo>
                      <a:pt x="268" y="340"/>
                    </a:lnTo>
                    <a:lnTo>
                      <a:pt x="272" y="340"/>
                    </a:lnTo>
                    <a:lnTo>
                      <a:pt x="272" y="342"/>
                    </a:lnTo>
                    <a:lnTo>
                      <a:pt x="268" y="342"/>
                    </a:lnTo>
                    <a:lnTo>
                      <a:pt x="264" y="342"/>
                    </a:lnTo>
                    <a:lnTo>
                      <a:pt x="264" y="346"/>
                    </a:lnTo>
                    <a:lnTo>
                      <a:pt x="260" y="346"/>
                    </a:lnTo>
                    <a:lnTo>
                      <a:pt x="256" y="346"/>
                    </a:lnTo>
                    <a:lnTo>
                      <a:pt x="252" y="342"/>
                    </a:lnTo>
                    <a:lnTo>
                      <a:pt x="250" y="342"/>
                    </a:lnTo>
                    <a:lnTo>
                      <a:pt x="252" y="342"/>
                    </a:lnTo>
                    <a:lnTo>
                      <a:pt x="250" y="342"/>
                    </a:lnTo>
                    <a:lnTo>
                      <a:pt x="246" y="342"/>
                    </a:lnTo>
                    <a:lnTo>
                      <a:pt x="246" y="340"/>
                    </a:lnTo>
                    <a:lnTo>
                      <a:pt x="242" y="336"/>
                    </a:lnTo>
                    <a:lnTo>
                      <a:pt x="246" y="336"/>
                    </a:lnTo>
                    <a:lnTo>
                      <a:pt x="250" y="336"/>
                    </a:lnTo>
                    <a:lnTo>
                      <a:pt x="250" y="332"/>
                    </a:lnTo>
                    <a:lnTo>
                      <a:pt x="252" y="332"/>
                    </a:lnTo>
                    <a:lnTo>
                      <a:pt x="256" y="332"/>
                    </a:lnTo>
                    <a:lnTo>
                      <a:pt x="260" y="328"/>
                    </a:lnTo>
                    <a:lnTo>
                      <a:pt x="260" y="324"/>
                    </a:lnTo>
                    <a:lnTo>
                      <a:pt x="264" y="324"/>
                    </a:lnTo>
                    <a:lnTo>
                      <a:pt x="260" y="324"/>
                    </a:lnTo>
                    <a:lnTo>
                      <a:pt x="260" y="328"/>
                    </a:lnTo>
                    <a:lnTo>
                      <a:pt x="256" y="328"/>
                    </a:lnTo>
                    <a:lnTo>
                      <a:pt x="256" y="332"/>
                    </a:lnTo>
                    <a:lnTo>
                      <a:pt x="252" y="332"/>
                    </a:lnTo>
                    <a:lnTo>
                      <a:pt x="250" y="332"/>
                    </a:lnTo>
                    <a:lnTo>
                      <a:pt x="250" y="328"/>
                    </a:lnTo>
                    <a:lnTo>
                      <a:pt x="246" y="328"/>
                    </a:lnTo>
                    <a:lnTo>
                      <a:pt x="250" y="328"/>
                    </a:lnTo>
                    <a:lnTo>
                      <a:pt x="250" y="324"/>
                    </a:lnTo>
                    <a:lnTo>
                      <a:pt x="256" y="320"/>
                    </a:lnTo>
                    <a:lnTo>
                      <a:pt x="252" y="320"/>
                    </a:lnTo>
                    <a:lnTo>
                      <a:pt x="256" y="320"/>
                    </a:lnTo>
                    <a:lnTo>
                      <a:pt x="256" y="316"/>
                    </a:lnTo>
                    <a:lnTo>
                      <a:pt x="252" y="316"/>
                    </a:lnTo>
                    <a:lnTo>
                      <a:pt x="256" y="316"/>
                    </a:lnTo>
                    <a:lnTo>
                      <a:pt x="252" y="316"/>
                    </a:lnTo>
                    <a:lnTo>
                      <a:pt x="250" y="320"/>
                    </a:lnTo>
                    <a:lnTo>
                      <a:pt x="250" y="316"/>
                    </a:lnTo>
                    <a:lnTo>
                      <a:pt x="246" y="316"/>
                    </a:lnTo>
                    <a:lnTo>
                      <a:pt x="246" y="314"/>
                    </a:lnTo>
                    <a:lnTo>
                      <a:pt x="250" y="314"/>
                    </a:lnTo>
                    <a:lnTo>
                      <a:pt x="250" y="316"/>
                    </a:lnTo>
                    <a:lnTo>
                      <a:pt x="252" y="316"/>
                    </a:lnTo>
                    <a:lnTo>
                      <a:pt x="260" y="316"/>
                    </a:lnTo>
                    <a:lnTo>
                      <a:pt x="264" y="316"/>
                    </a:lnTo>
                    <a:lnTo>
                      <a:pt x="260" y="316"/>
                    </a:lnTo>
                    <a:lnTo>
                      <a:pt x="256" y="316"/>
                    </a:lnTo>
                    <a:lnTo>
                      <a:pt x="256" y="314"/>
                    </a:lnTo>
                    <a:lnTo>
                      <a:pt x="252" y="316"/>
                    </a:lnTo>
                    <a:lnTo>
                      <a:pt x="252" y="314"/>
                    </a:lnTo>
                    <a:lnTo>
                      <a:pt x="256" y="314"/>
                    </a:lnTo>
                    <a:lnTo>
                      <a:pt x="260" y="314"/>
                    </a:lnTo>
                    <a:lnTo>
                      <a:pt x="256" y="314"/>
                    </a:lnTo>
                    <a:lnTo>
                      <a:pt x="256" y="310"/>
                    </a:lnTo>
                    <a:lnTo>
                      <a:pt x="260" y="310"/>
                    </a:lnTo>
                    <a:lnTo>
                      <a:pt x="256" y="310"/>
                    </a:lnTo>
                    <a:lnTo>
                      <a:pt x="256" y="306"/>
                    </a:lnTo>
                    <a:lnTo>
                      <a:pt x="260" y="306"/>
                    </a:lnTo>
                    <a:lnTo>
                      <a:pt x="256" y="306"/>
                    </a:lnTo>
                    <a:lnTo>
                      <a:pt x="256" y="302"/>
                    </a:lnTo>
                    <a:lnTo>
                      <a:pt x="252" y="302"/>
                    </a:lnTo>
                    <a:lnTo>
                      <a:pt x="250" y="302"/>
                    </a:lnTo>
                    <a:lnTo>
                      <a:pt x="246" y="302"/>
                    </a:lnTo>
                    <a:lnTo>
                      <a:pt x="246" y="298"/>
                    </a:lnTo>
                    <a:lnTo>
                      <a:pt x="250" y="298"/>
                    </a:lnTo>
                    <a:lnTo>
                      <a:pt x="252" y="298"/>
                    </a:lnTo>
                    <a:lnTo>
                      <a:pt x="250" y="294"/>
                    </a:lnTo>
                    <a:lnTo>
                      <a:pt x="250" y="290"/>
                    </a:lnTo>
                    <a:lnTo>
                      <a:pt x="252" y="290"/>
                    </a:lnTo>
                    <a:lnTo>
                      <a:pt x="252" y="294"/>
                    </a:lnTo>
                    <a:lnTo>
                      <a:pt x="252" y="290"/>
                    </a:lnTo>
                    <a:lnTo>
                      <a:pt x="250" y="290"/>
                    </a:lnTo>
                    <a:lnTo>
                      <a:pt x="246" y="290"/>
                    </a:lnTo>
                    <a:lnTo>
                      <a:pt x="246" y="286"/>
                    </a:lnTo>
                    <a:lnTo>
                      <a:pt x="242" y="286"/>
                    </a:lnTo>
                    <a:lnTo>
                      <a:pt x="238" y="286"/>
                    </a:lnTo>
                    <a:lnTo>
                      <a:pt x="238" y="284"/>
                    </a:lnTo>
                    <a:lnTo>
                      <a:pt x="242" y="284"/>
                    </a:lnTo>
                    <a:lnTo>
                      <a:pt x="238" y="284"/>
                    </a:lnTo>
                    <a:lnTo>
                      <a:pt x="242" y="284"/>
                    </a:lnTo>
                    <a:lnTo>
                      <a:pt x="246" y="284"/>
                    </a:lnTo>
                    <a:lnTo>
                      <a:pt x="242" y="284"/>
                    </a:lnTo>
                    <a:lnTo>
                      <a:pt x="242" y="280"/>
                    </a:lnTo>
                    <a:lnTo>
                      <a:pt x="246" y="280"/>
                    </a:lnTo>
                    <a:lnTo>
                      <a:pt x="242" y="280"/>
                    </a:lnTo>
                    <a:lnTo>
                      <a:pt x="242" y="276"/>
                    </a:lnTo>
                    <a:lnTo>
                      <a:pt x="238" y="276"/>
                    </a:lnTo>
                    <a:lnTo>
                      <a:pt x="242" y="276"/>
                    </a:lnTo>
                    <a:lnTo>
                      <a:pt x="238" y="276"/>
                    </a:lnTo>
                    <a:lnTo>
                      <a:pt x="234" y="276"/>
                    </a:lnTo>
                    <a:lnTo>
                      <a:pt x="234" y="272"/>
                    </a:lnTo>
                    <a:lnTo>
                      <a:pt x="238" y="272"/>
                    </a:lnTo>
                    <a:lnTo>
                      <a:pt x="238" y="268"/>
                    </a:lnTo>
                    <a:lnTo>
                      <a:pt x="234" y="268"/>
                    </a:lnTo>
                    <a:lnTo>
                      <a:pt x="230" y="272"/>
                    </a:lnTo>
                    <a:lnTo>
                      <a:pt x="226" y="272"/>
                    </a:lnTo>
                    <a:lnTo>
                      <a:pt x="222" y="272"/>
                    </a:lnTo>
                    <a:lnTo>
                      <a:pt x="220" y="272"/>
                    </a:lnTo>
                    <a:lnTo>
                      <a:pt x="222" y="272"/>
                    </a:lnTo>
                    <a:lnTo>
                      <a:pt x="226" y="272"/>
                    </a:lnTo>
                    <a:lnTo>
                      <a:pt x="230" y="272"/>
                    </a:lnTo>
                    <a:lnTo>
                      <a:pt x="230" y="268"/>
                    </a:lnTo>
                    <a:lnTo>
                      <a:pt x="234" y="268"/>
                    </a:lnTo>
                    <a:lnTo>
                      <a:pt x="230" y="268"/>
                    </a:lnTo>
                    <a:lnTo>
                      <a:pt x="230" y="264"/>
                    </a:lnTo>
                    <a:lnTo>
                      <a:pt x="234" y="264"/>
                    </a:lnTo>
                    <a:lnTo>
                      <a:pt x="238" y="264"/>
                    </a:lnTo>
                    <a:lnTo>
                      <a:pt x="234" y="264"/>
                    </a:lnTo>
                    <a:lnTo>
                      <a:pt x="230" y="264"/>
                    </a:lnTo>
                    <a:lnTo>
                      <a:pt x="226" y="264"/>
                    </a:lnTo>
                    <a:lnTo>
                      <a:pt x="230" y="264"/>
                    </a:lnTo>
                    <a:lnTo>
                      <a:pt x="234" y="264"/>
                    </a:lnTo>
                    <a:lnTo>
                      <a:pt x="238" y="260"/>
                    </a:lnTo>
                    <a:lnTo>
                      <a:pt x="234" y="260"/>
                    </a:lnTo>
                    <a:lnTo>
                      <a:pt x="230" y="260"/>
                    </a:lnTo>
                    <a:lnTo>
                      <a:pt x="230" y="256"/>
                    </a:lnTo>
                    <a:lnTo>
                      <a:pt x="226" y="256"/>
                    </a:lnTo>
                    <a:lnTo>
                      <a:pt x="222" y="256"/>
                    </a:lnTo>
                    <a:lnTo>
                      <a:pt x="222" y="254"/>
                    </a:lnTo>
                    <a:lnTo>
                      <a:pt x="226" y="254"/>
                    </a:lnTo>
                    <a:lnTo>
                      <a:pt x="226" y="250"/>
                    </a:lnTo>
                    <a:lnTo>
                      <a:pt x="222" y="250"/>
                    </a:lnTo>
                    <a:lnTo>
                      <a:pt x="220" y="250"/>
                    </a:lnTo>
                    <a:lnTo>
                      <a:pt x="216" y="250"/>
                    </a:lnTo>
                    <a:lnTo>
                      <a:pt x="212" y="250"/>
                    </a:lnTo>
                    <a:lnTo>
                      <a:pt x="212" y="246"/>
                    </a:lnTo>
                    <a:lnTo>
                      <a:pt x="208" y="246"/>
                    </a:lnTo>
                    <a:lnTo>
                      <a:pt x="212" y="246"/>
                    </a:lnTo>
                    <a:lnTo>
                      <a:pt x="212" y="242"/>
                    </a:lnTo>
                    <a:lnTo>
                      <a:pt x="208" y="242"/>
                    </a:lnTo>
                    <a:lnTo>
                      <a:pt x="208" y="238"/>
                    </a:lnTo>
                    <a:lnTo>
                      <a:pt x="204" y="238"/>
                    </a:lnTo>
                    <a:lnTo>
                      <a:pt x="200" y="238"/>
                    </a:lnTo>
                    <a:lnTo>
                      <a:pt x="204" y="238"/>
                    </a:lnTo>
                    <a:lnTo>
                      <a:pt x="208" y="238"/>
                    </a:lnTo>
                    <a:lnTo>
                      <a:pt x="208" y="234"/>
                    </a:lnTo>
                    <a:lnTo>
                      <a:pt x="204" y="234"/>
                    </a:lnTo>
                    <a:lnTo>
                      <a:pt x="204" y="230"/>
                    </a:lnTo>
                    <a:lnTo>
                      <a:pt x="208" y="230"/>
                    </a:lnTo>
                    <a:lnTo>
                      <a:pt x="204" y="230"/>
                    </a:lnTo>
                    <a:lnTo>
                      <a:pt x="204" y="228"/>
                    </a:lnTo>
                    <a:lnTo>
                      <a:pt x="200" y="228"/>
                    </a:lnTo>
                    <a:lnTo>
                      <a:pt x="200" y="230"/>
                    </a:lnTo>
                    <a:lnTo>
                      <a:pt x="196" y="230"/>
                    </a:lnTo>
                    <a:lnTo>
                      <a:pt x="194" y="228"/>
                    </a:lnTo>
                    <a:lnTo>
                      <a:pt x="196" y="228"/>
                    </a:lnTo>
                    <a:lnTo>
                      <a:pt x="196" y="224"/>
                    </a:lnTo>
                    <a:lnTo>
                      <a:pt x="194" y="224"/>
                    </a:lnTo>
                    <a:lnTo>
                      <a:pt x="190" y="224"/>
                    </a:lnTo>
                    <a:lnTo>
                      <a:pt x="190" y="228"/>
                    </a:lnTo>
                    <a:lnTo>
                      <a:pt x="186" y="228"/>
                    </a:lnTo>
                    <a:lnTo>
                      <a:pt x="186" y="224"/>
                    </a:lnTo>
                    <a:lnTo>
                      <a:pt x="190" y="224"/>
                    </a:lnTo>
                    <a:lnTo>
                      <a:pt x="186" y="224"/>
                    </a:lnTo>
                    <a:lnTo>
                      <a:pt x="182" y="224"/>
                    </a:lnTo>
                    <a:lnTo>
                      <a:pt x="182" y="220"/>
                    </a:lnTo>
                    <a:lnTo>
                      <a:pt x="178" y="220"/>
                    </a:lnTo>
                    <a:lnTo>
                      <a:pt x="174" y="220"/>
                    </a:lnTo>
                    <a:lnTo>
                      <a:pt x="170" y="220"/>
                    </a:lnTo>
                    <a:lnTo>
                      <a:pt x="170" y="216"/>
                    </a:lnTo>
                    <a:lnTo>
                      <a:pt x="164" y="216"/>
                    </a:lnTo>
                    <a:lnTo>
                      <a:pt x="160" y="216"/>
                    </a:lnTo>
                    <a:lnTo>
                      <a:pt x="156" y="216"/>
                    </a:lnTo>
                    <a:lnTo>
                      <a:pt x="152" y="216"/>
                    </a:lnTo>
                    <a:lnTo>
                      <a:pt x="152" y="212"/>
                    </a:lnTo>
                    <a:lnTo>
                      <a:pt x="148" y="212"/>
                    </a:lnTo>
                    <a:lnTo>
                      <a:pt x="148" y="216"/>
                    </a:lnTo>
                    <a:lnTo>
                      <a:pt x="148" y="212"/>
                    </a:lnTo>
                    <a:lnTo>
                      <a:pt x="144" y="212"/>
                    </a:lnTo>
                    <a:lnTo>
                      <a:pt x="144" y="216"/>
                    </a:lnTo>
                    <a:lnTo>
                      <a:pt x="140" y="216"/>
                    </a:lnTo>
                    <a:lnTo>
                      <a:pt x="144" y="212"/>
                    </a:lnTo>
                    <a:lnTo>
                      <a:pt x="140" y="212"/>
                    </a:lnTo>
                    <a:lnTo>
                      <a:pt x="136" y="212"/>
                    </a:lnTo>
                    <a:lnTo>
                      <a:pt x="134" y="212"/>
                    </a:lnTo>
                    <a:lnTo>
                      <a:pt x="130" y="216"/>
                    </a:lnTo>
                    <a:lnTo>
                      <a:pt x="126" y="216"/>
                    </a:lnTo>
                    <a:lnTo>
                      <a:pt x="122" y="216"/>
                    </a:lnTo>
                    <a:lnTo>
                      <a:pt x="122" y="212"/>
                    </a:lnTo>
                    <a:lnTo>
                      <a:pt x="118" y="216"/>
                    </a:lnTo>
                    <a:lnTo>
                      <a:pt x="118" y="212"/>
                    </a:lnTo>
                    <a:lnTo>
                      <a:pt x="118" y="216"/>
                    </a:lnTo>
                    <a:lnTo>
                      <a:pt x="114" y="216"/>
                    </a:lnTo>
                    <a:lnTo>
                      <a:pt x="118" y="216"/>
                    </a:lnTo>
                    <a:lnTo>
                      <a:pt x="118" y="220"/>
                    </a:lnTo>
                    <a:lnTo>
                      <a:pt x="114" y="220"/>
                    </a:lnTo>
                    <a:lnTo>
                      <a:pt x="114" y="216"/>
                    </a:lnTo>
                    <a:lnTo>
                      <a:pt x="110" y="216"/>
                    </a:lnTo>
                    <a:lnTo>
                      <a:pt x="110" y="220"/>
                    </a:lnTo>
                    <a:lnTo>
                      <a:pt x="110" y="216"/>
                    </a:lnTo>
                    <a:lnTo>
                      <a:pt x="108" y="216"/>
                    </a:lnTo>
                    <a:lnTo>
                      <a:pt x="110" y="216"/>
                    </a:lnTo>
                    <a:lnTo>
                      <a:pt x="108" y="216"/>
                    </a:lnTo>
                    <a:lnTo>
                      <a:pt x="108" y="220"/>
                    </a:lnTo>
                    <a:lnTo>
                      <a:pt x="104" y="220"/>
                    </a:lnTo>
                    <a:lnTo>
                      <a:pt x="100" y="220"/>
                    </a:lnTo>
                    <a:lnTo>
                      <a:pt x="100" y="216"/>
                    </a:lnTo>
                    <a:lnTo>
                      <a:pt x="104" y="216"/>
                    </a:lnTo>
                    <a:lnTo>
                      <a:pt x="100" y="216"/>
                    </a:lnTo>
                    <a:lnTo>
                      <a:pt x="104" y="216"/>
                    </a:lnTo>
                    <a:lnTo>
                      <a:pt x="104" y="212"/>
                    </a:lnTo>
                    <a:lnTo>
                      <a:pt x="100" y="212"/>
                    </a:lnTo>
                    <a:lnTo>
                      <a:pt x="96" y="212"/>
                    </a:lnTo>
                    <a:lnTo>
                      <a:pt x="94" y="216"/>
                    </a:lnTo>
                    <a:lnTo>
                      <a:pt x="94" y="220"/>
                    </a:lnTo>
                    <a:lnTo>
                      <a:pt x="90" y="216"/>
                    </a:lnTo>
                    <a:lnTo>
                      <a:pt x="86" y="216"/>
                    </a:lnTo>
                    <a:lnTo>
                      <a:pt x="86" y="212"/>
                    </a:lnTo>
                    <a:lnTo>
                      <a:pt x="82" y="216"/>
                    </a:lnTo>
                    <a:lnTo>
                      <a:pt x="86" y="216"/>
                    </a:lnTo>
                    <a:lnTo>
                      <a:pt x="86" y="220"/>
                    </a:lnTo>
                    <a:lnTo>
                      <a:pt x="90" y="220"/>
                    </a:lnTo>
                    <a:lnTo>
                      <a:pt x="94" y="224"/>
                    </a:lnTo>
                    <a:lnTo>
                      <a:pt x="90" y="224"/>
                    </a:lnTo>
                    <a:lnTo>
                      <a:pt x="86" y="224"/>
                    </a:lnTo>
                    <a:lnTo>
                      <a:pt x="82" y="220"/>
                    </a:lnTo>
                    <a:lnTo>
                      <a:pt x="78" y="220"/>
                    </a:lnTo>
                    <a:lnTo>
                      <a:pt x="74" y="220"/>
                    </a:lnTo>
                    <a:lnTo>
                      <a:pt x="70" y="220"/>
                    </a:lnTo>
                    <a:lnTo>
                      <a:pt x="66" y="220"/>
                    </a:lnTo>
                    <a:lnTo>
                      <a:pt x="64" y="220"/>
                    </a:lnTo>
                    <a:lnTo>
                      <a:pt x="64" y="216"/>
                    </a:lnTo>
                    <a:lnTo>
                      <a:pt x="60" y="216"/>
                    </a:lnTo>
                    <a:lnTo>
                      <a:pt x="56" y="216"/>
                    </a:lnTo>
                    <a:lnTo>
                      <a:pt x="56" y="212"/>
                    </a:lnTo>
                    <a:lnTo>
                      <a:pt x="52" y="212"/>
                    </a:lnTo>
                    <a:lnTo>
                      <a:pt x="48" y="212"/>
                    </a:lnTo>
                    <a:lnTo>
                      <a:pt x="48" y="208"/>
                    </a:lnTo>
                    <a:lnTo>
                      <a:pt x="52" y="208"/>
                    </a:lnTo>
                    <a:lnTo>
                      <a:pt x="56" y="208"/>
                    </a:lnTo>
                    <a:lnTo>
                      <a:pt x="60" y="204"/>
                    </a:lnTo>
                    <a:lnTo>
                      <a:pt x="64" y="204"/>
                    </a:lnTo>
                    <a:lnTo>
                      <a:pt x="70" y="204"/>
                    </a:lnTo>
                    <a:lnTo>
                      <a:pt x="70" y="200"/>
                    </a:lnTo>
                    <a:lnTo>
                      <a:pt x="66" y="200"/>
                    </a:lnTo>
                    <a:lnTo>
                      <a:pt x="64" y="200"/>
                    </a:lnTo>
                    <a:lnTo>
                      <a:pt x="64" y="204"/>
                    </a:lnTo>
                    <a:lnTo>
                      <a:pt x="60" y="204"/>
                    </a:lnTo>
                    <a:lnTo>
                      <a:pt x="60" y="200"/>
                    </a:lnTo>
                    <a:lnTo>
                      <a:pt x="56" y="200"/>
                    </a:lnTo>
                    <a:lnTo>
                      <a:pt x="52" y="200"/>
                    </a:lnTo>
                    <a:lnTo>
                      <a:pt x="48" y="200"/>
                    </a:lnTo>
                    <a:lnTo>
                      <a:pt x="44" y="200"/>
                    </a:lnTo>
                    <a:lnTo>
                      <a:pt x="40" y="200"/>
                    </a:lnTo>
                    <a:lnTo>
                      <a:pt x="40" y="198"/>
                    </a:lnTo>
                    <a:lnTo>
                      <a:pt x="44" y="198"/>
                    </a:lnTo>
                    <a:lnTo>
                      <a:pt x="44" y="194"/>
                    </a:lnTo>
                    <a:lnTo>
                      <a:pt x="48" y="194"/>
                    </a:lnTo>
                    <a:lnTo>
                      <a:pt x="44" y="194"/>
                    </a:lnTo>
                    <a:lnTo>
                      <a:pt x="40" y="198"/>
                    </a:lnTo>
                    <a:lnTo>
                      <a:pt x="38" y="198"/>
                    </a:lnTo>
                    <a:lnTo>
                      <a:pt x="38" y="200"/>
                    </a:lnTo>
                    <a:lnTo>
                      <a:pt x="34" y="200"/>
                    </a:lnTo>
                    <a:lnTo>
                      <a:pt x="34" y="198"/>
                    </a:lnTo>
                    <a:lnTo>
                      <a:pt x="30" y="198"/>
                    </a:lnTo>
                    <a:lnTo>
                      <a:pt x="34" y="194"/>
                    </a:lnTo>
                    <a:lnTo>
                      <a:pt x="30" y="198"/>
                    </a:lnTo>
                    <a:lnTo>
                      <a:pt x="30" y="194"/>
                    </a:lnTo>
                    <a:lnTo>
                      <a:pt x="26" y="194"/>
                    </a:lnTo>
                    <a:lnTo>
                      <a:pt x="22" y="194"/>
                    </a:lnTo>
                    <a:lnTo>
                      <a:pt x="22" y="190"/>
                    </a:lnTo>
                    <a:lnTo>
                      <a:pt x="26" y="190"/>
                    </a:lnTo>
                    <a:lnTo>
                      <a:pt x="30" y="190"/>
                    </a:lnTo>
                    <a:lnTo>
                      <a:pt x="34" y="186"/>
                    </a:lnTo>
                    <a:lnTo>
                      <a:pt x="38" y="186"/>
                    </a:lnTo>
                    <a:lnTo>
                      <a:pt x="40" y="186"/>
                    </a:lnTo>
                    <a:lnTo>
                      <a:pt x="44" y="186"/>
                    </a:lnTo>
                    <a:lnTo>
                      <a:pt x="48" y="186"/>
                    </a:lnTo>
                    <a:lnTo>
                      <a:pt x="52" y="186"/>
                    </a:lnTo>
                    <a:lnTo>
                      <a:pt x="56" y="186"/>
                    </a:lnTo>
                    <a:lnTo>
                      <a:pt x="56" y="190"/>
                    </a:lnTo>
                    <a:lnTo>
                      <a:pt x="60" y="190"/>
                    </a:lnTo>
                    <a:lnTo>
                      <a:pt x="64" y="190"/>
                    </a:lnTo>
                    <a:lnTo>
                      <a:pt x="66" y="190"/>
                    </a:lnTo>
                    <a:lnTo>
                      <a:pt x="70" y="190"/>
                    </a:lnTo>
                    <a:lnTo>
                      <a:pt x="70" y="186"/>
                    </a:lnTo>
                    <a:lnTo>
                      <a:pt x="74" y="186"/>
                    </a:lnTo>
                    <a:lnTo>
                      <a:pt x="74" y="190"/>
                    </a:lnTo>
                    <a:lnTo>
                      <a:pt x="78" y="190"/>
                    </a:lnTo>
                    <a:lnTo>
                      <a:pt x="82" y="190"/>
                    </a:lnTo>
                    <a:lnTo>
                      <a:pt x="86" y="190"/>
                    </a:lnTo>
                    <a:lnTo>
                      <a:pt x="90" y="190"/>
                    </a:lnTo>
                    <a:lnTo>
                      <a:pt x="94" y="190"/>
                    </a:lnTo>
                    <a:lnTo>
                      <a:pt x="96" y="190"/>
                    </a:lnTo>
                    <a:lnTo>
                      <a:pt x="96" y="186"/>
                    </a:lnTo>
                    <a:lnTo>
                      <a:pt x="94" y="190"/>
                    </a:lnTo>
                    <a:lnTo>
                      <a:pt x="90" y="190"/>
                    </a:lnTo>
                    <a:lnTo>
                      <a:pt x="86" y="190"/>
                    </a:lnTo>
                    <a:lnTo>
                      <a:pt x="82" y="190"/>
                    </a:lnTo>
                    <a:lnTo>
                      <a:pt x="78" y="190"/>
                    </a:lnTo>
                    <a:lnTo>
                      <a:pt x="78" y="186"/>
                    </a:lnTo>
                    <a:lnTo>
                      <a:pt x="74" y="186"/>
                    </a:lnTo>
                    <a:lnTo>
                      <a:pt x="70" y="186"/>
                    </a:lnTo>
                    <a:lnTo>
                      <a:pt x="66" y="186"/>
                    </a:lnTo>
                    <a:lnTo>
                      <a:pt x="64" y="186"/>
                    </a:lnTo>
                    <a:lnTo>
                      <a:pt x="60" y="186"/>
                    </a:lnTo>
                    <a:lnTo>
                      <a:pt x="56" y="186"/>
                    </a:lnTo>
                    <a:lnTo>
                      <a:pt x="60" y="186"/>
                    </a:lnTo>
                    <a:lnTo>
                      <a:pt x="64" y="182"/>
                    </a:lnTo>
                    <a:lnTo>
                      <a:pt x="66" y="182"/>
                    </a:lnTo>
                    <a:lnTo>
                      <a:pt x="70" y="182"/>
                    </a:lnTo>
                    <a:lnTo>
                      <a:pt x="74" y="182"/>
                    </a:lnTo>
                    <a:lnTo>
                      <a:pt x="78" y="182"/>
                    </a:lnTo>
                    <a:lnTo>
                      <a:pt x="82" y="182"/>
                    </a:lnTo>
                    <a:lnTo>
                      <a:pt x="86" y="182"/>
                    </a:lnTo>
                    <a:lnTo>
                      <a:pt x="90" y="182"/>
                    </a:lnTo>
                    <a:lnTo>
                      <a:pt x="90" y="186"/>
                    </a:lnTo>
                    <a:lnTo>
                      <a:pt x="94" y="186"/>
                    </a:lnTo>
                    <a:lnTo>
                      <a:pt x="96" y="186"/>
                    </a:lnTo>
                    <a:lnTo>
                      <a:pt x="94" y="186"/>
                    </a:lnTo>
                    <a:lnTo>
                      <a:pt x="90" y="182"/>
                    </a:lnTo>
                    <a:lnTo>
                      <a:pt x="94" y="182"/>
                    </a:lnTo>
                    <a:lnTo>
                      <a:pt x="96" y="182"/>
                    </a:lnTo>
                    <a:lnTo>
                      <a:pt x="96" y="178"/>
                    </a:lnTo>
                    <a:lnTo>
                      <a:pt x="96" y="174"/>
                    </a:lnTo>
                    <a:lnTo>
                      <a:pt x="94" y="174"/>
                    </a:lnTo>
                    <a:lnTo>
                      <a:pt x="90" y="174"/>
                    </a:lnTo>
                    <a:lnTo>
                      <a:pt x="86" y="174"/>
                    </a:lnTo>
                    <a:lnTo>
                      <a:pt x="82" y="174"/>
                    </a:lnTo>
                    <a:lnTo>
                      <a:pt x="82" y="178"/>
                    </a:lnTo>
                    <a:lnTo>
                      <a:pt x="78" y="178"/>
                    </a:lnTo>
                    <a:lnTo>
                      <a:pt x="74" y="178"/>
                    </a:lnTo>
                    <a:lnTo>
                      <a:pt x="70" y="178"/>
                    </a:lnTo>
                    <a:lnTo>
                      <a:pt x="66" y="178"/>
                    </a:lnTo>
                    <a:lnTo>
                      <a:pt x="64" y="178"/>
                    </a:lnTo>
                    <a:lnTo>
                      <a:pt x="66" y="178"/>
                    </a:lnTo>
                    <a:lnTo>
                      <a:pt x="64" y="178"/>
                    </a:lnTo>
                    <a:lnTo>
                      <a:pt x="64" y="174"/>
                    </a:lnTo>
                    <a:lnTo>
                      <a:pt x="60" y="174"/>
                    </a:lnTo>
                    <a:lnTo>
                      <a:pt x="60" y="178"/>
                    </a:lnTo>
                    <a:lnTo>
                      <a:pt x="64" y="178"/>
                    </a:lnTo>
                    <a:lnTo>
                      <a:pt x="60" y="178"/>
                    </a:lnTo>
                    <a:lnTo>
                      <a:pt x="56" y="178"/>
                    </a:lnTo>
                    <a:lnTo>
                      <a:pt x="56" y="182"/>
                    </a:lnTo>
                    <a:lnTo>
                      <a:pt x="52" y="182"/>
                    </a:lnTo>
                    <a:lnTo>
                      <a:pt x="52" y="178"/>
                    </a:lnTo>
                    <a:lnTo>
                      <a:pt x="48" y="178"/>
                    </a:lnTo>
                    <a:lnTo>
                      <a:pt x="44" y="178"/>
                    </a:lnTo>
                    <a:lnTo>
                      <a:pt x="40" y="178"/>
                    </a:lnTo>
                    <a:lnTo>
                      <a:pt x="38" y="178"/>
                    </a:lnTo>
                    <a:lnTo>
                      <a:pt x="40" y="174"/>
                    </a:lnTo>
                    <a:lnTo>
                      <a:pt x="44" y="174"/>
                    </a:lnTo>
                    <a:lnTo>
                      <a:pt x="48" y="174"/>
                    </a:lnTo>
                    <a:lnTo>
                      <a:pt x="48" y="172"/>
                    </a:lnTo>
                    <a:lnTo>
                      <a:pt x="48" y="174"/>
                    </a:lnTo>
                    <a:lnTo>
                      <a:pt x="44" y="174"/>
                    </a:lnTo>
                    <a:lnTo>
                      <a:pt x="40" y="174"/>
                    </a:lnTo>
                    <a:lnTo>
                      <a:pt x="38" y="174"/>
                    </a:lnTo>
                    <a:lnTo>
                      <a:pt x="34" y="174"/>
                    </a:lnTo>
                    <a:lnTo>
                      <a:pt x="34" y="172"/>
                    </a:lnTo>
                    <a:lnTo>
                      <a:pt x="38" y="172"/>
                    </a:lnTo>
                    <a:lnTo>
                      <a:pt x="40" y="172"/>
                    </a:lnTo>
                    <a:lnTo>
                      <a:pt x="38" y="172"/>
                    </a:lnTo>
                    <a:lnTo>
                      <a:pt x="34" y="172"/>
                    </a:lnTo>
                    <a:lnTo>
                      <a:pt x="30" y="172"/>
                    </a:lnTo>
                    <a:lnTo>
                      <a:pt x="26" y="172"/>
                    </a:lnTo>
                    <a:lnTo>
                      <a:pt x="22" y="172"/>
                    </a:lnTo>
                    <a:lnTo>
                      <a:pt x="26" y="172"/>
                    </a:lnTo>
                    <a:lnTo>
                      <a:pt x="26" y="168"/>
                    </a:lnTo>
                    <a:lnTo>
                      <a:pt x="22" y="168"/>
                    </a:lnTo>
                    <a:lnTo>
                      <a:pt x="22" y="172"/>
                    </a:lnTo>
                    <a:lnTo>
                      <a:pt x="18" y="172"/>
                    </a:lnTo>
                    <a:lnTo>
                      <a:pt x="18" y="168"/>
                    </a:lnTo>
                    <a:lnTo>
                      <a:pt x="14" y="168"/>
                    </a:lnTo>
                    <a:lnTo>
                      <a:pt x="10" y="168"/>
                    </a:lnTo>
                    <a:lnTo>
                      <a:pt x="8" y="164"/>
                    </a:lnTo>
                    <a:lnTo>
                      <a:pt x="10" y="164"/>
                    </a:lnTo>
                    <a:lnTo>
                      <a:pt x="8" y="164"/>
                    </a:lnTo>
                    <a:lnTo>
                      <a:pt x="4" y="164"/>
                    </a:lnTo>
                    <a:lnTo>
                      <a:pt x="0" y="160"/>
                    </a:lnTo>
                    <a:lnTo>
                      <a:pt x="4" y="160"/>
                    </a:lnTo>
                    <a:lnTo>
                      <a:pt x="4" y="158"/>
                    </a:lnTo>
                    <a:lnTo>
                      <a:pt x="8" y="158"/>
                    </a:lnTo>
                    <a:lnTo>
                      <a:pt x="4" y="158"/>
                    </a:lnTo>
                    <a:lnTo>
                      <a:pt x="4" y="154"/>
                    </a:lnTo>
                    <a:lnTo>
                      <a:pt x="8" y="154"/>
                    </a:lnTo>
                    <a:lnTo>
                      <a:pt x="4" y="154"/>
                    </a:lnTo>
                    <a:lnTo>
                      <a:pt x="8" y="150"/>
                    </a:lnTo>
                    <a:lnTo>
                      <a:pt x="10" y="150"/>
                    </a:lnTo>
                    <a:lnTo>
                      <a:pt x="14" y="150"/>
                    </a:lnTo>
                    <a:lnTo>
                      <a:pt x="18" y="150"/>
                    </a:lnTo>
                    <a:lnTo>
                      <a:pt x="22" y="150"/>
                    </a:lnTo>
                    <a:lnTo>
                      <a:pt x="26" y="150"/>
                    </a:lnTo>
                    <a:lnTo>
                      <a:pt x="30" y="150"/>
                    </a:lnTo>
                    <a:lnTo>
                      <a:pt x="30" y="146"/>
                    </a:lnTo>
                    <a:lnTo>
                      <a:pt x="34" y="146"/>
                    </a:lnTo>
                    <a:lnTo>
                      <a:pt x="38" y="146"/>
                    </a:lnTo>
                    <a:lnTo>
                      <a:pt x="40" y="146"/>
                    </a:lnTo>
                    <a:lnTo>
                      <a:pt x="44" y="146"/>
                    </a:lnTo>
                    <a:lnTo>
                      <a:pt x="40" y="146"/>
                    </a:lnTo>
                    <a:lnTo>
                      <a:pt x="40" y="142"/>
                    </a:lnTo>
                    <a:lnTo>
                      <a:pt x="44" y="142"/>
                    </a:lnTo>
                    <a:lnTo>
                      <a:pt x="48" y="142"/>
                    </a:lnTo>
                    <a:lnTo>
                      <a:pt x="52" y="142"/>
                    </a:lnTo>
                    <a:lnTo>
                      <a:pt x="56" y="142"/>
                    </a:lnTo>
                    <a:lnTo>
                      <a:pt x="60" y="142"/>
                    </a:lnTo>
                    <a:lnTo>
                      <a:pt x="56" y="142"/>
                    </a:lnTo>
                    <a:lnTo>
                      <a:pt x="56" y="138"/>
                    </a:lnTo>
                    <a:lnTo>
                      <a:pt x="60" y="138"/>
                    </a:lnTo>
                    <a:lnTo>
                      <a:pt x="66" y="134"/>
                    </a:lnTo>
                    <a:lnTo>
                      <a:pt x="70" y="134"/>
                    </a:lnTo>
                    <a:lnTo>
                      <a:pt x="74" y="138"/>
                    </a:lnTo>
                    <a:lnTo>
                      <a:pt x="74" y="134"/>
                    </a:lnTo>
                    <a:lnTo>
                      <a:pt x="78" y="134"/>
                    </a:lnTo>
                    <a:lnTo>
                      <a:pt x="82" y="134"/>
                    </a:lnTo>
                    <a:lnTo>
                      <a:pt x="86" y="134"/>
                    </a:lnTo>
                    <a:lnTo>
                      <a:pt x="90" y="134"/>
                    </a:lnTo>
                    <a:lnTo>
                      <a:pt x="94" y="134"/>
                    </a:lnTo>
                    <a:lnTo>
                      <a:pt x="96" y="134"/>
                    </a:lnTo>
                    <a:lnTo>
                      <a:pt x="100" y="134"/>
                    </a:lnTo>
                    <a:lnTo>
                      <a:pt x="104" y="130"/>
                    </a:lnTo>
                    <a:lnTo>
                      <a:pt x="108" y="128"/>
                    </a:lnTo>
                    <a:lnTo>
                      <a:pt x="110" y="128"/>
                    </a:lnTo>
                    <a:lnTo>
                      <a:pt x="110" y="124"/>
                    </a:lnTo>
                    <a:lnTo>
                      <a:pt x="114" y="124"/>
                    </a:lnTo>
                    <a:lnTo>
                      <a:pt x="114" y="120"/>
                    </a:lnTo>
                    <a:lnTo>
                      <a:pt x="110" y="120"/>
                    </a:lnTo>
                    <a:lnTo>
                      <a:pt x="110" y="116"/>
                    </a:lnTo>
                    <a:lnTo>
                      <a:pt x="110" y="112"/>
                    </a:lnTo>
                    <a:lnTo>
                      <a:pt x="110" y="108"/>
                    </a:lnTo>
                    <a:lnTo>
                      <a:pt x="114" y="108"/>
                    </a:lnTo>
                    <a:lnTo>
                      <a:pt x="122" y="108"/>
                    </a:lnTo>
                    <a:lnTo>
                      <a:pt x="122" y="104"/>
                    </a:lnTo>
                    <a:lnTo>
                      <a:pt x="126" y="104"/>
                    </a:lnTo>
                    <a:lnTo>
                      <a:pt x="130" y="104"/>
                    </a:lnTo>
                    <a:lnTo>
                      <a:pt x="126" y="104"/>
                    </a:lnTo>
                    <a:lnTo>
                      <a:pt x="122" y="104"/>
                    </a:lnTo>
                    <a:lnTo>
                      <a:pt x="122" y="100"/>
                    </a:lnTo>
                    <a:lnTo>
                      <a:pt x="122" y="104"/>
                    </a:lnTo>
                    <a:lnTo>
                      <a:pt x="118" y="104"/>
                    </a:lnTo>
                    <a:lnTo>
                      <a:pt x="114" y="104"/>
                    </a:lnTo>
                    <a:lnTo>
                      <a:pt x="114" y="108"/>
                    </a:lnTo>
                    <a:lnTo>
                      <a:pt x="110" y="108"/>
                    </a:lnTo>
                    <a:lnTo>
                      <a:pt x="110" y="104"/>
                    </a:lnTo>
                    <a:lnTo>
                      <a:pt x="108" y="104"/>
                    </a:lnTo>
                    <a:lnTo>
                      <a:pt x="108" y="108"/>
                    </a:lnTo>
                    <a:lnTo>
                      <a:pt x="104" y="108"/>
                    </a:lnTo>
                    <a:lnTo>
                      <a:pt x="100" y="108"/>
                    </a:lnTo>
                    <a:lnTo>
                      <a:pt x="96" y="108"/>
                    </a:lnTo>
                    <a:lnTo>
                      <a:pt x="96" y="104"/>
                    </a:lnTo>
                    <a:lnTo>
                      <a:pt x="94" y="104"/>
                    </a:lnTo>
                    <a:lnTo>
                      <a:pt x="90" y="104"/>
                    </a:lnTo>
                    <a:lnTo>
                      <a:pt x="90" y="108"/>
                    </a:lnTo>
                    <a:lnTo>
                      <a:pt x="86" y="108"/>
                    </a:lnTo>
                    <a:lnTo>
                      <a:pt x="82" y="108"/>
                    </a:lnTo>
                    <a:lnTo>
                      <a:pt x="82" y="104"/>
                    </a:lnTo>
                    <a:lnTo>
                      <a:pt x="78" y="104"/>
                    </a:lnTo>
                    <a:lnTo>
                      <a:pt x="78" y="100"/>
                    </a:lnTo>
                    <a:lnTo>
                      <a:pt x="78" y="98"/>
                    </a:lnTo>
                    <a:lnTo>
                      <a:pt x="82" y="98"/>
                    </a:lnTo>
                    <a:lnTo>
                      <a:pt x="86" y="98"/>
                    </a:lnTo>
                    <a:lnTo>
                      <a:pt x="90" y="94"/>
                    </a:lnTo>
                    <a:lnTo>
                      <a:pt x="94" y="94"/>
                    </a:lnTo>
                    <a:lnTo>
                      <a:pt x="94" y="90"/>
                    </a:lnTo>
                    <a:lnTo>
                      <a:pt x="96" y="90"/>
                    </a:lnTo>
                    <a:lnTo>
                      <a:pt x="100" y="90"/>
                    </a:lnTo>
                    <a:lnTo>
                      <a:pt x="104" y="90"/>
                    </a:lnTo>
                    <a:lnTo>
                      <a:pt x="104" y="86"/>
                    </a:lnTo>
                    <a:lnTo>
                      <a:pt x="108" y="86"/>
                    </a:lnTo>
                    <a:lnTo>
                      <a:pt x="110" y="86"/>
                    </a:lnTo>
                    <a:lnTo>
                      <a:pt x="110" y="82"/>
                    </a:lnTo>
                    <a:lnTo>
                      <a:pt x="114" y="82"/>
                    </a:lnTo>
                    <a:lnTo>
                      <a:pt x="114" y="78"/>
                    </a:lnTo>
                    <a:lnTo>
                      <a:pt x="118" y="78"/>
                    </a:lnTo>
                    <a:lnTo>
                      <a:pt x="122" y="78"/>
                    </a:lnTo>
                    <a:lnTo>
                      <a:pt x="126" y="78"/>
                    </a:lnTo>
                    <a:lnTo>
                      <a:pt x="130" y="78"/>
                    </a:lnTo>
                    <a:lnTo>
                      <a:pt x="130" y="74"/>
                    </a:lnTo>
                    <a:lnTo>
                      <a:pt x="134" y="74"/>
                    </a:lnTo>
                    <a:lnTo>
                      <a:pt x="134" y="78"/>
                    </a:lnTo>
                    <a:lnTo>
                      <a:pt x="136" y="82"/>
                    </a:lnTo>
                    <a:lnTo>
                      <a:pt x="140" y="86"/>
                    </a:lnTo>
                    <a:lnTo>
                      <a:pt x="144" y="86"/>
                    </a:lnTo>
                    <a:lnTo>
                      <a:pt x="140" y="86"/>
                    </a:lnTo>
                    <a:lnTo>
                      <a:pt x="140" y="82"/>
                    </a:lnTo>
                    <a:lnTo>
                      <a:pt x="136" y="82"/>
                    </a:lnTo>
                    <a:lnTo>
                      <a:pt x="136" y="78"/>
                    </a:lnTo>
                    <a:lnTo>
                      <a:pt x="136" y="74"/>
                    </a:lnTo>
                    <a:lnTo>
                      <a:pt x="140" y="72"/>
                    </a:lnTo>
                    <a:lnTo>
                      <a:pt x="144" y="72"/>
                    </a:lnTo>
                    <a:lnTo>
                      <a:pt x="144" y="74"/>
                    </a:lnTo>
                    <a:lnTo>
                      <a:pt x="148" y="74"/>
                    </a:lnTo>
                    <a:lnTo>
                      <a:pt x="152" y="74"/>
                    </a:lnTo>
                    <a:lnTo>
                      <a:pt x="156" y="74"/>
                    </a:lnTo>
                    <a:lnTo>
                      <a:pt x="160" y="78"/>
                    </a:lnTo>
                    <a:lnTo>
                      <a:pt x="164" y="78"/>
                    </a:lnTo>
                    <a:lnTo>
                      <a:pt x="164" y="74"/>
                    </a:lnTo>
                    <a:lnTo>
                      <a:pt x="166" y="74"/>
                    </a:lnTo>
                    <a:lnTo>
                      <a:pt x="170" y="74"/>
                    </a:lnTo>
                    <a:lnTo>
                      <a:pt x="166" y="74"/>
                    </a:lnTo>
                    <a:lnTo>
                      <a:pt x="166" y="72"/>
                    </a:lnTo>
                    <a:lnTo>
                      <a:pt x="164" y="68"/>
                    </a:lnTo>
                    <a:lnTo>
                      <a:pt x="166" y="68"/>
                    </a:lnTo>
                    <a:lnTo>
                      <a:pt x="170" y="68"/>
                    </a:lnTo>
                    <a:lnTo>
                      <a:pt x="170" y="64"/>
                    </a:lnTo>
                    <a:lnTo>
                      <a:pt x="166" y="64"/>
                    </a:lnTo>
                    <a:lnTo>
                      <a:pt x="166" y="60"/>
                    </a:lnTo>
                    <a:lnTo>
                      <a:pt x="164" y="60"/>
                    </a:lnTo>
                    <a:lnTo>
                      <a:pt x="164" y="56"/>
                    </a:lnTo>
                    <a:lnTo>
                      <a:pt x="166" y="56"/>
                    </a:lnTo>
                    <a:lnTo>
                      <a:pt x="170" y="52"/>
                    </a:lnTo>
                    <a:lnTo>
                      <a:pt x="174" y="52"/>
                    </a:lnTo>
                    <a:lnTo>
                      <a:pt x="178" y="52"/>
                    </a:lnTo>
                    <a:lnTo>
                      <a:pt x="182" y="52"/>
                    </a:lnTo>
                    <a:lnTo>
                      <a:pt x="186" y="52"/>
                    </a:lnTo>
                    <a:lnTo>
                      <a:pt x="190" y="52"/>
                    </a:lnTo>
                    <a:lnTo>
                      <a:pt x="194" y="52"/>
                    </a:lnTo>
                    <a:lnTo>
                      <a:pt x="196" y="52"/>
                    </a:lnTo>
                    <a:lnTo>
                      <a:pt x="200" y="52"/>
                    </a:lnTo>
                    <a:lnTo>
                      <a:pt x="200" y="56"/>
                    </a:lnTo>
                    <a:lnTo>
                      <a:pt x="200" y="60"/>
                    </a:lnTo>
                    <a:lnTo>
                      <a:pt x="204" y="60"/>
                    </a:lnTo>
                    <a:lnTo>
                      <a:pt x="212" y="60"/>
                    </a:lnTo>
                    <a:lnTo>
                      <a:pt x="212" y="64"/>
                    </a:lnTo>
                    <a:lnTo>
                      <a:pt x="216" y="64"/>
                    </a:lnTo>
                    <a:lnTo>
                      <a:pt x="216" y="60"/>
                    </a:lnTo>
                    <a:lnTo>
                      <a:pt x="216" y="64"/>
                    </a:lnTo>
                    <a:lnTo>
                      <a:pt x="220" y="64"/>
                    </a:lnTo>
                    <a:lnTo>
                      <a:pt x="222" y="64"/>
                    </a:lnTo>
                    <a:lnTo>
                      <a:pt x="222" y="68"/>
                    </a:lnTo>
                    <a:lnTo>
                      <a:pt x="226" y="68"/>
                    </a:lnTo>
                    <a:lnTo>
                      <a:pt x="230" y="68"/>
                    </a:lnTo>
                    <a:lnTo>
                      <a:pt x="230" y="72"/>
                    </a:lnTo>
                    <a:lnTo>
                      <a:pt x="234" y="72"/>
                    </a:lnTo>
                    <a:lnTo>
                      <a:pt x="234" y="68"/>
                    </a:lnTo>
                    <a:lnTo>
                      <a:pt x="230" y="68"/>
                    </a:lnTo>
                    <a:lnTo>
                      <a:pt x="226" y="68"/>
                    </a:lnTo>
                    <a:lnTo>
                      <a:pt x="222" y="68"/>
                    </a:lnTo>
                    <a:lnTo>
                      <a:pt x="222" y="64"/>
                    </a:lnTo>
                    <a:lnTo>
                      <a:pt x="220" y="64"/>
                    </a:lnTo>
                    <a:lnTo>
                      <a:pt x="216" y="60"/>
                    </a:lnTo>
                    <a:lnTo>
                      <a:pt x="212" y="60"/>
                    </a:lnTo>
                    <a:lnTo>
                      <a:pt x="208" y="60"/>
                    </a:lnTo>
                    <a:lnTo>
                      <a:pt x="208" y="56"/>
                    </a:lnTo>
                    <a:lnTo>
                      <a:pt x="204" y="52"/>
                    </a:lnTo>
                    <a:lnTo>
                      <a:pt x="200" y="52"/>
                    </a:lnTo>
                    <a:lnTo>
                      <a:pt x="196" y="52"/>
                    </a:lnTo>
                    <a:lnTo>
                      <a:pt x="194" y="52"/>
                    </a:lnTo>
                    <a:lnTo>
                      <a:pt x="194" y="48"/>
                    </a:lnTo>
                    <a:lnTo>
                      <a:pt x="190" y="48"/>
                    </a:lnTo>
                    <a:lnTo>
                      <a:pt x="194" y="48"/>
                    </a:lnTo>
                    <a:lnTo>
                      <a:pt x="196" y="48"/>
                    </a:lnTo>
                    <a:lnTo>
                      <a:pt x="200" y="44"/>
                    </a:lnTo>
                    <a:lnTo>
                      <a:pt x="204" y="44"/>
                    </a:lnTo>
                    <a:lnTo>
                      <a:pt x="208" y="44"/>
                    </a:lnTo>
                    <a:lnTo>
                      <a:pt x="212" y="44"/>
                    </a:lnTo>
                    <a:lnTo>
                      <a:pt x="216" y="44"/>
                    </a:lnTo>
                    <a:lnTo>
                      <a:pt x="220" y="44"/>
                    </a:lnTo>
                    <a:lnTo>
                      <a:pt x="222" y="44"/>
                    </a:lnTo>
                    <a:lnTo>
                      <a:pt x="226" y="44"/>
                    </a:lnTo>
                    <a:lnTo>
                      <a:pt x="230" y="42"/>
                    </a:lnTo>
                    <a:lnTo>
                      <a:pt x="234" y="42"/>
                    </a:lnTo>
                    <a:lnTo>
                      <a:pt x="234" y="44"/>
                    </a:lnTo>
                    <a:lnTo>
                      <a:pt x="238" y="44"/>
                    </a:lnTo>
                    <a:lnTo>
                      <a:pt x="238" y="42"/>
                    </a:lnTo>
                    <a:lnTo>
                      <a:pt x="242" y="42"/>
                    </a:lnTo>
                    <a:lnTo>
                      <a:pt x="246" y="42"/>
                    </a:lnTo>
                    <a:lnTo>
                      <a:pt x="250" y="42"/>
                    </a:lnTo>
                    <a:lnTo>
                      <a:pt x="250" y="44"/>
                    </a:lnTo>
                    <a:lnTo>
                      <a:pt x="252" y="44"/>
                    </a:lnTo>
                    <a:lnTo>
                      <a:pt x="252" y="42"/>
                    </a:lnTo>
                    <a:lnTo>
                      <a:pt x="250" y="42"/>
                    </a:lnTo>
                    <a:lnTo>
                      <a:pt x="246" y="42"/>
                    </a:lnTo>
                    <a:lnTo>
                      <a:pt x="252" y="42"/>
                    </a:lnTo>
                    <a:lnTo>
                      <a:pt x="256" y="38"/>
                    </a:lnTo>
                    <a:lnTo>
                      <a:pt x="260" y="38"/>
                    </a:lnTo>
                    <a:lnTo>
                      <a:pt x="264" y="38"/>
                    </a:lnTo>
                    <a:lnTo>
                      <a:pt x="268" y="42"/>
                    </a:lnTo>
                    <a:lnTo>
                      <a:pt x="272" y="42"/>
                    </a:lnTo>
                    <a:lnTo>
                      <a:pt x="276" y="44"/>
                    </a:lnTo>
                    <a:lnTo>
                      <a:pt x="276" y="52"/>
                    </a:lnTo>
                    <a:lnTo>
                      <a:pt x="276" y="56"/>
                    </a:lnTo>
                    <a:lnTo>
                      <a:pt x="272" y="56"/>
                    </a:lnTo>
                    <a:lnTo>
                      <a:pt x="272" y="60"/>
                    </a:lnTo>
                    <a:lnTo>
                      <a:pt x="272" y="64"/>
                    </a:lnTo>
                    <a:lnTo>
                      <a:pt x="276" y="64"/>
                    </a:lnTo>
                    <a:lnTo>
                      <a:pt x="276" y="60"/>
                    </a:lnTo>
                    <a:lnTo>
                      <a:pt x="278" y="56"/>
                    </a:lnTo>
                    <a:lnTo>
                      <a:pt x="282" y="56"/>
                    </a:lnTo>
                    <a:lnTo>
                      <a:pt x="282" y="52"/>
                    </a:lnTo>
                    <a:lnTo>
                      <a:pt x="282" y="48"/>
                    </a:lnTo>
                    <a:lnTo>
                      <a:pt x="286" y="48"/>
                    </a:lnTo>
                    <a:lnTo>
                      <a:pt x="290" y="48"/>
                    </a:lnTo>
                    <a:lnTo>
                      <a:pt x="298" y="52"/>
                    </a:lnTo>
                    <a:lnTo>
                      <a:pt x="302" y="52"/>
                    </a:lnTo>
                    <a:lnTo>
                      <a:pt x="306" y="52"/>
                    </a:lnTo>
                    <a:lnTo>
                      <a:pt x="308" y="52"/>
                    </a:lnTo>
                    <a:lnTo>
                      <a:pt x="312" y="56"/>
                    </a:lnTo>
                    <a:lnTo>
                      <a:pt x="316" y="56"/>
                    </a:lnTo>
                    <a:lnTo>
                      <a:pt x="320" y="56"/>
                    </a:lnTo>
                    <a:lnTo>
                      <a:pt x="320" y="60"/>
                    </a:lnTo>
                    <a:lnTo>
                      <a:pt x="324" y="60"/>
                    </a:lnTo>
                    <a:lnTo>
                      <a:pt x="328" y="60"/>
                    </a:lnTo>
                    <a:lnTo>
                      <a:pt x="332" y="60"/>
                    </a:lnTo>
                    <a:lnTo>
                      <a:pt x="328" y="60"/>
                    </a:lnTo>
                    <a:lnTo>
                      <a:pt x="324" y="56"/>
                    </a:lnTo>
                    <a:lnTo>
                      <a:pt x="320" y="56"/>
                    </a:lnTo>
                    <a:lnTo>
                      <a:pt x="316" y="56"/>
                    </a:lnTo>
                    <a:lnTo>
                      <a:pt x="316" y="52"/>
                    </a:lnTo>
                    <a:lnTo>
                      <a:pt x="312" y="52"/>
                    </a:lnTo>
                    <a:lnTo>
                      <a:pt x="308" y="52"/>
                    </a:lnTo>
                    <a:lnTo>
                      <a:pt x="312" y="52"/>
                    </a:lnTo>
                    <a:lnTo>
                      <a:pt x="316" y="52"/>
                    </a:lnTo>
                    <a:lnTo>
                      <a:pt x="320" y="52"/>
                    </a:lnTo>
                    <a:lnTo>
                      <a:pt x="324" y="52"/>
                    </a:lnTo>
                    <a:lnTo>
                      <a:pt x="328" y="52"/>
                    </a:lnTo>
                    <a:lnTo>
                      <a:pt x="332" y="52"/>
                    </a:lnTo>
                    <a:lnTo>
                      <a:pt x="328" y="48"/>
                    </a:lnTo>
                    <a:lnTo>
                      <a:pt x="324" y="48"/>
                    </a:lnTo>
                    <a:lnTo>
                      <a:pt x="320" y="48"/>
                    </a:lnTo>
                    <a:lnTo>
                      <a:pt x="320" y="44"/>
                    </a:lnTo>
                    <a:lnTo>
                      <a:pt x="316" y="44"/>
                    </a:lnTo>
                    <a:lnTo>
                      <a:pt x="312" y="44"/>
                    </a:lnTo>
                    <a:lnTo>
                      <a:pt x="312" y="42"/>
                    </a:lnTo>
                    <a:lnTo>
                      <a:pt x="312" y="38"/>
                    </a:lnTo>
                    <a:lnTo>
                      <a:pt x="308" y="38"/>
                    </a:lnTo>
                    <a:lnTo>
                      <a:pt x="308" y="34"/>
                    </a:lnTo>
                    <a:lnTo>
                      <a:pt x="312" y="34"/>
                    </a:lnTo>
                    <a:lnTo>
                      <a:pt x="316" y="34"/>
                    </a:lnTo>
                    <a:lnTo>
                      <a:pt x="320" y="34"/>
                    </a:lnTo>
                    <a:lnTo>
                      <a:pt x="324" y="34"/>
                    </a:lnTo>
                    <a:lnTo>
                      <a:pt x="328" y="34"/>
                    </a:lnTo>
                    <a:lnTo>
                      <a:pt x="332" y="34"/>
                    </a:lnTo>
                    <a:lnTo>
                      <a:pt x="334" y="34"/>
                    </a:lnTo>
                    <a:lnTo>
                      <a:pt x="338" y="34"/>
                    </a:lnTo>
                    <a:lnTo>
                      <a:pt x="338" y="38"/>
                    </a:lnTo>
                    <a:lnTo>
                      <a:pt x="342" y="38"/>
                    </a:lnTo>
                    <a:lnTo>
                      <a:pt x="346" y="38"/>
                    </a:lnTo>
                    <a:lnTo>
                      <a:pt x="346" y="42"/>
                    </a:lnTo>
                    <a:lnTo>
                      <a:pt x="350" y="42"/>
                    </a:lnTo>
                    <a:lnTo>
                      <a:pt x="354" y="42"/>
                    </a:lnTo>
                    <a:lnTo>
                      <a:pt x="358" y="42"/>
                    </a:lnTo>
                    <a:lnTo>
                      <a:pt x="362" y="42"/>
                    </a:lnTo>
                    <a:lnTo>
                      <a:pt x="362" y="44"/>
                    </a:lnTo>
                    <a:lnTo>
                      <a:pt x="364" y="44"/>
                    </a:lnTo>
                    <a:lnTo>
                      <a:pt x="368" y="44"/>
                    </a:lnTo>
                    <a:lnTo>
                      <a:pt x="372" y="44"/>
                    </a:lnTo>
                    <a:lnTo>
                      <a:pt x="376" y="44"/>
                    </a:lnTo>
                    <a:lnTo>
                      <a:pt x="376" y="48"/>
                    </a:lnTo>
                    <a:lnTo>
                      <a:pt x="380" y="48"/>
                    </a:lnTo>
                    <a:lnTo>
                      <a:pt x="384" y="48"/>
                    </a:lnTo>
                    <a:lnTo>
                      <a:pt x="384" y="52"/>
                    </a:lnTo>
                    <a:lnTo>
                      <a:pt x="380" y="52"/>
                    </a:lnTo>
                    <a:lnTo>
                      <a:pt x="384" y="52"/>
                    </a:lnTo>
                    <a:lnTo>
                      <a:pt x="388" y="52"/>
                    </a:lnTo>
                    <a:lnTo>
                      <a:pt x="392" y="52"/>
                    </a:lnTo>
                    <a:lnTo>
                      <a:pt x="392" y="56"/>
                    </a:lnTo>
                    <a:lnTo>
                      <a:pt x="394" y="56"/>
                    </a:lnTo>
                    <a:lnTo>
                      <a:pt x="398" y="56"/>
                    </a:lnTo>
                    <a:lnTo>
                      <a:pt x="402" y="56"/>
                    </a:lnTo>
                    <a:lnTo>
                      <a:pt x="406" y="56"/>
                    </a:lnTo>
                    <a:lnTo>
                      <a:pt x="406" y="52"/>
                    </a:lnTo>
                    <a:lnTo>
                      <a:pt x="402" y="52"/>
                    </a:lnTo>
                    <a:lnTo>
                      <a:pt x="398" y="52"/>
                    </a:lnTo>
                    <a:lnTo>
                      <a:pt x="402" y="52"/>
                    </a:lnTo>
                    <a:lnTo>
                      <a:pt x="402" y="48"/>
                    </a:lnTo>
                    <a:lnTo>
                      <a:pt x="398" y="48"/>
                    </a:lnTo>
                    <a:lnTo>
                      <a:pt x="394" y="48"/>
                    </a:lnTo>
                    <a:lnTo>
                      <a:pt x="398" y="48"/>
                    </a:lnTo>
                    <a:lnTo>
                      <a:pt x="402" y="48"/>
                    </a:lnTo>
                    <a:lnTo>
                      <a:pt x="402" y="44"/>
                    </a:lnTo>
                    <a:lnTo>
                      <a:pt x="398" y="44"/>
                    </a:lnTo>
                    <a:lnTo>
                      <a:pt x="398" y="42"/>
                    </a:lnTo>
                    <a:lnTo>
                      <a:pt x="402" y="42"/>
                    </a:lnTo>
                    <a:lnTo>
                      <a:pt x="406" y="42"/>
                    </a:lnTo>
                    <a:lnTo>
                      <a:pt x="410" y="42"/>
                    </a:lnTo>
                    <a:lnTo>
                      <a:pt x="414" y="42"/>
                    </a:lnTo>
                    <a:lnTo>
                      <a:pt x="418" y="42"/>
                    </a:lnTo>
                    <a:lnTo>
                      <a:pt x="420" y="42"/>
                    </a:lnTo>
                    <a:lnTo>
                      <a:pt x="424" y="42"/>
                    </a:lnTo>
                    <a:lnTo>
                      <a:pt x="428" y="42"/>
                    </a:lnTo>
                    <a:lnTo>
                      <a:pt x="432" y="42"/>
                    </a:lnTo>
                    <a:lnTo>
                      <a:pt x="428" y="42"/>
                    </a:lnTo>
                    <a:lnTo>
                      <a:pt x="424" y="42"/>
                    </a:lnTo>
                    <a:lnTo>
                      <a:pt x="420" y="42"/>
                    </a:lnTo>
                    <a:lnTo>
                      <a:pt x="418" y="42"/>
                    </a:lnTo>
                    <a:lnTo>
                      <a:pt x="414" y="42"/>
                    </a:lnTo>
                    <a:lnTo>
                      <a:pt x="414" y="38"/>
                    </a:lnTo>
                    <a:lnTo>
                      <a:pt x="410" y="38"/>
                    </a:lnTo>
                    <a:lnTo>
                      <a:pt x="414" y="38"/>
                    </a:lnTo>
                    <a:lnTo>
                      <a:pt x="410" y="38"/>
                    </a:lnTo>
                    <a:lnTo>
                      <a:pt x="406" y="34"/>
                    </a:lnTo>
                    <a:lnTo>
                      <a:pt x="402" y="34"/>
                    </a:lnTo>
                    <a:lnTo>
                      <a:pt x="398" y="34"/>
                    </a:lnTo>
                    <a:lnTo>
                      <a:pt x="398" y="30"/>
                    </a:lnTo>
                    <a:lnTo>
                      <a:pt x="394" y="30"/>
                    </a:lnTo>
                    <a:lnTo>
                      <a:pt x="392" y="30"/>
                    </a:lnTo>
                    <a:lnTo>
                      <a:pt x="388" y="26"/>
                    </a:lnTo>
                    <a:lnTo>
                      <a:pt x="384" y="26"/>
                    </a:lnTo>
                    <a:lnTo>
                      <a:pt x="388" y="26"/>
                    </a:lnTo>
                    <a:lnTo>
                      <a:pt x="392" y="26"/>
                    </a:lnTo>
                    <a:lnTo>
                      <a:pt x="394" y="26"/>
                    </a:lnTo>
                    <a:lnTo>
                      <a:pt x="398" y="26"/>
                    </a:lnTo>
                    <a:lnTo>
                      <a:pt x="402" y="26"/>
                    </a:lnTo>
                    <a:lnTo>
                      <a:pt x="406" y="26"/>
                    </a:lnTo>
                    <a:lnTo>
                      <a:pt x="410" y="26"/>
                    </a:lnTo>
                    <a:lnTo>
                      <a:pt x="414" y="26"/>
                    </a:lnTo>
                    <a:lnTo>
                      <a:pt x="418" y="26"/>
                    </a:lnTo>
                    <a:lnTo>
                      <a:pt x="420" y="26"/>
                    </a:lnTo>
                    <a:lnTo>
                      <a:pt x="424" y="26"/>
                    </a:lnTo>
                    <a:lnTo>
                      <a:pt x="428" y="26"/>
                    </a:lnTo>
                    <a:lnTo>
                      <a:pt x="432" y="26"/>
                    </a:lnTo>
                    <a:lnTo>
                      <a:pt x="436" y="26"/>
                    </a:lnTo>
                    <a:lnTo>
                      <a:pt x="436" y="30"/>
                    </a:lnTo>
                    <a:lnTo>
                      <a:pt x="440" y="30"/>
                    </a:lnTo>
                    <a:lnTo>
                      <a:pt x="440" y="34"/>
                    </a:lnTo>
                    <a:lnTo>
                      <a:pt x="442" y="34"/>
                    </a:lnTo>
                    <a:lnTo>
                      <a:pt x="442" y="30"/>
                    </a:lnTo>
                    <a:lnTo>
                      <a:pt x="440" y="26"/>
                    </a:lnTo>
                    <a:lnTo>
                      <a:pt x="442" y="26"/>
                    </a:lnTo>
                    <a:lnTo>
                      <a:pt x="446" y="26"/>
                    </a:lnTo>
                    <a:lnTo>
                      <a:pt x="446" y="30"/>
                    </a:lnTo>
                    <a:lnTo>
                      <a:pt x="454" y="30"/>
                    </a:lnTo>
                    <a:lnTo>
                      <a:pt x="458" y="30"/>
                    </a:lnTo>
                    <a:lnTo>
                      <a:pt x="458" y="34"/>
                    </a:lnTo>
                    <a:lnTo>
                      <a:pt x="462" y="34"/>
                    </a:lnTo>
                    <a:lnTo>
                      <a:pt x="464" y="34"/>
                    </a:lnTo>
                    <a:lnTo>
                      <a:pt x="464" y="38"/>
                    </a:lnTo>
                    <a:lnTo>
                      <a:pt x="468" y="38"/>
                    </a:lnTo>
                    <a:lnTo>
                      <a:pt x="468" y="34"/>
                    </a:lnTo>
                    <a:lnTo>
                      <a:pt x="464" y="34"/>
                    </a:lnTo>
                    <a:lnTo>
                      <a:pt x="464" y="30"/>
                    </a:lnTo>
                    <a:lnTo>
                      <a:pt x="468" y="30"/>
                    </a:lnTo>
                    <a:lnTo>
                      <a:pt x="464" y="30"/>
                    </a:lnTo>
                    <a:lnTo>
                      <a:pt x="464" y="26"/>
                    </a:lnTo>
                    <a:lnTo>
                      <a:pt x="462" y="26"/>
                    </a:lnTo>
                    <a:lnTo>
                      <a:pt x="458" y="26"/>
                    </a:lnTo>
                    <a:lnTo>
                      <a:pt x="454" y="26"/>
                    </a:lnTo>
                    <a:lnTo>
                      <a:pt x="450" y="26"/>
                    </a:lnTo>
                    <a:lnTo>
                      <a:pt x="446" y="26"/>
                    </a:lnTo>
                    <a:lnTo>
                      <a:pt x="442" y="26"/>
                    </a:lnTo>
                    <a:lnTo>
                      <a:pt x="442" y="22"/>
                    </a:lnTo>
                    <a:lnTo>
                      <a:pt x="436" y="22"/>
                    </a:lnTo>
                    <a:lnTo>
                      <a:pt x="432" y="22"/>
                    </a:lnTo>
                    <a:lnTo>
                      <a:pt x="428" y="22"/>
                    </a:lnTo>
                    <a:lnTo>
                      <a:pt x="424" y="22"/>
                    </a:lnTo>
                    <a:lnTo>
                      <a:pt x="418" y="22"/>
                    </a:lnTo>
                    <a:lnTo>
                      <a:pt x="414" y="22"/>
                    </a:lnTo>
                    <a:lnTo>
                      <a:pt x="410" y="22"/>
                    </a:lnTo>
                    <a:lnTo>
                      <a:pt x="406" y="22"/>
                    </a:lnTo>
                    <a:lnTo>
                      <a:pt x="402" y="22"/>
                    </a:lnTo>
                    <a:lnTo>
                      <a:pt x="398" y="22"/>
                    </a:lnTo>
                    <a:lnTo>
                      <a:pt x="394" y="22"/>
                    </a:lnTo>
                    <a:lnTo>
                      <a:pt x="398" y="22"/>
                    </a:lnTo>
                    <a:lnTo>
                      <a:pt x="394" y="22"/>
                    </a:lnTo>
                    <a:lnTo>
                      <a:pt x="392" y="22"/>
                    </a:lnTo>
                    <a:lnTo>
                      <a:pt x="388" y="22"/>
                    </a:lnTo>
                    <a:lnTo>
                      <a:pt x="384" y="22"/>
                    </a:lnTo>
                    <a:lnTo>
                      <a:pt x="380" y="22"/>
                    </a:lnTo>
                    <a:lnTo>
                      <a:pt x="376" y="22"/>
                    </a:lnTo>
                    <a:lnTo>
                      <a:pt x="372" y="22"/>
                    </a:lnTo>
                    <a:lnTo>
                      <a:pt x="368" y="18"/>
                    </a:lnTo>
                    <a:lnTo>
                      <a:pt x="376" y="18"/>
                    </a:lnTo>
                    <a:lnTo>
                      <a:pt x="380" y="22"/>
                    </a:lnTo>
                    <a:lnTo>
                      <a:pt x="380" y="18"/>
                    </a:lnTo>
                    <a:lnTo>
                      <a:pt x="376" y="18"/>
                    </a:lnTo>
                    <a:lnTo>
                      <a:pt x="372" y="18"/>
                    </a:lnTo>
                    <a:lnTo>
                      <a:pt x="376" y="18"/>
                    </a:lnTo>
                    <a:lnTo>
                      <a:pt x="380" y="18"/>
                    </a:lnTo>
                    <a:lnTo>
                      <a:pt x="380" y="16"/>
                    </a:lnTo>
                    <a:lnTo>
                      <a:pt x="384" y="16"/>
                    </a:lnTo>
                    <a:lnTo>
                      <a:pt x="384" y="18"/>
                    </a:lnTo>
                    <a:lnTo>
                      <a:pt x="388" y="18"/>
                    </a:lnTo>
                    <a:lnTo>
                      <a:pt x="392" y="18"/>
                    </a:lnTo>
                    <a:lnTo>
                      <a:pt x="394" y="18"/>
                    </a:lnTo>
                    <a:lnTo>
                      <a:pt x="394" y="22"/>
                    </a:lnTo>
                    <a:lnTo>
                      <a:pt x="398" y="22"/>
                    </a:lnTo>
                    <a:lnTo>
                      <a:pt x="398" y="18"/>
                    </a:lnTo>
                    <a:lnTo>
                      <a:pt x="402" y="18"/>
                    </a:lnTo>
                    <a:lnTo>
                      <a:pt x="402" y="22"/>
                    </a:lnTo>
                    <a:lnTo>
                      <a:pt x="410" y="22"/>
                    </a:lnTo>
                    <a:lnTo>
                      <a:pt x="414" y="22"/>
                    </a:lnTo>
                    <a:lnTo>
                      <a:pt x="418" y="22"/>
                    </a:lnTo>
                    <a:lnTo>
                      <a:pt x="414" y="22"/>
                    </a:lnTo>
                    <a:lnTo>
                      <a:pt x="410" y="22"/>
                    </a:lnTo>
                    <a:lnTo>
                      <a:pt x="406" y="22"/>
                    </a:lnTo>
                    <a:lnTo>
                      <a:pt x="406" y="18"/>
                    </a:lnTo>
                    <a:lnTo>
                      <a:pt x="402" y="18"/>
                    </a:lnTo>
                    <a:lnTo>
                      <a:pt x="398" y="18"/>
                    </a:lnTo>
                    <a:lnTo>
                      <a:pt x="394" y="18"/>
                    </a:lnTo>
                    <a:lnTo>
                      <a:pt x="392" y="18"/>
                    </a:lnTo>
                    <a:lnTo>
                      <a:pt x="388" y="16"/>
                    </a:lnTo>
                    <a:lnTo>
                      <a:pt x="392" y="16"/>
                    </a:lnTo>
                    <a:lnTo>
                      <a:pt x="394" y="16"/>
                    </a:lnTo>
                    <a:lnTo>
                      <a:pt x="398" y="16"/>
                    </a:lnTo>
                    <a:lnTo>
                      <a:pt x="402" y="16"/>
                    </a:lnTo>
                    <a:lnTo>
                      <a:pt x="406" y="16"/>
                    </a:lnTo>
                    <a:lnTo>
                      <a:pt x="410" y="16"/>
                    </a:lnTo>
                    <a:lnTo>
                      <a:pt x="414" y="16"/>
                    </a:lnTo>
                    <a:lnTo>
                      <a:pt x="418" y="16"/>
                    </a:lnTo>
                    <a:lnTo>
                      <a:pt x="420" y="16"/>
                    </a:lnTo>
                    <a:lnTo>
                      <a:pt x="424" y="16"/>
                    </a:lnTo>
                    <a:lnTo>
                      <a:pt x="420" y="16"/>
                    </a:lnTo>
                    <a:lnTo>
                      <a:pt x="418" y="16"/>
                    </a:lnTo>
                    <a:lnTo>
                      <a:pt x="414" y="16"/>
                    </a:lnTo>
                    <a:lnTo>
                      <a:pt x="410" y="16"/>
                    </a:lnTo>
                    <a:lnTo>
                      <a:pt x="410" y="12"/>
                    </a:lnTo>
                    <a:lnTo>
                      <a:pt x="414" y="12"/>
                    </a:lnTo>
                    <a:lnTo>
                      <a:pt x="418" y="12"/>
                    </a:lnTo>
                    <a:lnTo>
                      <a:pt x="420" y="12"/>
                    </a:lnTo>
                    <a:lnTo>
                      <a:pt x="424" y="12"/>
                    </a:lnTo>
                    <a:lnTo>
                      <a:pt x="420" y="12"/>
                    </a:lnTo>
                    <a:lnTo>
                      <a:pt x="424" y="12"/>
                    </a:lnTo>
                    <a:lnTo>
                      <a:pt x="428" y="12"/>
                    </a:lnTo>
                    <a:lnTo>
                      <a:pt x="432" y="12"/>
                    </a:lnTo>
                    <a:lnTo>
                      <a:pt x="436" y="12"/>
                    </a:lnTo>
                    <a:lnTo>
                      <a:pt x="440" y="12"/>
                    </a:lnTo>
                    <a:lnTo>
                      <a:pt x="442" y="16"/>
                    </a:lnTo>
                    <a:lnTo>
                      <a:pt x="440" y="16"/>
                    </a:lnTo>
                    <a:lnTo>
                      <a:pt x="442" y="16"/>
                    </a:lnTo>
                    <a:lnTo>
                      <a:pt x="446" y="16"/>
                    </a:lnTo>
                    <a:lnTo>
                      <a:pt x="450" y="16"/>
                    </a:lnTo>
                    <a:lnTo>
                      <a:pt x="450" y="18"/>
                    </a:lnTo>
                    <a:lnTo>
                      <a:pt x="454" y="18"/>
                    </a:lnTo>
                    <a:lnTo>
                      <a:pt x="458" y="18"/>
                    </a:lnTo>
                    <a:lnTo>
                      <a:pt x="464" y="18"/>
                    </a:lnTo>
                    <a:lnTo>
                      <a:pt x="468" y="18"/>
                    </a:lnTo>
                    <a:lnTo>
                      <a:pt x="472" y="18"/>
                    </a:lnTo>
                    <a:lnTo>
                      <a:pt x="480" y="22"/>
                    </a:lnTo>
                    <a:lnTo>
                      <a:pt x="480" y="26"/>
                    </a:lnTo>
                    <a:lnTo>
                      <a:pt x="484" y="26"/>
                    </a:lnTo>
                    <a:lnTo>
                      <a:pt x="488" y="26"/>
                    </a:lnTo>
                    <a:lnTo>
                      <a:pt x="484" y="26"/>
                    </a:lnTo>
                    <a:lnTo>
                      <a:pt x="484" y="22"/>
                    </a:lnTo>
                    <a:lnTo>
                      <a:pt x="480" y="22"/>
                    </a:lnTo>
                    <a:lnTo>
                      <a:pt x="476" y="18"/>
                    </a:lnTo>
                    <a:lnTo>
                      <a:pt x="480" y="18"/>
                    </a:lnTo>
                    <a:lnTo>
                      <a:pt x="484" y="18"/>
                    </a:lnTo>
                    <a:lnTo>
                      <a:pt x="488" y="18"/>
                    </a:lnTo>
                    <a:lnTo>
                      <a:pt x="490" y="18"/>
                    </a:lnTo>
                    <a:lnTo>
                      <a:pt x="498" y="18"/>
                    </a:lnTo>
                    <a:lnTo>
                      <a:pt x="502" y="18"/>
                    </a:lnTo>
                    <a:lnTo>
                      <a:pt x="506" y="18"/>
                    </a:lnTo>
                    <a:lnTo>
                      <a:pt x="502" y="18"/>
                    </a:lnTo>
                    <a:lnTo>
                      <a:pt x="498" y="18"/>
                    </a:lnTo>
                    <a:lnTo>
                      <a:pt x="490" y="18"/>
                    </a:lnTo>
                    <a:lnTo>
                      <a:pt x="488" y="18"/>
                    </a:lnTo>
                    <a:lnTo>
                      <a:pt x="484" y="18"/>
                    </a:lnTo>
                    <a:lnTo>
                      <a:pt x="484" y="16"/>
                    </a:lnTo>
                    <a:lnTo>
                      <a:pt x="488" y="16"/>
                    </a:lnTo>
                    <a:lnTo>
                      <a:pt x="490" y="16"/>
                    </a:lnTo>
                    <a:lnTo>
                      <a:pt x="494" y="16"/>
                    </a:lnTo>
                    <a:lnTo>
                      <a:pt x="498" y="16"/>
                    </a:lnTo>
                    <a:lnTo>
                      <a:pt x="502" y="16"/>
                    </a:lnTo>
                    <a:lnTo>
                      <a:pt x="506" y="16"/>
                    </a:lnTo>
                    <a:lnTo>
                      <a:pt x="510" y="16"/>
                    </a:lnTo>
                    <a:lnTo>
                      <a:pt x="506" y="16"/>
                    </a:lnTo>
                    <a:lnTo>
                      <a:pt x="502" y="16"/>
                    </a:lnTo>
                    <a:lnTo>
                      <a:pt x="498" y="16"/>
                    </a:lnTo>
                    <a:lnTo>
                      <a:pt x="494" y="12"/>
                    </a:lnTo>
                    <a:lnTo>
                      <a:pt x="490" y="12"/>
                    </a:lnTo>
                    <a:lnTo>
                      <a:pt x="488" y="12"/>
                    </a:lnTo>
                    <a:lnTo>
                      <a:pt x="484" y="12"/>
                    </a:lnTo>
                    <a:lnTo>
                      <a:pt x="484" y="8"/>
                    </a:lnTo>
                    <a:lnTo>
                      <a:pt x="488" y="8"/>
                    </a:lnTo>
                    <a:lnTo>
                      <a:pt x="490" y="8"/>
                    </a:lnTo>
                    <a:lnTo>
                      <a:pt x="494" y="8"/>
                    </a:lnTo>
                    <a:lnTo>
                      <a:pt x="498" y="8"/>
                    </a:lnTo>
                    <a:lnTo>
                      <a:pt x="494" y="8"/>
                    </a:lnTo>
                    <a:lnTo>
                      <a:pt x="494" y="4"/>
                    </a:lnTo>
                    <a:lnTo>
                      <a:pt x="498" y="4"/>
                    </a:lnTo>
                    <a:lnTo>
                      <a:pt x="502" y="4"/>
                    </a:lnTo>
                    <a:lnTo>
                      <a:pt x="506" y="4"/>
                    </a:lnTo>
                    <a:lnTo>
                      <a:pt x="510" y="8"/>
                    </a:lnTo>
                    <a:lnTo>
                      <a:pt x="514" y="8"/>
                    </a:lnTo>
                    <a:lnTo>
                      <a:pt x="518" y="8"/>
                    </a:lnTo>
                    <a:lnTo>
                      <a:pt x="514" y="8"/>
                    </a:lnTo>
                    <a:lnTo>
                      <a:pt x="514" y="4"/>
                    </a:lnTo>
                    <a:lnTo>
                      <a:pt x="510" y="4"/>
                    </a:lnTo>
                    <a:lnTo>
                      <a:pt x="514" y="4"/>
                    </a:lnTo>
                    <a:lnTo>
                      <a:pt x="518" y="4"/>
                    </a:lnTo>
                    <a:lnTo>
                      <a:pt x="520" y="4"/>
                    </a:lnTo>
                    <a:lnTo>
                      <a:pt x="524" y="4"/>
                    </a:lnTo>
                    <a:lnTo>
                      <a:pt x="528" y="4"/>
                    </a:lnTo>
                    <a:lnTo>
                      <a:pt x="532" y="4"/>
                    </a:lnTo>
                    <a:lnTo>
                      <a:pt x="536" y="0"/>
                    </a:lnTo>
                    <a:lnTo>
                      <a:pt x="540" y="0"/>
                    </a:lnTo>
                    <a:lnTo>
                      <a:pt x="544" y="0"/>
                    </a:lnTo>
                    <a:lnTo>
                      <a:pt x="544" y="4"/>
                    </a:lnTo>
                    <a:lnTo>
                      <a:pt x="544" y="0"/>
                    </a:lnTo>
                    <a:lnTo>
                      <a:pt x="546" y="0"/>
                    </a:lnTo>
                    <a:lnTo>
                      <a:pt x="546" y="4"/>
                    </a:lnTo>
                    <a:lnTo>
                      <a:pt x="550" y="4"/>
                    </a:lnTo>
                    <a:lnTo>
                      <a:pt x="554" y="4"/>
                    </a:lnTo>
                    <a:lnTo>
                      <a:pt x="550" y="4"/>
                    </a:lnTo>
                    <a:lnTo>
                      <a:pt x="550" y="0"/>
                    </a:lnTo>
                    <a:lnTo>
                      <a:pt x="554" y="0"/>
                    </a:lnTo>
                    <a:lnTo>
                      <a:pt x="558" y="0"/>
                    </a:lnTo>
                    <a:lnTo>
                      <a:pt x="562" y="0"/>
                    </a:lnTo>
                    <a:lnTo>
                      <a:pt x="566" y="0"/>
                    </a:lnTo>
                    <a:lnTo>
                      <a:pt x="570" y="0"/>
                    </a:lnTo>
                    <a:lnTo>
                      <a:pt x="574" y="0"/>
                    </a:lnTo>
                    <a:lnTo>
                      <a:pt x="576" y="0"/>
                    </a:lnTo>
                    <a:lnTo>
                      <a:pt x="574" y="0"/>
                    </a:lnTo>
                    <a:lnTo>
                      <a:pt x="576" y="0"/>
                    </a:lnTo>
                    <a:lnTo>
                      <a:pt x="580" y="0"/>
                    </a:lnTo>
                    <a:lnTo>
                      <a:pt x="584" y="0"/>
                    </a:lnTo>
                    <a:lnTo>
                      <a:pt x="588" y="0"/>
                    </a:lnTo>
                    <a:lnTo>
                      <a:pt x="592" y="0"/>
                    </a:lnTo>
                    <a:lnTo>
                      <a:pt x="596" y="0"/>
                    </a:lnTo>
                    <a:lnTo>
                      <a:pt x="600" y="0"/>
                    </a:lnTo>
                    <a:lnTo>
                      <a:pt x="604" y="0"/>
                    </a:lnTo>
                    <a:lnTo>
                      <a:pt x="610" y="0"/>
                    </a:lnTo>
                    <a:lnTo>
                      <a:pt x="614" y="4"/>
                    </a:lnTo>
                    <a:lnTo>
                      <a:pt x="618" y="4"/>
                    </a:lnTo>
                    <a:lnTo>
                      <a:pt x="622" y="4"/>
                    </a:lnTo>
                    <a:lnTo>
                      <a:pt x="626" y="4"/>
                    </a:lnTo>
                    <a:lnTo>
                      <a:pt x="630" y="4"/>
                    </a:lnTo>
                    <a:lnTo>
                      <a:pt x="626" y="4"/>
                    </a:lnTo>
                    <a:lnTo>
                      <a:pt x="622" y="4"/>
                    </a:lnTo>
                    <a:lnTo>
                      <a:pt x="626" y="8"/>
                    </a:lnTo>
                    <a:lnTo>
                      <a:pt x="630" y="8"/>
                    </a:lnTo>
                    <a:lnTo>
                      <a:pt x="632" y="8"/>
                    </a:lnTo>
                    <a:lnTo>
                      <a:pt x="630" y="4"/>
                    </a:lnTo>
                    <a:lnTo>
                      <a:pt x="632" y="4"/>
                    </a:lnTo>
                    <a:lnTo>
                      <a:pt x="636" y="4"/>
                    </a:lnTo>
                    <a:lnTo>
                      <a:pt x="640" y="4"/>
                    </a:lnTo>
                    <a:lnTo>
                      <a:pt x="644" y="4"/>
                    </a:lnTo>
                    <a:lnTo>
                      <a:pt x="648" y="4"/>
                    </a:lnTo>
                    <a:lnTo>
                      <a:pt x="652" y="8"/>
                    </a:lnTo>
                    <a:lnTo>
                      <a:pt x="660" y="8"/>
                    </a:lnTo>
                    <a:lnTo>
                      <a:pt x="662" y="8"/>
                    </a:lnTo>
                    <a:lnTo>
                      <a:pt x="666" y="8"/>
                    </a:lnTo>
                    <a:lnTo>
                      <a:pt x="670" y="12"/>
                    </a:lnTo>
                    <a:lnTo>
                      <a:pt x="666" y="12"/>
                    </a:lnTo>
                    <a:lnTo>
                      <a:pt x="662" y="12"/>
                    </a:lnTo>
                    <a:lnTo>
                      <a:pt x="660" y="12"/>
                    </a:lnTo>
                    <a:lnTo>
                      <a:pt x="656" y="16"/>
                    </a:lnTo>
                    <a:lnTo>
                      <a:pt x="652" y="16"/>
                    </a:lnTo>
                    <a:lnTo>
                      <a:pt x="648" y="16"/>
                    </a:lnTo>
                    <a:lnTo>
                      <a:pt x="644" y="16"/>
                    </a:lnTo>
                    <a:lnTo>
                      <a:pt x="640" y="16"/>
                    </a:lnTo>
                    <a:lnTo>
                      <a:pt x="636" y="16"/>
                    </a:lnTo>
                    <a:lnTo>
                      <a:pt x="632" y="16"/>
                    </a:lnTo>
                    <a:lnTo>
                      <a:pt x="630" y="16"/>
                    </a:lnTo>
                    <a:lnTo>
                      <a:pt x="626" y="16"/>
                    </a:lnTo>
                    <a:lnTo>
                      <a:pt x="618" y="16"/>
                    </a:lnTo>
                    <a:lnTo>
                      <a:pt x="614" y="16"/>
                    </a:lnTo>
                    <a:lnTo>
                      <a:pt x="610" y="16"/>
                    </a:lnTo>
                    <a:lnTo>
                      <a:pt x="606" y="16"/>
                    </a:lnTo>
                    <a:lnTo>
                      <a:pt x="604" y="16"/>
                    </a:lnTo>
                    <a:lnTo>
                      <a:pt x="600" y="16"/>
                    </a:lnTo>
                    <a:lnTo>
                      <a:pt x="596" y="16"/>
                    </a:lnTo>
                    <a:lnTo>
                      <a:pt x="592" y="16"/>
                    </a:lnTo>
                    <a:lnTo>
                      <a:pt x="588" y="16"/>
                    </a:lnTo>
                    <a:lnTo>
                      <a:pt x="584" y="16"/>
                    </a:lnTo>
                    <a:lnTo>
                      <a:pt x="584" y="18"/>
                    </a:lnTo>
                    <a:lnTo>
                      <a:pt x="580" y="18"/>
                    </a:lnTo>
                    <a:lnTo>
                      <a:pt x="576" y="18"/>
                    </a:lnTo>
                    <a:lnTo>
                      <a:pt x="574" y="16"/>
                    </a:lnTo>
                    <a:lnTo>
                      <a:pt x="570" y="16"/>
                    </a:lnTo>
                    <a:lnTo>
                      <a:pt x="562" y="16"/>
                    </a:lnTo>
                    <a:lnTo>
                      <a:pt x="558" y="16"/>
                    </a:lnTo>
                    <a:lnTo>
                      <a:pt x="562" y="16"/>
                    </a:lnTo>
                    <a:lnTo>
                      <a:pt x="566" y="16"/>
                    </a:lnTo>
                    <a:lnTo>
                      <a:pt x="570" y="16"/>
                    </a:lnTo>
                    <a:lnTo>
                      <a:pt x="574" y="18"/>
                    </a:lnTo>
                    <a:lnTo>
                      <a:pt x="570" y="18"/>
                    </a:lnTo>
                    <a:lnTo>
                      <a:pt x="566" y="18"/>
                    </a:lnTo>
                    <a:lnTo>
                      <a:pt x="562" y="18"/>
                    </a:lnTo>
                    <a:lnTo>
                      <a:pt x="558" y="18"/>
                    </a:lnTo>
                    <a:lnTo>
                      <a:pt x="554" y="18"/>
                    </a:lnTo>
                    <a:lnTo>
                      <a:pt x="550" y="22"/>
                    </a:lnTo>
                    <a:lnTo>
                      <a:pt x="546" y="22"/>
                    </a:lnTo>
                    <a:lnTo>
                      <a:pt x="544" y="22"/>
                    </a:lnTo>
                    <a:lnTo>
                      <a:pt x="540" y="22"/>
                    </a:lnTo>
                    <a:lnTo>
                      <a:pt x="536" y="22"/>
                    </a:lnTo>
                    <a:lnTo>
                      <a:pt x="532" y="22"/>
                    </a:lnTo>
                    <a:lnTo>
                      <a:pt x="528" y="22"/>
                    </a:lnTo>
                    <a:lnTo>
                      <a:pt x="532" y="22"/>
                    </a:lnTo>
                    <a:lnTo>
                      <a:pt x="528" y="26"/>
                    </a:lnTo>
                    <a:lnTo>
                      <a:pt x="532" y="26"/>
                    </a:lnTo>
                    <a:lnTo>
                      <a:pt x="532" y="22"/>
                    </a:lnTo>
                    <a:lnTo>
                      <a:pt x="536" y="22"/>
                    </a:lnTo>
                    <a:lnTo>
                      <a:pt x="540" y="22"/>
                    </a:lnTo>
                    <a:lnTo>
                      <a:pt x="544" y="22"/>
                    </a:lnTo>
                    <a:lnTo>
                      <a:pt x="546" y="22"/>
                    </a:lnTo>
                    <a:lnTo>
                      <a:pt x="550" y="22"/>
                    </a:lnTo>
                    <a:lnTo>
                      <a:pt x="554" y="22"/>
                    </a:lnTo>
                    <a:lnTo>
                      <a:pt x="554" y="26"/>
                    </a:lnTo>
                    <a:lnTo>
                      <a:pt x="550" y="26"/>
                    </a:lnTo>
                    <a:lnTo>
                      <a:pt x="554" y="26"/>
                    </a:lnTo>
                    <a:lnTo>
                      <a:pt x="554" y="22"/>
                    </a:lnTo>
                    <a:lnTo>
                      <a:pt x="558" y="22"/>
                    </a:lnTo>
                    <a:lnTo>
                      <a:pt x="558" y="18"/>
                    </a:lnTo>
                    <a:lnTo>
                      <a:pt x="562" y="18"/>
                    </a:lnTo>
                    <a:lnTo>
                      <a:pt x="566" y="18"/>
                    </a:lnTo>
                    <a:lnTo>
                      <a:pt x="574" y="18"/>
                    </a:lnTo>
                    <a:lnTo>
                      <a:pt x="576" y="18"/>
                    </a:lnTo>
                    <a:lnTo>
                      <a:pt x="580" y="18"/>
                    </a:lnTo>
                    <a:lnTo>
                      <a:pt x="584" y="18"/>
                    </a:lnTo>
                    <a:lnTo>
                      <a:pt x="584" y="22"/>
                    </a:lnTo>
                    <a:lnTo>
                      <a:pt x="584" y="18"/>
                    </a:lnTo>
                    <a:lnTo>
                      <a:pt x="588" y="18"/>
                    </a:lnTo>
                    <a:lnTo>
                      <a:pt x="592" y="18"/>
                    </a:lnTo>
                    <a:lnTo>
                      <a:pt x="596" y="18"/>
                    </a:lnTo>
                    <a:lnTo>
                      <a:pt x="596" y="16"/>
                    </a:lnTo>
                    <a:lnTo>
                      <a:pt x="600" y="16"/>
                    </a:lnTo>
                    <a:lnTo>
                      <a:pt x="604" y="16"/>
                    </a:lnTo>
                    <a:lnTo>
                      <a:pt x="606" y="16"/>
                    </a:lnTo>
                    <a:lnTo>
                      <a:pt x="610" y="16"/>
                    </a:lnTo>
                    <a:lnTo>
                      <a:pt x="614" y="16"/>
                    </a:lnTo>
                    <a:lnTo>
                      <a:pt x="618" y="16"/>
                    </a:lnTo>
                    <a:lnTo>
                      <a:pt x="622" y="16"/>
                    </a:lnTo>
                    <a:lnTo>
                      <a:pt x="626" y="16"/>
                    </a:lnTo>
                    <a:lnTo>
                      <a:pt x="630" y="16"/>
                    </a:lnTo>
                    <a:lnTo>
                      <a:pt x="632" y="18"/>
                    </a:lnTo>
                    <a:lnTo>
                      <a:pt x="636" y="18"/>
                    </a:lnTo>
                    <a:lnTo>
                      <a:pt x="636" y="16"/>
                    </a:lnTo>
                    <a:lnTo>
                      <a:pt x="640" y="18"/>
                    </a:lnTo>
                    <a:lnTo>
                      <a:pt x="648" y="18"/>
                    </a:lnTo>
                    <a:lnTo>
                      <a:pt x="656" y="18"/>
                    </a:lnTo>
                    <a:lnTo>
                      <a:pt x="656" y="16"/>
                    </a:lnTo>
                    <a:lnTo>
                      <a:pt x="660" y="16"/>
                    </a:lnTo>
                    <a:lnTo>
                      <a:pt x="662" y="16"/>
                    </a:lnTo>
                    <a:lnTo>
                      <a:pt x="666" y="16"/>
                    </a:lnTo>
                    <a:lnTo>
                      <a:pt x="670" y="16"/>
                    </a:lnTo>
                    <a:lnTo>
                      <a:pt x="674" y="16"/>
                    </a:lnTo>
                    <a:lnTo>
                      <a:pt x="678" y="16"/>
                    </a:lnTo>
                    <a:lnTo>
                      <a:pt x="682" y="16"/>
                    </a:lnTo>
                    <a:lnTo>
                      <a:pt x="678" y="16"/>
                    </a:lnTo>
                    <a:lnTo>
                      <a:pt x="678" y="18"/>
                    </a:lnTo>
                    <a:lnTo>
                      <a:pt x="682" y="18"/>
                    </a:lnTo>
                    <a:lnTo>
                      <a:pt x="678" y="22"/>
                    </a:lnTo>
                    <a:lnTo>
                      <a:pt x="674" y="22"/>
                    </a:lnTo>
                    <a:lnTo>
                      <a:pt x="670" y="26"/>
                    </a:lnTo>
                    <a:lnTo>
                      <a:pt x="666" y="26"/>
                    </a:lnTo>
                    <a:lnTo>
                      <a:pt x="670" y="26"/>
                    </a:lnTo>
                    <a:lnTo>
                      <a:pt x="674" y="26"/>
                    </a:lnTo>
                    <a:lnTo>
                      <a:pt x="678" y="26"/>
                    </a:lnTo>
                    <a:lnTo>
                      <a:pt x="678" y="22"/>
                    </a:lnTo>
                    <a:lnTo>
                      <a:pt x="682" y="22"/>
                    </a:lnTo>
                    <a:lnTo>
                      <a:pt x="686" y="22"/>
                    </a:lnTo>
                    <a:lnTo>
                      <a:pt x="688" y="22"/>
                    </a:lnTo>
                    <a:lnTo>
                      <a:pt x="692" y="22"/>
                    </a:lnTo>
                    <a:lnTo>
                      <a:pt x="696" y="22"/>
                    </a:lnTo>
                    <a:lnTo>
                      <a:pt x="692" y="22"/>
                    </a:lnTo>
                    <a:lnTo>
                      <a:pt x="692" y="26"/>
                    </a:lnTo>
                    <a:lnTo>
                      <a:pt x="696" y="26"/>
                    </a:lnTo>
                    <a:lnTo>
                      <a:pt x="696" y="22"/>
                    </a:lnTo>
                    <a:lnTo>
                      <a:pt x="700" y="22"/>
                    </a:lnTo>
                    <a:lnTo>
                      <a:pt x="704" y="22"/>
                    </a:lnTo>
                    <a:lnTo>
                      <a:pt x="704" y="26"/>
                    </a:lnTo>
                    <a:lnTo>
                      <a:pt x="708" y="26"/>
                    </a:lnTo>
                    <a:lnTo>
                      <a:pt x="712" y="26"/>
                    </a:lnTo>
                    <a:lnTo>
                      <a:pt x="716" y="26"/>
                    </a:lnTo>
                    <a:lnTo>
                      <a:pt x="718" y="26"/>
                    </a:lnTo>
                    <a:lnTo>
                      <a:pt x="722" y="30"/>
                    </a:lnTo>
                    <a:lnTo>
                      <a:pt x="726" y="30"/>
                    </a:lnTo>
                    <a:lnTo>
                      <a:pt x="730" y="30"/>
                    </a:lnTo>
                    <a:lnTo>
                      <a:pt x="730" y="34"/>
                    </a:lnTo>
                    <a:lnTo>
                      <a:pt x="722" y="34"/>
                    </a:lnTo>
                    <a:lnTo>
                      <a:pt x="718" y="34"/>
                    </a:lnTo>
                    <a:lnTo>
                      <a:pt x="718" y="38"/>
                    </a:lnTo>
                    <a:lnTo>
                      <a:pt x="716" y="38"/>
                    </a:lnTo>
                    <a:lnTo>
                      <a:pt x="718" y="38"/>
                    </a:lnTo>
                    <a:lnTo>
                      <a:pt x="716" y="38"/>
                    </a:lnTo>
                    <a:lnTo>
                      <a:pt x="716" y="42"/>
                    </a:lnTo>
                    <a:lnTo>
                      <a:pt x="712" y="42"/>
                    </a:lnTo>
                    <a:lnTo>
                      <a:pt x="708" y="42"/>
                    </a:lnTo>
                    <a:lnTo>
                      <a:pt x="704" y="42"/>
                    </a:lnTo>
                    <a:lnTo>
                      <a:pt x="700" y="42"/>
                    </a:lnTo>
                    <a:lnTo>
                      <a:pt x="696" y="42"/>
                    </a:lnTo>
                    <a:lnTo>
                      <a:pt x="688" y="42"/>
                    </a:lnTo>
                    <a:lnTo>
                      <a:pt x="686" y="42"/>
                    </a:lnTo>
                    <a:lnTo>
                      <a:pt x="686" y="44"/>
                    </a:lnTo>
                    <a:lnTo>
                      <a:pt x="682" y="44"/>
                    </a:lnTo>
                    <a:lnTo>
                      <a:pt x="678" y="44"/>
                    </a:lnTo>
                    <a:lnTo>
                      <a:pt x="674" y="44"/>
                    </a:lnTo>
                    <a:lnTo>
                      <a:pt x="666" y="44"/>
                    </a:lnTo>
                    <a:lnTo>
                      <a:pt x="662" y="44"/>
                    </a:lnTo>
                    <a:lnTo>
                      <a:pt x="656" y="44"/>
                    </a:lnTo>
                    <a:lnTo>
                      <a:pt x="652" y="44"/>
                    </a:lnTo>
                    <a:lnTo>
                      <a:pt x="648" y="44"/>
                    </a:lnTo>
                    <a:lnTo>
                      <a:pt x="644" y="44"/>
                    </a:lnTo>
                    <a:lnTo>
                      <a:pt x="640" y="44"/>
                    </a:lnTo>
                    <a:lnTo>
                      <a:pt x="636" y="44"/>
                    </a:lnTo>
                    <a:lnTo>
                      <a:pt x="632" y="44"/>
                    </a:lnTo>
                    <a:lnTo>
                      <a:pt x="630" y="44"/>
                    </a:lnTo>
                    <a:lnTo>
                      <a:pt x="626" y="44"/>
                    </a:lnTo>
                    <a:lnTo>
                      <a:pt x="622" y="44"/>
                    </a:lnTo>
                    <a:lnTo>
                      <a:pt x="618" y="44"/>
                    </a:lnTo>
                    <a:lnTo>
                      <a:pt x="614" y="44"/>
                    </a:lnTo>
                    <a:lnTo>
                      <a:pt x="610" y="44"/>
                    </a:lnTo>
                    <a:lnTo>
                      <a:pt x="606" y="44"/>
                    </a:lnTo>
                    <a:lnTo>
                      <a:pt x="604" y="44"/>
                    </a:lnTo>
                    <a:lnTo>
                      <a:pt x="600" y="44"/>
                    </a:lnTo>
                    <a:lnTo>
                      <a:pt x="596" y="44"/>
                    </a:lnTo>
                    <a:lnTo>
                      <a:pt x="592" y="44"/>
                    </a:lnTo>
                    <a:lnTo>
                      <a:pt x="588" y="44"/>
                    </a:lnTo>
                    <a:lnTo>
                      <a:pt x="584" y="44"/>
                    </a:lnTo>
                    <a:lnTo>
                      <a:pt x="588" y="44"/>
                    </a:lnTo>
                    <a:lnTo>
                      <a:pt x="592" y="44"/>
                    </a:lnTo>
                    <a:lnTo>
                      <a:pt x="600" y="44"/>
                    </a:lnTo>
                    <a:lnTo>
                      <a:pt x="606" y="44"/>
                    </a:lnTo>
                    <a:lnTo>
                      <a:pt x="610" y="44"/>
                    </a:lnTo>
                    <a:lnTo>
                      <a:pt x="606" y="44"/>
                    </a:lnTo>
                    <a:lnTo>
                      <a:pt x="604" y="48"/>
                    </a:lnTo>
                    <a:lnTo>
                      <a:pt x="600" y="48"/>
                    </a:lnTo>
                    <a:lnTo>
                      <a:pt x="596" y="48"/>
                    </a:lnTo>
                    <a:lnTo>
                      <a:pt x="592" y="48"/>
                    </a:lnTo>
                    <a:lnTo>
                      <a:pt x="588" y="48"/>
                    </a:lnTo>
                    <a:lnTo>
                      <a:pt x="584" y="52"/>
                    </a:lnTo>
                    <a:lnTo>
                      <a:pt x="580" y="52"/>
                    </a:lnTo>
                    <a:lnTo>
                      <a:pt x="576" y="52"/>
                    </a:lnTo>
                    <a:lnTo>
                      <a:pt x="574" y="52"/>
                    </a:lnTo>
                    <a:lnTo>
                      <a:pt x="570" y="52"/>
                    </a:lnTo>
                    <a:lnTo>
                      <a:pt x="566" y="52"/>
                    </a:lnTo>
                    <a:lnTo>
                      <a:pt x="566" y="56"/>
                    </a:lnTo>
                    <a:lnTo>
                      <a:pt x="562" y="56"/>
                    </a:lnTo>
                    <a:lnTo>
                      <a:pt x="566" y="60"/>
                    </a:lnTo>
                    <a:lnTo>
                      <a:pt x="570" y="60"/>
                    </a:lnTo>
                    <a:lnTo>
                      <a:pt x="574" y="60"/>
                    </a:lnTo>
                    <a:lnTo>
                      <a:pt x="574" y="56"/>
                    </a:lnTo>
                    <a:lnTo>
                      <a:pt x="580" y="56"/>
                    </a:lnTo>
                    <a:lnTo>
                      <a:pt x="584" y="56"/>
                    </a:lnTo>
                    <a:lnTo>
                      <a:pt x="588" y="52"/>
                    </a:lnTo>
                    <a:lnTo>
                      <a:pt x="592" y="52"/>
                    </a:lnTo>
                    <a:lnTo>
                      <a:pt x="596" y="52"/>
                    </a:lnTo>
                    <a:lnTo>
                      <a:pt x="600" y="52"/>
                    </a:lnTo>
                    <a:lnTo>
                      <a:pt x="604" y="52"/>
                    </a:lnTo>
                    <a:lnTo>
                      <a:pt x="610" y="52"/>
                    </a:lnTo>
                    <a:lnTo>
                      <a:pt x="614" y="52"/>
                    </a:lnTo>
                    <a:lnTo>
                      <a:pt x="622" y="48"/>
                    </a:lnTo>
                    <a:lnTo>
                      <a:pt x="626" y="48"/>
                    </a:lnTo>
                    <a:lnTo>
                      <a:pt x="630" y="48"/>
                    </a:lnTo>
                    <a:lnTo>
                      <a:pt x="636" y="48"/>
                    </a:lnTo>
                    <a:lnTo>
                      <a:pt x="640" y="48"/>
                    </a:lnTo>
                    <a:lnTo>
                      <a:pt x="644" y="48"/>
                    </a:lnTo>
                    <a:lnTo>
                      <a:pt x="648" y="48"/>
                    </a:lnTo>
                    <a:lnTo>
                      <a:pt x="652" y="48"/>
                    </a:lnTo>
                    <a:lnTo>
                      <a:pt x="656" y="48"/>
                    </a:lnTo>
                    <a:lnTo>
                      <a:pt x="660" y="48"/>
                    </a:lnTo>
                    <a:lnTo>
                      <a:pt x="662" y="48"/>
                    </a:lnTo>
                    <a:lnTo>
                      <a:pt x="670" y="48"/>
                    </a:lnTo>
                    <a:lnTo>
                      <a:pt x="674" y="48"/>
                    </a:lnTo>
                    <a:lnTo>
                      <a:pt x="674" y="56"/>
                    </a:lnTo>
                    <a:lnTo>
                      <a:pt x="670" y="56"/>
                    </a:lnTo>
                    <a:lnTo>
                      <a:pt x="666" y="60"/>
                    </a:lnTo>
                    <a:lnTo>
                      <a:pt x="662" y="60"/>
                    </a:lnTo>
                    <a:lnTo>
                      <a:pt x="660" y="60"/>
                    </a:lnTo>
                    <a:lnTo>
                      <a:pt x="656" y="60"/>
                    </a:lnTo>
                    <a:lnTo>
                      <a:pt x="656" y="64"/>
                    </a:lnTo>
                    <a:lnTo>
                      <a:pt x="652" y="64"/>
                    </a:lnTo>
                    <a:lnTo>
                      <a:pt x="648" y="64"/>
                    </a:lnTo>
                    <a:lnTo>
                      <a:pt x="644" y="64"/>
                    </a:lnTo>
                    <a:lnTo>
                      <a:pt x="640" y="64"/>
                    </a:lnTo>
                    <a:lnTo>
                      <a:pt x="644" y="68"/>
                    </a:lnTo>
                    <a:lnTo>
                      <a:pt x="648" y="68"/>
                    </a:lnTo>
                    <a:lnTo>
                      <a:pt x="644" y="68"/>
                    </a:lnTo>
                    <a:lnTo>
                      <a:pt x="640" y="68"/>
                    </a:lnTo>
                    <a:lnTo>
                      <a:pt x="644" y="68"/>
                    </a:lnTo>
                    <a:lnTo>
                      <a:pt x="648" y="68"/>
                    </a:lnTo>
                    <a:lnTo>
                      <a:pt x="652" y="68"/>
                    </a:lnTo>
                    <a:lnTo>
                      <a:pt x="656" y="68"/>
                    </a:lnTo>
                    <a:lnTo>
                      <a:pt x="656" y="64"/>
                    </a:lnTo>
                    <a:lnTo>
                      <a:pt x="660" y="64"/>
                    </a:lnTo>
                    <a:lnTo>
                      <a:pt x="662" y="64"/>
                    </a:lnTo>
                    <a:lnTo>
                      <a:pt x="670" y="60"/>
                    </a:lnTo>
                    <a:lnTo>
                      <a:pt x="674" y="60"/>
                    </a:lnTo>
                    <a:lnTo>
                      <a:pt x="678" y="60"/>
                    </a:lnTo>
                    <a:lnTo>
                      <a:pt x="682" y="60"/>
                    </a:lnTo>
                    <a:lnTo>
                      <a:pt x="686" y="56"/>
                    </a:lnTo>
                    <a:lnTo>
                      <a:pt x="688" y="60"/>
                    </a:lnTo>
                    <a:lnTo>
                      <a:pt x="688" y="56"/>
                    </a:lnTo>
                    <a:lnTo>
                      <a:pt x="692" y="56"/>
                    </a:lnTo>
                    <a:lnTo>
                      <a:pt x="688" y="56"/>
                    </a:lnTo>
                    <a:lnTo>
                      <a:pt x="688" y="52"/>
                    </a:lnTo>
                    <a:lnTo>
                      <a:pt x="692" y="48"/>
                    </a:lnTo>
                    <a:lnTo>
                      <a:pt x="696" y="48"/>
                    </a:lnTo>
                    <a:lnTo>
                      <a:pt x="700" y="48"/>
                    </a:lnTo>
                    <a:lnTo>
                      <a:pt x="704" y="48"/>
                    </a:lnTo>
                    <a:lnTo>
                      <a:pt x="708" y="48"/>
                    </a:lnTo>
                    <a:lnTo>
                      <a:pt x="712" y="48"/>
                    </a:lnTo>
                    <a:lnTo>
                      <a:pt x="716" y="48"/>
                    </a:lnTo>
                    <a:lnTo>
                      <a:pt x="718" y="48"/>
                    </a:lnTo>
                    <a:lnTo>
                      <a:pt x="718" y="52"/>
                    </a:lnTo>
                    <a:lnTo>
                      <a:pt x="722" y="56"/>
                    </a:lnTo>
                    <a:lnTo>
                      <a:pt x="718" y="64"/>
                    </a:lnTo>
                    <a:lnTo>
                      <a:pt x="716" y="68"/>
                    </a:lnTo>
                    <a:lnTo>
                      <a:pt x="716" y="72"/>
                    </a:lnTo>
                    <a:lnTo>
                      <a:pt x="712" y="72"/>
                    </a:lnTo>
                    <a:lnTo>
                      <a:pt x="708" y="72"/>
                    </a:lnTo>
                    <a:lnTo>
                      <a:pt x="712" y="72"/>
                    </a:lnTo>
                    <a:lnTo>
                      <a:pt x="708" y="74"/>
                    </a:lnTo>
                    <a:lnTo>
                      <a:pt x="704" y="74"/>
                    </a:lnTo>
                    <a:lnTo>
                      <a:pt x="700" y="78"/>
                    </a:lnTo>
                    <a:lnTo>
                      <a:pt x="696" y="78"/>
                    </a:lnTo>
                    <a:lnTo>
                      <a:pt x="692" y="82"/>
                    </a:lnTo>
                    <a:lnTo>
                      <a:pt x="696" y="82"/>
                    </a:lnTo>
                    <a:lnTo>
                      <a:pt x="696" y="86"/>
                    </a:lnTo>
                    <a:lnTo>
                      <a:pt x="692" y="86"/>
                    </a:lnTo>
                    <a:lnTo>
                      <a:pt x="688" y="86"/>
                    </a:lnTo>
                    <a:lnTo>
                      <a:pt x="686" y="90"/>
                    </a:lnTo>
                    <a:lnTo>
                      <a:pt x="688" y="90"/>
                    </a:lnTo>
                    <a:lnTo>
                      <a:pt x="692" y="90"/>
                    </a:lnTo>
                    <a:lnTo>
                      <a:pt x="688" y="90"/>
                    </a:lnTo>
                    <a:lnTo>
                      <a:pt x="686" y="94"/>
                    </a:lnTo>
                    <a:lnTo>
                      <a:pt x="688" y="94"/>
                    </a:lnTo>
                    <a:lnTo>
                      <a:pt x="688" y="90"/>
                    </a:lnTo>
                    <a:lnTo>
                      <a:pt x="692" y="90"/>
                    </a:lnTo>
                    <a:lnTo>
                      <a:pt x="696" y="90"/>
                    </a:lnTo>
                    <a:lnTo>
                      <a:pt x="696" y="86"/>
                    </a:lnTo>
                    <a:lnTo>
                      <a:pt x="700" y="86"/>
                    </a:lnTo>
                    <a:lnTo>
                      <a:pt x="700" y="82"/>
                    </a:lnTo>
                    <a:lnTo>
                      <a:pt x="704" y="82"/>
                    </a:lnTo>
                    <a:lnTo>
                      <a:pt x="708" y="82"/>
                    </a:lnTo>
                    <a:lnTo>
                      <a:pt x="712" y="78"/>
                    </a:lnTo>
                    <a:lnTo>
                      <a:pt x="716" y="74"/>
                    </a:lnTo>
                    <a:lnTo>
                      <a:pt x="718" y="74"/>
                    </a:lnTo>
                    <a:lnTo>
                      <a:pt x="718" y="72"/>
                    </a:lnTo>
                    <a:lnTo>
                      <a:pt x="722" y="72"/>
                    </a:lnTo>
                    <a:lnTo>
                      <a:pt x="726" y="72"/>
                    </a:lnTo>
                    <a:lnTo>
                      <a:pt x="730" y="68"/>
                    </a:lnTo>
                    <a:lnTo>
                      <a:pt x="734" y="64"/>
                    </a:lnTo>
                    <a:lnTo>
                      <a:pt x="738" y="64"/>
                    </a:lnTo>
                    <a:lnTo>
                      <a:pt x="742" y="60"/>
                    </a:lnTo>
                    <a:lnTo>
                      <a:pt x="744" y="60"/>
                    </a:lnTo>
                    <a:lnTo>
                      <a:pt x="748" y="60"/>
                    </a:lnTo>
                    <a:lnTo>
                      <a:pt x="744" y="60"/>
                    </a:lnTo>
                    <a:lnTo>
                      <a:pt x="744" y="64"/>
                    </a:lnTo>
                    <a:lnTo>
                      <a:pt x="744" y="68"/>
                    </a:lnTo>
                    <a:lnTo>
                      <a:pt x="748" y="68"/>
                    </a:lnTo>
                    <a:lnTo>
                      <a:pt x="748" y="64"/>
                    </a:lnTo>
                    <a:lnTo>
                      <a:pt x="756" y="64"/>
                    </a:lnTo>
                    <a:lnTo>
                      <a:pt x="760" y="64"/>
                    </a:lnTo>
                    <a:lnTo>
                      <a:pt x="764" y="64"/>
                    </a:lnTo>
                    <a:lnTo>
                      <a:pt x="768" y="64"/>
                    </a:lnTo>
                    <a:lnTo>
                      <a:pt x="770" y="64"/>
                    </a:lnTo>
                    <a:lnTo>
                      <a:pt x="770" y="68"/>
                    </a:lnTo>
                    <a:lnTo>
                      <a:pt x="774" y="68"/>
                    </a:lnTo>
                    <a:lnTo>
                      <a:pt x="778" y="64"/>
                    </a:lnTo>
                    <a:lnTo>
                      <a:pt x="782" y="64"/>
                    </a:lnTo>
                    <a:lnTo>
                      <a:pt x="782" y="60"/>
                    </a:lnTo>
                    <a:lnTo>
                      <a:pt x="778" y="60"/>
                    </a:lnTo>
                    <a:lnTo>
                      <a:pt x="778" y="56"/>
                    </a:lnTo>
                    <a:lnTo>
                      <a:pt x="782" y="56"/>
                    </a:lnTo>
                    <a:lnTo>
                      <a:pt x="782" y="60"/>
                    </a:lnTo>
                    <a:lnTo>
                      <a:pt x="786" y="60"/>
                    </a:lnTo>
                    <a:lnTo>
                      <a:pt x="786" y="56"/>
                    </a:lnTo>
                    <a:lnTo>
                      <a:pt x="782" y="56"/>
                    </a:lnTo>
                    <a:lnTo>
                      <a:pt x="782" y="52"/>
                    </a:lnTo>
                    <a:lnTo>
                      <a:pt x="786" y="52"/>
                    </a:lnTo>
                    <a:lnTo>
                      <a:pt x="786" y="56"/>
                    </a:lnTo>
                    <a:lnTo>
                      <a:pt x="786" y="52"/>
                    </a:lnTo>
                    <a:lnTo>
                      <a:pt x="788" y="52"/>
                    </a:lnTo>
                    <a:lnTo>
                      <a:pt x="792" y="52"/>
                    </a:lnTo>
                    <a:lnTo>
                      <a:pt x="796" y="52"/>
                    </a:lnTo>
                    <a:lnTo>
                      <a:pt x="800" y="52"/>
                    </a:lnTo>
                    <a:lnTo>
                      <a:pt x="804" y="52"/>
                    </a:lnTo>
                    <a:lnTo>
                      <a:pt x="808" y="52"/>
                    </a:lnTo>
                    <a:lnTo>
                      <a:pt x="812" y="52"/>
                    </a:lnTo>
                    <a:lnTo>
                      <a:pt x="816" y="52"/>
                    </a:lnTo>
                    <a:lnTo>
                      <a:pt x="818" y="52"/>
                    </a:lnTo>
                    <a:lnTo>
                      <a:pt x="822" y="52"/>
                    </a:lnTo>
                    <a:lnTo>
                      <a:pt x="826" y="52"/>
                    </a:lnTo>
                    <a:lnTo>
                      <a:pt x="830" y="52"/>
                    </a:lnTo>
                    <a:lnTo>
                      <a:pt x="834" y="52"/>
                    </a:lnTo>
                    <a:lnTo>
                      <a:pt x="834" y="56"/>
                    </a:lnTo>
                    <a:lnTo>
                      <a:pt x="838" y="56"/>
                    </a:lnTo>
                    <a:lnTo>
                      <a:pt x="842" y="56"/>
                    </a:lnTo>
                    <a:lnTo>
                      <a:pt x="844" y="56"/>
                    </a:lnTo>
                    <a:lnTo>
                      <a:pt x="848" y="56"/>
                    </a:lnTo>
                    <a:lnTo>
                      <a:pt x="852" y="56"/>
                    </a:lnTo>
                    <a:lnTo>
                      <a:pt x="852" y="60"/>
                    </a:lnTo>
                    <a:lnTo>
                      <a:pt x="856" y="60"/>
                    </a:lnTo>
                    <a:lnTo>
                      <a:pt x="860" y="60"/>
                    </a:lnTo>
                    <a:lnTo>
                      <a:pt x="856" y="64"/>
                    </a:lnTo>
                    <a:lnTo>
                      <a:pt x="852" y="64"/>
                    </a:lnTo>
                    <a:lnTo>
                      <a:pt x="852" y="68"/>
                    </a:lnTo>
                    <a:lnTo>
                      <a:pt x="848" y="68"/>
                    </a:lnTo>
                    <a:lnTo>
                      <a:pt x="844" y="68"/>
                    </a:lnTo>
                    <a:lnTo>
                      <a:pt x="844" y="72"/>
                    </a:lnTo>
                    <a:lnTo>
                      <a:pt x="842" y="72"/>
                    </a:lnTo>
                    <a:lnTo>
                      <a:pt x="838" y="72"/>
                    </a:lnTo>
                    <a:lnTo>
                      <a:pt x="834" y="74"/>
                    </a:lnTo>
                    <a:lnTo>
                      <a:pt x="830" y="74"/>
                    </a:lnTo>
                    <a:lnTo>
                      <a:pt x="826" y="74"/>
                    </a:lnTo>
                    <a:lnTo>
                      <a:pt x="822" y="74"/>
                    </a:lnTo>
                    <a:lnTo>
                      <a:pt x="818" y="74"/>
                    </a:lnTo>
                    <a:lnTo>
                      <a:pt x="818" y="78"/>
                    </a:lnTo>
                    <a:lnTo>
                      <a:pt x="822" y="78"/>
                    </a:lnTo>
                    <a:lnTo>
                      <a:pt x="822" y="82"/>
                    </a:lnTo>
                    <a:lnTo>
                      <a:pt x="818" y="82"/>
                    </a:lnTo>
                    <a:lnTo>
                      <a:pt x="816" y="82"/>
                    </a:lnTo>
                    <a:lnTo>
                      <a:pt x="812" y="82"/>
                    </a:lnTo>
                    <a:lnTo>
                      <a:pt x="808" y="86"/>
                    </a:lnTo>
                    <a:lnTo>
                      <a:pt x="804" y="86"/>
                    </a:lnTo>
                    <a:lnTo>
                      <a:pt x="800" y="86"/>
                    </a:lnTo>
                    <a:lnTo>
                      <a:pt x="796" y="86"/>
                    </a:lnTo>
                    <a:lnTo>
                      <a:pt x="792" y="86"/>
                    </a:lnTo>
                    <a:lnTo>
                      <a:pt x="788" y="86"/>
                    </a:lnTo>
                    <a:lnTo>
                      <a:pt x="786" y="86"/>
                    </a:lnTo>
                    <a:lnTo>
                      <a:pt x="782" y="86"/>
                    </a:lnTo>
                    <a:lnTo>
                      <a:pt x="778" y="86"/>
                    </a:lnTo>
                    <a:lnTo>
                      <a:pt x="774" y="86"/>
                    </a:lnTo>
                    <a:lnTo>
                      <a:pt x="774" y="90"/>
                    </a:lnTo>
                    <a:lnTo>
                      <a:pt x="770" y="90"/>
                    </a:lnTo>
                    <a:lnTo>
                      <a:pt x="768" y="90"/>
                    </a:lnTo>
                    <a:lnTo>
                      <a:pt x="764" y="90"/>
                    </a:lnTo>
                    <a:lnTo>
                      <a:pt x="760" y="90"/>
                    </a:lnTo>
                    <a:lnTo>
                      <a:pt x="756" y="90"/>
                    </a:lnTo>
                    <a:lnTo>
                      <a:pt x="752" y="90"/>
                    </a:lnTo>
                    <a:lnTo>
                      <a:pt x="748" y="90"/>
                    </a:lnTo>
                    <a:lnTo>
                      <a:pt x="744" y="90"/>
                    </a:lnTo>
                    <a:lnTo>
                      <a:pt x="742" y="90"/>
                    </a:lnTo>
                    <a:lnTo>
                      <a:pt x="738" y="94"/>
                    </a:lnTo>
                    <a:lnTo>
                      <a:pt x="734" y="94"/>
                    </a:lnTo>
                    <a:lnTo>
                      <a:pt x="734" y="90"/>
                    </a:lnTo>
                    <a:lnTo>
                      <a:pt x="730" y="90"/>
                    </a:lnTo>
                    <a:lnTo>
                      <a:pt x="730" y="94"/>
                    </a:lnTo>
                    <a:lnTo>
                      <a:pt x="734" y="94"/>
                    </a:lnTo>
                    <a:lnTo>
                      <a:pt x="738" y="94"/>
                    </a:lnTo>
                    <a:lnTo>
                      <a:pt x="742" y="94"/>
                    </a:lnTo>
                    <a:lnTo>
                      <a:pt x="744" y="94"/>
                    </a:lnTo>
                    <a:lnTo>
                      <a:pt x="744" y="90"/>
                    </a:lnTo>
                    <a:lnTo>
                      <a:pt x="748" y="90"/>
                    </a:lnTo>
                    <a:lnTo>
                      <a:pt x="752" y="90"/>
                    </a:lnTo>
                    <a:lnTo>
                      <a:pt x="756" y="90"/>
                    </a:lnTo>
                    <a:lnTo>
                      <a:pt x="760" y="90"/>
                    </a:lnTo>
                    <a:lnTo>
                      <a:pt x="764" y="90"/>
                    </a:lnTo>
                    <a:lnTo>
                      <a:pt x="768" y="94"/>
                    </a:lnTo>
                    <a:lnTo>
                      <a:pt x="770" y="94"/>
                    </a:lnTo>
                    <a:lnTo>
                      <a:pt x="774" y="94"/>
                    </a:lnTo>
                    <a:lnTo>
                      <a:pt x="778" y="94"/>
                    </a:lnTo>
                    <a:lnTo>
                      <a:pt x="782" y="90"/>
                    </a:lnTo>
                    <a:lnTo>
                      <a:pt x="786" y="90"/>
                    </a:lnTo>
                    <a:lnTo>
                      <a:pt x="788" y="90"/>
                    </a:lnTo>
                    <a:lnTo>
                      <a:pt x="788" y="94"/>
                    </a:lnTo>
                    <a:lnTo>
                      <a:pt x="792" y="94"/>
                    </a:lnTo>
                    <a:lnTo>
                      <a:pt x="796" y="94"/>
                    </a:lnTo>
                    <a:lnTo>
                      <a:pt x="800" y="94"/>
                    </a:lnTo>
                    <a:lnTo>
                      <a:pt x="804" y="94"/>
                    </a:lnTo>
                    <a:lnTo>
                      <a:pt x="800" y="94"/>
                    </a:lnTo>
                    <a:lnTo>
                      <a:pt x="800" y="98"/>
                    </a:lnTo>
                    <a:lnTo>
                      <a:pt x="796" y="98"/>
                    </a:lnTo>
                    <a:lnTo>
                      <a:pt x="792" y="98"/>
                    </a:lnTo>
                    <a:lnTo>
                      <a:pt x="796" y="98"/>
                    </a:lnTo>
                    <a:lnTo>
                      <a:pt x="792" y="100"/>
                    </a:lnTo>
                    <a:lnTo>
                      <a:pt x="788" y="100"/>
                    </a:lnTo>
                    <a:lnTo>
                      <a:pt x="786" y="100"/>
                    </a:lnTo>
                    <a:lnTo>
                      <a:pt x="782" y="100"/>
                    </a:lnTo>
                    <a:lnTo>
                      <a:pt x="778" y="100"/>
                    </a:lnTo>
                    <a:lnTo>
                      <a:pt x="774" y="100"/>
                    </a:lnTo>
                    <a:lnTo>
                      <a:pt x="770" y="100"/>
                    </a:lnTo>
                    <a:lnTo>
                      <a:pt x="768" y="100"/>
                    </a:lnTo>
                    <a:lnTo>
                      <a:pt x="764" y="100"/>
                    </a:lnTo>
                    <a:lnTo>
                      <a:pt x="760" y="100"/>
                    </a:lnTo>
                    <a:lnTo>
                      <a:pt x="756" y="100"/>
                    </a:lnTo>
                    <a:lnTo>
                      <a:pt x="752" y="100"/>
                    </a:lnTo>
                    <a:lnTo>
                      <a:pt x="748" y="100"/>
                    </a:lnTo>
                    <a:lnTo>
                      <a:pt x="748" y="104"/>
                    </a:lnTo>
                    <a:lnTo>
                      <a:pt x="744" y="104"/>
                    </a:lnTo>
                    <a:lnTo>
                      <a:pt x="742" y="104"/>
                    </a:lnTo>
                    <a:lnTo>
                      <a:pt x="744" y="104"/>
                    </a:lnTo>
                    <a:lnTo>
                      <a:pt x="742" y="108"/>
                    </a:lnTo>
                    <a:lnTo>
                      <a:pt x="738" y="112"/>
                    </a:lnTo>
                    <a:lnTo>
                      <a:pt x="742" y="112"/>
                    </a:lnTo>
                    <a:lnTo>
                      <a:pt x="744" y="112"/>
                    </a:lnTo>
                    <a:lnTo>
                      <a:pt x="744" y="116"/>
                    </a:lnTo>
                    <a:lnTo>
                      <a:pt x="748" y="116"/>
                    </a:lnTo>
                    <a:lnTo>
                      <a:pt x="748" y="112"/>
                    </a:lnTo>
                    <a:lnTo>
                      <a:pt x="752" y="112"/>
                    </a:lnTo>
                    <a:lnTo>
                      <a:pt x="748" y="112"/>
                    </a:lnTo>
                    <a:lnTo>
                      <a:pt x="744" y="112"/>
                    </a:lnTo>
                    <a:lnTo>
                      <a:pt x="748" y="108"/>
                    </a:lnTo>
                    <a:lnTo>
                      <a:pt x="752" y="108"/>
                    </a:lnTo>
                    <a:lnTo>
                      <a:pt x="756" y="108"/>
                    </a:lnTo>
                    <a:lnTo>
                      <a:pt x="756" y="104"/>
                    </a:lnTo>
                    <a:lnTo>
                      <a:pt x="760" y="104"/>
                    </a:lnTo>
                    <a:lnTo>
                      <a:pt x="764" y="104"/>
                    </a:lnTo>
                    <a:lnTo>
                      <a:pt x="768" y="104"/>
                    </a:lnTo>
                    <a:lnTo>
                      <a:pt x="770" y="104"/>
                    </a:lnTo>
                    <a:lnTo>
                      <a:pt x="774" y="104"/>
                    </a:lnTo>
                    <a:lnTo>
                      <a:pt x="778" y="104"/>
                    </a:lnTo>
                    <a:lnTo>
                      <a:pt x="782" y="104"/>
                    </a:lnTo>
                    <a:lnTo>
                      <a:pt x="786" y="104"/>
                    </a:lnTo>
                    <a:lnTo>
                      <a:pt x="786" y="108"/>
                    </a:lnTo>
                    <a:lnTo>
                      <a:pt x="782" y="108"/>
                    </a:lnTo>
                    <a:lnTo>
                      <a:pt x="778" y="112"/>
                    </a:lnTo>
                    <a:lnTo>
                      <a:pt x="778" y="116"/>
                    </a:lnTo>
                    <a:lnTo>
                      <a:pt x="774" y="116"/>
                    </a:lnTo>
                    <a:lnTo>
                      <a:pt x="770" y="116"/>
                    </a:lnTo>
                    <a:lnTo>
                      <a:pt x="768" y="116"/>
                    </a:lnTo>
                    <a:lnTo>
                      <a:pt x="764" y="116"/>
                    </a:lnTo>
                    <a:lnTo>
                      <a:pt x="760" y="116"/>
                    </a:lnTo>
                    <a:lnTo>
                      <a:pt x="756" y="116"/>
                    </a:lnTo>
                    <a:lnTo>
                      <a:pt x="756" y="120"/>
                    </a:lnTo>
                    <a:lnTo>
                      <a:pt x="752" y="120"/>
                    </a:lnTo>
                    <a:lnTo>
                      <a:pt x="756" y="120"/>
                    </a:lnTo>
                    <a:lnTo>
                      <a:pt x="756" y="124"/>
                    </a:lnTo>
                    <a:lnTo>
                      <a:pt x="752" y="124"/>
                    </a:lnTo>
                    <a:lnTo>
                      <a:pt x="752" y="128"/>
                    </a:lnTo>
                    <a:lnTo>
                      <a:pt x="752" y="130"/>
                    </a:lnTo>
                    <a:lnTo>
                      <a:pt x="752" y="134"/>
                    </a:lnTo>
                    <a:lnTo>
                      <a:pt x="752" y="130"/>
                    </a:lnTo>
                    <a:lnTo>
                      <a:pt x="756" y="128"/>
                    </a:lnTo>
                    <a:lnTo>
                      <a:pt x="760" y="128"/>
                    </a:lnTo>
                    <a:lnTo>
                      <a:pt x="764" y="128"/>
                    </a:lnTo>
                    <a:lnTo>
                      <a:pt x="764" y="130"/>
                    </a:lnTo>
                    <a:lnTo>
                      <a:pt x="760" y="130"/>
                    </a:lnTo>
                    <a:lnTo>
                      <a:pt x="764" y="130"/>
                    </a:lnTo>
                    <a:lnTo>
                      <a:pt x="760" y="130"/>
                    </a:lnTo>
                    <a:lnTo>
                      <a:pt x="756" y="130"/>
                    </a:lnTo>
                    <a:lnTo>
                      <a:pt x="756" y="134"/>
                    </a:lnTo>
                    <a:lnTo>
                      <a:pt x="752" y="134"/>
                    </a:lnTo>
                    <a:lnTo>
                      <a:pt x="748" y="134"/>
                    </a:lnTo>
                    <a:lnTo>
                      <a:pt x="748" y="138"/>
                    </a:lnTo>
                    <a:lnTo>
                      <a:pt x="748" y="142"/>
                    </a:lnTo>
                    <a:lnTo>
                      <a:pt x="744" y="142"/>
                    </a:lnTo>
                    <a:lnTo>
                      <a:pt x="742" y="142"/>
                    </a:lnTo>
                    <a:lnTo>
                      <a:pt x="738" y="142"/>
                    </a:lnTo>
                    <a:lnTo>
                      <a:pt x="734" y="142"/>
                    </a:lnTo>
                    <a:lnTo>
                      <a:pt x="734" y="146"/>
                    </a:lnTo>
                    <a:lnTo>
                      <a:pt x="738" y="146"/>
                    </a:lnTo>
                    <a:lnTo>
                      <a:pt x="734" y="146"/>
                    </a:lnTo>
                    <a:lnTo>
                      <a:pt x="730" y="146"/>
                    </a:lnTo>
                    <a:lnTo>
                      <a:pt x="730" y="150"/>
                    </a:lnTo>
                    <a:lnTo>
                      <a:pt x="734" y="150"/>
                    </a:lnTo>
                    <a:lnTo>
                      <a:pt x="734" y="146"/>
                    </a:lnTo>
                    <a:lnTo>
                      <a:pt x="738" y="146"/>
                    </a:lnTo>
                    <a:lnTo>
                      <a:pt x="738" y="150"/>
                    </a:lnTo>
                    <a:lnTo>
                      <a:pt x="734" y="150"/>
                    </a:lnTo>
                    <a:lnTo>
                      <a:pt x="734" y="154"/>
                    </a:lnTo>
                    <a:lnTo>
                      <a:pt x="730" y="158"/>
                    </a:lnTo>
                    <a:lnTo>
                      <a:pt x="730" y="160"/>
                    </a:lnTo>
                    <a:lnTo>
                      <a:pt x="726" y="160"/>
                    </a:lnTo>
                    <a:lnTo>
                      <a:pt x="722" y="160"/>
                    </a:lnTo>
                    <a:lnTo>
                      <a:pt x="726" y="164"/>
                    </a:lnTo>
                    <a:lnTo>
                      <a:pt x="730" y="164"/>
                    </a:lnTo>
                    <a:lnTo>
                      <a:pt x="726" y="164"/>
                    </a:lnTo>
                    <a:lnTo>
                      <a:pt x="722" y="168"/>
                    </a:lnTo>
                    <a:lnTo>
                      <a:pt x="726" y="168"/>
                    </a:lnTo>
                    <a:lnTo>
                      <a:pt x="722" y="172"/>
                    </a:lnTo>
                    <a:lnTo>
                      <a:pt x="718" y="174"/>
                    </a:lnTo>
                    <a:lnTo>
                      <a:pt x="722" y="174"/>
                    </a:lnTo>
                    <a:lnTo>
                      <a:pt x="726" y="174"/>
                    </a:lnTo>
                    <a:lnTo>
                      <a:pt x="730" y="174"/>
                    </a:lnTo>
                    <a:lnTo>
                      <a:pt x="726" y="174"/>
                    </a:lnTo>
                    <a:lnTo>
                      <a:pt x="726" y="178"/>
                    </a:lnTo>
                    <a:lnTo>
                      <a:pt x="730" y="174"/>
                    </a:lnTo>
                    <a:lnTo>
                      <a:pt x="730" y="172"/>
                    </a:lnTo>
                    <a:lnTo>
                      <a:pt x="734" y="168"/>
                    </a:lnTo>
                    <a:lnTo>
                      <a:pt x="738" y="164"/>
                    </a:lnTo>
                    <a:lnTo>
                      <a:pt x="742" y="168"/>
                    </a:lnTo>
                    <a:lnTo>
                      <a:pt x="744" y="168"/>
                    </a:lnTo>
                    <a:lnTo>
                      <a:pt x="748" y="172"/>
                    </a:lnTo>
                    <a:lnTo>
                      <a:pt x="752" y="172"/>
                    </a:lnTo>
                    <a:lnTo>
                      <a:pt x="756" y="172"/>
                    </a:lnTo>
                    <a:lnTo>
                      <a:pt x="760" y="172"/>
                    </a:lnTo>
                    <a:lnTo>
                      <a:pt x="764" y="174"/>
                    </a:lnTo>
                    <a:lnTo>
                      <a:pt x="760" y="174"/>
                    </a:lnTo>
                    <a:lnTo>
                      <a:pt x="760" y="178"/>
                    </a:lnTo>
                    <a:lnTo>
                      <a:pt x="756" y="174"/>
                    </a:lnTo>
                    <a:lnTo>
                      <a:pt x="748" y="174"/>
                    </a:lnTo>
                    <a:lnTo>
                      <a:pt x="748" y="172"/>
                    </a:lnTo>
                    <a:lnTo>
                      <a:pt x="744" y="172"/>
                    </a:lnTo>
                    <a:lnTo>
                      <a:pt x="744" y="174"/>
                    </a:lnTo>
                    <a:lnTo>
                      <a:pt x="742" y="174"/>
                    </a:lnTo>
                    <a:lnTo>
                      <a:pt x="738" y="174"/>
                    </a:lnTo>
                    <a:lnTo>
                      <a:pt x="742" y="174"/>
                    </a:lnTo>
                    <a:lnTo>
                      <a:pt x="744" y="174"/>
                    </a:lnTo>
                    <a:lnTo>
                      <a:pt x="744" y="178"/>
                    </a:lnTo>
                    <a:lnTo>
                      <a:pt x="742" y="178"/>
                    </a:lnTo>
                    <a:lnTo>
                      <a:pt x="744" y="178"/>
                    </a:lnTo>
                    <a:lnTo>
                      <a:pt x="742" y="178"/>
                    </a:lnTo>
                    <a:lnTo>
                      <a:pt x="738" y="178"/>
                    </a:lnTo>
                    <a:lnTo>
                      <a:pt x="734" y="178"/>
                    </a:lnTo>
                    <a:lnTo>
                      <a:pt x="738" y="178"/>
                    </a:lnTo>
                    <a:lnTo>
                      <a:pt x="742" y="178"/>
                    </a:lnTo>
                    <a:lnTo>
                      <a:pt x="744" y="178"/>
                    </a:lnTo>
                    <a:lnTo>
                      <a:pt x="748" y="182"/>
                    </a:lnTo>
                    <a:lnTo>
                      <a:pt x="744" y="182"/>
                    </a:lnTo>
                    <a:lnTo>
                      <a:pt x="742" y="182"/>
                    </a:lnTo>
                    <a:lnTo>
                      <a:pt x="738" y="182"/>
                    </a:lnTo>
                    <a:lnTo>
                      <a:pt x="742" y="182"/>
                    </a:lnTo>
                    <a:lnTo>
                      <a:pt x="744" y="182"/>
                    </a:lnTo>
                    <a:lnTo>
                      <a:pt x="748" y="182"/>
                    </a:lnTo>
                    <a:lnTo>
                      <a:pt x="752" y="182"/>
                    </a:lnTo>
                    <a:lnTo>
                      <a:pt x="756" y="182"/>
                    </a:lnTo>
                    <a:lnTo>
                      <a:pt x="756" y="186"/>
                    </a:lnTo>
                    <a:lnTo>
                      <a:pt x="760" y="186"/>
                    </a:lnTo>
                    <a:lnTo>
                      <a:pt x="764" y="186"/>
                    </a:lnTo>
                    <a:lnTo>
                      <a:pt x="764" y="182"/>
                    </a:lnTo>
                    <a:lnTo>
                      <a:pt x="768" y="182"/>
                    </a:lnTo>
                    <a:lnTo>
                      <a:pt x="770" y="182"/>
                    </a:lnTo>
                    <a:lnTo>
                      <a:pt x="774" y="186"/>
                    </a:lnTo>
                    <a:lnTo>
                      <a:pt x="774" y="190"/>
                    </a:lnTo>
                    <a:lnTo>
                      <a:pt x="774" y="194"/>
                    </a:lnTo>
                    <a:lnTo>
                      <a:pt x="774" y="198"/>
                    </a:lnTo>
                    <a:lnTo>
                      <a:pt x="770" y="198"/>
                    </a:lnTo>
                    <a:lnTo>
                      <a:pt x="770" y="200"/>
                    </a:lnTo>
                    <a:lnTo>
                      <a:pt x="768" y="198"/>
                    </a:lnTo>
                    <a:lnTo>
                      <a:pt x="764" y="198"/>
                    </a:lnTo>
                    <a:lnTo>
                      <a:pt x="760" y="198"/>
                    </a:lnTo>
                    <a:lnTo>
                      <a:pt x="756" y="198"/>
                    </a:lnTo>
                    <a:lnTo>
                      <a:pt x="752" y="194"/>
                    </a:lnTo>
                    <a:lnTo>
                      <a:pt x="748" y="194"/>
                    </a:lnTo>
                    <a:lnTo>
                      <a:pt x="744" y="194"/>
                    </a:lnTo>
                    <a:lnTo>
                      <a:pt x="738" y="194"/>
                    </a:lnTo>
                    <a:lnTo>
                      <a:pt x="734" y="194"/>
                    </a:lnTo>
                    <a:lnTo>
                      <a:pt x="738" y="194"/>
                    </a:lnTo>
                    <a:lnTo>
                      <a:pt x="742" y="194"/>
                    </a:lnTo>
                    <a:lnTo>
                      <a:pt x="742" y="198"/>
                    </a:lnTo>
                    <a:lnTo>
                      <a:pt x="738" y="198"/>
                    </a:lnTo>
                    <a:lnTo>
                      <a:pt x="734" y="198"/>
                    </a:lnTo>
                    <a:lnTo>
                      <a:pt x="730" y="198"/>
                    </a:lnTo>
                    <a:lnTo>
                      <a:pt x="726" y="198"/>
                    </a:lnTo>
                    <a:lnTo>
                      <a:pt x="730" y="198"/>
                    </a:lnTo>
                    <a:lnTo>
                      <a:pt x="734" y="198"/>
                    </a:lnTo>
                    <a:lnTo>
                      <a:pt x="738" y="198"/>
                    </a:lnTo>
                    <a:lnTo>
                      <a:pt x="734" y="198"/>
                    </a:lnTo>
                    <a:lnTo>
                      <a:pt x="734" y="200"/>
                    </a:lnTo>
                    <a:lnTo>
                      <a:pt x="734" y="198"/>
                    </a:lnTo>
                    <a:lnTo>
                      <a:pt x="730" y="198"/>
                    </a:lnTo>
                    <a:lnTo>
                      <a:pt x="730" y="200"/>
                    </a:lnTo>
                    <a:lnTo>
                      <a:pt x="726" y="204"/>
                    </a:lnTo>
                    <a:lnTo>
                      <a:pt x="722" y="204"/>
                    </a:lnTo>
                    <a:lnTo>
                      <a:pt x="722" y="200"/>
                    </a:lnTo>
                    <a:lnTo>
                      <a:pt x="718" y="198"/>
                    </a:lnTo>
                    <a:lnTo>
                      <a:pt x="716" y="198"/>
                    </a:lnTo>
                    <a:lnTo>
                      <a:pt x="716" y="200"/>
                    </a:lnTo>
                    <a:lnTo>
                      <a:pt x="712" y="200"/>
                    </a:lnTo>
                    <a:lnTo>
                      <a:pt x="716" y="204"/>
                    </a:lnTo>
                    <a:lnTo>
                      <a:pt x="716" y="208"/>
                    </a:lnTo>
                    <a:lnTo>
                      <a:pt x="716" y="204"/>
                    </a:lnTo>
                    <a:lnTo>
                      <a:pt x="718" y="204"/>
                    </a:lnTo>
                    <a:lnTo>
                      <a:pt x="722" y="204"/>
                    </a:lnTo>
                    <a:lnTo>
                      <a:pt x="726" y="208"/>
                    </a:lnTo>
                    <a:lnTo>
                      <a:pt x="722" y="208"/>
                    </a:lnTo>
                    <a:lnTo>
                      <a:pt x="718" y="208"/>
                    </a:lnTo>
                    <a:lnTo>
                      <a:pt x="722" y="208"/>
                    </a:lnTo>
                    <a:lnTo>
                      <a:pt x="726" y="208"/>
                    </a:lnTo>
                    <a:lnTo>
                      <a:pt x="722" y="208"/>
                    </a:lnTo>
                    <a:lnTo>
                      <a:pt x="718" y="208"/>
                    </a:lnTo>
                    <a:lnTo>
                      <a:pt x="716" y="208"/>
                    </a:lnTo>
                    <a:lnTo>
                      <a:pt x="718" y="208"/>
                    </a:lnTo>
                    <a:lnTo>
                      <a:pt x="722" y="208"/>
                    </a:lnTo>
                    <a:lnTo>
                      <a:pt x="726" y="208"/>
                    </a:lnTo>
                    <a:lnTo>
                      <a:pt x="726" y="212"/>
                    </a:lnTo>
                    <a:lnTo>
                      <a:pt x="726" y="216"/>
                    </a:lnTo>
                    <a:lnTo>
                      <a:pt x="730" y="212"/>
                    </a:lnTo>
                    <a:lnTo>
                      <a:pt x="734" y="212"/>
                    </a:lnTo>
                    <a:lnTo>
                      <a:pt x="734" y="216"/>
                    </a:lnTo>
                    <a:lnTo>
                      <a:pt x="738" y="216"/>
                    </a:lnTo>
                    <a:lnTo>
                      <a:pt x="742" y="216"/>
                    </a:lnTo>
                    <a:lnTo>
                      <a:pt x="744" y="216"/>
                    </a:lnTo>
                    <a:lnTo>
                      <a:pt x="742" y="216"/>
                    </a:lnTo>
                    <a:lnTo>
                      <a:pt x="738" y="216"/>
                    </a:lnTo>
                    <a:lnTo>
                      <a:pt x="734" y="212"/>
                    </a:lnTo>
                    <a:lnTo>
                      <a:pt x="738" y="212"/>
                    </a:lnTo>
                    <a:lnTo>
                      <a:pt x="742" y="212"/>
                    </a:lnTo>
                    <a:lnTo>
                      <a:pt x="742" y="216"/>
                    </a:lnTo>
                    <a:lnTo>
                      <a:pt x="744" y="216"/>
                    </a:lnTo>
                    <a:lnTo>
                      <a:pt x="748" y="216"/>
                    </a:lnTo>
                    <a:lnTo>
                      <a:pt x="748" y="212"/>
                    </a:lnTo>
                    <a:lnTo>
                      <a:pt x="752" y="216"/>
                    </a:lnTo>
                    <a:lnTo>
                      <a:pt x="752" y="220"/>
                    </a:lnTo>
                    <a:lnTo>
                      <a:pt x="748" y="220"/>
                    </a:lnTo>
                    <a:lnTo>
                      <a:pt x="744" y="220"/>
                    </a:lnTo>
                    <a:lnTo>
                      <a:pt x="744" y="224"/>
                    </a:lnTo>
                    <a:lnTo>
                      <a:pt x="742" y="224"/>
                    </a:lnTo>
                    <a:lnTo>
                      <a:pt x="738" y="220"/>
                    </a:lnTo>
                    <a:lnTo>
                      <a:pt x="730" y="220"/>
                    </a:lnTo>
                    <a:lnTo>
                      <a:pt x="730" y="224"/>
                    </a:lnTo>
                    <a:lnTo>
                      <a:pt x="726" y="224"/>
                    </a:lnTo>
                    <a:lnTo>
                      <a:pt x="722" y="224"/>
                    </a:lnTo>
                    <a:lnTo>
                      <a:pt x="722" y="220"/>
                    </a:lnTo>
                    <a:lnTo>
                      <a:pt x="722" y="224"/>
                    </a:lnTo>
                    <a:lnTo>
                      <a:pt x="726" y="224"/>
                    </a:lnTo>
                    <a:lnTo>
                      <a:pt x="730" y="224"/>
                    </a:lnTo>
                    <a:lnTo>
                      <a:pt x="734" y="224"/>
                    </a:lnTo>
                    <a:lnTo>
                      <a:pt x="738" y="224"/>
                    </a:lnTo>
                    <a:lnTo>
                      <a:pt x="742" y="224"/>
                    </a:lnTo>
                    <a:lnTo>
                      <a:pt x="744" y="224"/>
                    </a:lnTo>
                    <a:lnTo>
                      <a:pt x="748" y="224"/>
                    </a:lnTo>
                    <a:lnTo>
                      <a:pt x="752" y="224"/>
                    </a:lnTo>
                    <a:lnTo>
                      <a:pt x="756" y="228"/>
                    </a:lnTo>
                    <a:lnTo>
                      <a:pt x="756" y="230"/>
                    </a:lnTo>
                    <a:lnTo>
                      <a:pt x="756" y="234"/>
                    </a:lnTo>
                    <a:lnTo>
                      <a:pt x="760" y="238"/>
                    </a:lnTo>
                    <a:lnTo>
                      <a:pt x="756" y="238"/>
                    </a:lnTo>
                    <a:lnTo>
                      <a:pt x="756" y="242"/>
                    </a:lnTo>
                    <a:lnTo>
                      <a:pt x="756" y="246"/>
                    </a:lnTo>
                    <a:lnTo>
                      <a:pt x="752" y="246"/>
                    </a:lnTo>
                    <a:lnTo>
                      <a:pt x="748" y="246"/>
                    </a:lnTo>
                    <a:lnTo>
                      <a:pt x="748" y="242"/>
                    </a:lnTo>
                    <a:lnTo>
                      <a:pt x="748" y="238"/>
                    </a:lnTo>
                    <a:lnTo>
                      <a:pt x="744" y="238"/>
                    </a:lnTo>
                    <a:lnTo>
                      <a:pt x="742" y="238"/>
                    </a:lnTo>
                    <a:lnTo>
                      <a:pt x="742" y="242"/>
                    </a:lnTo>
                    <a:lnTo>
                      <a:pt x="738" y="242"/>
                    </a:lnTo>
                    <a:lnTo>
                      <a:pt x="734" y="238"/>
                    </a:lnTo>
                    <a:lnTo>
                      <a:pt x="730" y="234"/>
                    </a:lnTo>
                    <a:lnTo>
                      <a:pt x="726" y="234"/>
                    </a:lnTo>
                    <a:lnTo>
                      <a:pt x="726" y="230"/>
                    </a:lnTo>
                    <a:lnTo>
                      <a:pt x="722" y="230"/>
                    </a:lnTo>
                    <a:lnTo>
                      <a:pt x="718" y="230"/>
                    </a:lnTo>
                    <a:lnTo>
                      <a:pt x="716" y="230"/>
                    </a:lnTo>
                    <a:lnTo>
                      <a:pt x="718" y="230"/>
                    </a:lnTo>
                    <a:lnTo>
                      <a:pt x="722" y="230"/>
                    </a:lnTo>
                    <a:lnTo>
                      <a:pt x="722" y="234"/>
                    </a:lnTo>
                    <a:lnTo>
                      <a:pt x="726" y="234"/>
                    </a:lnTo>
                    <a:lnTo>
                      <a:pt x="730" y="234"/>
                    </a:lnTo>
                    <a:lnTo>
                      <a:pt x="726" y="234"/>
                    </a:lnTo>
                    <a:lnTo>
                      <a:pt x="722" y="234"/>
                    </a:lnTo>
                    <a:lnTo>
                      <a:pt x="718" y="234"/>
                    </a:lnTo>
                    <a:lnTo>
                      <a:pt x="716" y="234"/>
                    </a:lnTo>
                    <a:lnTo>
                      <a:pt x="718" y="234"/>
                    </a:lnTo>
                    <a:lnTo>
                      <a:pt x="722" y="234"/>
                    </a:lnTo>
                    <a:lnTo>
                      <a:pt x="726" y="234"/>
                    </a:lnTo>
                    <a:lnTo>
                      <a:pt x="730" y="238"/>
                    </a:lnTo>
                    <a:lnTo>
                      <a:pt x="734" y="238"/>
                    </a:lnTo>
                    <a:lnTo>
                      <a:pt x="738" y="242"/>
                    </a:lnTo>
                    <a:lnTo>
                      <a:pt x="742" y="242"/>
                    </a:lnTo>
                    <a:lnTo>
                      <a:pt x="742" y="246"/>
                    </a:lnTo>
                    <a:lnTo>
                      <a:pt x="738" y="246"/>
                    </a:lnTo>
                    <a:lnTo>
                      <a:pt x="734" y="246"/>
                    </a:lnTo>
                    <a:lnTo>
                      <a:pt x="730" y="246"/>
                    </a:lnTo>
                    <a:lnTo>
                      <a:pt x="730" y="250"/>
                    </a:lnTo>
                    <a:lnTo>
                      <a:pt x="726" y="250"/>
                    </a:lnTo>
                    <a:lnTo>
                      <a:pt x="722" y="250"/>
                    </a:lnTo>
                    <a:lnTo>
                      <a:pt x="722" y="246"/>
                    </a:lnTo>
                    <a:lnTo>
                      <a:pt x="718" y="246"/>
                    </a:lnTo>
                    <a:lnTo>
                      <a:pt x="716" y="246"/>
                    </a:lnTo>
                    <a:lnTo>
                      <a:pt x="716" y="242"/>
                    </a:lnTo>
                    <a:lnTo>
                      <a:pt x="716" y="246"/>
                    </a:lnTo>
                    <a:lnTo>
                      <a:pt x="718" y="246"/>
                    </a:lnTo>
                    <a:lnTo>
                      <a:pt x="722" y="246"/>
                    </a:lnTo>
                    <a:lnTo>
                      <a:pt x="722" y="250"/>
                    </a:lnTo>
                    <a:lnTo>
                      <a:pt x="726" y="250"/>
                    </a:lnTo>
                    <a:lnTo>
                      <a:pt x="730" y="250"/>
                    </a:lnTo>
                    <a:lnTo>
                      <a:pt x="730" y="246"/>
                    </a:lnTo>
                    <a:lnTo>
                      <a:pt x="734" y="246"/>
                    </a:lnTo>
                    <a:lnTo>
                      <a:pt x="738" y="246"/>
                    </a:lnTo>
                    <a:lnTo>
                      <a:pt x="742" y="246"/>
                    </a:lnTo>
                    <a:lnTo>
                      <a:pt x="742" y="250"/>
                    </a:lnTo>
                    <a:lnTo>
                      <a:pt x="738" y="254"/>
                    </a:lnTo>
                    <a:lnTo>
                      <a:pt x="742" y="254"/>
                    </a:lnTo>
                    <a:lnTo>
                      <a:pt x="742" y="256"/>
                    </a:lnTo>
                    <a:lnTo>
                      <a:pt x="738" y="256"/>
                    </a:lnTo>
                    <a:lnTo>
                      <a:pt x="734" y="256"/>
                    </a:lnTo>
                    <a:lnTo>
                      <a:pt x="738" y="256"/>
                    </a:lnTo>
                    <a:lnTo>
                      <a:pt x="742" y="256"/>
                    </a:lnTo>
                    <a:lnTo>
                      <a:pt x="744" y="256"/>
                    </a:lnTo>
                    <a:lnTo>
                      <a:pt x="748" y="256"/>
                    </a:lnTo>
                    <a:lnTo>
                      <a:pt x="752" y="260"/>
                    </a:lnTo>
                    <a:lnTo>
                      <a:pt x="756" y="256"/>
                    </a:lnTo>
                    <a:lnTo>
                      <a:pt x="760" y="256"/>
                    </a:lnTo>
                    <a:lnTo>
                      <a:pt x="760" y="260"/>
                    </a:lnTo>
                    <a:lnTo>
                      <a:pt x="764" y="260"/>
                    </a:lnTo>
                    <a:lnTo>
                      <a:pt x="764" y="264"/>
                    </a:lnTo>
                    <a:lnTo>
                      <a:pt x="760" y="264"/>
                    </a:lnTo>
                    <a:lnTo>
                      <a:pt x="760" y="268"/>
                    </a:lnTo>
                    <a:lnTo>
                      <a:pt x="756" y="268"/>
                    </a:lnTo>
                    <a:lnTo>
                      <a:pt x="752" y="268"/>
                    </a:lnTo>
                    <a:lnTo>
                      <a:pt x="748" y="268"/>
                    </a:lnTo>
                    <a:lnTo>
                      <a:pt x="744" y="268"/>
                    </a:lnTo>
                    <a:lnTo>
                      <a:pt x="744" y="264"/>
                    </a:lnTo>
                    <a:lnTo>
                      <a:pt x="742" y="264"/>
                    </a:lnTo>
                    <a:lnTo>
                      <a:pt x="738" y="264"/>
                    </a:lnTo>
                    <a:lnTo>
                      <a:pt x="734" y="264"/>
                    </a:lnTo>
                    <a:lnTo>
                      <a:pt x="730" y="264"/>
                    </a:lnTo>
                    <a:lnTo>
                      <a:pt x="726" y="264"/>
                    </a:lnTo>
                    <a:lnTo>
                      <a:pt x="722" y="264"/>
                    </a:lnTo>
                    <a:lnTo>
                      <a:pt x="722" y="260"/>
                    </a:lnTo>
                    <a:lnTo>
                      <a:pt x="718" y="260"/>
                    </a:lnTo>
                    <a:lnTo>
                      <a:pt x="722" y="260"/>
                    </a:lnTo>
                    <a:lnTo>
                      <a:pt x="722" y="264"/>
                    </a:lnTo>
                    <a:lnTo>
                      <a:pt x="722" y="268"/>
                    </a:lnTo>
                    <a:lnTo>
                      <a:pt x="718" y="268"/>
                    </a:lnTo>
                    <a:lnTo>
                      <a:pt x="716" y="268"/>
                    </a:lnTo>
                    <a:lnTo>
                      <a:pt x="718" y="268"/>
                    </a:lnTo>
                    <a:lnTo>
                      <a:pt x="718" y="272"/>
                    </a:lnTo>
                    <a:lnTo>
                      <a:pt x="716" y="272"/>
                    </a:lnTo>
                    <a:lnTo>
                      <a:pt x="718" y="276"/>
                    </a:lnTo>
                    <a:lnTo>
                      <a:pt x="722" y="276"/>
                    </a:lnTo>
                    <a:lnTo>
                      <a:pt x="722" y="280"/>
                    </a:lnTo>
                    <a:lnTo>
                      <a:pt x="722" y="284"/>
                    </a:lnTo>
                    <a:lnTo>
                      <a:pt x="726" y="284"/>
                    </a:lnTo>
                    <a:lnTo>
                      <a:pt x="722" y="280"/>
                    </a:lnTo>
                    <a:lnTo>
                      <a:pt x="722" y="276"/>
                    </a:lnTo>
                    <a:lnTo>
                      <a:pt x="726" y="272"/>
                    </a:lnTo>
                    <a:lnTo>
                      <a:pt x="726" y="276"/>
                    </a:lnTo>
                    <a:lnTo>
                      <a:pt x="730" y="276"/>
                    </a:lnTo>
                    <a:lnTo>
                      <a:pt x="734" y="276"/>
                    </a:lnTo>
                    <a:lnTo>
                      <a:pt x="738" y="280"/>
                    </a:lnTo>
                    <a:lnTo>
                      <a:pt x="742" y="280"/>
                    </a:lnTo>
                    <a:lnTo>
                      <a:pt x="744" y="280"/>
                    </a:lnTo>
                    <a:lnTo>
                      <a:pt x="744" y="284"/>
                    </a:lnTo>
                    <a:lnTo>
                      <a:pt x="742" y="284"/>
                    </a:lnTo>
                    <a:lnTo>
                      <a:pt x="742" y="286"/>
                    </a:lnTo>
                    <a:lnTo>
                      <a:pt x="744" y="286"/>
                    </a:lnTo>
                    <a:lnTo>
                      <a:pt x="742" y="290"/>
                    </a:lnTo>
                    <a:lnTo>
                      <a:pt x="738" y="290"/>
                    </a:lnTo>
                    <a:lnTo>
                      <a:pt x="734" y="290"/>
                    </a:lnTo>
                    <a:lnTo>
                      <a:pt x="730" y="290"/>
                    </a:lnTo>
                    <a:lnTo>
                      <a:pt x="726" y="290"/>
                    </a:lnTo>
                    <a:lnTo>
                      <a:pt x="722" y="290"/>
                    </a:lnTo>
                    <a:lnTo>
                      <a:pt x="722" y="294"/>
                    </a:lnTo>
                    <a:lnTo>
                      <a:pt x="718" y="294"/>
                    </a:lnTo>
                    <a:lnTo>
                      <a:pt x="716" y="294"/>
                    </a:lnTo>
                    <a:lnTo>
                      <a:pt x="712" y="294"/>
                    </a:lnTo>
                    <a:lnTo>
                      <a:pt x="708" y="294"/>
                    </a:lnTo>
                    <a:lnTo>
                      <a:pt x="704" y="294"/>
                    </a:lnTo>
                    <a:lnTo>
                      <a:pt x="704" y="290"/>
                    </a:lnTo>
                    <a:lnTo>
                      <a:pt x="700" y="290"/>
                    </a:lnTo>
                    <a:lnTo>
                      <a:pt x="696" y="290"/>
                    </a:lnTo>
                    <a:lnTo>
                      <a:pt x="696" y="286"/>
                    </a:lnTo>
                    <a:lnTo>
                      <a:pt x="692" y="286"/>
                    </a:lnTo>
                    <a:lnTo>
                      <a:pt x="692" y="284"/>
                    </a:lnTo>
                    <a:lnTo>
                      <a:pt x="696" y="284"/>
                    </a:lnTo>
                    <a:lnTo>
                      <a:pt x="700" y="284"/>
                    </a:lnTo>
                    <a:lnTo>
                      <a:pt x="704" y="286"/>
                    </a:lnTo>
                    <a:lnTo>
                      <a:pt x="708" y="286"/>
                    </a:lnTo>
                    <a:lnTo>
                      <a:pt x="712" y="286"/>
                    </a:lnTo>
                    <a:lnTo>
                      <a:pt x="716" y="286"/>
                    </a:lnTo>
                    <a:lnTo>
                      <a:pt x="718" y="286"/>
                    </a:lnTo>
                    <a:lnTo>
                      <a:pt x="716" y="286"/>
                    </a:lnTo>
                    <a:lnTo>
                      <a:pt x="712" y="286"/>
                    </a:lnTo>
                    <a:lnTo>
                      <a:pt x="708" y="286"/>
                    </a:lnTo>
                    <a:lnTo>
                      <a:pt x="704" y="284"/>
                    </a:lnTo>
                    <a:lnTo>
                      <a:pt x="700" y="284"/>
                    </a:lnTo>
                    <a:lnTo>
                      <a:pt x="696" y="284"/>
                    </a:lnTo>
                    <a:lnTo>
                      <a:pt x="692" y="284"/>
                    </a:lnTo>
                    <a:lnTo>
                      <a:pt x="692" y="280"/>
                    </a:lnTo>
                    <a:lnTo>
                      <a:pt x="688" y="280"/>
                    </a:lnTo>
                    <a:lnTo>
                      <a:pt x="688" y="284"/>
                    </a:lnTo>
                    <a:lnTo>
                      <a:pt x="686" y="284"/>
                    </a:lnTo>
                    <a:lnTo>
                      <a:pt x="686" y="286"/>
                    </a:lnTo>
                    <a:lnTo>
                      <a:pt x="682" y="286"/>
                    </a:lnTo>
                    <a:lnTo>
                      <a:pt x="678" y="286"/>
                    </a:lnTo>
                    <a:lnTo>
                      <a:pt x="678" y="284"/>
                    </a:lnTo>
                    <a:lnTo>
                      <a:pt x="674" y="284"/>
                    </a:lnTo>
                    <a:lnTo>
                      <a:pt x="674" y="280"/>
                    </a:lnTo>
                    <a:lnTo>
                      <a:pt x="670" y="280"/>
                    </a:lnTo>
                    <a:lnTo>
                      <a:pt x="670" y="276"/>
                    </a:lnTo>
                    <a:lnTo>
                      <a:pt x="666" y="276"/>
                    </a:lnTo>
                    <a:lnTo>
                      <a:pt x="666" y="280"/>
                    </a:lnTo>
                    <a:lnTo>
                      <a:pt x="670" y="280"/>
                    </a:lnTo>
                    <a:lnTo>
                      <a:pt x="674" y="284"/>
                    </a:lnTo>
                    <a:lnTo>
                      <a:pt x="678" y="284"/>
                    </a:lnTo>
                    <a:lnTo>
                      <a:pt x="678" y="286"/>
                    </a:lnTo>
                    <a:lnTo>
                      <a:pt x="682" y="286"/>
                    </a:lnTo>
                    <a:lnTo>
                      <a:pt x="682" y="290"/>
                    </a:lnTo>
                    <a:lnTo>
                      <a:pt x="678" y="290"/>
                    </a:lnTo>
                    <a:lnTo>
                      <a:pt x="674" y="290"/>
                    </a:lnTo>
                    <a:lnTo>
                      <a:pt x="670" y="290"/>
                    </a:lnTo>
                    <a:lnTo>
                      <a:pt x="670" y="294"/>
                    </a:lnTo>
                    <a:lnTo>
                      <a:pt x="666" y="294"/>
                    </a:lnTo>
                    <a:lnTo>
                      <a:pt x="662" y="294"/>
                    </a:lnTo>
                    <a:lnTo>
                      <a:pt x="660" y="294"/>
                    </a:lnTo>
                    <a:lnTo>
                      <a:pt x="656" y="294"/>
                    </a:lnTo>
                    <a:lnTo>
                      <a:pt x="652" y="294"/>
                    </a:lnTo>
                    <a:lnTo>
                      <a:pt x="652" y="290"/>
                    </a:lnTo>
                    <a:lnTo>
                      <a:pt x="648" y="290"/>
                    </a:lnTo>
                    <a:lnTo>
                      <a:pt x="644" y="290"/>
                    </a:lnTo>
                    <a:lnTo>
                      <a:pt x="648" y="294"/>
                    </a:lnTo>
                    <a:lnTo>
                      <a:pt x="652" y="294"/>
                    </a:lnTo>
                    <a:lnTo>
                      <a:pt x="656" y="294"/>
                    </a:lnTo>
                    <a:lnTo>
                      <a:pt x="660" y="294"/>
                    </a:lnTo>
                    <a:lnTo>
                      <a:pt x="656" y="294"/>
                    </a:lnTo>
                    <a:lnTo>
                      <a:pt x="656" y="298"/>
                    </a:lnTo>
                    <a:lnTo>
                      <a:pt x="652" y="298"/>
                    </a:lnTo>
                    <a:lnTo>
                      <a:pt x="648" y="298"/>
                    </a:lnTo>
                    <a:lnTo>
                      <a:pt x="644" y="298"/>
                    </a:lnTo>
                    <a:lnTo>
                      <a:pt x="640" y="298"/>
                    </a:lnTo>
                    <a:lnTo>
                      <a:pt x="644" y="298"/>
                    </a:lnTo>
                    <a:lnTo>
                      <a:pt x="644" y="302"/>
                    </a:lnTo>
                    <a:lnTo>
                      <a:pt x="644" y="306"/>
                    </a:lnTo>
                    <a:lnTo>
                      <a:pt x="644" y="302"/>
                    </a:lnTo>
                    <a:lnTo>
                      <a:pt x="644" y="298"/>
                    </a:lnTo>
                    <a:lnTo>
                      <a:pt x="648" y="298"/>
                    </a:lnTo>
                    <a:lnTo>
                      <a:pt x="652" y="298"/>
                    </a:lnTo>
                    <a:lnTo>
                      <a:pt x="656" y="298"/>
                    </a:lnTo>
                    <a:lnTo>
                      <a:pt x="660" y="298"/>
                    </a:lnTo>
                    <a:lnTo>
                      <a:pt x="662" y="298"/>
                    </a:lnTo>
                    <a:lnTo>
                      <a:pt x="666" y="298"/>
                    </a:lnTo>
                    <a:lnTo>
                      <a:pt x="670" y="298"/>
                    </a:lnTo>
                    <a:lnTo>
                      <a:pt x="674" y="298"/>
                    </a:lnTo>
                    <a:lnTo>
                      <a:pt x="674" y="302"/>
                    </a:lnTo>
                    <a:lnTo>
                      <a:pt x="678" y="298"/>
                    </a:lnTo>
                    <a:lnTo>
                      <a:pt x="678" y="302"/>
                    </a:lnTo>
                    <a:lnTo>
                      <a:pt x="678" y="306"/>
                    </a:lnTo>
                    <a:lnTo>
                      <a:pt x="674" y="306"/>
                    </a:lnTo>
                    <a:lnTo>
                      <a:pt x="670" y="306"/>
                    </a:lnTo>
                    <a:lnTo>
                      <a:pt x="666" y="306"/>
                    </a:lnTo>
                    <a:lnTo>
                      <a:pt x="662" y="310"/>
                    </a:lnTo>
                    <a:lnTo>
                      <a:pt x="660" y="310"/>
                    </a:lnTo>
                    <a:lnTo>
                      <a:pt x="656" y="306"/>
                    </a:lnTo>
                    <a:lnTo>
                      <a:pt x="652" y="306"/>
                    </a:lnTo>
                    <a:lnTo>
                      <a:pt x="648" y="306"/>
                    </a:lnTo>
                    <a:lnTo>
                      <a:pt x="644" y="306"/>
                    </a:lnTo>
                    <a:lnTo>
                      <a:pt x="648" y="306"/>
                    </a:lnTo>
                    <a:lnTo>
                      <a:pt x="652" y="306"/>
                    </a:lnTo>
                    <a:lnTo>
                      <a:pt x="656" y="306"/>
                    </a:lnTo>
                    <a:lnTo>
                      <a:pt x="660" y="310"/>
                    </a:lnTo>
                    <a:lnTo>
                      <a:pt x="656" y="310"/>
                    </a:lnTo>
                    <a:lnTo>
                      <a:pt x="652" y="310"/>
                    </a:lnTo>
                    <a:lnTo>
                      <a:pt x="656" y="310"/>
                    </a:lnTo>
                    <a:lnTo>
                      <a:pt x="660" y="310"/>
                    </a:lnTo>
                    <a:lnTo>
                      <a:pt x="660" y="314"/>
                    </a:lnTo>
                    <a:lnTo>
                      <a:pt x="660" y="310"/>
                    </a:lnTo>
                    <a:lnTo>
                      <a:pt x="662" y="310"/>
                    </a:lnTo>
                    <a:lnTo>
                      <a:pt x="666" y="310"/>
                    </a:lnTo>
                    <a:lnTo>
                      <a:pt x="670" y="306"/>
                    </a:lnTo>
                    <a:lnTo>
                      <a:pt x="674" y="310"/>
                    </a:lnTo>
                    <a:lnTo>
                      <a:pt x="678" y="310"/>
                    </a:lnTo>
                    <a:lnTo>
                      <a:pt x="682" y="310"/>
                    </a:lnTo>
                    <a:lnTo>
                      <a:pt x="682" y="314"/>
                    </a:lnTo>
                    <a:lnTo>
                      <a:pt x="686" y="314"/>
                    </a:lnTo>
                    <a:lnTo>
                      <a:pt x="682" y="316"/>
                    </a:lnTo>
                    <a:lnTo>
                      <a:pt x="678" y="316"/>
                    </a:lnTo>
                    <a:lnTo>
                      <a:pt x="674" y="316"/>
                    </a:lnTo>
                    <a:lnTo>
                      <a:pt x="670" y="316"/>
                    </a:lnTo>
                    <a:lnTo>
                      <a:pt x="666" y="316"/>
                    </a:lnTo>
                    <a:lnTo>
                      <a:pt x="670" y="316"/>
                    </a:lnTo>
                    <a:lnTo>
                      <a:pt x="674" y="316"/>
                    </a:lnTo>
                    <a:lnTo>
                      <a:pt x="674" y="320"/>
                    </a:lnTo>
                    <a:lnTo>
                      <a:pt x="670" y="320"/>
                    </a:lnTo>
                    <a:lnTo>
                      <a:pt x="670" y="324"/>
                    </a:lnTo>
                    <a:lnTo>
                      <a:pt x="674" y="324"/>
                    </a:lnTo>
                    <a:lnTo>
                      <a:pt x="674" y="320"/>
                    </a:lnTo>
                    <a:lnTo>
                      <a:pt x="678" y="320"/>
                    </a:lnTo>
                    <a:lnTo>
                      <a:pt x="678" y="316"/>
                    </a:lnTo>
                    <a:lnTo>
                      <a:pt x="682" y="316"/>
                    </a:lnTo>
                    <a:lnTo>
                      <a:pt x="686" y="316"/>
                    </a:lnTo>
                    <a:lnTo>
                      <a:pt x="686" y="320"/>
                    </a:lnTo>
                    <a:lnTo>
                      <a:pt x="688" y="320"/>
                    </a:lnTo>
                    <a:lnTo>
                      <a:pt x="692" y="320"/>
                    </a:lnTo>
                    <a:lnTo>
                      <a:pt x="696" y="320"/>
                    </a:lnTo>
                    <a:lnTo>
                      <a:pt x="696" y="324"/>
                    </a:lnTo>
                    <a:lnTo>
                      <a:pt x="700" y="324"/>
                    </a:lnTo>
                    <a:lnTo>
                      <a:pt x="704" y="324"/>
                    </a:lnTo>
                    <a:lnTo>
                      <a:pt x="704" y="328"/>
                    </a:lnTo>
                    <a:lnTo>
                      <a:pt x="708" y="328"/>
                    </a:lnTo>
                    <a:lnTo>
                      <a:pt x="712" y="328"/>
                    </a:lnTo>
                    <a:lnTo>
                      <a:pt x="712" y="332"/>
                    </a:lnTo>
                    <a:lnTo>
                      <a:pt x="716" y="332"/>
                    </a:lnTo>
                    <a:lnTo>
                      <a:pt x="712" y="332"/>
                    </a:lnTo>
                    <a:lnTo>
                      <a:pt x="712" y="336"/>
                    </a:lnTo>
                    <a:lnTo>
                      <a:pt x="708" y="336"/>
                    </a:lnTo>
                    <a:lnTo>
                      <a:pt x="704" y="336"/>
                    </a:lnTo>
                    <a:lnTo>
                      <a:pt x="704" y="340"/>
                    </a:lnTo>
                    <a:lnTo>
                      <a:pt x="708" y="340"/>
                    </a:lnTo>
                    <a:lnTo>
                      <a:pt x="708" y="336"/>
                    </a:lnTo>
                    <a:lnTo>
                      <a:pt x="712" y="336"/>
                    </a:lnTo>
                    <a:lnTo>
                      <a:pt x="716" y="336"/>
                    </a:lnTo>
                    <a:lnTo>
                      <a:pt x="712" y="336"/>
                    </a:lnTo>
                    <a:lnTo>
                      <a:pt x="712" y="340"/>
                    </a:lnTo>
                    <a:lnTo>
                      <a:pt x="716" y="340"/>
                    </a:lnTo>
                    <a:lnTo>
                      <a:pt x="716" y="336"/>
                    </a:lnTo>
                    <a:lnTo>
                      <a:pt x="718" y="336"/>
                    </a:lnTo>
                    <a:lnTo>
                      <a:pt x="722" y="336"/>
                    </a:lnTo>
                    <a:lnTo>
                      <a:pt x="718" y="336"/>
                    </a:lnTo>
                    <a:lnTo>
                      <a:pt x="718" y="340"/>
                    </a:lnTo>
                    <a:lnTo>
                      <a:pt x="716" y="340"/>
                    </a:lnTo>
                    <a:lnTo>
                      <a:pt x="712" y="342"/>
                    </a:lnTo>
                    <a:lnTo>
                      <a:pt x="716" y="342"/>
                    </a:lnTo>
                    <a:lnTo>
                      <a:pt x="716" y="346"/>
                    </a:lnTo>
                    <a:lnTo>
                      <a:pt x="716" y="342"/>
                    </a:lnTo>
                    <a:lnTo>
                      <a:pt x="718" y="342"/>
                    </a:lnTo>
                    <a:lnTo>
                      <a:pt x="722" y="342"/>
                    </a:lnTo>
                    <a:lnTo>
                      <a:pt x="726" y="342"/>
                    </a:lnTo>
                    <a:lnTo>
                      <a:pt x="722" y="342"/>
                    </a:lnTo>
                    <a:lnTo>
                      <a:pt x="722" y="346"/>
                    </a:lnTo>
                    <a:lnTo>
                      <a:pt x="726" y="346"/>
                    </a:lnTo>
                    <a:lnTo>
                      <a:pt x="722" y="346"/>
                    </a:lnTo>
                    <a:lnTo>
                      <a:pt x="726" y="346"/>
                    </a:lnTo>
                    <a:lnTo>
                      <a:pt x="726" y="350"/>
                    </a:lnTo>
                    <a:lnTo>
                      <a:pt x="722" y="350"/>
                    </a:lnTo>
                    <a:lnTo>
                      <a:pt x="722" y="354"/>
                    </a:lnTo>
                    <a:lnTo>
                      <a:pt x="718" y="354"/>
                    </a:lnTo>
                    <a:lnTo>
                      <a:pt x="716" y="354"/>
                    </a:lnTo>
                    <a:lnTo>
                      <a:pt x="718" y="354"/>
                    </a:lnTo>
                    <a:lnTo>
                      <a:pt x="722" y="354"/>
                    </a:lnTo>
                    <a:lnTo>
                      <a:pt x="726" y="354"/>
                    </a:lnTo>
                    <a:lnTo>
                      <a:pt x="726" y="358"/>
                    </a:lnTo>
                    <a:lnTo>
                      <a:pt x="722" y="358"/>
                    </a:lnTo>
                    <a:lnTo>
                      <a:pt x="722" y="362"/>
                    </a:lnTo>
                    <a:lnTo>
                      <a:pt x="722" y="358"/>
                    </a:lnTo>
                    <a:lnTo>
                      <a:pt x="722" y="362"/>
                    </a:lnTo>
                    <a:lnTo>
                      <a:pt x="726" y="362"/>
                    </a:lnTo>
                    <a:lnTo>
                      <a:pt x="726" y="358"/>
                    </a:lnTo>
                    <a:lnTo>
                      <a:pt x="726" y="362"/>
                    </a:lnTo>
                    <a:lnTo>
                      <a:pt x="722" y="362"/>
                    </a:lnTo>
                    <a:lnTo>
                      <a:pt x="726" y="362"/>
                    </a:lnTo>
                    <a:lnTo>
                      <a:pt x="722" y="366"/>
                    </a:lnTo>
                    <a:lnTo>
                      <a:pt x="726" y="366"/>
                    </a:lnTo>
                    <a:lnTo>
                      <a:pt x="730" y="366"/>
                    </a:lnTo>
                    <a:lnTo>
                      <a:pt x="726" y="370"/>
                    </a:lnTo>
                    <a:lnTo>
                      <a:pt x="722" y="370"/>
                    </a:lnTo>
                    <a:lnTo>
                      <a:pt x="718" y="370"/>
                    </a:lnTo>
                    <a:lnTo>
                      <a:pt x="716" y="370"/>
                    </a:lnTo>
                    <a:lnTo>
                      <a:pt x="716" y="366"/>
                    </a:lnTo>
                    <a:lnTo>
                      <a:pt x="716" y="362"/>
                    </a:lnTo>
                    <a:lnTo>
                      <a:pt x="716" y="358"/>
                    </a:lnTo>
                    <a:lnTo>
                      <a:pt x="712" y="358"/>
                    </a:lnTo>
                    <a:lnTo>
                      <a:pt x="712" y="362"/>
                    </a:lnTo>
                    <a:lnTo>
                      <a:pt x="712" y="366"/>
                    </a:lnTo>
                    <a:lnTo>
                      <a:pt x="712" y="370"/>
                    </a:lnTo>
                    <a:lnTo>
                      <a:pt x="708" y="370"/>
                    </a:lnTo>
                    <a:lnTo>
                      <a:pt x="704" y="370"/>
                    </a:lnTo>
                    <a:lnTo>
                      <a:pt x="700" y="370"/>
                    </a:lnTo>
                    <a:lnTo>
                      <a:pt x="696" y="366"/>
                    </a:lnTo>
                    <a:lnTo>
                      <a:pt x="692" y="366"/>
                    </a:lnTo>
                    <a:lnTo>
                      <a:pt x="692" y="362"/>
                    </a:lnTo>
                    <a:lnTo>
                      <a:pt x="688" y="362"/>
                    </a:lnTo>
                    <a:lnTo>
                      <a:pt x="688" y="358"/>
                    </a:lnTo>
                    <a:lnTo>
                      <a:pt x="688" y="354"/>
                    </a:lnTo>
                    <a:lnTo>
                      <a:pt x="688" y="350"/>
                    </a:lnTo>
                    <a:lnTo>
                      <a:pt x="686" y="350"/>
                    </a:lnTo>
                    <a:lnTo>
                      <a:pt x="682" y="346"/>
                    </a:lnTo>
                    <a:lnTo>
                      <a:pt x="678" y="346"/>
                    </a:lnTo>
                    <a:lnTo>
                      <a:pt x="674" y="346"/>
                    </a:lnTo>
                    <a:lnTo>
                      <a:pt x="674" y="342"/>
                    </a:lnTo>
                    <a:lnTo>
                      <a:pt x="670" y="342"/>
                    </a:lnTo>
                    <a:lnTo>
                      <a:pt x="670" y="340"/>
                    </a:lnTo>
                    <a:lnTo>
                      <a:pt x="666" y="340"/>
                    </a:lnTo>
                    <a:lnTo>
                      <a:pt x="660" y="340"/>
                    </a:lnTo>
                    <a:lnTo>
                      <a:pt x="656" y="340"/>
                    </a:lnTo>
                    <a:lnTo>
                      <a:pt x="652" y="340"/>
                    </a:lnTo>
                    <a:lnTo>
                      <a:pt x="648" y="336"/>
                    </a:lnTo>
                    <a:lnTo>
                      <a:pt x="644" y="336"/>
                    </a:lnTo>
                    <a:lnTo>
                      <a:pt x="644" y="332"/>
                    </a:lnTo>
                    <a:lnTo>
                      <a:pt x="640" y="332"/>
                    </a:lnTo>
                    <a:lnTo>
                      <a:pt x="640" y="328"/>
                    </a:lnTo>
                    <a:lnTo>
                      <a:pt x="636" y="328"/>
                    </a:lnTo>
                    <a:lnTo>
                      <a:pt x="632" y="328"/>
                    </a:lnTo>
                    <a:lnTo>
                      <a:pt x="630" y="324"/>
                    </a:lnTo>
                    <a:lnTo>
                      <a:pt x="626" y="324"/>
                    </a:lnTo>
                    <a:lnTo>
                      <a:pt x="626" y="328"/>
                    </a:lnTo>
                    <a:lnTo>
                      <a:pt x="630" y="328"/>
                    </a:lnTo>
                    <a:lnTo>
                      <a:pt x="630" y="332"/>
                    </a:lnTo>
                    <a:lnTo>
                      <a:pt x="632" y="332"/>
                    </a:lnTo>
                    <a:lnTo>
                      <a:pt x="636" y="332"/>
                    </a:lnTo>
                    <a:lnTo>
                      <a:pt x="640" y="336"/>
                    </a:lnTo>
                    <a:lnTo>
                      <a:pt x="644" y="336"/>
                    </a:lnTo>
                    <a:lnTo>
                      <a:pt x="644" y="340"/>
                    </a:lnTo>
                    <a:lnTo>
                      <a:pt x="640" y="340"/>
                    </a:lnTo>
                    <a:lnTo>
                      <a:pt x="636" y="340"/>
                    </a:lnTo>
                    <a:lnTo>
                      <a:pt x="632" y="340"/>
                    </a:lnTo>
                    <a:lnTo>
                      <a:pt x="630" y="340"/>
                    </a:lnTo>
                    <a:lnTo>
                      <a:pt x="632" y="340"/>
                    </a:lnTo>
                    <a:lnTo>
                      <a:pt x="636" y="340"/>
                    </a:lnTo>
                    <a:lnTo>
                      <a:pt x="640" y="340"/>
                    </a:lnTo>
                    <a:lnTo>
                      <a:pt x="644" y="340"/>
                    </a:lnTo>
                    <a:lnTo>
                      <a:pt x="648" y="340"/>
                    </a:lnTo>
                    <a:lnTo>
                      <a:pt x="644" y="340"/>
                    </a:lnTo>
                    <a:lnTo>
                      <a:pt x="644" y="342"/>
                    </a:lnTo>
                    <a:lnTo>
                      <a:pt x="648" y="342"/>
                    </a:lnTo>
                    <a:lnTo>
                      <a:pt x="648" y="340"/>
                    </a:lnTo>
                    <a:lnTo>
                      <a:pt x="652" y="340"/>
                    </a:lnTo>
                    <a:lnTo>
                      <a:pt x="652" y="342"/>
                    </a:lnTo>
                    <a:lnTo>
                      <a:pt x="656" y="342"/>
                    </a:lnTo>
                    <a:lnTo>
                      <a:pt x="660" y="342"/>
                    </a:lnTo>
                    <a:lnTo>
                      <a:pt x="662" y="342"/>
                    </a:lnTo>
                    <a:lnTo>
                      <a:pt x="666" y="342"/>
                    </a:lnTo>
                    <a:lnTo>
                      <a:pt x="670" y="342"/>
                    </a:lnTo>
                    <a:lnTo>
                      <a:pt x="674" y="346"/>
                    </a:lnTo>
                    <a:lnTo>
                      <a:pt x="670" y="350"/>
                    </a:lnTo>
                    <a:lnTo>
                      <a:pt x="670" y="346"/>
                    </a:lnTo>
                    <a:lnTo>
                      <a:pt x="666" y="346"/>
                    </a:lnTo>
                    <a:lnTo>
                      <a:pt x="670" y="350"/>
                    </a:lnTo>
                    <a:lnTo>
                      <a:pt x="662" y="354"/>
                    </a:lnTo>
                    <a:lnTo>
                      <a:pt x="660" y="354"/>
                    </a:lnTo>
                    <a:lnTo>
                      <a:pt x="652" y="358"/>
                    </a:lnTo>
                    <a:lnTo>
                      <a:pt x="652" y="354"/>
                    </a:lnTo>
                    <a:lnTo>
                      <a:pt x="648" y="358"/>
                    </a:lnTo>
                    <a:lnTo>
                      <a:pt x="644" y="358"/>
                    </a:lnTo>
                    <a:lnTo>
                      <a:pt x="644" y="354"/>
                    </a:lnTo>
                    <a:lnTo>
                      <a:pt x="640" y="354"/>
                    </a:lnTo>
                    <a:lnTo>
                      <a:pt x="640" y="350"/>
                    </a:lnTo>
                    <a:lnTo>
                      <a:pt x="636" y="350"/>
                    </a:lnTo>
                    <a:lnTo>
                      <a:pt x="636" y="354"/>
                    </a:lnTo>
                    <a:lnTo>
                      <a:pt x="640" y="354"/>
                    </a:lnTo>
                    <a:lnTo>
                      <a:pt x="640" y="358"/>
                    </a:lnTo>
                    <a:lnTo>
                      <a:pt x="640" y="354"/>
                    </a:lnTo>
                    <a:lnTo>
                      <a:pt x="636" y="354"/>
                    </a:lnTo>
                    <a:lnTo>
                      <a:pt x="632" y="354"/>
                    </a:lnTo>
                    <a:lnTo>
                      <a:pt x="630" y="354"/>
                    </a:lnTo>
                    <a:lnTo>
                      <a:pt x="632" y="354"/>
                    </a:lnTo>
                    <a:lnTo>
                      <a:pt x="632" y="358"/>
                    </a:lnTo>
                    <a:lnTo>
                      <a:pt x="636" y="358"/>
                    </a:lnTo>
                    <a:lnTo>
                      <a:pt x="636" y="362"/>
                    </a:lnTo>
                    <a:lnTo>
                      <a:pt x="632" y="366"/>
                    </a:lnTo>
                    <a:lnTo>
                      <a:pt x="630" y="366"/>
                    </a:lnTo>
                    <a:lnTo>
                      <a:pt x="626" y="366"/>
                    </a:lnTo>
                    <a:lnTo>
                      <a:pt x="622" y="370"/>
                    </a:lnTo>
                    <a:lnTo>
                      <a:pt x="618" y="370"/>
                    </a:lnTo>
                    <a:lnTo>
                      <a:pt x="622" y="370"/>
                    </a:lnTo>
                    <a:lnTo>
                      <a:pt x="626" y="370"/>
                    </a:lnTo>
                    <a:lnTo>
                      <a:pt x="630" y="370"/>
                    </a:lnTo>
                    <a:lnTo>
                      <a:pt x="632" y="366"/>
                    </a:lnTo>
                    <a:lnTo>
                      <a:pt x="632" y="370"/>
                    </a:lnTo>
                    <a:lnTo>
                      <a:pt x="630" y="370"/>
                    </a:lnTo>
                    <a:lnTo>
                      <a:pt x="632" y="370"/>
                    </a:lnTo>
                    <a:lnTo>
                      <a:pt x="636" y="370"/>
                    </a:lnTo>
                    <a:lnTo>
                      <a:pt x="640" y="370"/>
                    </a:lnTo>
                    <a:lnTo>
                      <a:pt x="648" y="370"/>
                    </a:lnTo>
                    <a:lnTo>
                      <a:pt x="652" y="370"/>
                    </a:lnTo>
                    <a:lnTo>
                      <a:pt x="656" y="370"/>
                    </a:lnTo>
                    <a:lnTo>
                      <a:pt x="660" y="370"/>
                    </a:lnTo>
                    <a:lnTo>
                      <a:pt x="660" y="372"/>
                    </a:lnTo>
                    <a:lnTo>
                      <a:pt x="656" y="372"/>
                    </a:lnTo>
                    <a:lnTo>
                      <a:pt x="652" y="372"/>
                    </a:lnTo>
                    <a:lnTo>
                      <a:pt x="648" y="372"/>
                    </a:lnTo>
                    <a:lnTo>
                      <a:pt x="644" y="372"/>
                    </a:lnTo>
                    <a:lnTo>
                      <a:pt x="644" y="376"/>
                    </a:lnTo>
                    <a:lnTo>
                      <a:pt x="640" y="376"/>
                    </a:lnTo>
                    <a:lnTo>
                      <a:pt x="636" y="376"/>
                    </a:lnTo>
                    <a:lnTo>
                      <a:pt x="632" y="376"/>
                    </a:lnTo>
                    <a:lnTo>
                      <a:pt x="630" y="376"/>
                    </a:lnTo>
                    <a:lnTo>
                      <a:pt x="630" y="380"/>
                    </a:lnTo>
                    <a:lnTo>
                      <a:pt x="632" y="376"/>
                    </a:lnTo>
                    <a:lnTo>
                      <a:pt x="632" y="380"/>
                    </a:lnTo>
                    <a:lnTo>
                      <a:pt x="636" y="380"/>
                    </a:lnTo>
                    <a:lnTo>
                      <a:pt x="640" y="380"/>
                    </a:lnTo>
                    <a:lnTo>
                      <a:pt x="644" y="380"/>
                    </a:lnTo>
                    <a:lnTo>
                      <a:pt x="648" y="376"/>
                    </a:lnTo>
                    <a:lnTo>
                      <a:pt x="652" y="372"/>
                    </a:lnTo>
                    <a:lnTo>
                      <a:pt x="656" y="372"/>
                    </a:lnTo>
                    <a:lnTo>
                      <a:pt x="656" y="376"/>
                    </a:lnTo>
                    <a:lnTo>
                      <a:pt x="660" y="376"/>
                    </a:lnTo>
                    <a:lnTo>
                      <a:pt x="662" y="372"/>
                    </a:lnTo>
                    <a:lnTo>
                      <a:pt x="666" y="372"/>
                    </a:lnTo>
                    <a:lnTo>
                      <a:pt x="670" y="372"/>
                    </a:lnTo>
                    <a:lnTo>
                      <a:pt x="674" y="370"/>
                    </a:lnTo>
                    <a:lnTo>
                      <a:pt x="674" y="372"/>
                    </a:lnTo>
                    <a:lnTo>
                      <a:pt x="678" y="372"/>
                    </a:lnTo>
                    <a:lnTo>
                      <a:pt x="678" y="370"/>
                    </a:lnTo>
                    <a:lnTo>
                      <a:pt x="678" y="372"/>
                    </a:lnTo>
                    <a:lnTo>
                      <a:pt x="682" y="372"/>
                    </a:lnTo>
                    <a:lnTo>
                      <a:pt x="686" y="372"/>
                    </a:lnTo>
                    <a:lnTo>
                      <a:pt x="692" y="376"/>
                    </a:lnTo>
                    <a:lnTo>
                      <a:pt x="696" y="376"/>
                    </a:lnTo>
                    <a:lnTo>
                      <a:pt x="700" y="376"/>
                    </a:lnTo>
                    <a:lnTo>
                      <a:pt x="704" y="376"/>
                    </a:lnTo>
                    <a:lnTo>
                      <a:pt x="708" y="376"/>
                    </a:lnTo>
                    <a:lnTo>
                      <a:pt x="712" y="376"/>
                    </a:lnTo>
                    <a:lnTo>
                      <a:pt x="716" y="376"/>
                    </a:lnTo>
                    <a:lnTo>
                      <a:pt x="718" y="376"/>
                    </a:lnTo>
                    <a:lnTo>
                      <a:pt x="718" y="380"/>
                    </a:lnTo>
                    <a:lnTo>
                      <a:pt x="716" y="380"/>
                    </a:lnTo>
                    <a:lnTo>
                      <a:pt x="712" y="380"/>
                    </a:lnTo>
                    <a:lnTo>
                      <a:pt x="708" y="380"/>
                    </a:lnTo>
                    <a:lnTo>
                      <a:pt x="708" y="384"/>
                    </a:lnTo>
                    <a:lnTo>
                      <a:pt x="712" y="384"/>
                    </a:lnTo>
                    <a:lnTo>
                      <a:pt x="708" y="384"/>
                    </a:lnTo>
                    <a:lnTo>
                      <a:pt x="708" y="380"/>
                    </a:lnTo>
                    <a:lnTo>
                      <a:pt x="704" y="380"/>
                    </a:lnTo>
                    <a:lnTo>
                      <a:pt x="704" y="384"/>
                    </a:lnTo>
                    <a:lnTo>
                      <a:pt x="708" y="384"/>
                    </a:lnTo>
                    <a:lnTo>
                      <a:pt x="704" y="384"/>
                    </a:lnTo>
                    <a:lnTo>
                      <a:pt x="708" y="384"/>
                    </a:lnTo>
                    <a:lnTo>
                      <a:pt x="708" y="388"/>
                    </a:lnTo>
                    <a:lnTo>
                      <a:pt x="704" y="388"/>
                    </a:lnTo>
                    <a:lnTo>
                      <a:pt x="704" y="384"/>
                    </a:lnTo>
                    <a:lnTo>
                      <a:pt x="700" y="384"/>
                    </a:lnTo>
                    <a:lnTo>
                      <a:pt x="704" y="384"/>
                    </a:lnTo>
                    <a:lnTo>
                      <a:pt x="704" y="388"/>
                    </a:lnTo>
                    <a:lnTo>
                      <a:pt x="700" y="388"/>
                    </a:lnTo>
                    <a:lnTo>
                      <a:pt x="696" y="388"/>
                    </a:lnTo>
                    <a:lnTo>
                      <a:pt x="692" y="388"/>
                    </a:lnTo>
                    <a:lnTo>
                      <a:pt x="696" y="388"/>
                    </a:lnTo>
                    <a:lnTo>
                      <a:pt x="700" y="388"/>
                    </a:lnTo>
                    <a:lnTo>
                      <a:pt x="696" y="392"/>
                    </a:lnTo>
                    <a:lnTo>
                      <a:pt x="692" y="392"/>
                    </a:lnTo>
                    <a:lnTo>
                      <a:pt x="688" y="392"/>
                    </a:lnTo>
                    <a:lnTo>
                      <a:pt x="692" y="392"/>
                    </a:lnTo>
                    <a:lnTo>
                      <a:pt x="688" y="396"/>
                    </a:lnTo>
                    <a:lnTo>
                      <a:pt x="686" y="396"/>
                    </a:lnTo>
                    <a:lnTo>
                      <a:pt x="682" y="396"/>
                    </a:lnTo>
                    <a:lnTo>
                      <a:pt x="686" y="398"/>
                    </a:lnTo>
                    <a:lnTo>
                      <a:pt x="682" y="398"/>
                    </a:lnTo>
                    <a:lnTo>
                      <a:pt x="678" y="398"/>
                    </a:lnTo>
                    <a:lnTo>
                      <a:pt x="674" y="398"/>
                    </a:lnTo>
                    <a:lnTo>
                      <a:pt x="678" y="398"/>
                    </a:lnTo>
                    <a:lnTo>
                      <a:pt x="678" y="402"/>
                    </a:lnTo>
                    <a:lnTo>
                      <a:pt x="674" y="402"/>
                    </a:lnTo>
                    <a:lnTo>
                      <a:pt x="674" y="406"/>
                    </a:lnTo>
                    <a:lnTo>
                      <a:pt x="670" y="402"/>
                    </a:lnTo>
                    <a:lnTo>
                      <a:pt x="670" y="406"/>
                    </a:lnTo>
                    <a:lnTo>
                      <a:pt x="666" y="406"/>
                    </a:lnTo>
                    <a:lnTo>
                      <a:pt x="670" y="406"/>
                    </a:lnTo>
                    <a:lnTo>
                      <a:pt x="670" y="410"/>
                    </a:lnTo>
                    <a:lnTo>
                      <a:pt x="666" y="410"/>
                    </a:lnTo>
                    <a:lnTo>
                      <a:pt x="662" y="410"/>
                    </a:lnTo>
                    <a:lnTo>
                      <a:pt x="660" y="414"/>
                    </a:lnTo>
                    <a:lnTo>
                      <a:pt x="656" y="414"/>
                    </a:lnTo>
                    <a:lnTo>
                      <a:pt x="652" y="414"/>
                    </a:lnTo>
                    <a:lnTo>
                      <a:pt x="648" y="418"/>
                    </a:lnTo>
                    <a:lnTo>
                      <a:pt x="648" y="414"/>
                    </a:lnTo>
                    <a:lnTo>
                      <a:pt x="644" y="414"/>
                    </a:lnTo>
                    <a:lnTo>
                      <a:pt x="644" y="418"/>
                    </a:lnTo>
                    <a:lnTo>
                      <a:pt x="648" y="418"/>
                    </a:lnTo>
                    <a:lnTo>
                      <a:pt x="644" y="418"/>
                    </a:lnTo>
                    <a:lnTo>
                      <a:pt x="640" y="418"/>
                    </a:lnTo>
                    <a:lnTo>
                      <a:pt x="636" y="418"/>
                    </a:lnTo>
                    <a:lnTo>
                      <a:pt x="632" y="422"/>
                    </a:lnTo>
                    <a:lnTo>
                      <a:pt x="630" y="418"/>
                    </a:lnTo>
                    <a:lnTo>
                      <a:pt x="626" y="422"/>
                    </a:lnTo>
                    <a:lnTo>
                      <a:pt x="622" y="422"/>
                    </a:lnTo>
                    <a:lnTo>
                      <a:pt x="618" y="422"/>
                    </a:lnTo>
                    <a:lnTo>
                      <a:pt x="622" y="422"/>
                    </a:lnTo>
                    <a:lnTo>
                      <a:pt x="622" y="426"/>
                    </a:lnTo>
                    <a:lnTo>
                      <a:pt x="618" y="426"/>
                    </a:lnTo>
                    <a:lnTo>
                      <a:pt x="618" y="422"/>
                    </a:lnTo>
                    <a:lnTo>
                      <a:pt x="618" y="426"/>
                    </a:lnTo>
                    <a:lnTo>
                      <a:pt x="614" y="426"/>
                    </a:lnTo>
                    <a:lnTo>
                      <a:pt x="610" y="422"/>
                    </a:lnTo>
                    <a:lnTo>
                      <a:pt x="606" y="422"/>
                    </a:lnTo>
                    <a:lnTo>
                      <a:pt x="604" y="426"/>
                    </a:lnTo>
                    <a:lnTo>
                      <a:pt x="606" y="426"/>
                    </a:lnTo>
                    <a:lnTo>
                      <a:pt x="606" y="428"/>
                    </a:lnTo>
                    <a:lnTo>
                      <a:pt x="604" y="428"/>
                    </a:lnTo>
                    <a:lnTo>
                      <a:pt x="604" y="426"/>
                    </a:lnTo>
                    <a:lnTo>
                      <a:pt x="600" y="426"/>
                    </a:lnTo>
                    <a:lnTo>
                      <a:pt x="596" y="426"/>
                    </a:lnTo>
                    <a:lnTo>
                      <a:pt x="600" y="426"/>
                    </a:lnTo>
                    <a:lnTo>
                      <a:pt x="604" y="428"/>
                    </a:lnTo>
                    <a:lnTo>
                      <a:pt x="600" y="428"/>
                    </a:lnTo>
                    <a:lnTo>
                      <a:pt x="596" y="428"/>
                    </a:lnTo>
                    <a:lnTo>
                      <a:pt x="592" y="428"/>
                    </a:lnTo>
                    <a:lnTo>
                      <a:pt x="588" y="428"/>
                    </a:lnTo>
                    <a:lnTo>
                      <a:pt x="588" y="426"/>
                    </a:lnTo>
                    <a:lnTo>
                      <a:pt x="584" y="428"/>
                    </a:lnTo>
                    <a:lnTo>
                      <a:pt x="588" y="428"/>
                    </a:lnTo>
                    <a:lnTo>
                      <a:pt x="584" y="428"/>
                    </a:lnTo>
                    <a:lnTo>
                      <a:pt x="584" y="426"/>
                    </a:lnTo>
                    <a:lnTo>
                      <a:pt x="580" y="426"/>
                    </a:lnTo>
                    <a:lnTo>
                      <a:pt x="576" y="426"/>
                    </a:lnTo>
                    <a:lnTo>
                      <a:pt x="576" y="422"/>
                    </a:lnTo>
                    <a:lnTo>
                      <a:pt x="574" y="422"/>
                    </a:lnTo>
                    <a:lnTo>
                      <a:pt x="574" y="418"/>
                    </a:lnTo>
                    <a:lnTo>
                      <a:pt x="574" y="414"/>
                    </a:lnTo>
                    <a:lnTo>
                      <a:pt x="574" y="418"/>
                    </a:lnTo>
                    <a:lnTo>
                      <a:pt x="570" y="418"/>
                    </a:lnTo>
                    <a:lnTo>
                      <a:pt x="574" y="418"/>
                    </a:lnTo>
                    <a:lnTo>
                      <a:pt x="574" y="422"/>
                    </a:lnTo>
                    <a:lnTo>
                      <a:pt x="576" y="422"/>
                    </a:lnTo>
                    <a:lnTo>
                      <a:pt x="576" y="426"/>
                    </a:lnTo>
                    <a:lnTo>
                      <a:pt x="574" y="426"/>
                    </a:lnTo>
                    <a:lnTo>
                      <a:pt x="576" y="426"/>
                    </a:lnTo>
                    <a:lnTo>
                      <a:pt x="580" y="428"/>
                    </a:lnTo>
                    <a:lnTo>
                      <a:pt x="576" y="428"/>
                    </a:lnTo>
                    <a:lnTo>
                      <a:pt x="576" y="432"/>
                    </a:lnTo>
                    <a:lnTo>
                      <a:pt x="574" y="432"/>
                    </a:lnTo>
                    <a:lnTo>
                      <a:pt x="570" y="432"/>
                    </a:lnTo>
                    <a:lnTo>
                      <a:pt x="574" y="432"/>
                    </a:lnTo>
                    <a:lnTo>
                      <a:pt x="574" y="436"/>
                    </a:lnTo>
                    <a:lnTo>
                      <a:pt x="570" y="436"/>
                    </a:lnTo>
                    <a:lnTo>
                      <a:pt x="566" y="436"/>
                    </a:lnTo>
                    <a:lnTo>
                      <a:pt x="566" y="440"/>
                    </a:lnTo>
                    <a:lnTo>
                      <a:pt x="562" y="440"/>
                    </a:lnTo>
                    <a:lnTo>
                      <a:pt x="562" y="436"/>
                    </a:lnTo>
                    <a:lnTo>
                      <a:pt x="562" y="440"/>
                    </a:lnTo>
                    <a:lnTo>
                      <a:pt x="566" y="440"/>
                    </a:lnTo>
                    <a:lnTo>
                      <a:pt x="562" y="440"/>
                    </a:lnTo>
                    <a:lnTo>
                      <a:pt x="562" y="444"/>
                    </a:lnTo>
                    <a:lnTo>
                      <a:pt x="562" y="448"/>
                    </a:lnTo>
                    <a:lnTo>
                      <a:pt x="558" y="448"/>
                    </a:lnTo>
                    <a:lnTo>
                      <a:pt x="558" y="452"/>
                    </a:lnTo>
                    <a:lnTo>
                      <a:pt x="554" y="452"/>
                    </a:lnTo>
                    <a:lnTo>
                      <a:pt x="554" y="456"/>
                    </a:lnTo>
                    <a:lnTo>
                      <a:pt x="550" y="456"/>
                    </a:lnTo>
                    <a:lnTo>
                      <a:pt x="550" y="458"/>
                    </a:lnTo>
                    <a:lnTo>
                      <a:pt x="550" y="462"/>
                    </a:lnTo>
                    <a:lnTo>
                      <a:pt x="546" y="466"/>
                    </a:lnTo>
                    <a:lnTo>
                      <a:pt x="546" y="462"/>
                    </a:lnTo>
                    <a:lnTo>
                      <a:pt x="546" y="466"/>
                    </a:lnTo>
                    <a:lnTo>
                      <a:pt x="544" y="466"/>
                    </a:lnTo>
                    <a:lnTo>
                      <a:pt x="544" y="462"/>
                    </a:lnTo>
                    <a:lnTo>
                      <a:pt x="546" y="462"/>
                    </a:lnTo>
                    <a:lnTo>
                      <a:pt x="544" y="462"/>
                    </a:lnTo>
                    <a:lnTo>
                      <a:pt x="544" y="466"/>
                    </a:lnTo>
                    <a:lnTo>
                      <a:pt x="544" y="470"/>
                    </a:lnTo>
                    <a:lnTo>
                      <a:pt x="540" y="470"/>
                    </a:lnTo>
                    <a:lnTo>
                      <a:pt x="540" y="474"/>
                    </a:lnTo>
                    <a:lnTo>
                      <a:pt x="536" y="474"/>
                    </a:lnTo>
                    <a:lnTo>
                      <a:pt x="536" y="470"/>
                    </a:lnTo>
                    <a:lnTo>
                      <a:pt x="532" y="470"/>
                    </a:lnTo>
                    <a:lnTo>
                      <a:pt x="532" y="474"/>
                    </a:lnTo>
                    <a:lnTo>
                      <a:pt x="536" y="474"/>
                    </a:lnTo>
                    <a:lnTo>
                      <a:pt x="532" y="474"/>
                    </a:lnTo>
                    <a:lnTo>
                      <a:pt x="528" y="474"/>
                    </a:lnTo>
                    <a:lnTo>
                      <a:pt x="524" y="470"/>
                    </a:lnTo>
                    <a:lnTo>
                      <a:pt x="528" y="474"/>
                    </a:lnTo>
                    <a:lnTo>
                      <a:pt x="528" y="478"/>
                    </a:lnTo>
                    <a:lnTo>
                      <a:pt x="524" y="478"/>
                    </a:lnTo>
                    <a:lnTo>
                      <a:pt x="524" y="482"/>
                    </a:lnTo>
                    <a:lnTo>
                      <a:pt x="520" y="482"/>
                    </a:lnTo>
                    <a:lnTo>
                      <a:pt x="518" y="482"/>
                    </a:lnTo>
                    <a:lnTo>
                      <a:pt x="518" y="478"/>
                    </a:lnTo>
                    <a:lnTo>
                      <a:pt x="514" y="478"/>
                    </a:lnTo>
                    <a:lnTo>
                      <a:pt x="518" y="478"/>
                    </a:lnTo>
                    <a:lnTo>
                      <a:pt x="514" y="482"/>
                    </a:lnTo>
                    <a:lnTo>
                      <a:pt x="510" y="482"/>
                    </a:lnTo>
                    <a:lnTo>
                      <a:pt x="510" y="484"/>
                    </a:lnTo>
                    <a:lnTo>
                      <a:pt x="506" y="484"/>
                    </a:lnTo>
                    <a:lnTo>
                      <a:pt x="506" y="482"/>
                    </a:lnTo>
                    <a:lnTo>
                      <a:pt x="506" y="478"/>
                    </a:lnTo>
                    <a:lnTo>
                      <a:pt x="506" y="482"/>
                    </a:lnTo>
                    <a:lnTo>
                      <a:pt x="506" y="484"/>
                    </a:lnTo>
                    <a:lnTo>
                      <a:pt x="502" y="484"/>
                    </a:lnTo>
                    <a:lnTo>
                      <a:pt x="502" y="482"/>
                    </a:lnTo>
                    <a:lnTo>
                      <a:pt x="498" y="482"/>
                    </a:lnTo>
                    <a:lnTo>
                      <a:pt x="498" y="478"/>
                    </a:lnTo>
                    <a:lnTo>
                      <a:pt x="502" y="474"/>
                    </a:lnTo>
                    <a:lnTo>
                      <a:pt x="506" y="474"/>
                    </a:lnTo>
                    <a:lnTo>
                      <a:pt x="506" y="470"/>
                    </a:lnTo>
                    <a:lnTo>
                      <a:pt x="502" y="470"/>
                    </a:lnTo>
                    <a:lnTo>
                      <a:pt x="502" y="474"/>
                    </a:lnTo>
                    <a:lnTo>
                      <a:pt x="498" y="474"/>
                    </a:lnTo>
                    <a:lnTo>
                      <a:pt x="498" y="470"/>
                    </a:lnTo>
                    <a:lnTo>
                      <a:pt x="494" y="470"/>
                    </a:lnTo>
                    <a:lnTo>
                      <a:pt x="490" y="470"/>
                    </a:lnTo>
                    <a:lnTo>
                      <a:pt x="494" y="470"/>
                    </a:lnTo>
                    <a:lnTo>
                      <a:pt x="494" y="474"/>
                    </a:lnTo>
                    <a:lnTo>
                      <a:pt x="498" y="474"/>
                    </a:lnTo>
                    <a:lnTo>
                      <a:pt x="494" y="474"/>
                    </a:lnTo>
                    <a:lnTo>
                      <a:pt x="494" y="478"/>
                    </a:lnTo>
                    <a:lnTo>
                      <a:pt x="494" y="482"/>
                    </a:lnTo>
                    <a:lnTo>
                      <a:pt x="490" y="482"/>
                    </a:lnTo>
                    <a:lnTo>
                      <a:pt x="488" y="482"/>
                    </a:lnTo>
                    <a:lnTo>
                      <a:pt x="488" y="478"/>
                    </a:lnTo>
                    <a:lnTo>
                      <a:pt x="488" y="482"/>
                    </a:lnTo>
                    <a:lnTo>
                      <a:pt x="490" y="484"/>
                    </a:lnTo>
                    <a:lnTo>
                      <a:pt x="490" y="488"/>
                    </a:lnTo>
                    <a:lnTo>
                      <a:pt x="488" y="488"/>
                    </a:lnTo>
                    <a:lnTo>
                      <a:pt x="484" y="488"/>
                    </a:lnTo>
                    <a:lnTo>
                      <a:pt x="488" y="488"/>
                    </a:lnTo>
                    <a:lnTo>
                      <a:pt x="484" y="488"/>
                    </a:lnTo>
                    <a:lnTo>
                      <a:pt x="480" y="488"/>
                    </a:lnTo>
                    <a:lnTo>
                      <a:pt x="476" y="488"/>
                    </a:lnTo>
                    <a:lnTo>
                      <a:pt x="476" y="484"/>
                    </a:lnTo>
                    <a:lnTo>
                      <a:pt x="476" y="488"/>
                    </a:lnTo>
                    <a:lnTo>
                      <a:pt x="476" y="492"/>
                    </a:lnTo>
                    <a:lnTo>
                      <a:pt x="472" y="492"/>
                    </a:lnTo>
                    <a:lnTo>
                      <a:pt x="472" y="488"/>
                    </a:lnTo>
                    <a:lnTo>
                      <a:pt x="468" y="488"/>
                    </a:lnTo>
                    <a:lnTo>
                      <a:pt x="468" y="492"/>
                    </a:lnTo>
                    <a:lnTo>
                      <a:pt x="464" y="492"/>
                    </a:lnTo>
                    <a:lnTo>
                      <a:pt x="464" y="488"/>
                    </a:lnTo>
                    <a:lnTo>
                      <a:pt x="462" y="492"/>
                    </a:lnTo>
                    <a:lnTo>
                      <a:pt x="464" y="492"/>
                    </a:lnTo>
                    <a:lnTo>
                      <a:pt x="468" y="492"/>
                    </a:lnTo>
                    <a:lnTo>
                      <a:pt x="468" y="496"/>
                    </a:lnTo>
                    <a:lnTo>
                      <a:pt x="468" y="492"/>
                    </a:lnTo>
                    <a:lnTo>
                      <a:pt x="464" y="496"/>
                    </a:lnTo>
                    <a:lnTo>
                      <a:pt x="468" y="496"/>
                    </a:lnTo>
                    <a:lnTo>
                      <a:pt x="468" y="500"/>
                    </a:lnTo>
                    <a:lnTo>
                      <a:pt x="464" y="500"/>
                    </a:lnTo>
                    <a:lnTo>
                      <a:pt x="464" y="504"/>
                    </a:lnTo>
                    <a:lnTo>
                      <a:pt x="462" y="504"/>
                    </a:lnTo>
                    <a:lnTo>
                      <a:pt x="458" y="504"/>
                    </a:lnTo>
                    <a:lnTo>
                      <a:pt x="458" y="500"/>
                    </a:lnTo>
                    <a:lnTo>
                      <a:pt x="458" y="504"/>
                    </a:lnTo>
                    <a:lnTo>
                      <a:pt x="450" y="504"/>
                    </a:lnTo>
                    <a:lnTo>
                      <a:pt x="450" y="508"/>
                    </a:lnTo>
                    <a:lnTo>
                      <a:pt x="454" y="508"/>
                    </a:lnTo>
                    <a:lnTo>
                      <a:pt x="454" y="512"/>
                    </a:lnTo>
                    <a:lnTo>
                      <a:pt x="458" y="512"/>
                    </a:lnTo>
                    <a:lnTo>
                      <a:pt x="458" y="514"/>
                    </a:lnTo>
                    <a:lnTo>
                      <a:pt x="458" y="518"/>
                    </a:lnTo>
                    <a:lnTo>
                      <a:pt x="462" y="518"/>
                    </a:lnTo>
                    <a:lnTo>
                      <a:pt x="458" y="518"/>
                    </a:lnTo>
                    <a:lnTo>
                      <a:pt x="454" y="518"/>
                    </a:lnTo>
                    <a:lnTo>
                      <a:pt x="450" y="522"/>
                    </a:lnTo>
                    <a:lnTo>
                      <a:pt x="446" y="518"/>
                    </a:lnTo>
                    <a:lnTo>
                      <a:pt x="442" y="518"/>
                    </a:lnTo>
                    <a:lnTo>
                      <a:pt x="442" y="522"/>
                    </a:lnTo>
                    <a:lnTo>
                      <a:pt x="446" y="522"/>
                    </a:lnTo>
                    <a:lnTo>
                      <a:pt x="450" y="526"/>
                    </a:lnTo>
                    <a:lnTo>
                      <a:pt x="454" y="526"/>
                    </a:lnTo>
                    <a:lnTo>
                      <a:pt x="454" y="522"/>
                    </a:lnTo>
                    <a:lnTo>
                      <a:pt x="458" y="526"/>
                    </a:lnTo>
                    <a:lnTo>
                      <a:pt x="454" y="530"/>
                    </a:lnTo>
                    <a:lnTo>
                      <a:pt x="458" y="530"/>
                    </a:lnTo>
                    <a:lnTo>
                      <a:pt x="458" y="534"/>
                    </a:lnTo>
                    <a:lnTo>
                      <a:pt x="458" y="538"/>
                    </a:lnTo>
                    <a:lnTo>
                      <a:pt x="454" y="538"/>
                    </a:lnTo>
                    <a:lnTo>
                      <a:pt x="454" y="534"/>
                    </a:lnTo>
                    <a:lnTo>
                      <a:pt x="450" y="534"/>
                    </a:lnTo>
                    <a:lnTo>
                      <a:pt x="446" y="534"/>
                    </a:lnTo>
                    <a:lnTo>
                      <a:pt x="442" y="534"/>
                    </a:lnTo>
                    <a:lnTo>
                      <a:pt x="446" y="534"/>
                    </a:lnTo>
                    <a:lnTo>
                      <a:pt x="450" y="534"/>
                    </a:lnTo>
                    <a:lnTo>
                      <a:pt x="450" y="538"/>
                    </a:lnTo>
                    <a:lnTo>
                      <a:pt x="454" y="538"/>
                    </a:lnTo>
                    <a:lnTo>
                      <a:pt x="454" y="540"/>
                    </a:lnTo>
                    <a:lnTo>
                      <a:pt x="454" y="538"/>
                    </a:lnTo>
                    <a:lnTo>
                      <a:pt x="450" y="538"/>
                    </a:lnTo>
                    <a:lnTo>
                      <a:pt x="450" y="540"/>
                    </a:lnTo>
                    <a:lnTo>
                      <a:pt x="446" y="540"/>
                    </a:lnTo>
                    <a:lnTo>
                      <a:pt x="446" y="538"/>
                    </a:lnTo>
                    <a:lnTo>
                      <a:pt x="446" y="540"/>
                    </a:lnTo>
                    <a:lnTo>
                      <a:pt x="450" y="540"/>
                    </a:lnTo>
                    <a:lnTo>
                      <a:pt x="446" y="540"/>
                    </a:lnTo>
                    <a:lnTo>
                      <a:pt x="442" y="540"/>
                    </a:lnTo>
                    <a:lnTo>
                      <a:pt x="446" y="540"/>
                    </a:lnTo>
                    <a:lnTo>
                      <a:pt x="450" y="544"/>
                    </a:lnTo>
                    <a:lnTo>
                      <a:pt x="446" y="544"/>
                    </a:lnTo>
                    <a:lnTo>
                      <a:pt x="446" y="540"/>
                    </a:lnTo>
                    <a:lnTo>
                      <a:pt x="442" y="540"/>
                    </a:lnTo>
                    <a:lnTo>
                      <a:pt x="440" y="540"/>
                    </a:lnTo>
                    <a:lnTo>
                      <a:pt x="442" y="544"/>
                    </a:lnTo>
                    <a:lnTo>
                      <a:pt x="446" y="544"/>
                    </a:lnTo>
                    <a:lnTo>
                      <a:pt x="446" y="548"/>
                    </a:lnTo>
                    <a:lnTo>
                      <a:pt x="442" y="548"/>
                    </a:lnTo>
                    <a:lnTo>
                      <a:pt x="440" y="548"/>
                    </a:lnTo>
                    <a:lnTo>
                      <a:pt x="440" y="544"/>
                    </a:lnTo>
                    <a:lnTo>
                      <a:pt x="440" y="548"/>
                    </a:lnTo>
                    <a:lnTo>
                      <a:pt x="442" y="548"/>
                    </a:lnTo>
                    <a:lnTo>
                      <a:pt x="442" y="552"/>
                    </a:lnTo>
                    <a:lnTo>
                      <a:pt x="440" y="552"/>
                    </a:lnTo>
                    <a:lnTo>
                      <a:pt x="440" y="548"/>
                    </a:lnTo>
                    <a:lnTo>
                      <a:pt x="436" y="548"/>
                    </a:lnTo>
                    <a:lnTo>
                      <a:pt x="440" y="552"/>
                    </a:lnTo>
                    <a:lnTo>
                      <a:pt x="442" y="552"/>
                    </a:lnTo>
                    <a:lnTo>
                      <a:pt x="442" y="556"/>
                    </a:lnTo>
                    <a:lnTo>
                      <a:pt x="440" y="556"/>
                    </a:lnTo>
                    <a:lnTo>
                      <a:pt x="436" y="556"/>
                    </a:lnTo>
                    <a:lnTo>
                      <a:pt x="432" y="556"/>
                    </a:lnTo>
                    <a:lnTo>
                      <a:pt x="432" y="552"/>
                    </a:lnTo>
                    <a:lnTo>
                      <a:pt x="436" y="552"/>
                    </a:lnTo>
                    <a:lnTo>
                      <a:pt x="432" y="552"/>
                    </a:lnTo>
                    <a:lnTo>
                      <a:pt x="432" y="556"/>
                    </a:lnTo>
                    <a:lnTo>
                      <a:pt x="432" y="560"/>
                    </a:lnTo>
                    <a:lnTo>
                      <a:pt x="428" y="556"/>
                    </a:lnTo>
                    <a:lnTo>
                      <a:pt x="428" y="560"/>
                    </a:lnTo>
                    <a:lnTo>
                      <a:pt x="424" y="560"/>
                    </a:lnTo>
                    <a:lnTo>
                      <a:pt x="420" y="556"/>
                    </a:lnTo>
                    <a:lnTo>
                      <a:pt x="420" y="560"/>
                    </a:lnTo>
                    <a:lnTo>
                      <a:pt x="424" y="560"/>
                    </a:lnTo>
                    <a:lnTo>
                      <a:pt x="428" y="560"/>
                    </a:lnTo>
                    <a:lnTo>
                      <a:pt x="432" y="564"/>
                    </a:lnTo>
                    <a:lnTo>
                      <a:pt x="436" y="564"/>
                    </a:lnTo>
                    <a:lnTo>
                      <a:pt x="436" y="568"/>
                    </a:lnTo>
                    <a:lnTo>
                      <a:pt x="432" y="568"/>
                    </a:lnTo>
                    <a:lnTo>
                      <a:pt x="432" y="564"/>
                    </a:lnTo>
                    <a:lnTo>
                      <a:pt x="428" y="564"/>
                    </a:lnTo>
                    <a:lnTo>
                      <a:pt x="424" y="564"/>
                    </a:lnTo>
                    <a:lnTo>
                      <a:pt x="428" y="564"/>
                    </a:lnTo>
                    <a:lnTo>
                      <a:pt x="428" y="568"/>
                    </a:lnTo>
                    <a:lnTo>
                      <a:pt x="432" y="568"/>
                    </a:lnTo>
                    <a:lnTo>
                      <a:pt x="436" y="570"/>
                    </a:lnTo>
                    <a:lnTo>
                      <a:pt x="432" y="570"/>
                    </a:lnTo>
                    <a:lnTo>
                      <a:pt x="432" y="574"/>
                    </a:lnTo>
                    <a:lnTo>
                      <a:pt x="436" y="574"/>
                    </a:lnTo>
                    <a:lnTo>
                      <a:pt x="436" y="578"/>
                    </a:lnTo>
                    <a:lnTo>
                      <a:pt x="432" y="578"/>
                    </a:lnTo>
                    <a:lnTo>
                      <a:pt x="436" y="578"/>
                    </a:lnTo>
                    <a:lnTo>
                      <a:pt x="432" y="582"/>
                    </a:lnTo>
                    <a:lnTo>
                      <a:pt x="428" y="582"/>
                    </a:lnTo>
                    <a:lnTo>
                      <a:pt x="428" y="578"/>
                    </a:lnTo>
                    <a:lnTo>
                      <a:pt x="424" y="578"/>
                    </a:lnTo>
                    <a:lnTo>
                      <a:pt x="424" y="582"/>
                    </a:lnTo>
                    <a:lnTo>
                      <a:pt x="428" y="578"/>
                    </a:lnTo>
                    <a:lnTo>
                      <a:pt x="428" y="582"/>
                    </a:lnTo>
                    <a:lnTo>
                      <a:pt x="432" y="582"/>
                    </a:lnTo>
                    <a:lnTo>
                      <a:pt x="432" y="584"/>
                    </a:lnTo>
                    <a:lnTo>
                      <a:pt x="428" y="584"/>
                    </a:lnTo>
                    <a:lnTo>
                      <a:pt x="424" y="584"/>
                    </a:lnTo>
                    <a:lnTo>
                      <a:pt x="428" y="584"/>
                    </a:lnTo>
                    <a:lnTo>
                      <a:pt x="432" y="584"/>
                    </a:lnTo>
                    <a:lnTo>
                      <a:pt x="432" y="588"/>
                    </a:lnTo>
                    <a:lnTo>
                      <a:pt x="428" y="588"/>
                    </a:lnTo>
                    <a:lnTo>
                      <a:pt x="428" y="592"/>
                    </a:lnTo>
                    <a:lnTo>
                      <a:pt x="428" y="588"/>
                    </a:lnTo>
                    <a:lnTo>
                      <a:pt x="424" y="588"/>
                    </a:lnTo>
                    <a:lnTo>
                      <a:pt x="420" y="588"/>
                    </a:lnTo>
                    <a:lnTo>
                      <a:pt x="424" y="588"/>
                    </a:lnTo>
                    <a:lnTo>
                      <a:pt x="428" y="592"/>
                    </a:lnTo>
                    <a:lnTo>
                      <a:pt x="424" y="592"/>
                    </a:lnTo>
                    <a:lnTo>
                      <a:pt x="428" y="592"/>
                    </a:lnTo>
                    <a:lnTo>
                      <a:pt x="424" y="592"/>
                    </a:lnTo>
                    <a:lnTo>
                      <a:pt x="420" y="592"/>
                    </a:lnTo>
                    <a:lnTo>
                      <a:pt x="424" y="592"/>
                    </a:lnTo>
                    <a:lnTo>
                      <a:pt x="428" y="592"/>
                    </a:lnTo>
                    <a:lnTo>
                      <a:pt x="428" y="596"/>
                    </a:lnTo>
                    <a:lnTo>
                      <a:pt x="424" y="596"/>
                    </a:lnTo>
                    <a:lnTo>
                      <a:pt x="420" y="596"/>
                    </a:lnTo>
                    <a:lnTo>
                      <a:pt x="418" y="592"/>
                    </a:lnTo>
                    <a:lnTo>
                      <a:pt x="418" y="596"/>
                    </a:lnTo>
                    <a:lnTo>
                      <a:pt x="420" y="596"/>
                    </a:lnTo>
                    <a:lnTo>
                      <a:pt x="424" y="596"/>
                    </a:lnTo>
                    <a:lnTo>
                      <a:pt x="428" y="596"/>
                    </a:lnTo>
                    <a:lnTo>
                      <a:pt x="428" y="600"/>
                    </a:lnTo>
                    <a:lnTo>
                      <a:pt x="424" y="600"/>
                    </a:lnTo>
                    <a:lnTo>
                      <a:pt x="420" y="600"/>
                    </a:lnTo>
                    <a:lnTo>
                      <a:pt x="418" y="600"/>
                    </a:lnTo>
                    <a:lnTo>
                      <a:pt x="420" y="600"/>
                    </a:lnTo>
                    <a:lnTo>
                      <a:pt x="424" y="600"/>
                    </a:lnTo>
                    <a:lnTo>
                      <a:pt x="428" y="600"/>
                    </a:lnTo>
                    <a:lnTo>
                      <a:pt x="428" y="604"/>
                    </a:lnTo>
                    <a:lnTo>
                      <a:pt x="424" y="604"/>
                    </a:lnTo>
                    <a:lnTo>
                      <a:pt x="424" y="600"/>
                    </a:lnTo>
                    <a:lnTo>
                      <a:pt x="420" y="600"/>
                    </a:lnTo>
                    <a:lnTo>
                      <a:pt x="418" y="600"/>
                    </a:lnTo>
                    <a:lnTo>
                      <a:pt x="420" y="604"/>
                    </a:lnTo>
                    <a:lnTo>
                      <a:pt x="424" y="604"/>
                    </a:lnTo>
                    <a:lnTo>
                      <a:pt x="428" y="604"/>
                    </a:lnTo>
                    <a:lnTo>
                      <a:pt x="424" y="604"/>
                    </a:lnTo>
                    <a:lnTo>
                      <a:pt x="420" y="604"/>
                    </a:lnTo>
                    <a:lnTo>
                      <a:pt x="424" y="604"/>
                    </a:lnTo>
                    <a:lnTo>
                      <a:pt x="424" y="608"/>
                    </a:lnTo>
                    <a:lnTo>
                      <a:pt x="424" y="604"/>
                    </a:lnTo>
                    <a:lnTo>
                      <a:pt x="428" y="604"/>
                    </a:lnTo>
                    <a:lnTo>
                      <a:pt x="424" y="608"/>
                    </a:lnTo>
                    <a:lnTo>
                      <a:pt x="420" y="608"/>
                    </a:lnTo>
                    <a:lnTo>
                      <a:pt x="420" y="612"/>
                    </a:lnTo>
                    <a:lnTo>
                      <a:pt x="418" y="608"/>
                    </a:lnTo>
                    <a:lnTo>
                      <a:pt x="414" y="608"/>
                    </a:lnTo>
                    <a:lnTo>
                      <a:pt x="414" y="604"/>
                    </a:lnTo>
                    <a:lnTo>
                      <a:pt x="414" y="608"/>
                    </a:lnTo>
                    <a:lnTo>
                      <a:pt x="410" y="608"/>
                    </a:lnTo>
                    <a:lnTo>
                      <a:pt x="406" y="608"/>
                    </a:lnTo>
                    <a:lnTo>
                      <a:pt x="410" y="608"/>
                    </a:lnTo>
                    <a:lnTo>
                      <a:pt x="418" y="608"/>
                    </a:lnTo>
                    <a:lnTo>
                      <a:pt x="420" y="612"/>
                    </a:lnTo>
                    <a:lnTo>
                      <a:pt x="418" y="612"/>
                    </a:lnTo>
                    <a:lnTo>
                      <a:pt x="418" y="614"/>
                    </a:lnTo>
                    <a:lnTo>
                      <a:pt x="418" y="612"/>
                    </a:lnTo>
                    <a:lnTo>
                      <a:pt x="420" y="612"/>
                    </a:lnTo>
                    <a:lnTo>
                      <a:pt x="420" y="614"/>
                    </a:lnTo>
                    <a:lnTo>
                      <a:pt x="420" y="618"/>
                    </a:lnTo>
                    <a:lnTo>
                      <a:pt x="418" y="618"/>
                    </a:lnTo>
                    <a:lnTo>
                      <a:pt x="414" y="618"/>
                    </a:lnTo>
                    <a:lnTo>
                      <a:pt x="414" y="614"/>
                    </a:lnTo>
                    <a:lnTo>
                      <a:pt x="410" y="614"/>
                    </a:lnTo>
                    <a:lnTo>
                      <a:pt x="410" y="612"/>
                    </a:lnTo>
                    <a:lnTo>
                      <a:pt x="410" y="614"/>
                    </a:lnTo>
                    <a:lnTo>
                      <a:pt x="406" y="614"/>
                    </a:lnTo>
                    <a:lnTo>
                      <a:pt x="406" y="618"/>
                    </a:lnTo>
                    <a:lnTo>
                      <a:pt x="402" y="614"/>
                    </a:lnTo>
                    <a:lnTo>
                      <a:pt x="402" y="618"/>
                    </a:lnTo>
                    <a:lnTo>
                      <a:pt x="402" y="622"/>
                    </a:lnTo>
                    <a:lnTo>
                      <a:pt x="398" y="618"/>
                    </a:lnTo>
                    <a:lnTo>
                      <a:pt x="394" y="618"/>
                    </a:lnTo>
                    <a:lnTo>
                      <a:pt x="394" y="614"/>
                    </a:lnTo>
                    <a:lnTo>
                      <a:pt x="398" y="614"/>
                    </a:lnTo>
                    <a:lnTo>
                      <a:pt x="398" y="612"/>
                    </a:lnTo>
                    <a:lnTo>
                      <a:pt x="402" y="612"/>
                    </a:lnTo>
                    <a:lnTo>
                      <a:pt x="402" y="608"/>
                    </a:lnTo>
                    <a:lnTo>
                      <a:pt x="398" y="614"/>
                    </a:lnTo>
                    <a:lnTo>
                      <a:pt x="394" y="614"/>
                    </a:lnTo>
                    <a:lnTo>
                      <a:pt x="394" y="618"/>
                    </a:lnTo>
                    <a:lnTo>
                      <a:pt x="392" y="618"/>
                    </a:lnTo>
                    <a:lnTo>
                      <a:pt x="394" y="614"/>
                    </a:lnTo>
                    <a:lnTo>
                      <a:pt x="392" y="614"/>
                    </a:lnTo>
                    <a:lnTo>
                      <a:pt x="394" y="614"/>
                    </a:lnTo>
                    <a:lnTo>
                      <a:pt x="394" y="612"/>
                    </a:lnTo>
                    <a:lnTo>
                      <a:pt x="398" y="612"/>
                    </a:lnTo>
                    <a:lnTo>
                      <a:pt x="398" y="604"/>
                    </a:lnTo>
                    <a:lnTo>
                      <a:pt x="402" y="604"/>
                    </a:lnTo>
                    <a:lnTo>
                      <a:pt x="398" y="604"/>
                    </a:lnTo>
                    <a:lnTo>
                      <a:pt x="398" y="608"/>
                    </a:lnTo>
                    <a:lnTo>
                      <a:pt x="394" y="608"/>
                    </a:lnTo>
                    <a:lnTo>
                      <a:pt x="394" y="612"/>
                    </a:lnTo>
                    <a:lnTo>
                      <a:pt x="392" y="612"/>
                    </a:lnTo>
                    <a:lnTo>
                      <a:pt x="392" y="608"/>
                    </a:lnTo>
                    <a:lnTo>
                      <a:pt x="394" y="608"/>
                    </a:lnTo>
                    <a:lnTo>
                      <a:pt x="394" y="604"/>
                    </a:lnTo>
                    <a:lnTo>
                      <a:pt x="394" y="608"/>
                    </a:lnTo>
                    <a:lnTo>
                      <a:pt x="392" y="608"/>
                    </a:lnTo>
                    <a:lnTo>
                      <a:pt x="388" y="608"/>
                    </a:lnTo>
                    <a:lnTo>
                      <a:pt x="392" y="608"/>
                    </a:lnTo>
                    <a:lnTo>
                      <a:pt x="392" y="604"/>
                    </a:lnTo>
                    <a:lnTo>
                      <a:pt x="392" y="608"/>
                    </a:lnTo>
                    <a:lnTo>
                      <a:pt x="388" y="608"/>
                    </a:lnTo>
                    <a:lnTo>
                      <a:pt x="388" y="612"/>
                    </a:lnTo>
                    <a:lnTo>
                      <a:pt x="384" y="608"/>
                    </a:lnTo>
                    <a:lnTo>
                      <a:pt x="388" y="608"/>
                    </a:lnTo>
                    <a:lnTo>
                      <a:pt x="384" y="608"/>
                    </a:lnTo>
                    <a:lnTo>
                      <a:pt x="388" y="604"/>
                    </a:lnTo>
                    <a:lnTo>
                      <a:pt x="384" y="604"/>
                    </a:lnTo>
                    <a:lnTo>
                      <a:pt x="388" y="604"/>
                    </a:lnTo>
                    <a:lnTo>
                      <a:pt x="392" y="600"/>
                    </a:lnTo>
                    <a:lnTo>
                      <a:pt x="392" y="596"/>
                    </a:lnTo>
                    <a:lnTo>
                      <a:pt x="392" y="600"/>
                    </a:lnTo>
                    <a:lnTo>
                      <a:pt x="388" y="600"/>
                    </a:lnTo>
                    <a:lnTo>
                      <a:pt x="388" y="604"/>
                    </a:lnTo>
                    <a:lnTo>
                      <a:pt x="384" y="604"/>
                    </a:lnTo>
                    <a:lnTo>
                      <a:pt x="384" y="600"/>
                    </a:lnTo>
                    <a:lnTo>
                      <a:pt x="384" y="604"/>
                    </a:lnTo>
                    <a:lnTo>
                      <a:pt x="380" y="604"/>
                    </a:lnTo>
                    <a:lnTo>
                      <a:pt x="380" y="600"/>
                    </a:lnTo>
                    <a:lnTo>
                      <a:pt x="384" y="600"/>
                    </a:lnTo>
                    <a:lnTo>
                      <a:pt x="380" y="600"/>
                    </a:lnTo>
                    <a:lnTo>
                      <a:pt x="380" y="604"/>
                    </a:lnTo>
                    <a:lnTo>
                      <a:pt x="380" y="600"/>
                    </a:lnTo>
                    <a:lnTo>
                      <a:pt x="384" y="600"/>
                    </a:lnTo>
                    <a:lnTo>
                      <a:pt x="388" y="600"/>
                    </a:lnTo>
                    <a:lnTo>
                      <a:pt x="388" y="596"/>
                    </a:lnTo>
                    <a:lnTo>
                      <a:pt x="392" y="596"/>
                    </a:lnTo>
                    <a:lnTo>
                      <a:pt x="392" y="592"/>
                    </a:lnTo>
                    <a:lnTo>
                      <a:pt x="392" y="596"/>
                    </a:lnTo>
                    <a:lnTo>
                      <a:pt x="392" y="592"/>
                    </a:lnTo>
                    <a:lnTo>
                      <a:pt x="388" y="592"/>
                    </a:lnTo>
                    <a:lnTo>
                      <a:pt x="388" y="596"/>
                    </a:lnTo>
                    <a:lnTo>
                      <a:pt x="384" y="600"/>
                    </a:lnTo>
                    <a:lnTo>
                      <a:pt x="384" y="596"/>
                    </a:lnTo>
                    <a:lnTo>
                      <a:pt x="384" y="600"/>
                    </a:lnTo>
                    <a:lnTo>
                      <a:pt x="380" y="600"/>
                    </a:lnTo>
                    <a:lnTo>
                      <a:pt x="380" y="596"/>
                    </a:lnTo>
                    <a:lnTo>
                      <a:pt x="384" y="596"/>
                    </a:lnTo>
                    <a:lnTo>
                      <a:pt x="388" y="592"/>
                    </a:lnTo>
                    <a:lnTo>
                      <a:pt x="384" y="592"/>
                    </a:lnTo>
                    <a:lnTo>
                      <a:pt x="384" y="588"/>
                    </a:lnTo>
                    <a:lnTo>
                      <a:pt x="388" y="588"/>
                    </a:lnTo>
                    <a:lnTo>
                      <a:pt x="384" y="588"/>
                    </a:lnTo>
                    <a:lnTo>
                      <a:pt x="380" y="592"/>
                    </a:lnTo>
                    <a:lnTo>
                      <a:pt x="384" y="592"/>
                    </a:lnTo>
                    <a:lnTo>
                      <a:pt x="384" y="596"/>
                    </a:lnTo>
                    <a:lnTo>
                      <a:pt x="380" y="596"/>
                    </a:lnTo>
                    <a:lnTo>
                      <a:pt x="376" y="596"/>
                    </a:lnTo>
                    <a:lnTo>
                      <a:pt x="372" y="596"/>
                    </a:lnTo>
                    <a:lnTo>
                      <a:pt x="372" y="600"/>
                    </a:lnTo>
                    <a:lnTo>
                      <a:pt x="368" y="600"/>
                    </a:lnTo>
                    <a:lnTo>
                      <a:pt x="372" y="600"/>
                    </a:lnTo>
                    <a:lnTo>
                      <a:pt x="368" y="604"/>
                    </a:lnTo>
                    <a:lnTo>
                      <a:pt x="368" y="600"/>
                    </a:lnTo>
                    <a:lnTo>
                      <a:pt x="368" y="596"/>
                    </a:lnTo>
                    <a:lnTo>
                      <a:pt x="364" y="600"/>
                    </a:lnTo>
                    <a:lnTo>
                      <a:pt x="362" y="600"/>
                    </a:lnTo>
                    <a:lnTo>
                      <a:pt x="358" y="600"/>
                    </a:lnTo>
                    <a:lnTo>
                      <a:pt x="362" y="600"/>
                    </a:lnTo>
                    <a:lnTo>
                      <a:pt x="358" y="600"/>
                    </a:lnTo>
                    <a:lnTo>
                      <a:pt x="354" y="600"/>
                    </a:lnTo>
                    <a:lnTo>
                      <a:pt x="350" y="600"/>
                    </a:lnTo>
                    <a:lnTo>
                      <a:pt x="354" y="600"/>
                    </a:lnTo>
                    <a:lnTo>
                      <a:pt x="358" y="596"/>
                    </a:lnTo>
                    <a:lnTo>
                      <a:pt x="354" y="596"/>
                    </a:lnTo>
                    <a:lnTo>
                      <a:pt x="350" y="600"/>
                    </a:lnTo>
                    <a:lnTo>
                      <a:pt x="350" y="596"/>
                    </a:lnTo>
                    <a:lnTo>
                      <a:pt x="346" y="596"/>
                    </a:lnTo>
                    <a:lnTo>
                      <a:pt x="350" y="596"/>
                    </a:lnTo>
                    <a:lnTo>
                      <a:pt x="354" y="596"/>
                    </a:lnTo>
                    <a:lnTo>
                      <a:pt x="350" y="596"/>
                    </a:lnTo>
                    <a:lnTo>
                      <a:pt x="350" y="592"/>
                    </a:lnTo>
                    <a:lnTo>
                      <a:pt x="354" y="588"/>
                    </a:lnTo>
                    <a:lnTo>
                      <a:pt x="350" y="588"/>
                    </a:lnTo>
                    <a:lnTo>
                      <a:pt x="350" y="592"/>
                    </a:lnTo>
                    <a:lnTo>
                      <a:pt x="350" y="596"/>
                    </a:lnTo>
                    <a:lnTo>
                      <a:pt x="346" y="592"/>
                    </a:lnTo>
                    <a:lnTo>
                      <a:pt x="350" y="592"/>
                    </a:lnTo>
                    <a:lnTo>
                      <a:pt x="346" y="592"/>
                    </a:lnTo>
                    <a:lnTo>
                      <a:pt x="342" y="592"/>
                    </a:lnTo>
                    <a:lnTo>
                      <a:pt x="346" y="592"/>
                    </a:lnTo>
                    <a:lnTo>
                      <a:pt x="346" y="588"/>
                    </a:lnTo>
                    <a:lnTo>
                      <a:pt x="342" y="588"/>
                    </a:lnTo>
                    <a:lnTo>
                      <a:pt x="338" y="588"/>
                    </a:lnTo>
                    <a:lnTo>
                      <a:pt x="342" y="584"/>
                    </a:lnTo>
                    <a:lnTo>
                      <a:pt x="346" y="584"/>
                    </a:lnTo>
                    <a:lnTo>
                      <a:pt x="350" y="584"/>
                    </a:lnTo>
                    <a:lnTo>
                      <a:pt x="346" y="584"/>
                    </a:lnTo>
                    <a:lnTo>
                      <a:pt x="342" y="584"/>
                    </a:lnTo>
                    <a:lnTo>
                      <a:pt x="338" y="584"/>
                    </a:lnTo>
                    <a:lnTo>
                      <a:pt x="334" y="584"/>
                    </a:lnTo>
                    <a:lnTo>
                      <a:pt x="338" y="584"/>
                    </a:lnTo>
                    <a:lnTo>
                      <a:pt x="342" y="584"/>
                    </a:lnTo>
                    <a:lnTo>
                      <a:pt x="346" y="582"/>
                    </a:lnTo>
                    <a:lnTo>
                      <a:pt x="342" y="582"/>
                    </a:lnTo>
                    <a:lnTo>
                      <a:pt x="338" y="584"/>
                    </a:lnTo>
                    <a:lnTo>
                      <a:pt x="338" y="582"/>
                    </a:lnTo>
                    <a:lnTo>
                      <a:pt x="334" y="582"/>
                    </a:lnTo>
                    <a:lnTo>
                      <a:pt x="338" y="578"/>
                    </a:lnTo>
                    <a:lnTo>
                      <a:pt x="338" y="574"/>
                    </a:lnTo>
                    <a:lnTo>
                      <a:pt x="342" y="574"/>
                    </a:lnTo>
                    <a:lnTo>
                      <a:pt x="338" y="574"/>
                    </a:lnTo>
                    <a:lnTo>
                      <a:pt x="334" y="578"/>
                    </a:lnTo>
                    <a:lnTo>
                      <a:pt x="334" y="582"/>
                    </a:lnTo>
                    <a:lnTo>
                      <a:pt x="334" y="578"/>
                    </a:lnTo>
                    <a:lnTo>
                      <a:pt x="332" y="578"/>
                    </a:lnTo>
                    <a:lnTo>
                      <a:pt x="334" y="574"/>
                    </a:lnTo>
                    <a:lnTo>
                      <a:pt x="338" y="574"/>
                    </a:lnTo>
                    <a:lnTo>
                      <a:pt x="342" y="574"/>
                    </a:lnTo>
                    <a:lnTo>
                      <a:pt x="338" y="574"/>
                    </a:lnTo>
                    <a:lnTo>
                      <a:pt x="338" y="570"/>
                    </a:lnTo>
                    <a:lnTo>
                      <a:pt x="334" y="570"/>
                    </a:lnTo>
                    <a:lnTo>
                      <a:pt x="334" y="574"/>
                    </a:lnTo>
                    <a:lnTo>
                      <a:pt x="332" y="574"/>
                    </a:lnTo>
                    <a:lnTo>
                      <a:pt x="328" y="574"/>
                    </a:lnTo>
                    <a:lnTo>
                      <a:pt x="328" y="570"/>
                    </a:lnTo>
                    <a:lnTo>
                      <a:pt x="332" y="570"/>
                    </a:lnTo>
                    <a:lnTo>
                      <a:pt x="332" y="574"/>
                    </a:lnTo>
                    <a:lnTo>
                      <a:pt x="334" y="570"/>
                    </a:lnTo>
                    <a:lnTo>
                      <a:pt x="332" y="570"/>
                    </a:lnTo>
                    <a:lnTo>
                      <a:pt x="334" y="570"/>
                    </a:lnTo>
                    <a:lnTo>
                      <a:pt x="334" y="568"/>
                    </a:lnTo>
                    <a:lnTo>
                      <a:pt x="332" y="570"/>
                    </a:lnTo>
                    <a:lnTo>
                      <a:pt x="328" y="568"/>
                    </a:lnTo>
                    <a:lnTo>
                      <a:pt x="328" y="570"/>
                    </a:lnTo>
                    <a:lnTo>
                      <a:pt x="328" y="568"/>
                    </a:lnTo>
                    <a:lnTo>
                      <a:pt x="324" y="568"/>
                    </a:lnTo>
                    <a:lnTo>
                      <a:pt x="320" y="564"/>
                    </a:lnTo>
                    <a:lnTo>
                      <a:pt x="320" y="560"/>
                    </a:lnTo>
                    <a:lnTo>
                      <a:pt x="324" y="556"/>
                    </a:lnTo>
                    <a:lnTo>
                      <a:pt x="320" y="560"/>
                    </a:lnTo>
                    <a:lnTo>
                      <a:pt x="320" y="556"/>
                    </a:lnTo>
                    <a:lnTo>
                      <a:pt x="324" y="552"/>
                    </a:lnTo>
                    <a:lnTo>
                      <a:pt x="328" y="552"/>
                    </a:lnTo>
                    <a:lnTo>
                      <a:pt x="328" y="548"/>
                    </a:lnTo>
                    <a:lnTo>
                      <a:pt x="328" y="552"/>
                    </a:lnTo>
                    <a:lnTo>
                      <a:pt x="324" y="552"/>
                    </a:lnTo>
                    <a:lnTo>
                      <a:pt x="320" y="556"/>
                    </a:lnTo>
                    <a:lnTo>
                      <a:pt x="320" y="552"/>
                    </a:lnTo>
                    <a:lnTo>
                      <a:pt x="324" y="552"/>
                    </a:lnTo>
                    <a:lnTo>
                      <a:pt x="320" y="552"/>
                    </a:lnTo>
                    <a:lnTo>
                      <a:pt x="316" y="552"/>
                    </a:lnTo>
                    <a:lnTo>
                      <a:pt x="316" y="548"/>
                    </a:lnTo>
                    <a:lnTo>
                      <a:pt x="320" y="548"/>
                    </a:lnTo>
                    <a:lnTo>
                      <a:pt x="324" y="544"/>
                    </a:lnTo>
                    <a:lnTo>
                      <a:pt x="320" y="544"/>
                    </a:lnTo>
                    <a:lnTo>
                      <a:pt x="320" y="548"/>
                    </a:lnTo>
                    <a:lnTo>
                      <a:pt x="316" y="548"/>
                    </a:lnTo>
                    <a:lnTo>
                      <a:pt x="316" y="544"/>
                    </a:lnTo>
                    <a:lnTo>
                      <a:pt x="312" y="548"/>
                    </a:lnTo>
                    <a:lnTo>
                      <a:pt x="312" y="544"/>
                    </a:lnTo>
                    <a:lnTo>
                      <a:pt x="312" y="548"/>
                    </a:lnTo>
                    <a:lnTo>
                      <a:pt x="308" y="548"/>
                    </a:lnTo>
                    <a:lnTo>
                      <a:pt x="308" y="544"/>
                    </a:lnTo>
                    <a:lnTo>
                      <a:pt x="312" y="544"/>
                    </a:lnTo>
                    <a:lnTo>
                      <a:pt x="316" y="544"/>
                    </a:lnTo>
                    <a:lnTo>
                      <a:pt x="320" y="540"/>
                    </a:lnTo>
                    <a:lnTo>
                      <a:pt x="316" y="540"/>
                    </a:lnTo>
                    <a:lnTo>
                      <a:pt x="312" y="540"/>
                    </a:lnTo>
                    <a:lnTo>
                      <a:pt x="308" y="540"/>
                    </a:lnTo>
                    <a:lnTo>
                      <a:pt x="312" y="540"/>
                    </a:lnTo>
                    <a:lnTo>
                      <a:pt x="312" y="538"/>
                    </a:lnTo>
                    <a:lnTo>
                      <a:pt x="308" y="538"/>
                    </a:lnTo>
                    <a:lnTo>
                      <a:pt x="308" y="540"/>
                    </a:lnTo>
                    <a:lnTo>
                      <a:pt x="308" y="538"/>
                    </a:lnTo>
                    <a:lnTo>
                      <a:pt x="312" y="538"/>
                    </a:lnTo>
                    <a:lnTo>
                      <a:pt x="316" y="538"/>
                    </a:lnTo>
                    <a:lnTo>
                      <a:pt x="312" y="538"/>
                    </a:lnTo>
                    <a:lnTo>
                      <a:pt x="308" y="538"/>
                    </a:lnTo>
                    <a:lnTo>
                      <a:pt x="308" y="540"/>
                    </a:lnTo>
                    <a:lnTo>
                      <a:pt x="306" y="538"/>
                    </a:lnTo>
                    <a:lnTo>
                      <a:pt x="302" y="538"/>
                    </a:lnTo>
                    <a:lnTo>
                      <a:pt x="302" y="534"/>
                    </a:lnTo>
                    <a:lnTo>
                      <a:pt x="306" y="534"/>
                    </a:lnTo>
                    <a:lnTo>
                      <a:pt x="308" y="534"/>
                    </a:lnTo>
                    <a:lnTo>
                      <a:pt x="308" y="530"/>
                    </a:lnTo>
                    <a:lnTo>
                      <a:pt x="312" y="530"/>
                    </a:lnTo>
                    <a:lnTo>
                      <a:pt x="308" y="530"/>
                    </a:lnTo>
                    <a:lnTo>
                      <a:pt x="306" y="530"/>
                    </a:lnTo>
                    <a:lnTo>
                      <a:pt x="306" y="534"/>
                    </a:lnTo>
                    <a:lnTo>
                      <a:pt x="306" y="530"/>
                    </a:lnTo>
                    <a:lnTo>
                      <a:pt x="302" y="530"/>
                    </a:lnTo>
                    <a:lnTo>
                      <a:pt x="302" y="526"/>
                    </a:lnTo>
                    <a:lnTo>
                      <a:pt x="306" y="526"/>
                    </a:lnTo>
                    <a:lnTo>
                      <a:pt x="312" y="526"/>
                    </a:lnTo>
                    <a:lnTo>
                      <a:pt x="316" y="526"/>
                    </a:lnTo>
                    <a:lnTo>
                      <a:pt x="316" y="522"/>
                    </a:lnTo>
                    <a:lnTo>
                      <a:pt x="316" y="526"/>
                    </a:lnTo>
                    <a:lnTo>
                      <a:pt x="320" y="522"/>
                    </a:lnTo>
                    <a:lnTo>
                      <a:pt x="324" y="522"/>
                    </a:lnTo>
                    <a:lnTo>
                      <a:pt x="320" y="522"/>
                    </a:lnTo>
                    <a:lnTo>
                      <a:pt x="316" y="522"/>
                    </a:lnTo>
                    <a:lnTo>
                      <a:pt x="312" y="522"/>
                    </a:lnTo>
                    <a:lnTo>
                      <a:pt x="312" y="526"/>
                    </a:lnTo>
                    <a:lnTo>
                      <a:pt x="308" y="526"/>
                    </a:lnTo>
                    <a:lnTo>
                      <a:pt x="306" y="526"/>
                    </a:lnTo>
                    <a:lnTo>
                      <a:pt x="302" y="526"/>
                    </a:lnTo>
                    <a:lnTo>
                      <a:pt x="302" y="522"/>
                    </a:lnTo>
                    <a:lnTo>
                      <a:pt x="306" y="522"/>
                    </a:lnTo>
                    <a:lnTo>
                      <a:pt x="306" y="526"/>
                    </a:lnTo>
                    <a:lnTo>
                      <a:pt x="306" y="522"/>
                    </a:lnTo>
                    <a:lnTo>
                      <a:pt x="302" y="522"/>
                    </a:lnTo>
                    <a:lnTo>
                      <a:pt x="302" y="526"/>
                    </a:lnTo>
                    <a:lnTo>
                      <a:pt x="302" y="522"/>
                    </a:lnTo>
                    <a:lnTo>
                      <a:pt x="306" y="522"/>
                    </a:lnTo>
                    <a:lnTo>
                      <a:pt x="308" y="522"/>
                    </a:lnTo>
                    <a:lnTo>
                      <a:pt x="312" y="522"/>
                    </a:lnTo>
                    <a:lnTo>
                      <a:pt x="308" y="522"/>
                    </a:lnTo>
                    <a:lnTo>
                      <a:pt x="312" y="518"/>
                    </a:lnTo>
                    <a:lnTo>
                      <a:pt x="316" y="518"/>
                    </a:lnTo>
                    <a:lnTo>
                      <a:pt x="320" y="518"/>
                    </a:lnTo>
                    <a:lnTo>
                      <a:pt x="324" y="518"/>
                    </a:lnTo>
                    <a:lnTo>
                      <a:pt x="324" y="514"/>
                    </a:lnTo>
                    <a:lnTo>
                      <a:pt x="320" y="514"/>
                    </a:lnTo>
                    <a:lnTo>
                      <a:pt x="320" y="518"/>
                    </a:lnTo>
                    <a:lnTo>
                      <a:pt x="316" y="518"/>
                    </a:lnTo>
                    <a:lnTo>
                      <a:pt x="316" y="514"/>
                    </a:lnTo>
                    <a:lnTo>
                      <a:pt x="320" y="514"/>
                    </a:lnTo>
                    <a:lnTo>
                      <a:pt x="316" y="514"/>
                    </a:lnTo>
                    <a:lnTo>
                      <a:pt x="312" y="514"/>
                    </a:lnTo>
                    <a:lnTo>
                      <a:pt x="312" y="512"/>
                    </a:lnTo>
                    <a:lnTo>
                      <a:pt x="316" y="512"/>
                    </a:lnTo>
                    <a:lnTo>
                      <a:pt x="320" y="512"/>
                    </a:lnTo>
                    <a:lnTo>
                      <a:pt x="316" y="512"/>
                    </a:lnTo>
                    <a:lnTo>
                      <a:pt x="320" y="512"/>
                    </a:lnTo>
                    <a:lnTo>
                      <a:pt x="320" y="514"/>
                    </a:lnTo>
                    <a:lnTo>
                      <a:pt x="324" y="514"/>
                    </a:lnTo>
                    <a:lnTo>
                      <a:pt x="324" y="518"/>
                    </a:lnTo>
                    <a:lnTo>
                      <a:pt x="328" y="518"/>
                    </a:lnTo>
                    <a:lnTo>
                      <a:pt x="332" y="518"/>
                    </a:lnTo>
                    <a:lnTo>
                      <a:pt x="328" y="518"/>
                    </a:lnTo>
                    <a:lnTo>
                      <a:pt x="324" y="514"/>
                    </a:lnTo>
                    <a:lnTo>
                      <a:pt x="324" y="512"/>
                    </a:lnTo>
                    <a:lnTo>
                      <a:pt x="320" y="512"/>
                    </a:lnTo>
                    <a:lnTo>
                      <a:pt x="324" y="508"/>
                    </a:lnTo>
                    <a:lnTo>
                      <a:pt x="320" y="508"/>
                    </a:lnTo>
                    <a:lnTo>
                      <a:pt x="320" y="512"/>
                    </a:lnTo>
                    <a:lnTo>
                      <a:pt x="316" y="512"/>
                    </a:lnTo>
                    <a:lnTo>
                      <a:pt x="316" y="508"/>
                    </a:lnTo>
                    <a:lnTo>
                      <a:pt x="316" y="504"/>
                    </a:lnTo>
                    <a:lnTo>
                      <a:pt x="312" y="504"/>
                    </a:lnTo>
                    <a:lnTo>
                      <a:pt x="312" y="500"/>
                    </a:lnTo>
                    <a:lnTo>
                      <a:pt x="312" y="504"/>
                    </a:lnTo>
                    <a:lnTo>
                      <a:pt x="316" y="508"/>
                    </a:lnTo>
                    <a:lnTo>
                      <a:pt x="316" y="512"/>
                    </a:lnTo>
                    <a:lnTo>
                      <a:pt x="312" y="512"/>
                    </a:lnTo>
                    <a:lnTo>
                      <a:pt x="308" y="512"/>
                    </a:lnTo>
                    <a:lnTo>
                      <a:pt x="308" y="514"/>
                    </a:lnTo>
                    <a:lnTo>
                      <a:pt x="308" y="512"/>
                    </a:lnTo>
                    <a:lnTo>
                      <a:pt x="308" y="508"/>
                    </a:lnTo>
                    <a:lnTo>
                      <a:pt x="308" y="512"/>
                    </a:lnTo>
                    <a:lnTo>
                      <a:pt x="306" y="512"/>
                    </a:lnTo>
                    <a:lnTo>
                      <a:pt x="306" y="514"/>
                    </a:lnTo>
                    <a:lnTo>
                      <a:pt x="302" y="518"/>
                    </a:lnTo>
                    <a:lnTo>
                      <a:pt x="302" y="522"/>
                    </a:lnTo>
                    <a:lnTo>
                      <a:pt x="298" y="522"/>
                    </a:lnTo>
                    <a:lnTo>
                      <a:pt x="298" y="518"/>
                    </a:lnTo>
                    <a:lnTo>
                      <a:pt x="294" y="518"/>
                    </a:lnTo>
                    <a:lnTo>
                      <a:pt x="294" y="514"/>
                    </a:lnTo>
                    <a:lnTo>
                      <a:pt x="294" y="512"/>
                    </a:lnTo>
                    <a:lnTo>
                      <a:pt x="298" y="508"/>
                    </a:lnTo>
                    <a:lnTo>
                      <a:pt x="302" y="508"/>
                    </a:lnTo>
                    <a:lnTo>
                      <a:pt x="306" y="508"/>
                    </a:lnTo>
                    <a:lnTo>
                      <a:pt x="306" y="504"/>
                    </a:lnTo>
                    <a:lnTo>
                      <a:pt x="308" y="504"/>
                    </a:lnTo>
                    <a:lnTo>
                      <a:pt x="306" y="504"/>
                    </a:lnTo>
                    <a:lnTo>
                      <a:pt x="302" y="508"/>
                    </a:lnTo>
                    <a:lnTo>
                      <a:pt x="302" y="504"/>
                    </a:lnTo>
                    <a:lnTo>
                      <a:pt x="298" y="508"/>
                    </a:lnTo>
                    <a:lnTo>
                      <a:pt x="294" y="508"/>
                    </a:lnTo>
                    <a:lnTo>
                      <a:pt x="298" y="508"/>
                    </a:lnTo>
                    <a:lnTo>
                      <a:pt x="294" y="508"/>
                    </a:lnTo>
                    <a:lnTo>
                      <a:pt x="294" y="504"/>
                    </a:lnTo>
                    <a:lnTo>
                      <a:pt x="298" y="504"/>
                    </a:lnTo>
                    <a:lnTo>
                      <a:pt x="294" y="504"/>
                    </a:lnTo>
                    <a:lnTo>
                      <a:pt x="294" y="500"/>
                    </a:lnTo>
                    <a:lnTo>
                      <a:pt x="294" y="496"/>
                    </a:lnTo>
                    <a:lnTo>
                      <a:pt x="294" y="500"/>
                    </a:lnTo>
                    <a:lnTo>
                      <a:pt x="290" y="500"/>
                    </a:lnTo>
                    <a:lnTo>
                      <a:pt x="294" y="500"/>
                    </a:lnTo>
                    <a:lnTo>
                      <a:pt x="294" y="496"/>
                    </a:lnTo>
                    <a:lnTo>
                      <a:pt x="290" y="496"/>
                    </a:lnTo>
                    <a:lnTo>
                      <a:pt x="290" y="500"/>
                    </a:lnTo>
                    <a:lnTo>
                      <a:pt x="290" y="496"/>
                    </a:lnTo>
                    <a:lnTo>
                      <a:pt x="294" y="492"/>
                    </a:lnTo>
                    <a:lnTo>
                      <a:pt x="298" y="492"/>
                    </a:lnTo>
                    <a:lnTo>
                      <a:pt x="298" y="488"/>
                    </a:lnTo>
                    <a:lnTo>
                      <a:pt x="302" y="488"/>
                    </a:lnTo>
                    <a:lnTo>
                      <a:pt x="298" y="488"/>
                    </a:lnTo>
                    <a:lnTo>
                      <a:pt x="302" y="488"/>
                    </a:lnTo>
                    <a:lnTo>
                      <a:pt x="302" y="484"/>
                    </a:lnTo>
                    <a:lnTo>
                      <a:pt x="306" y="484"/>
                    </a:lnTo>
                    <a:lnTo>
                      <a:pt x="308" y="484"/>
                    </a:lnTo>
                    <a:lnTo>
                      <a:pt x="312" y="484"/>
                    </a:lnTo>
                    <a:lnTo>
                      <a:pt x="312" y="488"/>
                    </a:lnTo>
                    <a:lnTo>
                      <a:pt x="316" y="488"/>
                    </a:lnTo>
                    <a:lnTo>
                      <a:pt x="316" y="484"/>
                    </a:lnTo>
                    <a:lnTo>
                      <a:pt x="312" y="484"/>
                    </a:lnTo>
                    <a:lnTo>
                      <a:pt x="308" y="484"/>
                    </a:lnTo>
                    <a:lnTo>
                      <a:pt x="306" y="484"/>
                    </a:lnTo>
                    <a:lnTo>
                      <a:pt x="302" y="484"/>
                    </a:lnTo>
                    <a:lnTo>
                      <a:pt x="298" y="488"/>
                    </a:lnTo>
                    <a:lnTo>
                      <a:pt x="298" y="492"/>
                    </a:lnTo>
                    <a:lnTo>
                      <a:pt x="294" y="492"/>
                    </a:lnTo>
                    <a:lnTo>
                      <a:pt x="290" y="492"/>
                    </a:lnTo>
                    <a:lnTo>
                      <a:pt x="290" y="496"/>
                    </a:lnTo>
                    <a:lnTo>
                      <a:pt x="286" y="492"/>
                    </a:lnTo>
                    <a:lnTo>
                      <a:pt x="290" y="488"/>
                    </a:lnTo>
                    <a:lnTo>
                      <a:pt x="286" y="488"/>
                    </a:lnTo>
                    <a:lnTo>
                      <a:pt x="286" y="492"/>
                    </a:lnTo>
                    <a:lnTo>
                      <a:pt x="286" y="488"/>
                    </a:lnTo>
                    <a:lnTo>
                      <a:pt x="286" y="484"/>
                    </a:lnTo>
                    <a:lnTo>
                      <a:pt x="286" y="488"/>
                    </a:lnTo>
                    <a:lnTo>
                      <a:pt x="282" y="488"/>
                    </a:lnTo>
                    <a:lnTo>
                      <a:pt x="278" y="488"/>
                    </a:lnTo>
                    <a:lnTo>
                      <a:pt x="278" y="484"/>
                    </a:lnTo>
                    <a:lnTo>
                      <a:pt x="282" y="484"/>
                    </a:lnTo>
                    <a:lnTo>
                      <a:pt x="278" y="484"/>
                    </a:lnTo>
                    <a:lnTo>
                      <a:pt x="282" y="484"/>
                    </a:lnTo>
                    <a:lnTo>
                      <a:pt x="282" y="482"/>
                    </a:lnTo>
                    <a:lnTo>
                      <a:pt x="286" y="482"/>
                    </a:lnTo>
                    <a:lnTo>
                      <a:pt x="290" y="482"/>
                    </a:lnTo>
                    <a:lnTo>
                      <a:pt x="294" y="482"/>
                    </a:lnTo>
                    <a:lnTo>
                      <a:pt x="298" y="482"/>
                    </a:lnTo>
                    <a:lnTo>
                      <a:pt x="298" y="478"/>
                    </a:lnTo>
                    <a:lnTo>
                      <a:pt x="294" y="482"/>
                    </a:lnTo>
                    <a:lnTo>
                      <a:pt x="290" y="482"/>
                    </a:lnTo>
                    <a:lnTo>
                      <a:pt x="286" y="482"/>
                    </a:lnTo>
                    <a:lnTo>
                      <a:pt x="282" y="482"/>
                    </a:lnTo>
                    <a:lnTo>
                      <a:pt x="278" y="484"/>
                    </a:lnTo>
                    <a:lnTo>
                      <a:pt x="278" y="482"/>
                    </a:lnTo>
                    <a:lnTo>
                      <a:pt x="282" y="482"/>
                    </a:lnTo>
                    <a:lnTo>
                      <a:pt x="282" y="478"/>
                    </a:lnTo>
                    <a:lnTo>
                      <a:pt x="282" y="482"/>
                    </a:lnTo>
                    <a:lnTo>
                      <a:pt x="278" y="482"/>
                    </a:lnTo>
                    <a:lnTo>
                      <a:pt x="276" y="482"/>
                    </a:lnTo>
                    <a:lnTo>
                      <a:pt x="278" y="482"/>
                    </a:lnTo>
                    <a:lnTo>
                      <a:pt x="278" y="478"/>
                    </a:lnTo>
                    <a:lnTo>
                      <a:pt x="278" y="482"/>
                    </a:lnTo>
                    <a:lnTo>
                      <a:pt x="278" y="478"/>
                    </a:lnTo>
                    <a:lnTo>
                      <a:pt x="276" y="478"/>
                    </a:lnTo>
                    <a:lnTo>
                      <a:pt x="278" y="478"/>
                    </a:lnTo>
                    <a:lnTo>
                      <a:pt x="282" y="478"/>
                    </a:lnTo>
                    <a:lnTo>
                      <a:pt x="282" y="474"/>
                    </a:lnTo>
                    <a:lnTo>
                      <a:pt x="286" y="474"/>
                    </a:lnTo>
                    <a:lnTo>
                      <a:pt x="286" y="470"/>
                    </a:lnTo>
                    <a:lnTo>
                      <a:pt x="290" y="470"/>
                    </a:lnTo>
                    <a:lnTo>
                      <a:pt x="294" y="470"/>
                    </a:lnTo>
                    <a:lnTo>
                      <a:pt x="294" y="466"/>
                    </a:lnTo>
                    <a:lnTo>
                      <a:pt x="298" y="466"/>
                    </a:lnTo>
                    <a:lnTo>
                      <a:pt x="298" y="462"/>
                    </a:lnTo>
                    <a:lnTo>
                      <a:pt x="302" y="462"/>
                    </a:lnTo>
                    <a:lnTo>
                      <a:pt x="306" y="462"/>
                    </a:lnTo>
                    <a:lnTo>
                      <a:pt x="306" y="458"/>
                    </a:lnTo>
                    <a:lnTo>
                      <a:pt x="308" y="458"/>
                    </a:lnTo>
                    <a:lnTo>
                      <a:pt x="312" y="458"/>
                    </a:lnTo>
                    <a:lnTo>
                      <a:pt x="316" y="458"/>
                    </a:lnTo>
                    <a:lnTo>
                      <a:pt x="320" y="458"/>
                    </a:lnTo>
                    <a:lnTo>
                      <a:pt x="316" y="458"/>
                    </a:lnTo>
                    <a:lnTo>
                      <a:pt x="312" y="458"/>
                    </a:lnTo>
                    <a:lnTo>
                      <a:pt x="308" y="458"/>
                    </a:lnTo>
                    <a:lnTo>
                      <a:pt x="312" y="458"/>
                    </a:lnTo>
                    <a:lnTo>
                      <a:pt x="312" y="456"/>
                    </a:lnTo>
                    <a:lnTo>
                      <a:pt x="316" y="456"/>
                    </a:lnTo>
                    <a:lnTo>
                      <a:pt x="320" y="456"/>
                    </a:lnTo>
                    <a:lnTo>
                      <a:pt x="324" y="456"/>
                    </a:lnTo>
                    <a:lnTo>
                      <a:pt x="320" y="456"/>
                    </a:lnTo>
                    <a:lnTo>
                      <a:pt x="316" y="456"/>
                    </a:lnTo>
                    <a:lnTo>
                      <a:pt x="320" y="456"/>
                    </a:lnTo>
                    <a:lnTo>
                      <a:pt x="316" y="456"/>
                    </a:lnTo>
                    <a:lnTo>
                      <a:pt x="312" y="456"/>
                    </a:lnTo>
                    <a:lnTo>
                      <a:pt x="308" y="456"/>
                    </a:lnTo>
                    <a:lnTo>
                      <a:pt x="308" y="458"/>
                    </a:lnTo>
                    <a:lnTo>
                      <a:pt x="306" y="458"/>
                    </a:lnTo>
                    <a:lnTo>
                      <a:pt x="302" y="458"/>
                    </a:lnTo>
                    <a:lnTo>
                      <a:pt x="302" y="462"/>
                    </a:lnTo>
                    <a:lnTo>
                      <a:pt x="298" y="462"/>
                    </a:lnTo>
                    <a:lnTo>
                      <a:pt x="298" y="466"/>
                    </a:lnTo>
                    <a:lnTo>
                      <a:pt x="294" y="466"/>
                    </a:lnTo>
                    <a:lnTo>
                      <a:pt x="290" y="470"/>
                    </a:lnTo>
                    <a:lnTo>
                      <a:pt x="286" y="470"/>
                    </a:lnTo>
                    <a:lnTo>
                      <a:pt x="286" y="474"/>
                    </a:lnTo>
                    <a:lnTo>
                      <a:pt x="282" y="474"/>
                    </a:lnTo>
                    <a:lnTo>
                      <a:pt x="278" y="478"/>
                    </a:lnTo>
                    <a:lnTo>
                      <a:pt x="276" y="478"/>
                    </a:lnTo>
                    <a:lnTo>
                      <a:pt x="276" y="474"/>
                    </a:lnTo>
                    <a:lnTo>
                      <a:pt x="278" y="474"/>
                    </a:lnTo>
                    <a:lnTo>
                      <a:pt x="276" y="474"/>
                    </a:lnTo>
                    <a:lnTo>
                      <a:pt x="272" y="474"/>
                    </a:lnTo>
                    <a:lnTo>
                      <a:pt x="272" y="470"/>
                    </a:lnTo>
                    <a:lnTo>
                      <a:pt x="272" y="466"/>
                    </a:lnTo>
                    <a:lnTo>
                      <a:pt x="276" y="466"/>
                    </a:lnTo>
                    <a:lnTo>
                      <a:pt x="278" y="466"/>
                    </a:lnTo>
                    <a:lnTo>
                      <a:pt x="282" y="466"/>
                    </a:lnTo>
                    <a:lnTo>
                      <a:pt x="286" y="466"/>
                    </a:lnTo>
                    <a:lnTo>
                      <a:pt x="290" y="466"/>
                    </a:lnTo>
                    <a:lnTo>
                      <a:pt x="286" y="466"/>
                    </a:lnTo>
                    <a:lnTo>
                      <a:pt x="282" y="466"/>
                    </a:lnTo>
                    <a:lnTo>
                      <a:pt x="278" y="466"/>
                    </a:lnTo>
                    <a:lnTo>
                      <a:pt x="276" y="466"/>
                    </a:lnTo>
                    <a:lnTo>
                      <a:pt x="276" y="462"/>
                    </a:lnTo>
                    <a:lnTo>
                      <a:pt x="278" y="462"/>
                    </a:lnTo>
                    <a:lnTo>
                      <a:pt x="282" y="462"/>
                    </a:lnTo>
                    <a:lnTo>
                      <a:pt x="286" y="462"/>
                    </a:lnTo>
                    <a:lnTo>
                      <a:pt x="282" y="462"/>
                    </a:lnTo>
                    <a:lnTo>
                      <a:pt x="278" y="462"/>
                    </a:lnTo>
                    <a:lnTo>
                      <a:pt x="282" y="462"/>
                    </a:lnTo>
                    <a:lnTo>
                      <a:pt x="282" y="458"/>
                    </a:lnTo>
                    <a:lnTo>
                      <a:pt x="282" y="462"/>
                    </a:lnTo>
                    <a:lnTo>
                      <a:pt x="278" y="462"/>
                    </a:lnTo>
                    <a:lnTo>
                      <a:pt x="282" y="462"/>
                    </a:lnTo>
                    <a:lnTo>
                      <a:pt x="282" y="458"/>
                    </a:lnTo>
                    <a:lnTo>
                      <a:pt x="286" y="458"/>
                    </a:lnTo>
                    <a:lnTo>
                      <a:pt x="290" y="458"/>
                    </a:lnTo>
                    <a:lnTo>
                      <a:pt x="294" y="458"/>
                    </a:lnTo>
                    <a:lnTo>
                      <a:pt x="290" y="458"/>
                    </a:lnTo>
                    <a:lnTo>
                      <a:pt x="286" y="458"/>
                    </a:lnTo>
                    <a:lnTo>
                      <a:pt x="282" y="458"/>
                    </a:lnTo>
                    <a:lnTo>
                      <a:pt x="278" y="458"/>
                    </a:lnTo>
                    <a:lnTo>
                      <a:pt x="276" y="458"/>
                    </a:lnTo>
                    <a:lnTo>
                      <a:pt x="272" y="458"/>
                    </a:lnTo>
                    <a:lnTo>
                      <a:pt x="272" y="456"/>
                    </a:lnTo>
                    <a:lnTo>
                      <a:pt x="276" y="456"/>
                    </a:lnTo>
                    <a:lnTo>
                      <a:pt x="278" y="456"/>
                    </a:lnTo>
                    <a:lnTo>
                      <a:pt x="276" y="456"/>
                    </a:lnTo>
                    <a:lnTo>
                      <a:pt x="272" y="456"/>
                    </a:lnTo>
                    <a:lnTo>
                      <a:pt x="276" y="456"/>
                    </a:lnTo>
                    <a:lnTo>
                      <a:pt x="276" y="452"/>
                    </a:lnTo>
                    <a:lnTo>
                      <a:pt x="272" y="456"/>
                    </a:lnTo>
                    <a:lnTo>
                      <a:pt x="268" y="456"/>
                    </a:lnTo>
                    <a:lnTo>
                      <a:pt x="268" y="452"/>
                    </a:lnTo>
                    <a:lnTo>
                      <a:pt x="272" y="452"/>
                    </a:lnTo>
                    <a:lnTo>
                      <a:pt x="276" y="452"/>
                    </a:lnTo>
                    <a:lnTo>
                      <a:pt x="276" y="448"/>
                    </a:lnTo>
                    <a:lnTo>
                      <a:pt x="278" y="448"/>
                    </a:lnTo>
                    <a:lnTo>
                      <a:pt x="282" y="448"/>
                    </a:lnTo>
                    <a:lnTo>
                      <a:pt x="286" y="448"/>
                    </a:lnTo>
                    <a:lnTo>
                      <a:pt x="290" y="448"/>
                    </a:lnTo>
                    <a:lnTo>
                      <a:pt x="294" y="448"/>
                    </a:lnTo>
                    <a:lnTo>
                      <a:pt x="298" y="448"/>
                    </a:lnTo>
                    <a:lnTo>
                      <a:pt x="302" y="448"/>
                    </a:lnTo>
                    <a:lnTo>
                      <a:pt x="306" y="448"/>
                    </a:lnTo>
                    <a:lnTo>
                      <a:pt x="306" y="452"/>
                    </a:lnTo>
                    <a:lnTo>
                      <a:pt x="308" y="452"/>
                    </a:lnTo>
                    <a:lnTo>
                      <a:pt x="312" y="452"/>
                    </a:lnTo>
                    <a:lnTo>
                      <a:pt x="316" y="452"/>
                    </a:lnTo>
                    <a:lnTo>
                      <a:pt x="320" y="452"/>
                    </a:lnTo>
                    <a:lnTo>
                      <a:pt x="316" y="452"/>
                    </a:lnTo>
                    <a:lnTo>
                      <a:pt x="312" y="452"/>
                    </a:lnTo>
                    <a:lnTo>
                      <a:pt x="308" y="452"/>
                    </a:lnTo>
                    <a:lnTo>
                      <a:pt x="306" y="448"/>
                    </a:lnTo>
                    <a:lnTo>
                      <a:pt x="302" y="448"/>
                    </a:lnTo>
                    <a:lnTo>
                      <a:pt x="306" y="448"/>
                    </a:lnTo>
                    <a:lnTo>
                      <a:pt x="308" y="444"/>
                    </a:lnTo>
                    <a:lnTo>
                      <a:pt x="306" y="444"/>
                    </a:lnTo>
                    <a:lnTo>
                      <a:pt x="302" y="448"/>
                    </a:lnTo>
                    <a:lnTo>
                      <a:pt x="298" y="448"/>
                    </a:lnTo>
                    <a:lnTo>
                      <a:pt x="294" y="448"/>
                    </a:lnTo>
                    <a:lnTo>
                      <a:pt x="294" y="444"/>
                    </a:lnTo>
                    <a:lnTo>
                      <a:pt x="286" y="448"/>
                    </a:lnTo>
                    <a:lnTo>
                      <a:pt x="282" y="448"/>
                    </a:lnTo>
                    <a:lnTo>
                      <a:pt x="278" y="448"/>
                    </a:lnTo>
                    <a:lnTo>
                      <a:pt x="276" y="448"/>
                    </a:lnTo>
                    <a:lnTo>
                      <a:pt x="272" y="452"/>
                    </a:lnTo>
                    <a:lnTo>
                      <a:pt x="272" y="448"/>
                    </a:lnTo>
                    <a:lnTo>
                      <a:pt x="272" y="444"/>
                    </a:lnTo>
                    <a:lnTo>
                      <a:pt x="276" y="444"/>
                    </a:lnTo>
                    <a:lnTo>
                      <a:pt x="278" y="440"/>
                    </a:lnTo>
                    <a:lnTo>
                      <a:pt x="282" y="440"/>
                    </a:lnTo>
                    <a:lnTo>
                      <a:pt x="278" y="440"/>
                    </a:lnTo>
                    <a:lnTo>
                      <a:pt x="282" y="440"/>
                    </a:lnTo>
                    <a:lnTo>
                      <a:pt x="282" y="436"/>
                    </a:lnTo>
                    <a:lnTo>
                      <a:pt x="286" y="436"/>
                    </a:lnTo>
                    <a:lnTo>
                      <a:pt x="290" y="436"/>
                    </a:lnTo>
                    <a:lnTo>
                      <a:pt x="286" y="436"/>
                    </a:lnTo>
                    <a:lnTo>
                      <a:pt x="290" y="436"/>
                    </a:lnTo>
                    <a:lnTo>
                      <a:pt x="294" y="436"/>
                    </a:lnTo>
                    <a:lnTo>
                      <a:pt x="298" y="436"/>
                    </a:lnTo>
                    <a:lnTo>
                      <a:pt x="298" y="440"/>
                    </a:lnTo>
                    <a:lnTo>
                      <a:pt x="302" y="440"/>
                    </a:lnTo>
                    <a:lnTo>
                      <a:pt x="306" y="440"/>
                    </a:lnTo>
                    <a:lnTo>
                      <a:pt x="308" y="440"/>
                    </a:lnTo>
                    <a:lnTo>
                      <a:pt x="312" y="440"/>
                    </a:lnTo>
                    <a:lnTo>
                      <a:pt x="312" y="444"/>
                    </a:lnTo>
                    <a:lnTo>
                      <a:pt x="316" y="444"/>
                    </a:lnTo>
                    <a:lnTo>
                      <a:pt x="320" y="444"/>
                    </a:lnTo>
                    <a:lnTo>
                      <a:pt x="324" y="444"/>
                    </a:lnTo>
                    <a:lnTo>
                      <a:pt x="320" y="444"/>
                    </a:lnTo>
                    <a:lnTo>
                      <a:pt x="316" y="444"/>
                    </a:lnTo>
                    <a:lnTo>
                      <a:pt x="316" y="440"/>
                    </a:lnTo>
                    <a:lnTo>
                      <a:pt x="312" y="440"/>
                    </a:lnTo>
                    <a:lnTo>
                      <a:pt x="316" y="440"/>
                    </a:lnTo>
                    <a:lnTo>
                      <a:pt x="320" y="440"/>
                    </a:lnTo>
                    <a:lnTo>
                      <a:pt x="320" y="436"/>
                    </a:lnTo>
                    <a:lnTo>
                      <a:pt x="324" y="436"/>
                    </a:lnTo>
                    <a:lnTo>
                      <a:pt x="324" y="440"/>
                    </a:lnTo>
                    <a:lnTo>
                      <a:pt x="324" y="436"/>
                    </a:lnTo>
                    <a:lnTo>
                      <a:pt x="320" y="436"/>
                    </a:lnTo>
                    <a:lnTo>
                      <a:pt x="316" y="436"/>
                    </a:lnTo>
                    <a:lnTo>
                      <a:pt x="316" y="440"/>
                    </a:lnTo>
                    <a:lnTo>
                      <a:pt x="312" y="440"/>
                    </a:lnTo>
                    <a:lnTo>
                      <a:pt x="308" y="440"/>
                    </a:lnTo>
                    <a:lnTo>
                      <a:pt x="308" y="436"/>
                    </a:lnTo>
                    <a:lnTo>
                      <a:pt x="312" y="436"/>
                    </a:lnTo>
                    <a:lnTo>
                      <a:pt x="316" y="436"/>
                    </a:lnTo>
                    <a:lnTo>
                      <a:pt x="320" y="436"/>
                    </a:lnTo>
                    <a:lnTo>
                      <a:pt x="320" y="432"/>
                    </a:lnTo>
                    <a:lnTo>
                      <a:pt x="312" y="432"/>
                    </a:lnTo>
                    <a:lnTo>
                      <a:pt x="316" y="432"/>
                    </a:lnTo>
                    <a:lnTo>
                      <a:pt x="316" y="436"/>
                    </a:lnTo>
                    <a:lnTo>
                      <a:pt x="312" y="436"/>
                    </a:lnTo>
                    <a:lnTo>
                      <a:pt x="308" y="436"/>
                    </a:lnTo>
                    <a:lnTo>
                      <a:pt x="306" y="432"/>
                    </a:lnTo>
                    <a:lnTo>
                      <a:pt x="308" y="432"/>
                    </a:lnTo>
                    <a:lnTo>
                      <a:pt x="312" y="432"/>
                    </a:lnTo>
                    <a:lnTo>
                      <a:pt x="308" y="432"/>
                    </a:lnTo>
                    <a:lnTo>
                      <a:pt x="306" y="432"/>
                    </a:lnTo>
                    <a:lnTo>
                      <a:pt x="302" y="432"/>
                    </a:lnTo>
                    <a:lnTo>
                      <a:pt x="306" y="432"/>
                    </a:lnTo>
                    <a:lnTo>
                      <a:pt x="306" y="436"/>
                    </a:lnTo>
                    <a:lnTo>
                      <a:pt x="302" y="436"/>
                    </a:lnTo>
                    <a:lnTo>
                      <a:pt x="306" y="436"/>
                    </a:lnTo>
                    <a:lnTo>
                      <a:pt x="302" y="436"/>
                    </a:lnTo>
                    <a:lnTo>
                      <a:pt x="298" y="436"/>
                    </a:lnTo>
                    <a:lnTo>
                      <a:pt x="302" y="436"/>
                    </a:lnTo>
                    <a:lnTo>
                      <a:pt x="298" y="436"/>
                    </a:lnTo>
                    <a:lnTo>
                      <a:pt x="294" y="436"/>
                    </a:lnTo>
                    <a:lnTo>
                      <a:pt x="290" y="436"/>
                    </a:lnTo>
                    <a:lnTo>
                      <a:pt x="294" y="432"/>
                    </a:lnTo>
                    <a:lnTo>
                      <a:pt x="298" y="432"/>
                    </a:lnTo>
                    <a:lnTo>
                      <a:pt x="302" y="432"/>
                    </a:lnTo>
                    <a:lnTo>
                      <a:pt x="298" y="432"/>
                    </a:lnTo>
                    <a:lnTo>
                      <a:pt x="294" y="432"/>
                    </a:lnTo>
                    <a:lnTo>
                      <a:pt x="290" y="432"/>
                    </a:lnTo>
                    <a:lnTo>
                      <a:pt x="290" y="436"/>
                    </a:lnTo>
                    <a:lnTo>
                      <a:pt x="286" y="436"/>
                    </a:lnTo>
                    <a:lnTo>
                      <a:pt x="282" y="436"/>
                    </a:lnTo>
                    <a:lnTo>
                      <a:pt x="278" y="440"/>
                    </a:lnTo>
                    <a:lnTo>
                      <a:pt x="276" y="444"/>
                    </a:lnTo>
                    <a:lnTo>
                      <a:pt x="272" y="444"/>
                    </a:lnTo>
                    <a:lnTo>
                      <a:pt x="272" y="440"/>
                    </a:lnTo>
                    <a:lnTo>
                      <a:pt x="276" y="440"/>
                    </a:lnTo>
                    <a:lnTo>
                      <a:pt x="276" y="436"/>
                    </a:lnTo>
                    <a:lnTo>
                      <a:pt x="272" y="436"/>
                    </a:lnTo>
                    <a:lnTo>
                      <a:pt x="276" y="432"/>
                    </a:lnTo>
                    <a:lnTo>
                      <a:pt x="276" y="436"/>
                    </a:lnTo>
                    <a:lnTo>
                      <a:pt x="278" y="436"/>
                    </a:lnTo>
                    <a:lnTo>
                      <a:pt x="276" y="436"/>
                    </a:lnTo>
                    <a:lnTo>
                      <a:pt x="276" y="432"/>
                    </a:lnTo>
                    <a:lnTo>
                      <a:pt x="278" y="432"/>
                    </a:lnTo>
                    <a:lnTo>
                      <a:pt x="278" y="436"/>
                    </a:lnTo>
                    <a:lnTo>
                      <a:pt x="278" y="432"/>
                    </a:lnTo>
                    <a:lnTo>
                      <a:pt x="282" y="432"/>
                    </a:lnTo>
                    <a:lnTo>
                      <a:pt x="278" y="432"/>
                    </a:lnTo>
                    <a:lnTo>
                      <a:pt x="282" y="432"/>
                    </a:lnTo>
                    <a:lnTo>
                      <a:pt x="282" y="428"/>
                    </a:lnTo>
                    <a:lnTo>
                      <a:pt x="278" y="432"/>
                    </a:lnTo>
                    <a:lnTo>
                      <a:pt x="278" y="428"/>
                    </a:lnTo>
                    <a:lnTo>
                      <a:pt x="282" y="428"/>
                    </a:lnTo>
                    <a:lnTo>
                      <a:pt x="286" y="432"/>
                    </a:lnTo>
                    <a:lnTo>
                      <a:pt x="290" y="432"/>
                    </a:lnTo>
                    <a:lnTo>
                      <a:pt x="294" y="432"/>
                    </a:lnTo>
                    <a:lnTo>
                      <a:pt x="290" y="432"/>
                    </a:lnTo>
                    <a:lnTo>
                      <a:pt x="286" y="432"/>
                    </a:lnTo>
                    <a:lnTo>
                      <a:pt x="286" y="428"/>
                    </a:lnTo>
                    <a:lnTo>
                      <a:pt x="282" y="428"/>
                    </a:lnTo>
                    <a:lnTo>
                      <a:pt x="278" y="428"/>
                    </a:lnTo>
                    <a:lnTo>
                      <a:pt x="276" y="426"/>
                    </a:lnTo>
                    <a:lnTo>
                      <a:pt x="278" y="426"/>
                    </a:lnTo>
                    <a:lnTo>
                      <a:pt x="282" y="426"/>
                    </a:lnTo>
                    <a:lnTo>
                      <a:pt x="286" y="428"/>
                    </a:lnTo>
                    <a:lnTo>
                      <a:pt x="290" y="428"/>
                    </a:lnTo>
                    <a:lnTo>
                      <a:pt x="286" y="428"/>
                    </a:lnTo>
                    <a:lnTo>
                      <a:pt x="286" y="426"/>
                    </a:lnTo>
                    <a:lnTo>
                      <a:pt x="290" y="426"/>
                    </a:lnTo>
                    <a:lnTo>
                      <a:pt x="290" y="428"/>
                    </a:lnTo>
                    <a:lnTo>
                      <a:pt x="294" y="428"/>
                    </a:lnTo>
                    <a:lnTo>
                      <a:pt x="298" y="428"/>
                    </a:lnTo>
                    <a:lnTo>
                      <a:pt x="302" y="428"/>
                    </a:lnTo>
                    <a:lnTo>
                      <a:pt x="306" y="428"/>
                    </a:lnTo>
                    <a:lnTo>
                      <a:pt x="308" y="428"/>
                    </a:lnTo>
                    <a:lnTo>
                      <a:pt x="316" y="432"/>
                    </a:lnTo>
                    <a:lnTo>
                      <a:pt x="320" y="432"/>
                    </a:lnTo>
                    <a:lnTo>
                      <a:pt x="324" y="432"/>
                    </a:lnTo>
                    <a:lnTo>
                      <a:pt x="320" y="432"/>
                    </a:lnTo>
                    <a:lnTo>
                      <a:pt x="316" y="432"/>
                    </a:lnTo>
                    <a:lnTo>
                      <a:pt x="316" y="428"/>
                    </a:lnTo>
                    <a:lnTo>
                      <a:pt x="312" y="428"/>
                    </a:lnTo>
                    <a:lnTo>
                      <a:pt x="308" y="428"/>
                    </a:lnTo>
                    <a:lnTo>
                      <a:pt x="306" y="426"/>
                    </a:lnTo>
                    <a:lnTo>
                      <a:pt x="308" y="426"/>
                    </a:lnTo>
                    <a:lnTo>
                      <a:pt x="312" y="426"/>
                    </a:lnTo>
                    <a:lnTo>
                      <a:pt x="308" y="426"/>
                    </a:lnTo>
                    <a:lnTo>
                      <a:pt x="308" y="422"/>
                    </a:lnTo>
                    <a:lnTo>
                      <a:pt x="312" y="418"/>
                    </a:lnTo>
                    <a:lnTo>
                      <a:pt x="308" y="422"/>
                    </a:lnTo>
                    <a:lnTo>
                      <a:pt x="306" y="422"/>
                    </a:lnTo>
                    <a:lnTo>
                      <a:pt x="302" y="422"/>
                    </a:lnTo>
                    <a:lnTo>
                      <a:pt x="306" y="422"/>
                    </a:lnTo>
                    <a:lnTo>
                      <a:pt x="308" y="422"/>
                    </a:lnTo>
                    <a:lnTo>
                      <a:pt x="306" y="426"/>
                    </a:lnTo>
                    <a:lnTo>
                      <a:pt x="302" y="426"/>
                    </a:lnTo>
                    <a:lnTo>
                      <a:pt x="298" y="426"/>
                    </a:lnTo>
                    <a:lnTo>
                      <a:pt x="294" y="426"/>
                    </a:lnTo>
                    <a:lnTo>
                      <a:pt x="290" y="426"/>
                    </a:lnTo>
                    <a:lnTo>
                      <a:pt x="286" y="426"/>
                    </a:lnTo>
                    <a:lnTo>
                      <a:pt x="282" y="426"/>
                    </a:lnTo>
                    <a:lnTo>
                      <a:pt x="282" y="422"/>
                    </a:lnTo>
                    <a:lnTo>
                      <a:pt x="286" y="422"/>
                    </a:lnTo>
                    <a:lnTo>
                      <a:pt x="282" y="422"/>
                    </a:lnTo>
                    <a:lnTo>
                      <a:pt x="282" y="426"/>
                    </a:lnTo>
                    <a:lnTo>
                      <a:pt x="278" y="426"/>
                    </a:lnTo>
                    <a:lnTo>
                      <a:pt x="278" y="422"/>
                    </a:lnTo>
                    <a:lnTo>
                      <a:pt x="278" y="426"/>
                    </a:lnTo>
                    <a:lnTo>
                      <a:pt x="276" y="426"/>
                    </a:lnTo>
                    <a:lnTo>
                      <a:pt x="276" y="422"/>
                    </a:lnTo>
                    <a:lnTo>
                      <a:pt x="278" y="422"/>
                    </a:lnTo>
                    <a:lnTo>
                      <a:pt x="282" y="422"/>
                    </a:lnTo>
                    <a:lnTo>
                      <a:pt x="286" y="418"/>
                    </a:lnTo>
                    <a:lnTo>
                      <a:pt x="290" y="418"/>
                    </a:lnTo>
                    <a:lnTo>
                      <a:pt x="294" y="418"/>
                    </a:lnTo>
                    <a:lnTo>
                      <a:pt x="298" y="418"/>
                    </a:lnTo>
                    <a:lnTo>
                      <a:pt x="302" y="418"/>
                    </a:lnTo>
                    <a:lnTo>
                      <a:pt x="306" y="418"/>
                    </a:lnTo>
                    <a:lnTo>
                      <a:pt x="308" y="418"/>
                    </a:lnTo>
                    <a:lnTo>
                      <a:pt x="308" y="414"/>
                    </a:lnTo>
                    <a:lnTo>
                      <a:pt x="312" y="414"/>
                    </a:lnTo>
                    <a:lnTo>
                      <a:pt x="312" y="414"/>
                    </a:lnTo>
                    <a:lnTo>
                      <a:pt x="312" y="414"/>
                    </a:lnTo>
                    <a:close/>
                    <a:moveTo>
                      <a:pt x="764" y="104"/>
                    </a:moveTo>
                    <a:lnTo>
                      <a:pt x="760" y="104"/>
                    </a:lnTo>
                    <a:lnTo>
                      <a:pt x="756" y="104"/>
                    </a:lnTo>
                    <a:lnTo>
                      <a:pt x="752" y="104"/>
                    </a:lnTo>
                    <a:lnTo>
                      <a:pt x="748" y="108"/>
                    </a:lnTo>
                    <a:lnTo>
                      <a:pt x="748" y="104"/>
                    </a:lnTo>
                    <a:lnTo>
                      <a:pt x="752" y="100"/>
                    </a:lnTo>
                    <a:lnTo>
                      <a:pt x="756" y="100"/>
                    </a:lnTo>
                    <a:lnTo>
                      <a:pt x="764" y="104"/>
                    </a:lnTo>
                    <a:lnTo>
                      <a:pt x="764" y="104"/>
                    </a:lnTo>
                    <a:lnTo>
                      <a:pt x="764" y="104"/>
                    </a:lnTo>
                    <a:close/>
                    <a:moveTo>
                      <a:pt x="756" y="146"/>
                    </a:moveTo>
                    <a:lnTo>
                      <a:pt x="752" y="146"/>
                    </a:lnTo>
                    <a:lnTo>
                      <a:pt x="752" y="142"/>
                    </a:lnTo>
                    <a:lnTo>
                      <a:pt x="756" y="138"/>
                    </a:lnTo>
                    <a:lnTo>
                      <a:pt x="760" y="138"/>
                    </a:lnTo>
                    <a:lnTo>
                      <a:pt x="760" y="142"/>
                    </a:lnTo>
                    <a:lnTo>
                      <a:pt x="756" y="142"/>
                    </a:lnTo>
                    <a:lnTo>
                      <a:pt x="760" y="142"/>
                    </a:lnTo>
                    <a:lnTo>
                      <a:pt x="760" y="146"/>
                    </a:lnTo>
                    <a:lnTo>
                      <a:pt x="756" y="146"/>
                    </a:lnTo>
                    <a:lnTo>
                      <a:pt x="756" y="146"/>
                    </a:lnTo>
                    <a:lnTo>
                      <a:pt x="756" y="146"/>
                    </a:lnTo>
                    <a:close/>
                    <a:moveTo>
                      <a:pt x="752" y="168"/>
                    </a:moveTo>
                    <a:lnTo>
                      <a:pt x="756" y="168"/>
                    </a:lnTo>
                    <a:lnTo>
                      <a:pt x="760" y="168"/>
                    </a:lnTo>
                    <a:lnTo>
                      <a:pt x="760" y="172"/>
                    </a:lnTo>
                    <a:lnTo>
                      <a:pt x="756" y="172"/>
                    </a:lnTo>
                    <a:lnTo>
                      <a:pt x="752" y="172"/>
                    </a:lnTo>
                    <a:lnTo>
                      <a:pt x="748" y="168"/>
                    </a:lnTo>
                    <a:lnTo>
                      <a:pt x="744" y="168"/>
                    </a:lnTo>
                    <a:lnTo>
                      <a:pt x="742" y="168"/>
                    </a:lnTo>
                    <a:lnTo>
                      <a:pt x="744" y="168"/>
                    </a:lnTo>
                    <a:lnTo>
                      <a:pt x="748" y="168"/>
                    </a:lnTo>
                    <a:lnTo>
                      <a:pt x="752" y="168"/>
                    </a:lnTo>
                    <a:lnTo>
                      <a:pt x="752" y="168"/>
                    </a:lnTo>
                    <a:lnTo>
                      <a:pt x="752" y="168"/>
                    </a:lnTo>
                    <a:close/>
                    <a:moveTo>
                      <a:pt x="782" y="168"/>
                    </a:moveTo>
                    <a:lnTo>
                      <a:pt x="782" y="172"/>
                    </a:lnTo>
                    <a:lnTo>
                      <a:pt x="782" y="174"/>
                    </a:lnTo>
                    <a:lnTo>
                      <a:pt x="778" y="174"/>
                    </a:lnTo>
                    <a:lnTo>
                      <a:pt x="774" y="174"/>
                    </a:lnTo>
                    <a:lnTo>
                      <a:pt x="774" y="172"/>
                    </a:lnTo>
                    <a:lnTo>
                      <a:pt x="778" y="172"/>
                    </a:lnTo>
                    <a:lnTo>
                      <a:pt x="778" y="168"/>
                    </a:lnTo>
                    <a:lnTo>
                      <a:pt x="782" y="168"/>
                    </a:lnTo>
                    <a:lnTo>
                      <a:pt x="782" y="168"/>
                    </a:lnTo>
                    <a:lnTo>
                      <a:pt x="782" y="168"/>
                    </a:lnTo>
                    <a:close/>
                    <a:moveTo>
                      <a:pt x="768" y="216"/>
                    </a:moveTo>
                    <a:lnTo>
                      <a:pt x="770" y="220"/>
                    </a:lnTo>
                    <a:lnTo>
                      <a:pt x="770" y="224"/>
                    </a:lnTo>
                    <a:lnTo>
                      <a:pt x="768" y="224"/>
                    </a:lnTo>
                    <a:lnTo>
                      <a:pt x="768" y="220"/>
                    </a:lnTo>
                    <a:lnTo>
                      <a:pt x="768" y="216"/>
                    </a:lnTo>
                    <a:lnTo>
                      <a:pt x="764" y="216"/>
                    </a:lnTo>
                    <a:lnTo>
                      <a:pt x="764" y="212"/>
                    </a:lnTo>
                    <a:lnTo>
                      <a:pt x="764" y="208"/>
                    </a:lnTo>
                    <a:lnTo>
                      <a:pt x="760" y="208"/>
                    </a:lnTo>
                    <a:lnTo>
                      <a:pt x="760" y="204"/>
                    </a:lnTo>
                    <a:lnTo>
                      <a:pt x="764" y="204"/>
                    </a:lnTo>
                    <a:lnTo>
                      <a:pt x="768" y="204"/>
                    </a:lnTo>
                    <a:lnTo>
                      <a:pt x="764" y="204"/>
                    </a:lnTo>
                    <a:lnTo>
                      <a:pt x="764" y="200"/>
                    </a:lnTo>
                    <a:lnTo>
                      <a:pt x="768" y="200"/>
                    </a:lnTo>
                    <a:lnTo>
                      <a:pt x="768" y="204"/>
                    </a:lnTo>
                    <a:lnTo>
                      <a:pt x="768" y="208"/>
                    </a:lnTo>
                    <a:lnTo>
                      <a:pt x="768" y="212"/>
                    </a:lnTo>
                    <a:lnTo>
                      <a:pt x="768" y="216"/>
                    </a:lnTo>
                    <a:lnTo>
                      <a:pt x="768" y="216"/>
                    </a:lnTo>
                    <a:lnTo>
                      <a:pt x="768" y="216"/>
                    </a:lnTo>
                    <a:close/>
                    <a:moveTo>
                      <a:pt x="778" y="238"/>
                    </a:moveTo>
                    <a:lnTo>
                      <a:pt x="778" y="242"/>
                    </a:lnTo>
                    <a:lnTo>
                      <a:pt x="774" y="242"/>
                    </a:lnTo>
                    <a:lnTo>
                      <a:pt x="778" y="246"/>
                    </a:lnTo>
                    <a:lnTo>
                      <a:pt x="782" y="246"/>
                    </a:lnTo>
                    <a:lnTo>
                      <a:pt x="786" y="246"/>
                    </a:lnTo>
                    <a:lnTo>
                      <a:pt x="786" y="250"/>
                    </a:lnTo>
                    <a:lnTo>
                      <a:pt x="782" y="250"/>
                    </a:lnTo>
                    <a:lnTo>
                      <a:pt x="778" y="250"/>
                    </a:lnTo>
                    <a:lnTo>
                      <a:pt x="778" y="246"/>
                    </a:lnTo>
                    <a:lnTo>
                      <a:pt x="774" y="246"/>
                    </a:lnTo>
                    <a:lnTo>
                      <a:pt x="774" y="250"/>
                    </a:lnTo>
                    <a:lnTo>
                      <a:pt x="770" y="250"/>
                    </a:lnTo>
                    <a:lnTo>
                      <a:pt x="768" y="250"/>
                    </a:lnTo>
                    <a:lnTo>
                      <a:pt x="764" y="250"/>
                    </a:lnTo>
                    <a:lnTo>
                      <a:pt x="764" y="246"/>
                    </a:lnTo>
                    <a:lnTo>
                      <a:pt x="768" y="246"/>
                    </a:lnTo>
                    <a:lnTo>
                      <a:pt x="768" y="242"/>
                    </a:lnTo>
                    <a:lnTo>
                      <a:pt x="764" y="242"/>
                    </a:lnTo>
                    <a:lnTo>
                      <a:pt x="768" y="238"/>
                    </a:lnTo>
                    <a:lnTo>
                      <a:pt x="770" y="238"/>
                    </a:lnTo>
                    <a:lnTo>
                      <a:pt x="770" y="242"/>
                    </a:lnTo>
                    <a:lnTo>
                      <a:pt x="774" y="242"/>
                    </a:lnTo>
                    <a:lnTo>
                      <a:pt x="774" y="238"/>
                    </a:lnTo>
                    <a:lnTo>
                      <a:pt x="778" y="238"/>
                    </a:lnTo>
                    <a:lnTo>
                      <a:pt x="778" y="238"/>
                    </a:lnTo>
                    <a:lnTo>
                      <a:pt x="778" y="238"/>
                    </a:lnTo>
                    <a:close/>
                    <a:moveTo>
                      <a:pt x="722" y="310"/>
                    </a:moveTo>
                    <a:lnTo>
                      <a:pt x="718" y="310"/>
                    </a:lnTo>
                    <a:lnTo>
                      <a:pt x="716" y="310"/>
                    </a:lnTo>
                    <a:lnTo>
                      <a:pt x="712" y="310"/>
                    </a:lnTo>
                    <a:lnTo>
                      <a:pt x="712" y="306"/>
                    </a:lnTo>
                    <a:lnTo>
                      <a:pt x="708" y="306"/>
                    </a:lnTo>
                    <a:lnTo>
                      <a:pt x="704" y="306"/>
                    </a:lnTo>
                    <a:lnTo>
                      <a:pt x="700" y="306"/>
                    </a:lnTo>
                    <a:lnTo>
                      <a:pt x="696" y="306"/>
                    </a:lnTo>
                    <a:lnTo>
                      <a:pt x="692" y="306"/>
                    </a:lnTo>
                    <a:lnTo>
                      <a:pt x="688" y="306"/>
                    </a:lnTo>
                    <a:lnTo>
                      <a:pt x="686" y="306"/>
                    </a:lnTo>
                    <a:lnTo>
                      <a:pt x="686" y="302"/>
                    </a:lnTo>
                    <a:lnTo>
                      <a:pt x="688" y="302"/>
                    </a:lnTo>
                    <a:lnTo>
                      <a:pt x="692" y="302"/>
                    </a:lnTo>
                    <a:lnTo>
                      <a:pt x="696" y="302"/>
                    </a:lnTo>
                    <a:lnTo>
                      <a:pt x="700" y="302"/>
                    </a:lnTo>
                    <a:lnTo>
                      <a:pt x="704" y="302"/>
                    </a:lnTo>
                    <a:lnTo>
                      <a:pt x="708" y="302"/>
                    </a:lnTo>
                    <a:lnTo>
                      <a:pt x="712" y="302"/>
                    </a:lnTo>
                    <a:lnTo>
                      <a:pt x="716" y="302"/>
                    </a:lnTo>
                    <a:lnTo>
                      <a:pt x="718" y="302"/>
                    </a:lnTo>
                    <a:lnTo>
                      <a:pt x="718" y="306"/>
                    </a:lnTo>
                    <a:lnTo>
                      <a:pt x="722" y="306"/>
                    </a:lnTo>
                    <a:lnTo>
                      <a:pt x="718" y="306"/>
                    </a:lnTo>
                    <a:lnTo>
                      <a:pt x="718" y="310"/>
                    </a:lnTo>
                    <a:lnTo>
                      <a:pt x="722" y="310"/>
                    </a:lnTo>
                    <a:lnTo>
                      <a:pt x="722" y="310"/>
                    </a:lnTo>
                    <a:lnTo>
                      <a:pt x="722" y="310"/>
                    </a:lnTo>
                    <a:close/>
                    <a:moveTo>
                      <a:pt x="716" y="324"/>
                    </a:moveTo>
                    <a:lnTo>
                      <a:pt x="712" y="324"/>
                    </a:lnTo>
                    <a:lnTo>
                      <a:pt x="708" y="320"/>
                    </a:lnTo>
                    <a:lnTo>
                      <a:pt x="704" y="320"/>
                    </a:lnTo>
                    <a:lnTo>
                      <a:pt x="700" y="316"/>
                    </a:lnTo>
                    <a:lnTo>
                      <a:pt x="692" y="316"/>
                    </a:lnTo>
                    <a:lnTo>
                      <a:pt x="692" y="314"/>
                    </a:lnTo>
                    <a:lnTo>
                      <a:pt x="688" y="314"/>
                    </a:lnTo>
                    <a:lnTo>
                      <a:pt x="686" y="306"/>
                    </a:lnTo>
                    <a:lnTo>
                      <a:pt x="688" y="306"/>
                    </a:lnTo>
                    <a:lnTo>
                      <a:pt x="692" y="306"/>
                    </a:lnTo>
                    <a:lnTo>
                      <a:pt x="696" y="306"/>
                    </a:lnTo>
                    <a:lnTo>
                      <a:pt x="700" y="306"/>
                    </a:lnTo>
                    <a:lnTo>
                      <a:pt x="704" y="306"/>
                    </a:lnTo>
                    <a:lnTo>
                      <a:pt x="704" y="310"/>
                    </a:lnTo>
                    <a:lnTo>
                      <a:pt x="708" y="310"/>
                    </a:lnTo>
                    <a:lnTo>
                      <a:pt x="712" y="310"/>
                    </a:lnTo>
                    <a:lnTo>
                      <a:pt x="712" y="314"/>
                    </a:lnTo>
                    <a:lnTo>
                      <a:pt x="716" y="314"/>
                    </a:lnTo>
                    <a:lnTo>
                      <a:pt x="718" y="314"/>
                    </a:lnTo>
                    <a:lnTo>
                      <a:pt x="722" y="316"/>
                    </a:lnTo>
                    <a:lnTo>
                      <a:pt x="718" y="316"/>
                    </a:lnTo>
                    <a:lnTo>
                      <a:pt x="716" y="316"/>
                    </a:lnTo>
                    <a:lnTo>
                      <a:pt x="712" y="316"/>
                    </a:lnTo>
                    <a:lnTo>
                      <a:pt x="712" y="320"/>
                    </a:lnTo>
                    <a:lnTo>
                      <a:pt x="716" y="320"/>
                    </a:lnTo>
                    <a:lnTo>
                      <a:pt x="718" y="320"/>
                    </a:lnTo>
                    <a:lnTo>
                      <a:pt x="718" y="324"/>
                    </a:lnTo>
                    <a:lnTo>
                      <a:pt x="716" y="324"/>
                    </a:lnTo>
                    <a:lnTo>
                      <a:pt x="716" y="324"/>
                    </a:lnTo>
                    <a:lnTo>
                      <a:pt x="716" y="324"/>
                    </a:lnTo>
                    <a:close/>
                    <a:moveTo>
                      <a:pt x="246" y="332"/>
                    </a:moveTo>
                    <a:lnTo>
                      <a:pt x="250" y="332"/>
                    </a:lnTo>
                    <a:lnTo>
                      <a:pt x="246" y="332"/>
                    </a:lnTo>
                    <a:lnTo>
                      <a:pt x="242" y="332"/>
                    </a:lnTo>
                    <a:lnTo>
                      <a:pt x="246" y="332"/>
                    </a:lnTo>
                    <a:lnTo>
                      <a:pt x="246" y="332"/>
                    </a:lnTo>
                    <a:lnTo>
                      <a:pt x="246" y="332"/>
                    </a:lnTo>
                    <a:close/>
                    <a:moveTo>
                      <a:pt x="278" y="340"/>
                    </a:moveTo>
                    <a:lnTo>
                      <a:pt x="276" y="340"/>
                    </a:lnTo>
                    <a:lnTo>
                      <a:pt x="276" y="336"/>
                    </a:lnTo>
                    <a:lnTo>
                      <a:pt x="278" y="336"/>
                    </a:lnTo>
                    <a:lnTo>
                      <a:pt x="282" y="340"/>
                    </a:lnTo>
                    <a:lnTo>
                      <a:pt x="286" y="340"/>
                    </a:lnTo>
                    <a:lnTo>
                      <a:pt x="286" y="336"/>
                    </a:lnTo>
                    <a:lnTo>
                      <a:pt x="286" y="340"/>
                    </a:lnTo>
                    <a:lnTo>
                      <a:pt x="282" y="340"/>
                    </a:lnTo>
                    <a:lnTo>
                      <a:pt x="278" y="340"/>
                    </a:lnTo>
                    <a:lnTo>
                      <a:pt x="278" y="340"/>
                    </a:lnTo>
                    <a:lnTo>
                      <a:pt x="278" y="340"/>
                    </a:lnTo>
                    <a:close/>
                    <a:moveTo>
                      <a:pt x="278" y="346"/>
                    </a:moveTo>
                    <a:lnTo>
                      <a:pt x="282" y="346"/>
                    </a:lnTo>
                    <a:lnTo>
                      <a:pt x="282" y="342"/>
                    </a:lnTo>
                    <a:lnTo>
                      <a:pt x="286" y="346"/>
                    </a:lnTo>
                    <a:lnTo>
                      <a:pt x="290" y="346"/>
                    </a:lnTo>
                    <a:lnTo>
                      <a:pt x="286" y="346"/>
                    </a:lnTo>
                    <a:lnTo>
                      <a:pt x="286" y="350"/>
                    </a:lnTo>
                    <a:lnTo>
                      <a:pt x="282" y="350"/>
                    </a:lnTo>
                    <a:lnTo>
                      <a:pt x="278" y="350"/>
                    </a:lnTo>
                    <a:lnTo>
                      <a:pt x="278" y="346"/>
                    </a:lnTo>
                    <a:lnTo>
                      <a:pt x="278" y="346"/>
                    </a:lnTo>
                    <a:lnTo>
                      <a:pt x="278" y="346"/>
                    </a:lnTo>
                    <a:close/>
                    <a:moveTo>
                      <a:pt x="276" y="346"/>
                    </a:moveTo>
                    <a:lnTo>
                      <a:pt x="276" y="350"/>
                    </a:lnTo>
                    <a:lnTo>
                      <a:pt x="276" y="354"/>
                    </a:lnTo>
                    <a:lnTo>
                      <a:pt x="272" y="354"/>
                    </a:lnTo>
                    <a:lnTo>
                      <a:pt x="268" y="350"/>
                    </a:lnTo>
                    <a:lnTo>
                      <a:pt x="272" y="350"/>
                    </a:lnTo>
                    <a:lnTo>
                      <a:pt x="272" y="346"/>
                    </a:lnTo>
                    <a:lnTo>
                      <a:pt x="276" y="346"/>
                    </a:lnTo>
                    <a:lnTo>
                      <a:pt x="276" y="346"/>
                    </a:lnTo>
                    <a:lnTo>
                      <a:pt x="276" y="346"/>
                    </a:lnTo>
                    <a:close/>
                    <a:moveTo>
                      <a:pt x="670" y="354"/>
                    </a:moveTo>
                    <a:lnTo>
                      <a:pt x="674" y="358"/>
                    </a:lnTo>
                    <a:lnTo>
                      <a:pt x="674" y="362"/>
                    </a:lnTo>
                    <a:lnTo>
                      <a:pt x="670" y="366"/>
                    </a:lnTo>
                    <a:lnTo>
                      <a:pt x="666" y="366"/>
                    </a:lnTo>
                    <a:lnTo>
                      <a:pt x="662" y="366"/>
                    </a:lnTo>
                    <a:lnTo>
                      <a:pt x="660" y="366"/>
                    </a:lnTo>
                    <a:lnTo>
                      <a:pt x="656" y="366"/>
                    </a:lnTo>
                    <a:lnTo>
                      <a:pt x="652" y="366"/>
                    </a:lnTo>
                    <a:lnTo>
                      <a:pt x="648" y="370"/>
                    </a:lnTo>
                    <a:lnTo>
                      <a:pt x="640" y="370"/>
                    </a:lnTo>
                    <a:lnTo>
                      <a:pt x="636" y="370"/>
                    </a:lnTo>
                    <a:lnTo>
                      <a:pt x="632" y="370"/>
                    </a:lnTo>
                    <a:lnTo>
                      <a:pt x="632" y="366"/>
                    </a:lnTo>
                    <a:lnTo>
                      <a:pt x="636" y="366"/>
                    </a:lnTo>
                    <a:lnTo>
                      <a:pt x="640" y="366"/>
                    </a:lnTo>
                    <a:lnTo>
                      <a:pt x="640" y="362"/>
                    </a:lnTo>
                    <a:lnTo>
                      <a:pt x="644" y="362"/>
                    </a:lnTo>
                    <a:lnTo>
                      <a:pt x="648" y="358"/>
                    </a:lnTo>
                    <a:lnTo>
                      <a:pt x="652" y="358"/>
                    </a:lnTo>
                    <a:lnTo>
                      <a:pt x="656" y="358"/>
                    </a:lnTo>
                    <a:lnTo>
                      <a:pt x="660" y="358"/>
                    </a:lnTo>
                    <a:lnTo>
                      <a:pt x="660" y="354"/>
                    </a:lnTo>
                    <a:lnTo>
                      <a:pt x="662" y="354"/>
                    </a:lnTo>
                    <a:lnTo>
                      <a:pt x="666" y="354"/>
                    </a:lnTo>
                    <a:lnTo>
                      <a:pt x="670" y="354"/>
                    </a:lnTo>
                    <a:lnTo>
                      <a:pt x="670" y="354"/>
                    </a:lnTo>
                    <a:lnTo>
                      <a:pt x="670" y="354"/>
                    </a:lnTo>
                    <a:close/>
                    <a:moveTo>
                      <a:pt x="298" y="354"/>
                    </a:moveTo>
                    <a:lnTo>
                      <a:pt x="302" y="358"/>
                    </a:lnTo>
                    <a:lnTo>
                      <a:pt x="298" y="358"/>
                    </a:lnTo>
                    <a:lnTo>
                      <a:pt x="294" y="358"/>
                    </a:lnTo>
                    <a:lnTo>
                      <a:pt x="294" y="354"/>
                    </a:lnTo>
                    <a:lnTo>
                      <a:pt x="298" y="354"/>
                    </a:lnTo>
                    <a:lnTo>
                      <a:pt x="298" y="354"/>
                    </a:lnTo>
                    <a:lnTo>
                      <a:pt x="298" y="354"/>
                    </a:lnTo>
                    <a:close/>
                    <a:moveTo>
                      <a:pt x="648" y="358"/>
                    </a:moveTo>
                    <a:lnTo>
                      <a:pt x="644" y="358"/>
                    </a:lnTo>
                    <a:lnTo>
                      <a:pt x="640" y="362"/>
                    </a:lnTo>
                    <a:lnTo>
                      <a:pt x="640" y="358"/>
                    </a:lnTo>
                    <a:lnTo>
                      <a:pt x="644" y="358"/>
                    </a:lnTo>
                    <a:lnTo>
                      <a:pt x="648" y="358"/>
                    </a:lnTo>
                    <a:lnTo>
                      <a:pt x="648" y="358"/>
                    </a:lnTo>
                    <a:lnTo>
                      <a:pt x="648" y="358"/>
                    </a:lnTo>
                    <a:close/>
                    <a:moveTo>
                      <a:pt x="302" y="366"/>
                    </a:moveTo>
                    <a:lnTo>
                      <a:pt x="302" y="362"/>
                    </a:lnTo>
                    <a:lnTo>
                      <a:pt x="298" y="362"/>
                    </a:lnTo>
                    <a:lnTo>
                      <a:pt x="302" y="362"/>
                    </a:lnTo>
                    <a:lnTo>
                      <a:pt x="306" y="362"/>
                    </a:lnTo>
                    <a:lnTo>
                      <a:pt x="302" y="366"/>
                    </a:lnTo>
                    <a:lnTo>
                      <a:pt x="302" y="366"/>
                    </a:lnTo>
                    <a:lnTo>
                      <a:pt x="302" y="366"/>
                    </a:lnTo>
                    <a:close/>
                    <a:moveTo>
                      <a:pt x="662" y="366"/>
                    </a:moveTo>
                    <a:lnTo>
                      <a:pt x="662" y="370"/>
                    </a:lnTo>
                    <a:lnTo>
                      <a:pt x="660" y="370"/>
                    </a:lnTo>
                    <a:lnTo>
                      <a:pt x="660" y="366"/>
                    </a:lnTo>
                    <a:lnTo>
                      <a:pt x="662" y="366"/>
                    </a:lnTo>
                    <a:lnTo>
                      <a:pt x="662" y="366"/>
                    </a:lnTo>
                    <a:lnTo>
                      <a:pt x="662" y="366"/>
                    </a:lnTo>
                    <a:close/>
                    <a:moveTo>
                      <a:pt x="252" y="370"/>
                    </a:moveTo>
                    <a:lnTo>
                      <a:pt x="256" y="370"/>
                    </a:lnTo>
                    <a:lnTo>
                      <a:pt x="260" y="370"/>
                    </a:lnTo>
                    <a:lnTo>
                      <a:pt x="256" y="370"/>
                    </a:lnTo>
                    <a:lnTo>
                      <a:pt x="252" y="370"/>
                    </a:lnTo>
                    <a:lnTo>
                      <a:pt x="252" y="370"/>
                    </a:lnTo>
                    <a:lnTo>
                      <a:pt x="252" y="370"/>
                    </a:lnTo>
                    <a:close/>
                    <a:moveTo>
                      <a:pt x="264" y="396"/>
                    </a:moveTo>
                    <a:lnTo>
                      <a:pt x="268" y="396"/>
                    </a:lnTo>
                    <a:lnTo>
                      <a:pt x="272" y="396"/>
                    </a:lnTo>
                    <a:lnTo>
                      <a:pt x="276" y="396"/>
                    </a:lnTo>
                    <a:lnTo>
                      <a:pt x="276" y="392"/>
                    </a:lnTo>
                    <a:lnTo>
                      <a:pt x="278" y="392"/>
                    </a:lnTo>
                    <a:lnTo>
                      <a:pt x="276" y="392"/>
                    </a:lnTo>
                    <a:lnTo>
                      <a:pt x="272" y="392"/>
                    </a:lnTo>
                    <a:lnTo>
                      <a:pt x="272" y="396"/>
                    </a:lnTo>
                    <a:lnTo>
                      <a:pt x="272" y="392"/>
                    </a:lnTo>
                    <a:lnTo>
                      <a:pt x="268" y="392"/>
                    </a:lnTo>
                    <a:lnTo>
                      <a:pt x="272" y="392"/>
                    </a:lnTo>
                    <a:lnTo>
                      <a:pt x="268" y="392"/>
                    </a:lnTo>
                    <a:lnTo>
                      <a:pt x="260" y="392"/>
                    </a:lnTo>
                    <a:lnTo>
                      <a:pt x="256" y="392"/>
                    </a:lnTo>
                    <a:lnTo>
                      <a:pt x="252" y="388"/>
                    </a:lnTo>
                    <a:lnTo>
                      <a:pt x="256" y="388"/>
                    </a:lnTo>
                    <a:lnTo>
                      <a:pt x="260" y="388"/>
                    </a:lnTo>
                    <a:lnTo>
                      <a:pt x="264" y="388"/>
                    </a:lnTo>
                    <a:lnTo>
                      <a:pt x="260" y="388"/>
                    </a:lnTo>
                    <a:lnTo>
                      <a:pt x="260" y="384"/>
                    </a:lnTo>
                    <a:lnTo>
                      <a:pt x="256" y="384"/>
                    </a:lnTo>
                    <a:lnTo>
                      <a:pt x="256" y="380"/>
                    </a:lnTo>
                    <a:lnTo>
                      <a:pt x="260" y="380"/>
                    </a:lnTo>
                    <a:lnTo>
                      <a:pt x="264" y="380"/>
                    </a:lnTo>
                    <a:lnTo>
                      <a:pt x="264" y="384"/>
                    </a:lnTo>
                    <a:lnTo>
                      <a:pt x="264" y="380"/>
                    </a:lnTo>
                    <a:lnTo>
                      <a:pt x="260" y="380"/>
                    </a:lnTo>
                    <a:lnTo>
                      <a:pt x="256" y="380"/>
                    </a:lnTo>
                    <a:lnTo>
                      <a:pt x="256" y="376"/>
                    </a:lnTo>
                    <a:lnTo>
                      <a:pt x="256" y="372"/>
                    </a:lnTo>
                    <a:lnTo>
                      <a:pt x="260" y="372"/>
                    </a:lnTo>
                    <a:lnTo>
                      <a:pt x="264" y="372"/>
                    </a:lnTo>
                    <a:lnTo>
                      <a:pt x="268" y="372"/>
                    </a:lnTo>
                    <a:lnTo>
                      <a:pt x="272" y="372"/>
                    </a:lnTo>
                    <a:lnTo>
                      <a:pt x="276" y="372"/>
                    </a:lnTo>
                    <a:lnTo>
                      <a:pt x="278" y="376"/>
                    </a:lnTo>
                    <a:lnTo>
                      <a:pt x="282" y="376"/>
                    </a:lnTo>
                    <a:lnTo>
                      <a:pt x="282" y="380"/>
                    </a:lnTo>
                    <a:lnTo>
                      <a:pt x="286" y="380"/>
                    </a:lnTo>
                    <a:lnTo>
                      <a:pt x="286" y="384"/>
                    </a:lnTo>
                    <a:lnTo>
                      <a:pt x="290" y="384"/>
                    </a:lnTo>
                    <a:lnTo>
                      <a:pt x="294" y="384"/>
                    </a:lnTo>
                    <a:lnTo>
                      <a:pt x="298" y="384"/>
                    </a:lnTo>
                    <a:lnTo>
                      <a:pt x="298" y="388"/>
                    </a:lnTo>
                    <a:lnTo>
                      <a:pt x="298" y="392"/>
                    </a:lnTo>
                    <a:lnTo>
                      <a:pt x="294" y="392"/>
                    </a:lnTo>
                    <a:lnTo>
                      <a:pt x="294" y="396"/>
                    </a:lnTo>
                    <a:lnTo>
                      <a:pt x="290" y="396"/>
                    </a:lnTo>
                    <a:lnTo>
                      <a:pt x="286" y="396"/>
                    </a:lnTo>
                    <a:lnTo>
                      <a:pt x="282" y="396"/>
                    </a:lnTo>
                    <a:lnTo>
                      <a:pt x="278" y="398"/>
                    </a:lnTo>
                    <a:lnTo>
                      <a:pt x="276" y="398"/>
                    </a:lnTo>
                    <a:lnTo>
                      <a:pt x="272" y="398"/>
                    </a:lnTo>
                    <a:lnTo>
                      <a:pt x="268" y="398"/>
                    </a:lnTo>
                    <a:lnTo>
                      <a:pt x="268" y="396"/>
                    </a:lnTo>
                    <a:lnTo>
                      <a:pt x="264" y="396"/>
                    </a:lnTo>
                    <a:lnTo>
                      <a:pt x="264" y="396"/>
                    </a:lnTo>
                    <a:lnTo>
                      <a:pt x="264" y="396"/>
                    </a:lnTo>
                    <a:close/>
                    <a:moveTo>
                      <a:pt x="308" y="384"/>
                    </a:moveTo>
                    <a:lnTo>
                      <a:pt x="312" y="384"/>
                    </a:lnTo>
                    <a:lnTo>
                      <a:pt x="316" y="384"/>
                    </a:lnTo>
                    <a:lnTo>
                      <a:pt x="312" y="388"/>
                    </a:lnTo>
                    <a:lnTo>
                      <a:pt x="312" y="392"/>
                    </a:lnTo>
                    <a:lnTo>
                      <a:pt x="308" y="392"/>
                    </a:lnTo>
                    <a:lnTo>
                      <a:pt x="306" y="388"/>
                    </a:lnTo>
                    <a:lnTo>
                      <a:pt x="306" y="384"/>
                    </a:lnTo>
                    <a:lnTo>
                      <a:pt x="308" y="384"/>
                    </a:lnTo>
                    <a:lnTo>
                      <a:pt x="306" y="384"/>
                    </a:lnTo>
                    <a:lnTo>
                      <a:pt x="308" y="384"/>
                    </a:lnTo>
                    <a:lnTo>
                      <a:pt x="308" y="380"/>
                    </a:lnTo>
                    <a:lnTo>
                      <a:pt x="308" y="384"/>
                    </a:lnTo>
                    <a:lnTo>
                      <a:pt x="308" y="384"/>
                    </a:lnTo>
                    <a:lnTo>
                      <a:pt x="308" y="384"/>
                    </a:lnTo>
                    <a:close/>
                    <a:moveTo>
                      <a:pt x="294" y="414"/>
                    </a:moveTo>
                    <a:lnTo>
                      <a:pt x="290" y="414"/>
                    </a:lnTo>
                    <a:lnTo>
                      <a:pt x="286" y="414"/>
                    </a:lnTo>
                    <a:lnTo>
                      <a:pt x="282" y="414"/>
                    </a:lnTo>
                    <a:lnTo>
                      <a:pt x="282" y="418"/>
                    </a:lnTo>
                    <a:lnTo>
                      <a:pt x="278" y="418"/>
                    </a:lnTo>
                    <a:lnTo>
                      <a:pt x="282" y="414"/>
                    </a:lnTo>
                    <a:lnTo>
                      <a:pt x="286" y="414"/>
                    </a:lnTo>
                    <a:lnTo>
                      <a:pt x="282" y="414"/>
                    </a:lnTo>
                    <a:lnTo>
                      <a:pt x="286" y="414"/>
                    </a:lnTo>
                    <a:lnTo>
                      <a:pt x="290" y="414"/>
                    </a:lnTo>
                    <a:lnTo>
                      <a:pt x="294" y="414"/>
                    </a:lnTo>
                    <a:lnTo>
                      <a:pt x="294" y="414"/>
                    </a:lnTo>
                    <a:lnTo>
                      <a:pt x="294" y="414"/>
                    </a:lnTo>
                    <a:close/>
                    <a:moveTo>
                      <a:pt x="294" y="426"/>
                    </a:moveTo>
                    <a:lnTo>
                      <a:pt x="298" y="426"/>
                    </a:lnTo>
                    <a:lnTo>
                      <a:pt x="302" y="426"/>
                    </a:lnTo>
                    <a:lnTo>
                      <a:pt x="306" y="426"/>
                    </a:lnTo>
                    <a:lnTo>
                      <a:pt x="302" y="426"/>
                    </a:lnTo>
                    <a:lnTo>
                      <a:pt x="298" y="426"/>
                    </a:lnTo>
                    <a:lnTo>
                      <a:pt x="298" y="428"/>
                    </a:lnTo>
                    <a:lnTo>
                      <a:pt x="294" y="428"/>
                    </a:lnTo>
                    <a:lnTo>
                      <a:pt x="290" y="426"/>
                    </a:lnTo>
                    <a:lnTo>
                      <a:pt x="294" y="426"/>
                    </a:lnTo>
                    <a:lnTo>
                      <a:pt x="294" y="426"/>
                    </a:lnTo>
                    <a:lnTo>
                      <a:pt x="294" y="426"/>
                    </a:lnTo>
                    <a:close/>
                    <a:moveTo>
                      <a:pt x="610" y="426"/>
                    </a:moveTo>
                    <a:lnTo>
                      <a:pt x="610" y="428"/>
                    </a:lnTo>
                    <a:lnTo>
                      <a:pt x="610" y="426"/>
                    </a:lnTo>
                    <a:lnTo>
                      <a:pt x="606" y="426"/>
                    </a:lnTo>
                    <a:lnTo>
                      <a:pt x="610" y="426"/>
                    </a:lnTo>
                    <a:lnTo>
                      <a:pt x="610" y="426"/>
                    </a:lnTo>
                    <a:lnTo>
                      <a:pt x="610" y="426"/>
                    </a:lnTo>
                    <a:close/>
                    <a:moveTo>
                      <a:pt x="298" y="428"/>
                    </a:moveTo>
                    <a:lnTo>
                      <a:pt x="306" y="426"/>
                    </a:lnTo>
                    <a:lnTo>
                      <a:pt x="308" y="428"/>
                    </a:lnTo>
                    <a:lnTo>
                      <a:pt x="306" y="428"/>
                    </a:lnTo>
                    <a:lnTo>
                      <a:pt x="302" y="428"/>
                    </a:lnTo>
                    <a:lnTo>
                      <a:pt x="298" y="428"/>
                    </a:lnTo>
                    <a:lnTo>
                      <a:pt x="298" y="428"/>
                    </a:lnTo>
                    <a:lnTo>
                      <a:pt x="298" y="428"/>
                    </a:lnTo>
                    <a:close/>
                    <a:moveTo>
                      <a:pt x="276" y="428"/>
                    </a:moveTo>
                    <a:lnTo>
                      <a:pt x="278" y="428"/>
                    </a:lnTo>
                    <a:lnTo>
                      <a:pt x="276" y="428"/>
                    </a:lnTo>
                    <a:lnTo>
                      <a:pt x="276" y="428"/>
                    </a:lnTo>
                    <a:lnTo>
                      <a:pt x="276" y="428"/>
                    </a:lnTo>
                    <a:close/>
                    <a:moveTo>
                      <a:pt x="272" y="440"/>
                    </a:moveTo>
                    <a:lnTo>
                      <a:pt x="272" y="436"/>
                    </a:lnTo>
                    <a:lnTo>
                      <a:pt x="276" y="436"/>
                    </a:lnTo>
                    <a:lnTo>
                      <a:pt x="272" y="440"/>
                    </a:lnTo>
                    <a:lnTo>
                      <a:pt x="272" y="440"/>
                    </a:lnTo>
                    <a:lnTo>
                      <a:pt x="272" y="440"/>
                    </a:lnTo>
                    <a:close/>
                    <a:moveTo>
                      <a:pt x="272" y="478"/>
                    </a:moveTo>
                    <a:lnTo>
                      <a:pt x="276" y="478"/>
                    </a:lnTo>
                    <a:lnTo>
                      <a:pt x="272" y="478"/>
                    </a:lnTo>
                    <a:lnTo>
                      <a:pt x="272" y="478"/>
                    </a:lnTo>
                    <a:lnTo>
                      <a:pt x="272" y="478"/>
                    </a:lnTo>
                    <a:close/>
                    <a:moveTo>
                      <a:pt x="514" y="484"/>
                    </a:moveTo>
                    <a:lnTo>
                      <a:pt x="514" y="482"/>
                    </a:lnTo>
                    <a:lnTo>
                      <a:pt x="514" y="484"/>
                    </a:lnTo>
                    <a:lnTo>
                      <a:pt x="514" y="484"/>
                    </a:lnTo>
                    <a:lnTo>
                      <a:pt x="514" y="484"/>
                    </a:lnTo>
                    <a:close/>
                    <a:moveTo>
                      <a:pt x="518" y="484"/>
                    </a:moveTo>
                    <a:lnTo>
                      <a:pt x="518" y="482"/>
                    </a:lnTo>
                    <a:lnTo>
                      <a:pt x="520" y="482"/>
                    </a:lnTo>
                    <a:lnTo>
                      <a:pt x="520" y="484"/>
                    </a:lnTo>
                    <a:lnTo>
                      <a:pt x="518" y="484"/>
                    </a:lnTo>
                    <a:lnTo>
                      <a:pt x="518" y="484"/>
                    </a:lnTo>
                    <a:lnTo>
                      <a:pt x="518" y="484"/>
                    </a:lnTo>
                    <a:close/>
                    <a:moveTo>
                      <a:pt x="498" y="488"/>
                    </a:moveTo>
                    <a:lnTo>
                      <a:pt x="494" y="488"/>
                    </a:lnTo>
                    <a:lnTo>
                      <a:pt x="494" y="484"/>
                    </a:lnTo>
                    <a:lnTo>
                      <a:pt x="494" y="482"/>
                    </a:lnTo>
                    <a:lnTo>
                      <a:pt x="498" y="482"/>
                    </a:lnTo>
                    <a:lnTo>
                      <a:pt x="502" y="482"/>
                    </a:lnTo>
                    <a:lnTo>
                      <a:pt x="502" y="484"/>
                    </a:lnTo>
                    <a:lnTo>
                      <a:pt x="506" y="484"/>
                    </a:lnTo>
                    <a:lnTo>
                      <a:pt x="502" y="484"/>
                    </a:lnTo>
                    <a:lnTo>
                      <a:pt x="502" y="488"/>
                    </a:lnTo>
                    <a:lnTo>
                      <a:pt x="498" y="488"/>
                    </a:lnTo>
                    <a:lnTo>
                      <a:pt x="498" y="488"/>
                    </a:lnTo>
                    <a:lnTo>
                      <a:pt x="498" y="488"/>
                    </a:lnTo>
                    <a:close/>
                    <a:moveTo>
                      <a:pt x="472" y="496"/>
                    </a:moveTo>
                    <a:lnTo>
                      <a:pt x="468" y="496"/>
                    </a:lnTo>
                    <a:lnTo>
                      <a:pt x="472" y="496"/>
                    </a:lnTo>
                    <a:lnTo>
                      <a:pt x="472" y="496"/>
                    </a:lnTo>
                    <a:lnTo>
                      <a:pt x="472" y="496"/>
                    </a:lnTo>
                    <a:close/>
                    <a:moveTo>
                      <a:pt x="462" y="518"/>
                    </a:moveTo>
                    <a:lnTo>
                      <a:pt x="462" y="514"/>
                    </a:lnTo>
                    <a:lnTo>
                      <a:pt x="458" y="514"/>
                    </a:lnTo>
                    <a:lnTo>
                      <a:pt x="458" y="512"/>
                    </a:lnTo>
                    <a:lnTo>
                      <a:pt x="454" y="508"/>
                    </a:lnTo>
                    <a:lnTo>
                      <a:pt x="458" y="508"/>
                    </a:lnTo>
                    <a:lnTo>
                      <a:pt x="462" y="512"/>
                    </a:lnTo>
                    <a:lnTo>
                      <a:pt x="458" y="512"/>
                    </a:lnTo>
                    <a:lnTo>
                      <a:pt x="462" y="514"/>
                    </a:lnTo>
                    <a:lnTo>
                      <a:pt x="464" y="514"/>
                    </a:lnTo>
                    <a:lnTo>
                      <a:pt x="464" y="518"/>
                    </a:lnTo>
                    <a:lnTo>
                      <a:pt x="462" y="518"/>
                    </a:lnTo>
                    <a:lnTo>
                      <a:pt x="462" y="518"/>
                    </a:lnTo>
                    <a:lnTo>
                      <a:pt x="462" y="518"/>
                    </a:lnTo>
                    <a:close/>
                    <a:moveTo>
                      <a:pt x="308" y="514"/>
                    </a:moveTo>
                    <a:lnTo>
                      <a:pt x="308" y="518"/>
                    </a:lnTo>
                    <a:lnTo>
                      <a:pt x="306" y="518"/>
                    </a:lnTo>
                    <a:lnTo>
                      <a:pt x="306" y="514"/>
                    </a:lnTo>
                    <a:lnTo>
                      <a:pt x="308" y="514"/>
                    </a:lnTo>
                    <a:lnTo>
                      <a:pt x="308" y="514"/>
                    </a:lnTo>
                    <a:lnTo>
                      <a:pt x="308" y="514"/>
                    </a:lnTo>
                    <a:close/>
                    <a:moveTo>
                      <a:pt x="312" y="514"/>
                    </a:moveTo>
                    <a:lnTo>
                      <a:pt x="312" y="518"/>
                    </a:lnTo>
                    <a:lnTo>
                      <a:pt x="308" y="518"/>
                    </a:lnTo>
                    <a:lnTo>
                      <a:pt x="308" y="522"/>
                    </a:lnTo>
                    <a:lnTo>
                      <a:pt x="306" y="522"/>
                    </a:lnTo>
                    <a:lnTo>
                      <a:pt x="308" y="518"/>
                    </a:lnTo>
                    <a:lnTo>
                      <a:pt x="308" y="514"/>
                    </a:lnTo>
                    <a:lnTo>
                      <a:pt x="312" y="514"/>
                    </a:lnTo>
                    <a:lnTo>
                      <a:pt x="312" y="514"/>
                    </a:lnTo>
                    <a:lnTo>
                      <a:pt x="312" y="514"/>
                    </a:lnTo>
                    <a:close/>
                    <a:moveTo>
                      <a:pt x="306" y="518"/>
                    </a:moveTo>
                    <a:lnTo>
                      <a:pt x="306" y="522"/>
                    </a:lnTo>
                    <a:lnTo>
                      <a:pt x="302" y="522"/>
                    </a:lnTo>
                    <a:lnTo>
                      <a:pt x="306" y="518"/>
                    </a:lnTo>
                    <a:lnTo>
                      <a:pt x="306" y="518"/>
                    </a:lnTo>
                    <a:lnTo>
                      <a:pt x="306" y="518"/>
                    </a:lnTo>
                    <a:close/>
                    <a:moveTo>
                      <a:pt x="450" y="522"/>
                    </a:moveTo>
                    <a:lnTo>
                      <a:pt x="446" y="522"/>
                    </a:lnTo>
                    <a:lnTo>
                      <a:pt x="446" y="518"/>
                    </a:lnTo>
                    <a:lnTo>
                      <a:pt x="450" y="522"/>
                    </a:lnTo>
                    <a:lnTo>
                      <a:pt x="450" y="522"/>
                    </a:lnTo>
                    <a:lnTo>
                      <a:pt x="450" y="5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7" name="Freeform 74">
                <a:extLst>
                  <a:ext uri="{FF2B5EF4-FFF2-40B4-BE49-F238E27FC236}">
                    <a16:creationId xmlns:a16="http://schemas.microsoft.com/office/drawing/2014/main" id="{F88A69CF-54D6-4FD2-8A97-6F5794751AF2}"/>
                  </a:ext>
                </a:extLst>
              </p:cNvPr>
              <p:cNvSpPr>
                <a:spLocks/>
              </p:cNvSpPr>
              <p:nvPr/>
            </p:nvSpPr>
            <p:spPr bwMode="auto">
              <a:xfrm>
                <a:off x="2082500" y="9489161"/>
                <a:ext cx="97585" cy="125466"/>
              </a:xfrm>
              <a:custGeom>
                <a:avLst/>
                <a:gdLst>
                  <a:gd name="T0" fmla="*/ 38 w 56"/>
                  <a:gd name="T1" fmla="*/ 60 h 72"/>
                  <a:gd name="T2" fmla="*/ 38 w 56"/>
                  <a:gd name="T3" fmla="*/ 64 h 72"/>
                  <a:gd name="T4" fmla="*/ 38 w 56"/>
                  <a:gd name="T5" fmla="*/ 64 h 72"/>
                  <a:gd name="T6" fmla="*/ 38 w 56"/>
                  <a:gd name="T7" fmla="*/ 64 h 72"/>
                  <a:gd name="T8" fmla="*/ 34 w 56"/>
                  <a:gd name="T9" fmla="*/ 68 h 72"/>
                  <a:gd name="T10" fmla="*/ 30 w 56"/>
                  <a:gd name="T11" fmla="*/ 72 h 72"/>
                  <a:gd name="T12" fmla="*/ 30 w 56"/>
                  <a:gd name="T13" fmla="*/ 72 h 72"/>
                  <a:gd name="T14" fmla="*/ 26 w 56"/>
                  <a:gd name="T15" fmla="*/ 72 h 72"/>
                  <a:gd name="T16" fmla="*/ 22 w 56"/>
                  <a:gd name="T17" fmla="*/ 68 h 72"/>
                  <a:gd name="T18" fmla="*/ 22 w 56"/>
                  <a:gd name="T19" fmla="*/ 68 h 72"/>
                  <a:gd name="T20" fmla="*/ 16 w 56"/>
                  <a:gd name="T21" fmla="*/ 68 h 72"/>
                  <a:gd name="T22" fmla="*/ 12 w 56"/>
                  <a:gd name="T23" fmla="*/ 68 h 72"/>
                  <a:gd name="T24" fmla="*/ 8 w 56"/>
                  <a:gd name="T25" fmla="*/ 68 h 72"/>
                  <a:gd name="T26" fmla="*/ 8 w 56"/>
                  <a:gd name="T27" fmla="*/ 64 h 72"/>
                  <a:gd name="T28" fmla="*/ 4 w 56"/>
                  <a:gd name="T29" fmla="*/ 64 h 72"/>
                  <a:gd name="T30" fmla="*/ 0 w 56"/>
                  <a:gd name="T31" fmla="*/ 60 h 72"/>
                  <a:gd name="T32" fmla="*/ 0 w 56"/>
                  <a:gd name="T33" fmla="*/ 56 h 72"/>
                  <a:gd name="T34" fmla="*/ 0 w 56"/>
                  <a:gd name="T35" fmla="*/ 56 h 72"/>
                  <a:gd name="T36" fmla="*/ 0 w 56"/>
                  <a:gd name="T37" fmla="*/ 52 h 72"/>
                  <a:gd name="T38" fmla="*/ 0 w 56"/>
                  <a:gd name="T39" fmla="*/ 44 h 72"/>
                  <a:gd name="T40" fmla="*/ 8 w 56"/>
                  <a:gd name="T41" fmla="*/ 30 h 72"/>
                  <a:gd name="T42" fmla="*/ 18 w 56"/>
                  <a:gd name="T43" fmla="*/ 30 h 72"/>
                  <a:gd name="T44" fmla="*/ 26 w 56"/>
                  <a:gd name="T45" fmla="*/ 30 h 72"/>
                  <a:gd name="T46" fmla="*/ 26 w 56"/>
                  <a:gd name="T47" fmla="*/ 30 h 72"/>
                  <a:gd name="T48" fmla="*/ 26 w 56"/>
                  <a:gd name="T49" fmla="*/ 26 h 72"/>
                  <a:gd name="T50" fmla="*/ 22 w 56"/>
                  <a:gd name="T51" fmla="*/ 26 h 72"/>
                  <a:gd name="T52" fmla="*/ 22 w 56"/>
                  <a:gd name="T53" fmla="*/ 22 h 72"/>
                  <a:gd name="T54" fmla="*/ 22 w 56"/>
                  <a:gd name="T55" fmla="*/ 18 h 72"/>
                  <a:gd name="T56" fmla="*/ 18 w 56"/>
                  <a:gd name="T57" fmla="*/ 18 h 72"/>
                  <a:gd name="T58" fmla="*/ 16 w 56"/>
                  <a:gd name="T59" fmla="*/ 14 h 72"/>
                  <a:gd name="T60" fmla="*/ 12 w 56"/>
                  <a:gd name="T61" fmla="*/ 12 h 72"/>
                  <a:gd name="T62" fmla="*/ 18 w 56"/>
                  <a:gd name="T63" fmla="*/ 0 h 72"/>
                  <a:gd name="T64" fmla="*/ 22 w 56"/>
                  <a:gd name="T65" fmla="*/ 0 h 72"/>
                  <a:gd name="T66" fmla="*/ 42 w 56"/>
                  <a:gd name="T67" fmla="*/ 0 h 72"/>
                  <a:gd name="T68" fmla="*/ 46 w 56"/>
                  <a:gd name="T69" fmla="*/ 14 h 72"/>
                  <a:gd name="T70" fmla="*/ 42 w 56"/>
                  <a:gd name="T71" fmla="*/ 34 h 72"/>
                  <a:gd name="T72" fmla="*/ 50 w 56"/>
                  <a:gd name="T73" fmla="*/ 34 h 72"/>
                  <a:gd name="T74" fmla="*/ 50 w 56"/>
                  <a:gd name="T75" fmla="*/ 34 h 72"/>
                  <a:gd name="T76" fmla="*/ 52 w 56"/>
                  <a:gd name="T77" fmla="*/ 38 h 72"/>
                  <a:gd name="T78" fmla="*/ 52 w 56"/>
                  <a:gd name="T79" fmla="*/ 34 h 72"/>
                  <a:gd name="T80" fmla="*/ 56 w 56"/>
                  <a:gd name="T81" fmla="*/ 38 h 72"/>
                  <a:gd name="T82" fmla="*/ 56 w 56"/>
                  <a:gd name="T83" fmla="*/ 38 h 72"/>
                  <a:gd name="T84" fmla="*/ 52 w 56"/>
                  <a:gd name="T85" fmla="*/ 44 h 72"/>
                  <a:gd name="T86" fmla="*/ 46 w 56"/>
                  <a:gd name="T87" fmla="*/ 48 h 72"/>
                  <a:gd name="T88" fmla="*/ 46 w 56"/>
                  <a:gd name="T89" fmla="*/ 48 h 72"/>
                  <a:gd name="T90" fmla="*/ 42 w 56"/>
                  <a:gd name="T91" fmla="*/ 52 h 72"/>
                  <a:gd name="T92" fmla="*/ 46 w 56"/>
                  <a:gd name="T93" fmla="*/ 56 h 72"/>
                  <a:gd name="T94" fmla="*/ 42 w 56"/>
                  <a:gd name="T95"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72">
                    <a:moveTo>
                      <a:pt x="42" y="60"/>
                    </a:moveTo>
                    <a:lnTo>
                      <a:pt x="42" y="60"/>
                    </a:lnTo>
                    <a:lnTo>
                      <a:pt x="38" y="60"/>
                    </a:lnTo>
                    <a:lnTo>
                      <a:pt x="38" y="60"/>
                    </a:lnTo>
                    <a:lnTo>
                      <a:pt x="38" y="60"/>
                    </a:lnTo>
                    <a:lnTo>
                      <a:pt x="38" y="60"/>
                    </a:lnTo>
                    <a:lnTo>
                      <a:pt x="38" y="64"/>
                    </a:lnTo>
                    <a:lnTo>
                      <a:pt x="38" y="64"/>
                    </a:lnTo>
                    <a:lnTo>
                      <a:pt x="38" y="64"/>
                    </a:lnTo>
                    <a:lnTo>
                      <a:pt x="38" y="64"/>
                    </a:lnTo>
                    <a:lnTo>
                      <a:pt x="38" y="64"/>
                    </a:lnTo>
                    <a:lnTo>
                      <a:pt x="38" y="64"/>
                    </a:lnTo>
                    <a:lnTo>
                      <a:pt x="38" y="64"/>
                    </a:lnTo>
                    <a:lnTo>
                      <a:pt x="38" y="64"/>
                    </a:lnTo>
                    <a:lnTo>
                      <a:pt x="38" y="64"/>
                    </a:lnTo>
                    <a:lnTo>
                      <a:pt x="38" y="64"/>
                    </a:lnTo>
                    <a:lnTo>
                      <a:pt x="38" y="64"/>
                    </a:lnTo>
                    <a:lnTo>
                      <a:pt x="34" y="68"/>
                    </a:lnTo>
                    <a:lnTo>
                      <a:pt x="34" y="68"/>
                    </a:lnTo>
                    <a:lnTo>
                      <a:pt x="34" y="68"/>
                    </a:lnTo>
                    <a:lnTo>
                      <a:pt x="34" y="68"/>
                    </a:lnTo>
                    <a:lnTo>
                      <a:pt x="34" y="68"/>
                    </a:lnTo>
                    <a:lnTo>
                      <a:pt x="30" y="68"/>
                    </a:lnTo>
                    <a:lnTo>
                      <a:pt x="30" y="72"/>
                    </a:lnTo>
                    <a:lnTo>
                      <a:pt x="30" y="72"/>
                    </a:lnTo>
                    <a:lnTo>
                      <a:pt x="30" y="72"/>
                    </a:lnTo>
                    <a:lnTo>
                      <a:pt x="30" y="72"/>
                    </a:lnTo>
                    <a:lnTo>
                      <a:pt x="30" y="72"/>
                    </a:lnTo>
                    <a:lnTo>
                      <a:pt x="30" y="72"/>
                    </a:lnTo>
                    <a:lnTo>
                      <a:pt x="30" y="72"/>
                    </a:lnTo>
                    <a:lnTo>
                      <a:pt x="30" y="72"/>
                    </a:lnTo>
                    <a:lnTo>
                      <a:pt x="26" y="72"/>
                    </a:lnTo>
                    <a:lnTo>
                      <a:pt x="26" y="72"/>
                    </a:lnTo>
                    <a:lnTo>
                      <a:pt x="26" y="72"/>
                    </a:lnTo>
                    <a:lnTo>
                      <a:pt x="26" y="72"/>
                    </a:lnTo>
                    <a:lnTo>
                      <a:pt x="22" y="68"/>
                    </a:lnTo>
                    <a:lnTo>
                      <a:pt x="22" y="68"/>
                    </a:lnTo>
                    <a:lnTo>
                      <a:pt x="22" y="68"/>
                    </a:lnTo>
                    <a:lnTo>
                      <a:pt x="22" y="68"/>
                    </a:lnTo>
                    <a:lnTo>
                      <a:pt x="22" y="68"/>
                    </a:lnTo>
                    <a:lnTo>
                      <a:pt x="18" y="68"/>
                    </a:lnTo>
                    <a:lnTo>
                      <a:pt x="18" y="68"/>
                    </a:lnTo>
                    <a:lnTo>
                      <a:pt x="18" y="68"/>
                    </a:lnTo>
                    <a:lnTo>
                      <a:pt x="16" y="68"/>
                    </a:lnTo>
                    <a:lnTo>
                      <a:pt x="16" y="68"/>
                    </a:lnTo>
                    <a:lnTo>
                      <a:pt x="16" y="68"/>
                    </a:lnTo>
                    <a:lnTo>
                      <a:pt x="16" y="68"/>
                    </a:lnTo>
                    <a:lnTo>
                      <a:pt x="12" y="68"/>
                    </a:lnTo>
                    <a:lnTo>
                      <a:pt x="12" y="68"/>
                    </a:lnTo>
                    <a:lnTo>
                      <a:pt x="12" y="68"/>
                    </a:lnTo>
                    <a:lnTo>
                      <a:pt x="12" y="68"/>
                    </a:lnTo>
                    <a:lnTo>
                      <a:pt x="8" y="68"/>
                    </a:lnTo>
                    <a:lnTo>
                      <a:pt x="8" y="68"/>
                    </a:lnTo>
                    <a:lnTo>
                      <a:pt x="8" y="68"/>
                    </a:lnTo>
                    <a:lnTo>
                      <a:pt x="8" y="64"/>
                    </a:lnTo>
                    <a:lnTo>
                      <a:pt x="8" y="64"/>
                    </a:lnTo>
                    <a:lnTo>
                      <a:pt x="8" y="64"/>
                    </a:lnTo>
                    <a:lnTo>
                      <a:pt x="8" y="64"/>
                    </a:lnTo>
                    <a:lnTo>
                      <a:pt x="8" y="64"/>
                    </a:lnTo>
                    <a:lnTo>
                      <a:pt x="4" y="64"/>
                    </a:lnTo>
                    <a:lnTo>
                      <a:pt x="4" y="64"/>
                    </a:lnTo>
                    <a:lnTo>
                      <a:pt x="4" y="60"/>
                    </a:lnTo>
                    <a:lnTo>
                      <a:pt x="4" y="60"/>
                    </a:lnTo>
                    <a:lnTo>
                      <a:pt x="0" y="60"/>
                    </a:lnTo>
                    <a:lnTo>
                      <a:pt x="0" y="60"/>
                    </a:lnTo>
                    <a:lnTo>
                      <a:pt x="0" y="60"/>
                    </a:lnTo>
                    <a:lnTo>
                      <a:pt x="0" y="56"/>
                    </a:lnTo>
                    <a:lnTo>
                      <a:pt x="0" y="56"/>
                    </a:lnTo>
                    <a:lnTo>
                      <a:pt x="0" y="56"/>
                    </a:lnTo>
                    <a:lnTo>
                      <a:pt x="0" y="56"/>
                    </a:lnTo>
                    <a:lnTo>
                      <a:pt x="0" y="56"/>
                    </a:lnTo>
                    <a:lnTo>
                      <a:pt x="0" y="56"/>
                    </a:lnTo>
                    <a:lnTo>
                      <a:pt x="0" y="56"/>
                    </a:lnTo>
                    <a:lnTo>
                      <a:pt x="0" y="52"/>
                    </a:lnTo>
                    <a:lnTo>
                      <a:pt x="0" y="52"/>
                    </a:lnTo>
                    <a:lnTo>
                      <a:pt x="0" y="52"/>
                    </a:lnTo>
                    <a:lnTo>
                      <a:pt x="0" y="52"/>
                    </a:lnTo>
                    <a:lnTo>
                      <a:pt x="4" y="48"/>
                    </a:lnTo>
                    <a:lnTo>
                      <a:pt x="4" y="48"/>
                    </a:lnTo>
                    <a:lnTo>
                      <a:pt x="0" y="44"/>
                    </a:lnTo>
                    <a:lnTo>
                      <a:pt x="0" y="42"/>
                    </a:lnTo>
                    <a:lnTo>
                      <a:pt x="8" y="34"/>
                    </a:lnTo>
                    <a:lnTo>
                      <a:pt x="8" y="34"/>
                    </a:lnTo>
                    <a:lnTo>
                      <a:pt x="8" y="30"/>
                    </a:lnTo>
                    <a:lnTo>
                      <a:pt x="8" y="30"/>
                    </a:lnTo>
                    <a:lnTo>
                      <a:pt x="12" y="30"/>
                    </a:lnTo>
                    <a:lnTo>
                      <a:pt x="18" y="30"/>
                    </a:lnTo>
                    <a:lnTo>
                      <a:pt x="18" y="30"/>
                    </a:lnTo>
                    <a:lnTo>
                      <a:pt x="22" y="30"/>
                    </a:lnTo>
                    <a:lnTo>
                      <a:pt x="26" y="30"/>
                    </a:lnTo>
                    <a:lnTo>
                      <a:pt x="26" y="30"/>
                    </a:lnTo>
                    <a:lnTo>
                      <a:pt x="26" y="30"/>
                    </a:lnTo>
                    <a:lnTo>
                      <a:pt x="26" y="30"/>
                    </a:lnTo>
                    <a:lnTo>
                      <a:pt x="26" y="30"/>
                    </a:lnTo>
                    <a:lnTo>
                      <a:pt x="26" y="30"/>
                    </a:lnTo>
                    <a:lnTo>
                      <a:pt x="26" y="30"/>
                    </a:lnTo>
                    <a:lnTo>
                      <a:pt x="26" y="26"/>
                    </a:lnTo>
                    <a:lnTo>
                      <a:pt x="26" y="26"/>
                    </a:lnTo>
                    <a:lnTo>
                      <a:pt x="26" y="26"/>
                    </a:lnTo>
                    <a:lnTo>
                      <a:pt x="26" y="26"/>
                    </a:lnTo>
                    <a:lnTo>
                      <a:pt x="26" y="26"/>
                    </a:lnTo>
                    <a:lnTo>
                      <a:pt x="26" y="26"/>
                    </a:lnTo>
                    <a:lnTo>
                      <a:pt x="26" y="26"/>
                    </a:lnTo>
                    <a:lnTo>
                      <a:pt x="22" y="26"/>
                    </a:lnTo>
                    <a:lnTo>
                      <a:pt x="22" y="26"/>
                    </a:lnTo>
                    <a:lnTo>
                      <a:pt x="22" y="22"/>
                    </a:lnTo>
                    <a:lnTo>
                      <a:pt x="22" y="22"/>
                    </a:lnTo>
                    <a:lnTo>
                      <a:pt x="22" y="22"/>
                    </a:lnTo>
                    <a:lnTo>
                      <a:pt x="22" y="22"/>
                    </a:lnTo>
                    <a:lnTo>
                      <a:pt x="22" y="22"/>
                    </a:lnTo>
                    <a:lnTo>
                      <a:pt x="22" y="22"/>
                    </a:lnTo>
                    <a:lnTo>
                      <a:pt x="22" y="18"/>
                    </a:lnTo>
                    <a:lnTo>
                      <a:pt x="22" y="18"/>
                    </a:lnTo>
                    <a:lnTo>
                      <a:pt x="18" y="18"/>
                    </a:lnTo>
                    <a:lnTo>
                      <a:pt x="18" y="18"/>
                    </a:lnTo>
                    <a:lnTo>
                      <a:pt x="18" y="18"/>
                    </a:lnTo>
                    <a:lnTo>
                      <a:pt x="18" y="18"/>
                    </a:lnTo>
                    <a:lnTo>
                      <a:pt x="18" y="18"/>
                    </a:lnTo>
                    <a:lnTo>
                      <a:pt x="16" y="14"/>
                    </a:lnTo>
                    <a:lnTo>
                      <a:pt x="16" y="14"/>
                    </a:lnTo>
                    <a:lnTo>
                      <a:pt x="16" y="12"/>
                    </a:lnTo>
                    <a:lnTo>
                      <a:pt x="12" y="12"/>
                    </a:lnTo>
                    <a:lnTo>
                      <a:pt x="12" y="12"/>
                    </a:lnTo>
                    <a:lnTo>
                      <a:pt x="12" y="12"/>
                    </a:lnTo>
                    <a:lnTo>
                      <a:pt x="18" y="12"/>
                    </a:lnTo>
                    <a:lnTo>
                      <a:pt x="18" y="4"/>
                    </a:lnTo>
                    <a:lnTo>
                      <a:pt x="18" y="0"/>
                    </a:lnTo>
                    <a:lnTo>
                      <a:pt x="18" y="0"/>
                    </a:lnTo>
                    <a:lnTo>
                      <a:pt x="18" y="0"/>
                    </a:lnTo>
                    <a:lnTo>
                      <a:pt x="18" y="0"/>
                    </a:lnTo>
                    <a:lnTo>
                      <a:pt x="22" y="0"/>
                    </a:lnTo>
                    <a:lnTo>
                      <a:pt x="22" y="0"/>
                    </a:lnTo>
                    <a:lnTo>
                      <a:pt x="30" y="0"/>
                    </a:lnTo>
                    <a:lnTo>
                      <a:pt x="30" y="0"/>
                    </a:lnTo>
                    <a:lnTo>
                      <a:pt x="34" y="0"/>
                    </a:lnTo>
                    <a:lnTo>
                      <a:pt x="42" y="0"/>
                    </a:lnTo>
                    <a:lnTo>
                      <a:pt x="46" y="0"/>
                    </a:lnTo>
                    <a:lnTo>
                      <a:pt x="46" y="4"/>
                    </a:lnTo>
                    <a:lnTo>
                      <a:pt x="46" y="8"/>
                    </a:lnTo>
                    <a:lnTo>
                      <a:pt x="46" y="14"/>
                    </a:lnTo>
                    <a:lnTo>
                      <a:pt x="46" y="26"/>
                    </a:lnTo>
                    <a:lnTo>
                      <a:pt x="42" y="30"/>
                    </a:lnTo>
                    <a:lnTo>
                      <a:pt x="42" y="34"/>
                    </a:lnTo>
                    <a:lnTo>
                      <a:pt x="42" y="34"/>
                    </a:lnTo>
                    <a:lnTo>
                      <a:pt x="46" y="34"/>
                    </a:lnTo>
                    <a:lnTo>
                      <a:pt x="46" y="34"/>
                    </a:lnTo>
                    <a:lnTo>
                      <a:pt x="46" y="34"/>
                    </a:lnTo>
                    <a:lnTo>
                      <a:pt x="50" y="34"/>
                    </a:lnTo>
                    <a:lnTo>
                      <a:pt x="50" y="34"/>
                    </a:lnTo>
                    <a:lnTo>
                      <a:pt x="50" y="34"/>
                    </a:lnTo>
                    <a:lnTo>
                      <a:pt x="50" y="34"/>
                    </a:lnTo>
                    <a:lnTo>
                      <a:pt x="50" y="34"/>
                    </a:lnTo>
                    <a:lnTo>
                      <a:pt x="50" y="34"/>
                    </a:lnTo>
                    <a:lnTo>
                      <a:pt x="50" y="38"/>
                    </a:lnTo>
                    <a:lnTo>
                      <a:pt x="52" y="38"/>
                    </a:lnTo>
                    <a:lnTo>
                      <a:pt x="52" y="38"/>
                    </a:lnTo>
                    <a:lnTo>
                      <a:pt x="52" y="38"/>
                    </a:lnTo>
                    <a:lnTo>
                      <a:pt x="52" y="38"/>
                    </a:lnTo>
                    <a:lnTo>
                      <a:pt x="52" y="34"/>
                    </a:lnTo>
                    <a:lnTo>
                      <a:pt x="52" y="34"/>
                    </a:lnTo>
                    <a:lnTo>
                      <a:pt x="52" y="34"/>
                    </a:lnTo>
                    <a:lnTo>
                      <a:pt x="52" y="34"/>
                    </a:lnTo>
                    <a:lnTo>
                      <a:pt x="56" y="34"/>
                    </a:lnTo>
                    <a:lnTo>
                      <a:pt x="56" y="38"/>
                    </a:lnTo>
                    <a:lnTo>
                      <a:pt x="56" y="38"/>
                    </a:lnTo>
                    <a:lnTo>
                      <a:pt x="56" y="38"/>
                    </a:lnTo>
                    <a:lnTo>
                      <a:pt x="56" y="38"/>
                    </a:lnTo>
                    <a:lnTo>
                      <a:pt x="56" y="38"/>
                    </a:lnTo>
                    <a:lnTo>
                      <a:pt x="56" y="38"/>
                    </a:lnTo>
                    <a:lnTo>
                      <a:pt x="52" y="42"/>
                    </a:lnTo>
                    <a:lnTo>
                      <a:pt x="52" y="42"/>
                    </a:lnTo>
                    <a:lnTo>
                      <a:pt x="52" y="44"/>
                    </a:lnTo>
                    <a:lnTo>
                      <a:pt x="50" y="44"/>
                    </a:lnTo>
                    <a:lnTo>
                      <a:pt x="50" y="44"/>
                    </a:lnTo>
                    <a:lnTo>
                      <a:pt x="46" y="48"/>
                    </a:lnTo>
                    <a:lnTo>
                      <a:pt x="46" y="48"/>
                    </a:lnTo>
                    <a:lnTo>
                      <a:pt x="46" y="48"/>
                    </a:lnTo>
                    <a:lnTo>
                      <a:pt x="46" y="48"/>
                    </a:lnTo>
                    <a:lnTo>
                      <a:pt x="46" y="48"/>
                    </a:lnTo>
                    <a:lnTo>
                      <a:pt x="46" y="48"/>
                    </a:lnTo>
                    <a:lnTo>
                      <a:pt x="46" y="48"/>
                    </a:lnTo>
                    <a:lnTo>
                      <a:pt x="46" y="52"/>
                    </a:lnTo>
                    <a:lnTo>
                      <a:pt x="46" y="52"/>
                    </a:lnTo>
                    <a:lnTo>
                      <a:pt x="42" y="52"/>
                    </a:lnTo>
                    <a:lnTo>
                      <a:pt x="42" y="52"/>
                    </a:lnTo>
                    <a:lnTo>
                      <a:pt x="42" y="52"/>
                    </a:lnTo>
                    <a:lnTo>
                      <a:pt x="46" y="56"/>
                    </a:lnTo>
                    <a:lnTo>
                      <a:pt x="46" y="56"/>
                    </a:lnTo>
                    <a:lnTo>
                      <a:pt x="46" y="56"/>
                    </a:lnTo>
                    <a:lnTo>
                      <a:pt x="46" y="56"/>
                    </a:lnTo>
                    <a:lnTo>
                      <a:pt x="42" y="56"/>
                    </a:lnTo>
                    <a:lnTo>
                      <a:pt x="42" y="60"/>
                    </a:lnTo>
                    <a:lnTo>
                      <a:pt x="42" y="60"/>
                    </a:lnTo>
                    <a:lnTo>
                      <a:pt x="42" y="60"/>
                    </a:lnTo>
                    <a:lnTo>
                      <a:pt x="42" y="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8" name="Freeform 75">
                <a:extLst>
                  <a:ext uri="{FF2B5EF4-FFF2-40B4-BE49-F238E27FC236}">
                    <a16:creationId xmlns:a16="http://schemas.microsoft.com/office/drawing/2014/main" id="{B1E85204-0405-4E4D-ADDD-266F45486ADC}"/>
                  </a:ext>
                </a:extLst>
              </p:cNvPr>
              <p:cNvSpPr>
                <a:spLocks noEditPoints="1"/>
              </p:cNvSpPr>
              <p:nvPr/>
            </p:nvSpPr>
            <p:spPr bwMode="auto">
              <a:xfrm>
                <a:off x="2518146" y="9422942"/>
                <a:ext cx="69703" cy="59248"/>
              </a:xfrm>
              <a:custGeom>
                <a:avLst/>
                <a:gdLst>
                  <a:gd name="T0" fmla="*/ 22 w 40"/>
                  <a:gd name="T1" fmla="*/ 0 h 34"/>
                  <a:gd name="T2" fmla="*/ 26 w 40"/>
                  <a:gd name="T3" fmla="*/ 0 h 34"/>
                  <a:gd name="T4" fmla="*/ 26 w 40"/>
                  <a:gd name="T5" fmla="*/ 0 h 34"/>
                  <a:gd name="T6" fmla="*/ 18 w 40"/>
                  <a:gd name="T7" fmla="*/ 8 h 34"/>
                  <a:gd name="T8" fmla="*/ 14 w 40"/>
                  <a:gd name="T9" fmla="*/ 8 h 34"/>
                  <a:gd name="T10" fmla="*/ 14 w 40"/>
                  <a:gd name="T11" fmla="*/ 4 h 34"/>
                  <a:gd name="T12" fmla="*/ 18 w 40"/>
                  <a:gd name="T13" fmla="*/ 4 h 34"/>
                  <a:gd name="T14" fmla="*/ 22 w 40"/>
                  <a:gd name="T15" fmla="*/ 0 h 34"/>
                  <a:gd name="T16" fmla="*/ 26 w 40"/>
                  <a:gd name="T17" fmla="*/ 0 h 34"/>
                  <a:gd name="T18" fmla="*/ 30 w 40"/>
                  <a:gd name="T19" fmla="*/ 4 h 34"/>
                  <a:gd name="T20" fmla="*/ 34 w 40"/>
                  <a:gd name="T21" fmla="*/ 4 h 34"/>
                  <a:gd name="T22" fmla="*/ 40 w 40"/>
                  <a:gd name="T23" fmla="*/ 4 h 34"/>
                  <a:gd name="T24" fmla="*/ 40 w 40"/>
                  <a:gd name="T25" fmla="*/ 8 h 34"/>
                  <a:gd name="T26" fmla="*/ 40 w 40"/>
                  <a:gd name="T27" fmla="*/ 8 h 34"/>
                  <a:gd name="T28" fmla="*/ 40 w 40"/>
                  <a:gd name="T29" fmla="*/ 12 h 34"/>
                  <a:gd name="T30" fmla="*/ 40 w 40"/>
                  <a:gd name="T31" fmla="*/ 16 h 34"/>
                  <a:gd name="T32" fmla="*/ 40 w 40"/>
                  <a:gd name="T33" fmla="*/ 16 h 34"/>
                  <a:gd name="T34" fmla="*/ 40 w 40"/>
                  <a:gd name="T35" fmla="*/ 22 h 34"/>
                  <a:gd name="T36" fmla="*/ 40 w 40"/>
                  <a:gd name="T37" fmla="*/ 22 h 34"/>
                  <a:gd name="T38" fmla="*/ 38 w 40"/>
                  <a:gd name="T39" fmla="*/ 22 h 34"/>
                  <a:gd name="T40" fmla="*/ 38 w 40"/>
                  <a:gd name="T41" fmla="*/ 22 h 34"/>
                  <a:gd name="T42" fmla="*/ 38 w 40"/>
                  <a:gd name="T43" fmla="*/ 26 h 34"/>
                  <a:gd name="T44" fmla="*/ 38 w 40"/>
                  <a:gd name="T45" fmla="*/ 26 h 34"/>
                  <a:gd name="T46" fmla="*/ 40 w 40"/>
                  <a:gd name="T47" fmla="*/ 30 h 34"/>
                  <a:gd name="T48" fmla="*/ 40 w 40"/>
                  <a:gd name="T49" fmla="*/ 34 h 34"/>
                  <a:gd name="T50" fmla="*/ 38 w 40"/>
                  <a:gd name="T51" fmla="*/ 34 h 34"/>
                  <a:gd name="T52" fmla="*/ 34 w 40"/>
                  <a:gd name="T53" fmla="*/ 30 h 34"/>
                  <a:gd name="T54" fmla="*/ 34 w 40"/>
                  <a:gd name="T55" fmla="*/ 30 h 34"/>
                  <a:gd name="T56" fmla="*/ 30 w 40"/>
                  <a:gd name="T57" fmla="*/ 34 h 34"/>
                  <a:gd name="T58" fmla="*/ 26 w 40"/>
                  <a:gd name="T59" fmla="*/ 34 h 34"/>
                  <a:gd name="T60" fmla="*/ 22 w 40"/>
                  <a:gd name="T61" fmla="*/ 34 h 34"/>
                  <a:gd name="T62" fmla="*/ 18 w 40"/>
                  <a:gd name="T63" fmla="*/ 30 h 34"/>
                  <a:gd name="T64" fmla="*/ 10 w 40"/>
                  <a:gd name="T65" fmla="*/ 34 h 34"/>
                  <a:gd name="T66" fmla="*/ 10 w 40"/>
                  <a:gd name="T67" fmla="*/ 34 h 34"/>
                  <a:gd name="T68" fmla="*/ 10 w 40"/>
                  <a:gd name="T69" fmla="*/ 34 h 34"/>
                  <a:gd name="T70" fmla="*/ 10 w 40"/>
                  <a:gd name="T71" fmla="*/ 34 h 34"/>
                  <a:gd name="T72" fmla="*/ 8 w 40"/>
                  <a:gd name="T73" fmla="*/ 34 h 34"/>
                  <a:gd name="T74" fmla="*/ 4 w 40"/>
                  <a:gd name="T75" fmla="*/ 30 h 34"/>
                  <a:gd name="T76" fmla="*/ 4 w 40"/>
                  <a:gd name="T77" fmla="*/ 30 h 34"/>
                  <a:gd name="T78" fmla="*/ 4 w 40"/>
                  <a:gd name="T79" fmla="*/ 22 h 34"/>
                  <a:gd name="T80" fmla="*/ 8 w 40"/>
                  <a:gd name="T81" fmla="*/ 22 h 34"/>
                  <a:gd name="T82" fmla="*/ 10 w 40"/>
                  <a:gd name="T83" fmla="*/ 26 h 34"/>
                  <a:gd name="T84" fmla="*/ 10 w 40"/>
                  <a:gd name="T85" fmla="*/ 26 h 34"/>
                  <a:gd name="T86" fmla="*/ 14 w 40"/>
                  <a:gd name="T87" fmla="*/ 26 h 34"/>
                  <a:gd name="T88" fmla="*/ 10 w 40"/>
                  <a:gd name="T89" fmla="*/ 26 h 34"/>
                  <a:gd name="T90" fmla="*/ 14 w 40"/>
                  <a:gd name="T91" fmla="*/ 26 h 34"/>
                  <a:gd name="T92" fmla="*/ 22 w 40"/>
                  <a:gd name="T93" fmla="*/ 26 h 34"/>
                  <a:gd name="T94" fmla="*/ 22 w 40"/>
                  <a:gd name="T95" fmla="*/ 26 h 34"/>
                  <a:gd name="T96" fmla="*/ 26 w 40"/>
                  <a:gd name="T97" fmla="*/ 26 h 34"/>
                  <a:gd name="T98" fmla="*/ 26 w 40"/>
                  <a:gd name="T99" fmla="*/ 26 h 34"/>
                  <a:gd name="T100" fmla="*/ 30 w 40"/>
                  <a:gd name="T101" fmla="*/ 26 h 34"/>
                  <a:gd name="T102" fmla="*/ 30 w 40"/>
                  <a:gd name="T103" fmla="*/ 22 h 34"/>
                  <a:gd name="T104" fmla="*/ 30 w 40"/>
                  <a:gd name="T105" fmla="*/ 22 h 34"/>
                  <a:gd name="T106" fmla="*/ 26 w 40"/>
                  <a:gd name="T107" fmla="*/ 20 h 34"/>
                  <a:gd name="T108" fmla="*/ 26 w 40"/>
                  <a:gd name="T109" fmla="*/ 16 h 34"/>
                  <a:gd name="T110" fmla="*/ 22 w 40"/>
                  <a:gd name="T111" fmla="*/ 8 h 34"/>
                  <a:gd name="T112" fmla="*/ 22 w 40"/>
                  <a:gd name="T113" fmla="*/ 8 h 34"/>
                  <a:gd name="T114" fmla="*/ 18 w 40"/>
                  <a:gd name="T115" fmla="*/ 20 h 34"/>
                  <a:gd name="T116" fmla="*/ 18 w 40"/>
                  <a:gd name="T117" fmla="*/ 20 h 34"/>
                  <a:gd name="T118" fmla="*/ 22 w 40"/>
                  <a:gd name="T119" fmla="*/ 20 h 34"/>
                  <a:gd name="T120" fmla="*/ 26 w 40"/>
                  <a:gd name="T121" fmla="*/ 22 h 34"/>
                  <a:gd name="T122" fmla="*/ 26 w 40"/>
                  <a:gd name="T123"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34">
                    <a:moveTo>
                      <a:pt x="26" y="0"/>
                    </a:moveTo>
                    <a:lnTo>
                      <a:pt x="26" y="0"/>
                    </a:lnTo>
                    <a:lnTo>
                      <a:pt x="22" y="0"/>
                    </a:lnTo>
                    <a:lnTo>
                      <a:pt x="22" y="0"/>
                    </a:lnTo>
                    <a:lnTo>
                      <a:pt x="22" y="0"/>
                    </a:lnTo>
                    <a:lnTo>
                      <a:pt x="22" y="0"/>
                    </a:lnTo>
                    <a:lnTo>
                      <a:pt x="22" y="0"/>
                    </a:lnTo>
                    <a:lnTo>
                      <a:pt x="22" y="0"/>
                    </a:lnTo>
                    <a:lnTo>
                      <a:pt x="22" y="0"/>
                    </a:lnTo>
                    <a:lnTo>
                      <a:pt x="26" y="0"/>
                    </a:lnTo>
                    <a:lnTo>
                      <a:pt x="26" y="0"/>
                    </a:lnTo>
                    <a:lnTo>
                      <a:pt x="26" y="0"/>
                    </a:lnTo>
                    <a:lnTo>
                      <a:pt x="26" y="0"/>
                    </a:lnTo>
                    <a:lnTo>
                      <a:pt x="26" y="0"/>
                    </a:lnTo>
                    <a:lnTo>
                      <a:pt x="26" y="0"/>
                    </a:lnTo>
                    <a:lnTo>
                      <a:pt x="26" y="0"/>
                    </a:lnTo>
                    <a:lnTo>
                      <a:pt x="26" y="0"/>
                    </a:lnTo>
                    <a:lnTo>
                      <a:pt x="26" y="0"/>
                    </a:lnTo>
                    <a:close/>
                    <a:moveTo>
                      <a:pt x="22" y="8"/>
                    </a:moveTo>
                    <a:lnTo>
                      <a:pt x="18" y="8"/>
                    </a:lnTo>
                    <a:lnTo>
                      <a:pt x="18" y="8"/>
                    </a:lnTo>
                    <a:lnTo>
                      <a:pt x="18" y="8"/>
                    </a:lnTo>
                    <a:lnTo>
                      <a:pt x="14" y="8"/>
                    </a:lnTo>
                    <a:lnTo>
                      <a:pt x="14" y="8"/>
                    </a:lnTo>
                    <a:lnTo>
                      <a:pt x="14" y="8"/>
                    </a:lnTo>
                    <a:lnTo>
                      <a:pt x="14" y="4"/>
                    </a:lnTo>
                    <a:lnTo>
                      <a:pt x="14" y="4"/>
                    </a:lnTo>
                    <a:lnTo>
                      <a:pt x="14" y="4"/>
                    </a:lnTo>
                    <a:lnTo>
                      <a:pt x="14" y="4"/>
                    </a:lnTo>
                    <a:lnTo>
                      <a:pt x="14" y="4"/>
                    </a:lnTo>
                    <a:lnTo>
                      <a:pt x="14" y="4"/>
                    </a:lnTo>
                    <a:lnTo>
                      <a:pt x="14" y="4"/>
                    </a:lnTo>
                    <a:lnTo>
                      <a:pt x="18" y="4"/>
                    </a:lnTo>
                    <a:lnTo>
                      <a:pt x="18" y="4"/>
                    </a:lnTo>
                    <a:lnTo>
                      <a:pt x="18" y="4"/>
                    </a:lnTo>
                    <a:lnTo>
                      <a:pt x="18" y="4"/>
                    </a:lnTo>
                    <a:lnTo>
                      <a:pt x="18" y="4"/>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4"/>
                    </a:lnTo>
                    <a:lnTo>
                      <a:pt x="30" y="4"/>
                    </a:lnTo>
                    <a:lnTo>
                      <a:pt x="34" y="4"/>
                    </a:lnTo>
                    <a:lnTo>
                      <a:pt x="34" y="4"/>
                    </a:lnTo>
                    <a:lnTo>
                      <a:pt x="34" y="4"/>
                    </a:lnTo>
                    <a:lnTo>
                      <a:pt x="34" y="4"/>
                    </a:lnTo>
                    <a:lnTo>
                      <a:pt x="34" y="4"/>
                    </a:lnTo>
                    <a:lnTo>
                      <a:pt x="38" y="4"/>
                    </a:lnTo>
                    <a:lnTo>
                      <a:pt x="38" y="4"/>
                    </a:lnTo>
                    <a:lnTo>
                      <a:pt x="38" y="4"/>
                    </a:lnTo>
                    <a:lnTo>
                      <a:pt x="40" y="4"/>
                    </a:lnTo>
                    <a:lnTo>
                      <a:pt x="40" y="4"/>
                    </a:lnTo>
                    <a:lnTo>
                      <a:pt x="40" y="4"/>
                    </a:lnTo>
                    <a:lnTo>
                      <a:pt x="40" y="4"/>
                    </a:lnTo>
                    <a:lnTo>
                      <a:pt x="40" y="8"/>
                    </a:lnTo>
                    <a:lnTo>
                      <a:pt x="40" y="8"/>
                    </a:lnTo>
                    <a:lnTo>
                      <a:pt x="40" y="8"/>
                    </a:lnTo>
                    <a:lnTo>
                      <a:pt x="40" y="8"/>
                    </a:lnTo>
                    <a:lnTo>
                      <a:pt x="40" y="8"/>
                    </a:lnTo>
                    <a:lnTo>
                      <a:pt x="40" y="8"/>
                    </a:lnTo>
                    <a:lnTo>
                      <a:pt x="40" y="8"/>
                    </a:lnTo>
                    <a:lnTo>
                      <a:pt x="40" y="8"/>
                    </a:lnTo>
                    <a:lnTo>
                      <a:pt x="40" y="8"/>
                    </a:lnTo>
                    <a:lnTo>
                      <a:pt x="40" y="8"/>
                    </a:lnTo>
                    <a:lnTo>
                      <a:pt x="40" y="12"/>
                    </a:lnTo>
                    <a:lnTo>
                      <a:pt x="40" y="12"/>
                    </a:lnTo>
                    <a:lnTo>
                      <a:pt x="40" y="12"/>
                    </a:lnTo>
                    <a:lnTo>
                      <a:pt x="40" y="12"/>
                    </a:lnTo>
                    <a:lnTo>
                      <a:pt x="40" y="16"/>
                    </a:lnTo>
                    <a:lnTo>
                      <a:pt x="40" y="16"/>
                    </a:lnTo>
                    <a:lnTo>
                      <a:pt x="40" y="16"/>
                    </a:lnTo>
                    <a:lnTo>
                      <a:pt x="40" y="16"/>
                    </a:lnTo>
                    <a:lnTo>
                      <a:pt x="40" y="16"/>
                    </a:lnTo>
                    <a:lnTo>
                      <a:pt x="40" y="16"/>
                    </a:lnTo>
                    <a:lnTo>
                      <a:pt x="40" y="16"/>
                    </a:lnTo>
                    <a:lnTo>
                      <a:pt x="40" y="16"/>
                    </a:lnTo>
                    <a:lnTo>
                      <a:pt x="40" y="16"/>
                    </a:lnTo>
                    <a:lnTo>
                      <a:pt x="40" y="20"/>
                    </a:lnTo>
                    <a:lnTo>
                      <a:pt x="40" y="20"/>
                    </a:lnTo>
                    <a:lnTo>
                      <a:pt x="40" y="20"/>
                    </a:lnTo>
                    <a:lnTo>
                      <a:pt x="40" y="22"/>
                    </a:lnTo>
                    <a:lnTo>
                      <a:pt x="40" y="22"/>
                    </a:lnTo>
                    <a:lnTo>
                      <a:pt x="40" y="22"/>
                    </a:lnTo>
                    <a:lnTo>
                      <a:pt x="40" y="22"/>
                    </a:lnTo>
                    <a:lnTo>
                      <a:pt x="40" y="22"/>
                    </a:lnTo>
                    <a:lnTo>
                      <a:pt x="40" y="22"/>
                    </a:lnTo>
                    <a:lnTo>
                      <a:pt x="40" y="22"/>
                    </a:lnTo>
                    <a:lnTo>
                      <a:pt x="40" y="22"/>
                    </a:lnTo>
                    <a:lnTo>
                      <a:pt x="40" y="22"/>
                    </a:lnTo>
                    <a:lnTo>
                      <a:pt x="40" y="22"/>
                    </a:lnTo>
                    <a:lnTo>
                      <a:pt x="38" y="22"/>
                    </a:lnTo>
                    <a:lnTo>
                      <a:pt x="38" y="22"/>
                    </a:lnTo>
                    <a:lnTo>
                      <a:pt x="38" y="22"/>
                    </a:lnTo>
                    <a:lnTo>
                      <a:pt x="38" y="26"/>
                    </a:lnTo>
                    <a:lnTo>
                      <a:pt x="38" y="22"/>
                    </a:lnTo>
                    <a:lnTo>
                      <a:pt x="38" y="22"/>
                    </a:lnTo>
                    <a:lnTo>
                      <a:pt x="38" y="22"/>
                    </a:lnTo>
                    <a:lnTo>
                      <a:pt x="38" y="22"/>
                    </a:lnTo>
                    <a:lnTo>
                      <a:pt x="38" y="26"/>
                    </a:lnTo>
                    <a:lnTo>
                      <a:pt x="38" y="26"/>
                    </a:lnTo>
                    <a:lnTo>
                      <a:pt x="38" y="26"/>
                    </a:lnTo>
                    <a:lnTo>
                      <a:pt x="38" y="26"/>
                    </a:lnTo>
                    <a:lnTo>
                      <a:pt x="38" y="26"/>
                    </a:lnTo>
                    <a:lnTo>
                      <a:pt x="38" y="26"/>
                    </a:lnTo>
                    <a:lnTo>
                      <a:pt x="38" y="26"/>
                    </a:lnTo>
                    <a:lnTo>
                      <a:pt x="38" y="26"/>
                    </a:lnTo>
                    <a:lnTo>
                      <a:pt x="38" y="30"/>
                    </a:lnTo>
                    <a:lnTo>
                      <a:pt x="40" y="30"/>
                    </a:lnTo>
                    <a:lnTo>
                      <a:pt x="40" y="30"/>
                    </a:lnTo>
                    <a:lnTo>
                      <a:pt x="40" y="30"/>
                    </a:lnTo>
                    <a:lnTo>
                      <a:pt x="40" y="30"/>
                    </a:lnTo>
                    <a:lnTo>
                      <a:pt x="40" y="30"/>
                    </a:lnTo>
                    <a:lnTo>
                      <a:pt x="40" y="30"/>
                    </a:lnTo>
                    <a:lnTo>
                      <a:pt x="40" y="30"/>
                    </a:lnTo>
                    <a:lnTo>
                      <a:pt x="40" y="34"/>
                    </a:lnTo>
                    <a:lnTo>
                      <a:pt x="40" y="34"/>
                    </a:lnTo>
                    <a:lnTo>
                      <a:pt x="40" y="34"/>
                    </a:lnTo>
                    <a:lnTo>
                      <a:pt x="40" y="34"/>
                    </a:lnTo>
                    <a:lnTo>
                      <a:pt x="40" y="34"/>
                    </a:lnTo>
                    <a:lnTo>
                      <a:pt x="40" y="34"/>
                    </a:lnTo>
                    <a:lnTo>
                      <a:pt x="38" y="34"/>
                    </a:lnTo>
                    <a:lnTo>
                      <a:pt x="38" y="34"/>
                    </a:lnTo>
                    <a:lnTo>
                      <a:pt x="38" y="34"/>
                    </a:lnTo>
                    <a:lnTo>
                      <a:pt x="38" y="34"/>
                    </a:lnTo>
                    <a:lnTo>
                      <a:pt x="38" y="30"/>
                    </a:lnTo>
                    <a:lnTo>
                      <a:pt x="34" y="30"/>
                    </a:lnTo>
                    <a:lnTo>
                      <a:pt x="34" y="30"/>
                    </a:lnTo>
                    <a:lnTo>
                      <a:pt x="34" y="30"/>
                    </a:lnTo>
                    <a:lnTo>
                      <a:pt x="34" y="30"/>
                    </a:lnTo>
                    <a:lnTo>
                      <a:pt x="34" y="30"/>
                    </a:lnTo>
                    <a:lnTo>
                      <a:pt x="34" y="30"/>
                    </a:lnTo>
                    <a:lnTo>
                      <a:pt x="34" y="30"/>
                    </a:lnTo>
                    <a:lnTo>
                      <a:pt x="30" y="30"/>
                    </a:lnTo>
                    <a:lnTo>
                      <a:pt x="30" y="30"/>
                    </a:lnTo>
                    <a:lnTo>
                      <a:pt x="30" y="30"/>
                    </a:lnTo>
                    <a:lnTo>
                      <a:pt x="30" y="34"/>
                    </a:lnTo>
                    <a:lnTo>
                      <a:pt x="26" y="34"/>
                    </a:lnTo>
                    <a:lnTo>
                      <a:pt x="26" y="34"/>
                    </a:lnTo>
                    <a:lnTo>
                      <a:pt x="26" y="34"/>
                    </a:lnTo>
                    <a:lnTo>
                      <a:pt x="26" y="34"/>
                    </a:lnTo>
                    <a:lnTo>
                      <a:pt x="26" y="34"/>
                    </a:lnTo>
                    <a:lnTo>
                      <a:pt x="26" y="34"/>
                    </a:lnTo>
                    <a:lnTo>
                      <a:pt x="26" y="34"/>
                    </a:lnTo>
                    <a:lnTo>
                      <a:pt x="26" y="34"/>
                    </a:lnTo>
                    <a:lnTo>
                      <a:pt x="26" y="34"/>
                    </a:lnTo>
                    <a:lnTo>
                      <a:pt x="22" y="34"/>
                    </a:lnTo>
                    <a:lnTo>
                      <a:pt x="22" y="34"/>
                    </a:lnTo>
                    <a:lnTo>
                      <a:pt x="22" y="34"/>
                    </a:lnTo>
                    <a:lnTo>
                      <a:pt x="22" y="34"/>
                    </a:lnTo>
                    <a:lnTo>
                      <a:pt x="18" y="30"/>
                    </a:lnTo>
                    <a:lnTo>
                      <a:pt x="18" y="30"/>
                    </a:lnTo>
                    <a:lnTo>
                      <a:pt x="18" y="30"/>
                    </a:lnTo>
                    <a:lnTo>
                      <a:pt x="18" y="30"/>
                    </a:lnTo>
                    <a:lnTo>
                      <a:pt x="14" y="30"/>
                    </a:lnTo>
                    <a:lnTo>
                      <a:pt x="14" y="30"/>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10" y="34"/>
                    </a:lnTo>
                    <a:lnTo>
                      <a:pt x="8" y="34"/>
                    </a:lnTo>
                    <a:lnTo>
                      <a:pt x="8" y="34"/>
                    </a:lnTo>
                    <a:lnTo>
                      <a:pt x="8" y="34"/>
                    </a:lnTo>
                    <a:lnTo>
                      <a:pt x="8" y="30"/>
                    </a:lnTo>
                    <a:lnTo>
                      <a:pt x="8" y="30"/>
                    </a:lnTo>
                    <a:lnTo>
                      <a:pt x="4" y="30"/>
                    </a:lnTo>
                    <a:lnTo>
                      <a:pt x="4" y="30"/>
                    </a:lnTo>
                    <a:lnTo>
                      <a:pt x="4" y="30"/>
                    </a:lnTo>
                    <a:lnTo>
                      <a:pt x="4" y="30"/>
                    </a:lnTo>
                    <a:lnTo>
                      <a:pt x="4" y="30"/>
                    </a:lnTo>
                    <a:lnTo>
                      <a:pt x="4" y="30"/>
                    </a:lnTo>
                    <a:lnTo>
                      <a:pt x="4" y="30"/>
                    </a:lnTo>
                    <a:lnTo>
                      <a:pt x="4" y="30"/>
                    </a:lnTo>
                    <a:lnTo>
                      <a:pt x="0" y="30"/>
                    </a:lnTo>
                    <a:lnTo>
                      <a:pt x="0" y="30"/>
                    </a:lnTo>
                    <a:lnTo>
                      <a:pt x="0" y="26"/>
                    </a:lnTo>
                    <a:lnTo>
                      <a:pt x="4" y="22"/>
                    </a:lnTo>
                    <a:lnTo>
                      <a:pt x="4" y="22"/>
                    </a:lnTo>
                    <a:lnTo>
                      <a:pt x="4" y="22"/>
                    </a:lnTo>
                    <a:lnTo>
                      <a:pt x="4" y="22"/>
                    </a:lnTo>
                    <a:lnTo>
                      <a:pt x="8" y="22"/>
                    </a:lnTo>
                    <a:lnTo>
                      <a:pt x="8" y="22"/>
                    </a:lnTo>
                    <a:lnTo>
                      <a:pt x="8" y="22"/>
                    </a:lnTo>
                    <a:lnTo>
                      <a:pt x="8" y="22"/>
                    </a:lnTo>
                    <a:lnTo>
                      <a:pt x="8" y="26"/>
                    </a:lnTo>
                    <a:lnTo>
                      <a:pt x="8" y="26"/>
                    </a:lnTo>
                    <a:lnTo>
                      <a:pt x="8" y="26"/>
                    </a:lnTo>
                    <a:lnTo>
                      <a:pt x="10" y="26"/>
                    </a:lnTo>
                    <a:lnTo>
                      <a:pt x="10" y="26"/>
                    </a:lnTo>
                    <a:lnTo>
                      <a:pt x="10" y="26"/>
                    </a:lnTo>
                    <a:lnTo>
                      <a:pt x="10" y="26"/>
                    </a:lnTo>
                    <a:lnTo>
                      <a:pt x="10" y="26"/>
                    </a:lnTo>
                    <a:lnTo>
                      <a:pt x="10" y="26"/>
                    </a:lnTo>
                    <a:lnTo>
                      <a:pt x="14" y="26"/>
                    </a:lnTo>
                    <a:lnTo>
                      <a:pt x="14" y="26"/>
                    </a:lnTo>
                    <a:lnTo>
                      <a:pt x="14" y="26"/>
                    </a:lnTo>
                    <a:lnTo>
                      <a:pt x="14" y="26"/>
                    </a:lnTo>
                    <a:lnTo>
                      <a:pt x="14" y="26"/>
                    </a:lnTo>
                    <a:lnTo>
                      <a:pt x="10" y="26"/>
                    </a:lnTo>
                    <a:lnTo>
                      <a:pt x="10" y="26"/>
                    </a:lnTo>
                    <a:lnTo>
                      <a:pt x="10" y="26"/>
                    </a:lnTo>
                    <a:lnTo>
                      <a:pt x="10" y="26"/>
                    </a:lnTo>
                    <a:lnTo>
                      <a:pt x="10" y="26"/>
                    </a:lnTo>
                    <a:lnTo>
                      <a:pt x="14" y="26"/>
                    </a:lnTo>
                    <a:lnTo>
                      <a:pt x="14" y="26"/>
                    </a:lnTo>
                    <a:lnTo>
                      <a:pt x="14" y="26"/>
                    </a:lnTo>
                    <a:lnTo>
                      <a:pt x="14" y="26"/>
                    </a:lnTo>
                    <a:lnTo>
                      <a:pt x="14" y="26"/>
                    </a:lnTo>
                    <a:lnTo>
                      <a:pt x="14" y="26"/>
                    </a:lnTo>
                    <a:lnTo>
                      <a:pt x="18" y="26"/>
                    </a:lnTo>
                    <a:lnTo>
                      <a:pt x="18" y="26"/>
                    </a:lnTo>
                    <a:lnTo>
                      <a:pt x="18" y="26"/>
                    </a:lnTo>
                    <a:lnTo>
                      <a:pt x="22" y="26"/>
                    </a:lnTo>
                    <a:lnTo>
                      <a:pt x="22" y="26"/>
                    </a:lnTo>
                    <a:lnTo>
                      <a:pt x="22" y="26"/>
                    </a:lnTo>
                    <a:lnTo>
                      <a:pt x="22" y="26"/>
                    </a:lnTo>
                    <a:lnTo>
                      <a:pt x="22" y="26"/>
                    </a:lnTo>
                    <a:lnTo>
                      <a:pt x="22" y="26"/>
                    </a:lnTo>
                    <a:lnTo>
                      <a:pt x="22" y="26"/>
                    </a:lnTo>
                    <a:lnTo>
                      <a:pt x="26" y="26"/>
                    </a:lnTo>
                    <a:lnTo>
                      <a:pt x="26" y="26"/>
                    </a:lnTo>
                    <a:lnTo>
                      <a:pt x="26" y="26"/>
                    </a:lnTo>
                    <a:lnTo>
                      <a:pt x="26" y="26"/>
                    </a:lnTo>
                    <a:lnTo>
                      <a:pt x="26" y="26"/>
                    </a:lnTo>
                    <a:lnTo>
                      <a:pt x="26" y="26"/>
                    </a:lnTo>
                    <a:lnTo>
                      <a:pt x="26" y="26"/>
                    </a:lnTo>
                    <a:lnTo>
                      <a:pt x="26" y="26"/>
                    </a:lnTo>
                    <a:lnTo>
                      <a:pt x="26" y="26"/>
                    </a:lnTo>
                    <a:lnTo>
                      <a:pt x="30" y="26"/>
                    </a:lnTo>
                    <a:lnTo>
                      <a:pt x="30" y="26"/>
                    </a:lnTo>
                    <a:lnTo>
                      <a:pt x="30" y="26"/>
                    </a:lnTo>
                    <a:lnTo>
                      <a:pt x="30" y="26"/>
                    </a:lnTo>
                    <a:lnTo>
                      <a:pt x="30" y="26"/>
                    </a:lnTo>
                    <a:lnTo>
                      <a:pt x="30" y="26"/>
                    </a:lnTo>
                    <a:lnTo>
                      <a:pt x="30" y="26"/>
                    </a:lnTo>
                    <a:lnTo>
                      <a:pt x="34" y="22"/>
                    </a:lnTo>
                    <a:lnTo>
                      <a:pt x="34" y="22"/>
                    </a:lnTo>
                    <a:lnTo>
                      <a:pt x="30" y="22"/>
                    </a:lnTo>
                    <a:lnTo>
                      <a:pt x="30" y="22"/>
                    </a:lnTo>
                    <a:lnTo>
                      <a:pt x="30" y="22"/>
                    </a:lnTo>
                    <a:lnTo>
                      <a:pt x="30" y="22"/>
                    </a:lnTo>
                    <a:lnTo>
                      <a:pt x="30" y="22"/>
                    </a:lnTo>
                    <a:lnTo>
                      <a:pt x="30" y="22"/>
                    </a:lnTo>
                    <a:lnTo>
                      <a:pt x="30" y="22"/>
                    </a:lnTo>
                    <a:lnTo>
                      <a:pt x="30" y="22"/>
                    </a:lnTo>
                    <a:lnTo>
                      <a:pt x="30" y="20"/>
                    </a:lnTo>
                    <a:lnTo>
                      <a:pt x="26" y="20"/>
                    </a:lnTo>
                    <a:lnTo>
                      <a:pt x="26" y="20"/>
                    </a:lnTo>
                    <a:lnTo>
                      <a:pt x="26" y="20"/>
                    </a:lnTo>
                    <a:lnTo>
                      <a:pt x="26" y="20"/>
                    </a:lnTo>
                    <a:lnTo>
                      <a:pt x="26" y="20"/>
                    </a:lnTo>
                    <a:lnTo>
                      <a:pt x="26" y="20"/>
                    </a:lnTo>
                    <a:lnTo>
                      <a:pt x="26" y="16"/>
                    </a:lnTo>
                    <a:lnTo>
                      <a:pt x="26" y="16"/>
                    </a:lnTo>
                    <a:lnTo>
                      <a:pt x="26" y="12"/>
                    </a:lnTo>
                    <a:lnTo>
                      <a:pt x="26" y="12"/>
                    </a:lnTo>
                    <a:lnTo>
                      <a:pt x="26" y="12"/>
                    </a:lnTo>
                    <a:lnTo>
                      <a:pt x="22" y="8"/>
                    </a:lnTo>
                    <a:lnTo>
                      <a:pt x="22" y="8"/>
                    </a:lnTo>
                    <a:lnTo>
                      <a:pt x="22" y="8"/>
                    </a:lnTo>
                    <a:lnTo>
                      <a:pt x="22" y="8"/>
                    </a:lnTo>
                    <a:lnTo>
                      <a:pt x="22" y="8"/>
                    </a:lnTo>
                    <a:lnTo>
                      <a:pt x="22" y="8"/>
                    </a:lnTo>
                    <a:close/>
                    <a:moveTo>
                      <a:pt x="26" y="22"/>
                    </a:moveTo>
                    <a:lnTo>
                      <a:pt x="26" y="22"/>
                    </a:lnTo>
                    <a:lnTo>
                      <a:pt x="22" y="22"/>
                    </a:lnTo>
                    <a:lnTo>
                      <a:pt x="22" y="22"/>
                    </a:lnTo>
                    <a:lnTo>
                      <a:pt x="18" y="20"/>
                    </a:lnTo>
                    <a:lnTo>
                      <a:pt x="18" y="20"/>
                    </a:lnTo>
                    <a:lnTo>
                      <a:pt x="18" y="20"/>
                    </a:lnTo>
                    <a:lnTo>
                      <a:pt x="18" y="20"/>
                    </a:lnTo>
                    <a:lnTo>
                      <a:pt x="18" y="20"/>
                    </a:lnTo>
                    <a:lnTo>
                      <a:pt x="18" y="20"/>
                    </a:lnTo>
                    <a:lnTo>
                      <a:pt x="18" y="20"/>
                    </a:lnTo>
                    <a:lnTo>
                      <a:pt x="18" y="20"/>
                    </a:lnTo>
                    <a:lnTo>
                      <a:pt x="18" y="20"/>
                    </a:lnTo>
                    <a:lnTo>
                      <a:pt x="18" y="20"/>
                    </a:lnTo>
                    <a:lnTo>
                      <a:pt x="22" y="20"/>
                    </a:lnTo>
                    <a:lnTo>
                      <a:pt x="22" y="20"/>
                    </a:lnTo>
                    <a:lnTo>
                      <a:pt x="26" y="20"/>
                    </a:lnTo>
                    <a:lnTo>
                      <a:pt x="26" y="20"/>
                    </a:lnTo>
                    <a:lnTo>
                      <a:pt x="26" y="22"/>
                    </a:lnTo>
                    <a:lnTo>
                      <a:pt x="26" y="22"/>
                    </a:lnTo>
                    <a:lnTo>
                      <a:pt x="26" y="22"/>
                    </a:lnTo>
                    <a:lnTo>
                      <a:pt x="26" y="22"/>
                    </a:lnTo>
                    <a:lnTo>
                      <a:pt x="26" y="22"/>
                    </a:lnTo>
                    <a:lnTo>
                      <a:pt x="26" y="22"/>
                    </a:lnTo>
                    <a:lnTo>
                      <a:pt x="26" y="22"/>
                    </a:lnTo>
                    <a:lnTo>
                      <a:pt x="26"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69" name="Freeform 76">
                <a:extLst>
                  <a:ext uri="{FF2B5EF4-FFF2-40B4-BE49-F238E27FC236}">
                    <a16:creationId xmlns:a16="http://schemas.microsoft.com/office/drawing/2014/main" id="{FC0F4A38-759D-4378-ACDB-67A1B36C9707}"/>
                  </a:ext>
                </a:extLst>
              </p:cNvPr>
              <p:cNvSpPr>
                <a:spLocks noEditPoints="1"/>
              </p:cNvSpPr>
              <p:nvPr/>
            </p:nvSpPr>
            <p:spPr bwMode="auto">
              <a:xfrm>
                <a:off x="2155689" y="9534468"/>
                <a:ext cx="153347" cy="104555"/>
              </a:xfrm>
              <a:custGeom>
                <a:avLst/>
                <a:gdLst>
                  <a:gd name="T0" fmla="*/ 36 w 88"/>
                  <a:gd name="T1" fmla="*/ 52 h 60"/>
                  <a:gd name="T2" fmla="*/ 32 w 88"/>
                  <a:gd name="T3" fmla="*/ 56 h 60"/>
                  <a:gd name="T4" fmla="*/ 32 w 88"/>
                  <a:gd name="T5" fmla="*/ 60 h 60"/>
                  <a:gd name="T6" fmla="*/ 24 w 88"/>
                  <a:gd name="T7" fmla="*/ 56 h 60"/>
                  <a:gd name="T8" fmla="*/ 24 w 88"/>
                  <a:gd name="T9" fmla="*/ 52 h 60"/>
                  <a:gd name="T10" fmla="*/ 24 w 88"/>
                  <a:gd name="T11" fmla="*/ 52 h 60"/>
                  <a:gd name="T12" fmla="*/ 20 w 88"/>
                  <a:gd name="T13" fmla="*/ 52 h 60"/>
                  <a:gd name="T14" fmla="*/ 20 w 88"/>
                  <a:gd name="T15" fmla="*/ 52 h 60"/>
                  <a:gd name="T16" fmla="*/ 20 w 88"/>
                  <a:gd name="T17" fmla="*/ 46 h 60"/>
                  <a:gd name="T18" fmla="*/ 16 w 88"/>
                  <a:gd name="T19" fmla="*/ 46 h 60"/>
                  <a:gd name="T20" fmla="*/ 16 w 88"/>
                  <a:gd name="T21" fmla="*/ 42 h 60"/>
                  <a:gd name="T22" fmla="*/ 14 w 88"/>
                  <a:gd name="T23" fmla="*/ 46 h 60"/>
                  <a:gd name="T24" fmla="*/ 10 w 88"/>
                  <a:gd name="T25" fmla="*/ 46 h 60"/>
                  <a:gd name="T26" fmla="*/ 10 w 88"/>
                  <a:gd name="T27" fmla="*/ 42 h 60"/>
                  <a:gd name="T28" fmla="*/ 6 w 88"/>
                  <a:gd name="T29" fmla="*/ 42 h 60"/>
                  <a:gd name="T30" fmla="*/ 6 w 88"/>
                  <a:gd name="T31" fmla="*/ 38 h 60"/>
                  <a:gd name="T32" fmla="*/ 4 w 88"/>
                  <a:gd name="T33" fmla="*/ 38 h 60"/>
                  <a:gd name="T34" fmla="*/ 0 w 88"/>
                  <a:gd name="T35" fmla="*/ 34 h 60"/>
                  <a:gd name="T36" fmla="*/ 4 w 88"/>
                  <a:gd name="T37" fmla="*/ 30 h 60"/>
                  <a:gd name="T38" fmla="*/ 4 w 88"/>
                  <a:gd name="T39" fmla="*/ 26 h 60"/>
                  <a:gd name="T40" fmla="*/ 4 w 88"/>
                  <a:gd name="T41" fmla="*/ 22 h 60"/>
                  <a:gd name="T42" fmla="*/ 10 w 88"/>
                  <a:gd name="T43" fmla="*/ 16 h 60"/>
                  <a:gd name="T44" fmla="*/ 14 w 88"/>
                  <a:gd name="T45" fmla="*/ 12 h 60"/>
                  <a:gd name="T46" fmla="*/ 16 w 88"/>
                  <a:gd name="T47" fmla="*/ 8 h 60"/>
                  <a:gd name="T48" fmla="*/ 20 w 88"/>
                  <a:gd name="T49" fmla="*/ 8 h 60"/>
                  <a:gd name="T50" fmla="*/ 28 w 88"/>
                  <a:gd name="T51" fmla="*/ 8 h 60"/>
                  <a:gd name="T52" fmla="*/ 36 w 88"/>
                  <a:gd name="T53" fmla="*/ 12 h 60"/>
                  <a:gd name="T54" fmla="*/ 40 w 88"/>
                  <a:gd name="T55" fmla="*/ 12 h 60"/>
                  <a:gd name="T56" fmla="*/ 42 w 88"/>
                  <a:gd name="T57" fmla="*/ 8 h 60"/>
                  <a:gd name="T58" fmla="*/ 46 w 88"/>
                  <a:gd name="T59" fmla="*/ 8 h 60"/>
                  <a:gd name="T60" fmla="*/ 46 w 88"/>
                  <a:gd name="T61" fmla="*/ 8 h 60"/>
                  <a:gd name="T62" fmla="*/ 50 w 88"/>
                  <a:gd name="T63" fmla="*/ 8 h 60"/>
                  <a:gd name="T64" fmla="*/ 58 w 88"/>
                  <a:gd name="T65" fmla="*/ 8 h 60"/>
                  <a:gd name="T66" fmla="*/ 66 w 88"/>
                  <a:gd name="T67" fmla="*/ 8 h 60"/>
                  <a:gd name="T68" fmla="*/ 66 w 88"/>
                  <a:gd name="T69" fmla="*/ 8 h 60"/>
                  <a:gd name="T70" fmla="*/ 76 w 88"/>
                  <a:gd name="T71" fmla="*/ 16 h 60"/>
                  <a:gd name="T72" fmla="*/ 72 w 88"/>
                  <a:gd name="T73" fmla="*/ 18 h 60"/>
                  <a:gd name="T74" fmla="*/ 72 w 88"/>
                  <a:gd name="T75" fmla="*/ 18 h 60"/>
                  <a:gd name="T76" fmla="*/ 76 w 88"/>
                  <a:gd name="T77" fmla="*/ 18 h 60"/>
                  <a:gd name="T78" fmla="*/ 80 w 88"/>
                  <a:gd name="T79" fmla="*/ 18 h 60"/>
                  <a:gd name="T80" fmla="*/ 80 w 88"/>
                  <a:gd name="T81" fmla="*/ 22 h 60"/>
                  <a:gd name="T82" fmla="*/ 80 w 88"/>
                  <a:gd name="T83" fmla="*/ 18 h 60"/>
                  <a:gd name="T84" fmla="*/ 84 w 88"/>
                  <a:gd name="T85" fmla="*/ 18 h 60"/>
                  <a:gd name="T86" fmla="*/ 84 w 88"/>
                  <a:gd name="T87" fmla="*/ 22 h 60"/>
                  <a:gd name="T88" fmla="*/ 84 w 88"/>
                  <a:gd name="T89" fmla="*/ 22 h 60"/>
                  <a:gd name="T90" fmla="*/ 76 w 88"/>
                  <a:gd name="T91" fmla="*/ 26 h 60"/>
                  <a:gd name="T92" fmla="*/ 66 w 88"/>
                  <a:gd name="T93" fmla="*/ 30 h 60"/>
                  <a:gd name="T94" fmla="*/ 58 w 88"/>
                  <a:gd name="T95" fmla="*/ 30 h 60"/>
                  <a:gd name="T96" fmla="*/ 58 w 88"/>
                  <a:gd name="T97" fmla="*/ 34 h 60"/>
                  <a:gd name="T98" fmla="*/ 58 w 88"/>
                  <a:gd name="T99" fmla="*/ 38 h 60"/>
                  <a:gd name="T100" fmla="*/ 54 w 88"/>
                  <a:gd name="T101" fmla="*/ 38 h 60"/>
                  <a:gd name="T102" fmla="*/ 50 w 88"/>
                  <a:gd name="T103" fmla="*/ 46 h 60"/>
                  <a:gd name="T104" fmla="*/ 46 w 88"/>
                  <a:gd name="T105" fmla="*/ 42 h 60"/>
                  <a:gd name="T106" fmla="*/ 42 w 88"/>
                  <a:gd name="T107" fmla="*/ 42 h 60"/>
                  <a:gd name="T108" fmla="*/ 36 w 88"/>
                  <a:gd name="T109" fmla="*/ 46 h 60"/>
                  <a:gd name="T110" fmla="*/ 36 w 88"/>
                  <a:gd name="T111" fmla="*/ 0 h 60"/>
                  <a:gd name="T112" fmla="*/ 40 w 88"/>
                  <a:gd name="T113" fmla="*/ 0 h 60"/>
                  <a:gd name="T114" fmla="*/ 40 w 88"/>
                  <a:gd name="T115" fmla="*/ 0 h 60"/>
                  <a:gd name="T116" fmla="*/ 36 w 88"/>
                  <a:gd name="T1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60">
                    <a:moveTo>
                      <a:pt x="36" y="46"/>
                    </a:moveTo>
                    <a:lnTo>
                      <a:pt x="36" y="50"/>
                    </a:lnTo>
                    <a:lnTo>
                      <a:pt x="36" y="52"/>
                    </a:lnTo>
                    <a:lnTo>
                      <a:pt x="36" y="52"/>
                    </a:lnTo>
                    <a:lnTo>
                      <a:pt x="36" y="52"/>
                    </a:lnTo>
                    <a:lnTo>
                      <a:pt x="36" y="52"/>
                    </a:lnTo>
                    <a:lnTo>
                      <a:pt x="36" y="52"/>
                    </a:lnTo>
                    <a:lnTo>
                      <a:pt x="36" y="52"/>
                    </a:lnTo>
                    <a:lnTo>
                      <a:pt x="36" y="52"/>
                    </a:lnTo>
                    <a:lnTo>
                      <a:pt x="36" y="52"/>
                    </a:lnTo>
                    <a:lnTo>
                      <a:pt x="32" y="52"/>
                    </a:lnTo>
                    <a:lnTo>
                      <a:pt x="32" y="56"/>
                    </a:lnTo>
                    <a:lnTo>
                      <a:pt x="32" y="56"/>
                    </a:lnTo>
                    <a:lnTo>
                      <a:pt x="32" y="56"/>
                    </a:lnTo>
                    <a:lnTo>
                      <a:pt x="32" y="56"/>
                    </a:lnTo>
                    <a:lnTo>
                      <a:pt x="32" y="60"/>
                    </a:lnTo>
                    <a:lnTo>
                      <a:pt x="32" y="60"/>
                    </a:lnTo>
                    <a:lnTo>
                      <a:pt x="32" y="60"/>
                    </a:lnTo>
                    <a:lnTo>
                      <a:pt x="28" y="60"/>
                    </a:lnTo>
                    <a:lnTo>
                      <a:pt x="28" y="60"/>
                    </a:lnTo>
                    <a:lnTo>
                      <a:pt x="28" y="60"/>
                    </a:lnTo>
                    <a:lnTo>
                      <a:pt x="28" y="56"/>
                    </a:lnTo>
                    <a:lnTo>
                      <a:pt x="24" y="56"/>
                    </a:lnTo>
                    <a:lnTo>
                      <a:pt x="24" y="56"/>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4" y="52"/>
                    </a:lnTo>
                    <a:lnTo>
                      <a:pt x="20" y="52"/>
                    </a:lnTo>
                    <a:lnTo>
                      <a:pt x="20" y="52"/>
                    </a:lnTo>
                    <a:lnTo>
                      <a:pt x="20" y="52"/>
                    </a:lnTo>
                    <a:lnTo>
                      <a:pt x="20" y="52"/>
                    </a:lnTo>
                    <a:lnTo>
                      <a:pt x="20" y="52"/>
                    </a:lnTo>
                    <a:lnTo>
                      <a:pt x="20" y="52"/>
                    </a:lnTo>
                    <a:lnTo>
                      <a:pt x="20" y="52"/>
                    </a:lnTo>
                    <a:lnTo>
                      <a:pt x="20" y="52"/>
                    </a:lnTo>
                    <a:lnTo>
                      <a:pt x="20" y="52"/>
                    </a:lnTo>
                    <a:lnTo>
                      <a:pt x="20" y="52"/>
                    </a:lnTo>
                    <a:lnTo>
                      <a:pt x="20" y="50"/>
                    </a:lnTo>
                    <a:lnTo>
                      <a:pt x="20" y="50"/>
                    </a:lnTo>
                    <a:lnTo>
                      <a:pt x="20" y="50"/>
                    </a:lnTo>
                    <a:lnTo>
                      <a:pt x="20" y="50"/>
                    </a:lnTo>
                    <a:lnTo>
                      <a:pt x="20" y="50"/>
                    </a:lnTo>
                    <a:lnTo>
                      <a:pt x="20" y="46"/>
                    </a:lnTo>
                    <a:lnTo>
                      <a:pt x="20" y="46"/>
                    </a:lnTo>
                    <a:lnTo>
                      <a:pt x="20" y="46"/>
                    </a:lnTo>
                    <a:lnTo>
                      <a:pt x="20" y="46"/>
                    </a:lnTo>
                    <a:lnTo>
                      <a:pt x="20" y="46"/>
                    </a:lnTo>
                    <a:lnTo>
                      <a:pt x="20" y="46"/>
                    </a:lnTo>
                    <a:lnTo>
                      <a:pt x="16" y="46"/>
                    </a:lnTo>
                    <a:lnTo>
                      <a:pt x="16" y="46"/>
                    </a:lnTo>
                    <a:lnTo>
                      <a:pt x="16" y="46"/>
                    </a:lnTo>
                    <a:lnTo>
                      <a:pt x="16" y="46"/>
                    </a:lnTo>
                    <a:lnTo>
                      <a:pt x="16" y="46"/>
                    </a:lnTo>
                    <a:lnTo>
                      <a:pt x="16" y="42"/>
                    </a:lnTo>
                    <a:lnTo>
                      <a:pt x="16" y="42"/>
                    </a:lnTo>
                    <a:lnTo>
                      <a:pt x="16" y="42"/>
                    </a:lnTo>
                    <a:lnTo>
                      <a:pt x="14" y="42"/>
                    </a:lnTo>
                    <a:lnTo>
                      <a:pt x="14" y="42"/>
                    </a:lnTo>
                    <a:lnTo>
                      <a:pt x="14" y="42"/>
                    </a:lnTo>
                    <a:lnTo>
                      <a:pt x="14" y="42"/>
                    </a:lnTo>
                    <a:lnTo>
                      <a:pt x="14" y="46"/>
                    </a:lnTo>
                    <a:lnTo>
                      <a:pt x="14" y="46"/>
                    </a:lnTo>
                    <a:lnTo>
                      <a:pt x="14" y="46"/>
                    </a:lnTo>
                    <a:lnTo>
                      <a:pt x="14" y="46"/>
                    </a:lnTo>
                    <a:lnTo>
                      <a:pt x="14" y="46"/>
                    </a:lnTo>
                    <a:lnTo>
                      <a:pt x="10" y="46"/>
                    </a:lnTo>
                    <a:lnTo>
                      <a:pt x="10" y="46"/>
                    </a:lnTo>
                    <a:lnTo>
                      <a:pt x="10" y="46"/>
                    </a:lnTo>
                    <a:lnTo>
                      <a:pt x="10" y="42"/>
                    </a:lnTo>
                    <a:lnTo>
                      <a:pt x="10" y="42"/>
                    </a:lnTo>
                    <a:lnTo>
                      <a:pt x="10" y="42"/>
                    </a:lnTo>
                    <a:lnTo>
                      <a:pt x="10" y="42"/>
                    </a:lnTo>
                    <a:lnTo>
                      <a:pt x="10" y="42"/>
                    </a:lnTo>
                    <a:lnTo>
                      <a:pt x="6" y="42"/>
                    </a:lnTo>
                    <a:lnTo>
                      <a:pt x="6" y="42"/>
                    </a:lnTo>
                    <a:lnTo>
                      <a:pt x="6" y="42"/>
                    </a:lnTo>
                    <a:lnTo>
                      <a:pt x="6" y="38"/>
                    </a:lnTo>
                    <a:lnTo>
                      <a:pt x="6" y="38"/>
                    </a:lnTo>
                    <a:lnTo>
                      <a:pt x="6" y="42"/>
                    </a:lnTo>
                    <a:lnTo>
                      <a:pt x="6" y="42"/>
                    </a:lnTo>
                    <a:lnTo>
                      <a:pt x="6" y="42"/>
                    </a:lnTo>
                    <a:lnTo>
                      <a:pt x="6" y="38"/>
                    </a:lnTo>
                    <a:lnTo>
                      <a:pt x="6" y="38"/>
                    </a:lnTo>
                    <a:lnTo>
                      <a:pt x="6" y="38"/>
                    </a:lnTo>
                    <a:lnTo>
                      <a:pt x="6" y="38"/>
                    </a:lnTo>
                    <a:lnTo>
                      <a:pt x="6" y="38"/>
                    </a:lnTo>
                    <a:lnTo>
                      <a:pt x="4" y="38"/>
                    </a:lnTo>
                    <a:lnTo>
                      <a:pt x="4" y="38"/>
                    </a:lnTo>
                    <a:lnTo>
                      <a:pt x="4" y="38"/>
                    </a:lnTo>
                    <a:lnTo>
                      <a:pt x="4" y="38"/>
                    </a:lnTo>
                    <a:lnTo>
                      <a:pt x="4" y="38"/>
                    </a:lnTo>
                    <a:lnTo>
                      <a:pt x="4" y="34"/>
                    </a:lnTo>
                    <a:lnTo>
                      <a:pt x="4" y="38"/>
                    </a:lnTo>
                    <a:lnTo>
                      <a:pt x="4" y="34"/>
                    </a:lnTo>
                    <a:lnTo>
                      <a:pt x="0" y="34"/>
                    </a:lnTo>
                    <a:lnTo>
                      <a:pt x="0" y="34"/>
                    </a:lnTo>
                    <a:lnTo>
                      <a:pt x="0" y="34"/>
                    </a:lnTo>
                    <a:lnTo>
                      <a:pt x="0" y="34"/>
                    </a:lnTo>
                    <a:lnTo>
                      <a:pt x="0" y="34"/>
                    </a:lnTo>
                    <a:lnTo>
                      <a:pt x="0" y="34"/>
                    </a:lnTo>
                    <a:lnTo>
                      <a:pt x="0" y="30"/>
                    </a:lnTo>
                    <a:lnTo>
                      <a:pt x="4" y="30"/>
                    </a:lnTo>
                    <a:lnTo>
                      <a:pt x="4" y="30"/>
                    </a:lnTo>
                    <a:lnTo>
                      <a:pt x="4" y="30"/>
                    </a:lnTo>
                    <a:lnTo>
                      <a:pt x="4" y="30"/>
                    </a:lnTo>
                    <a:lnTo>
                      <a:pt x="0" y="26"/>
                    </a:lnTo>
                    <a:lnTo>
                      <a:pt x="0" y="26"/>
                    </a:lnTo>
                    <a:lnTo>
                      <a:pt x="0" y="26"/>
                    </a:lnTo>
                    <a:lnTo>
                      <a:pt x="4" y="26"/>
                    </a:lnTo>
                    <a:lnTo>
                      <a:pt x="4" y="26"/>
                    </a:lnTo>
                    <a:lnTo>
                      <a:pt x="4" y="22"/>
                    </a:lnTo>
                    <a:lnTo>
                      <a:pt x="4" y="22"/>
                    </a:lnTo>
                    <a:lnTo>
                      <a:pt x="4" y="22"/>
                    </a:lnTo>
                    <a:lnTo>
                      <a:pt x="4" y="22"/>
                    </a:lnTo>
                    <a:lnTo>
                      <a:pt x="4" y="22"/>
                    </a:lnTo>
                    <a:lnTo>
                      <a:pt x="4" y="22"/>
                    </a:lnTo>
                    <a:lnTo>
                      <a:pt x="4" y="22"/>
                    </a:lnTo>
                    <a:lnTo>
                      <a:pt x="6" y="18"/>
                    </a:lnTo>
                    <a:lnTo>
                      <a:pt x="6" y="18"/>
                    </a:lnTo>
                    <a:lnTo>
                      <a:pt x="10" y="18"/>
                    </a:lnTo>
                    <a:lnTo>
                      <a:pt x="10" y="16"/>
                    </a:lnTo>
                    <a:lnTo>
                      <a:pt x="10" y="16"/>
                    </a:lnTo>
                    <a:lnTo>
                      <a:pt x="14" y="12"/>
                    </a:lnTo>
                    <a:lnTo>
                      <a:pt x="14" y="12"/>
                    </a:lnTo>
                    <a:lnTo>
                      <a:pt x="14" y="12"/>
                    </a:lnTo>
                    <a:lnTo>
                      <a:pt x="14" y="12"/>
                    </a:lnTo>
                    <a:lnTo>
                      <a:pt x="14" y="12"/>
                    </a:lnTo>
                    <a:lnTo>
                      <a:pt x="14" y="12"/>
                    </a:lnTo>
                    <a:lnTo>
                      <a:pt x="14" y="12"/>
                    </a:lnTo>
                    <a:lnTo>
                      <a:pt x="16" y="12"/>
                    </a:lnTo>
                    <a:lnTo>
                      <a:pt x="16" y="12"/>
                    </a:lnTo>
                    <a:lnTo>
                      <a:pt x="16" y="12"/>
                    </a:lnTo>
                    <a:lnTo>
                      <a:pt x="16" y="8"/>
                    </a:lnTo>
                    <a:lnTo>
                      <a:pt x="20" y="8"/>
                    </a:lnTo>
                    <a:lnTo>
                      <a:pt x="20" y="8"/>
                    </a:lnTo>
                    <a:lnTo>
                      <a:pt x="20" y="8"/>
                    </a:lnTo>
                    <a:lnTo>
                      <a:pt x="20" y="8"/>
                    </a:lnTo>
                    <a:lnTo>
                      <a:pt x="20" y="8"/>
                    </a:lnTo>
                    <a:lnTo>
                      <a:pt x="20" y="8"/>
                    </a:lnTo>
                    <a:lnTo>
                      <a:pt x="24" y="8"/>
                    </a:lnTo>
                    <a:lnTo>
                      <a:pt x="24" y="12"/>
                    </a:lnTo>
                    <a:lnTo>
                      <a:pt x="24" y="12"/>
                    </a:lnTo>
                    <a:lnTo>
                      <a:pt x="24" y="12"/>
                    </a:lnTo>
                    <a:lnTo>
                      <a:pt x="24" y="12"/>
                    </a:lnTo>
                    <a:lnTo>
                      <a:pt x="28" y="8"/>
                    </a:lnTo>
                    <a:lnTo>
                      <a:pt x="28" y="12"/>
                    </a:lnTo>
                    <a:lnTo>
                      <a:pt x="28" y="12"/>
                    </a:lnTo>
                    <a:lnTo>
                      <a:pt x="32" y="12"/>
                    </a:lnTo>
                    <a:lnTo>
                      <a:pt x="32" y="12"/>
                    </a:lnTo>
                    <a:lnTo>
                      <a:pt x="32" y="12"/>
                    </a:lnTo>
                    <a:lnTo>
                      <a:pt x="36" y="12"/>
                    </a:lnTo>
                    <a:lnTo>
                      <a:pt x="36" y="12"/>
                    </a:lnTo>
                    <a:lnTo>
                      <a:pt x="36" y="12"/>
                    </a:lnTo>
                    <a:lnTo>
                      <a:pt x="40" y="12"/>
                    </a:lnTo>
                    <a:lnTo>
                      <a:pt x="40" y="12"/>
                    </a:lnTo>
                    <a:lnTo>
                      <a:pt x="40" y="12"/>
                    </a:lnTo>
                    <a:lnTo>
                      <a:pt x="40" y="12"/>
                    </a:lnTo>
                    <a:lnTo>
                      <a:pt x="40" y="12"/>
                    </a:lnTo>
                    <a:lnTo>
                      <a:pt x="42" y="12"/>
                    </a:lnTo>
                    <a:lnTo>
                      <a:pt x="42" y="12"/>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6" y="8"/>
                    </a:lnTo>
                    <a:lnTo>
                      <a:pt x="50" y="8"/>
                    </a:lnTo>
                    <a:lnTo>
                      <a:pt x="50" y="8"/>
                    </a:lnTo>
                    <a:lnTo>
                      <a:pt x="50" y="8"/>
                    </a:lnTo>
                    <a:lnTo>
                      <a:pt x="50" y="8"/>
                    </a:lnTo>
                    <a:lnTo>
                      <a:pt x="50" y="8"/>
                    </a:lnTo>
                    <a:lnTo>
                      <a:pt x="54" y="8"/>
                    </a:lnTo>
                    <a:lnTo>
                      <a:pt x="54" y="8"/>
                    </a:lnTo>
                    <a:lnTo>
                      <a:pt x="58" y="8"/>
                    </a:lnTo>
                    <a:lnTo>
                      <a:pt x="58" y="8"/>
                    </a:lnTo>
                    <a:lnTo>
                      <a:pt x="58" y="8"/>
                    </a:lnTo>
                    <a:lnTo>
                      <a:pt x="58" y="8"/>
                    </a:lnTo>
                    <a:lnTo>
                      <a:pt x="58" y="8"/>
                    </a:lnTo>
                    <a:lnTo>
                      <a:pt x="58" y="8"/>
                    </a:lnTo>
                    <a:lnTo>
                      <a:pt x="58" y="8"/>
                    </a:lnTo>
                    <a:lnTo>
                      <a:pt x="58" y="8"/>
                    </a:lnTo>
                    <a:lnTo>
                      <a:pt x="62" y="8"/>
                    </a:lnTo>
                    <a:lnTo>
                      <a:pt x="66" y="8"/>
                    </a:lnTo>
                    <a:lnTo>
                      <a:pt x="66" y="12"/>
                    </a:lnTo>
                    <a:lnTo>
                      <a:pt x="66" y="12"/>
                    </a:lnTo>
                    <a:lnTo>
                      <a:pt x="66" y="12"/>
                    </a:lnTo>
                    <a:lnTo>
                      <a:pt x="66" y="12"/>
                    </a:lnTo>
                    <a:lnTo>
                      <a:pt x="70" y="12"/>
                    </a:lnTo>
                    <a:lnTo>
                      <a:pt x="66" y="8"/>
                    </a:lnTo>
                    <a:lnTo>
                      <a:pt x="66" y="8"/>
                    </a:lnTo>
                    <a:lnTo>
                      <a:pt x="70" y="12"/>
                    </a:lnTo>
                    <a:lnTo>
                      <a:pt x="72" y="12"/>
                    </a:lnTo>
                    <a:lnTo>
                      <a:pt x="72" y="12"/>
                    </a:lnTo>
                    <a:lnTo>
                      <a:pt x="76" y="16"/>
                    </a:lnTo>
                    <a:lnTo>
                      <a:pt x="76" y="16"/>
                    </a:lnTo>
                    <a:lnTo>
                      <a:pt x="72" y="16"/>
                    </a:lnTo>
                    <a:lnTo>
                      <a:pt x="72" y="16"/>
                    </a:lnTo>
                    <a:lnTo>
                      <a:pt x="72" y="16"/>
                    </a:lnTo>
                    <a:lnTo>
                      <a:pt x="70" y="16"/>
                    </a:lnTo>
                    <a:lnTo>
                      <a:pt x="70" y="16"/>
                    </a:lnTo>
                    <a:lnTo>
                      <a:pt x="72" y="18"/>
                    </a:lnTo>
                    <a:lnTo>
                      <a:pt x="72" y="18"/>
                    </a:lnTo>
                    <a:lnTo>
                      <a:pt x="76" y="18"/>
                    </a:lnTo>
                    <a:lnTo>
                      <a:pt x="76" y="18"/>
                    </a:lnTo>
                    <a:lnTo>
                      <a:pt x="76" y="18"/>
                    </a:lnTo>
                    <a:lnTo>
                      <a:pt x="72" y="18"/>
                    </a:lnTo>
                    <a:lnTo>
                      <a:pt x="72" y="18"/>
                    </a:lnTo>
                    <a:lnTo>
                      <a:pt x="72" y="18"/>
                    </a:lnTo>
                    <a:lnTo>
                      <a:pt x="72" y="18"/>
                    </a:lnTo>
                    <a:lnTo>
                      <a:pt x="72" y="16"/>
                    </a:lnTo>
                    <a:lnTo>
                      <a:pt x="72" y="16"/>
                    </a:lnTo>
                    <a:lnTo>
                      <a:pt x="76" y="18"/>
                    </a:lnTo>
                    <a:lnTo>
                      <a:pt x="76" y="18"/>
                    </a:lnTo>
                    <a:lnTo>
                      <a:pt x="76" y="18"/>
                    </a:lnTo>
                    <a:lnTo>
                      <a:pt x="76" y="18"/>
                    </a:lnTo>
                    <a:lnTo>
                      <a:pt x="76" y="18"/>
                    </a:lnTo>
                    <a:lnTo>
                      <a:pt x="80" y="18"/>
                    </a:lnTo>
                    <a:lnTo>
                      <a:pt x="80" y="18"/>
                    </a:lnTo>
                    <a:lnTo>
                      <a:pt x="80" y="18"/>
                    </a:lnTo>
                    <a:lnTo>
                      <a:pt x="80" y="18"/>
                    </a:lnTo>
                    <a:lnTo>
                      <a:pt x="80" y="18"/>
                    </a:lnTo>
                    <a:lnTo>
                      <a:pt x="80" y="18"/>
                    </a:lnTo>
                    <a:lnTo>
                      <a:pt x="80" y="18"/>
                    </a:lnTo>
                    <a:lnTo>
                      <a:pt x="80" y="18"/>
                    </a:lnTo>
                    <a:lnTo>
                      <a:pt x="80" y="22"/>
                    </a:lnTo>
                    <a:lnTo>
                      <a:pt x="80" y="22"/>
                    </a:lnTo>
                    <a:lnTo>
                      <a:pt x="80" y="22"/>
                    </a:lnTo>
                    <a:lnTo>
                      <a:pt x="80" y="18"/>
                    </a:lnTo>
                    <a:lnTo>
                      <a:pt x="80" y="18"/>
                    </a:lnTo>
                    <a:lnTo>
                      <a:pt x="80" y="18"/>
                    </a:lnTo>
                    <a:lnTo>
                      <a:pt x="80" y="18"/>
                    </a:lnTo>
                    <a:lnTo>
                      <a:pt x="80" y="18"/>
                    </a:lnTo>
                    <a:lnTo>
                      <a:pt x="80" y="18"/>
                    </a:lnTo>
                    <a:lnTo>
                      <a:pt x="80" y="18"/>
                    </a:lnTo>
                    <a:lnTo>
                      <a:pt x="80" y="18"/>
                    </a:lnTo>
                    <a:lnTo>
                      <a:pt x="84" y="18"/>
                    </a:lnTo>
                    <a:lnTo>
                      <a:pt x="84" y="18"/>
                    </a:lnTo>
                    <a:lnTo>
                      <a:pt x="84" y="22"/>
                    </a:lnTo>
                    <a:lnTo>
                      <a:pt x="84" y="22"/>
                    </a:lnTo>
                    <a:lnTo>
                      <a:pt x="84" y="22"/>
                    </a:lnTo>
                    <a:lnTo>
                      <a:pt x="84" y="22"/>
                    </a:lnTo>
                    <a:lnTo>
                      <a:pt x="84" y="22"/>
                    </a:lnTo>
                    <a:lnTo>
                      <a:pt x="84" y="22"/>
                    </a:lnTo>
                    <a:lnTo>
                      <a:pt x="84" y="22"/>
                    </a:lnTo>
                    <a:lnTo>
                      <a:pt x="88" y="22"/>
                    </a:lnTo>
                    <a:lnTo>
                      <a:pt x="84" y="22"/>
                    </a:lnTo>
                    <a:lnTo>
                      <a:pt x="84" y="22"/>
                    </a:lnTo>
                    <a:lnTo>
                      <a:pt x="84" y="22"/>
                    </a:lnTo>
                    <a:lnTo>
                      <a:pt x="84" y="22"/>
                    </a:lnTo>
                    <a:lnTo>
                      <a:pt x="84" y="22"/>
                    </a:lnTo>
                    <a:lnTo>
                      <a:pt x="80" y="22"/>
                    </a:lnTo>
                    <a:lnTo>
                      <a:pt x="80" y="26"/>
                    </a:lnTo>
                    <a:lnTo>
                      <a:pt x="80" y="26"/>
                    </a:lnTo>
                    <a:lnTo>
                      <a:pt x="76" y="26"/>
                    </a:lnTo>
                    <a:lnTo>
                      <a:pt x="76" y="26"/>
                    </a:lnTo>
                    <a:lnTo>
                      <a:pt x="72" y="30"/>
                    </a:lnTo>
                    <a:lnTo>
                      <a:pt x="72" y="30"/>
                    </a:lnTo>
                    <a:lnTo>
                      <a:pt x="72" y="30"/>
                    </a:lnTo>
                    <a:lnTo>
                      <a:pt x="70" y="30"/>
                    </a:lnTo>
                    <a:lnTo>
                      <a:pt x="70" y="30"/>
                    </a:lnTo>
                    <a:lnTo>
                      <a:pt x="66" y="30"/>
                    </a:lnTo>
                    <a:lnTo>
                      <a:pt x="66" y="30"/>
                    </a:lnTo>
                    <a:lnTo>
                      <a:pt x="62" y="26"/>
                    </a:lnTo>
                    <a:lnTo>
                      <a:pt x="62" y="26"/>
                    </a:lnTo>
                    <a:lnTo>
                      <a:pt x="62" y="26"/>
                    </a:lnTo>
                    <a:lnTo>
                      <a:pt x="58" y="30"/>
                    </a:lnTo>
                    <a:lnTo>
                      <a:pt x="58" y="30"/>
                    </a:lnTo>
                    <a:lnTo>
                      <a:pt x="58" y="30"/>
                    </a:lnTo>
                    <a:lnTo>
                      <a:pt x="58" y="30"/>
                    </a:lnTo>
                    <a:lnTo>
                      <a:pt x="58" y="30"/>
                    </a:lnTo>
                    <a:lnTo>
                      <a:pt x="58" y="30"/>
                    </a:lnTo>
                    <a:lnTo>
                      <a:pt x="58" y="34"/>
                    </a:lnTo>
                    <a:lnTo>
                      <a:pt x="58" y="34"/>
                    </a:lnTo>
                    <a:lnTo>
                      <a:pt x="58" y="34"/>
                    </a:lnTo>
                    <a:lnTo>
                      <a:pt x="58" y="34"/>
                    </a:lnTo>
                    <a:lnTo>
                      <a:pt x="58" y="34"/>
                    </a:lnTo>
                    <a:lnTo>
                      <a:pt x="58" y="34"/>
                    </a:lnTo>
                    <a:lnTo>
                      <a:pt x="58" y="38"/>
                    </a:lnTo>
                    <a:lnTo>
                      <a:pt x="58" y="38"/>
                    </a:lnTo>
                    <a:lnTo>
                      <a:pt x="54" y="38"/>
                    </a:lnTo>
                    <a:lnTo>
                      <a:pt x="54" y="38"/>
                    </a:lnTo>
                    <a:lnTo>
                      <a:pt x="54" y="38"/>
                    </a:lnTo>
                    <a:lnTo>
                      <a:pt x="54" y="38"/>
                    </a:lnTo>
                    <a:lnTo>
                      <a:pt x="54" y="38"/>
                    </a:lnTo>
                    <a:lnTo>
                      <a:pt x="54" y="38"/>
                    </a:lnTo>
                    <a:lnTo>
                      <a:pt x="54" y="38"/>
                    </a:lnTo>
                    <a:lnTo>
                      <a:pt x="54" y="38"/>
                    </a:lnTo>
                    <a:lnTo>
                      <a:pt x="50" y="42"/>
                    </a:lnTo>
                    <a:lnTo>
                      <a:pt x="50" y="42"/>
                    </a:lnTo>
                    <a:lnTo>
                      <a:pt x="50" y="42"/>
                    </a:lnTo>
                    <a:lnTo>
                      <a:pt x="50" y="46"/>
                    </a:lnTo>
                    <a:lnTo>
                      <a:pt x="50" y="46"/>
                    </a:lnTo>
                    <a:lnTo>
                      <a:pt x="50" y="46"/>
                    </a:lnTo>
                    <a:lnTo>
                      <a:pt x="50" y="46"/>
                    </a:lnTo>
                    <a:lnTo>
                      <a:pt x="46" y="46"/>
                    </a:lnTo>
                    <a:lnTo>
                      <a:pt x="46" y="46"/>
                    </a:lnTo>
                    <a:lnTo>
                      <a:pt x="46" y="42"/>
                    </a:lnTo>
                    <a:lnTo>
                      <a:pt x="46" y="42"/>
                    </a:lnTo>
                    <a:lnTo>
                      <a:pt x="46" y="42"/>
                    </a:lnTo>
                    <a:lnTo>
                      <a:pt x="46" y="42"/>
                    </a:lnTo>
                    <a:lnTo>
                      <a:pt x="42" y="42"/>
                    </a:lnTo>
                    <a:lnTo>
                      <a:pt x="42" y="42"/>
                    </a:lnTo>
                    <a:lnTo>
                      <a:pt x="42" y="42"/>
                    </a:lnTo>
                    <a:lnTo>
                      <a:pt x="40" y="46"/>
                    </a:lnTo>
                    <a:lnTo>
                      <a:pt x="40" y="46"/>
                    </a:lnTo>
                    <a:lnTo>
                      <a:pt x="40" y="46"/>
                    </a:lnTo>
                    <a:lnTo>
                      <a:pt x="36" y="46"/>
                    </a:lnTo>
                    <a:lnTo>
                      <a:pt x="36" y="46"/>
                    </a:lnTo>
                    <a:lnTo>
                      <a:pt x="36" y="46"/>
                    </a:lnTo>
                    <a:lnTo>
                      <a:pt x="36" y="46"/>
                    </a:lnTo>
                    <a:lnTo>
                      <a:pt x="36" y="46"/>
                    </a:lnTo>
                    <a:lnTo>
                      <a:pt x="36" y="46"/>
                    </a:lnTo>
                    <a:close/>
                    <a:moveTo>
                      <a:pt x="36" y="0"/>
                    </a:moveTo>
                    <a:lnTo>
                      <a:pt x="36" y="0"/>
                    </a:lnTo>
                    <a:lnTo>
                      <a:pt x="36" y="0"/>
                    </a:lnTo>
                    <a:lnTo>
                      <a:pt x="36" y="0"/>
                    </a:lnTo>
                    <a:lnTo>
                      <a:pt x="36" y="0"/>
                    </a:lnTo>
                    <a:lnTo>
                      <a:pt x="36" y="0"/>
                    </a:lnTo>
                    <a:lnTo>
                      <a:pt x="36" y="0"/>
                    </a:lnTo>
                    <a:lnTo>
                      <a:pt x="40" y="0"/>
                    </a:lnTo>
                    <a:lnTo>
                      <a:pt x="40" y="0"/>
                    </a:lnTo>
                    <a:lnTo>
                      <a:pt x="40" y="0"/>
                    </a:lnTo>
                    <a:lnTo>
                      <a:pt x="40" y="0"/>
                    </a:lnTo>
                    <a:lnTo>
                      <a:pt x="42" y="0"/>
                    </a:lnTo>
                    <a:lnTo>
                      <a:pt x="42" y="0"/>
                    </a:lnTo>
                    <a:lnTo>
                      <a:pt x="40" y="0"/>
                    </a:lnTo>
                    <a:lnTo>
                      <a:pt x="40" y="0"/>
                    </a:lnTo>
                    <a:lnTo>
                      <a:pt x="40" y="0"/>
                    </a:lnTo>
                    <a:lnTo>
                      <a:pt x="36" y="0"/>
                    </a:lnTo>
                    <a:lnTo>
                      <a:pt x="36" y="0"/>
                    </a:lnTo>
                    <a:lnTo>
                      <a:pt x="36" y="0"/>
                    </a:lnTo>
                    <a:lnTo>
                      <a:pt x="36" y="0"/>
                    </a:lnTo>
                    <a:lnTo>
                      <a:pt x="36"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0" name="Freeform 77">
                <a:extLst>
                  <a:ext uri="{FF2B5EF4-FFF2-40B4-BE49-F238E27FC236}">
                    <a16:creationId xmlns:a16="http://schemas.microsoft.com/office/drawing/2014/main" id="{394B8BB2-876F-441C-BC14-E397B14A2200}"/>
                  </a:ext>
                </a:extLst>
              </p:cNvPr>
              <p:cNvSpPr>
                <a:spLocks/>
              </p:cNvSpPr>
              <p:nvPr/>
            </p:nvSpPr>
            <p:spPr bwMode="auto">
              <a:xfrm>
                <a:off x="2424046" y="9471735"/>
                <a:ext cx="55763" cy="24396"/>
              </a:xfrm>
              <a:custGeom>
                <a:avLst/>
                <a:gdLst>
                  <a:gd name="T0" fmla="*/ 24 w 32"/>
                  <a:gd name="T1" fmla="*/ 10 h 14"/>
                  <a:gd name="T2" fmla="*/ 24 w 32"/>
                  <a:gd name="T3" fmla="*/ 10 h 14"/>
                  <a:gd name="T4" fmla="*/ 20 w 32"/>
                  <a:gd name="T5" fmla="*/ 6 h 14"/>
                  <a:gd name="T6" fmla="*/ 20 w 32"/>
                  <a:gd name="T7" fmla="*/ 10 h 14"/>
                  <a:gd name="T8" fmla="*/ 20 w 32"/>
                  <a:gd name="T9" fmla="*/ 10 h 14"/>
                  <a:gd name="T10" fmla="*/ 20 w 32"/>
                  <a:gd name="T11" fmla="*/ 10 h 14"/>
                  <a:gd name="T12" fmla="*/ 16 w 32"/>
                  <a:gd name="T13" fmla="*/ 10 h 14"/>
                  <a:gd name="T14" fmla="*/ 16 w 32"/>
                  <a:gd name="T15" fmla="*/ 10 h 14"/>
                  <a:gd name="T16" fmla="*/ 16 w 32"/>
                  <a:gd name="T17" fmla="*/ 14 h 14"/>
                  <a:gd name="T18" fmla="*/ 16 w 32"/>
                  <a:gd name="T19" fmla="*/ 14 h 14"/>
                  <a:gd name="T20" fmla="*/ 16 w 32"/>
                  <a:gd name="T21" fmla="*/ 14 h 14"/>
                  <a:gd name="T22" fmla="*/ 12 w 32"/>
                  <a:gd name="T23" fmla="*/ 10 h 14"/>
                  <a:gd name="T24" fmla="*/ 12 w 32"/>
                  <a:gd name="T25" fmla="*/ 10 h 14"/>
                  <a:gd name="T26" fmla="*/ 12 w 32"/>
                  <a:gd name="T27" fmla="*/ 10 h 14"/>
                  <a:gd name="T28" fmla="*/ 8 w 32"/>
                  <a:gd name="T29" fmla="*/ 10 h 14"/>
                  <a:gd name="T30" fmla="*/ 8 w 32"/>
                  <a:gd name="T31" fmla="*/ 6 h 14"/>
                  <a:gd name="T32" fmla="*/ 4 w 32"/>
                  <a:gd name="T33" fmla="*/ 6 h 14"/>
                  <a:gd name="T34" fmla="*/ 4 w 32"/>
                  <a:gd name="T35" fmla="*/ 6 h 14"/>
                  <a:gd name="T36" fmla="*/ 4 w 32"/>
                  <a:gd name="T37" fmla="*/ 6 h 14"/>
                  <a:gd name="T38" fmla="*/ 4 w 32"/>
                  <a:gd name="T39" fmla="*/ 4 h 14"/>
                  <a:gd name="T40" fmla="*/ 0 w 32"/>
                  <a:gd name="T41" fmla="*/ 4 h 14"/>
                  <a:gd name="T42" fmla="*/ 0 w 32"/>
                  <a:gd name="T43" fmla="*/ 4 h 14"/>
                  <a:gd name="T44" fmla="*/ 0 w 32"/>
                  <a:gd name="T45" fmla="*/ 4 h 14"/>
                  <a:gd name="T46" fmla="*/ 0 w 32"/>
                  <a:gd name="T47" fmla="*/ 4 h 14"/>
                  <a:gd name="T48" fmla="*/ 0 w 32"/>
                  <a:gd name="T49" fmla="*/ 4 h 14"/>
                  <a:gd name="T50" fmla="*/ 4 w 32"/>
                  <a:gd name="T51" fmla="*/ 0 h 14"/>
                  <a:gd name="T52" fmla="*/ 4 w 32"/>
                  <a:gd name="T53" fmla="*/ 0 h 14"/>
                  <a:gd name="T54" fmla="*/ 8 w 32"/>
                  <a:gd name="T55" fmla="*/ 0 h 14"/>
                  <a:gd name="T56" fmla="*/ 8 w 32"/>
                  <a:gd name="T57" fmla="*/ 0 h 14"/>
                  <a:gd name="T58" fmla="*/ 12 w 32"/>
                  <a:gd name="T59" fmla="*/ 0 h 14"/>
                  <a:gd name="T60" fmla="*/ 12 w 32"/>
                  <a:gd name="T61" fmla="*/ 0 h 14"/>
                  <a:gd name="T62" fmla="*/ 16 w 32"/>
                  <a:gd name="T63" fmla="*/ 0 h 14"/>
                  <a:gd name="T64" fmla="*/ 16 w 32"/>
                  <a:gd name="T65" fmla="*/ 0 h 14"/>
                  <a:gd name="T66" fmla="*/ 20 w 32"/>
                  <a:gd name="T67" fmla="*/ 0 h 14"/>
                  <a:gd name="T68" fmla="*/ 20 w 32"/>
                  <a:gd name="T69" fmla="*/ 4 h 14"/>
                  <a:gd name="T70" fmla="*/ 20 w 32"/>
                  <a:gd name="T71" fmla="*/ 4 h 14"/>
                  <a:gd name="T72" fmla="*/ 24 w 32"/>
                  <a:gd name="T73" fmla="*/ 4 h 14"/>
                  <a:gd name="T74" fmla="*/ 24 w 32"/>
                  <a:gd name="T75" fmla="*/ 4 h 14"/>
                  <a:gd name="T76" fmla="*/ 28 w 32"/>
                  <a:gd name="T77" fmla="*/ 6 h 14"/>
                  <a:gd name="T78" fmla="*/ 28 w 32"/>
                  <a:gd name="T79" fmla="*/ 6 h 14"/>
                  <a:gd name="T80" fmla="*/ 32 w 32"/>
                  <a:gd name="T81" fmla="*/ 6 h 14"/>
                  <a:gd name="T82" fmla="*/ 32 w 32"/>
                  <a:gd name="T83" fmla="*/ 10 h 14"/>
                  <a:gd name="T84" fmla="*/ 28 w 32"/>
                  <a:gd name="T85" fmla="*/ 10 h 14"/>
                  <a:gd name="T86" fmla="*/ 24 w 32"/>
                  <a:gd name="T87" fmla="*/ 10 h 14"/>
                  <a:gd name="T88" fmla="*/ 24 w 32"/>
                  <a:gd name="T8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14">
                    <a:moveTo>
                      <a:pt x="24" y="10"/>
                    </a:moveTo>
                    <a:lnTo>
                      <a:pt x="24" y="10"/>
                    </a:lnTo>
                    <a:lnTo>
                      <a:pt x="24" y="10"/>
                    </a:lnTo>
                    <a:lnTo>
                      <a:pt x="24" y="10"/>
                    </a:lnTo>
                    <a:lnTo>
                      <a:pt x="24" y="10"/>
                    </a:lnTo>
                    <a:lnTo>
                      <a:pt x="24" y="10"/>
                    </a:lnTo>
                    <a:lnTo>
                      <a:pt x="24" y="10"/>
                    </a:lnTo>
                    <a:lnTo>
                      <a:pt x="24" y="6"/>
                    </a:lnTo>
                    <a:lnTo>
                      <a:pt x="20" y="6"/>
                    </a:lnTo>
                    <a:lnTo>
                      <a:pt x="20" y="6"/>
                    </a:lnTo>
                    <a:lnTo>
                      <a:pt x="20" y="6"/>
                    </a:lnTo>
                    <a:lnTo>
                      <a:pt x="20"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4"/>
                    </a:lnTo>
                    <a:lnTo>
                      <a:pt x="16" y="14"/>
                    </a:lnTo>
                    <a:lnTo>
                      <a:pt x="16" y="14"/>
                    </a:lnTo>
                    <a:lnTo>
                      <a:pt x="16" y="14"/>
                    </a:lnTo>
                    <a:lnTo>
                      <a:pt x="16" y="14"/>
                    </a:lnTo>
                    <a:lnTo>
                      <a:pt x="16" y="14"/>
                    </a:lnTo>
                    <a:lnTo>
                      <a:pt x="16" y="14"/>
                    </a:lnTo>
                    <a:lnTo>
                      <a:pt x="16" y="14"/>
                    </a:lnTo>
                    <a:lnTo>
                      <a:pt x="16" y="14"/>
                    </a:lnTo>
                    <a:lnTo>
                      <a:pt x="12" y="10"/>
                    </a:lnTo>
                    <a:lnTo>
                      <a:pt x="12" y="10"/>
                    </a:lnTo>
                    <a:lnTo>
                      <a:pt x="12" y="10"/>
                    </a:lnTo>
                    <a:lnTo>
                      <a:pt x="12" y="10"/>
                    </a:lnTo>
                    <a:lnTo>
                      <a:pt x="12" y="10"/>
                    </a:lnTo>
                    <a:lnTo>
                      <a:pt x="12" y="10"/>
                    </a:lnTo>
                    <a:lnTo>
                      <a:pt x="12" y="10"/>
                    </a:lnTo>
                    <a:lnTo>
                      <a:pt x="12" y="10"/>
                    </a:lnTo>
                    <a:lnTo>
                      <a:pt x="8" y="10"/>
                    </a:lnTo>
                    <a:lnTo>
                      <a:pt x="8" y="10"/>
                    </a:lnTo>
                    <a:lnTo>
                      <a:pt x="8" y="10"/>
                    </a:lnTo>
                    <a:lnTo>
                      <a:pt x="8" y="10"/>
                    </a:lnTo>
                    <a:lnTo>
                      <a:pt x="8" y="10"/>
                    </a:lnTo>
                    <a:lnTo>
                      <a:pt x="8" y="6"/>
                    </a:lnTo>
                    <a:lnTo>
                      <a:pt x="8" y="6"/>
                    </a:lnTo>
                    <a:lnTo>
                      <a:pt x="8" y="6"/>
                    </a:lnTo>
                    <a:lnTo>
                      <a:pt x="4" y="6"/>
                    </a:lnTo>
                    <a:lnTo>
                      <a:pt x="4" y="6"/>
                    </a:lnTo>
                    <a:lnTo>
                      <a:pt x="4" y="6"/>
                    </a:lnTo>
                    <a:lnTo>
                      <a:pt x="4" y="6"/>
                    </a:lnTo>
                    <a:lnTo>
                      <a:pt x="4" y="6"/>
                    </a:lnTo>
                    <a:lnTo>
                      <a:pt x="4" y="6"/>
                    </a:lnTo>
                    <a:lnTo>
                      <a:pt x="4" y="6"/>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4" y="0"/>
                    </a:lnTo>
                    <a:lnTo>
                      <a:pt x="4" y="0"/>
                    </a:lnTo>
                    <a:lnTo>
                      <a:pt x="4" y="0"/>
                    </a:lnTo>
                    <a:lnTo>
                      <a:pt x="4" y="0"/>
                    </a:lnTo>
                    <a:lnTo>
                      <a:pt x="4" y="0"/>
                    </a:lnTo>
                    <a:lnTo>
                      <a:pt x="8" y="0"/>
                    </a:lnTo>
                    <a:lnTo>
                      <a:pt x="8" y="0"/>
                    </a:lnTo>
                    <a:lnTo>
                      <a:pt x="8" y="0"/>
                    </a:lnTo>
                    <a:lnTo>
                      <a:pt x="8" y="0"/>
                    </a:lnTo>
                    <a:lnTo>
                      <a:pt x="8" y="0"/>
                    </a:lnTo>
                    <a:lnTo>
                      <a:pt x="8" y="0"/>
                    </a:lnTo>
                    <a:lnTo>
                      <a:pt x="8" y="0"/>
                    </a:lnTo>
                    <a:lnTo>
                      <a:pt x="12" y="0"/>
                    </a:lnTo>
                    <a:lnTo>
                      <a:pt x="12" y="0"/>
                    </a:lnTo>
                    <a:lnTo>
                      <a:pt x="12" y="0"/>
                    </a:lnTo>
                    <a:lnTo>
                      <a:pt x="12" y="0"/>
                    </a:lnTo>
                    <a:lnTo>
                      <a:pt x="12" y="0"/>
                    </a:lnTo>
                    <a:lnTo>
                      <a:pt x="12" y="0"/>
                    </a:lnTo>
                    <a:lnTo>
                      <a:pt x="16" y="0"/>
                    </a:lnTo>
                    <a:lnTo>
                      <a:pt x="16" y="0"/>
                    </a:lnTo>
                    <a:lnTo>
                      <a:pt x="16" y="0"/>
                    </a:lnTo>
                    <a:lnTo>
                      <a:pt x="16" y="0"/>
                    </a:lnTo>
                    <a:lnTo>
                      <a:pt x="16" y="0"/>
                    </a:lnTo>
                    <a:lnTo>
                      <a:pt x="16" y="0"/>
                    </a:lnTo>
                    <a:lnTo>
                      <a:pt x="16" y="0"/>
                    </a:lnTo>
                    <a:lnTo>
                      <a:pt x="20" y="0"/>
                    </a:lnTo>
                    <a:lnTo>
                      <a:pt x="20" y="0"/>
                    </a:lnTo>
                    <a:lnTo>
                      <a:pt x="20" y="0"/>
                    </a:lnTo>
                    <a:lnTo>
                      <a:pt x="20" y="4"/>
                    </a:lnTo>
                    <a:lnTo>
                      <a:pt x="20" y="0"/>
                    </a:lnTo>
                    <a:lnTo>
                      <a:pt x="20" y="4"/>
                    </a:lnTo>
                    <a:lnTo>
                      <a:pt x="20" y="4"/>
                    </a:lnTo>
                    <a:lnTo>
                      <a:pt x="24" y="4"/>
                    </a:lnTo>
                    <a:lnTo>
                      <a:pt x="24" y="4"/>
                    </a:lnTo>
                    <a:lnTo>
                      <a:pt x="24" y="4"/>
                    </a:lnTo>
                    <a:lnTo>
                      <a:pt x="24" y="4"/>
                    </a:lnTo>
                    <a:lnTo>
                      <a:pt x="24" y="4"/>
                    </a:lnTo>
                    <a:lnTo>
                      <a:pt x="24" y="4"/>
                    </a:lnTo>
                    <a:lnTo>
                      <a:pt x="28" y="4"/>
                    </a:lnTo>
                    <a:lnTo>
                      <a:pt x="28" y="4"/>
                    </a:lnTo>
                    <a:lnTo>
                      <a:pt x="28" y="6"/>
                    </a:lnTo>
                    <a:lnTo>
                      <a:pt x="28" y="6"/>
                    </a:lnTo>
                    <a:lnTo>
                      <a:pt x="28" y="6"/>
                    </a:lnTo>
                    <a:lnTo>
                      <a:pt x="28" y="6"/>
                    </a:lnTo>
                    <a:lnTo>
                      <a:pt x="28" y="6"/>
                    </a:lnTo>
                    <a:lnTo>
                      <a:pt x="32" y="6"/>
                    </a:lnTo>
                    <a:lnTo>
                      <a:pt x="32" y="6"/>
                    </a:lnTo>
                    <a:lnTo>
                      <a:pt x="32" y="6"/>
                    </a:lnTo>
                    <a:lnTo>
                      <a:pt x="32" y="10"/>
                    </a:lnTo>
                    <a:lnTo>
                      <a:pt x="32" y="10"/>
                    </a:lnTo>
                    <a:lnTo>
                      <a:pt x="32" y="10"/>
                    </a:lnTo>
                    <a:lnTo>
                      <a:pt x="28" y="10"/>
                    </a:lnTo>
                    <a:lnTo>
                      <a:pt x="28" y="10"/>
                    </a:lnTo>
                    <a:lnTo>
                      <a:pt x="28" y="10"/>
                    </a:lnTo>
                    <a:lnTo>
                      <a:pt x="24" y="10"/>
                    </a:lnTo>
                    <a:lnTo>
                      <a:pt x="24" y="10"/>
                    </a:lnTo>
                    <a:lnTo>
                      <a:pt x="24" y="10"/>
                    </a:lnTo>
                    <a:lnTo>
                      <a:pt x="24" y="10"/>
                    </a:lnTo>
                    <a:lnTo>
                      <a:pt x="24"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1" name="Freeform 78">
                <a:extLst>
                  <a:ext uri="{FF2B5EF4-FFF2-40B4-BE49-F238E27FC236}">
                    <a16:creationId xmlns:a16="http://schemas.microsoft.com/office/drawing/2014/main" id="{55334104-C86B-4B13-BA61-9E2FCE4728BE}"/>
                  </a:ext>
                </a:extLst>
              </p:cNvPr>
              <p:cNvSpPr>
                <a:spLocks noEditPoints="1"/>
              </p:cNvSpPr>
              <p:nvPr/>
            </p:nvSpPr>
            <p:spPr bwMode="auto">
              <a:xfrm>
                <a:off x="1441230" y="9022148"/>
                <a:ext cx="777192" cy="564597"/>
              </a:xfrm>
              <a:custGeom>
                <a:avLst/>
                <a:gdLst>
                  <a:gd name="T0" fmla="*/ 90 w 446"/>
                  <a:gd name="T1" fmla="*/ 134 h 324"/>
                  <a:gd name="T2" fmla="*/ 74 w 446"/>
                  <a:gd name="T3" fmla="*/ 112 h 324"/>
                  <a:gd name="T4" fmla="*/ 60 w 446"/>
                  <a:gd name="T5" fmla="*/ 104 h 324"/>
                  <a:gd name="T6" fmla="*/ 56 w 446"/>
                  <a:gd name="T7" fmla="*/ 90 h 324"/>
                  <a:gd name="T8" fmla="*/ 48 w 446"/>
                  <a:gd name="T9" fmla="*/ 64 h 324"/>
                  <a:gd name="T10" fmla="*/ 32 w 446"/>
                  <a:gd name="T11" fmla="*/ 38 h 324"/>
                  <a:gd name="T12" fmla="*/ 18 w 446"/>
                  <a:gd name="T13" fmla="*/ 4 h 324"/>
                  <a:gd name="T14" fmla="*/ 52 w 446"/>
                  <a:gd name="T15" fmla="*/ 8 h 324"/>
                  <a:gd name="T16" fmla="*/ 104 w 446"/>
                  <a:gd name="T17" fmla="*/ 26 h 324"/>
                  <a:gd name="T18" fmla="*/ 156 w 446"/>
                  <a:gd name="T19" fmla="*/ 18 h 324"/>
                  <a:gd name="T20" fmla="*/ 182 w 446"/>
                  <a:gd name="T21" fmla="*/ 38 h 324"/>
                  <a:gd name="T22" fmla="*/ 208 w 446"/>
                  <a:gd name="T23" fmla="*/ 68 h 324"/>
                  <a:gd name="T24" fmla="*/ 230 w 446"/>
                  <a:gd name="T25" fmla="*/ 56 h 324"/>
                  <a:gd name="T26" fmla="*/ 256 w 446"/>
                  <a:gd name="T27" fmla="*/ 82 h 324"/>
                  <a:gd name="T28" fmla="*/ 274 w 446"/>
                  <a:gd name="T29" fmla="*/ 116 h 324"/>
                  <a:gd name="T30" fmla="*/ 298 w 446"/>
                  <a:gd name="T31" fmla="*/ 132 h 324"/>
                  <a:gd name="T32" fmla="*/ 290 w 446"/>
                  <a:gd name="T33" fmla="*/ 172 h 324"/>
                  <a:gd name="T34" fmla="*/ 294 w 446"/>
                  <a:gd name="T35" fmla="*/ 210 h 324"/>
                  <a:gd name="T36" fmla="*/ 294 w 446"/>
                  <a:gd name="T37" fmla="*/ 214 h 324"/>
                  <a:gd name="T38" fmla="*/ 316 w 446"/>
                  <a:gd name="T39" fmla="*/ 250 h 324"/>
                  <a:gd name="T40" fmla="*/ 350 w 446"/>
                  <a:gd name="T41" fmla="*/ 262 h 324"/>
                  <a:gd name="T42" fmla="*/ 372 w 446"/>
                  <a:gd name="T43" fmla="*/ 258 h 324"/>
                  <a:gd name="T44" fmla="*/ 390 w 446"/>
                  <a:gd name="T45" fmla="*/ 238 h 324"/>
                  <a:gd name="T46" fmla="*/ 402 w 446"/>
                  <a:gd name="T47" fmla="*/ 210 h 324"/>
                  <a:gd name="T48" fmla="*/ 430 w 446"/>
                  <a:gd name="T49" fmla="*/ 206 h 324"/>
                  <a:gd name="T50" fmla="*/ 442 w 446"/>
                  <a:gd name="T51" fmla="*/ 220 h 324"/>
                  <a:gd name="T52" fmla="*/ 430 w 446"/>
                  <a:gd name="T53" fmla="*/ 242 h 324"/>
                  <a:gd name="T54" fmla="*/ 428 w 446"/>
                  <a:gd name="T55" fmla="*/ 250 h 324"/>
                  <a:gd name="T56" fmla="*/ 410 w 446"/>
                  <a:gd name="T57" fmla="*/ 268 h 324"/>
                  <a:gd name="T58" fmla="*/ 390 w 446"/>
                  <a:gd name="T59" fmla="*/ 290 h 324"/>
                  <a:gd name="T60" fmla="*/ 368 w 446"/>
                  <a:gd name="T61" fmla="*/ 320 h 324"/>
                  <a:gd name="T62" fmla="*/ 346 w 446"/>
                  <a:gd name="T63" fmla="*/ 302 h 324"/>
                  <a:gd name="T64" fmla="*/ 330 w 446"/>
                  <a:gd name="T65" fmla="*/ 294 h 324"/>
                  <a:gd name="T66" fmla="*/ 298 w 446"/>
                  <a:gd name="T67" fmla="*/ 302 h 324"/>
                  <a:gd name="T68" fmla="*/ 264 w 446"/>
                  <a:gd name="T69" fmla="*/ 288 h 324"/>
                  <a:gd name="T70" fmla="*/ 230 w 446"/>
                  <a:gd name="T71" fmla="*/ 268 h 324"/>
                  <a:gd name="T72" fmla="*/ 204 w 446"/>
                  <a:gd name="T73" fmla="*/ 250 h 324"/>
                  <a:gd name="T74" fmla="*/ 178 w 446"/>
                  <a:gd name="T75" fmla="*/ 228 h 324"/>
                  <a:gd name="T76" fmla="*/ 182 w 446"/>
                  <a:gd name="T77" fmla="*/ 198 h 324"/>
                  <a:gd name="T78" fmla="*/ 162 w 446"/>
                  <a:gd name="T79" fmla="*/ 164 h 324"/>
                  <a:gd name="T80" fmla="*/ 144 w 446"/>
                  <a:gd name="T81" fmla="*/ 150 h 324"/>
                  <a:gd name="T82" fmla="*/ 130 w 446"/>
                  <a:gd name="T83" fmla="*/ 134 h 324"/>
                  <a:gd name="T84" fmla="*/ 130 w 446"/>
                  <a:gd name="T85" fmla="*/ 120 h 324"/>
                  <a:gd name="T86" fmla="*/ 106 w 446"/>
                  <a:gd name="T87" fmla="*/ 90 h 324"/>
                  <a:gd name="T88" fmla="*/ 86 w 446"/>
                  <a:gd name="T89" fmla="*/ 72 h 324"/>
                  <a:gd name="T90" fmla="*/ 74 w 446"/>
                  <a:gd name="T91" fmla="*/ 34 h 324"/>
                  <a:gd name="T92" fmla="*/ 48 w 446"/>
                  <a:gd name="T93" fmla="*/ 18 h 324"/>
                  <a:gd name="T94" fmla="*/ 52 w 446"/>
                  <a:gd name="T95" fmla="*/ 46 h 324"/>
                  <a:gd name="T96" fmla="*/ 70 w 446"/>
                  <a:gd name="T97" fmla="*/ 72 h 324"/>
                  <a:gd name="T98" fmla="*/ 90 w 446"/>
                  <a:gd name="T99" fmla="*/ 108 h 324"/>
                  <a:gd name="T100" fmla="*/ 100 w 446"/>
                  <a:gd name="T101" fmla="*/ 128 h 324"/>
                  <a:gd name="T102" fmla="*/ 110 w 446"/>
                  <a:gd name="T103" fmla="*/ 158 h 324"/>
                  <a:gd name="T104" fmla="*/ 122 w 446"/>
                  <a:gd name="T105" fmla="*/ 176 h 324"/>
                  <a:gd name="T106" fmla="*/ 96 w 446"/>
                  <a:gd name="T107" fmla="*/ 154 h 324"/>
                  <a:gd name="T108" fmla="*/ 86 w 446"/>
                  <a:gd name="T109" fmla="*/ 146 h 324"/>
                  <a:gd name="T110" fmla="*/ 104 w 446"/>
                  <a:gd name="T111" fmla="*/ 254 h 324"/>
                  <a:gd name="T112" fmla="*/ 74 w 446"/>
                  <a:gd name="T113" fmla="*/ 72 h 324"/>
                  <a:gd name="T114" fmla="*/ 0 w 446"/>
                  <a:gd name="T115" fmla="*/ 72 h 324"/>
                  <a:gd name="T116" fmla="*/ 44 w 446"/>
                  <a:gd name="T117" fmla="*/ 90 h 324"/>
                  <a:gd name="T118" fmla="*/ 92 w 446"/>
                  <a:gd name="T119" fmla="*/ 154 h 324"/>
                  <a:gd name="T120" fmla="*/ 162 w 446"/>
                  <a:gd name="T121" fmla="*/ 206 h 324"/>
                  <a:gd name="T122" fmla="*/ 442 w 446"/>
                  <a:gd name="T123" fmla="*/ 228 h 324"/>
                  <a:gd name="T124" fmla="*/ 380 w 446"/>
                  <a:gd name="T125" fmla="*/ 2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6" h="324">
                    <a:moveTo>
                      <a:pt x="96" y="154"/>
                    </a:moveTo>
                    <a:lnTo>
                      <a:pt x="92" y="154"/>
                    </a:lnTo>
                    <a:lnTo>
                      <a:pt x="92" y="150"/>
                    </a:lnTo>
                    <a:lnTo>
                      <a:pt x="90" y="150"/>
                    </a:lnTo>
                    <a:lnTo>
                      <a:pt x="90" y="146"/>
                    </a:lnTo>
                    <a:lnTo>
                      <a:pt x="90" y="142"/>
                    </a:lnTo>
                    <a:lnTo>
                      <a:pt x="86" y="142"/>
                    </a:lnTo>
                    <a:lnTo>
                      <a:pt x="86" y="146"/>
                    </a:lnTo>
                    <a:lnTo>
                      <a:pt x="86" y="142"/>
                    </a:lnTo>
                    <a:lnTo>
                      <a:pt x="86" y="138"/>
                    </a:lnTo>
                    <a:lnTo>
                      <a:pt x="90" y="138"/>
                    </a:lnTo>
                    <a:lnTo>
                      <a:pt x="90" y="134"/>
                    </a:lnTo>
                    <a:lnTo>
                      <a:pt x="90" y="132"/>
                    </a:lnTo>
                    <a:lnTo>
                      <a:pt x="90" y="134"/>
                    </a:lnTo>
                    <a:lnTo>
                      <a:pt x="90" y="132"/>
                    </a:lnTo>
                    <a:lnTo>
                      <a:pt x="90" y="128"/>
                    </a:lnTo>
                    <a:lnTo>
                      <a:pt x="86" y="128"/>
                    </a:lnTo>
                    <a:lnTo>
                      <a:pt x="86" y="124"/>
                    </a:lnTo>
                    <a:lnTo>
                      <a:pt x="86" y="120"/>
                    </a:lnTo>
                    <a:lnTo>
                      <a:pt x="82" y="120"/>
                    </a:lnTo>
                    <a:lnTo>
                      <a:pt x="78" y="120"/>
                    </a:lnTo>
                    <a:lnTo>
                      <a:pt x="78" y="116"/>
                    </a:lnTo>
                    <a:lnTo>
                      <a:pt x="74" y="116"/>
                    </a:lnTo>
                    <a:lnTo>
                      <a:pt x="74" y="112"/>
                    </a:lnTo>
                    <a:lnTo>
                      <a:pt x="70" y="112"/>
                    </a:lnTo>
                    <a:lnTo>
                      <a:pt x="70" y="108"/>
                    </a:lnTo>
                    <a:lnTo>
                      <a:pt x="74" y="108"/>
                    </a:lnTo>
                    <a:lnTo>
                      <a:pt x="70" y="108"/>
                    </a:lnTo>
                    <a:lnTo>
                      <a:pt x="70" y="112"/>
                    </a:lnTo>
                    <a:lnTo>
                      <a:pt x="70" y="108"/>
                    </a:lnTo>
                    <a:lnTo>
                      <a:pt x="66" y="108"/>
                    </a:lnTo>
                    <a:lnTo>
                      <a:pt x="66" y="112"/>
                    </a:lnTo>
                    <a:lnTo>
                      <a:pt x="62" y="108"/>
                    </a:lnTo>
                    <a:lnTo>
                      <a:pt x="62" y="104"/>
                    </a:lnTo>
                    <a:lnTo>
                      <a:pt x="60" y="108"/>
                    </a:lnTo>
                    <a:lnTo>
                      <a:pt x="60" y="104"/>
                    </a:lnTo>
                    <a:lnTo>
                      <a:pt x="56" y="104"/>
                    </a:lnTo>
                    <a:lnTo>
                      <a:pt x="56" y="102"/>
                    </a:lnTo>
                    <a:lnTo>
                      <a:pt x="52" y="98"/>
                    </a:lnTo>
                    <a:lnTo>
                      <a:pt x="48" y="98"/>
                    </a:lnTo>
                    <a:lnTo>
                      <a:pt x="48" y="94"/>
                    </a:lnTo>
                    <a:lnTo>
                      <a:pt x="44" y="94"/>
                    </a:lnTo>
                    <a:lnTo>
                      <a:pt x="48" y="90"/>
                    </a:lnTo>
                    <a:lnTo>
                      <a:pt x="48" y="94"/>
                    </a:lnTo>
                    <a:lnTo>
                      <a:pt x="52" y="94"/>
                    </a:lnTo>
                    <a:lnTo>
                      <a:pt x="56" y="94"/>
                    </a:lnTo>
                    <a:lnTo>
                      <a:pt x="60" y="94"/>
                    </a:lnTo>
                    <a:lnTo>
                      <a:pt x="56" y="90"/>
                    </a:lnTo>
                    <a:lnTo>
                      <a:pt x="60" y="90"/>
                    </a:lnTo>
                    <a:lnTo>
                      <a:pt x="60" y="86"/>
                    </a:lnTo>
                    <a:lnTo>
                      <a:pt x="60" y="90"/>
                    </a:lnTo>
                    <a:lnTo>
                      <a:pt x="60" y="86"/>
                    </a:lnTo>
                    <a:lnTo>
                      <a:pt x="60" y="82"/>
                    </a:lnTo>
                    <a:lnTo>
                      <a:pt x="60" y="78"/>
                    </a:lnTo>
                    <a:lnTo>
                      <a:pt x="60" y="74"/>
                    </a:lnTo>
                    <a:lnTo>
                      <a:pt x="56" y="74"/>
                    </a:lnTo>
                    <a:lnTo>
                      <a:pt x="56" y="72"/>
                    </a:lnTo>
                    <a:lnTo>
                      <a:pt x="52" y="72"/>
                    </a:lnTo>
                    <a:lnTo>
                      <a:pt x="52" y="68"/>
                    </a:lnTo>
                    <a:lnTo>
                      <a:pt x="48" y="64"/>
                    </a:lnTo>
                    <a:lnTo>
                      <a:pt x="44" y="64"/>
                    </a:lnTo>
                    <a:lnTo>
                      <a:pt x="44" y="60"/>
                    </a:lnTo>
                    <a:lnTo>
                      <a:pt x="40" y="60"/>
                    </a:lnTo>
                    <a:lnTo>
                      <a:pt x="36" y="56"/>
                    </a:lnTo>
                    <a:lnTo>
                      <a:pt x="36" y="52"/>
                    </a:lnTo>
                    <a:lnTo>
                      <a:pt x="36" y="48"/>
                    </a:lnTo>
                    <a:lnTo>
                      <a:pt x="36" y="46"/>
                    </a:lnTo>
                    <a:lnTo>
                      <a:pt x="32" y="46"/>
                    </a:lnTo>
                    <a:lnTo>
                      <a:pt x="32" y="42"/>
                    </a:lnTo>
                    <a:lnTo>
                      <a:pt x="32" y="46"/>
                    </a:lnTo>
                    <a:lnTo>
                      <a:pt x="32" y="42"/>
                    </a:lnTo>
                    <a:lnTo>
                      <a:pt x="32" y="38"/>
                    </a:lnTo>
                    <a:lnTo>
                      <a:pt x="30" y="34"/>
                    </a:lnTo>
                    <a:lnTo>
                      <a:pt x="30" y="30"/>
                    </a:lnTo>
                    <a:lnTo>
                      <a:pt x="26" y="30"/>
                    </a:lnTo>
                    <a:lnTo>
                      <a:pt x="26" y="26"/>
                    </a:lnTo>
                    <a:lnTo>
                      <a:pt x="22" y="22"/>
                    </a:lnTo>
                    <a:lnTo>
                      <a:pt x="26" y="18"/>
                    </a:lnTo>
                    <a:lnTo>
                      <a:pt x="22" y="18"/>
                    </a:lnTo>
                    <a:lnTo>
                      <a:pt x="22" y="16"/>
                    </a:lnTo>
                    <a:lnTo>
                      <a:pt x="18" y="16"/>
                    </a:lnTo>
                    <a:lnTo>
                      <a:pt x="18" y="12"/>
                    </a:lnTo>
                    <a:lnTo>
                      <a:pt x="18" y="8"/>
                    </a:lnTo>
                    <a:lnTo>
                      <a:pt x="18" y="4"/>
                    </a:lnTo>
                    <a:lnTo>
                      <a:pt x="22" y="4"/>
                    </a:lnTo>
                    <a:lnTo>
                      <a:pt x="26" y="4"/>
                    </a:lnTo>
                    <a:lnTo>
                      <a:pt x="30" y="4"/>
                    </a:lnTo>
                    <a:lnTo>
                      <a:pt x="32" y="4"/>
                    </a:lnTo>
                    <a:lnTo>
                      <a:pt x="36" y="4"/>
                    </a:lnTo>
                    <a:lnTo>
                      <a:pt x="40" y="4"/>
                    </a:lnTo>
                    <a:lnTo>
                      <a:pt x="44" y="4"/>
                    </a:lnTo>
                    <a:lnTo>
                      <a:pt x="48" y="0"/>
                    </a:lnTo>
                    <a:lnTo>
                      <a:pt x="52" y="0"/>
                    </a:lnTo>
                    <a:lnTo>
                      <a:pt x="52" y="4"/>
                    </a:lnTo>
                    <a:lnTo>
                      <a:pt x="48" y="4"/>
                    </a:lnTo>
                    <a:lnTo>
                      <a:pt x="52" y="8"/>
                    </a:lnTo>
                    <a:lnTo>
                      <a:pt x="56" y="8"/>
                    </a:lnTo>
                    <a:lnTo>
                      <a:pt x="60" y="12"/>
                    </a:lnTo>
                    <a:lnTo>
                      <a:pt x="62" y="12"/>
                    </a:lnTo>
                    <a:lnTo>
                      <a:pt x="66" y="12"/>
                    </a:lnTo>
                    <a:lnTo>
                      <a:pt x="70" y="16"/>
                    </a:lnTo>
                    <a:lnTo>
                      <a:pt x="74" y="16"/>
                    </a:lnTo>
                    <a:lnTo>
                      <a:pt x="78" y="16"/>
                    </a:lnTo>
                    <a:lnTo>
                      <a:pt x="82" y="18"/>
                    </a:lnTo>
                    <a:lnTo>
                      <a:pt x="86" y="18"/>
                    </a:lnTo>
                    <a:lnTo>
                      <a:pt x="90" y="22"/>
                    </a:lnTo>
                    <a:lnTo>
                      <a:pt x="96" y="26"/>
                    </a:lnTo>
                    <a:lnTo>
                      <a:pt x="104" y="26"/>
                    </a:lnTo>
                    <a:lnTo>
                      <a:pt x="110" y="26"/>
                    </a:lnTo>
                    <a:lnTo>
                      <a:pt x="114" y="26"/>
                    </a:lnTo>
                    <a:lnTo>
                      <a:pt x="118" y="26"/>
                    </a:lnTo>
                    <a:lnTo>
                      <a:pt x="122" y="26"/>
                    </a:lnTo>
                    <a:lnTo>
                      <a:pt x="130" y="26"/>
                    </a:lnTo>
                    <a:lnTo>
                      <a:pt x="132" y="26"/>
                    </a:lnTo>
                    <a:lnTo>
                      <a:pt x="140" y="26"/>
                    </a:lnTo>
                    <a:lnTo>
                      <a:pt x="140" y="22"/>
                    </a:lnTo>
                    <a:lnTo>
                      <a:pt x="140" y="18"/>
                    </a:lnTo>
                    <a:lnTo>
                      <a:pt x="148" y="18"/>
                    </a:lnTo>
                    <a:lnTo>
                      <a:pt x="152" y="18"/>
                    </a:lnTo>
                    <a:lnTo>
                      <a:pt x="156" y="18"/>
                    </a:lnTo>
                    <a:lnTo>
                      <a:pt x="160" y="18"/>
                    </a:lnTo>
                    <a:lnTo>
                      <a:pt x="162" y="18"/>
                    </a:lnTo>
                    <a:lnTo>
                      <a:pt x="166" y="18"/>
                    </a:lnTo>
                    <a:lnTo>
                      <a:pt x="166" y="22"/>
                    </a:lnTo>
                    <a:lnTo>
                      <a:pt x="170" y="22"/>
                    </a:lnTo>
                    <a:lnTo>
                      <a:pt x="170" y="26"/>
                    </a:lnTo>
                    <a:lnTo>
                      <a:pt x="174" y="26"/>
                    </a:lnTo>
                    <a:lnTo>
                      <a:pt x="174" y="30"/>
                    </a:lnTo>
                    <a:lnTo>
                      <a:pt x="178" y="30"/>
                    </a:lnTo>
                    <a:lnTo>
                      <a:pt x="178" y="34"/>
                    </a:lnTo>
                    <a:lnTo>
                      <a:pt x="182" y="34"/>
                    </a:lnTo>
                    <a:lnTo>
                      <a:pt x="182" y="38"/>
                    </a:lnTo>
                    <a:lnTo>
                      <a:pt x="186" y="38"/>
                    </a:lnTo>
                    <a:lnTo>
                      <a:pt x="188" y="42"/>
                    </a:lnTo>
                    <a:lnTo>
                      <a:pt x="188" y="46"/>
                    </a:lnTo>
                    <a:lnTo>
                      <a:pt x="192" y="48"/>
                    </a:lnTo>
                    <a:lnTo>
                      <a:pt x="192" y="52"/>
                    </a:lnTo>
                    <a:lnTo>
                      <a:pt x="192" y="56"/>
                    </a:lnTo>
                    <a:lnTo>
                      <a:pt x="196" y="60"/>
                    </a:lnTo>
                    <a:lnTo>
                      <a:pt x="200" y="60"/>
                    </a:lnTo>
                    <a:lnTo>
                      <a:pt x="200" y="64"/>
                    </a:lnTo>
                    <a:lnTo>
                      <a:pt x="204" y="64"/>
                    </a:lnTo>
                    <a:lnTo>
                      <a:pt x="204" y="68"/>
                    </a:lnTo>
                    <a:lnTo>
                      <a:pt x="208" y="68"/>
                    </a:lnTo>
                    <a:lnTo>
                      <a:pt x="212" y="72"/>
                    </a:lnTo>
                    <a:lnTo>
                      <a:pt x="216" y="72"/>
                    </a:lnTo>
                    <a:lnTo>
                      <a:pt x="216" y="68"/>
                    </a:lnTo>
                    <a:lnTo>
                      <a:pt x="218" y="68"/>
                    </a:lnTo>
                    <a:lnTo>
                      <a:pt x="218" y="64"/>
                    </a:lnTo>
                    <a:lnTo>
                      <a:pt x="218" y="60"/>
                    </a:lnTo>
                    <a:lnTo>
                      <a:pt x="218" y="56"/>
                    </a:lnTo>
                    <a:lnTo>
                      <a:pt x="222" y="56"/>
                    </a:lnTo>
                    <a:lnTo>
                      <a:pt x="226" y="56"/>
                    </a:lnTo>
                    <a:lnTo>
                      <a:pt x="226" y="52"/>
                    </a:lnTo>
                    <a:lnTo>
                      <a:pt x="226" y="56"/>
                    </a:lnTo>
                    <a:lnTo>
                      <a:pt x="230" y="56"/>
                    </a:lnTo>
                    <a:lnTo>
                      <a:pt x="234" y="56"/>
                    </a:lnTo>
                    <a:lnTo>
                      <a:pt x="238" y="56"/>
                    </a:lnTo>
                    <a:lnTo>
                      <a:pt x="238" y="60"/>
                    </a:lnTo>
                    <a:lnTo>
                      <a:pt x="242" y="60"/>
                    </a:lnTo>
                    <a:lnTo>
                      <a:pt x="244" y="60"/>
                    </a:lnTo>
                    <a:lnTo>
                      <a:pt x="244" y="64"/>
                    </a:lnTo>
                    <a:lnTo>
                      <a:pt x="248" y="68"/>
                    </a:lnTo>
                    <a:lnTo>
                      <a:pt x="248" y="72"/>
                    </a:lnTo>
                    <a:lnTo>
                      <a:pt x="252" y="74"/>
                    </a:lnTo>
                    <a:lnTo>
                      <a:pt x="252" y="78"/>
                    </a:lnTo>
                    <a:lnTo>
                      <a:pt x="252" y="82"/>
                    </a:lnTo>
                    <a:lnTo>
                      <a:pt x="256" y="82"/>
                    </a:lnTo>
                    <a:lnTo>
                      <a:pt x="256" y="86"/>
                    </a:lnTo>
                    <a:lnTo>
                      <a:pt x="260" y="90"/>
                    </a:lnTo>
                    <a:lnTo>
                      <a:pt x="260" y="94"/>
                    </a:lnTo>
                    <a:lnTo>
                      <a:pt x="264" y="94"/>
                    </a:lnTo>
                    <a:lnTo>
                      <a:pt x="264" y="98"/>
                    </a:lnTo>
                    <a:lnTo>
                      <a:pt x="268" y="98"/>
                    </a:lnTo>
                    <a:lnTo>
                      <a:pt x="268" y="102"/>
                    </a:lnTo>
                    <a:lnTo>
                      <a:pt x="268" y="104"/>
                    </a:lnTo>
                    <a:lnTo>
                      <a:pt x="268" y="108"/>
                    </a:lnTo>
                    <a:lnTo>
                      <a:pt x="272" y="112"/>
                    </a:lnTo>
                    <a:lnTo>
                      <a:pt x="272" y="116"/>
                    </a:lnTo>
                    <a:lnTo>
                      <a:pt x="274" y="116"/>
                    </a:lnTo>
                    <a:lnTo>
                      <a:pt x="274" y="120"/>
                    </a:lnTo>
                    <a:lnTo>
                      <a:pt x="278" y="120"/>
                    </a:lnTo>
                    <a:lnTo>
                      <a:pt x="282" y="120"/>
                    </a:lnTo>
                    <a:lnTo>
                      <a:pt x="282" y="124"/>
                    </a:lnTo>
                    <a:lnTo>
                      <a:pt x="286" y="124"/>
                    </a:lnTo>
                    <a:lnTo>
                      <a:pt x="290" y="124"/>
                    </a:lnTo>
                    <a:lnTo>
                      <a:pt x="294" y="124"/>
                    </a:lnTo>
                    <a:lnTo>
                      <a:pt x="294" y="128"/>
                    </a:lnTo>
                    <a:lnTo>
                      <a:pt x="298" y="128"/>
                    </a:lnTo>
                    <a:lnTo>
                      <a:pt x="298" y="124"/>
                    </a:lnTo>
                    <a:lnTo>
                      <a:pt x="298" y="128"/>
                    </a:lnTo>
                    <a:lnTo>
                      <a:pt x="298" y="132"/>
                    </a:lnTo>
                    <a:lnTo>
                      <a:pt x="298" y="134"/>
                    </a:lnTo>
                    <a:lnTo>
                      <a:pt x="294" y="138"/>
                    </a:lnTo>
                    <a:lnTo>
                      <a:pt x="294" y="142"/>
                    </a:lnTo>
                    <a:lnTo>
                      <a:pt x="294" y="146"/>
                    </a:lnTo>
                    <a:lnTo>
                      <a:pt x="294" y="150"/>
                    </a:lnTo>
                    <a:lnTo>
                      <a:pt x="290" y="150"/>
                    </a:lnTo>
                    <a:lnTo>
                      <a:pt x="290" y="154"/>
                    </a:lnTo>
                    <a:lnTo>
                      <a:pt x="290" y="158"/>
                    </a:lnTo>
                    <a:lnTo>
                      <a:pt x="290" y="160"/>
                    </a:lnTo>
                    <a:lnTo>
                      <a:pt x="290" y="164"/>
                    </a:lnTo>
                    <a:lnTo>
                      <a:pt x="290" y="168"/>
                    </a:lnTo>
                    <a:lnTo>
                      <a:pt x="290" y="172"/>
                    </a:lnTo>
                    <a:lnTo>
                      <a:pt x="290" y="176"/>
                    </a:lnTo>
                    <a:lnTo>
                      <a:pt x="290" y="180"/>
                    </a:lnTo>
                    <a:lnTo>
                      <a:pt x="290" y="184"/>
                    </a:lnTo>
                    <a:lnTo>
                      <a:pt x="290" y="188"/>
                    </a:lnTo>
                    <a:lnTo>
                      <a:pt x="290" y="190"/>
                    </a:lnTo>
                    <a:lnTo>
                      <a:pt x="290" y="194"/>
                    </a:lnTo>
                    <a:lnTo>
                      <a:pt x="290" y="198"/>
                    </a:lnTo>
                    <a:lnTo>
                      <a:pt x="294" y="198"/>
                    </a:lnTo>
                    <a:lnTo>
                      <a:pt x="294" y="202"/>
                    </a:lnTo>
                    <a:lnTo>
                      <a:pt x="298" y="202"/>
                    </a:lnTo>
                    <a:lnTo>
                      <a:pt x="298" y="206"/>
                    </a:lnTo>
                    <a:lnTo>
                      <a:pt x="294" y="210"/>
                    </a:lnTo>
                    <a:lnTo>
                      <a:pt x="294" y="206"/>
                    </a:lnTo>
                    <a:lnTo>
                      <a:pt x="298" y="206"/>
                    </a:lnTo>
                    <a:lnTo>
                      <a:pt x="294" y="206"/>
                    </a:lnTo>
                    <a:lnTo>
                      <a:pt x="294" y="202"/>
                    </a:lnTo>
                    <a:lnTo>
                      <a:pt x="294" y="198"/>
                    </a:lnTo>
                    <a:lnTo>
                      <a:pt x="290" y="198"/>
                    </a:lnTo>
                    <a:lnTo>
                      <a:pt x="290" y="194"/>
                    </a:lnTo>
                    <a:lnTo>
                      <a:pt x="290" y="198"/>
                    </a:lnTo>
                    <a:lnTo>
                      <a:pt x="290" y="202"/>
                    </a:lnTo>
                    <a:lnTo>
                      <a:pt x="294" y="206"/>
                    </a:lnTo>
                    <a:lnTo>
                      <a:pt x="294" y="210"/>
                    </a:lnTo>
                    <a:lnTo>
                      <a:pt x="294" y="214"/>
                    </a:lnTo>
                    <a:lnTo>
                      <a:pt x="298" y="214"/>
                    </a:lnTo>
                    <a:lnTo>
                      <a:pt x="298" y="218"/>
                    </a:lnTo>
                    <a:lnTo>
                      <a:pt x="298" y="220"/>
                    </a:lnTo>
                    <a:lnTo>
                      <a:pt x="302" y="220"/>
                    </a:lnTo>
                    <a:lnTo>
                      <a:pt x="304" y="228"/>
                    </a:lnTo>
                    <a:lnTo>
                      <a:pt x="308" y="232"/>
                    </a:lnTo>
                    <a:lnTo>
                      <a:pt x="308" y="234"/>
                    </a:lnTo>
                    <a:lnTo>
                      <a:pt x="308" y="238"/>
                    </a:lnTo>
                    <a:lnTo>
                      <a:pt x="312" y="242"/>
                    </a:lnTo>
                    <a:lnTo>
                      <a:pt x="312" y="246"/>
                    </a:lnTo>
                    <a:lnTo>
                      <a:pt x="316" y="246"/>
                    </a:lnTo>
                    <a:lnTo>
                      <a:pt x="316" y="250"/>
                    </a:lnTo>
                    <a:lnTo>
                      <a:pt x="316" y="254"/>
                    </a:lnTo>
                    <a:lnTo>
                      <a:pt x="320" y="254"/>
                    </a:lnTo>
                    <a:lnTo>
                      <a:pt x="324" y="254"/>
                    </a:lnTo>
                    <a:lnTo>
                      <a:pt x="328" y="254"/>
                    </a:lnTo>
                    <a:lnTo>
                      <a:pt x="328" y="258"/>
                    </a:lnTo>
                    <a:lnTo>
                      <a:pt x="330" y="258"/>
                    </a:lnTo>
                    <a:lnTo>
                      <a:pt x="330" y="262"/>
                    </a:lnTo>
                    <a:lnTo>
                      <a:pt x="334" y="264"/>
                    </a:lnTo>
                    <a:lnTo>
                      <a:pt x="338" y="264"/>
                    </a:lnTo>
                    <a:lnTo>
                      <a:pt x="342" y="262"/>
                    </a:lnTo>
                    <a:lnTo>
                      <a:pt x="346" y="262"/>
                    </a:lnTo>
                    <a:lnTo>
                      <a:pt x="350" y="262"/>
                    </a:lnTo>
                    <a:lnTo>
                      <a:pt x="350" y="258"/>
                    </a:lnTo>
                    <a:lnTo>
                      <a:pt x="346" y="262"/>
                    </a:lnTo>
                    <a:lnTo>
                      <a:pt x="350" y="258"/>
                    </a:lnTo>
                    <a:lnTo>
                      <a:pt x="354" y="258"/>
                    </a:lnTo>
                    <a:lnTo>
                      <a:pt x="354" y="262"/>
                    </a:lnTo>
                    <a:lnTo>
                      <a:pt x="358" y="262"/>
                    </a:lnTo>
                    <a:lnTo>
                      <a:pt x="358" y="258"/>
                    </a:lnTo>
                    <a:lnTo>
                      <a:pt x="360" y="258"/>
                    </a:lnTo>
                    <a:lnTo>
                      <a:pt x="364" y="254"/>
                    </a:lnTo>
                    <a:lnTo>
                      <a:pt x="368" y="254"/>
                    </a:lnTo>
                    <a:lnTo>
                      <a:pt x="372" y="254"/>
                    </a:lnTo>
                    <a:lnTo>
                      <a:pt x="372" y="258"/>
                    </a:lnTo>
                    <a:lnTo>
                      <a:pt x="376" y="258"/>
                    </a:lnTo>
                    <a:lnTo>
                      <a:pt x="372" y="258"/>
                    </a:lnTo>
                    <a:lnTo>
                      <a:pt x="376" y="262"/>
                    </a:lnTo>
                    <a:lnTo>
                      <a:pt x="376" y="258"/>
                    </a:lnTo>
                    <a:lnTo>
                      <a:pt x="380" y="258"/>
                    </a:lnTo>
                    <a:lnTo>
                      <a:pt x="384" y="254"/>
                    </a:lnTo>
                    <a:lnTo>
                      <a:pt x="380" y="254"/>
                    </a:lnTo>
                    <a:lnTo>
                      <a:pt x="380" y="250"/>
                    </a:lnTo>
                    <a:lnTo>
                      <a:pt x="384" y="250"/>
                    </a:lnTo>
                    <a:lnTo>
                      <a:pt x="386" y="246"/>
                    </a:lnTo>
                    <a:lnTo>
                      <a:pt x="390" y="242"/>
                    </a:lnTo>
                    <a:lnTo>
                      <a:pt x="390" y="238"/>
                    </a:lnTo>
                    <a:lnTo>
                      <a:pt x="390" y="234"/>
                    </a:lnTo>
                    <a:lnTo>
                      <a:pt x="394" y="232"/>
                    </a:lnTo>
                    <a:lnTo>
                      <a:pt x="394" y="228"/>
                    </a:lnTo>
                    <a:lnTo>
                      <a:pt x="394" y="224"/>
                    </a:lnTo>
                    <a:lnTo>
                      <a:pt x="394" y="220"/>
                    </a:lnTo>
                    <a:lnTo>
                      <a:pt x="394" y="218"/>
                    </a:lnTo>
                    <a:lnTo>
                      <a:pt x="394" y="214"/>
                    </a:lnTo>
                    <a:lnTo>
                      <a:pt x="394" y="218"/>
                    </a:lnTo>
                    <a:lnTo>
                      <a:pt x="394" y="214"/>
                    </a:lnTo>
                    <a:lnTo>
                      <a:pt x="398" y="214"/>
                    </a:lnTo>
                    <a:lnTo>
                      <a:pt x="398" y="210"/>
                    </a:lnTo>
                    <a:lnTo>
                      <a:pt x="402" y="210"/>
                    </a:lnTo>
                    <a:lnTo>
                      <a:pt x="406" y="210"/>
                    </a:lnTo>
                    <a:lnTo>
                      <a:pt x="410" y="210"/>
                    </a:lnTo>
                    <a:lnTo>
                      <a:pt x="414" y="206"/>
                    </a:lnTo>
                    <a:lnTo>
                      <a:pt x="416" y="206"/>
                    </a:lnTo>
                    <a:lnTo>
                      <a:pt x="420" y="206"/>
                    </a:lnTo>
                    <a:lnTo>
                      <a:pt x="424" y="206"/>
                    </a:lnTo>
                    <a:lnTo>
                      <a:pt x="428" y="202"/>
                    </a:lnTo>
                    <a:lnTo>
                      <a:pt x="424" y="202"/>
                    </a:lnTo>
                    <a:lnTo>
                      <a:pt x="424" y="206"/>
                    </a:lnTo>
                    <a:lnTo>
                      <a:pt x="424" y="202"/>
                    </a:lnTo>
                    <a:lnTo>
                      <a:pt x="428" y="202"/>
                    </a:lnTo>
                    <a:lnTo>
                      <a:pt x="430" y="206"/>
                    </a:lnTo>
                    <a:lnTo>
                      <a:pt x="434" y="206"/>
                    </a:lnTo>
                    <a:lnTo>
                      <a:pt x="438" y="206"/>
                    </a:lnTo>
                    <a:lnTo>
                      <a:pt x="434" y="206"/>
                    </a:lnTo>
                    <a:lnTo>
                      <a:pt x="438" y="206"/>
                    </a:lnTo>
                    <a:lnTo>
                      <a:pt x="438" y="202"/>
                    </a:lnTo>
                    <a:lnTo>
                      <a:pt x="442" y="202"/>
                    </a:lnTo>
                    <a:lnTo>
                      <a:pt x="442" y="206"/>
                    </a:lnTo>
                    <a:lnTo>
                      <a:pt x="446" y="206"/>
                    </a:lnTo>
                    <a:lnTo>
                      <a:pt x="446" y="210"/>
                    </a:lnTo>
                    <a:lnTo>
                      <a:pt x="446" y="214"/>
                    </a:lnTo>
                    <a:lnTo>
                      <a:pt x="442" y="218"/>
                    </a:lnTo>
                    <a:lnTo>
                      <a:pt x="442" y="220"/>
                    </a:lnTo>
                    <a:lnTo>
                      <a:pt x="438" y="220"/>
                    </a:lnTo>
                    <a:lnTo>
                      <a:pt x="438" y="224"/>
                    </a:lnTo>
                    <a:lnTo>
                      <a:pt x="434" y="228"/>
                    </a:lnTo>
                    <a:lnTo>
                      <a:pt x="434" y="232"/>
                    </a:lnTo>
                    <a:lnTo>
                      <a:pt x="434" y="234"/>
                    </a:lnTo>
                    <a:lnTo>
                      <a:pt x="434" y="232"/>
                    </a:lnTo>
                    <a:lnTo>
                      <a:pt x="434" y="234"/>
                    </a:lnTo>
                    <a:lnTo>
                      <a:pt x="430" y="234"/>
                    </a:lnTo>
                    <a:lnTo>
                      <a:pt x="430" y="238"/>
                    </a:lnTo>
                    <a:lnTo>
                      <a:pt x="434" y="238"/>
                    </a:lnTo>
                    <a:lnTo>
                      <a:pt x="434" y="242"/>
                    </a:lnTo>
                    <a:lnTo>
                      <a:pt x="430" y="242"/>
                    </a:lnTo>
                    <a:lnTo>
                      <a:pt x="430" y="246"/>
                    </a:lnTo>
                    <a:lnTo>
                      <a:pt x="434" y="242"/>
                    </a:lnTo>
                    <a:lnTo>
                      <a:pt x="434" y="246"/>
                    </a:lnTo>
                    <a:lnTo>
                      <a:pt x="434" y="250"/>
                    </a:lnTo>
                    <a:lnTo>
                      <a:pt x="430" y="250"/>
                    </a:lnTo>
                    <a:lnTo>
                      <a:pt x="430" y="254"/>
                    </a:lnTo>
                    <a:lnTo>
                      <a:pt x="430" y="258"/>
                    </a:lnTo>
                    <a:lnTo>
                      <a:pt x="430" y="262"/>
                    </a:lnTo>
                    <a:lnTo>
                      <a:pt x="428" y="262"/>
                    </a:lnTo>
                    <a:lnTo>
                      <a:pt x="428" y="258"/>
                    </a:lnTo>
                    <a:lnTo>
                      <a:pt x="428" y="254"/>
                    </a:lnTo>
                    <a:lnTo>
                      <a:pt x="428" y="250"/>
                    </a:lnTo>
                    <a:lnTo>
                      <a:pt x="428" y="254"/>
                    </a:lnTo>
                    <a:lnTo>
                      <a:pt x="424" y="254"/>
                    </a:lnTo>
                    <a:lnTo>
                      <a:pt x="424" y="258"/>
                    </a:lnTo>
                    <a:lnTo>
                      <a:pt x="420" y="258"/>
                    </a:lnTo>
                    <a:lnTo>
                      <a:pt x="420" y="262"/>
                    </a:lnTo>
                    <a:lnTo>
                      <a:pt x="416" y="262"/>
                    </a:lnTo>
                    <a:lnTo>
                      <a:pt x="416" y="264"/>
                    </a:lnTo>
                    <a:lnTo>
                      <a:pt x="416" y="268"/>
                    </a:lnTo>
                    <a:lnTo>
                      <a:pt x="414" y="268"/>
                    </a:lnTo>
                    <a:lnTo>
                      <a:pt x="414" y="264"/>
                    </a:lnTo>
                    <a:lnTo>
                      <a:pt x="414" y="268"/>
                    </a:lnTo>
                    <a:lnTo>
                      <a:pt x="410" y="268"/>
                    </a:lnTo>
                    <a:lnTo>
                      <a:pt x="402" y="268"/>
                    </a:lnTo>
                    <a:lnTo>
                      <a:pt x="398" y="268"/>
                    </a:lnTo>
                    <a:lnTo>
                      <a:pt x="390" y="268"/>
                    </a:lnTo>
                    <a:lnTo>
                      <a:pt x="386" y="268"/>
                    </a:lnTo>
                    <a:lnTo>
                      <a:pt x="386" y="272"/>
                    </a:lnTo>
                    <a:lnTo>
                      <a:pt x="386" y="280"/>
                    </a:lnTo>
                    <a:lnTo>
                      <a:pt x="380" y="280"/>
                    </a:lnTo>
                    <a:lnTo>
                      <a:pt x="384" y="280"/>
                    </a:lnTo>
                    <a:lnTo>
                      <a:pt x="384" y="284"/>
                    </a:lnTo>
                    <a:lnTo>
                      <a:pt x="386" y="288"/>
                    </a:lnTo>
                    <a:lnTo>
                      <a:pt x="390" y="288"/>
                    </a:lnTo>
                    <a:lnTo>
                      <a:pt x="390" y="290"/>
                    </a:lnTo>
                    <a:lnTo>
                      <a:pt x="390" y="294"/>
                    </a:lnTo>
                    <a:lnTo>
                      <a:pt x="394" y="294"/>
                    </a:lnTo>
                    <a:lnTo>
                      <a:pt x="394" y="298"/>
                    </a:lnTo>
                    <a:lnTo>
                      <a:pt x="390" y="298"/>
                    </a:lnTo>
                    <a:lnTo>
                      <a:pt x="386" y="298"/>
                    </a:lnTo>
                    <a:lnTo>
                      <a:pt x="380" y="298"/>
                    </a:lnTo>
                    <a:lnTo>
                      <a:pt x="376" y="298"/>
                    </a:lnTo>
                    <a:lnTo>
                      <a:pt x="376" y="302"/>
                    </a:lnTo>
                    <a:lnTo>
                      <a:pt x="368" y="310"/>
                    </a:lnTo>
                    <a:lnTo>
                      <a:pt x="368" y="314"/>
                    </a:lnTo>
                    <a:lnTo>
                      <a:pt x="372" y="318"/>
                    </a:lnTo>
                    <a:lnTo>
                      <a:pt x="368" y="320"/>
                    </a:lnTo>
                    <a:lnTo>
                      <a:pt x="368" y="324"/>
                    </a:lnTo>
                    <a:lnTo>
                      <a:pt x="364" y="324"/>
                    </a:lnTo>
                    <a:lnTo>
                      <a:pt x="364" y="320"/>
                    </a:lnTo>
                    <a:lnTo>
                      <a:pt x="360" y="320"/>
                    </a:lnTo>
                    <a:lnTo>
                      <a:pt x="360" y="318"/>
                    </a:lnTo>
                    <a:lnTo>
                      <a:pt x="360" y="314"/>
                    </a:lnTo>
                    <a:lnTo>
                      <a:pt x="358" y="314"/>
                    </a:lnTo>
                    <a:lnTo>
                      <a:pt x="358" y="310"/>
                    </a:lnTo>
                    <a:lnTo>
                      <a:pt x="354" y="310"/>
                    </a:lnTo>
                    <a:lnTo>
                      <a:pt x="354" y="306"/>
                    </a:lnTo>
                    <a:lnTo>
                      <a:pt x="350" y="306"/>
                    </a:lnTo>
                    <a:lnTo>
                      <a:pt x="346" y="302"/>
                    </a:lnTo>
                    <a:lnTo>
                      <a:pt x="346" y="298"/>
                    </a:lnTo>
                    <a:lnTo>
                      <a:pt x="342" y="298"/>
                    </a:lnTo>
                    <a:lnTo>
                      <a:pt x="338" y="298"/>
                    </a:lnTo>
                    <a:lnTo>
                      <a:pt x="338" y="294"/>
                    </a:lnTo>
                    <a:lnTo>
                      <a:pt x="338" y="298"/>
                    </a:lnTo>
                    <a:lnTo>
                      <a:pt x="342" y="298"/>
                    </a:lnTo>
                    <a:lnTo>
                      <a:pt x="342" y="302"/>
                    </a:lnTo>
                    <a:lnTo>
                      <a:pt x="338" y="298"/>
                    </a:lnTo>
                    <a:lnTo>
                      <a:pt x="334" y="298"/>
                    </a:lnTo>
                    <a:lnTo>
                      <a:pt x="334" y="294"/>
                    </a:lnTo>
                    <a:lnTo>
                      <a:pt x="330" y="298"/>
                    </a:lnTo>
                    <a:lnTo>
                      <a:pt x="330" y="294"/>
                    </a:lnTo>
                    <a:lnTo>
                      <a:pt x="328" y="294"/>
                    </a:lnTo>
                    <a:lnTo>
                      <a:pt x="328" y="298"/>
                    </a:lnTo>
                    <a:lnTo>
                      <a:pt x="330" y="298"/>
                    </a:lnTo>
                    <a:lnTo>
                      <a:pt x="328" y="298"/>
                    </a:lnTo>
                    <a:lnTo>
                      <a:pt x="324" y="302"/>
                    </a:lnTo>
                    <a:lnTo>
                      <a:pt x="320" y="302"/>
                    </a:lnTo>
                    <a:lnTo>
                      <a:pt x="316" y="306"/>
                    </a:lnTo>
                    <a:lnTo>
                      <a:pt x="312" y="306"/>
                    </a:lnTo>
                    <a:lnTo>
                      <a:pt x="308" y="306"/>
                    </a:lnTo>
                    <a:lnTo>
                      <a:pt x="304" y="306"/>
                    </a:lnTo>
                    <a:lnTo>
                      <a:pt x="302" y="302"/>
                    </a:lnTo>
                    <a:lnTo>
                      <a:pt x="298" y="302"/>
                    </a:lnTo>
                    <a:lnTo>
                      <a:pt x="294" y="302"/>
                    </a:lnTo>
                    <a:lnTo>
                      <a:pt x="290" y="302"/>
                    </a:lnTo>
                    <a:lnTo>
                      <a:pt x="286" y="298"/>
                    </a:lnTo>
                    <a:lnTo>
                      <a:pt x="282" y="298"/>
                    </a:lnTo>
                    <a:lnTo>
                      <a:pt x="282" y="294"/>
                    </a:lnTo>
                    <a:lnTo>
                      <a:pt x="278" y="294"/>
                    </a:lnTo>
                    <a:lnTo>
                      <a:pt x="274" y="294"/>
                    </a:lnTo>
                    <a:lnTo>
                      <a:pt x="274" y="290"/>
                    </a:lnTo>
                    <a:lnTo>
                      <a:pt x="272" y="290"/>
                    </a:lnTo>
                    <a:lnTo>
                      <a:pt x="268" y="290"/>
                    </a:lnTo>
                    <a:lnTo>
                      <a:pt x="264" y="290"/>
                    </a:lnTo>
                    <a:lnTo>
                      <a:pt x="264" y="288"/>
                    </a:lnTo>
                    <a:lnTo>
                      <a:pt x="260" y="288"/>
                    </a:lnTo>
                    <a:lnTo>
                      <a:pt x="256" y="284"/>
                    </a:lnTo>
                    <a:lnTo>
                      <a:pt x="252" y="284"/>
                    </a:lnTo>
                    <a:lnTo>
                      <a:pt x="248" y="280"/>
                    </a:lnTo>
                    <a:lnTo>
                      <a:pt x="244" y="280"/>
                    </a:lnTo>
                    <a:lnTo>
                      <a:pt x="242" y="280"/>
                    </a:lnTo>
                    <a:lnTo>
                      <a:pt x="242" y="276"/>
                    </a:lnTo>
                    <a:lnTo>
                      <a:pt x="238" y="276"/>
                    </a:lnTo>
                    <a:lnTo>
                      <a:pt x="238" y="272"/>
                    </a:lnTo>
                    <a:lnTo>
                      <a:pt x="234" y="272"/>
                    </a:lnTo>
                    <a:lnTo>
                      <a:pt x="234" y="268"/>
                    </a:lnTo>
                    <a:lnTo>
                      <a:pt x="230" y="268"/>
                    </a:lnTo>
                    <a:lnTo>
                      <a:pt x="230" y="264"/>
                    </a:lnTo>
                    <a:lnTo>
                      <a:pt x="230" y="268"/>
                    </a:lnTo>
                    <a:lnTo>
                      <a:pt x="226" y="268"/>
                    </a:lnTo>
                    <a:lnTo>
                      <a:pt x="222" y="264"/>
                    </a:lnTo>
                    <a:lnTo>
                      <a:pt x="218" y="264"/>
                    </a:lnTo>
                    <a:lnTo>
                      <a:pt x="216" y="264"/>
                    </a:lnTo>
                    <a:lnTo>
                      <a:pt x="216" y="262"/>
                    </a:lnTo>
                    <a:lnTo>
                      <a:pt x="212" y="262"/>
                    </a:lnTo>
                    <a:lnTo>
                      <a:pt x="208" y="262"/>
                    </a:lnTo>
                    <a:lnTo>
                      <a:pt x="208" y="258"/>
                    </a:lnTo>
                    <a:lnTo>
                      <a:pt x="204" y="254"/>
                    </a:lnTo>
                    <a:lnTo>
                      <a:pt x="204" y="250"/>
                    </a:lnTo>
                    <a:lnTo>
                      <a:pt x="200" y="250"/>
                    </a:lnTo>
                    <a:lnTo>
                      <a:pt x="196" y="250"/>
                    </a:lnTo>
                    <a:lnTo>
                      <a:pt x="196" y="246"/>
                    </a:lnTo>
                    <a:lnTo>
                      <a:pt x="192" y="246"/>
                    </a:lnTo>
                    <a:lnTo>
                      <a:pt x="188" y="242"/>
                    </a:lnTo>
                    <a:lnTo>
                      <a:pt x="186" y="242"/>
                    </a:lnTo>
                    <a:lnTo>
                      <a:pt x="186" y="238"/>
                    </a:lnTo>
                    <a:lnTo>
                      <a:pt x="186" y="234"/>
                    </a:lnTo>
                    <a:lnTo>
                      <a:pt x="182" y="234"/>
                    </a:lnTo>
                    <a:lnTo>
                      <a:pt x="182" y="232"/>
                    </a:lnTo>
                    <a:lnTo>
                      <a:pt x="178" y="232"/>
                    </a:lnTo>
                    <a:lnTo>
                      <a:pt x="178" y="228"/>
                    </a:lnTo>
                    <a:lnTo>
                      <a:pt x="178" y="224"/>
                    </a:lnTo>
                    <a:lnTo>
                      <a:pt x="182" y="224"/>
                    </a:lnTo>
                    <a:lnTo>
                      <a:pt x="182" y="220"/>
                    </a:lnTo>
                    <a:lnTo>
                      <a:pt x="186" y="220"/>
                    </a:lnTo>
                    <a:lnTo>
                      <a:pt x="182" y="218"/>
                    </a:lnTo>
                    <a:lnTo>
                      <a:pt x="182" y="214"/>
                    </a:lnTo>
                    <a:lnTo>
                      <a:pt x="186" y="214"/>
                    </a:lnTo>
                    <a:lnTo>
                      <a:pt x="186" y="210"/>
                    </a:lnTo>
                    <a:lnTo>
                      <a:pt x="186" y="206"/>
                    </a:lnTo>
                    <a:lnTo>
                      <a:pt x="182" y="206"/>
                    </a:lnTo>
                    <a:lnTo>
                      <a:pt x="182" y="202"/>
                    </a:lnTo>
                    <a:lnTo>
                      <a:pt x="182" y="198"/>
                    </a:lnTo>
                    <a:lnTo>
                      <a:pt x="178" y="198"/>
                    </a:lnTo>
                    <a:lnTo>
                      <a:pt x="178" y="194"/>
                    </a:lnTo>
                    <a:lnTo>
                      <a:pt x="178" y="190"/>
                    </a:lnTo>
                    <a:lnTo>
                      <a:pt x="178" y="188"/>
                    </a:lnTo>
                    <a:lnTo>
                      <a:pt x="178" y="184"/>
                    </a:lnTo>
                    <a:lnTo>
                      <a:pt x="174" y="184"/>
                    </a:lnTo>
                    <a:lnTo>
                      <a:pt x="170" y="180"/>
                    </a:lnTo>
                    <a:lnTo>
                      <a:pt x="170" y="176"/>
                    </a:lnTo>
                    <a:lnTo>
                      <a:pt x="166" y="176"/>
                    </a:lnTo>
                    <a:lnTo>
                      <a:pt x="166" y="172"/>
                    </a:lnTo>
                    <a:lnTo>
                      <a:pt x="162" y="168"/>
                    </a:lnTo>
                    <a:lnTo>
                      <a:pt x="162" y="164"/>
                    </a:lnTo>
                    <a:lnTo>
                      <a:pt x="160" y="164"/>
                    </a:lnTo>
                    <a:lnTo>
                      <a:pt x="160" y="160"/>
                    </a:lnTo>
                    <a:lnTo>
                      <a:pt x="152" y="158"/>
                    </a:lnTo>
                    <a:lnTo>
                      <a:pt x="152" y="154"/>
                    </a:lnTo>
                    <a:lnTo>
                      <a:pt x="148" y="154"/>
                    </a:lnTo>
                    <a:lnTo>
                      <a:pt x="152" y="154"/>
                    </a:lnTo>
                    <a:lnTo>
                      <a:pt x="152" y="150"/>
                    </a:lnTo>
                    <a:lnTo>
                      <a:pt x="148" y="154"/>
                    </a:lnTo>
                    <a:lnTo>
                      <a:pt x="148" y="150"/>
                    </a:lnTo>
                    <a:lnTo>
                      <a:pt x="144" y="150"/>
                    </a:lnTo>
                    <a:lnTo>
                      <a:pt x="148" y="150"/>
                    </a:lnTo>
                    <a:lnTo>
                      <a:pt x="144" y="150"/>
                    </a:lnTo>
                    <a:lnTo>
                      <a:pt x="144" y="146"/>
                    </a:lnTo>
                    <a:lnTo>
                      <a:pt x="144" y="142"/>
                    </a:lnTo>
                    <a:lnTo>
                      <a:pt x="144" y="146"/>
                    </a:lnTo>
                    <a:lnTo>
                      <a:pt x="140" y="142"/>
                    </a:lnTo>
                    <a:lnTo>
                      <a:pt x="144" y="142"/>
                    </a:lnTo>
                    <a:lnTo>
                      <a:pt x="140" y="138"/>
                    </a:lnTo>
                    <a:lnTo>
                      <a:pt x="136" y="138"/>
                    </a:lnTo>
                    <a:lnTo>
                      <a:pt x="136" y="134"/>
                    </a:lnTo>
                    <a:lnTo>
                      <a:pt x="132" y="134"/>
                    </a:lnTo>
                    <a:lnTo>
                      <a:pt x="132" y="132"/>
                    </a:lnTo>
                    <a:lnTo>
                      <a:pt x="132" y="134"/>
                    </a:lnTo>
                    <a:lnTo>
                      <a:pt x="130" y="134"/>
                    </a:lnTo>
                    <a:lnTo>
                      <a:pt x="130" y="132"/>
                    </a:lnTo>
                    <a:lnTo>
                      <a:pt x="132" y="132"/>
                    </a:lnTo>
                    <a:lnTo>
                      <a:pt x="132" y="128"/>
                    </a:lnTo>
                    <a:lnTo>
                      <a:pt x="132" y="132"/>
                    </a:lnTo>
                    <a:lnTo>
                      <a:pt x="130" y="132"/>
                    </a:lnTo>
                    <a:lnTo>
                      <a:pt x="126" y="132"/>
                    </a:lnTo>
                    <a:lnTo>
                      <a:pt x="126" y="128"/>
                    </a:lnTo>
                    <a:lnTo>
                      <a:pt x="126" y="124"/>
                    </a:lnTo>
                    <a:lnTo>
                      <a:pt x="126" y="120"/>
                    </a:lnTo>
                    <a:lnTo>
                      <a:pt x="126" y="124"/>
                    </a:lnTo>
                    <a:lnTo>
                      <a:pt x="126" y="120"/>
                    </a:lnTo>
                    <a:lnTo>
                      <a:pt x="130" y="120"/>
                    </a:lnTo>
                    <a:lnTo>
                      <a:pt x="126" y="116"/>
                    </a:lnTo>
                    <a:lnTo>
                      <a:pt x="126" y="112"/>
                    </a:lnTo>
                    <a:lnTo>
                      <a:pt x="122" y="112"/>
                    </a:lnTo>
                    <a:lnTo>
                      <a:pt x="118" y="112"/>
                    </a:lnTo>
                    <a:lnTo>
                      <a:pt x="118" y="108"/>
                    </a:lnTo>
                    <a:lnTo>
                      <a:pt x="118" y="104"/>
                    </a:lnTo>
                    <a:lnTo>
                      <a:pt x="114" y="104"/>
                    </a:lnTo>
                    <a:lnTo>
                      <a:pt x="110" y="104"/>
                    </a:lnTo>
                    <a:lnTo>
                      <a:pt x="110" y="102"/>
                    </a:lnTo>
                    <a:lnTo>
                      <a:pt x="106" y="98"/>
                    </a:lnTo>
                    <a:lnTo>
                      <a:pt x="106" y="94"/>
                    </a:lnTo>
                    <a:lnTo>
                      <a:pt x="106" y="90"/>
                    </a:lnTo>
                    <a:lnTo>
                      <a:pt x="110" y="90"/>
                    </a:lnTo>
                    <a:lnTo>
                      <a:pt x="106" y="90"/>
                    </a:lnTo>
                    <a:lnTo>
                      <a:pt x="104" y="90"/>
                    </a:lnTo>
                    <a:lnTo>
                      <a:pt x="100" y="90"/>
                    </a:lnTo>
                    <a:lnTo>
                      <a:pt x="100" y="86"/>
                    </a:lnTo>
                    <a:lnTo>
                      <a:pt x="96" y="86"/>
                    </a:lnTo>
                    <a:lnTo>
                      <a:pt x="96" y="82"/>
                    </a:lnTo>
                    <a:lnTo>
                      <a:pt x="92" y="78"/>
                    </a:lnTo>
                    <a:lnTo>
                      <a:pt x="92" y="74"/>
                    </a:lnTo>
                    <a:lnTo>
                      <a:pt x="90" y="74"/>
                    </a:lnTo>
                    <a:lnTo>
                      <a:pt x="90" y="72"/>
                    </a:lnTo>
                    <a:lnTo>
                      <a:pt x="86" y="72"/>
                    </a:lnTo>
                    <a:lnTo>
                      <a:pt x="86" y="68"/>
                    </a:lnTo>
                    <a:lnTo>
                      <a:pt x="86" y="64"/>
                    </a:lnTo>
                    <a:lnTo>
                      <a:pt x="82" y="64"/>
                    </a:lnTo>
                    <a:lnTo>
                      <a:pt x="86" y="60"/>
                    </a:lnTo>
                    <a:lnTo>
                      <a:pt x="82" y="60"/>
                    </a:lnTo>
                    <a:lnTo>
                      <a:pt x="82" y="56"/>
                    </a:lnTo>
                    <a:lnTo>
                      <a:pt x="78" y="52"/>
                    </a:lnTo>
                    <a:lnTo>
                      <a:pt x="78" y="48"/>
                    </a:lnTo>
                    <a:lnTo>
                      <a:pt x="78" y="46"/>
                    </a:lnTo>
                    <a:lnTo>
                      <a:pt x="74" y="42"/>
                    </a:lnTo>
                    <a:lnTo>
                      <a:pt x="74" y="38"/>
                    </a:lnTo>
                    <a:lnTo>
                      <a:pt x="74" y="34"/>
                    </a:lnTo>
                    <a:lnTo>
                      <a:pt x="74" y="30"/>
                    </a:lnTo>
                    <a:lnTo>
                      <a:pt x="70" y="30"/>
                    </a:lnTo>
                    <a:lnTo>
                      <a:pt x="66" y="30"/>
                    </a:lnTo>
                    <a:lnTo>
                      <a:pt x="66" y="26"/>
                    </a:lnTo>
                    <a:lnTo>
                      <a:pt x="66" y="22"/>
                    </a:lnTo>
                    <a:lnTo>
                      <a:pt x="62" y="22"/>
                    </a:lnTo>
                    <a:lnTo>
                      <a:pt x="60" y="22"/>
                    </a:lnTo>
                    <a:lnTo>
                      <a:pt x="62" y="22"/>
                    </a:lnTo>
                    <a:lnTo>
                      <a:pt x="60" y="22"/>
                    </a:lnTo>
                    <a:lnTo>
                      <a:pt x="56" y="22"/>
                    </a:lnTo>
                    <a:lnTo>
                      <a:pt x="52" y="18"/>
                    </a:lnTo>
                    <a:lnTo>
                      <a:pt x="48" y="18"/>
                    </a:lnTo>
                    <a:lnTo>
                      <a:pt x="48" y="16"/>
                    </a:lnTo>
                    <a:lnTo>
                      <a:pt x="44" y="16"/>
                    </a:lnTo>
                    <a:lnTo>
                      <a:pt x="48" y="16"/>
                    </a:lnTo>
                    <a:lnTo>
                      <a:pt x="48" y="18"/>
                    </a:lnTo>
                    <a:lnTo>
                      <a:pt x="48" y="22"/>
                    </a:lnTo>
                    <a:lnTo>
                      <a:pt x="48" y="26"/>
                    </a:lnTo>
                    <a:lnTo>
                      <a:pt x="48" y="30"/>
                    </a:lnTo>
                    <a:lnTo>
                      <a:pt x="48" y="34"/>
                    </a:lnTo>
                    <a:lnTo>
                      <a:pt x="52" y="34"/>
                    </a:lnTo>
                    <a:lnTo>
                      <a:pt x="52" y="38"/>
                    </a:lnTo>
                    <a:lnTo>
                      <a:pt x="52" y="42"/>
                    </a:lnTo>
                    <a:lnTo>
                      <a:pt x="52" y="46"/>
                    </a:lnTo>
                    <a:lnTo>
                      <a:pt x="52" y="48"/>
                    </a:lnTo>
                    <a:lnTo>
                      <a:pt x="52" y="52"/>
                    </a:lnTo>
                    <a:lnTo>
                      <a:pt x="56" y="52"/>
                    </a:lnTo>
                    <a:lnTo>
                      <a:pt x="56" y="56"/>
                    </a:lnTo>
                    <a:lnTo>
                      <a:pt x="60" y="56"/>
                    </a:lnTo>
                    <a:lnTo>
                      <a:pt x="60" y="60"/>
                    </a:lnTo>
                    <a:lnTo>
                      <a:pt x="62" y="60"/>
                    </a:lnTo>
                    <a:lnTo>
                      <a:pt x="62" y="64"/>
                    </a:lnTo>
                    <a:lnTo>
                      <a:pt x="66" y="64"/>
                    </a:lnTo>
                    <a:lnTo>
                      <a:pt x="66" y="68"/>
                    </a:lnTo>
                    <a:lnTo>
                      <a:pt x="66" y="72"/>
                    </a:lnTo>
                    <a:lnTo>
                      <a:pt x="70" y="72"/>
                    </a:lnTo>
                    <a:lnTo>
                      <a:pt x="70" y="74"/>
                    </a:lnTo>
                    <a:lnTo>
                      <a:pt x="74" y="74"/>
                    </a:lnTo>
                    <a:lnTo>
                      <a:pt x="74" y="78"/>
                    </a:lnTo>
                    <a:lnTo>
                      <a:pt x="78" y="82"/>
                    </a:lnTo>
                    <a:lnTo>
                      <a:pt x="78" y="86"/>
                    </a:lnTo>
                    <a:lnTo>
                      <a:pt x="78" y="90"/>
                    </a:lnTo>
                    <a:lnTo>
                      <a:pt x="78" y="94"/>
                    </a:lnTo>
                    <a:lnTo>
                      <a:pt x="82" y="94"/>
                    </a:lnTo>
                    <a:lnTo>
                      <a:pt x="86" y="98"/>
                    </a:lnTo>
                    <a:lnTo>
                      <a:pt x="86" y="102"/>
                    </a:lnTo>
                    <a:lnTo>
                      <a:pt x="90" y="104"/>
                    </a:lnTo>
                    <a:lnTo>
                      <a:pt x="90" y="108"/>
                    </a:lnTo>
                    <a:lnTo>
                      <a:pt x="90" y="112"/>
                    </a:lnTo>
                    <a:lnTo>
                      <a:pt x="92" y="112"/>
                    </a:lnTo>
                    <a:lnTo>
                      <a:pt x="92" y="116"/>
                    </a:lnTo>
                    <a:lnTo>
                      <a:pt x="92" y="112"/>
                    </a:lnTo>
                    <a:lnTo>
                      <a:pt x="92" y="108"/>
                    </a:lnTo>
                    <a:lnTo>
                      <a:pt x="92" y="112"/>
                    </a:lnTo>
                    <a:lnTo>
                      <a:pt x="96" y="112"/>
                    </a:lnTo>
                    <a:lnTo>
                      <a:pt x="96" y="116"/>
                    </a:lnTo>
                    <a:lnTo>
                      <a:pt x="96" y="120"/>
                    </a:lnTo>
                    <a:lnTo>
                      <a:pt x="96" y="124"/>
                    </a:lnTo>
                    <a:lnTo>
                      <a:pt x="96" y="128"/>
                    </a:lnTo>
                    <a:lnTo>
                      <a:pt x="100" y="128"/>
                    </a:lnTo>
                    <a:lnTo>
                      <a:pt x="100" y="132"/>
                    </a:lnTo>
                    <a:lnTo>
                      <a:pt x="104" y="134"/>
                    </a:lnTo>
                    <a:lnTo>
                      <a:pt x="104" y="138"/>
                    </a:lnTo>
                    <a:lnTo>
                      <a:pt x="104" y="142"/>
                    </a:lnTo>
                    <a:lnTo>
                      <a:pt x="106" y="142"/>
                    </a:lnTo>
                    <a:lnTo>
                      <a:pt x="106" y="146"/>
                    </a:lnTo>
                    <a:lnTo>
                      <a:pt x="106" y="150"/>
                    </a:lnTo>
                    <a:lnTo>
                      <a:pt x="106" y="154"/>
                    </a:lnTo>
                    <a:lnTo>
                      <a:pt x="106" y="158"/>
                    </a:lnTo>
                    <a:lnTo>
                      <a:pt x="110" y="158"/>
                    </a:lnTo>
                    <a:lnTo>
                      <a:pt x="114" y="158"/>
                    </a:lnTo>
                    <a:lnTo>
                      <a:pt x="110" y="158"/>
                    </a:lnTo>
                    <a:lnTo>
                      <a:pt x="110" y="154"/>
                    </a:lnTo>
                    <a:lnTo>
                      <a:pt x="114" y="154"/>
                    </a:lnTo>
                    <a:lnTo>
                      <a:pt x="114" y="158"/>
                    </a:lnTo>
                    <a:lnTo>
                      <a:pt x="118" y="158"/>
                    </a:lnTo>
                    <a:lnTo>
                      <a:pt x="118" y="160"/>
                    </a:lnTo>
                    <a:lnTo>
                      <a:pt x="118" y="164"/>
                    </a:lnTo>
                    <a:lnTo>
                      <a:pt x="122" y="164"/>
                    </a:lnTo>
                    <a:lnTo>
                      <a:pt x="122" y="168"/>
                    </a:lnTo>
                    <a:lnTo>
                      <a:pt x="126" y="168"/>
                    </a:lnTo>
                    <a:lnTo>
                      <a:pt x="126" y="172"/>
                    </a:lnTo>
                    <a:lnTo>
                      <a:pt x="126" y="176"/>
                    </a:lnTo>
                    <a:lnTo>
                      <a:pt x="122" y="176"/>
                    </a:lnTo>
                    <a:lnTo>
                      <a:pt x="122" y="180"/>
                    </a:lnTo>
                    <a:lnTo>
                      <a:pt x="118" y="180"/>
                    </a:lnTo>
                    <a:lnTo>
                      <a:pt x="114" y="180"/>
                    </a:lnTo>
                    <a:lnTo>
                      <a:pt x="114" y="176"/>
                    </a:lnTo>
                    <a:lnTo>
                      <a:pt x="114" y="172"/>
                    </a:lnTo>
                    <a:lnTo>
                      <a:pt x="110" y="168"/>
                    </a:lnTo>
                    <a:lnTo>
                      <a:pt x="106" y="164"/>
                    </a:lnTo>
                    <a:lnTo>
                      <a:pt x="104" y="160"/>
                    </a:lnTo>
                    <a:lnTo>
                      <a:pt x="104" y="158"/>
                    </a:lnTo>
                    <a:lnTo>
                      <a:pt x="100" y="158"/>
                    </a:lnTo>
                    <a:lnTo>
                      <a:pt x="96" y="154"/>
                    </a:lnTo>
                    <a:lnTo>
                      <a:pt x="96" y="154"/>
                    </a:lnTo>
                    <a:lnTo>
                      <a:pt x="96" y="154"/>
                    </a:lnTo>
                    <a:close/>
                    <a:moveTo>
                      <a:pt x="106" y="142"/>
                    </a:moveTo>
                    <a:lnTo>
                      <a:pt x="110" y="146"/>
                    </a:lnTo>
                    <a:lnTo>
                      <a:pt x="106" y="146"/>
                    </a:lnTo>
                    <a:lnTo>
                      <a:pt x="106" y="142"/>
                    </a:lnTo>
                    <a:lnTo>
                      <a:pt x="106" y="142"/>
                    </a:lnTo>
                    <a:lnTo>
                      <a:pt x="106" y="142"/>
                    </a:lnTo>
                    <a:close/>
                    <a:moveTo>
                      <a:pt x="86" y="138"/>
                    </a:moveTo>
                    <a:lnTo>
                      <a:pt x="90" y="138"/>
                    </a:lnTo>
                    <a:lnTo>
                      <a:pt x="86" y="138"/>
                    </a:lnTo>
                    <a:lnTo>
                      <a:pt x="86" y="142"/>
                    </a:lnTo>
                    <a:lnTo>
                      <a:pt x="86" y="146"/>
                    </a:lnTo>
                    <a:lnTo>
                      <a:pt x="90" y="150"/>
                    </a:lnTo>
                    <a:lnTo>
                      <a:pt x="86" y="150"/>
                    </a:lnTo>
                    <a:lnTo>
                      <a:pt x="86" y="146"/>
                    </a:lnTo>
                    <a:lnTo>
                      <a:pt x="86" y="142"/>
                    </a:lnTo>
                    <a:lnTo>
                      <a:pt x="86" y="138"/>
                    </a:lnTo>
                    <a:lnTo>
                      <a:pt x="86" y="138"/>
                    </a:lnTo>
                    <a:lnTo>
                      <a:pt x="86" y="138"/>
                    </a:lnTo>
                    <a:close/>
                    <a:moveTo>
                      <a:pt x="104" y="254"/>
                    </a:moveTo>
                    <a:lnTo>
                      <a:pt x="100" y="254"/>
                    </a:lnTo>
                    <a:lnTo>
                      <a:pt x="104" y="254"/>
                    </a:lnTo>
                    <a:lnTo>
                      <a:pt x="104" y="250"/>
                    </a:lnTo>
                    <a:lnTo>
                      <a:pt x="104" y="254"/>
                    </a:lnTo>
                    <a:lnTo>
                      <a:pt x="104" y="254"/>
                    </a:lnTo>
                    <a:lnTo>
                      <a:pt x="104" y="254"/>
                    </a:lnTo>
                    <a:close/>
                    <a:moveTo>
                      <a:pt x="74" y="72"/>
                    </a:moveTo>
                    <a:lnTo>
                      <a:pt x="70" y="72"/>
                    </a:lnTo>
                    <a:lnTo>
                      <a:pt x="70" y="68"/>
                    </a:lnTo>
                    <a:lnTo>
                      <a:pt x="66" y="64"/>
                    </a:lnTo>
                    <a:lnTo>
                      <a:pt x="66" y="60"/>
                    </a:lnTo>
                    <a:lnTo>
                      <a:pt x="70" y="60"/>
                    </a:lnTo>
                    <a:lnTo>
                      <a:pt x="70" y="64"/>
                    </a:lnTo>
                    <a:lnTo>
                      <a:pt x="70" y="68"/>
                    </a:lnTo>
                    <a:lnTo>
                      <a:pt x="74" y="68"/>
                    </a:lnTo>
                    <a:lnTo>
                      <a:pt x="74" y="72"/>
                    </a:lnTo>
                    <a:lnTo>
                      <a:pt x="74" y="72"/>
                    </a:lnTo>
                    <a:lnTo>
                      <a:pt x="74" y="72"/>
                    </a:lnTo>
                    <a:close/>
                    <a:moveTo>
                      <a:pt x="86" y="74"/>
                    </a:moveTo>
                    <a:lnTo>
                      <a:pt x="82" y="74"/>
                    </a:lnTo>
                    <a:lnTo>
                      <a:pt x="82" y="72"/>
                    </a:lnTo>
                    <a:lnTo>
                      <a:pt x="82" y="68"/>
                    </a:lnTo>
                    <a:lnTo>
                      <a:pt x="86" y="68"/>
                    </a:lnTo>
                    <a:lnTo>
                      <a:pt x="86" y="72"/>
                    </a:lnTo>
                    <a:lnTo>
                      <a:pt x="86" y="74"/>
                    </a:lnTo>
                    <a:lnTo>
                      <a:pt x="86" y="74"/>
                    </a:lnTo>
                    <a:lnTo>
                      <a:pt x="86" y="74"/>
                    </a:lnTo>
                    <a:close/>
                    <a:moveTo>
                      <a:pt x="0" y="72"/>
                    </a:moveTo>
                    <a:lnTo>
                      <a:pt x="0" y="68"/>
                    </a:lnTo>
                    <a:lnTo>
                      <a:pt x="0" y="72"/>
                    </a:lnTo>
                    <a:lnTo>
                      <a:pt x="0" y="72"/>
                    </a:lnTo>
                    <a:lnTo>
                      <a:pt x="0" y="72"/>
                    </a:lnTo>
                    <a:close/>
                    <a:moveTo>
                      <a:pt x="44" y="90"/>
                    </a:moveTo>
                    <a:lnTo>
                      <a:pt x="44" y="86"/>
                    </a:lnTo>
                    <a:lnTo>
                      <a:pt x="40" y="86"/>
                    </a:lnTo>
                    <a:lnTo>
                      <a:pt x="44" y="86"/>
                    </a:lnTo>
                    <a:lnTo>
                      <a:pt x="44" y="82"/>
                    </a:lnTo>
                    <a:lnTo>
                      <a:pt x="44" y="86"/>
                    </a:lnTo>
                    <a:lnTo>
                      <a:pt x="44" y="90"/>
                    </a:lnTo>
                    <a:lnTo>
                      <a:pt x="44" y="90"/>
                    </a:lnTo>
                    <a:lnTo>
                      <a:pt x="44" y="90"/>
                    </a:lnTo>
                    <a:close/>
                    <a:moveTo>
                      <a:pt x="100" y="128"/>
                    </a:moveTo>
                    <a:lnTo>
                      <a:pt x="100" y="124"/>
                    </a:lnTo>
                    <a:lnTo>
                      <a:pt x="100" y="128"/>
                    </a:lnTo>
                    <a:lnTo>
                      <a:pt x="100" y="128"/>
                    </a:lnTo>
                    <a:lnTo>
                      <a:pt x="100" y="128"/>
                    </a:lnTo>
                    <a:close/>
                    <a:moveTo>
                      <a:pt x="110" y="154"/>
                    </a:moveTo>
                    <a:lnTo>
                      <a:pt x="110" y="150"/>
                    </a:lnTo>
                    <a:lnTo>
                      <a:pt x="110" y="154"/>
                    </a:lnTo>
                    <a:lnTo>
                      <a:pt x="110" y="154"/>
                    </a:lnTo>
                    <a:lnTo>
                      <a:pt x="110" y="154"/>
                    </a:lnTo>
                    <a:close/>
                    <a:moveTo>
                      <a:pt x="92" y="154"/>
                    </a:moveTo>
                    <a:lnTo>
                      <a:pt x="90" y="154"/>
                    </a:lnTo>
                    <a:lnTo>
                      <a:pt x="90" y="150"/>
                    </a:lnTo>
                    <a:lnTo>
                      <a:pt x="92" y="150"/>
                    </a:lnTo>
                    <a:lnTo>
                      <a:pt x="92" y="154"/>
                    </a:lnTo>
                    <a:lnTo>
                      <a:pt x="92" y="154"/>
                    </a:lnTo>
                    <a:lnTo>
                      <a:pt x="92" y="154"/>
                    </a:lnTo>
                    <a:close/>
                    <a:moveTo>
                      <a:pt x="118" y="158"/>
                    </a:moveTo>
                    <a:lnTo>
                      <a:pt x="118" y="154"/>
                    </a:lnTo>
                    <a:lnTo>
                      <a:pt x="118" y="158"/>
                    </a:lnTo>
                    <a:lnTo>
                      <a:pt x="118" y="158"/>
                    </a:lnTo>
                    <a:lnTo>
                      <a:pt x="118" y="158"/>
                    </a:lnTo>
                    <a:close/>
                    <a:moveTo>
                      <a:pt x="162" y="206"/>
                    </a:moveTo>
                    <a:lnTo>
                      <a:pt x="162" y="202"/>
                    </a:lnTo>
                    <a:lnTo>
                      <a:pt x="166" y="202"/>
                    </a:lnTo>
                    <a:lnTo>
                      <a:pt x="166" y="206"/>
                    </a:lnTo>
                    <a:lnTo>
                      <a:pt x="162" y="206"/>
                    </a:lnTo>
                    <a:lnTo>
                      <a:pt x="162" y="206"/>
                    </a:lnTo>
                    <a:lnTo>
                      <a:pt x="162" y="206"/>
                    </a:lnTo>
                    <a:close/>
                    <a:moveTo>
                      <a:pt x="166" y="206"/>
                    </a:moveTo>
                    <a:lnTo>
                      <a:pt x="170" y="206"/>
                    </a:lnTo>
                    <a:lnTo>
                      <a:pt x="166" y="206"/>
                    </a:lnTo>
                    <a:lnTo>
                      <a:pt x="166" y="206"/>
                    </a:lnTo>
                    <a:lnTo>
                      <a:pt x="166" y="206"/>
                    </a:lnTo>
                    <a:close/>
                    <a:moveTo>
                      <a:pt x="442" y="228"/>
                    </a:moveTo>
                    <a:lnTo>
                      <a:pt x="442" y="224"/>
                    </a:lnTo>
                    <a:lnTo>
                      <a:pt x="442" y="220"/>
                    </a:lnTo>
                    <a:lnTo>
                      <a:pt x="446" y="220"/>
                    </a:lnTo>
                    <a:lnTo>
                      <a:pt x="446" y="224"/>
                    </a:lnTo>
                    <a:lnTo>
                      <a:pt x="442" y="224"/>
                    </a:lnTo>
                    <a:lnTo>
                      <a:pt x="442" y="228"/>
                    </a:lnTo>
                    <a:lnTo>
                      <a:pt x="442" y="228"/>
                    </a:lnTo>
                    <a:lnTo>
                      <a:pt x="442" y="228"/>
                    </a:lnTo>
                    <a:close/>
                    <a:moveTo>
                      <a:pt x="376" y="254"/>
                    </a:moveTo>
                    <a:lnTo>
                      <a:pt x="372" y="254"/>
                    </a:lnTo>
                    <a:lnTo>
                      <a:pt x="376" y="254"/>
                    </a:lnTo>
                    <a:lnTo>
                      <a:pt x="380" y="254"/>
                    </a:lnTo>
                    <a:lnTo>
                      <a:pt x="376" y="254"/>
                    </a:lnTo>
                    <a:lnTo>
                      <a:pt x="376" y="254"/>
                    </a:lnTo>
                    <a:lnTo>
                      <a:pt x="376" y="25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2" name="Freeform 79">
                <a:extLst>
                  <a:ext uri="{FF2B5EF4-FFF2-40B4-BE49-F238E27FC236}">
                    <a16:creationId xmlns:a16="http://schemas.microsoft.com/office/drawing/2014/main" id="{3279944F-F802-4AF5-A646-30B592804594}"/>
                  </a:ext>
                </a:extLst>
              </p:cNvPr>
              <p:cNvSpPr>
                <a:spLocks noEditPoints="1"/>
              </p:cNvSpPr>
              <p:nvPr/>
            </p:nvSpPr>
            <p:spPr bwMode="auto">
              <a:xfrm>
                <a:off x="2654067" y="9656449"/>
                <a:ext cx="17426" cy="6970"/>
              </a:xfrm>
              <a:custGeom>
                <a:avLst/>
                <a:gdLst>
                  <a:gd name="T0" fmla="*/ 4 w 10"/>
                  <a:gd name="T1" fmla="*/ 4 h 4"/>
                  <a:gd name="T2" fmla="*/ 4 w 10"/>
                  <a:gd name="T3" fmla="*/ 4 h 4"/>
                  <a:gd name="T4" fmla="*/ 4 w 10"/>
                  <a:gd name="T5" fmla="*/ 4 h 4"/>
                  <a:gd name="T6" fmla="*/ 4 w 10"/>
                  <a:gd name="T7" fmla="*/ 4 h 4"/>
                  <a:gd name="T8" fmla="*/ 0 w 10"/>
                  <a:gd name="T9" fmla="*/ 4 h 4"/>
                  <a:gd name="T10" fmla="*/ 0 w 10"/>
                  <a:gd name="T11" fmla="*/ 0 h 4"/>
                  <a:gd name="T12" fmla="*/ 0 w 10"/>
                  <a:gd name="T13" fmla="*/ 0 h 4"/>
                  <a:gd name="T14" fmla="*/ 0 w 10"/>
                  <a:gd name="T15" fmla="*/ 0 h 4"/>
                  <a:gd name="T16" fmla="*/ 0 w 10"/>
                  <a:gd name="T17" fmla="*/ 0 h 4"/>
                  <a:gd name="T18" fmla="*/ 0 w 10"/>
                  <a:gd name="T19" fmla="*/ 0 h 4"/>
                  <a:gd name="T20" fmla="*/ 0 w 10"/>
                  <a:gd name="T21" fmla="*/ 0 h 4"/>
                  <a:gd name="T22" fmla="*/ 0 w 10"/>
                  <a:gd name="T23" fmla="*/ 0 h 4"/>
                  <a:gd name="T24" fmla="*/ 0 w 10"/>
                  <a:gd name="T25" fmla="*/ 0 h 4"/>
                  <a:gd name="T26" fmla="*/ 0 w 10"/>
                  <a:gd name="T27" fmla="*/ 0 h 4"/>
                  <a:gd name="T28" fmla="*/ 0 w 10"/>
                  <a:gd name="T29" fmla="*/ 0 h 4"/>
                  <a:gd name="T30" fmla="*/ 0 w 10"/>
                  <a:gd name="T31" fmla="*/ 0 h 4"/>
                  <a:gd name="T32" fmla="*/ 0 w 10"/>
                  <a:gd name="T33" fmla="*/ 0 h 4"/>
                  <a:gd name="T34" fmla="*/ 0 w 10"/>
                  <a:gd name="T35" fmla="*/ 0 h 4"/>
                  <a:gd name="T36" fmla="*/ 0 w 10"/>
                  <a:gd name="T37" fmla="*/ 0 h 4"/>
                  <a:gd name="T38" fmla="*/ 0 w 10"/>
                  <a:gd name="T39" fmla="*/ 0 h 4"/>
                  <a:gd name="T40" fmla="*/ 0 w 10"/>
                  <a:gd name="T41" fmla="*/ 0 h 4"/>
                  <a:gd name="T42" fmla="*/ 0 w 10"/>
                  <a:gd name="T43" fmla="*/ 0 h 4"/>
                  <a:gd name="T44" fmla="*/ 4 w 10"/>
                  <a:gd name="T45" fmla="*/ 0 h 4"/>
                  <a:gd name="T46" fmla="*/ 4 w 10"/>
                  <a:gd name="T47" fmla="*/ 0 h 4"/>
                  <a:gd name="T48" fmla="*/ 4 w 10"/>
                  <a:gd name="T49" fmla="*/ 4 h 4"/>
                  <a:gd name="T50" fmla="*/ 4 w 10"/>
                  <a:gd name="T51" fmla="*/ 4 h 4"/>
                  <a:gd name="T52" fmla="*/ 4 w 10"/>
                  <a:gd name="T53" fmla="*/ 4 h 4"/>
                  <a:gd name="T54" fmla="*/ 4 w 10"/>
                  <a:gd name="T55" fmla="*/ 4 h 4"/>
                  <a:gd name="T56" fmla="*/ 4 w 10"/>
                  <a:gd name="T57" fmla="*/ 4 h 4"/>
                  <a:gd name="T58" fmla="*/ 4 w 10"/>
                  <a:gd name="T59" fmla="*/ 4 h 4"/>
                  <a:gd name="T60" fmla="*/ 4 w 10"/>
                  <a:gd name="T61" fmla="*/ 4 h 4"/>
                  <a:gd name="T62" fmla="*/ 10 w 10"/>
                  <a:gd name="T63" fmla="*/ 4 h 4"/>
                  <a:gd name="T64" fmla="*/ 10 w 10"/>
                  <a:gd name="T65" fmla="*/ 4 h 4"/>
                  <a:gd name="T66" fmla="*/ 10 w 10"/>
                  <a:gd name="T67" fmla="*/ 4 h 4"/>
                  <a:gd name="T68" fmla="*/ 10 w 10"/>
                  <a:gd name="T69" fmla="*/ 4 h 4"/>
                  <a:gd name="T70" fmla="*/ 10 w 10"/>
                  <a:gd name="T71" fmla="*/ 4 h 4"/>
                  <a:gd name="T72" fmla="*/ 10 w 10"/>
                  <a:gd name="T73" fmla="*/ 4 h 4"/>
                  <a:gd name="T74" fmla="*/ 10 w 10"/>
                  <a:gd name="T75" fmla="*/ 4 h 4"/>
                  <a:gd name="T76" fmla="*/ 10 w 10"/>
                  <a:gd name="T77" fmla="*/ 4 h 4"/>
                  <a:gd name="T78" fmla="*/ 10 w 10"/>
                  <a:gd name="T79" fmla="*/ 0 h 4"/>
                  <a:gd name="T80" fmla="*/ 10 w 10"/>
                  <a:gd name="T81" fmla="*/ 0 h 4"/>
                  <a:gd name="T82" fmla="*/ 10 w 10"/>
                  <a:gd name="T83" fmla="*/ 0 h 4"/>
                  <a:gd name="T84" fmla="*/ 10 w 10"/>
                  <a:gd name="T85" fmla="*/ 0 h 4"/>
                  <a:gd name="T86" fmla="*/ 10 w 10"/>
                  <a:gd name="T87" fmla="*/ 0 h 4"/>
                  <a:gd name="T88" fmla="*/ 8 w 10"/>
                  <a:gd name="T89" fmla="*/ 0 h 4"/>
                  <a:gd name="T90" fmla="*/ 8 w 10"/>
                  <a:gd name="T91" fmla="*/ 0 h 4"/>
                  <a:gd name="T92" fmla="*/ 8 w 10"/>
                  <a:gd name="T93" fmla="*/ 0 h 4"/>
                  <a:gd name="T94" fmla="*/ 8 w 10"/>
                  <a:gd name="T95" fmla="*/ 0 h 4"/>
                  <a:gd name="T96" fmla="*/ 8 w 10"/>
                  <a:gd name="T97" fmla="*/ 0 h 4"/>
                  <a:gd name="T98" fmla="*/ 8 w 10"/>
                  <a:gd name="T99" fmla="*/ 0 h 4"/>
                  <a:gd name="T100" fmla="*/ 10 w 10"/>
                  <a:gd name="T101" fmla="*/ 0 h 4"/>
                  <a:gd name="T102" fmla="*/ 10 w 10"/>
                  <a:gd name="T103" fmla="*/ 0 h 4"/>
                  <a:gd name="T104" fmla="*/ 10 w 10"/>
                  <a:gd name="T105" fmla="*/ 0 h 4"/>
                  <a:gd name="T106" fmla="*/ 10 w 10"/>
                  <a:gd name="T107" fmla="*/ 4 h 4"/>
                  <a:gd name="T108" fmla="*/ 10 w 10"/>
                  <a:gd name="T109" fmla="*/ 4 h 4"/>
                  <a:gd name="T110" fmla="*/ 10 w 10"/>
                  <a:gd name="T111" fmla="*/ 4 h 4"/>
                  <a:gd name="T112" fmla="*/ 10 w 10"/>
                  <a:gd name="T113" fmla="*/ 4 h 4"/>
                  <a:gd name="T114" fmla="*/ 10 w 10"/>
                  <a:gd name="T115" fmla="*/ 4 h 4"/>
                  <a:gd name="T116" fmla="*/ 10 w 10"/>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 h="4">
                    <a:moveTo>
                      <a:pt x="4" y="4"/>
                    </a:moveTo>
                    <a:lnTo>
                      <a:pt x="4" y="4"/>
                    </a:lnTo>
                    <a:lnTo>
                      <a:pt x="4" y="4"/>
                    </a:lnTo>
                    <a:lnTo>
                      <a:pt x="4"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4" y="0"/>
                    </a:lnTo>
                    <a:lnTo>
                      <a:pt x="4" y="0"/>
                    </a:lnTo>
                    <a:lnTo>
                      <a:pt x="4" y="4"/>
                    </a:lnTo>
                    <a:lnTo>
                      <a:pt x="4" y="4"/>
                    </a:lnTo>
                    <a:lnTo>
                      <a:pt x="4" y="4"/>
                    </a:lnTo>
                    <a:lnTo>
                      <a:pt x="4" y="4"/>
                    </a:lnTo>
                    <a:lnTo>
                      <a:pt x="4" y="4"/>
                    </a:lnTo>
                    <a:lnTo>
                      <a:pt x="4" y="4"/>
                    </a:lnTo>
                    <a:lnTo>
                      <a:pt x="4" y="4"/>
                    </a:lnTo>
                    <a:close/>
                    <a:moveTo>
                      <a:pt x="10" y="4"/>
                    </a:moveTo>
                    <a:lnTo>
                      <a:pt x="10" y="4"/>
                    </a:lnTo>
                    <a:lnTo>
                      <a:pt x="10" y="4"/>
                    </a:lnTo>
                    <a:lnTo>
                      <a:pt x="10" y="4"/>
                    </a:lnTo>
                    <a:lnTo>
                      <a:pt x="10" y="4"/>
                    </a:lnTo>
                    <a:lnTo>
                      <a:pt x="10" y="4"/>
                    </a:lnTo>
                    <a:lnTo>
                      <a:pt x="10" y="4"/>
                    </a:lnTo>
                    <a:lnTo>
                      <a:pt x="10" y="4"/>
                    </a:lnTo>
                    <a:lnTo>
                      <a:pt x="10" y="0"/>
                    </a:lnTo>
                    <a:lnTo>
                      <a:pt x="10" y="0"/>
                    </a:lnTo>
                    <a:lnTo>
                      <a:pt x="10" y="0"/>
                    </a:lnTo>
                    <a:lnTo>
                      <a:pt x="10" y="0"/>
                    </a:lnTo>
                    <a:lnTo>
                      <a:pt x="10" y="0"/>
                    </a:lnTo>
                    <a:lnTo>
                      <a:pt x="8" y="0"/>
                    </a:lnTo>
                    <a:lnTo>
                      <a:pt x="8" y="0"/>
                    </a:lnTo>
                    <a:lnTo>
                      <a:pt x="8" y="0"/>
                    </a:lnTo>
                    <a:lnTo>
                      <a:pt x="8" y="0"/>
                    </a:lnTo>
                    <a:lnTo>
                      <a:pt x="8" y="0"/>
                    </a:lnTo>
                    <a:lnTo>
                      <a:pt x="8" y="0"/>
                    </a:lnTo>
                    <a:lnTo>
                      <a:pt x="10" y="0"/>
                    </a:lnTo>
                    <a:lnTo>
                      <a:pt x="10" y="0"/>
                    </a:lnTo>
                    <a:lnTo>
                      <a:pt x="10" y="0"/>
                    </a:lnTo>
                    <a:lnTo>
                      <a:pt x="10" y="4"/>
                    </a:lnTo>
                    <a:lnTo>
                      <a:pt x="10" y="4"/>
                    </a:lnTo>
                    <a:lnTo>
                      <a:pt x="10" y="4"/>
                    </a:lnTo>
                    <a:lnTo>
                      <a:pt x="10" y="4"/>
                    </a:lnTo>
                    <a:lnTo>
                      <a:pt x="10" y="4"/>
                    </a:lnTo>
                    <a:lnTo>
                      <a:pt x="10"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3" name="Freeform 80">
                <a:extLst>
                  <a:ext uri="{FF2B5EF4-FFF2-40B4-BE49-F238E27FC236}">
                    <a16:creationId xmlns:a16="http://schemas.microsoft.com/office/drawing/2014/main" id="{946ECDE5-DFA2-41F5-8603-B23AD5A2BABA}"/>
                  </a:ext>
                </a:extLst>
              </p:cNvPr>
              <p:cNvSpPr>
                <a:spLocks/>
              </p:cNvSpPr>
              <p:nvPr/>
            </p:nvSpPr>
            <p:spPr bwMode="auto">
              <a:xfrm>
                <a:off x="2190540" y="9572805"/>
                <a:ext cx="118496" cy="132436"/>
              </a:xfrm>
              <a:custGeom>
                <a:avLst/>
                <a:gdLst>
                  <a:gd name="T0" fmla="*/ 64 w 68"/>
                  <a:gd name="T1" fmla="*/ 4 h 76"/>
                  <a:gd name="T2" fmla="*/ 64 w 68"/>
                  <a:gd name="T3" fmla="*/ 8 h 76"/>
                  <a:gd name="T4" fmla="*/ 64 w 68"/>
                  <a:gd name="T5" fmla="*/ 12 h 76"/>
                  <a:gd name="T6" fmla="*/ 64 w 68"/>
                  <a:gd name="T7" fmla="*/ 20 h 76"/>
                  <a:gd name="T8" fmla="*/ 60 w 68"/>
                  <a:gd name="T9" fmla="*/ 24 h 76"/>
                  <a:gd name="T10" fmla="*/ 60 w 68"/>
                  <a:gd name="T11" fmla="*/ 30 h 76"/>
                  <a:gd name="T12" fmla="*/ 60 w 68"/>
                  <a:gd name="T13" fmla="*/ 34 h 76"/>
                  <a:gd name="T14" fmla="*/ 60 w 68"/>
                  <a:gd name="T15" fmla="*/ 42 h 76"/>
                  <a:gd name="T16" fmla="*/ 60 w 68"/>
                  <a:gd name="T17" fmla="*/ 46 h 76"/>
                  <a:gd name="T18" fmla="*/ 60 w 68"/>
                  <a:gd name="T19" fmla="*/ 46 h 76"/>
                  <a:gd name="T20" fmla="*/ 60 w 68"/>
                  <a:gd name="T21" fmla="*/ 46 h 76"/>
                  <a:gd name="T22" fmla="*/ 60 w 68"/>
                  <a:gd name="T23" fmla="*/ 42 h 76"/>
                  <a:gd name="T24" fmla="*/ 56 w 68"/>
                  <a:gd name="T25" fmla="*/ 46 h 76"/>
                  <a:gd name="T26" fmla="*/ 56 w 68"/>
                  <a:gd name="T27" fmla="*/ 54 h 76"/>
                  <a:gd name="T28" fmla="*/ 56 w 68"/>
                  <a:gd name="T29" fmla="*/ 58 h 76"/>
                  <a:gd name="T30" fmla="*/ 56 w 68"/>
                  <a:gd name="T31" fmla="*/ 58 h 76"/>
                  <a:gd name="T32" fmla="*/ 60 w 68"/>
                  <a:gd name="T33" fmla="*/ 60 h 76"/>
                  <a:gd name="T34" fmla="*/ 56 w 68"/>
                  <a:gd name="T35" fmla="*/ 64 h 76"/>
                  <a:gd name="T36" fmla="*/ 56 w 68"/>
                  <a:gd name="T37" fmla="*/ 68 h 76"/>
                  <a:gd name="T38" fmla="*/ 56 w 68"/>
                  <a:gd name="T39" fmla="*/ 72 h 76"/>
                  <a:gd name="T40" fmla="*/ 60 w 68"/>
                  <a:gd name="T41" fmla="*/ 76 h 76"/>
                  <a:gd name="T42" fmla="*/ 56 w 68"/>
                  <a:gd name="T43" fmla="*/ 76 h 76"/>
                  <a:gd name="T44" fmla="*/ 52 w 68"/>
                  <a:gd name="T45" fmla="*/ 76 h 76"/>
                  <a:gd name="T46" fmla="*/ 48 w 68"/>
                  <a:gd name="T47" fmla="*/ 76 h 76"/>
                  <a:gd name="T48" fmla="*/ 38 w 68"/>
                  <a:gd name="T49" fmla="*/ 72 h 76"/>
                  <a:gd name="T50" fmla="*/ 38 w 68"/>
                  <a:gd name="T51" fmla="*/ 72 h 76"/>
                  <a:gd name="T52" fmla="*/ 30 w 68"/>
                  <a:gd name="T53" fmla="*/ 68 h 76"/>
                  <a:gd name="T54" fmla="*/ 26 w 68"/>
                  <a:gd name="T55" fmla="*/ 68 h 76"/>
                  <a:gd name="T56" fmla="*/ 22 w 68"/>
                  <a:gd name="T57" fmla="*/ 64 h 76"/>
                  <a:gd name="T58" fmla="*/ 20 w 68"/>
                  <a:gd name="T59" fmla="*/ 58 h 76"/>
                  <a:gd name="T60" fmla="*/ 16 w 68"/>
                  <a:gd name="T61" fmla="*/ 54 h 76"/>
                  <a:gd name="T62" fmla="*/ 16 w 68"/>
                  <a:gd name="T63" fmla="*/ 50 h 76"/>
                  <a:gd name="T64" fmla="*/ 12 w 68"/>
                  <a:gd name="T65" fmla="*/ 46 h 76"/>
                  <a:gd name="T66" fmla="*/ 4 w 68"/>
                  <a:gd name="T67" fmla="*/ 42 h 76"/>
                  <a:gd name="T68" fmla="*/ 0 w 68"/>
                  <a:gd name="T69" fmla="*/ 38 h 76"/>
                  <a:gd name="T70" fmla="*/ 4 w 68"/>
                  <a:gd name="T71" fmla="*/ 38 h 76"/>
                  <a:gd name="T72" fmla="*/ 8 w 68"/>
                  <a:gd name="T73" fmla="*/ 38 h 76"/>
                  <a:gd name="T74" fmla="*/ 12 w 68"/>
                  <a:gd name="T75" fmla="*/ 38 h 76"/>
                  <a:gd name="T76" fmla="*/ 12 w 68"/>
                  <a:gd name="T77" fmla="*/ 34 h 76"/>
                  <a:gd name="T78" fmla="*/ 16 w 68"/>
                  <a:gd name="T79" fmla="*/ 30 h 76"/>
                  <a:gd name="T80" fmla="*/ 16 w 68"/>
                  <a:gd name="T81" fmla="*/ 30 h 76"/>
                  <a:gd name="T82" fmla="*/ 16 w 68"/>
                  <a:gd name="T83" fmla="*/ 24 h 76"/>
                  <a:gd name="T84" fmla="*/ 22 w 68"/>
                  <a:gd name="T85" fmla="*/ 20 h 76"/>
                  <a:gd name="T86" fmla="*/ 26 w 68"/>
                  <a:gd name="T87" fmla="*/ 20 h 76"/>
                  <a:gd name="T88" fmla="*/ 30 w 68"/>
                  <a:gd name="T89" fmla="*/ 24 h 76"/>
                  <a:gd name="T90" fmla="*/ 34 w 68"/>
                  <a:gd name="T91" fmla="*/ 16 h 76"/>
                  <a:gd name="T92" fmla="*/ 34 w 68"/>
                  <a:gd name="T93" fmla="*/ 16 h 76"/>
                  <a:gd name="T94" fmla="*/ 38 w 68"/>
                  <a:gd name="T95" fmla="*/ 12 h 76"/>
                  <a:gd name="T96" fmla="*/ 38 w 68"/>
                  <a:gd name="T97" fmla="*/ 12 h 76"/>
                  <a:gd name="T98" fmla="*/ 38 w 68"/>
                  <a:gd name="T99" fmla="*/ 8 h 76"/>
                  <a:gd name="T100" fmla="*/ 46 w 68"/>
                  <a:gd name="T101" fmla="*/ 8 h 76"/>
                  <a:gd name="T102" fmla="*/ 52 w 68"/>
                  <a:gd name="T103" fmla="*/ 8 h 76"/>
                  <a:gd name="T104" fmla="*/ 60 w 68"/>
                  <a:gd name="T105" fmla="*/ 4 h 76"/>
                  <a:gd name="T106" fmla="*/ 64 w 68"/>
                  <a:gd name="T10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76">
                    <a:moveTo>
                      <a:pt x="68" y="0"/>
                    </a:moveTo>
                    <a:lnTo>
                      <a:pt x="64" y="4"/>
                    </a:lnTo>
                    <a:lnTo>
                      <a:pt x="64" y="4"/>
                    </a:lnTo>
                    <a:lnTo>
                      <a:pt x="64" y="4"/>
                    </a:lnTo>
                    <a:lnTo>
                      <a:pt x="64" y="4"/>
                    </a:lnTo>
                    <a:lnTo>
                      <a:pt x="64" y="4"/>
                    </a:lnTo>
                    <a:lnTo>
                      <a:pt x="60" y="4"/>
                    </a:lnTo>
                    <a:lnTo>
                      <a:pt x="64" y="8"/>
                    </a:lnTo>
                    <a:lnTo>
                      <a:pt x="64" y="8"/>
                    </a:lnTo>
                    <a:lnTo>
                      <a:pt x="64" y="8"/>
                    </a:lnTo>
                    <a:lnTo>
                      <a:pt x="64" y="8"/>
                    </a:lnTo>
                    <a:lnTo>
                      <a:pt x="64" y="8"/>
                    </a:lnTo>
                    <a:lnTo>
                      <a:pt x="64" y="12"/>
                    </a:lnTo>
                    <a:lnTo>
                      <a:pt x="64" y="12"/>
                    </a:lnTo>
                    <a:lnTo>
                      <a:pt x="64" y="12"/>
                    </a:lnTo>
                    <a:lnTo>
                      <a:pt x="64" y="16"/>
                    </a:lnTo>
                    <a:lnTo>
                      <a:pt x="64" y="16"/>
                    </a:lnTo>
                    <a:lnTo>
                      <a:pt x="64" y="16"/>
                    </a:lnTo>
                    <a:lnTo>
                      <a:pt x="64" y="16"/>
                    </a:lnTo>
                    <a:lnTo>
                      <a:pt x="64" y="20"/>
                    </a:lnTo>
                    <a:lnTo>
                      <a:pt x="64" y="20"/>
                    </a:lnTo>
                    <a:lnTo>
                      <a:pt x="64" y="20"/>
                    </a:lnTo>
                    <a:lnTo>
                      <a:pt x="60" y="20"/>
                    </a:lnTo>
                    <a:lnTo>
                      <a:pt x="60" y="20"/>
                    </a:lnTo>
                    <a:lnTo>
                      <a:pt x="60" y="24"/>
                    </a:lnTo>
                    <a:lnTo>
                      <a:pt x="60" y="24"/>
                    </a:lnTo>
                    <a:lnTo>
                      <a:pt x="60" y="24"/>
                    </a:lnTo>
                    <a:lnTo>
                      <a:pt x="60" y="28"/>
                    </a:lnTo>
                    <a:lnTo>
                      <a:pt x="60" y="30"/>
                    </a:lnTo>
                    <a:lnTo>
                      <a:pt x="60" y="30"/>
                    </a:lnTo>
                    <a:lnTo>
                      <a:pt x="60" y="30"/>
                    </a:lnTo>
                    <a:lnTo>
                      <a:pt x="60" y="30"/>
                    </a:lnTo>
                    <a:lnTo>
                      <a:pt x="60" y="34"/>
                    </a:lnTo>
                    <a:lnTo>
                      <a:pt x="60" y="34"/>
                    </a:lnTo>
                    <a:lnTo>
                      <a:pt x="60" y="34"/>
                    </a:lnTo>
                    <a:lnTo>
                      <a:pt x="60" y="34"/>
                    </a:lnTo>
                    <a:lnTo>
                      <a:pt x="60" y="38"/>
                    </a:lnTo>
                    <a:lnTo>
                      <a:pt x="60" y="38"/>
                    </a:lnTo>
                    <a:lnTo>
                      <a:pt x="60" y="38"/>
                    </a:lnTo>
                    <a:lnTo>
                      <a:pt x="60" y="42"/>
                    </a:lnTo>
                    <a:lnTo>
                      <a:pt x="60" y="42"/>
                    </a:lnTo>
                    <a:lnTo>
                      <a:pt x="60" y="46"/>
                    </a:lnTo>
                    <a:lnTo>
                      <a:pt x="60" y="46"/>
                    </a:lnTo>
                    <a:lnTo>
                      <a:pt x="60" y="46"/>
                    </a:lnTo>
                    <a:lnTo>
                      <a:pt x="60" y="46"/>
                    </a:lnTo>
                    <a:lnTo>
                      <a:pt x="60" y="46"/>
                    </a:lnTo>
                    <a:lnTo>
                      <a:pt x="60" y="46"/>
                    </a:lnTo>
                    <a:lnTo>
                      <a:pt x="60" y="50"/>
                    </a:lnTo>
                    <a:lnTo>
                      <a:pt x="60" y="50"/>
                    </a:lnTo>
                    <a:lnTo>
                      <a:pt x="60" y="46"/>
                    </a:lnTo>
                    <a:lnTo>
                      <a:pt x="60" y="46"/>
                    </a:lnTo>
                    <a:lnTo>
                      <a:pt x="60" y="46"/>
                    </a:lnTo>
                    <a:lnTo>
                      <a:pt x="60" y="46"/>
                    </a:lnTo>
                    <a:lnTo>
                      <a:pt x="60" y="46"/>
                    </a:lnTo>
                    <a:lnTo>
                      <a:pt x="60" y="46"/>
                    </a:lnTo>
                    <a:lnTo>
                      <a:pt x="60" y="42"/>
                    </a:lnTo>
                    <a:lnTo>
                      <a:pt x="60" y="42"/>
                    </a:lnTo>
                    <a:lnTo>
                      <a:pt x="60" y="42"/>
                    </a:lnTo>
                    <a:lnTo>
                      <a:pt x="60" y="42"/>
                    </a:lnTo>
                    <a:lnTo>
                      <a:pt x="60" y="42"/>
                    </a:lnTo>
                    <a:lnTo>
                      <a:pt x="60" y="42"/>
                    </a:lnTo>
                    <a:lnTo>
                      <a:pt x="60" y="42"/>
                    </a:lnTo>
                    <a:lnTo>
                      <a:pt x="60" y="42"/>
                    </a:lnTo>
                    <a:lnTo>
                      <a:pt x="60" y="42"/>
                    </a:lnTo>
                    <a:lnTo>
                      <a:pt x="56" y="46"/>
                    </a:lnTo>
                    <a:lnTo>
                      <a:pt x="56" y="46"/>
                    </a:lnTo>
                    <a:lnTo>
                      <a:pt x="56" y="50"/>
                    </a:lnTo>
                    <a:lnTo>
                      <a:pt x="56" y="50"/>
                    </a:lnTo>
                    <a:lnTo>
                      <a:pt x="56" y="50"/>
                    </a:lnTo>
                    <a:lnTo>
                      <a:pt x="56" y="54"/>
                    </a:lnTo>
                    <a:lnTo>
                      <a:pt x="56" y="54"/>
                    </a:lnTo>
                    <a:lnTo>
                      <a:pt x="56" y="54"/>
                    </a:lnTo>
                    <a:lnTo>
                      <a:pt x="56" y="54"/>
                    </a:lnTo>
                    <a:lnTo>
                      <a:pt x="56" y="58"/>
                    </a:lnTo>
                    <a:lnTo>
                      <a:pt x="56" y="58"/>
                    </a:lnTo>
                    <a:lnTo>
                      <a:pt x="56" y="58"/>
                    </a:lnTo>
                    <a:lnTo>
                      <a:pt x="56" y="58"/>
                    </a:lnTo>
                    <a:lnTo>
                      <a:pt x="56" y="58"/>
                    </a:lnTo>
                    <a:lnTo>
                      <a:pt x="56" y="58"/>
                    </a:lnTo>
                    <a:lnTo>
                      <a:pt x="56" y="58"/>
                    </a:lnTo>
                    <a:lnTo>
                      <a:pt x="56" y="58"/>
                    </a:lnTo>
                    <a:lnTo>
                      <a:pt x="56" y="58"/>
                    </a:lnTo>
                    <a:lnTo>
                      <a:pt x="56" y="58"/>
                    </a:lnTo>
                    <a:lnTo>
                      <a:pt x="56" y="60"/>
                    </a:lnTo>
                    <a:lnTo>
                      <a:pt x="60" y="60"/>
                    </a:lnTo>
                    <a:lnTo>
                      <a:pt x="60" y="60"/>
                    </a:lnTo>
                    <a:lnTo>
                      <a:pt x="56" y="60"/>
                    </a:lnTo>
                    <a:lnTo>
                      <a:pt x="56" y="60"/>
                    </a:lnTo>
                    <a:lnTo>
                      <a:pt x="56" y="64"/>
                    </a:lnTo>
                    <a:lnTo>
                      <a:pt x="56" y="64"/>
                    </a:lnTo>
                    <a:lnTo>
                      <a:pt x="56" y="64"/>
                    </a:lnTo>
                    <a:lnTo>
                      <a:pt x="56" y="64"/>
                    </a:lnTo>
                    <a:lnTo>
                      <a:pt x="56" y="68"/>
                    </a:lnTo>
                    <a:lnTo>
                      <a:pt x="56" y="68"/>
                    </a:lnTo>
                    <a:lnTo>
                      <a:pt x="56" y="68"/>
                    </a:lnTo>
                    <a:lnTo>
                      <a:pt x="56" y="72"/>
                    </a:lnTo>
                    <a:lnTo>
                      <a:pt x="56" y="72"/>
                    </a:lnTo>
                    <a:lnTo>
                      <a:pt x="56" y="72"/>
                    </a:lnTo>
                    <a:lnTo>
                      <a:pt x="56" y="72"/>
                    </a:lnTo>
                    <a:lnTo>
                      <a:pt x="56" y="72"/>
                    </a:lnTo>
                    <a:lnTo>
                      <a:pt x="60" y="72"/>
                    </a:lnTo>
                    <a:lnTo>
                      <a:pt x="60" y="72"/>
                    </a:lnTo>
                    <a:lnTo>
                      <a:pt x="60" y="72"/>
                    </a:lnTo>
                    <a:lnTo>
                      <a:pt x="60" y="76"/>
                    </a:lnTo>
                    <a:lnTo>
                      <a:pt x="60" y="76"/>
                    </a:lnTo>
                    <a:lnTo>
                      <a:pt x="56" y="76"/>
                    </a:lnTo>
                    <a:lnTo>
                      <a:pt x="56" y="76"/>
                    </a:lnTo>
                    <a:lnTo>
                      <a:pt x="56" y="76"/>
                    </a:lnTo>
                    <a:lnTo>
                      <a:pt x="56" y="76"/>
                    </a:lnTo>
                    <a:lnTo>
                      <a:pt x="56" y="76"/>
                    </a:lnTo>
                    <a:lnTo>
                      <a:pt x="56" y="76"/>
                    </a:lnTo>
                    <a:lnTo>
                      <a:pt x="56" y="76"/>
                    </a:lnTo>
                    <a:lnTo>
                      <a:pt x="52" y="76"/>
                    </a:lnTo>
                    <a:lnTo>
                      <a:pt x="52" y="76"/>
                    </a:lnTo>
                    <a:lnTo>
                      <a:pt x="52" y="76"/>
                    </a:lnTo>
                    <a:lnTo>
                      <a:pt x="52" y="76"/>
                    </a:lnTo>
                    <a:lnTo>
                      <a:pt x="52" y="76"/>
                    </a:lnTo>
                    <a:lnTo>
                      <a:pt x="52" y="76"/>
                    </a:lnTo>
                    <a:lnTo>
                      <a:pt x="52" y="76"/>
                    </a:lnTo>
                    <a:lnTo>
                      <a:pt x="48" y="76"/>
                    </a:lnTo>
                    <a:lnTo>
                      <a:pt x="48" y="72"/>
                    </a:lnTo>
                    <a:lnTo>
                      <a:pt x="48" y="72"/>
                    </a:lnTo>
                    <a:lnTo>
                      <a:pt x="46" y="72"/>
                    </a:lnTo>
                    <a:lnTo>
                      <a:pt x="42" y="72"/>
                    </a:lnTo>
                    <a:lnTo>
                      <a:pt x="38" y="72"/>
                    </a:lnTo>
                    <a:lnTo>
                      <a:pt x="38" y="72"/>
                    </a:lnTo>
                    <a:lnTo>
                      <a:pt x="38" y="72"/>
                    </a:lnTo>
                    <a:lnTo>
                      <a:pt x="38" y="72"/>
                    </a:lnTo>
                    <a:lnTo>
                      <a:pt x="38" y="72"/>
                    </a:lnTo>
                    <a:lnTo>
                      <a:pt x="38" y="72"/>
                    </a:lnTo>
                    <a:lnTo>
                      <a:pt x="34" y="72"/>
                    </a:lnTo>
                    <a:lnTo>
                      <a:pt x="34" y="68"/>
                    </a:lnTo>
                    <a:lnTo>
                      <a:pt x="34" y="68"/>
                    </a:lnTo>
                    <a:lnTo>
                      <a:pt x="30" y="68"/>
                    </a:lnTo>
                    <a:lnTo>
                      <a:pt x="30" y="68"/>
                    </a:lnTo>
                    <a:lnTo>
                      <a:pt x="30" y="68"/>
                    </a:lnTo>
                    <a:lnTo>
                      <a:pt x="30" y="72"/>
                    </a:lnTo>
                    <a:lnTo>
                      <a:pt x="30" y="72"/>
                    </a:lnTo>
                    <a:lnTo>
                      <a:pt x="26" y="68"/>
                    </a:lnTo>
                    <a:lnTo>
                      <a:pt x="26" y="68"/>
                    </a:lnTo>
                    <a:lnTo>
                      <a:pt x="26" y="68"/>
                    </a:lnTo>
                    <a:lnTo>
                      <a:pt x="26" y="68"/>
                    </a:lnTo>
                    <a:lnTo>
                      <a:pt x="22" y="64"/>
                    </a:lnTo>
                    <a:lnTo>
                      <a:pt x="22" y="64"/>
                    </a:lnTo>
                    <a:lnTo>
                      <a:pt x="22" y="64"/>
                    </a:lnTo>
                    <a:lnTo>
                      <a:pt x="22" y="60"/>
                    </a:lnTo>
                    <a:lnTo>
                      <a:pt x="20" y="60"/>
                    </a:lnTo>
                    <a:lnTo>
                      <a:pt x="20" y="60"/>
                    </a:lnTo>
                    <a:lnTo>
                      <a:pt x="20" y="58"/>
                    </a:lnTo>
                    <a:lnTo>
                      <a:pt x="20" y="58"/>
                    </a:lnTo>
                    <a:lnTo>
                      <a:pt x="20" y="58"/>
                    </a:lnTo>
                    <a:lnTo>
                      <a:pt x="20" y="58"/>
                    </a:lnTo>
                    <a:lnTo>
                      <a:pt x="16" y="54"/>
                    </a:lnTo>
                    <a:lnTo>
                      <a:pt x="16" y="54"/>
                    </a:lnTo>
                    <a:lnTo>
                      <a:pt x="16" y="54"/>
                    </a:lnTo>
                    <a:lnTo>
                      <a:pt x="16" y="54"/>
                    </a:lnTo>
                    <a:lnTo>
                      <a:pt x="16" y="54"/>
                    </a:lnTo>
                    <a:lnTo>
                      <a:pt x="16" y="54"/>
                    </a:lnTo>
                    <a:lnTo>
                      <a:pt x="16" y="54"/>
                    </a:lnTo>
                    <a:lnTo>
                      <a:pt x="16" y="50"/>
                    </a:lnTo>
                    <a:lnTo>
                      <a:pt x="16" y="50"/>
                    </a:lnTo>
                    <a:lnTo>
                      <a:pt x="12" y="50"/>
                    </a:lnTo>
                    <a:lnTo>
                      <a:pt x="12" y="50"/>
                    </a:lnTo>
                    <a:lnTo>
                      <a:pt x="12" y="50"/>
                    </a:lnTo>
                    <a:lnTo>
                      <a:pt x="12" y="46"/>
                    </a:lnTo>
                    <a:lnTo>
                      <a:pt x="8" y="46"/>
                    </a:lnTo>
                    <a:lnTo>
                      <a:pt x="8" y="46"/>
                    </a:lnTo>
                    <a:lnTo>
                      <a:pt x="8" y="46"/>
                    </a:lnTo>
                    <a:lnTo>
                      <a:pt x="8" y="46"/>
                    </a:lnTo>
                    <a:lnTo>
                      <a:pt x="4" y="42"/>
                    </a:lnTo>
                    <a:lnTo>
                      <a:pt x="4" y="42"/>
                    </a:lnTo>
                    <a:lnTo>
                      <a:pt x="4" y="38"/>
                    </a:lnTo>
                    <a:lnTo>
                      <a:pt x="0" y="38"/>
                    </a:lnTo>
                    <a:lnTo>
                      <a:pt x="0" y="38"/>
                    </a:lnTo>
                    <a:lnTo>
                      <a:pt x="0" y="38"/>
                    </a:lnTo>
                    <a:lnTo>
                      <a:pt x="4" y="34"/>
                    </a:lnTo>
                    <a:lnTo>
                      <a:pt x="4" y="34"/>
                    </a:lnTo>
                    <a:lnTo>
                      <a:pt x="4" y="38"/>
                    </a:lnTo>
                    <a:lnTo>
                      <a:pt x="4" y="38"/>
                    </a:lnTo>
                    <a:lnTo>
                      <a:pt x="4" y="38"/>
                    </a:lnTo>
                    <a:lnTo>
                      <a:pt x="4" y="38"/>
                    </a:lnTo>
                    <a:lnTo>
                      <a:pt x="4" y="38"/>
                    </a:lnTo>
                    <a:lnTo>
                      <a:pt x="4" y="38"/>
                    </a:lnTo>
                    <a:lnTo>
                      <a:pt x="4" y="38"/>
                    </a:lnTo>
                    <a:lnTo>
                      <a:pt x="8" y="38"/>
                    </a:lnTo>
                    <a:lnTo>
                      <a:pt x="8" y="38"/>
                    </a:lnTo>
                    <a:lnTo>
                      <a:pt x="8" y="38"/>
                    </a:lnTo>
                    <a:lnTo>
                      <a:pt x="8" y="38"/>
                    </a:lnTo>
                    <a:lnTo>
                      <a:pt x="8" y="38"/>
                    </a:lnTo>
                    <a:lnTo>
                      <a:pt x="12" y="38"/>
                    </a:lnTo>
                    <a:lnTo>
                      <a:pt x="12" y="38"/>
                    </a:lnTo>
                    <a:lnTo>
                      <a:pt x="12" y="38"/>
                    </a:lnTo>
                    <a:lnTo>
                      <a:pt x="12" y="34"/>
                    </a:lnTo>
                    <a:lnTo>
                      <a:pt x="12" y="34"/>
                    </a:lnTo>
                    <a:lnTo>
                      <a:pt x="12" y="34"/>
                    </a:lnTo>
                    <a:lnTo>
                      <a:pt x="12" y="34"/>
                    </a:lnTo>
                    <a:lnTo>
                      <a:pt x="12" y="30"/>
                    </a:lnTo>
                    <a:lnTo>
                      <a:pt x="16" y="30"/>
                    </a:lnTo>
                    <a:lnTo>
                      <a:pt x="16" y="30"/>
                    </a:lnTo>
                    <a:lnTo>
                      <a:pt x="16" y="30"/>
                    </a:lnTo>
                    <a:lnTo>
                      <a:pt x="16" y="30"/>
                    </a:lnTo>
                    <a:lnTo>
                      <a:pt x="16" y="30"/>
                    </a:lnTo>
                    <a:lnTo>
                      <a:pt x="16" y="30"/>
                    </a:lnTo>
                    <a:lnTo>
                      <a:pt x="16" y="30"/>
                    </a:lnTo>
                    <a:lnTo>
                      <a:pt x="16" y="30"/>
                    </a:lnTo>
                    <a:lnTo>
                      <a:pt x="16" y="28"/>
                    </a:lnTo>
                    <a:lnTo>
                      <a:pt x="16" y="24"/>
                    </a:lnTo>
                    <a:lnTo>
                      <a:pt x="16" y="24"/>
                    </a:lnTo>
                    <a:lnTo>
                      <a:pt x="16" y="24"/>
                    </a:lnTo>
                    <a:lnTo>
                      <a:pt x="16" y="24"/>
                    </a:lnTo>
                    <a:lnTo>
                      <a:pt x="20" y="24"/>
                    </a:lnTo>
                    <a:lnTo>
                      <a:pt x="20" y="24"/>
                    </a:lnTo>
                    <a:lnTo>
                      <a:pt x="20" y="24"/>
                    </a:lnTo>
                    <a:lnTo>
                      <a:pt x="22" y="20"/>
                    </a:lnTo>
                    <a:lnTo>
                      <a:pt x="22" y="20"/>
                    </a:lnTo>
                    <a:lnTo>
                      <a:pt x="22" y="20"/>
                    </a:lnTo>
                    <a:lnTo>
                      <a:pt x="26" y="20"/>
                    </a:lnTo>
                    <a:lnTo>
                      <a:pt x="26" y="20"/>
                    </a:lnTo>
                    <a:lnTo>
                      <a:pt x="26" y="20"/>
                    </a:lnTo>
                    <a:lnTo>
                      <a:pt x="26" y="20"/>
                    </a:lnTo>
                    <a:lnTo>
                      <a:pt x="26" y="24"/>
                    </a:lnTo>
                    <a:lnTo>
                      <a:pt x="26" y="24"/>
                    </a:lnTo>
                    <a:lnTo>
                      <a:pt x="30" y="24"/>
                    </a:lnTo>
                    <a:lnTo>
                      <a:pt x="30" y="24"/>
                    </a:lnTo>
                    <a:lnTo>
                      <a:pt x="30" y="24"/>
                    </a:lnTo>
                    <a:lnTo>
                      <a:pt x="30" y="24"/>
                    </a:lnTo>
                    <a:lnTo>
                      <a:pt x="30" y="20"/>
                    </a:lnTo>
                    <a:lnTo>
                      <a:pt x="30" y="20"/>
                    </a:lnTo>
                    <a:lnTo>
                      <a:pt x="30" y="20"/>
                    </a:lnTo>
                    <a:lnTo>
                      <a:pt x="34" y="16"/>
                    </a:lnTo>
                    <a:lnTo>
                      <a:pt x="34" y="16"/>
                    </a:lnTo>
                    <a:lnTo>
                      <a:pt x="34" y="16"/>
                    </a:lnTo>
                    <a:lnTo>
                      <a:pt x="34" y="16"/>
                    </a:lnTo>
                    <a:lnTo>
                      <a:pt x="34" y="16"/>
                    </a:lnTo>
                    <a:lnTo>
                      <a:pt x="34" y="16"/>
                    </a:lnTo>
                    <a:lnTo>
                      <a:pt x="34" y="16"/>
                    </a:lnTo>
                    <a:lnTo>
                      <a:pt x="34" y="16"/>
                    </a:lnTo>
                    <a:lnTo>
                      <a:pt x="38" y="16"/>
                    </a:lnTo>
                    <a:lnTo>
                      <a:pt x="38" y="16"/>
                    </a:lnTo>
                    <a:lnTo>
                      <a:pt x="38" y="12"/>
                    </a:lnTo>
                    <a:lnTo>
                      <a:pt x="38" y="12"/>
                    </a:lnTo>
                    <a:lnTo>
                      <a:pt x="38" y="12"/>
                    </a:lnTo>
                    <a:lnTo>
                      <a:pt x="38" y="12"/>
                    </a:lnTo>
                    <a:lnTo>
                      <a:pt x="38" y="12"/>
                    </a:lnTo>
                    <a:lnTo>
                      <a:pt x="38" y="12"/>
                    </a:lnTo>
                    <a:lnTo>
                      <a:pt x="38" y="8"/>
                    </a:lnTo>
                    <a:lnTo>
                      <a:pt x="38" y="8"/>
                    </a:lnTo>
                    <a:lnTo>
                      <a:pt x="38" y="8"/>
                    </a:lnTo>
                    <a:lnTo>
                      <a:pt x="38" y="8"/>
                    </a:lnTo>
                    <a:lnTo>
                      <a:pt x="38" y="8"/>
                    </a:lnTo>
                    <a:lnTo>
                      <a:pt x="38" y="8"/>
                    </a:lnTo>
                    <a:lnTo>
                      <a:pt x="42" y="4"/>
                    </a:lnTo>
                    <a:lnTo>
                      <a:pt x="42" y="4"/>
                    </a:lnTo>
                    <a:lnTo>
                      <a:pt x="42" y="4"/>
                    </a:lnTo>
                    <a:lnTo>
                      <a:pt x="46" y="8"/>
                    </a:lnTo>
                    <a:lnTo>
                      <a:pt x="46" y="8"/>
                    </a:lnTo>
                    <a:lnTo>
                      <a:pt x="48" y="8"/>
                    </a:lnTo>
                    <a:lnTo>
                      <a:pt x="48" y="8"/>
                    </a:lnTo>
                    <a:lnTo>
                      <a:pt x="52" y="8"/>
                    </a:lnTo>
                    <a:lnTo>
                      <a:pt x="52" y="8"/>
                    </a:lnTo>
                    <a:lnTo>
                      <a:pt x="52" y="8"/>
                    </a:lnTo>
                    <a:lnTo>
                      <a:pt x="56" y="4"/>
                    </a:lnTo>
                    <a:lnTo>
                      <a:pt x="56" y="4"/>
                    </a:lnTo>
                    <a:lnTo>
                      <a:pt x="60" y="4"/>
                    </a:lnTo>
                    <a:lnTo>
                      <a:pt x="60" y="4"/>
                    </a:lnTo>
                    <a:lnTo>
                      <a:pt x="60" y="0"/>
                    </a:lnTo>
                    <a:lnTo>
                      <a:pt x="64" y="0"/>
                    </a:lnTo>
                    <a:lnTo>
                      <a:pt x="64" y="0"/>
                    </a:lnTo>
                    <a:lnTo>
                      <a:pt x="64" y="0"/>
                    </a:lnTo>
                    <a:lnTo>
                      <a:pt x="64" y="0"/>
                    </a:lnTo>
                    <a:lnTo>
                      <a:pt x="64" y="0"/>
                    </a:lnTo>
                    <a:lnTo>
                      <a:pt x="68" y="0"/>
                    </a:lnTo>
                    <a:lnTo>
                      <a:pt x="68" y="0"/>
                    </a:lnTo>
                    <a:lnTo>
                      <a:pt x="68"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4" name="Freeform 81">
                <a:extLst>
                  <a:ext uri="{FF2B5EF4-FFF2-40B4-BE49-F238E27FC236}">
                    <a16:creationId xmlns:a16="http://schemas.microsoft.com/office/drawing/2014/main" id="{AA1CC540-CAAF-4B47-94A8-3B378CE13668}"/>
                  </a:ext>
                </a:extLst>
              </p:cNvPr>
              <p:cNvSpPr>
                <a:spLocks noEditPoints="1"/>
              </p:cNvSpPr>
              <p:nvPr/>
            </p:nvSpPr>
            <p:spPr bwMode="auto">
              <a:xfrm>
                <a:off x="2309036" y="9736607"/>
                <a:ext cx="142892" cy="73189"/>
              </a:xfrm>
              <a:custGeom>
                <a:avLst/>
                <a:gdLst>
                  <a:gd name="T0" fmla="*/ 38 w 82"/>
                  <a:gd name="T1" fmla="*/ 22 h 42"/>
                  <a:gd name="T2" fmla="*/ 38 w 82"/>
                  <a:gd name="T3" fmla="*/ 30 h 42"/>
                  <a:gd name="T4" fmla="*/ 40 w 82"/>
                  <a:gd name="T5" fmla="*/ 34 h 42"/>
                  <a:gd name="T6" fmla="*/ 40 w 82"/>
                  <a:gd name="T7" fmla="*/ 38 h 42"/>
                  <a:gd name="T8" fmla="*/ 34 w 82"/>
                  <a:gd name="T9" fmla="*/ 42 h 42"/>
                  <a:gd name="T10" fmla="*/ 30 w 82"/>
                  <a:gd name="T11" fmla="*/ 42 h 42"/>
                  <a:gd name="T12" fmla="*/ 30 w 82"/>
                  <a:gd name="T13" fmla="*/ 34 h 42"/>
                  <a:gd name="T14" fmla="*/ 26 w 82"/>
                  <a:gd name="T15" fmla="*/ 30 h 42"/>
                  <a:gd name="T16" fmla="*/ 22 w 82"/>
                  <a:gd name="T17" fmla="*/ 34 h 42"/>
                  <a:gd name="T18" fmla="*/ 18 w 82"/>
                  <a:gd name="T19" fmla="*/ 30 h 42"/>
                  <a:gd name="T20" fmla="*/ 18 w 82"/>
                  <a:gd name="T21" fmla="*/ 26 h 42"/>
                  <a:gd name="T22" fmla="*/ 10 w 82"/>
                  <a:gd name="T23" fmla="*/ 26 h 42"/>
                  <a:gd name="T24" fmla="*/ 8 w 82"/>
                  <a:gd name="T25" fmla="*/ 26 h 42"/>
                  <a:gd name="T26" fmla="*/ 4 w 82"/>
                  <a:gd name="T27" fmla="*/ 22 h 42"/>
                  <a:gd name="T28" fmla="*/ 4 w 82"/>
                  <a:gd name="T29" fmla="*/ 30 h 42"/>
                  <a:gd name="T30" fmla="*/ 0 w 82"/>
                  <a:gd name="T31" fmla="*/ 26 h 42"/>
                  <a:gd name="T32" fmla="*/ 4 w 82"/>
                  <a:gd name="T33" fmla="*/ 22 h 42"/>
                  <a:gd name="T34" fmla="*/ 0 w 82"/>
                  <a:gd name="T35" fmla="*/ 16 h 42"/>
                  <a:gd name="T36" fmla="*/ 0 w 82"/>
                  <a:gd name="T37" fmla="*/ 12 h 42"/>
                  <a:gd name="T38" fmla="*/ 4 w 82"/>
                  <a:gd name="T39" fmla="*/ 0 h 42"/>
                  <a:gd name="T40" fmla="*/ 8 w 82"/>
                  <a:gd name="T41" fmla="*/ 4 h 42"/>
                  <a:gd name="T42" fmla="*/ 10 w 82"/>
                  <a:gd name="T43" fmla="*/ 12 h 42"/>
                  <a:gd name="T44" fmla="*/ 14 w 82"/>
                  <a:gd name="T45" fmla="*/ 12 h 42"/>
                  <a:gd name="T46" fmla="*/ 18 w 82"/>
                  <a:gd name="T47" fmla="*/ 16 h 42"/>
                  <a:gd name="T48" fmla="*/ 26 w 82"/>
                  <a:gd name="T49" fmla="*/ 16 h 42"/>
                  <a:gd name="T50" fmla="*/ 30 w 82"/>
                  <a:gd name="T51" fmla="*/ 16 h 42"/>
                  <a:gd name="T52" fmla="*/ 38 w 82"/>
                  <a:gd name="T53" fmla="*/ 12 h 42"/>
                  <a:gd name="T54" fmla="*/ 40 w 82"/>
                  <a:gd name="T55" fmla="*/ 8 h 42"/>
                  <a:gd name="T56" fmla="*/ 48 w 82"/>
                  <a:gd name="T57" fmla="*/ 4 h 42"/>
                  <a:gd name="T58" fmla="*/ 56 w 82"/>
                  <a:gd name="T59" fmla="*/ 4 h 42"/>
                  <a:gd name="T60" fmla="*/ 56 w 82"/>
                  <a:gd name="T61" fmla="*/ 4 h 42"/>
                  <a:gd name="T62" fmla="*/ 64 w 82"/>
                  <a:gd name="T63" fmla="*/ 4 h 42"/>
                  <a:gd name="T64" fmla="*/ 70 w 82"/>
                  <a:gd name="T65" fmla="*/ 12 h 42"/>
                  <a:gd name="T66" fmla="*/ 78 w 82"/>
                  <a:gd name="T67" fmla="*/ 16 h 42"/>
                  <a:gd name="T68" fmla="*/ 78 w 82"/>
                  <a:gd name="T69" fmla="*/ 18 h 42"/>
                  <a:gd name="T70" fmla="*/ 78 w 82"/>
                  <a:gd name="T71" fmla="*/ 22 h 42"/>
                  <a:gd name="T72" fmla="*/ 82 w 82"/>
                  <a:gd name="T73" fmla="*/ 26 h 42"/>
                  <a:gd name="T74" fmla="*/ 82 w 82"/>
                  <a:gd name="T75" fmla="*/ 34 h 42"/>
                  <a:gd name="T76" fmla="*/ 74 w 82"/>
                  <a:gd name="T77" fmla="*/ 34 h 42"/>
                  <a:gd name="T78" fmla="*/ 74 w 82"/>
                  <a:gd name="T79" fmla="*/ 38 h 42"/>
                  <a:gd name="T80" fmla="*/ 68 w 82"/>
                  <a:gd name="T81" fmla="*/ 38 h 42"/>
                  <a:gd name="T82" fmla="*/ 68 w 82"/>
                  <a:gd name="T83" fmla="*/ 30 h 42"/>
                  <a:gd name="T84" fmla="*/ 68 w 82"/>
                  <a:gd name="T85" fmla="*/ 30 h 42"/>
                  <a:gd name="T86" fmla="*/ 68 w 82"/>
                  <a:gd name="T87" fmla="*/ 26 h 42"/>
                  <a:gd name="T88" fmla="*/ 70 w 82"/>
                  <a:gd name="T89" fmla="*/ 26 h 42"/>
                  <a:gd name="T90" fmla="*/ 74 w 82"/>
                  <a:gd name="T91" fmla="*/ 26 h 42"/>
                  <a:gd name="T92" fmla="*/ 70 w 82"/>
                  <a:gd name="T93" fmla="*/ 22 h 42"/>
                  <a:gd name="T94" fmla="*/ 64 w 82"/>
                  <a:gd name="T95" fmla="*/ 22 h 42"/>
                  <a:gd name="T96" fmla="*/ 60 w 82"/>
                  <a:gd name="T97" fmla="*/ 16 h 42"/>
                  <a:gd name="T98" fmla="*/ 56 w 82"/>
                  <a:gd name="T99" fmla="*/ 12 h 42"/>
                  <a:gd name="T100" fmla="*/ 56 w 82"/>
                  <a:gd name="T101" fmla="*/ 12 h 42"/>
                  <a:gd name="T102" fmla="*/ 48 w 82"/>
                  <a:gd name="T103" fmla="*/ 12 h 42"/>
                  <a:gd name="T104" fmla="*/ 44 w 82"/>
                  <a:gd name="T105" fmla="*/ 16 h 42"/>
                  <a:gd name="T106" fmla="*/ 40 w 82"/>
                  <a:gd name="T107" fmla="*/ 22 h 42"/>
                  <a:gd name="T108" fmla="*/ 10 w 82"/>
                  <a:gd name="T109" fmla="*/ 8 h 42"/>
                  <a:gd name="T110" fmla="*/ 60 w 82"/>
                  <a:gd name="T111" fmla="*/ 22 h 42"/>
                  <a:gd name="T112" fmla="*/ 56 w 82"/>
                  <a:gd name="T113" fmla="*/ 22 h 42"/>
                  <a:gd name="T114" fmla="*/ 18 w 82"/>
                  <a:gd name="T115" fmla="*/ 38 h 42"/>
                  <a:gd name="T116" fmla="*/ 18 w 82"/>
                  <a:gd name="T117" fmla="*/ 42 h 42"/>
                  <a:gd name="T118" fmla="*/ 18 w 82"/>
                  <a:gd name="T119" fmla="*/ 42 h 42"/>
                  <a:gd name="T120" fmla="*/ 18 w 82"/>
                  <a:gd name="T12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42">
                    <a:moveTo>
                      <a:pt x="40" y="22"/>
                    </a:moveTo>
                    <a:lnTo>
                      <a:pt x="40" y="22"/>
                    </a:lnTo>
                    <a:lnTo>
                      <a:pt x="40" y="22"/>
                    </a:lnTo>
                    <a:lnTo>
                      <a:pt x="40" y="22"/>
                    </a:lnTo>
                    <a:lnTo>
                      <a:pt x="40" y="22"/>
                    </a:lnTo>
                    <a:lnTo>
                      <a:pt x="38" y="22"/>
                    </a:lnTo>
                    <a:lnTo>
                      <a:pt x="38" y="22"/>
                    </a:lnTo>
                    <a:lnTo>
                      <a:pt x="38" y="26"/>
                    </a:lnTo>
                    <a:lnTo>
                      <a:pt x="38" y="26"/>
                    </a:lnTo>
                    <a:lnTo>
                      <a:pt x="38" y="26"/>
                    </a:lnTo>
                    <a:lnTo>
                      <a:pt x="38" y="26"/>
                    </a:lnTo>
                    <a:lnTo>
                      <a:pt x="38" y="26"/>
                    </a:lnTo>
                    <a:lnTo>
                      <a:pt x="38" y="26"/>
                    </a:lnTo>
                    <a:lnTo>
                      <a:pt x="38" y="30"/>
                    </a:lnTo>
                    <a:lnTo>
                      <a:pt x="38" y="30"/>
                    </a:lnTo>
                    <a:lnTo>
                      <a:pt x="38" y="30"/>
                    </a:lnTo>
                    <a:lnTo>
                      <a:pt x="38" y="30"/>
                    </a:lnTo>
                    <a:lnTo>
                      <a:pt x="38" y="30"/>
                    </a:lnTo>
                    <a:lnTo>
                      <a:pt x="38" y="30"/>
                    </a:lnTo>
                    <a:lnTo>
                      <a:pt x="38" y="30"/>
                    </a:lnTo>
                    <a:lnTo>
                      <a:pt x="40" y="34"/>
                    </a:lnTo>
                    <a:lnTo>
                      <a:pt x="40" y="34"/>
                    </a:lnTo>
                    <a:lnTo>
                      <a:pt x="40" y="38"/>
                    </a:lnTo>
                    <a:lnTo>
                      <a:pt x="40" y="38"/>
                    </a:lnTo>
                    <a:lnTo>
                      <a:pt x="40" y="38"/>
                    </a:lnTo>
                    <a:lnTo>
                      <a:pt x="40" y="38"/>
                    </a:lnTo>
                    <a:lnTo>
                      <a:pt x="40" y="38"/>
                    </a:lnTo>
                    <a:lnTo>
                      <a:pt x="40" y="38"/>
                    </a:lnTo>
                    <a:lnTo>
                      <a:pt x="38" y="38"/>
                    </a:lnTo>
                    <a:lnTo>
                      <a:pt x="38" y="38"/>
                    </a:lnTo>
                    <a:lnTo>
                      <a:pt x="38" y="38"/>
                    </a:lnTo>
                    <a:lnTo>
                      <a:pt x="38" y="42"/>
                    </a:lnTo>
                    <a:lnTo>
                      <a:pt x="38" y="42"/>
                    </a:lnTo>
                    <a:lnTo>
                      <a:pt x="38" y="42"/>
                    </a:lnTo>
                    <a:lnTo>
                      <a:pt x="34" y="42"/>
                    </a:lnTo>
                    <a:lnTo>
                      <a:pt x="34" y="42"/>
                    </a:lnTo>
                    <a:lnTo>
                      <a:pt x="34" y="42"/>
                    </a:lnTo>
                    <a:lnTo>
                      <a:pt x="34" y="42"/>
                    </a:lnTo>
                    <a:lnTo>
                      <a:pt x="34" y="42"/>
                    </a:lnTo>
                    <a:lnTo>
                      <a:pt x="30" y="42"/>
                    </a:lnTo>
                    <a:lnTo>
                      <a:pt x="30" y="42"/>
                    </a:lnTo>
                    <a:lnTo>
                      <a:pt x="30" y="42"/>
                    </a:lnTo>
                    <a:lnTo>
                      <a:pt x="30" y="42"/>
                    </a:lnTo>
                    <a:lnTo>
                      <a:pt x="30" y="42"/>
                    </a:lnTo>
                    <a:lnTo>
                      <a:pt x="30" y="42"/>
                    </a:lnTo>
                    <a:lnTo>
                      <a:pt x="30" y="38"/>
                    </a:lnTo>
                    <a:lnTo>
                      <a:pt x="30" y="38"/>
                    </a:lnTo>
                    <a:lnTo>
                      <a:pt x="30" y="38"/>
                    </a:lnTo>
                    <a:lnTo>
                      <a:pt x="30" y="34"/>
                    </a:lnTo>
                    <a:lnTo>
                      <a:pt x="26" y="34"/>
                    </a:lnTo>
                    <a:lnTo>
                      <a:pt x="26" y="34"/>
                    </a:lnTo>
                    <a:lnTo>
                      <a:pt x="26" y="34"/>
                    </a:lnTo>
                    <a:lnTo>
                      <a:pt x="26" y="30"/>
                    </a:lnTo>
                    <a:lnTo>
                      <a:pt x="26" y="34"/>
                    </a:lnTo>
                    <a:lnTo>
                      <a:pt x="26" y="30"/>
                    </a:lnTo>
                    <a:lnTo>
                      <a:pt x="26" y="30"/>
                    </a:lnTo>
                    <a:lnTo>
                      <a:pt x="26" y="34"/>
                    </a:lnTo>
                    <a:lnTo>
                      <a:pt x="26" y="34"/>
                    </a:lnTo>
                    <a:lnTo>
                      <a:pt x="26" y="34"/>
                    </a:lnTo>
                    <a:lnTo>
                      <a:pt x="26" y="34"/>
                    </a:lnTo>
                    <a:lnTo>
                      <a:pt x="26" y="38"/>
                    </a:lnTo>
                    <a:lnTo>
                      <a:pt x="26" y="34"/>
                    </a:lnTo>
                    <a:lnTo>
                      <a:pt x="22" y="34"/>
                    </a:lnTo>
                    <a:lnTo>
                      <a:pt x="22" y="34"/>
                    </a:lnTo>
                    <a:lnTo>
                      <a:pt x="22" y="34"/>
                    </a:lnTo>
                    <a:lnTo>
                      <a:pt x="22" y="34"/>
                    </a:lnTo>
                    <a:lnTo>
                      <a:pt x="18" y="34"/>
                    </a:lnTo>
                    <a:lnTo>
                      <a:pt x="18" y="34"/>
                    </a:lnTo>
                    <a:lnTo>
                      <a:pt x="18" y="30"/>
                    </a:lnTo>
                    <a:lnTo>
                      <a:pt x="18" y="30"/>
                    </a:lnTo>
                    <a:lnTo>
                      <a:pt x="18" y="30"/>
                    </a:lnTo>
                    <a:lnTo>
                      <a:pt x="18" y="30"/>
                    </a:lnTo>
                    <a:lnTo>
                      <a:pt x="18" y="30"/>
                    </a:lnTo>
                    <a:lnTo>
                      <a:pt x="18" y="30"/>
                    </a:lnTo>
                    <a:lnTo>
                      <a:pt x="18" y="30"/>
                    </a:lnTo>
                    <a:lnTo>
                      <a:pt x="18" y="26"/>
                    </a:lnTo>
                    <a:lnTo>
                      <a:pt x="18" y="26"/>
                    </a:lnTo>
                    <a:lnTo>
                      <a:pt x="18" y="26"/>
                    </a:lnTo>
                    <a:lnTo>
                      <a:pt x="18" y="26"/>
                    </a:lnTo>
                    <a:lnTo>
                      <a:pt x="14" y="26"/>
                    </a:lnTo>
                    <a:lnTo>
                      <a:pt x="10" y="26"/>
                    </a:lnTo>
                    <a:lnTo>
                      <a:pt x="10" y="26"/>
                    </a:lnTo>
                    <a:lnTo>
                      <a:pt x="10" y="26"/>
                    </a:lnTo>
                    <a:lnTo>
                      <a:pt x="10" y="26"/>
                    </a:lnTo>
                    <a:lnTo>
                      <a:pt x="10" y="26"/>
                    </a:lnTo>
                    <a:lnTo>
                      <a:pt x="10" y="22"/>
                    </a:lnTo>
                    <a:lnTo>
                      <a:pt x="10" y="22"/>
                    </a:lnTo>
                    <a:lnTo>
                      <a:pt x="10" y="22"/>
                    </a:lnTo>
                    <a:lnTo>
                      <a:pt x="8" y="22"/>
                    </a:lnTo>
                    <a:lnTo>
                      <a:pt x="8" y="22"/>
                    </a:lnTo>
                    <a:lnTo>
                      <a:pt x="8" y="26"/>
                    </a:lnTo>
                    <a:lnTo>
                      <a:pt x="8" y="26"/>
                    </a:lnTo>
                    <a:lnTo>
                      <a:pt x="8" y="26"/>
                    </a:lnTo>
                    <a:lnTo>
                      <a:pt x="8" y="22"/>
                    </a:lnTo>
                    <a:lnTo>
                      <a:pt x="8" y="22"/>
                    </a:lnTo>
                    <a:lnTo>
                      <a:pt x="4" y="22"/>
                    </a:lnTo>
                    <a:lnTo>
                      <a:pt x="4" y="22"/>
                    </a:lnTo>
                    <a:lnTo>
                      <a:pt x="4" y="22"/>
                    </a:lnTo>
                    <a:lnTo>
                      <a:pt x="4" y="22"/>
                    </a:lnTo>
                    <a:lnTo>
                      <a:pt x="4" y="26"/>
                    </a:lnTo>
                    <a:lnTo>
                      <a:pt x="4" y="26"/>
                    </a:lnTo>
                    <a:lnTo>
                      <a:pt x="4" y="26"/>
                    </a:lnTo>
                    <a:lnTo>
                      <a:pt x="4" y="26"/>
                    </a:lnTo>
                    <a:lnTo>
                      <a:pt x="4" y="30"/>
                    </a:lnTo>
                    <a:lnTo>
                      <a:pt x="4" y="30"/>
                    </a:lnTo>
                    <a:lnTo>
                      <a:pt x="0" y="30"/>
                    </a:lnTo>
                    <a:lnTo>
                      <a:pt x="0" y="30"/>
                    </a:lnTo>
                    <a:lnTo>
                      <a:pt x="0" y="26"/>
                    </a:lnTo>
                    <a:lnTo>
                      <a:pt x="0" y="26"/>
                    </a:lnTo>
                    <a:lnTo>
                      <a:pt x="0" y="26"/>
                    </a:lnTo>
                    <a:lnTo>
                      <a:pt x="0" y="26"/>
                    </a:lnTo>
                    <a:lnTo>
                      <a:pt x="0" y="26"/>
                    </a:lnTo>
                    <a:lnTo>
                      <a:pt x="0" y="22"/>
                    </a:lnTo>
                    <a:lnTo>
                      <a:pt x="0" y="22"/>
                    </a:lnTo>
                    <a:lnTo>
                      <a:pt x="0" y="22"/>
                    </a:lnTo>
                    <a:lnTo>
                      <a:pt x="0" y="22"/>
                    </a:lnTo>
                    <a:lnTo>
                      <a:pt x="0" y="22"/>
                    </a:lnTo>
                    <a:lnTo>
                      <a:pt x="0" y="22"/>
                    </a:lnTo>
                    <a:lnTo>
                      <a:pt x="4" y="22"/>
                    </a:lnTo>
                    <a:lnTo>
                      <a:pt x="4" y="18"/>
                    </a:lnTo>
                    <a:lnTo>
                      <a:pt x="4" y="18"/>
                    </a:lnTo>
                    <a:lnTo>
                      <a:pt x="0" y="18"/>
                    </a:lnTo>
                    <a:lnTo>
                      <a:pt x="0" y="18"/>
                    </a:lnTo>
                    <a:lnTo>
                      <a:pt x="0" y="16"/>
                    </a:lnTo>
                    <a:lnTo>
                      <a:pt x="0" y="16"/>
                    </a:lnTo>
                    <a:lnTo>
                      <a:pt x="0" y="16"/>
                    </a:lnTo>
                    <a:lnTo>
                      <a:pt x="4" y="16"/>
                    </a:lnTo>
                    <a:lnTo>
                      <a:pt x="4" y="16"/>
                    </a:lnTo>
                    <a:lnTo>
                      <a:pt x="4" y="16"/>
                    </a:lnTo>
                    <a:lnTo>
                      <a:pt x="4" y="16"/>
                    </a:lnTo>
                    <a:lnTo>
                      <a:pt x="4" y="16"/>
                    </a:lnTo>
                    <a:lnTo>
                      <a:pt x="4" y="12"/>
                    </a:lnTo>
                    <a:lnTo>
                      <a:pt x="0" y="12"/>
                    </a:lnTo>
                    <a:lnTo>
                      <a:pt x="0" y="12"/>
                    </a:lnTo>
                    <a:lnTo>
                      <a:pt x="0" y="8"/>
                    </a:lnTo>
                    <a:lnTo>
                      <a:pt x="0" y="4"/>
                    </a:lnTo>
                    <a:lnTo>
                      <a:pt x="4" y="0"/>
                    </a:lnTo>
                    <a:lnTo>
                      <a:pt x="4" y="0"/>
                    </a:lnTo>
                    <a:lnTo>
                      <a:pt x="4" y="0"/>
                    </a:lnTo>
                    <a:lnTo>
                      <a:pt x="4" y="0"/>
                    </a:lnTo>
                    <a:lnTo>
                      <a:pt x="4" y="4"/>
                    </a:lnTo>
                    <a:lnTo>
                      <a:pt x="4" y="4"/>
                    </a:lnTo>
                    <a:lnTo>
                      <a:pt x="4" y="4"/>
                    </a:lnTo>
                    <a:lnTo>
                      <a:pt x="8" y="4"/>
                    </a:lnTo>
                    <a:lnTo>
                      <a:pt x="8" y="4"/>
                    </a:lnTo>
                    <a:lnTo>
                      <a:pt x="8" y="4"/>
                    </a:lnTo>
                    <a:lnTo>
                      <a:pt x="8" y="4"/>
                    </a:lnTo>
                    <a:lnTo>
                      <a:pt x="8" y="4"/>
                    </a:lnTo>
                    <a:lnTo>
                      <a:pt x="8" y="4"/>
                    </a:lnTo>
                    <a:lnTo>
                      <a:pt x="8" y="8"/>
                    </a:lnTo>
                    <a:lnTo>
                      <a:pt x="8" y="8"/>
                    </a:lnTo>
                    <a:lnTo>
                      <a:pt x="10" y="8"/>
                    </a:lnTo>
                    <a:lnTo>
                      <a:pt x="10" y="12"/>
                    </a:lnTo>
                    <a:lnTo>
                      <a:pt x="10" y="12"/>
                    </a:lnTo>
                    <a:lnTo>
                      <a:pt x="10" y="12"/>
                    </a:lnTo>
                    <a:lnTo>
                      <a:pt x="14" y="16"/>
                    </a:lnTo>
                    <a:lnTo>
                      <a:pt x="14" y="12"/>
                    </a:lnTo>
                    <a:lnTo>
                      <a:pt x="18" y="12"/>
                    </a:lnTo>
                    <a:lnTo>
                      <a:pt x="18" y="12"/>
                    </a:lnTo>
                    <a:lnTo>
                      <a:pt x="14" y="12"/>
                    </a:lnTo>
                    <a:lnTo>
                      <a:pt x="14" y="12"/>
                    </a:lnTo>
                    <a:lnTo>
                      <a:pt x="14" y="8"/>
                    </a:lnTo>
                    <a:lnTo>
                      <a:pt x="14" y="8"/>
                    </a:lnTo>
                    <a:lnTo>
                      <a:pt x="14" y="8"/>
                    </a:lnTo>
                    <a:lnTo>
                      <a:pt x="18" y="12"/>
                    </a:lnTo>
                    <a:lnTo>
                      <a:pt x="18" y="12"/>
                    </a:lnTo>
                    <a:lnTo>
                      <a:pt x="18" y="12"/>
                    </a:lnTo>
                    <a:lnTo>
                      <a:pt x="18" y="16"/>
                    </a:lnTo>
                    <a:lnTo>
                      <a:pt x="18" y="16"/>
                    </a:lnTo>
                    <a:lnTo>
                      <a:pt x="18" y="16"/>
                    </a:lnTo>
                    <a:lnTo>
                      <a:pt x="22" y="16"/>
                    </a:lnTo>
                    <a:lnTo>
                      <a:pt x="26" y="16"/>
                    </a:lnTo>
                    <a:lnTo>
                      <a:pt x="26" y="16"/>
                    </a:lnTo>
                    <a:lnTo>
                      <a:pt x="26" y="16"/>
                    </a:lnTo>
                    <a:lnTo>
                      <a:pt x="26" y="16"/>
                    </a:lnTo>
                    <a:lnTo>
                      <a:pt x="26" y="16"/>
                    </a:lnTo>
                    <a:lnTo>
                      <a:pt x="30" y="16"/>
                    </a:lnTo>
                    <a:lnTo>
                      <a:pt x="30" y="16"/>
                    </a:lnTo>
                    <a:lnTo>
                      <a:pt x="30" y="16"/>
                    </a:lnTo>
                    <a:lnTo>
                      <a:pt x="30" y="16"/>
                    </a:lnTo>
                    <a:lnTo>
                      <a:pt x="30" y="16"/>
                    </a:lnTo>
                    <a:lnTo>
                      <a:pt x="30" y="16"/>
                    </a:lnTo>
                    <a:lnTo>
                      <a:pt x="30" y="16"/>
                    </a:lnTo>
                    <a:lnTo>
                      <a:pt x="30" y="12"/>
                    </a:lnTo>
                    <a:lnTo>
                      <a:pt x="34" y="12"/>
                    </a:lnTo>
                    <a:lnTo>
                      <a:pt x="34" y="12"/>
                    </a:lnTo>
                    <a:lnTo>
                      <a:pt x="34" y="12"/>
                    </a:lnTo>
                    <a:lnTo>
                      <a:pt x="34" y="12"/>
                    </a:lnTo>
                    <a:lnTo>
                      <a:pt x="38" y="12"/>
                    </a:lnTo>
                    <a:lnTo>
                      <a:pt x="38" y="8"/>
                    </a:lnTo>
                    <a:lnTo>
                      <a:pt x="38" y="8"/>
                    </a:lnTo>
                    <a:lnTo>
                      <a:pt x="40" y="8"/>
                    </a:lnTo>
                    <a:lnTo>
                      <a:pt x="40" y="8"/>
                    </a:lnTo>
                    <a:lnTo>
                      <a:pt x="40" y="8"/>
                    </a:lnTo>
                    <a:lnTo>
                      <a:pt x="40" y="8"/>
                    </a:lnTo>
                    <a:lnTo>
                      <a:pt x="40" y="8"/>
                    </a:lnTo>
                    <a:lnTo>
                      <a:pt x="40" y="8"/>
                    </a:lnTo>
                    <a:lnTo>
                      <a:pt x="44" y="8"/>
                    </a:lnTo>
                    <a:lnTo>
                      <a:pt x="44" y="8"/>
                    </a:lnTo>
                    <a:lnTo>
                      <a:pt x="44" y="4"/>
                    </a:lnTo>
                    <a:lnTo>
                      <a:pt x="44" y="4"/>
                    </a:lnTo>
                    <a:lnTo>
                      <a:pt x="48" y="4"/>
                    </a:lnTo>
                    <a:lnTo>
                      <a:pt x="48" y="4"/>
                    </a:lnTo>
                    <a:lnTo>
                      <a:pt x="48" y="0"/>
                    </a:lnTo>
                    <a:lnTo>
                      <a:pt x="48" y="0"/>
                    </a:lnTo>
                    <a:lnTo>
                      <a:pt x="48" y="0"/>
                    </a:lnTo>
                    <a:lnTo>
                      <a:pt x="48" y="4"/>
                    </a:lnTo>
                    <a:lnTo>
                      <a:pt x="52" y="4"/>
                    </a:lnTo>
                    <a:lnTo>
                      <a:pt x="56" y="4"/>
                    </a:lnTo>
                    <a:lnTo>
                      <a:pt x="56" y="4"/>
                    </a:lnTo>
                    <a:lnTo>
                      <a:pt x="56" y="4"/>
                    </a:lnTo>
                    <a:lnTo>
                      <a:pt x="56" y="4"/>
                    </a:lnTo>
                    <a:lnTo>
                      <a:pt x="56" y="4"/>
                    </a:lnTo>
                    <a:lnTo>
                      <a:pt x="56" y="4"/>
                    </a:lnTo>
                    <a:lnTo>
                      <a:pt x="56" y="4"/>
                    </a:lnTo>
                    <a:lnTo>
                      <a:pt x="56" y="4"/>
                    </a:lnTo>
                    <a:lnTo>
                      <a:pt x="56" y="4"/>
                    </a:lnTo>
                    <a:lnTo>
                      <a:pt x="56" y="4"/>
                    </a:lnTo>
                    <a:lnTo>
                      <a:pt x="56" y="4"/>
                    </a:lnTo>
                    <a:lnTo>
                      <a:pt x="56" y="4"/>
                    </a:lnTo>
                    <a:lnTo>
                      <a:pt x="60" y="4"/>
                    </a:lnTo>
                    <a:lnTo>
                      <a:pt x="64" y="4"/>
                    </a:lnTo>
                    <a:lnTo>
                      <a:pt x="64" y="4"/>
                    </a:lnTo>
                    <a:lnTo>
                      <a:pt x="64" y="4"/>
                    </a:lnTo>
                    <a:lnTo>
                      <a:pt x="64" y="8"/>
                    </a:lnTo>
                    <a:lnTo>
                      <a:pt x="68" y="8"/>
                    </a:lnTo>
                    <a:lnTo>
                      <a:pt x="68" y="8"/>
                    </a:lnTo>
                    <a:lnTo>
                      <a:pt x="68" y="8"/>
                    </a:lnTo>
                    <a:lnTo>
                      <a:pt x="70" y="8"/>
                    </a:lnTo>
                    <a:lnTo>
                      <a:pt x="70" y="12"/>
                    </a:lnTo>
                    <a:lnTo>
                      <a:pt x="70" y="12"/>
                    </a:lnTo>
                    <a:lnTo>
                      <a:pt x="74" y="12"/>
                    </a:lnTo>
                    <a:lnTo>
                      <a:pt x="74" y="12"/>
                    </a:lnTo>
                    <a:lnTo>
                      <a:pt x="74" y="12"/>
                    </a:lnTo>
                    <a:lnTo>
                      <a:pt x="74" y="12"/>
                    </a:lnTo>
                    <a:lnTo>
                      <a:pt x="74" y="16"/>
                    </a:lnTo>
                    <a:lnTo>
                      <a:pt x="74" y="16"/>
                    </a:lnTo>
                    <a:lnTo>
                      <a:pt x="78" y="16"/>
                    </a:lnTo>
                    <a:lnTo>
                      <a:pt x="78" y="18"/>
                    </a:lnTo>
                    <a:lnTo>
                      <a:pt x="78" y="18"/>
                    </a:lnTo>
                    <a:lnTo>
                      <a:pt x="78" y="18"/>
                    </a:lnTo>
                    <a:lnTo>
                      <a:pt x="78" y="18"/>
                    </a:lnTo>
                    <a:lnTo>
                      <a:pt x="78" y="18"/>
                    </a:lnTo>
                    <a:lnTo>
                      <a:pt x="78" y="18"/>
                    </a:lnTo>
                    <a:lnTo>
                      <a:pt x="78" y="18"/>
                    </a:lnTo>
                    <a:lnTo>
                      <a:pt x="78" y="18"/>
                    </a:lnTo>
                    <a:lnTo>
                      <a:pt x="78" y="18"/>
                    </a:lnTo>
                    <a:lnTo>
                      <a:pt x="78" y="18"/>
                    </a:lnTo>
                    <a:lnTo>
                      <a:pt x="78" y="22"/>
                    </a:lnTo>
                    <a:lnTo>
                      <a:pt x="78" y="22"/>
                    </a:lnTo>
                    <a:lnTo>
                      <a:pt x="78" y="22"/>
                    </a:lnTo>
                    <a:lnTo>
                      <a:pt x="78" y="22"/>
                    </a:lnTo>
                    <a:lnTo>
                      <a:pt x="78" y="22"/>
                    </a:lnTo>
                    <a:lnTo>
                      <a:pt x="78" y="22"/>
                    </a:lnTo>
                    <a:lnTo>
                      <a:pt x="78" y="22"/>
                    </a:lnTo>
                    <a:lnTo>
                      <a:pt x="78" y="26"/>
                    </a:lnTo>
                    <a:lnTo>
                      <a:pt x="82" y="26"/>
                    </a:lnTo>
                    <a:lnTo>
                      <a:pt x="82" y="26"/>
                    </a:lnTo>
                    <a:lnTo>
                      <a:pt x="82" y="26"/>
                    </a:lnTo>
                    <a:lnTo>
                      <a:pt x="82" y="26"/>
                    </a:lnTo>
                    <a:lnTo>
                      <a:pt x="82" y="30"/>
                    </a:lnTo>
                    <a:lnTo>
                      <a:pt x="82" y="30"/>
                    </a:lnTo>
                    <a:lnTo>
                      <a:pt x="82" y="30"/>
                    </a:lnTo>
                    <a:lnTo>
                      <a:pt x="82" y="30"/>
                    </a:lnTo>
                    <a:lnTo>
                      <a:pt x="78" y="34"/>
                    </a:lnTo>
                    <a:lnTo>
                      <a:pt x="82" y="34"/>
                    </a:lnTo>
                    <a:lnTo>
                      <a:pt x="82" y="34"/>
                    </a:lnTo>
                    <a:lnTo>
                      <a:pt x="78" y="38"/>
                    </a:lnTo>
                    <a:lnTo>
                      <a:pt x="78" y="38"/>
                    </a:lnTo>
                    <a:lnTo>
                      <a:pt x="74" y="38"/>
                    </a:lnTo>
                    <a:lnTo>
                      <a:pt x="74" y="38"/>
                    </a:lnTo>
                    <a:lnTo>
                      <a:pt x="74" y="34"/>
                    </a:lnTo>
                    <a:lnTo>
                      <a:pt x="74" y="34"/>
                    </a:lnTo>
                    <a:lnTo>
                      <a:pt x="74" y="34"/>
                    </a:lnTo>
                    <a:lnTo>
                      <a:pt x="74" y="34"/>
                    </a:lnTo>
                    <a:lnTo>
                      <a:pt x="74" y="34"/>
                    </a:lnTo>
                    <a:lnTo>
                      <a:pt x="74" y="38"/>
                    </a:lnTo>
                    <a:lnTo>
                      <a:pt x="74" y="38"/>
                    </a:lnTo>
                    <a:lnTo>
                      <a:pt x="74" y="38"/>
                    </a:lnTo>
                    <a:lnTo>
                      <a:pt x="74" y="38"/>
                    </a:lnTo>
                    <a:lnTo>
                      <a:pt x="74" y="38"/>
                    </a:lnTo>
                    <a:lnTo>
                      <a:pt x="74" y="38"/>
                    </a:lnTo>
                    <a:lnTo>
                      <a:pt x="74" y="38"/>
                    </a:lnTo>
                    <a:lnTo>
                      <a:pt x="70" y="42"/>
                    </a:lnTo>
                    <a:lnTo>
                      <a:pt x="70" y="42"/>
                    </a:lnTo>
                    <a:lnTo>
                      <a:pt x="70" y="42"/>
                    </a:lnTo>
                    <a:lnTo>
                      <a:pt x="68" y="38"/>
                    </a:lnTo>
                    <a:lnTo>
                      <a:pt x="68" y="38"/>
                    </a:lnTo>
                    <a:lnTo>
                      <a:pt x="68" y="38"/>
                    </a:lnTo>
                    <a:lnTo>
                      <a:pt x="68" y="34"/>
                    </a:lnTo>
                    <a:lnTo>
                      <a:pt x="68" y="34"/>
                    </a:lnTo>
                    <a:lnTo>
                      <a:pt x="68" y="34"/>
                    </a:lnTo>
                    <a:lnTo>
                      <a:pt x="68" y="30"/>
                    </a:lnTo>
                    <a:lnTo>
                      <a:pt x="68" y="30"/>
                    </a:lnTo>
                    <a:lnTo>
                      <a:pt x="68" y="30"/>
                    </a:lnTo>
                    <a:lnTo>
                      <a:pt x="64" y="30"/>
                    </a:lnTo>
                    <a:lnTo>
                      <a:pt x="64" y="30"/>
                    </a:lnTo>
                    <a:lnTo>
                      <a:pt x="64" y="26"/>
                    </a:lnTo>
                    <a:lnTo>
                      <a:pt x="64" y="26"/>
                    </a:lnTo>
                    <a:lnTo>
                      <a:pt x="64" y="26"/>
                    </a:lnTo>
                    <a:lnTo>
                      <a:pt x="68" y="30"/>
                    </a:lnTo>
                    <a:lnTo>
                      <a:pt x="68" y="30"/>
                    </a:lnTo>
                    <a:lnTo>
                      <a:pt x="68" y="26"/>
                    </a:lnTo>
                    <a:lnTo>
                      <a:pt x="68" y="26"/>
                    </a:lnTo>
                    <a:lnTo>
                      <a:pt x="68" y="26"/>
                    </a:lnTo>
                    <a:lnTo>
                      <a:pt x="68" y="26"/>
                    </a:lnTo>
                    <a:lnTo>
                      <a:pt x="68" y="26"/>
                    </a:lnTo>
                    <a:lnTo>
                      <a:pt x="68" y="26"/>
                    </a:lnTo>
                    <a:lnTo>
                      <a:pt x="68" y="26"/>
                    </a:lnTo>
                    <a:lnTo>
                      <a:pt x="68" y="22"/>
                    </a:lnTo>
                    <a:lnTo>
                      <a:pt x="68" y="22"/>
                    </a:lnTo>
                    <a:lnTo>
                      <a:pt x="68" y="22"/>
                    </a:lnTo>
                    <a:lnTo>
                      <a:pt x="70" y="22"/>
                    </a:lnTo>
                    <a:lnTo>
                      <a:pt x="70" y="26"/>
                    </a:lnTo>
                    <a:lnTo>
                      <a:pt x="70" y="26"/>
                    </a:lnTo>
                    <a:lnTo>
                      <a:pt x="70" y="26"/>
                    </a:lnTo>
                    <a:lnTo>
                      <a:pt x="70" y="26"/>
                    </a:lnTo>
                    <a:lnTo>
                      <a:pt x="74" y="26"/>
                    </a:lnTo>
                    <a:lnTo>
                      <a:pt x="74" y="26"/>
                    </a:lnTo>
                    <a:lnTo>
                      <a:pt x="74" y="26"/>
                    </a:lnTo>
                    <a:lnTo>
                      <a:pt x="74" y="26"/>
                    </a:lnTo>
                    <a:lnTo>
                      <a:pt x="74" y="26"/>
                    </a:lnTo>
                    <a:lnTo>
                      <a:pt x="70" y="26"/>
                    </a:lnTo>
                    <a:lnTo>
                      <a:pt x="70" y="26"/>
                    </a:lnTo>
                    <a:lnTo>
                      <a:pt x="70" y="26"/>
                    </a:lnTo>
                    <a:lnTo>
                      <a:pt x="70" y="26"/>
                    </a:lnTo>
                    <a:lnTo>
                      <a:pt x="70" y="22"/>
                    </a:lnTo>
                    <a:lnTo>
                      <a:pt x="70" y="22"/>
                    </a:lnTo>
                    <a:lnTo>
                      <a:pt x="70" y="22"/>
                    </a:lnTo>
                    <a:lnTo>
                      <a:pt x="68" y="22"/>
                    </a:lnTo>
                    <a:lnTo>
                      <a:pt x="68" y="22"/>
                    </a:lnTo>
                    <a:lnTo>
                      <a:pt x="68" y="22"/>
                    </a:lnTo>
                    <a:lnTo>
                      <a:pt x="68" y="22"/>
                    </a:lnTo>
                    <a:lnTo>
                      <a:pt x="64" y="22"/>
                    </a:lnTo>
                    <a:lnTo>
                      <a:pt x="64" y="22"/>
                    </a:lnTo>
                    <a:lnTo>
                      <a:pt x="64" y="22"/>
                    </a:lnTo>
                    <a:lnTo>
                      <a:pt x="64" y="22"/>
                    </a:lnTo>
                    <a:lnTo>
                      <a:pt x="64" y="18"/>
                    </a:lnTo>
                    <a:lnTo>
                      <a:pt x="64" y="18"/>
                    </a:lnTo>
                    <a:lnTo>
                      <a:pt x="64" y="18"/>
                    </a:lnTo>
                    <a:lnTo>
                      <a:pt x="64" y="18"/>
                    </a:lnTo>
                    <a:lnTo>
                      <a:pt x="64" y="18"/>
                    </a:lnTo>
                    <a:lnTo>
                      <a:pt x="60" y="16"/>
                    </a:lnTo>
                    <a:lnTo>
                      <a:pt x="60" y="16"/>
                    </a:lnTo>
                    <a:lnTo>
                      <a:pt x="60" y="16"/>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6" y="12"/>
                    </a:lnTo>
                    <a:lnTo>
                      <a:pt x="52" y="12"/>
                    </a:lnTo>
                    <a:lnTo>
                      <a:pt x="52" y="12"/>
                    </a:lnTo>
                    <a:lnTo>
                      <a:pt x="52" y="12"/>
                    </a:lnTo>
                    <a:lnTo>
                      <a:pt x="52" y="12"/>
                    </a:lnTo>
                    <a:lnTo>
                      <a:pt x="52" y="12"/>
                    </a:lnTo>
                    <a:lnTo>
                      <a:pt x="52" y="12"/>
                    </a:lnTo>
                    <a:lnTo>
                      <a:pt x="48" y="12"/>
                    </a:lnTo>
                    <a:lnTo>
                      <a:pt x="48" y="12"/>
                    </a:lnTo>
                    <a:lnTo>
                      <a:pt x="48" y="16"/>
                    </a:lnTo>
                    <a:lnTo>
                      <a:pt x="48" y="16"/>
                    </a:lnTo>
                    <a:lnTo>
                      <a:pt x="48" y="16"/>
                    </a:lnTo>
                    <a:lnTo>
                      <a:pt x="48" y="16"/>
                    </a:lnTo>
                    <a:lnTo>
                      <a:pt x="44" y="16"/>
                    </a:lnTo>
                    <a:lnTo>
                      <a:pt x="44" y="16"/>
                    </a:lnTo>
                    <a:lnTo>
                      <a:pt x="44" y="16"/>
                    </a:lnTo>
                    <a:lnTo>
                      <a:pt x="44" y="18"/>
                    </a:lnTo>
                    <a:lnTo>
                      <a:pt x="44" y="18"/>
                    </a:lnTo>
                    <a:lnTo>
                      <a:pt x="44" y="22"/>
                    </a:lnTo>
                    <a:lnTo>
                      <a:pt x="40" y="22"/>
                    </a:lnTo>
                    <a:lnTo>
                      <a:pt x="40" y="22"/>
                    </a:lnTo>
                    <a:lnTo>
                      <a:pt x="40" y="22"/>
                    </a:lnTo>
                    <a:lnTo>
                      <a:pt x="40" y="22"/>
                    </a:lnTo>
                    <a:close/>
                    <a:moveTo>
                      <a:pt x="10" y="4"/>
                    </a:moveTo>
                    <a:lnTo>
                      <a:pt x="10" y="4"/>
                    </a:lnTo>
                    <a:lnTo>
                      <a:pt x="10" y="4"/>
                    </a:lnTo>
                    <a:lnTo>
                      <a:pt x="10" y="4"/>
                    </a:lnTo>
                    <a:lnTo>
                      <a:pt x="10" y="8"/>
                    </a:lnTo>
                    <a:lnTo>
                      <a:pt x="10" y="8"/>
                    </a:lnTo>
                    <a:lnTo>
                      <a:pt x="10" y="8"/>
                    </a:lnTo>
                    <a:lnTo>
                      <a:pt x="10" y="4"/>
                    </a:lnTo>
                    <a:lnTo>
                      <a:pt x="10" y="4"/>
                    </a:lnTo>
                    <a:lnTo>
                      <a:pt x="10" y="4"/>
                    </a:lnTo>
                    <a:close/>
                    <a:moveTo>
                      <a:pt x="60" y="22"/>
                    </a:moveTo>
                    <a:lnTo>
                      <a:pt x="60" y="22"/>
                    </a:lnTo>
                    <a:lnTo>
                      <a:pt x="60" y="22"/>
                    </a:lnTo>
                    <a:lnTo>
                      <a:pt x="60" y="22"/>
                    </a:lnTo>
                    <a:lnTo>
                      <a:pt x="60" y="22"/>
                    </a:lnTo>
                    <a:lnTo>
                      <a:pt x="60" y="22"/>
                    </a:lnTo>
                    <a:lnTo>
                      <a:pt x="60" y="22"/>
                    </a:lnTo>
                    <a:lnTo>
                      <a:pt x="60" y="26"/>
                    </a:lnTo>
                    <a:lnTo>
                      <a:pt x="56" y="22"/>
                    </a:lnTo>
                    <a:lnTo>
                      <a:pt x="56" y="22"/>
                    </a:lnTo>
                    <a:lnTo>
                      <a:pt x="56" y="22"/>
                    </a:lnTo>
                    <a:lnTo>
                      <a:pt x="60" y="22"/>
                    </a:lnTo>
                    <a:lnTo>
                      <a:pt x="60" y="22"/>
                    </a:lnTo>
                    <a:lnTo>
                      <a:pt x="60" y="22"/>
                    </a:lnTo>
                    <a:lnTo>
                      <a:pt x="60" y="22"/>
                    </a:lnTo>
                    <a:close/>
                    <a:moveTo>
                      <a:pt x="18" y="34"/>
                    </a:moveTo>
                    <a:lnTo>
                      <a:pt x="18" y="38"/>
                    </a:lnTo>
                    <a:lnTo>
                      <a:pt x="18" y="38"/>
                    </a:lnTo>
                    <a:lnTo>
                      <a:pt x="18" y="38"/>
                    </a:lnTo>
                    <a:lnTo>
                      <a:pt x="18" y="38"/>
                    </a:lnTo>
                    <a:lnTo>
                      <a:pt x="18" y="38"/>
                    </a:lnTo>
                    <a:lnTo>
                      <a:pt x="18" y="38"/>
                    </a:lnTo>
                    <a:lnTo>
                      <a:pt x="18" y="42"/>
                    </a:lnTo>
                    <a:lnTo>
                      <a:pt x="18" y="42"/>
                    </a:lnTo>
                    <a:lnTo>
                      <a:pt x="18" y="42"/>
                    </a:lnTo>
                    <a:lnTo>
                      <a:pt x="18" y="42"/>
                    </a:lnTo>
                    <a:lnTo>
                      <a:pt x="18" y="42"/>
                    </a:lnTo>
                    <a:lnTo>
                      <a:pt x="18" y="42"/>
                    </a:lnTo>
                    <a:lnTo>
                      <a:pt x="18" y="42"/>
                    </a:lnTo>
                    <a:lnTo>
                      <a:pt x="18" y="42"/>
                    </a:lnTo>
                    <a:lnTo>
                      <a:pt x="18" y="42"/>
                    </a:lnTo>
                    <a:lnTo>
                      <a:pt x="18" y="42"/>
                    </a:lnTo>
                    <a:lnTo>
                      <a:pt x="14" y="38"/>
                    </a:lnTo>
                    <a:lnTo>
                      <a:pt x="14" y="38"/>
                    </a:lnTo>
                    <a:lnTo>
                      <a:pt x="14" y="38"/>
                    </a:lnTo>
                    <a:lnTo>
                      <a:pt x="14" y="38"/>
                    </a:lnTo>
                    <a:lnTo>
                      <a:pt x="14" y="38"/>
                    </a:lnTo>
                    <a:lnTo>
                      <a:pt x="18" y="34"/>
                    </a:lnTo>
                    <a:lnTo>
                      <a:pt x="18" y="34"/>
                    </a:lnTo>
                    <a:lnTo>
                      <a:pt x="18" y="34"/>
                    </a:lnTo>
                    <a:lnTo>
                      <a:pt x="18" y="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5" name="Freeform 82">
                <a:extLst>
                  <a:ext uri="{FF2B5EF4-FFF2-40B4-BE49-F238E27FC236}">
                    <a16:creationId xmlns:a16="http://schemas.microsoft.com/office/drawing/2014/main" id="{3B1A7B2A-976B-4187-A14C-13DC45EDC760}"/>
                  </a:ext>
                </a:extLst>
              </p:cNvPr>
              <p:cNvSpPr>
                <a:spLocks noEditPoints="1"/>
              </p:cNvSpPr>
              <p:nvPr/>
            </p:nvSpPr>
            <p:spPr bwMode="auto">
              <a:xfrm>
                <a:off x="2699375" y="9471735"/>
                <a:ext cx="45307" cy="17426"/>
              </a:xfrm>
              <a:custGeom>
                <a:avLst/>
                <a:gdLst>
                  <a:gd name="T0" fmla="*/ 18 w 26"/>
                  <a:gd name="T1" fmla="*/ 6 h 10"/>
                  <a:gd name="T2" fmla="*/ 18 w 26"/>
                  <a:gd name="T3" fmla="*/ 6 h 10"/>
                  <a:gd name="T4" fmla="*/ 18 w 26"/>
                  <a:gd name="T5" fmla="*/ 10 h 10"/>
                  <a:gd name="T6" fmla="*/ 16 w 26"/>
                  <a:gd name="T7" fmla="*/ 10 h 10"/>
                  <a:gd name="T8" fmla="*/ 12 w 26"/>
                  <a:gd name="T9" fmla="*/ 10 h 10"/>
                  <a:gd name="T10" fmla="*/ 12 w 26"/>
                  <a:gd name="T11" fmla="*/ 10 h 10"/>
                  <a:gd name="T12" fmla="*/ 8 w 26"/>
                  <a:gd name="T13" fmla="*/ 10 h 10"/>
                  <a:gd name="T14" fmla="*/ 8 w 26"/>
                  <a:gd name="T15" fmla="*/ 10 h 10"/>
                  <a:gd name="T16" fmla="*/ 8 w 26"/>
                  <a:gd name="T17" fmla="*/ 6 h 10"/>
                  <a:gd name="T18" fmla="*/ 4 w 26"/>
                  <a:gd name="T19" fmla="*/ 10 h 10"/>
                  <a:gd name="T20" fmla="*/ 4 w 26"/>
                  <a:gd name="T21" fmla="*/ 10 h 10"/>
                  <a:gd name="T22" fmla="*/ 4 w 26"/>
                  <a:gd name="T23" fmla="*/ 10 h 10"/>
                  <a:gd name="T24" fmla="*/ 0 w 26"/>
                  <a:gd name="T25" fmla="*/ 10 h 10"/>
                  <a:gd name="T26" fmla="*/ 0 w 26"/>
                  <a:gd name="T27" fmla="*/ 10 h 10"/>
                  <a:gd name="T28" fmla="*/ 0 w 26"/>
                  <a:gd name="T29" fmla="*/ 6 h 10"/>
                  <a:gd name="T30" fmla="*/ 0 w 26"/>
                  <a:gd name="T31" fmla="*/ 2 h 10"/>
                  <a:gd name="T32" fmla="*/ 0 w 26"/>
                  <a:gd name="T33" fmla="*/ 2 h 10"/>
                  <a:gd name="T34" fmla="*/ 0 w 26"/>
                  <a:gd name="T35" fmla="*/ 2 h 10"/>
                  <a:gd name="T36" fmla="*/ 0 w 26"/>
                  <a:gd name="T37" fmla="*/ 2 h 10"/>
                  <a:gd name="T38" fmla="*/ 0 w 26"/>
                  <a:gd name="T39" fmla="*/ 2 h 10"/>
                  <a:gd name="T40" fmla="*/ 0 w 26"/>
                  <a:gd name="T41" fmla="*/ 2 h 10"/>
                  <a:gd name="T42" fmla="*/ 0 w 26"/>
                  <a:gd name="T43" fmla="*/ 0 h 10"/>
                  <a:gd name="T44" fmla="*/ 0 w 26"/>
                  <a:gd name="T45" fmla="*/ 0 h 10"/>
                  <a:gd name="T46" fmla="*/ 0 w 26"/>
                  <a:gd name="T47" fmla="*/ 0 h 10"/>
                  <a:gd name="T48" fmla="*/ 4 w 26"/>
                  <a:gd name="T49" fmla="*/ 0 h 10"/>
                  <a:gd name="T50" fmla="*/ 4 w 26"/>
                  <a:gd name="T51" fmla="*/ 0 h 10"/>
                  <a:gd name="T52" fmla="*/ 8 w 26"/>
                  <a:gd name="T53" fmla="*/ 0 h 10"/>
                  <a:gd name="T54" fmla="*/ 12 w 26"/>
                  <a:gd name="T55" fmla="*/ 0 h 10"/>
                  <a:gd name="T56" fmla="*/ 16 w 26"/>
                  <a:gd name="T57" fmla="*/ 0 h 10"/>
                  <a:gd name="T58" fmla="*/ 16 w 26"/>
                  <a:gd name="T59" fmla="*/ 0 h 10"/>
                  <a:gd name="T60" fmla="*/ 16 w 26"/>
                  <a:gd name="T61" fmla="*/ 0 h 10"/>
                  <a:gd name="T62" fmla="*/ 16 w 26"/>
                  <a:gd name="T63" fmla="*/ 0 h 10"/>
                  <a:gd name="T64" fmla="*/ 18 w 26"/>
                  <a:gd name="T65" fmla="*/ 0 h 10"/>
                  <a:gd name="T66" fmla="*/ 18 w 26"/>
                  <a:gd name="T67" fmla="*/ 0 h 10"/>
                  <a:gd name="T68" fmla="*/ 22 w 26"/>
                  <a:gd name="T69" fmla="*/ 2 h 10"/>
                  <a:gd name="T70" fmla="*/ 22 w 26"/>
                  <a:gd name="T71" fmla="*/ 2 h 10"/>
                  <a:gd name="T72" fmla="*/ 22 w 26"/>
                  <a:gd name="T73" fmla="*/ 2 h 10"/>
                  <a:gd name="T74" fmla="*/ 22 w 26"/>
                  <a:gd name="T75" fmla="*/ 2 h 10"/>
                  <a:gd name="T76" fmla="*/ 18 w 26"/>
                  <a:gd name="T77" fmla="*/ 6 h 10"/>
                  <a:gd name="T78" fmla="*/ 18 w 26"/>
                  <a:gd name="T79" fmla="*/ 6 h 10"/>
                  <a:gd name="T80" fmla="*/ 22 w 26"/>
                  <a:gd name="T81" fmla="*/ 6 h 10"/>
                  <a:gd name="T82" fmla="*/ 22 w 26"/>
                  <a:gd name="T83" fmla="*/ 6 h 10"/>
                  <a:gd name="T84" fmla="*/ 22 w 26"/>
                  <a:gd name="T85" fmla="*/ 6 h 10"/>
                  <a:gd name="T86" fmla="*/ 26 w 26"/>
                  <a:gd name="T87" fmla="*/ 6 h 10"/>
                  <a:gd name="T88" fmla="*/ 26 w 26"/>
                  <a:gd name="T89" fmla="*/ 6 h 10"/>
                  <a:gd name="T90" fmla="*/ 26 w 26"/>
                  <a:gd name="T91" fmla="*/ 6 h 10"/>
                  <a:gd name="T92" fmla="*/ 22 w 26"/>
                  <a:gd name="T93" fmla="*/ 6 h 10"/>
                  <a:gd name="T94" fmla="*/ 22 w 26"/>
                  <a:gd name="T9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10">
                    <a:moveTo>
                      <a:pt x="18" y="6"/>
                    </a:moveTo>
                    <a:lnTo>
                      <a:pt x="18" y="6"/>
                    </a:lnTo>
                    <a:lnTo>
                      <a:pt x="18" y="6"/>
                    </a:lnTo>
                    <a:lnTo>
                      <a:pt x="18" y="6"/>
                    </a:lnTo>
                    <a:lnTo>
                      <a:pt x="18" y="6"/>
                    </a:lnTo>
                    <a:lnTo>
                      <a:pt x="18" y="10"/>
                    </a:lnTo>
                    <a:lnTo>
                      <a:pt x="18" y="10"/>
                    </a:lnTo>
                    <a:lnTo>
                      <a:pt x="16" y="10"/>
                    </a:lnTo>
                    <a:lnTo>
                      <a:pt x="16" y="10"/>
                    </a:lnTo>
                    <a:lnTo>
                      <a:pt x="12" y="10"/>
                    </a:lnTo>
                    <a:lnTo>
                      <a:pt x="12" y="10"/>
                    </a:lnTo>
                    <a:lnTo>
                      <a:pt x="12" y="10"/>
                    </a:lnTo>
                    <a:lnTo>
                      <a:pt x="12" y="6"/>
                    </a:lnTo>
                    <a:lnTo>
                      <a:pt x="8" y="10"/>
                    </a:lnTo>
                    <a:lnTo>
                      <a:pt x="8" y="10"/>
                    </a:lnTo>
                    <a:lnTo>
                      <a:pt x="8" y="10"/>
                    </a:lnTo>
                    <a:lnTo>
                      <a:pt x="8" y="10"/>
                    </a:lnTo>
                    <a:lnTo>
                      <a:pt x="8" y="6"/>
                    </a:lnTo>
                    <a:lnTo>
                      <a:pt x="8" y="6"/>
                    </a:lnTo>
                    <a:lnTo>
                      <a:pt x="4" y="10"/>
                    </a:lnTo>
                    <a:lnTo>
                      <a:pt x="4" y="10"/>
                    </a:lnTo>
                    <a:lnTo>
                      <a:pt x="4" y="10"/>
                    </a:lnTo>
                    <a:lnTo>
                      <a:pt x="4" y="10"/>
                    </a:lnTo>
                    <a:lnTo>
                      <a:pt x="4" y="10"/>
                    </a:lnTo>
                    <a:lnTo>
                      <a:pt x="4" y="10"/>
                    </a:lnTo>
                    <a:lnTo>
                      <a:pt x="0" y="10"/>
                    </a:lnTo>
                    <a:lnTo>
                      <a:pt x="0" y="10"/>
                    </a:lnTo>
                    <a:lnTo>
                      <a:pt x="0" y="10"/>
                    </a:lnTo>
                    <a:lnTo>
                      <a:pt x="0" y="10"/>
                    </a:lnTo>
                    <a:lnTo>
                      <a:pt x="0" y="6"/>
                    </a:lnTo>
                    <a:lnTo>
                      <a:pt x="0" y="6"/>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4" y="0"/>
                    </a:lnTo>
                    <a:lnTo>
                      <a:pt x="4" y="0"/>
                    </a:lnTo>
                    <a:lnTo>
                      <a:pt x="4" y="0"/>
                    </a:lnTo>
                    <a:lnTo>
                      <a:pt x="4" y="0"/>
                    </a:lnTo>
                    <a:lnTo>
                      <a:pt x="8" y="0"/>
                    </a:lnTo>
                    <a:lnTo>
                      <a:pt x="8" y="0"/>
                    </a:lnTo>
                    <a:lnTo>
                      <a:pt x="8" y="0"/>
                    </a:lnTo>
                    <a:lnTo>
                      <a:pt x="12" y="0"/>
                    </a:lnTo>
                    <a:lnTo>
                      <a:pt x="12" y="0"/>
                    </a:lnTo>
                    <a:lnTo>
                      <a:pt x="16" y="0"/>
                    </a:lnTo>
                    <a:lnTo>
                      <a:pt x="16" y="0"/>
                    </a:lnTo>
                    <a:lnTo>
                      <a:pt x="16" y="0"/>
                    </a:lnTo>
                    <a:lnTo>
                      <a:pt x="16" y="0"/>
                    </a:lnTo>
                    <a:lnTo>
                      <a:pt x="16" y="0"/>
                    </a:lnTo>
                    <a:lnTo>
                      <a:pt x="16" y="0"/>
                    </a:lnTo>
                    <a:lnTo>
                      <a:pt x="16" y="0"/>
                    </a:lnTo>
                    <a:lnTo>
                      <a:pt x="18" y="0"/>
                    </a:lnTo>
                    <a:lnTo>
                      <a:pt x="18" y="0"/>
                    </a:lnTo>
                    <a:lnTo>
                      <a:pt x="18" y="0"/>
                    </a:lnTo>
                    <a:lnTo>
                      <a:pt x="18" y="0"/>
                    </a:lnTo>
                    <a:lnTo>
                      <a:pt x="18" y="0"/>
                    </a:lnTo>
                    <a:lnTo>
                      <a:pt x="22" y="2"/>
                    </a:lnTo>
                    <a:lnTo>
                      <a:pt x="22" y="2"/>
                    </a:lnTo>
                    <a:lnTo>
                      <a:pt x="22" y="2"/>
                    </a:lnTo>
                    <a:lnTo>
                      <a:pt x="22" y="2"/>
                    </a:lnTo>
                    <a:lnTo>
                      <a:pt x="22" y="2"/>
                    </a:lnTo>
                    <a:lnTo>
                      <a:pt x="22" y="2"/>
                    </a:lnTo>
                    <a:lnTo>
                      <a:pt x="22" y="2"/>
                    </a:lnTo>
                    <a:lnTo>
                      <a:pt x="18" y="6"/>
                    </a:lnTo>
                    <a:lnTo>
                      <a:pt x="18" y="6"/>
                    </a:lnTo>
                    <a:lnTo>
                      <a:pt x="18" y="6"/>
                    </a:lnTo>
                    <a:lnTo>
                      <a:pt x="18" y="6"/>
                    </a:lnTo>
                    <a:close/>
                    <a:moveTo>
                      <a:pt x="22" y="6"/>
                    </a:moveTo>
                    <a:lnTo>
                      <a:pt x="22" y="6"/>
                    </a:lnTo>
                    <a:lnTo>
                      <a:pt x="22" y="6"/>
                    </a:lnTo>
                    <a:lnTo>
                      <a:pt x="22" y="6"/>
                    </a:lnTo>
                    <a:lnTo>
                      <a:pt x="22" y="6"/>
                    </a:lnTo>
                    <a:lnTo>
                      <a:pt x="22" y="6"/>
                    </a:lnTo>
                    <a:lnTo>
                      <a:pt x="22" y="6"/>
                    </a:lnTo>
                    <a:lnTo>
                      <a:pt x="26" y="6"/>
                    </a:lnTo>
                    <a:lnTo>
                      <a:pt x="26" y="6"/>
                    </a:lnTo>
                    <a:lnTo>
                      <a:pt x="26" y="6"/>
                    </a:lnTo>
                    <a:lnTo>
                      <a:pt x="26" y="6"/>
                    </a:lnTo>
                    <a:lnTo>
                      <a:pt x="26" y="6"/>
                    </a:lnTo>
                    <a:lnTo>
                      <a:pt x="26" y="6"/>
                    </a:lnTo>
                    <a:lnTo>
                      <a:pt x="22" y="6"/>
                    </a:lnTo>
                    <a:lnTo>
                      <a:pt x="22" y="6"/>
                    </a:lnTo>
                    <a:lnTo>
                      <a:pt x="22" y="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6" name="Freeform 83">
                <a:extLst>
                  <a:ext uri="{FF2B5EF4-FFF2-40B4-BE49-F238E27FC236}">
                    <a16:creationId xmlns:a16="http://schemas.microsoft.com/office/drawing/2014/main" id="{29FD8F23-92CB-4EB1-B25E-45F13E91B7FD}"/>
                  </a:ext>
                </a:extLst>
              </p:cNvPr>
              <p:cNvSpPr>
                <a:spLocks noEditPoints="1"/>
              </p:cNvSpPr>
              <p:nvPr/>
            </p:nvSpPr>
            <p:spPr bwMode="auto">
              <a:xfrm>
                <a:off x="2964247" y="8541195"/>
                <a:ext cx="6970" cy="13941"/>
              </a:xfrm>
              <a:custGeom>
                <a:avLst/>
                <a:gdLst>
                  <a:gd name="T0" fmla="*/ 0 w 4"/>
                  <a:gd name="T1" fmla="*/ 0 h 8"/>
                  <a:gd name="T2" fmla="*/ 4 w 4"/>
                  <a:gd name="T3" fmla="*/ 0 h 8"/>
                  <a:gd name="T4" fmla="*/ 4 w 4"/>
                  <a:gd name="T5" fmla="*/ 0 h 8"/>
                  <a:gd name="T6" fmla="*/ 0 w 4"/>
                  <a:gd name="T7" fmla="*/ 0 h 8"/>
                  <a:gd name="T8" fmla="*/ 0 w 4"/>
                  <a:gd name="T9" fmla="*/ 0 h 8"/>
                  <a:gd name="T10" fmla="*/ 0 w 4"/>
                  <a:gd name="T11" fmla="*/ 0 h 8"/>
                  <a:gd name="T12" fmla="*/ 0 w 4"/>
                  <a:gd name="T13" fmla="*/ 0 h 8"/>
                  <a:gd name="T14" fmla="*/ 0 w 4"/>
                  <a:gd name="T15" fmla="*/ 0 h 8"/>
                  <a:gd name="T16" fmla="*/ 0 w 4"/>
                  <a:gd name="T17" fmla="*/ 0 h 8"/>
                  <a:gd name="T18" fmla="*/ 0 w 4"/>
                  <a:gd name="T19" fmla="*/ 0 h 8"/>
                  <a:gd name="T20" fmla="*/ 0 w 4"/>
                  <a:gd name="T21" fmla="*/ 0 h 8"/>
                  <a:gd name="T22" fmla="*/ 0 w 4"/>
                  <a:gd name="T23" fmla="*/ 4 h 8"/>
                  <a:gd name="T24" fmla="*/ 0 w 4"/>
                  <a:gd name="T25" fmla="*/ 4 h 8"/>
                  <a:gd name="T26" fmla="*/ 0 w 4"/>
                  <a:gd name="T27" fmla="*/ 4 h 8"/>
                  <a:gd name="T28" fmla="*/ 0 w 4"/>
                  <a:gd name="T29" fmla="*/ 4 h 8"/>
                  <a:gd name="T30" fmla="*/ 0 w 4"/>
                  <a:gd name="T31" fmla="*/ 4 h 8"/>
                  <a:gd name="T32" fmla="*/ 4 w 4"/>
                  <a:gd name="T33" fmla="*/ 4 h 8"/>
                  <a:gd name="T34" fmla="*/ 4 w 4"/>
                  <a:gd name="T35" fmla="*/ 4 h 8"/>
                  <a:gd name="T36" fmla="*/ 4 w 4"/>
                  <a:gd name="T37" fmla="*/ 4 h 8"/>
                  <a:gd name="T38" fmla="*/ 4 w 4"/>
                  <a:gd name="T39" fmla="*/ 4 h 8"/>
                  <a:gd name="T40" fmla="*/ 4 w 4"/>
                  <a:gd name="T41" fmla="*/ 4 h 8"/>
                  <a:gd name="T42" fmla="*/ 4 w 4"/>
                  <a:gd name="T43" fmla="*/ 4 h 8"/>
                  <a:gd name="T44" fmla="*/ 0 w 4"/>
                  <a:gd name="T45" fmla="*/ 4 h 8"/>
                  <a:gd name="T46" fmla="*/ 0 w 4"/>
                  <a:gd name="T47" fmla="*/ 4 h 8"/>
                  <a:gd name="T48" fmla="*/ 0 w 4"/>
                  <a:gd name="T49" fmla="*/ 4 h 8"/>
                  <a:gd name="T50" fmla="*/ 0 w 4"/>
                  <a:gd name="T51" fmla="*/ 4 h 8"/>
                  <a:gd name="T52" fmla="*/ 0 w 4"/>
                  <a:gd name="T53" fmla="*/ 4 h 8"/>
                  <a:gd name="T54" fmla="*/ 0 w 4"/>
                  <a:gd name="T55" fmla="*/ 4 h 8"/>
                  <a:gd name="T56" fmla="*/ 0 w 4"/>
                  <a:gd name="T57" fmla="*/ 4 h 8"/>
                  <a:gd name="T58" fmla="*/ 0 w 4"/>
                  <a:gd name="T59" fmla="*/ 4 h 8"/>
                  <a:gd name="T60" fmla="*/ 0 w 4"/>
                  <a:gd name="T61" fmla="*/ 4 h 8"/>
                  <a:gd name="T62" fmla="*/ 0 w 4"/>
                  <a:gd name="T63" fmla="*/ 4 h 8"/>
                  <a:gd name="T64" fmla="*/ 0 w 4"/>
                  <a:gd name="T65" fmla="*/ 4 h 8"/>
                  <a:gd name="T66" fmla="*/ 0 w 4"/>
                  <a:gd name="T67" fmla="*/ 0 h 8"/>
                  <a:gd name="T68" fmla="*/ 0 w 4"/>
                  <a:gd name="T69" fmla="*/ 0 h 8"/>
                  <a:gd name="T70" fmla="*/ 0 w 4"/>
                  <a:gd name="T71" fmla="*/ 0 h 8"/>
                  <a:gd name="T72" fmla="*/ 0 w 4"/>
                  <a:gd name="T73" fmla="*/ 0 h 8"/>
                  <a:gd name="T74" fmla="*/ 0 w 4"/>
                  <a:gd name="T75" fmla="*/ 0 h 8"/>
                  <a:gd name="T76" fmla="*/ 0 w 4"/>
                  <a:gd name="T77" fmla="*/ 0 h 8"/>
                  <a:gd name="T78" fmla="*/ 0 w 4"/>
                  <a:gd name="T79" fmla="*/ 0 h 8"/>
                  <a:gd name="T80" fmla="*/ 0 w 4"/>
                  <a:gd name="T81" fmla="*/ 0 h 8"/>
                  <a:gd name="T82" fmla="*/ 0 w 4"/>
                  <a:gd name="T83" fmla="*/ 0 h 8"/>
                  <a:gd name="T84" fmla="*/ 0 w 4"/>
                  <a:gd name="T85" fmla="*/ 0 h 8"/>
                  <a:gd name="T86" fmla="*/ 0 w 4"/>
                  <a:gd name="T87" fmla="*/ 0 h 8"/>
                  <a:gd name="T88" fmla="*/ 0 w 4"/>
                  <a:gd name="T89" fmla="*/ 0 h 8"/>
                  <a:gd name="T90" fmla="*/ 0 w 4"/>
                  <a:gd name="T91" fmla="*/ 0 h 8"/>
                  <a:gd name="T92" fmla="*/ 4 w 4"/>
                  <a:gd name="T93" fmla="*/ 4 h 8"/>
                  <a:gd name="T94" fmla="*/ 4 w 4"/>
                  <a:gd name="T95" fmla="*/ 4 h 8"/>
                  <a:gd name="T96" fmla="*/ 4 w 4"/>
                  <a:gd name="T97" fmla="*/ 8 h 8"/>
                  <a:gd name="T98" fmla="*/ 4 w 4"/>
                  <a:gd name="T99" fmla="*/ 8 h 8"/>
                  <a:gd name="T100" fmla="*/ 4 w 4"/>
                  <a:gd name="T101" fmla="*/ 8 h 8"/>
                  <a:gd name="T102" fmla="*/ 4 w 4"/>
                  <a:gd name="T103" fmla="*/ 4 h 8"/>
                  <a:gd name="T104" fmla="*/ 4 w 4"/>
                  <a:gd name="T105" fmla="*/ 4 h 8"/>
                  <a:gd name="T106" fmla="*/ 4 w 4"/>
                  <a:gd name="T10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 h="8">
                    <a:moveTo>
                      <a:pt x="0" y="0"/>
                    </a:moveTo>
                    <a:lnTo>
                      <a:pt x="4" y="0"/>
                    </a:lnTo>
                    <a:lnTo>
                      <a:pt x="4" y="0"/>
                    </a:lnTo>
                    <a:lnTo>
                      <a:pt x="0" y="0"/>
                    </a:lnTo>
                    <a:lnTo>
                      <a:pt x="0" y="0"/>
                    </a:lnTo>
                    <a:lnTo>
                      <a:pt x="0" y="0"/>
                    </a:lnTo>
                    <a:lnTo>
                      <a:pt x="0" y="0"/>
                    </a:lnTo>
                    <a:lnTo>
                      <a:pt x="0" y="0"/>
                    </a:lnTo>
                    <a:lnTo>
                      <a:pt x="0" y="0"/>
                    </a:lnTo>
                    <a:lnTo>
                      <a:pt x="0" y="0"/>
                    </a:lnTo>
                    <a:lnTo>
                      <a:pt x="0" y="0"/>
                    </a:lnTo>
                    <a:lnTo>
                      <a:pt x="0" y="4"/>
                    </a:lnTo>
                    <a:lnTo>
                      <a:pt x="0" y="4"/>
                    </a:lnTo>
                    <a:lnTo>
                      <a:pt x="0" y="4"/>
                    </a:lnTo>
                    <a:lnTo>
                      <a:pt x="0" y="4"/>
                    </a:lnTo>
                    <a:lnTo>
                      <a:pt x="0" y="4"/>
                    </a:lnTo>
                    <a:lnTo>
                      <a:pt x="4" y="4"/>
                    </a:lnTo>
                    <a:lnTo>
                      <a:pt x="4" y="4"/>
                    </a:lnTo>
                    <a:lnTo>
                      <a:pt x="4" y="4"/>
                    </a:lnTo>
                    <a:lnTo>
                      <a:pt x="4" y="4"/>
                    </a:lnTo>
                    <a:lnTo>
                      <a:pt x="4" y="4"/>
                    </a:lnTo>
                    <a:lnTo>
                      <a:pt x="4" y="4"/>
                    </a:lnTo>
                    <a:lnTo>
                      <a:pt x="0" y="4"/>
                    </a:lnTo>
                    <a:lnTo>
                      <a:pt x="0" y="4"/>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4" y="4"/>
                    </a:moveTo>
                    <a:lnTo>
                      <a:pt x="4" y="4"/>
                    </a:lnTo>
                    <a:lnTo>
                      <a:pt x="4" y="8"/>
                    </a:lnTo>
                    <a:lnTo>
                      <a:pt x="4" y="8"/>
                    </a:lnTo>
                    <a:lnTo>
                      <a:pt x="4" y="8"/>
                    </a:lnTo>
                    <a:lnTo>
                      <a:pt x="4" y="4"/>
                    </a:lnTo>
                    <a:lnTo>
                      <a:pt x="4" y="4"/>
                    </a:lnTo>
                    <a:lnTo>
                      <a:pt x="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7" name="Freeform 84">
                <a:extLst>
                  <a:ext uri="{FF2B5EF4-FFF2-40B4-BE49-F238E27FC236}">
                    <a16:creationId xmlns:a16="http://schemas.microsoft.com/office/drawing/2014/main" id="{0F29A468-4233-49A0-B711-156EF3ED097C}"/>
                  </a:ext>
                </a:extLst>
              </p:cNvPr>
              <p:cNvSpPr>
                <a:spLocks noEditPoints="1"/>
              </p:cNvSpPr>
              <p:nvPr/>
            </p:nvSpPr>
            <p:spPr bwMode="auto">
              <a:xfrm>
                <a:off x="2406621" y="9210347"/>
                <a:ext cx="156832" cy="191684"/>
              </a:xfrm>
              <a:custGeom>
                <a:avLst/>
                <a:gdLst>
                  <a:gd name="T0" fmla="*/ 52 w 90"/>
                  <a:gd name="T1" fmla="*/ 50 h 110"/>
                  <a:gd name="T2" fmla="*/ 48 w 90"/>
                  <a:gd name="T3" fmla="*/ 46 h 110"/>
                  <a:gd name="T4" fmla="*/ 52 w 90"/>
                  <a:gd name="T5" fmla="*/ 50 h 110"/>
                  <a:gd name="T6" fmla="*/ 64 w 90"/>
                  <a:gd name="T7" fmla="*/ 50 h 110"/>
                  <a:gd name="T8" fmla="*/ 64 w 90"/>
                  <a:gd name="T9" fmla="*/ 54 h 110"/>
                  <a:gd name="T10" fmla="*/ 86 w 90"/>
                  <a:gd name="T11" fmla="*/ 82 h 110"/>
                  <a:gd name="T12" fmla="*/ 86 w 90"/>
                  <a:gd name="T13" fmla="*/ 80 h 110"/>
                  <a:gd name="T14" fmla="*/ 90 w 90"/>
                  <a:gd name="T15" fmla="*/ 82 h 110"/>
                  <a:gd name="T16" fmla="*/ 22 w 90"/>
                  <a:gd name="T17" fmla="*/ 0 h 110"/>
                  <a:gd name="T18" fmla="*/ 26 w 90"/>
                  <a:gd name="T19" fmla="*/ 8 h 110"/>
                  <a:gd name="T20" fmla="*/ 26 w 90"/>
                  <a:gd name="T21" fmla="*/ 12 h 110"/>
                  <a:gd name="T22" fmla="*/ 26 w 90"/>
                  <a:gd name="T23" fmla="*/ 16 h 110"/>
                  <a:gd name="T24" fmla="*/ 26 w 90"/>
                  <a:gd name="T25" fmla="*/ 12 h 110"/>
                  <a:gd name="T26" fmla="*/ 22 w 90"/>
                  <a:gd name="T27" fmla="*/ 4 h 110"/>
                  <a:gd name="T28" fmla="*/ 16 w 90"/>
                  <a:gd name="T29" fmla="*/ 0 h 110"/>
                  <a:gd name="T30" fmla="*/ 4 w 90"/>
                  <a:gd name="T31" fmla="*/ 8 h 110"/>
                  <a:gd name="T32" fmla="*/ 8 w 90"/>
                  <a:gd name="T33" fmla="*/ 4 h 110"/>
                  <a:gd name="T34" fmla="*/ 12 w 90"/>
                  <a:gd name="T35" fmla="*/ 4 h 110"/>
                  <a:gd name="T36" fmla="*/ 4 w 90"/>
                  <a:gd name="T37" fmla="*/ 8 h 110"/>
                  <a:gd name="T38" fmla="*/ 34 w 90"/>
                  <a:gd name="T39" fmla="*/ 26 h 110"/>
                  <a:gd name="T40" fmla="*/ 42 w 90"/>
                  <a:gd name="T41" fmla="*/ 30 h 110"/>
                  <a:gd name="T42" fmla="*/ 42 w 90"/>
                  <a:gd name="T43" fmla="*/ 42 h 110"/>
                  <a:gd name="T44" fmla="*/ 42 w 90"/>
                  <a:gd name="T45" fmla="*/ 38 h 110"/>
                  <a:gd name="T46" fmla="*/ 38 w 90"/>
                  <a:gd name="T47" fmla="*/ 30 h 110"/>
                  <a:gd name="T48" fmla="*/ 34 w 90"/>
                  <a:gd name="T49" fmla="*/ 24 h 110"/>
                  <a:gd name="T50" fmla="*/ 12 w 90"/>
                  <a:gd name="T51" fmla="*/ 30 h 110"/>
                  <a:gd name="T52" fmla="*/ 16 w 90"/>
                  <a:gd name="T53" fmla="*/ 38 h 110"/>
                  <a:gd name="T54" fmla="*/ 18 w 90"/>
                  <a:gd name="T55" fmla="*/ 46 h 110"/>
                  <a:gd name="T56" fmla="*/ 12 w 90"/>
                  <a:gd name="T57" fmla="*/ 46 h 110"/>
                  <a:gd name="T58" fmla="*/ 12 w 90"/>
                  <a:gd name="T59" fmla="*/ 42 h 110"/>
                  <a:gd name="T60" fmla="*/ 12 w 90"/>
                  <a:gd name="T61" fmla="*/ 38 h 110"/>
                  <a:gd name="T62" fmla="*/ 12 w 90"/>
                  <a:gd name="T63" fmla="*/ 30 h 110"/>
                  <a:gd name="T64" fmla="*/ 26 w 90"/>
                  <a:gd name="T65" fmla="*/ 34 h 110"/>
                  <a:gd name="T66" fmla="*/ 22 w 90"/>
                  <a:gd name="T67" fmla="*/ 34 h 110"/>
                  <a:gd name="T68" fmla="*/ 18 w 90"/>
                  <a:gd name="T69" fmla="*/ 50 h 110"/>
                  <a:gd name="T70" fmla="*/ 22 w 90"/>
                  <a:gd name="T71" fmla="*/ 56 h 110"/>
                  <a:gd name="T72" fmla="*/ 18 w 90"/>
                  <a:gd name="T73" fmla="*/ 56 h 110"/>
                  <a:gd name="T74" fmla="*/ 18 w 90"/>
                  <a:gd name="T75" fmla="*/ 50 h 110"/>
                  <a:gd name="T76" fmla="*/ 44 w 90"/>
                  <a:gd name="T77" fmla="*/ 60 h 110"/>
                  <a:gd name="T78" fmla="*/ 44 w 90"/>
                  <a:gd name="T79" fmla="*/ 56 h 110"/>
                  <a:gd name="T80" fmla="*/ 52 w 90"/>
                  <a:gd name="T81" fmla="*/ 60 h 110"/>
                  <a:gd name="T82" fmla="*/ 60 w 90"/>
                  <a:gd name="T83" fmla="*/ 68 h 110"/>
                  <a:gd name="T84" fmla="*/ 56 w 90"/>
                  <a:gd name="T85" fmla="*/ 68 h 110"/>
                  <a:gd name="T86" fmla="*/ 52 w 90"/>
                  <a:gd name="T87" fmla="*/ 60 h 110"/>
                  <a:gd name="T88" fmla="*/ 68 w 90"/>
                  <a:gd name="T89" fmla="*/ 76 h 110"/>
                  <a:gd name="T90" fmla="*/ 70 w 90"/>
                  <a:gd name="T91" fmla="*/ 76 h 110"/>
                  <a:gd name="T92" fmla="*/ 68 w 90"/>
                  <a:gd name="T93" fmla="*/ 86 h 110"/>
                  <a:gd name="T94" fmla="*/ 70 w 90"/>
                  <a:gd name="T95" fmla="*/ 80 h 110"/>
                  <a:gd name="T96" fmla="*/ 70 w 90"/>
                  <a:gd name="T97" fmla="*/ 76 h 110"/>
                  <a:gd name="T98" fmla="*/ 70 w 90"/>
                  <a:gd name="T99" fmla="*/ 82 h 110"/>
                  <a:gd name="T100" fmla="*/ 68 w 90"/>
                  <a:gd name="T101" fmla="*/ 86 h 110"/>
                  <a:gd name="T102" fmla="*/ 74 w 90"/>
                  <a:gd name="T103" fmla="*/ 106 h 110"/>
                  <a:gd name="T104" fmla="*/ 82 w 90"/>
                  <a:gd name="T105" fmla="*/ 102 h 110"/>
                  <a:gd name="T106" fmla="*/ 86 w 90"/>
                  <a:gd name="T107" fmla="*/ 102 h 110"/>
                  <a:gd name="T108" fmla="*/ 82 w 90"/>
                  <a:gd name="T109" fmla="*/ 110 h 110"/>
                  <a:gd name="T110" fmla="*/ 74 w 90"/>
                  <a:gd name="T11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 h="110">
                    <a:moveTo>
                      <a:pt x="52" y="50"/>
                    </a:moveTo>
                    <a:lnTo>
                      <a:pt x="48" y="50"/>
                    </a:lnTo>
                    <a:lnTo>
                      <a:pt x="52" y="50"/>
                    </a:lnTo>
                    <a:lnTo>
                      <a:pt x="48" y="46"/>
                    </a:lnTo>
                    <a:lnTo>
                      <a:pt x="48" y="42"/>
                    </a:lnTo>
                    <a:lnTo>
                      <a:pt x="48" y="46"/>
                    </a:lnTo>
                    <a:lnTo>
                      <a:pt x="52" y="46"/>
                    </a:lnTo>
                    <a:lnTo>
                      <a:pt x="52" y="50"/>
                    </a:lnTo>
                    <a:lnTo>
                      <a:pt x="52" y="50"/>
                    </a:lnTo>
                    <a:lnTo>
                      <a:pt x="52" y="50"/>
                    </a:lnTo>
                    <a:close/>
                    <a:moveTo>
                      <a:pt x="64" y="54"/>
                    </a:moveTo>
                    <a:lnTo>
                      <a:pt x="64" y="50"/>
                    </a:lnTo>
                    <a:lnTo>
                      <a:pt x="68" y="54"/>
                    </a:lnTo>
                    <a:lnTo>
                      <a:pt x="64" y="54"/>
                    </a:lnTo>
                    <a:lnTo>
                      <a:pt x="64" y="54"/>
                    </a:lnTo>
                    <a:lnTo>
                      <a:pt x="64" y="54"/>
                    </a:lnTo>
                    <a:close/>
                    <a:moveTo>
                      <a:pt x="90" y="82"/>
                    </a:moveTo>
                    <a:lnTo>
                      <a:pt x="86" y="82"/>
                    </a:lnTo>
                    <a:lnTo>
                      <a:pt x="82" y="82"/>
                    </a:lnTo>
                    <a:lnTo>
                      <a:pt x="82" y="80"/>
                    </a:lnTo>
                    <a:lnTo>
                      <a:pt x="86" y="80"/>
                    </a:lnTo>
                    <a:lnTo>
                      <a:pt x="90" y="82"/>
                    </a:lnTo>
                    <a:lnTo>
                      <a:pt x="90" y="82"/>
                    </a:lnTo>
                    <a:lnTo>
                      <a:pt x="90" y="82"/>
                    </a:lnTo>
                    <a:close/>
                    <a:moveTo>
                      <a:pt x="16" y="0"/>
                    </a:moveTo>
                    <a:lnTo>
                      <a:pt x="18" y="0"/>
                    </a:lnTo>
                    <a:lnTo>
                      <a:pt x="22" y="0"/>
                    </a:lnTo>
                    <a:lnTo>
                      <a:pt x="22" y="4"/>
                    </a:lnTo>
                    <a:lnTo>
                      <a:pt x="26" y="4"/>
                    </a:lnTo>
                    <a:lnTo>
                      <a:pt x="26" y="8"/>
                    </a:lnTo>
                    <a:lnTo>
                      <a:pt x="30" y="8"/>
                    </a:lnTo>
                    <a:lnTo>
                      <a:pt x="30" y="12"/>
                    </a:lnTo>
                    <a:lnTo>
                      <a:pt x="26" y="12"/>
                    </a:lnTo>
                    <a:lnTo>
                      <a:pt x="26" y="16"/>
                    </a:lnTo>
                    <a:lnTo>
                      <a:pt x="26" y="20"/>
                    </a:lnTo>
                    <a:lnTo>
                      <a:pt x="26" y="16"/>
                    </a:lnTo>
                    <a:lnTo>
                      <a:pt x="22" y="16"/>
                    </a:lnTo>
                    <a:lnTo>
                      <a:pt x="26" y="16"/>
                    </a:lnTo>
                    <a:lnTo>
                      <a:pt x="26" y="12"/>
                    </a:lnTo>
                    <a:lnTo>
                      <a:pt x="26" y="8"/>
                    </a:lnTo>
                    <a:lnTo>
                      <a:pt x="26" y="4"/>
                    </a:lnTo>
                    <a:lnTo>
                      <a:pt x="22" y="4"/>
                    </a:lnTo>
                    <a:lnTo>
                      <a:pt x="22" y="0"/>
                    </a:lnTo>
                    <a:lnTo>
                      <a:pt x="18" y="0"/>
                    </a:lnTo>
                    <a:lnTo>
                      <a:pt x="16" y="0"/>
                    </a:lnTo>
                    <a:lnTo>
                      <a:pt x="16" y="0"/>
                    </a:lnTo>
                    <a:lnTo>
                      <a:pt x="16" y="0"/>
                    </a:lnTo>
                    <a:close/>
                    <a:moveTo>
                      <a:pt x="4" y="8"/>
                    </a:moveTo>
                    <a:lnTo>
                      <a:pt x="0" y="4"/>
                    </a:lnTo>
                    <a:lnTo>
                      <a:pt x="4" y="4"/>
                    </a:lnTo>
                    <a:lnTo>
                      <a:pt x="8" y="4"/>
                    </a:lnTo>
                    <a:lnTo>
                      <a:pt x="12" y="4"/>
                    </a:lnTo>
                    <a:lnTo>
                      <a:pt x="16" y="4"/>
                    </a:lnTo>
                    <a:lnTo>
                      <a:pt x="12" y="4"/>
                    </a:lnTo>
                    <a:lnTo>
                      <a:pt x="8" y="8"/>
                    </a:lnTo>
                    <a:lnTo>
                      <a:pt x="4" y="8"/>
                    </a:lnTo>
                    <a:lnTo>
                      <a:pt x="4" y="8"/>
                    </a:lnTo>
                    <a:lnTo>
                      <a:pt x="4" y="8"/>
                    </a:lnTo>
                    <a:close/>
                    <a:moveTo>
                      <a:pt x="34" y="24"/>
                    </a:moveTo>
                    <a:lnTo>
                      <a:pt x="34" y="26"/>
                    </a:lnTo>
                    <a:lnTo>
                      <a:pt x="38" y="26"/>
                    </a:lnTo>
                    <a:lnTo>
                      <a:pt x="38" y="30"/>
                    </a:lnTo>
                    <a:lnTo>
                      <a:pt x="42" y="30"/>
                    </a:lnTo>
                    <a:lnTo>
                      <a:pt x="42" y="34"/>
                    </a:lnTo>
                    <a:lnTo>
                      <a:pt x="42" y="38"/>
                    </a:lnTo>
                    <a:lnTo>
                      <a:pt x="42" y="42"/>
                    </a:lnTo>
                    <a:lnTo>
                      <a:pt x="42" y="38"/>
                    </a:lnTo>
                    <a:lnTo>
                      <a:pt x="38" y="38"/>
                    </a:lnTo>
                    <a:lnTo>
                      <a:pt x="42" y="38"/>
                    </a:lnTo>
                    <a:lnTo>
                      <a:pt x="42" y="34"/>
                    </a:lnTo>
                    <a:lnTo>
                      <a:pt x="42" y="30"/>
                    </a:lnTo>
                    <a:lnTo>
                      <a:pt x="38" y="30"/>
                    </a:lnTo>
                    <a:lnTo>
                      <a:pt x="38" y="26"/>
                    </a:lnTo>
                    <a:lnTo>
                      <a:pt x="34" y="26"/>
                    </a:lnTo>
                    <a:lnTo>
                      <a:pt x="34" y="24"/>
                    </a:lnTo>
                    <a:lnTo>
                      <a:pt x="34" y="24"/>
                    </a:lnTo>
                    <a:lnTo>
                      <a:pt x="34" y="24"/>
                    </a:lnTo>
                    <a:close/>
                    <a:moveTo>
                      <a:pt x="12" y="30"/>
                    </a:moveTo>
                    <a:lnTo>
                      <a:pt x="16" y="30"/>
                    </a:lnTo>
                    <a:lnTo>
                      <a:pt x="16" y="34"/>
                    </a:lnTo>
                    <a:lnTo>
                      <a:pt x="16" y="38"/>
                    </a:lnTo>
                    <a:lnTo>
                      <a:pt x="18" y="38"/>
                    </a:lnTo>
                    <a:lnTo>
                      <a:pt x="18" y="42"/>
                    </a:lnTo>
                    <a:lnTo>
                      <a:pt x="18" y="46"/>
                    </a:lnTo>
                    <a:lnTo>
                      <a:pt x="16" y="50"/>
                    </a:lnTo>
                    <a:lnTo>
                      <a:pt x="16" y="46"/>
                    </a:lnTo>
                    <a:lnTo>
                      <a:pt x="12" y="46"/>
                    </a:lnTo>
                    <a:lnTo>
                      <a:pt x="12" y="42"/>
                    </a:lnTo>
                    <a:lnTo>
                      <a:pt x="8" y="42"/>
                    </a:lnTo>
                    <a:lnTo>
                      <a:pt x="12" y="42"/>
                    </a:lnTo>
                    <a:lnTo>
                      <a:pt x="12" y="38"/>
                    </a:lnTo>
                    <a:lnTo>
                      <a:pt x="12" y="42"/>
                    </a:lnTo>
                    <a:lnTo>
                      <a:pt x="12" y="38"/>
                    </a:lnTo>
                    <a:lnTo>
                      <a:pt x="12" y="34"/>
                    </a:lnTo>
                    <a:lnTo>
                      <a:pt x="12" y="30"/>
                    </a:lnTo>
                    <a:lnTo>
                      <a:pt x="12" y="30"/>
                    </a:lnTo>
                    <a:lnTo>
                      <a:pt x="12" y="30"/>
                    </a:lnTo>
                    <a:close/>
                    <a:moveTo>
                      <a:pt x="22" y="34"/>
                    </a:moveTo>
                    <a:lnTo>
                      <a:pt x="26" y="34"/>
                    </a:lnTo>
                    <a:lnTo>
                      <a:pt x="22" y="34"/>
                    </a:lnTo>
                    <a:lnTo>
                      <a:pt x="22" y="34"/>
                    </a:lnTo>
                    <a:lnTo>
                      <a:pt x="22" y="34"/>
                    </a:lnTo>
                    <a:close/>
                    <a:moveTo>
                      <a:pt x="18" y="50"/>
                    </a:moveTo>
                    <a:lnTo>
                      <a:pt x="18" y="54"/>
                    </a:lnTo>
                    <a:lnTo>
                      <a:pt x="18" y="50"/>
                    </a:lnTo>
                    <a:lnTo>
                      <a:pt x="22" y="50"/>
                    </a:lnTo>
                    <a:lnTo>
                      <a:pt x="22" y="54"/>
                    </a:lnTo>
                    <a:lnTo>
                      <a:pt x="22" y="56"/>
                    </a:lnTo>
                    <a:lnTo>
                      <a:pt x="18" y="56"/>
                    </a:lnTo>
                    <a:lnTo>
                      <a:pt x="22" y="56"/>
                    </a:lnTo>
                    <a:lnTo>
                      <a:pt x="18" y="56"/>
                    </a:lnTo>
                    <a:lnTo>
                      <a:pt x="16" y="54"/>
                    </a:lnTo>
                    <a:lnTo>
                      <a:pt x="18" y="50"/>
                    </a:lnTo>
                    <a:lnTo>
                      <a:pt x="18" y="50"/>
                    </a:lnTo>
                    <a:lnTo>
                      <a:pt x="18" y="50"/>
                    </a:lnTo>
                    <a:close/>
                    <a:moveTo>
                      <a:pt x="44" y="56"/>
                    </a:moveTo>
                    <a:lnTo>
                      <a:pt x="44" y="60"/>
                    </a:lnTo>
                    <a:lnTo>
                      <a:pt x="42" y="60"/>
                    </a:lnTo>
                    <a:lnTo>
                      <a:pt x="42" y="56"/>
                    </a:lnTo>
                    <a:lnTo>
                      <a:pt x="44" y="56"/>
                    </a:lnTo>
                    <a:lnTo>
                      <a:pt x="44" y="56"/>
                    </a:lnTo>
                    <a:lnTo>
                      <a:pt x="44" y="56"/>
                    </a:lnTo>
                    <a:close/>
                    <a:moveTo>
                      <a:pt x="52" y="60"/>
                    </a:moveTo>
                    <a:lnTo>
                      <a:pt x="56" y="64"/>
                    </a:lnTo>
                    <a:lnTo>
                      <a:pt x="56" y="68"/>
                    </a:lnTo>
                    <a:lnTo>
                      <a:pt x="60" y="68"/>
                    </a:lnTo>
                    <a:lnTo>
                      <a:pt x="60" y="72"/>
                    </a:lnTo>
                    <a:lnTo>
                      <a:pt x="60" y="68"/>
                    </a:lnTo>
                    <a:lnTo>
                      <a:pt x="56" y="68"/>
                    </a:lnTo>
                    <a:lnTo>
                      <a:pt x="56" y="64"/>
                    </a:lnTo>
                    <a:lnTo>
                      <a:pt x="52" y="60"/>
                    </a:lnTo>
                    <a:lnTo>
                      <a:pt x="52" y="60"/>
                    </a:lnTo>
                    <a:lnTo>
                      <a:pt x="52" y="60"/>
                    </a:lnTo>
                    <a:close/>
                    <a:moveTo>
                      <a:pt x="70" y="76"/>
                    </a:moveTo>
                    <a:lnTo>
                      <a:pt x="68" y="76"/>
                    </a:lnTo>
                    <a:lnTo>
                      <a:pt x="68" y="72"/>
                    </a:lnTo>
                    <a:lnTo>
                      <a:pt x="68" y="76"/>
                    </a:lnTo>
                    <a:lnTo>
                      <a:pt x="70" y="76"/>
                    </a:lnTo>
                    <a:lnTo>
                      <a:pt x="70" y="76"/>
                    </a:lnTo>
                    <a:lnTo>
                      <a:pt x="70" y="76"/>
                    </a:lnTo>
                    <a:close/>
                    <a:moveTo>
                      <a:pt x="68" y="86"/>
                    </a:moveTo>
                    <a:lnTo>
                      <a:pt x="68" y="82"/>
                    </a:lnTo>
                    <a:lnTo>
                      <a:pt x="70" y="82"/>
                    </a:lnTo>
                    <a:lnTo>
                      <a:pt x="70" y="80"/>
                    </a:lnTo>
                    <a:lnTo>
                      <a:pt x="74" y="80"/>
                    </a:lnTo>
                    <a:lnTo>
                      <a:pt x="70" y="80"/>
                    </a:lnTo>
                    <a:lnTo>
                      <a:pt x="70" y="76"/>
                    </a:lnTo>
                    <a:lnTo>
                      <a:pt x="74" y="76"/>
                    </a:lnTo>
                    <a:lnTo>
                      <a:pt x="74" y="80"/>
                    </a:lnTo>
                    <a:lnTo>
                      <a:pt x="70" y="82"/>
                    </a:lnTo>
                    <a:lnTo>
                      <a:pt x="68" y="82"/>
                    </a:lnTo>
                    <a:lnTo>
                      <a:pt x="68" y="86"/>
                    </a:lnTo>
                    <a:lnTo>
                      <a:pt x="68" y="86"/>
                    </a:lnTo>
                    <a:lnTo>
                      <a:pt x="68" y="86"/>
                    </a:lnTo>
                    <a:close/>
                    <a:moveTo>
                      <a:pt x="74" y="110"/>
                    </a:moveTo>
                    <a:lnTo>
                      <a:pt x="74" y="106"/>
                    </a:lnTo>
                    <a:lnTo>
                      <a:pt x="78" y="106"/>
                    </a:lnTo>
                    <a:lnTo>
                      <a:pt x="78" y="102"/>
                    </a:lnTo>
                    <a:lnTo>
                      <a:pt x="82" y="102"/>
                    </a:lnTo>
                    <a:lnTo>
                      <a:pt x="82" y="106"/>
                    </a:lnTo>
                    <a:lnTo>
                      <a:pt x="82" y="102"/>
                    </a:lnTo>
                    <a:lnTo>
                      <a:pt x="86" y="102"/>
                    </a:lnTo>
                    <a:lnTo>
                      <a:pt x="86" y="106"/>
                    </a:lnTo>
                    <a:lnTo>
                      <a:pt x="82" y="106"/>
                    </a:lnTo>
                    <a:lnTo>
                      <a:pt x="82" y="110"/>
                    </a:lnTo>
                    <a:lnTo>
                      <a:pt x="78" y="110"/>
                    </a:lnTo>
                    <a:lnTo>
                      <a:pt x="78" y="106"/>
                    </a:lnTo>
                    <a:lnTo>
                      <a:pt x="74" y="110"/>
                    </a:lnTo>
                    <a:lnTo>
                      <a:pt x="74" y="110"/>
                    </a:lnTo>
                    <a:lnTo>
                      <a:pt x="74" y="1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8" name="Freeform 85">
                <a:extLst>
                  <a:ext uri="{FF2B5EF4-FFF2-40B4-BE49-F238E27FC236}">
                    <a16:creationId xmlns:a16="http://schemas.microsoft.com/office/drawing/2014/main" id="{75B920BB-FAF7-47E3-A264-1B0F4D596E4E}"/>
                  </a:ext>
                </a:extLst>
              </p:cNvPr>
              <p:cNvSpPr>
                <a:spLocks noEditPoints="1"/>
              </p:cNvSpPr>
              <p:nvPr/>
            </p:nvSpPr>
            <p:spPr bwMode="auto">
              <a:xfrm>
                <a:off x="2828326" y="9684330"/>
                <a:ext cx="31366" cy="38337"/>
              </a:xfrm>
              <a:custGeom>
                <a:avLst/>
                <a:gdLst>
                  <a:gd name="T0" fmla="*/ 14 w 18"/>
                  <a:gd name="T1" fmla="*/ 4 h 22"/>
                  <a:gd name="T2" fmla="*/ 14 w 18"/>
                  <a:gd name="T3" fmla="*/ 4 h 22"/>
                  <a:gd name="T4" fmla="*/ 18 w 18"/>
                  <a:gd name="T5" fmla="*/ 4 h 22"/>
                  <a:gd name="T6" fmla="*/ 18 w 18"/>
                  <a:gd name="T7" fmla="*/ 0 h 22"/>
                  <a:gd name="T8" fmla="*/ 18 w 18"/>
                  <a:gd name="T9" fmla="*/ 4 h 22"/>
                  <a:gd name="T10" fmla="*/ 18 w 18"/>
                  <a:gd name="T11" fmla="*/ 4 h 22"/>
                  <a:gd name="T12" fmla="*/ 18 w 18"/>
                  <a:gd name="T13" fmla="*/ 4 h 22"/>
                  <a:gd name="T14" fmla="*/ 14 w 18"/>
                  <a:gd name="T15" fmla="*/ 4 h 22"/>
                  <a:gd name="T16" fmla="*/ 14 w 18"/>
                  <a:gd name="T17" fmla="*/ 4 h 22"/>
                  <a:gd name="T18" fmla="*/ 12 w 18"/>
                  <a:gd name="T19" fmla="*/ 12 h 22"/>
                  <a:gd name="T20" fmla="*/ 14 w 18"/>
                  <a:gd name="T21" fmla="*/ 12 h 22"/>
                  <a:gd name="T22" fmla="*/ 14 w 18"/>
                  <a:gd name="T23" fmla="*/ 12 h 22"/>
                  <a:gd name="T24" fmla="*/ 14 w 18"/>
                  <a:gd name="T25" fmla="*/ 12 h 22"/>
                  <a:gd name="T26" fmla="*/ 12 w 18"/>
                  <a:gd name="T27" fmla="*/ 12 h 22"/>
                  <a:gd name="T28" fmla="*/ 12 w 18"/>
                  <a:gd name="T29" fmla="*/ 16 h 22"/>
                  <a:gd name="T30" fmla="*/ 14 w 18"/>
                  <a:gd name="T31" fmla="*/ 18 h 22"/>
                  <a:gd name="T32" fmla="*/ 12 w 18"/>
                  <a:gd name="T33" fmla="*/ 22 h 22"/>
                  <a:gd name="T34" fmla="*/ 12 w 18"/>
                  <a:gd name="T35" fmla="*/ 22 h 22"/>
                  <a:gd name="T36" fmla="*/ 8 w 18"/>
                  <a:gd name="T37" fmla="*/ 22 h 22"/>
                  <a:gd name="T38" fmla="*/ 4 w 18"/>
                  <a:gd name="T39" fmla="*/ 22 h 22"/>
                  <a:gd name="T40" fmla="*/ 0 w 18"/>
                  <a:gd name="T41" fmla="*/ 22 h 22"/>
                  <a:gd name="T42" fmla="*/ 0 w 18"/>
                  <a:gd name="T43" fmla="*/ 22 h 22"/>
                  <a:gd name="T44" fmla="*/ 0 w 18"/>
                  <a:gd name="T45" fmla="*/ 22 h 22"/>
                  <a:gd name="T46" fmla="*/ 0 w 18"/>
                  <a:gd name="T47" fmla="*/ 22 h 22"/>
                  <a:gd name="T48" fmla="*/ 8 w 18"/>
                  <a:gd name="T49" fmla="*/ 18 h 22"/>
                  <a:gd name="T50" fmla="*/ 8 w 18"/>
                  <a:gd name="T51" fmla="*/ 18 h 22"/>
                  <a:gd name="T52" fmla="*/ 8 w 18"/>
                  <a:gd name="T53" fmla="*/ 16 h 22"/>
                  <a:gd name="T54" fmla="*/ 4 w 18"/>
                  <a:gd name="T55" fmla="*/ 12 h 22"/>
                  <a:gd name="T56" fmla="*/ 4 w 18"/>
                  <a:gd name="T57" fmla="*/ 12 h 22"/>
                  <a:gd name="T58" fmla="*/ 4 w 18"/>
                  <a:gd name="T59" fmla="*/ 12 h 22"/>
                  <a:gd name="T60" fmla="*/ 8 w 18"/>
                  <a:gd name="T61" fmla="*/ 12 h 22"/>
                  <a:gd name="T62" fmla="*/ 8 w 18"/>
                  <a:gd name="T63" fmla="*/ 12 h 22"/>
                  <a:gd name="T64" fmla="*/ 12 w 18"/>
                  <a:gd name="T65" fmla="*/ 12 h 22"/>
                  <a:gd name="T66" fmla="*/ 12 w 18"/>
                  <a:gd name="T67" fmla="*/ 12 h 22"/>
                  <a:gd name="T68" fmla="*/ 12 w 18"/>
                  <a:gd name="T69"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22">
                    <a:moveTo>
                      <a:pt x="14" y="4"/>
                    </a:moveTo>
                    <a:lnTo>
                      <a:pt x="14" y="4"/>
                    </a:lnTo>
                    <a:lnTo>
                      <a:pt x="14" y="4"/>
                    </a:lnTo>
                    <a:lnTo>
                      <a:pt x="14" y="4"/>
                    </a:lnTo>
                    <a:lnTo>
                      <a:pt x="18" y="4"/>
                    </a:lnTo>
                    <a:lnTo>
                      <a:pt x="18" y="4"/>
                    </a:lnTo>
                    <a:lnTo>
                      <a:pt x="18" y="0"/>
                    </a:lnTo>
                    <a:lnTo>
                      <a:pt x="18" y="0"/>
                    </a:lnTo>
                    <a:lnTo>
                      <a:pt x="18" y="4"/>
                    </a:lnTo>
                    <a:lnTo>
                      <a:pt x="18" y="4"/>
                    </a:lnTo>
                    <a:lnTo>
                      <a:pt x="18" y="4"/>
                    </a:lnTo>
                    <a:lnTo>
                      <a:pt x="18" y="4"/>
                    </a:lnTo>
                    <a:lnTo>
                      <a:pt x="18" y="4"/>
                    </a:lnTo>
                    <a:lnTo>
                      <a:pt x="18" y="4"/>
                    </a:lnTo>
                    <a:lnTo>
                      <a:pt x="14" y="4"/>
                    </a:lnTo>
                    <a:lnTo>
                      <a:pt x="14" y="4"/>
                    </a:lnTo>
                    <a:lnTo>
                      <a:pt x="14" y="4"/>
                    </a:lnTo>
                    <a:lnTo>
                      <a:pt x="14" y="4"/>
                    </a:lnTo>
                    <a:close/>
                    <a:moveTo>
                      <a:pt x="12" y="12"/>
                    </a:moveTo>
                    <a:lnTo>
                      <a:pt x="12" y="12"/>
                    </a:lnTo>
                    <a:lnTo>
                      <a:pt x="12" y="12"/>
                    </a:lnTo>
                    <a:lnTo>
                      <a:pt x="14" y="12"/>
                    </a:lnTo>
                    <a:lnTo>
                      <a:pt x="14" y="12"/>
                    </a:lnTo>
                    <a:lnTo>
                      <a:pt x="14" y="12"/>
                    </a:lnTo>
                    <a:lnTo>
                      <a:pt x="14" y="12"/>
                    </a:lnTo>
                    <a:lnTo>
                      <a:pt x="14" y="12"/>
                    </a:lnTo>
                    <a:lnTo>
                      <a:pt x="14" y="12"/>
                    </a:lnTo>
                    <a:lnTo>
                      <a:pt x="12" y="12"/>
                    </a:lnTo>
                    <a:lnTo>
                      <a:pt x="12" y="12"/>
                    </a:lnTo>
                    <a:lnTo>
                      <a:pt x="12" y="16"/>
                    </a:lnTo>
                    <a:lnTo>
                      <a:pt x="12" y="18"/>
                    </a:lnTo>
                    <a:lnTo>
                      <a:pt x="14" y="18"/>
                    </a:lnTo>
                    <a:lnTo>
                      <a:pt x="12" y="22"/>
                    </a:lnTo>
                    <a:lnTo>
                      <a:pt x="12" y="22"/>
                    </a:lnTo>
                    <a:lnTo>
                      <a:pt x="12" y="22"/>
                    </a:lnTo>
                    <a:lnTo>
                      <a:pt x="12" y="22"/>
                    </a:lnTo>
                    <a:lnTo>
                      <a:pt x="12" y="22"/>
                    </a:lnTo>
                    <a:lnTo>
                      <a:pt x="8" y="22"/>
                    </a:lnTo>
                    <a:lnTo>
                      <a:pt x="8" y="22"/>
                    </a:lnTo>
                    <a:lnTo>
                      <a:pt x="4" y="22"/>
                    </a:lnTo>
                    <a:lnTo>
                      <a:pt x="4" y="22"/>
                    </a:lnTo>
                    <a:lnTo>
                      <a:pt x="0" y="22"/>
                    </a:lnTo>
                    <a:lnTo>
                      <a:pt x="0" y="22"/>
                    </a:lnTo>
                    <a:lnTo>
                      <a:pt x="0" y="22"/>
                    </a:lnTo>
                    <a:lnTo>
                      <a:pt x="0" y="22"/>
                    </a:lnTo>
                    <a:lnTo>
                      <a:pt x="0" y="22"/>
                    </a:lnTo>
                    <a:lnTo>
                      <a:pt x="0" y="22"/>
                    </a:lnTo>
                    <a:lnTo>
                      <a:pt x="0" y="22"/>
                    </a:lnTo>
                    <a:lnTo>
                      <a:pt x="4" y="22"/>
                    </a:lnTo>
                    <a:lnTo>
                      <a:pt x="8" y="18"/>
                    </a:lnTo>
                    <a:lnTo>
                      <a:pt x="8" y="18"/>
                    </a:lnTo>
                    <a:lnTo>
                      <a:pt x="8" y="18"/>
                    </a:lnTo>
                    <a:lnTo>
                      <a:pt x="8" y="16"/>
                    </a:lnTo>
                    <a:lnTo>
                      <a:pt x="8" y="16"/>
                    </a:lnTo>
                    <a:lnTo>
                      <a:pt x="8" y="16"/>
                    </a:lnTo>
                    <a:lnTo>
                      <a:pt x="4" y="12"/>
                    </a:lnTo>
                    <a:lnTo>
                      <a:pt x="4" y="12"/>
                    </a:lnTo>
                    <a:lnTo>
                      <a:pt x="4" y="12"/>
                    </a:lnTo>
                    <a:lnTo>
                      <a:pt x="4" y="12"/>
                    </a:lnTo>
                    <a:lnTo>
                      <a:pt x="4" y="12"/>
                    </a:lnTo>
                    <a:lnTo>
                      <a:pt x="4" y="12"/>
                    </a:lnTo>
                    <a:lnTo>
                      <a:pt x="8" y="12"/>
                    </a:lnTo>
                    <a:lnTo>
                      <a:pt x="8" y="12"/>
                    </a:lnTo>
                    <a:lnTo>
                      <a:pt x="8" y="12"/>
                    </a:lnTo>
                    <a:lnTo>
                      <a:pt x="12" y="12"/>
                    </a:lnTo>
                    <a:lnTo>
                      <a:pt x="12" y="12"/>
                    </a:lnTo>
                    <a:lnTo>
                      <a:pt x="12" y="12"/>
                    </a:lnTo>
                    <a:lnTo>
                      <a:pt x="12" y="12"/>
                    </a:lnTo>
                    <a:lnTo>
                      <a:pt x="12" y="12"/>
                    </a:lnTo>
                    <a:lnTo>
                      <a:pt x="12" y="12"/>
                    </a:lnTo>
                    <a:lnTo>
                      <a:pt x="12"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79" name="Freeform 86">
                <a:extLst>
                  <a:ext uri="{FF2B5EF4-FFF2-40B4-BE49-F238E27FC236}">
                    <a16:creationId xmlns:a16="http://schemas.microsoft.com/office/drawing/2014/main" id="{AFD6B0FC-27C6-4D14-ABF3-775DD3BA4D2B}"/>
                  </a:ext>
                </a:extLst>
              </p:cNvPr>
              <p:cNvSpPr>
                <a:spLocks noEditPoints="1"/>
              </p:cNvSpPr>
              <p:nvPr/>
            </p:nvSpPr>
            <p:spPr bwMode="auto">
              <a:xfrm>
                <a:off x="2584364" y="9367180"/>
                <a:ext cx="17426" cy="13941"/>
              </a:xfrm>
              <a:custGeom>
                <a:avLst/>
                <a:gdLst>
                  <a:gd name="T0" fmla="*/ 10 w 10"/>
                  <a:gd name="T1" fmla="*/ 8 h 8"/>
                  <a:gd name="T2" fmla="*/ 10 w 10"/>
                  <a:gd name="T3" fmla="*/ 8 h 8"/>
                  <a:gd name="T4" fmla="*/ 10 w 10"/>
                  <a:gd name="T5" fmla="*/ 8 h 8"/>
                  <a:gd name="T6" fmla="*/ 10 w 10"/>
                  <a:gd name="T7" fmla="*/ 8 h 8"/>
                  <a:gd name="T8" fmla="*/ 10 w 10"/>
                  <a:gd name="T9" fmla="*/ 8 h 8"/>
                  <a:gd name="T10" fmla="*/ 10 w 10"/>
                  <a:gd name="T11" fmla="*/ 8 h 8"/>
                  <a:gd name="T12" fmla="*/ 10 w 10"/>
                  <a:gd name="T13" fmla="*/ 8 h 8"/>
                  <a:gd name="T14" fmla="*/ 0 w 10"/>
                  <a:gd name="T15" fmla="*/ 0 h 8"/>
                  <a:gd name="T16" fmla="*/ 0 w 10"/>
                  <a:gd name="T17" fmla="*/ 0 h 8"/>
                  <a:gd name="T18" fmla="*/ 0 w 10"/>
                  <a:gd name="T19" fmla="*/ 0 h 8"/>
                  <a:gd name="T20" fmla="*/ 0 w 10"/>
                  <a:gd name="T21" fmla="*/ 0 h 8"/>
                  <a:gd name="T22" fmla="*/ 0 w 10"/>
                  <a:gd name="T23" fmla="*/ 0 h 8"/>
                  <a:gd name="T24" fmla="*/ 0 w 10"/>
                  <a:gd name="T25" fmla="*/ 0 h 8"/>
                  <a:gd name="T26" fmla="*/ 0 w 10"/>
                  <a:gd name="T27" fmla="*/ 0 h 8"/>
                  <a:gd name="T28" fmla="*/ 0 w 10"/>
                  <a:gd name="T29" fmla="*/ 0 h 8"/>
                  <a:gd name="T30" fmla="*/ 0 w 10"/>
                  <a:gd name="T31" fmla="*/ 0 h 8"/>
                  <a:gd name="T32" fmla="*/ 0 w 10"/>
                  <a:gd name="T33" fmla="*/ 0 h 8"/>
                  <a:gd name="T34" fmla="*/ 0 w 10"/>
                  <a:gd name="T35" fmla="*/ 0 h 8"/>
                  <a:gd name="T36" fmla="*/ 0 w 10"/>
                  <a:gd name="T37" fmla="*/ 0 h 8"/>
                  <a:gd name="T38" fmla="*/ 0 w 10"/>
                  <a:gd name="T39" fmla="*/ 0 h 8"/>
                  <a:gd name="T40" fmla="*/ 0 w 10"/>
                  <a:gd name="T41" fmla="*/ 0 h 8"/>
                  <a:gd name="T42" fmla="*/ 0 w 10"/>
                  <a:gd name="T43" fmla="*/ 0 h 8"/>
                  <a:gd name="T44" fmla="*/ 2 w 10"/>
                  <a:gd name="T45" fmla="*/ 4 h 8"/>
                  <a:gd name="T46" fmla="*/ 2 w 10"/>
                  <a:gd name="T47" fmla="*/ 4 h 8"/>
                  <a:gd name="T48" fmla="*/ 2 w 10"/>
                  <a:gd name="T49" fmla="*/ 4 h 8"/>
                  <a:gd name="T50" fmla="*/ 2 w 10"/>
                  <a:gd name="T51" fmla="*/ 0 h 8"/>
                  <a:gd name="T52" fmla="*/ 2 w 10"/>
                  <a:gd name="T53" fmla="*/ 0 h 8"/>
                  <a:gd name="T54" fmla="*/ 2 w 10"/>
                  <a:gd name="T55" fmla="*/ 0 h 8"/>
                  <a:gd name="T56" fmla="*/ 2 w 10"/>
                  <a:gd name="T57" fmla="*/ 0 h 8"/>
                  <a:gd name="T58" fmla="*/ 0 w 10"/>
                  <a:gd name="T59" fmla="*/ 4 h 8"/>
                  <a:gd name="T60" fmla="*/ 0 w 10"/>
                  <a:gd name="T61" fmla="*/ 4 h 8"/>
                  <a:gd name="T62" fmla="*/ 0 w 10"/>
                  <a:gd name="T63" fmla="*/ 0 h 8"/>
                  <a:gd name="T64" fmla="*/ 0 w 10"/>
                  <a:gd name="T65" fmla="*/ 0 h 8"/>
                  <a:gd name="T66" fmla="*/ 0 w 10"/>
                  <a:gd name="T67" fmla="*/ 0 h 8"/>
                  <a:gd name="T68" fmla="*/ 2 w 10"/>
                  <a:gd name="T69" fmla="*/ 0 h 8"/>
                  <a:gd name="T70" fmla="*/ 2 w 10"/>
                  <a:gd name="T71" fmla="*/ 0 h 8"/>
                  <a:gd name="T72" fmla="*/ 2 w 10"/>
                  <a:gd name="T73" fmla="*/ 0 h 8"/>
                  <a:gd name="T74" fmla="*/ 2 w 10"/>
                  <a:gd name="T75" fmla="*/ 0 h 8"/>
                  <a:gd name="T76" fmla="*/ 2 w 10"/>
                  <a:gd name="T77" fmla="*/ 4 h 8"/>
                  <a:gd name="T78" fmla="*/ 2 w 10"/>
                  <a:gd name="T79" fmla="*/ 4 h 8"/>
                  <a:gd name="T80" fmla="*/ 2 w 10"/>
                  <a:gd name="T81" fmla="*/ 4 h 8"/>
                  <a:gd name="T82" fmla="*/ 2 w 10"/>
                  <a:gd name="T83" fmla="*/ 4 h 8"/>
                  <a:gd name="T84" fmla="*/ 2 w 10"/>
                  <a:gd name="T85" fmla="*/ 4 h 8"/>
                  <a:gd name="T86" fmla="*/ 2 w 10"/>
                  <a:gd name="T87" fmla="*/ 4 h 8"/>
                  <a:gd name="T88" fmla="*/ 2 w 10"/>
                  <a:gd name="T8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 h="8">
                    <a:moveTo>
                      <a:pt x="10" y="8"/>
                    </a:moveTo>
                    <a:lnTo>
                      <a:pt x="10" y="8"/>
                    </a:lnTo>
                    <a:lnTo>
                      <a:pt x="10" y="8"/>
                    </a:lnTo>
                    <a:lnTo>
                      <a:pt x="10" y="8"/>
                    </a:lnTo>
                    <a:lnTo>
                      <a:pt x="10" y="8"/>
                    </a:lnTo>
                    <a:lnTo>
                      <a:pt x="10" y="8"/>
                    </a:lnTo>
                    <a:lnTo>
                      <a:pt x="10" y="8"/>
                    </a:lnTo>
                    <a:close/>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moveTo>
                      <a:pt x="2" y="4"/>
                    </a:moveTo>
                    <a:lnTo>
                      <a:pt x="2" y="4"/>
                    </a:lnTo>
                    <a:lnTo>
                      <a:pt x="2" y="4"/>
                    </a:lnTo>
                    <a:lnTo>
                      <a:pt x="2" y="0"/>
                    </a:lnTo>
                    <a:lnTo>
                      <a:pt x="2" y="0"/>
                    </a:lnTo>
                    <a:lnTo>
                      <a:pt x="2" y="0"/>
                    </a:lnTo>
                    <a:lnTo>
                      <a:pt x="2" y="0"/>
                    </a:lnTo>
                    <a:lnTo>
                      <a:pt x="0" y="4"/>
                    </a:lnTo>
                    <a:lnTo>
                      <a:pt x="0" y="4"/>
                    </a:lnTo>
                    <a:lnTo>
                      <a:pt x="0" y="0"/>
                    </a:lnTo>
                    <a:lnTo>
                      <a:pt x="0" y="0"/>
                    </a:lnTo>
                    <a:lnTo>
                      <a:pt x="0" y="0"/>
                    </a:lnTo>
                    <a:lnTo>
                      <a:pt x="2" y="0"/>
                    </a:lnTo>
                    <a:lnTo>
                      <a:pt x="2" y="0"/>
                    </a:lnTo>
                    <a:lnTo>
                      <a:pt x="2" y="0"/>
                    </a:lnTo>
                    <a:lnTo>
                      <a:pt x="2" y="0"/>
                    </a:lnTo>
                    <a:lnTo>
                      <a:pt x="2" y="4"/>
                    </a:lnTo>
                    <a:lnTo>
                      <a:pt x="2" y="4"/>
                    </a:lnTo>
                    <a:lnTo>
                      <a:pt x="2" y="4"/>
                    </a:lnTo>
                    <a:lnTo>
                      <a:pt x="2" y="4"/>
                    </a:lnTo>
                    <a:lnTo>
                      <a:pt x="2" y="4"/>
                    </a:lnTo>
                    <a:lnTo>
                      <a:pt x="2" y="4"/>
                    </a:lnTo>
                    <a:lnTo>
                      <a:pt x="2"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0" name="Freeform 87">
                <a:extLst>
                  <a:ext uri="{FF2B5EF4-FFF2-40B4-BE49-F238E27FC236}">
                    <a16:creationId xmlns:a16="http://schemas.microsoft.com/office/drawing/2014/main" id="{9C182588-98DC-4C83-B41B-94ED6123D20C}"/>
                  </a:ext>
                </a:extLst>
              </p:cNvPr>
              <p:cNvSpPr>
                <a:spLocks/>
              </p:cNvSpPr>
              <p:nvPr/>
            </p:nvSpPr>
            <p:spPr bwMode="auto">
              <a:xfrm>
                <a:off x="4828811" y="8698028"/>
                <a:ext cx="45307" cy="97585"/>
              </a:xfrm>
              <a:custGeom>
                <a:avLst/>
                <a:gdLst>
                  <a:gd name="T0" fmla="*/ 4 w 26"/>
                  <a:gd name="T1" fmla="*/ 14 h 56"/>
                  <a:gd name="T2" fmla="*/ 4 w 26"/>
                  <a:gd name="T3" fmla="*/ 14 h 56"/>
                  <a:gd name="T4" fmla="*/ 4 w 26"/>
                  <a:gd name="T5" fmla="*/ 14 h 56"/>
                  <a:gd name="T6" fmla="*/ 4 w 26"/>
                  <a:gd name="T7" fmla="*/ 10 h 56"/>
                  <a:gd name="T8" fmla="*/ 0 w 26"/>
                  <a:gd name="T9" fmla="*/ 6 h 56"/>
                  <a:gd name="T10" fmla="*/ 4 w 26"/>
                  <a:gd name="T11" fmla="*/ 0 h 56"/>
                  <a:gd name="T12" fmla="*/ 8 w 26"/>
                  <a:gd name="T13" fmla="*/ 0 h 56"/>
                  <a:gd name="T14" fmla="*/ 8 w 26"/>
                  <a:gd name="T15" fmla="*/ 0 h 56"/>
                  <a:gd name="T16" fmla="*/ 8 w 26"/>
                  <a:gd name="T17" fmla="*/ 0 h 56"/>
                  <a:gd name="T18" fmla="*/ 12 w 26"/>
                  <a:gd name="T19" fmla="*/ 0 h 56"/>
                  <a:gd name="T20" fmla="*/ 16 w 26"/>
                  <a:gd name="T21" fmla="*/ 0 h 56"/>
                  <a:gd name="T22" fmla="*/ 16 w 26"/>
                  <a:gd name="T23" fmla="*/ 2 h 56"/>
                  <a:gd name="T24" fmla="*/ 18 w 26"/>
                  <a:gd name="T25" fmla="*/ 6 h 56"/>
                  <a:gd name="T26" fmla="*/ 18 w 26"/>
                  <a:gd name="T27" fmla="*/ 10 h 56"/>
                  <a:gd name="T28" fmla="*/ 18 w 26"/>
                  <a:gd name="T29" fmla="*/ 10 h 56"/>
                  <a:gd name="T30" fmla="*/ 18 w 26"/>
                  <a:gd name="T31" fmla="*/ 14 h 56"/>
                  <a:gd name="T32" fmla="*/ 18 w 26"/>
                  <a:gd name="T33" fmla="*/ 18 h 56"/>
                  <a:gd name="T34" fmla="*/ 18 w 26"/>
                  <a:gd name="T35" fmla="*/ 22 h 56"/>
                  <a:gd name="T36" fmla="*/ 18 w 26"/>
                  <a:gd name="T37" fmla="*/ 22 h 56"/>
                  <a:gd name="T38" fmla="*/ 18 w 26"/>
                  <a:gd name="T39" fmla="*/ 26 h 56"/>
                  <a:gd name="T40" fmla="*/ 18 w 26"/>
                  <a:gd name="T41" fmla="*/ 30 h 56"/>
                  <a:gd name="T42" fmla="*/ 22 w 26"/>
                  <a:gd name="T43" fmla="*/ 32 h 56"/>
                  <a:gd name="T44" fmla="*/ 26 w 26"/>
                  <a:gd name="T45" fmla="*/ 32 h 56"/>
                  <a:gd name="T46" fmla="*/ 26 w 26"/>
                  <a:gd name="T47" fmla="*/ 32 h 56"/>
                  <a:gd name="T48" fmla="*/ 26 w 26"/>
                  <a:gd name="T49" fmla="*/ 36 h 56"/>
                  <a:gd name="T50" fmla="*/ 22 w 26"/>
                  <a:gd name="T51" fmla="*/ 40 h 56"/>
                  <a:gd name="T52" fmla="*/ 22 w 26"/>
                  <a:gd name="T53" fmla="*/ 40 h 56"/>
                  <a:gd name="T54" fmla="*/ 22 w 26"/>
                  <a:gd name="T55" fmla="*/ 44 h 56"/>
                  <a:gd name="T56" fmla="*/ 18 w 26"/>
                  <a:gd name="T57" fmla="*/ 48 h 56"/>
                  <a:gd name="T58" fmla="*/ 18 w 26"/>
                  <a:gd name="T59" fmla="*/ 48 h 56"/>
                  <a:gd name="T60" fmla="*/ 18 w 26"/>
                  <a:gd name="T61" fmla="*/ 48 h 56"/>
                  <a:gd name="T62" fmla="*/ 16 w 26"/>
                  <a:gd name="T63" fmla="*/ 52 h 56"/>
                  <a:gd name="T64" fmla="*/ 16 w 26"/>
                  <a:gd name="T65" fmla="*/ 52 h 56"/>
                  <a:gd name="T66" fmla="*/ 16 w 26"/>
                  <a:gd name="T67" fmla="*/ 52 h 56"/>
                  <a:gd name="T68" fmla="*/ 16 w 26"/>
                  <a:gd name="T69" fmla="*/ 56 h 56"/>
                  <a:gd name="T70" fmla="*/ 16 w 26"/>
                  <a:gd name="T71" fmla="*/ 56 h 56"/>
                  <a:gd name="T72" fmla="*/ 12 w 26"/>
                  <a:gd name="T73" fmla="*/ 56 h 56"/>
                  <a:gd name="T74" fmla="*/ 12 w 26"/>
                  <a:gd name="T75" fmla="*/ 56 h 56"/>
                  <a:gd name="T76" fmla="*/ 8 w 26"/>
                  <a:gd name="T77" fmla="*/ 48 h 56"/>
                  <a:gd name="T78" fmla="*/ 8 w 26"/>
                  <a:gd name="T79" fmla="*/ 48 h 56"/>
                  <a:gd name="T80" fmla="*/ 4 w 26"/>
                  <a:gd name="T81" fmla="*/ 44 h 56"/>
                  <a:gd name="T82" fmla="*/ 0 w 26"/>
                  <a:gd name="T83" fmla="*/ 40 h 56"/>
                  <a:gd name="T84" fmla="*/ 4 w 26"/>
                  <a:gd name="T85" fmla="*/ 40 h 56"/>
                  <a:gd name="T86" fmla="*/ 4 w 26"/>
                  <a:gd name="T87" fmla="*/ 44 h 56"/>
                  <a:gd name="T88" fmla="*/ 4 w 26"/>
                  <a:gd name="T89" fmla="*/ 40 h 56"/>
                  <a:gd name="T90" fmla="*/ 4 w 26"/>
                  <a:gd name="T91" fmla="*/ 36 h 56"/>
                  <a:gd name="T92" fmla="*/ 0 w 26"/>
                  <a:gd name="T93" fmla="*/ 36 h 56"/>
                  <a:gd name="T94" fmla="*/ 4 w 26"/>
                  <a:gd name="T95" fmla="*/ 32 h 56"/>
                  <a:gd name="T96" fmla="*/ 4 w 26"/>
                  <a:gd name="T97" fmla="*/ 32 h 56"/>
                  <a:gd name="T98" fmla="*/ 4 w 26"/>
                  <a:gd name="T99" fmla="*/ 30 h 56"/>
                  <a:gd name="T100" fmla="*/ 4 w 26"/>
                  <a:gd name="T101" fmla="*/ 26 h 56"/>
                  <a:gd name="T102" fmla="*/ 4 w 26"/>
                  <a:gd name="T103" fmla="*/ 26 h 56"/>
                  <a:gd name="T104" fmla="*/ 4 w 26"/>
                  <a:gd name="T105" fmla="*/ 18 h 56"/>
                  <a:gd name="T106" fmla="*/ 4 w 26"/>
                  <a:gd name="T10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56">
                    <a:moveTo>
                      <a:pt x="4" y="18"/>
                    </a:moveTo>
                    <a:lnTo>
                      <a:pt x="4" y="18"/>
                    </a:lnTo>
                    <a:lnTo>
                      <a:pt x="4" y="14"/>
                    </a:lnTo>
                    <a:lnTo>
                      <a:pt x="4" y="14"/>
                    </a:lnTo>
                    <a:lnTo>
                      <a:pt x="4" y="14"/>
                    </a:lnTo>
                    <a:lnTo>
                      <a:pt x="4" y="14"/>
                    </a:lnTo>
                    <a:lnTo>
                      <a:pt x="4" y="14"/>
                    </a:lnTo>
                    <a:lnTo>
                      <a:pt x="4" y="14"/>
                    </a:lnTo>
                    <a:lnTo>
                      <a:pt x="4" y="14"/>
                    </a:lnTo>
                    <a:lnTo>
                      <a:pt x="0" y="10"/>
                    </a:lnTo>
                    <a:lnTo>
                      <a:pt x="0" y="10"/>
                    </a:lnTo>
                    <a:lnTo>
                      <a:pt x="4" y="10"/>
                    </a:lnTo>
                    <a:lnTo>
                      <a:pt x="4" y="6"/>
                    </a:lnTo>
                    <a:lnTo>
                      <a:pt x="4" y="6"/>
                    </a:lnTo>
                    <a:lnTo>
                      <a:pt x="0" y="6"/>
                    </a:lnTo>
                    <a:lnTo>
                      <a:pt x="0" y="6"/>
                    </a:lnTo>
                    <a:lnTo>
                      <a:pt x="4" y="2"/>
                    </a:lnTo>
                    <a:lnTo>
                      <a:pt x="4" y="0"/>
                    </a:lnTo>
                    <a:lnTo>
                      <a:pt x="4" y="0"/>
                    </a:lnTo>
                    <a:lnTo>
                      <a:pt x="8" y="0"/>
                    </a:lnTo>
                    <a:lnTo>
                      <a:pt x="8" y="0"/>
                    </a:lnTo>
                    <a:lnTo>
                      <a:pt x="8" y="0"/>
                    </a:lnTo>
                    <a:lnTo>
                      <a:pt x="8" y="0"/>
                    </a:lnTo>
                    <a:lnTo>
                      <a:pt x="8" y="0"/>
                    </a:lnTo>
                    <a:lnTo>
                      <a:pt x="8" y="0"/>
                    </a:lnTo>
                    <a:lnTo>
                      <a:pt x="8" y="0"/>
                    </a:lnTo>
                    <a:lnTo>
                      <a:pt x="8" y="0"/>
                    </a:lnTo>
                    <a:lnTo>
                      <a:pt x="8" y="2"/>
                    </a:lnTo>
                    <a:lnTo>
                      <a:pt x="12" y="0"/>
                    </a:lnTo>
                    <a:lnTo>
                      <a:pt x="12" y="0"/>
                    </a:lnTo>
                    <a:lnTo>
                      <a:pt x="12" y="0"/>
                    </a:lnTo>
                    <a:lnTo>
                      <a:pt x="12" y="0"/>
                    </a:lnTo>
                    <a:lnTo>
                      <a:pt x="16" y="0"/>
                    </a:lnTo>
                    <a:lnTo>
                      <a:pt x="16" y="2"/>
                    </a:lnTo>
                    <a:lnTo>
                      <a:pt x="16" y="2"/>
                    </a:lnTo>
                    <a:lnTo>
                      <a:pt x="16" y="2"/>
                    </a:lnTo>
                    <a:lnTo>
                      <a:pt x="16" y="2"/>
                    </a:lnTo>
                    <a:lnTo>
                      <a:pt x="16" y="2"/>
                    </a:lnTo>
                    <a:lnTo>
                      <a:pt x="18" y="6"/>
                    </a:lnTo>
                    <a:lnTo>
                      <a:pt x="18" y="6"/>
                    </a:lnTo>
                    <a:lnTo>
                      <a:pt x="18" y="6"/>
                    </a:lnTo>
                    <a:lnTo>
                      <a:pt x="18" y="10"/>
                    </a:lnTo>
                    <a:lnTo>
                      <a:pt x="18" y="10"/>
                    </a:lnTo>
                    <a:lnTo>
                      <a:pt x="18" y="10"/>
                    </a:lnTo>
                    <a:lnTo>
                      <a:pt x="18" y="10"/>
                    </a:lnTo>
                    <a:lnTo>
                      <a:pt x="18" y="14"/>
                    </a:lnTo>
                    <a:lnTo>
                      <a:pt x="18" y="14"/>
                    </a:lnTo>
                    <a:lnTo>
                      <a:pt x="18" y="14"/>
                    </a:lnTo>
                    <a:lnTo>
                      <a:pt x="18" y="14"/>
                    </a:lnTo>
                    <a:lnTo>
                      <a:pt x="18" y="18"/>
                    </a:lnTo>
                    <a:lnTo>
                      <a:pt x="18" y="18"/>
                    </a:lnTo>
                    <a:lnTo>
                      <a:pt x="18" y="22"/>
                    </a:lnTo>
                    <a:lnTo>
                      <a:pt x="18" y="22"/>
                    </a:lnTo>
                    <a:lnTo>
                      <a:pt x="18" y="22"/>
                    </a:lnTo>
                    <a:lnTo>
                      <a:pt x="18" y="22"/>
                    </a:lnTo>
                    <a:lnTo>
                      <a:pt x="18" y="22"/>
                    </a:lnTo>
                    <a:lnTo>
                      <a:pt x="18" y="22"/>
                    </a:lnTo>
                    <a:lnTo>
                      <a:pt x="18" y="22"/>
                    </a:lnTo>
                    <a:lnTo>
                      <a:pt x="18" y="26"/>
                    </a:lnTo>
                    <a:lnTo>
                      <a:pt x="18" y="26"/>
                    </a:lnTo>
                    <a:lnTo>
                      <a:pt x="18" y="26"/>
                    </a:lnTo>
                    <a:lnTo>
                      <a:pt x="18" y="30"/>
                    </a:lnTo>
                    <a:lnTo>
                      <a:pt x="18" y="30"/>
                    </a:lnTo>
                    <a:lnTo>
                      <a:pt x="22" y="32"/>
                    </a:lnTo>
                    <a:lnTo>
                      <a:pt x="22" y="32"/>
                    </a:lnTo>
                    <a:lnTo>
                      <a:pt x="22" y="32"/>
                    </a:lnTo>
                    <a:lnTo>
                      <a:pt x="22" y="32"/>
                    </a:lnTo>
                    <a:lnTo>
                      <a:pt x="22" y="32"/>
                    </a:lnTo>
                    <a:lnTo>
                      <a:pt x="26" y="32"/>
                    </a:lnTo>
                    <a:lnTo>
                      <a:pt x="26" y="32"/>
                    </a:lnTo>
                    <a:lnTo>
                      <a:pt x="26" y="32"/>
                    </a:lnTo>
                    <a:lnTo>
                      <a:pt x="26" y="32"/>
                    </a:lnTo>
                    <a:lnTo>
                      <a:pt x="26" y="36"/>
                    </a:lnTo>
                    <a:lnTo>
                      <a:pt x="26" y="36"/>
                    </a:lnTo>
                    <a:lnTo>
                      <a:pt x="26" y="36"/>
                    </a:lnTo>
                    <a:lnTo>
                      <a:pt x="26" y="40"/>
                    </a:lnTo>
                    <a:lnTo>
                      <a:pt x="26" y="40"/>
                    </a:lnTo>
                    <a:lnTo>
                      <a:pt x="22" y="40"/>
                    </a:lnTo>
                    <a:lnTo>
                      <a:pt x="22" y="40"/>
                    </a:lnTo>
                    <a:lnTo>
                      <a:pt x="22" y="40"/>
                    </a:lnTo>
                    <a:lnTo>
                      <a:pt x="22" y="40"/>
                    </a:lnTo>
                    <a:lnTo>
                      <a:pt x="22" y="44"/>
                    </a:lnTo>
                    <a:lnTo>
                      <a:pt x="22" y="44"/>
                    </a:lnTo>
                    <a:lnTo>
                      <a:pt x="22" y="44"/>
                    </a:lnTo>
                    <a:lnTo>
                      <a:pt x="22" y="44"/>
                    </a:lnTo>
                    <a:lnTo>
                      <a:pt x="18" y="48"/>
                    </a:lnTo>
                    <a:lnTo>
                      <a:pt x="18" y="48"/>
                    </a:lnTo>
                    <a:lnTo>
                      <a:pt x="18" y="48"/>
                    </a:lnTo>
                    <a:lnTo>
                      <a:pt x="18" y="48"/>
                    </a:lnTo>
                    <a:lnTo>
                      <a:pt x="18" y="48"/>
                    </a:lnTo>
                    <a:lnTo>
                      <a:pt x="18" y="48"/>
                    </a:lnTo>
                    <a:lnTo>
                      <a:pt x="18" y="48"/>
                    </a:lnTo>
                    <a:lnTo>
                      <a:pt x="18" y="48"/>
                    </a:lnTo>
                    <a:lnTo>
                      <a:pt x="18" y="48"/>
                    </a:lnTo>
                    <a:lnTo>
                      <a:pt x="16" y="48"/>
                    </a:lnTo>
                    <a:lnTo>
                      <a:pt x="16" y="52"/>
                    </a:lnTo>
                    <a:lnTo>
                      <a:pt x="16" y="52"/>
                    </a:lnTo>
                    <a:lnTo>
                      <a:pt x="16" y="52"/>
                    </a:lnTo>
                    <a:lnTo>
                      <a:pt x="16" y="52"/>
                    </a:lnTo>
                    <a:lnTo>
                      <a:pt x="16" y="52"/>
                    </a:lnTo>
                    <a:lnTo>
                      <a:pt x="16" y="56"/>
                    </a:lnTo>
                    <a:lnTo>
                      <a:pt x="16" y="52"/>
                    </a:lnTo>
                    <a:lnTo>
                      <a:pt x="16" y="52"/>
                    </a:lnTo>
                    <a:lnTo>
                      <a:pt x="16" y="56"/>
                    </a:lnTo>
                    <a:lnTo>
                      <a:pt x="16" y="56"/>
                    </a:lnTo>
                    <a:lnTo>
                      <a:pt x="16" y="56"/>
                    </a:lnTo>
                    <a:lnTo>
                      <a:pt x="16" y="56"/>
                    </a:lnTo>
                    <a:lnTo>
                      <a:pt x="16" y="56"/>
                    </a:lnTo>
                    <a:lnTo>
                      <a:pt x="12" y="56"/>
                    </a:lnTo>
                    <a:lnTo>
                      <a:pt x="12" y="56"/>
                    </a:lnTo>
                    <a:lnTo>
                      <a:pt x="12" y="56"/>
                    </a:lnTo>
                    <a:lnTo>
                      <a:pt x="12" y="56"/>
                    </a:lnTo>
                    <a:lnTo>
                      <a:pt x="12" y="56"/>
                    </a:lnTo>
                    <a:lnTo>
                      <a:pt x="12" y="56"/>
                    </a:lnTo>
                    <a:lnTo>
                      <a:pt x="12" y="52"/>
                    </a:lnTo>
                    <a:lnTo>
                      <a:pt x="12" y="52"/>
                    </a:lnTo>
                    <a:lnTo>
                      <a:pt x="8" y="48"/>
                    </a:lnTo>
                    <a:lnTo>
                      <a:pt x="8" y="48"/>
                    </a:lnTo>
                    <a:lnTo>
                      <a:pt x="8" y="48"/>
                    </a:lnTo>
                    <a:lnTo>
                      <a:pt x="8" y="48"/>
                    </a:lnTo>
                    <a:lnTo>
                      <a:pt x="8" y="48"/>
                    </a:lnTo>
                    <a:lnTo>
                      <a:pt x="4" y="48"/>
                    </a:lnTo>
                    <a:lnTo>
                      <a:pt x="4" y="44"/>
                    </a:lnTo>
                    <a:lnTo>
                      <a:pt x="4" y="44"/>
                    </a:lnTo>
                    <a:lnTo>
                      <a:pt x="4" y="44"/>
                    </a:lnTo>
                    <a:lnTo>
                      <a:pt x="0" y="40"/>
                    </a:lnTo>
                    <a:lnTo>
                      <a:pt x="0" y="40"/>
                    </a:lnTo>
                    <a:lnTo>
                      <a:pt x="0" y="40"/>
                    </a:lnTo>
                    <a:lnTo>
                      <a:pt x="4" y="40"/>
                    </a:lnTo>
                    <a:lnTo>
                      <a:pt x="4" y="44"/>
                    </a:lnTo>
                    <a:lnTo>
                      <a:pt x="4" y="44"/>
                    </a:lnTo>
                    <a:lnTo>
                      <a:pt x="4" y="44"/>
                    </a:lnTo>
                    <a:lnTo>
                      <a:pt x="4" y="44"/>
                    </a:lnTo>
                    <a:lnTo>
                      <a:pt x="4" y="44"/>
                    </a:lnTo>
                    <a:lnTo>
                      <a:pt x="4" y="40"/>
                    </a:lnTo>
                    <a:lnTo>
                      <a:pt x="4" y="40"/>
                    </a:lnTo>
                    <a:lnTo>
                      <a:pt x="4" y="36"/>
                    </a:lnTo>
                    <a:lnTo>
                      <a:pt x="4" y="36"/>
                    </a:lnTo>
                    <a:lnTo>
                      <a:pt x="0" y="36"/>
                    </a:lnTo>
                    <a:lnTo>
                      <a:pt x="0" y="36"/>
                    </a:lnTo>
                    <a:lnTo>
                      <a:pt x="0" y="36"/>
                    </a:lnTo>
                    <a:lnTo>
                      <a:pt x="4" y="32"/>
                    </a:lnTo>
                    <a:lnTo>
                      <a:pt x="4" y="32"/>
                    </a:lnTo>
                    <a:lnTo>
                      <a:pt x="4" y="32"/>
                    </a:lnTo>
                    <a:lnTo>
                      <a:pt x="4" y="32"/>
                    </a:lnTo>
                    <a:lnTo>
                      <a:pt x="4" y="32"/>
                    </a:lnTo>
                    <a:lnTo>
                      <a:pt x="4" y="32"/>
                    </a:lnTo>
                    <a:lnTo>
                      <a:pt x="4" y="30"/>
                    </a:lnTo>
                    <a:lnTo>
                      <a:pt x="4" y="30"/>
                    </a:lnTo>
                    <a:lnTo>
                      <a:pt x="4" y="30"/>
                    </a:lnTo>
                    <a:lnTo>
                      <a:pt x="4" y="30"/>
                    </a:lnTo>
                    <a:lnTo>
                      <a:pt x="4" y="26"/>
                    </a:lnTo>
                    <a:lnTo>
                      <a:pt x="4" y="26"/>
                    </a:lnTo>
                    <a:lnTo>
                      <a:pt x="4" y="26"/>
                    </a:lnTo>
                    <a:lnTo>
                      <a:pt x="4" y="26"/>
                    </a:lnTo>
                    <a:lnTo>
                      <a:pt x="4" y="26"/>
                    </a:lnTo>
                    <a:lnTo>
                      <a:pt x="4" y="22"/>
                    </a:lnTo>
                    <a:lnTo>
                      <a:pt x="4" y="18"/>
                    </a:lnTo>
                    <a:lnTo>
                      <a:pt x="4" y="18"/>
                    </a:lnTo>
                    <a:lnTo>
                      <a:pt x="4" y="18"/>
                    </a:lnTo>
                    <a:lnTo>
                      <a:pt x="4" y="18"/>
                    </a:lnTo>
                    <a:lnTo>
                      <a:pt x="4" y="18"/>
                    </a:lnTo>
                    <a:lnTo>
                      <a:pt x="4" y="18"/>
                    </a:lnTo>
                    <a:lnTo>
                      <a:pt x="4" y="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1" name="Freeform 88">
                <a:extLst>
                  <a:ext uri="{FF2B5EF4-FFF2-40B4-BE49-F238E27FC236}">
                    <a16:creationId xmlns:a16="http://schemas.microsoft.com/office/drawing/2014/main" id="{43A82588-B072-42A4-A0B8-09550D42D66E}"/>
                  </a:ext>
                </a:extLst>
              </p:cNvPr>
              <p:cNvSpPr>
                <a:spLocks/>
              </p:cNvSpPr>
              <p:nvPr/>
            </p:nvSpPr>
            <p:spPr bwMode="auto">
              <a:xfrm>
                <a:off x="4386195" y="8698028"/>
                <a:ext cx="13941" cy="3485"/>
              </a:xfrm>
              <a:custGeom>
                <a:avLst/>
                <a:gdLst>
                  <a:gd name="T0" fmla="*/ 0 w 8"/>
                  <a:gd name="T1" fmla="*/ 0 h 2"/>
                  <a:gd name="T2" fmla="*/ 4 w 8"/>
                  <a:gd name="T3" fmla="*/ 0 h 2"/>
                  <a:gd name="T4" fmla="*/ 4 w 8"/>
                  <a:gd name="T5" fmla="*/ 0 h 2"/>
                  <a:gd name="T6" fmla="*/ 4 w 8"/>
                  <a:gd name="T7" fmla="*/ 0 h 2"/>
                  <a:gd name="T8" fmla="*/ 8 w 8"/>
                  <a:gd name="T9" fmla="*/ 0 h 2"/>
                  <a:gd name="T10" fmla="*/ 8 w 8"/>
                  <a:gd name="T11" fmla="*/ 0 h 2"/>
                  <a:gd name="T12" fmla="*/ 8 w 8"/>
                  <a:gd name="T13" fmla="*/ 0 h 2"/>
                  <a:gd name="T14" fmla="*/ 8 w 8"/>
                  <a:gd name="T15" fmla="*/ 0 h 2"/>
                  <a:gd name="T16" fmla="*/ 8 w 8"/>
                  <a:gd name="T17" fmla="*/ 0 h 2"/>
                  <a:gd name="T18" fmla="*/ 8 w 8"/>
                  <a:gd name="T19" fmla="*/ 0 h 2"/>
                  <a:gd name="T20" fmla="*/ 8 w 8"/>
                  <a:gd name="T21" fmla="*/ 0 h 2"/>
                  <a:gd name="T22" fmla="*/ 4 w 8"/>
                  <a:gd name="T23" fmla="*/ 2 h 2"/>
                  <a:gd name="T24" fmla="*/ 4 w 8"/>
                  <a:gd name="T25" fmla="*/ 2 h 2"/>
                  <a:gd name="T26" fmla="*/ 4 w 8"/>
                  <a:gd name="T27" fmla="*/ 2 h 2"/>
                  <a:gd name="T28" fmla="*/ 4 w 8"/>
                  <a:gd name="T29" fmla="*/ 2 h 2"/>
                  <a:gd name="T30" fmla="*/ 0 w 8"/>
                  <a:gd name="T31" fmla="*/ 0 h 2"/>
                  <a:gd name="T32" fmla="*/ 0 w 8"/>
                  <a:gd name="T33" fmla="*/ 0 h 2"/>
                  <a:gd name="T34" fmla="*/ 0 w 8"/>
                  <a:gd name="T35" fmla="*/ 0 h 2"/>
                  <a:gd name="T36" fmla="*/ 0 w 8"/>
                  <a:gd name="T37" fmla="*/ 0 h 2"/>
                  <a:gd name="T38" fmla="*/ 0 w 8"/>
                  <a:gd name="T39" fmla="*/ 0 h 2"/>
                  <a:gd name="T40" fmla="*/ 0 w 8"/>
                  <a:gd name="T4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2">
                    <a:moveTo>
                      <a:pt x="0" y="0"/>
                    </a:moveTo>
                    <a:lnTo>
                      <a:pt x="4" y="0"/>
                    </a:lnTo>
                    <a:lnTo>
                      <a:pt x="4" y="0"/>
                    </a:lnTo>
                    <a:lnTo>
                      <a:pt x="4" y="0"/>
                    </a:lnTo>
                    <a:lnTo>
                      <a:pt x="8" y="0"/>
                    </a:lnTo>
                    <a:lnTo>
                      <a:pt x="8" y="0"/>
                    </a:lnTo>
                    <a:lnTo>
                      <a:pt x="8" y="0"/>
                    </a:lnTo>
                    <a:lnTo>
                      <a:pt x="8" y="0"/>
                    </a:lnTo>
                    <a:lnTo>
                      <a:pt x="8" y="0"/>
                    </a:lnTo>
                    <a:lnTo>
                      <a:pt x="8" y="0"/>
                    </a:lnTo>
                    <a:lnTo>
                      <a:pt x="8" y="0"/>
                    </a:lnTo>
                    <a:lnTo>
                      <a:pt x="4" y="2"/>
                    </a:lnTo>
                    <a:lnTo>
                      <a:pt x="4" y="2"/>
                    </a:lnTo>
                    <a:lnTo>
                      <a:pt x="4" y="2"/>
                    </a:lnTo>
                    <a:lnTo>
                      <a:pt x="4" y="2"/>
                    </a:lnTo>
                    <a:lnTo>
                      <a:pt x="0" y="0"/>
                    </a:lnTo>
                    <a:lnTo>
                      <a:pt x="0" y="0"/>
                    </a:lnTo>
                    <a:lnTo>
                      <a:pt x="0" y="0"/>
                    </a:lnTo>
                    <a:lnTo>
                      <a:pt x="0" y="0"/>
                    </a:lnTo>
                    <a:lnTo>
                      <a:pt x="0" y="0"/>
                    </a:lnTo>
                    <a:lnTo>
                      <a:pt x="0"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2" name="Freeform 89">
                <a:extLst>
                  <a:ext uri="{FF2B5EF4-FFF2-40B4-BE49-F238E27FC236}">
                    <a16:creationId xmlns:a16="http://schemas.microsoft.com/office/drawing/2014/main" id="{ABE3E4D3-145E-4BD8-B711-322105CC17C5}"/>
                  </a:ext>
                </a:extLst>
              </p:cNvPr>
              <p:cNvSpPr>
                <a:spLocks/>
              </p:cNvSpPr>
              <p:nvPr/>
            </p:nvSpPr>
            <p:spPr bwMode="auto">
              <a:xfrm>
                <a:off x="4588335" y="8471492"/>
                <a:ext cx="188199" cy="90614"/>
              </a:xfrm>
              <a:custGeom>
                <a:avLst/>
                <a:gdLst>
                  <a:gd name="T0" fmla="*/ 12 w 108"/>
                  <a:gd name="T1" fmla="*/ 40 h 52"/>
                  <a:gd name="T2" fmla="*/ 8 w 108"/>
                  <a:gd name="T3" fmla="*/ 44 h 52"/>
                  <a:gd name="T4" fmla="*/ 4 w 108"/>
                  <a:gd name="T5" fmla="*/ 40 h 52"/>
                  <a:gd name="T6" fmla="*/ 4 w 108"/>
                  <a:gd name="T7" fmla="*/ 40 h 52"/>
                  <a:gd name="T8" fmla="*/ 4 w 108"/>
                  <a:gd name="T9" fmla="*/ 34 h 52"/>
                  <a:gd name="T10" fmla="*/ 0 w 108"/>
                  <a:gd name="T11" fmla="*/ 30 h 52"/>
                  <a:gd name="T12" fmla="*/ 4 w 108"/>
                  <a:gd name="T13" fmla="*/ 30 h 52"/>
                  <a:gd name="T14" fmla="*/ 12 w 108"/>
                  <a:gd name="T15" fmla="*/ 38 h 52"/>
                  <a:gd name="T16" fmla="*/ 14 w 108"/>
                  <a:gd name="T17" fmla="*/ 34 h 52"/>
                  <a:gd name="T18" fmla="*/ 18 w 108"/>
                  <a:gd name="T19" fmla="*/ 30 h 52"/>
                  <a:gd name="T20" fmla="*/ 26 w 108"/>
                  <a:gd name="T21" fmla="*/ 30 h 52"/>
                  <a:gd name="T22" fmla="*/ 38 w 108"/>
                  <a:gd name="T23" fmla="*/ 30 h 52"/>
                  <a:gd name="T24" fmla="*/ 38 w 108"/>
                  <a:gd name="T25" fmla="*/ 30 h 52"/>
                  <a:gd name="T26" fmla="*/ 44 w 108"/>
                  <a:gd name="T27" fmla="*/ 30 h 52"/>
                  <a:gd name="T28" fmla="*/ 48 w 108"/>
                  <a:gd name="T29" fmla="*/ 34 h 52"/>
                  <a:gd name="T30" fmla="*/ 48 w 108"/>
                  <a:gd name="T31" fmla="*/ 26 h 52"/>
                  <a:gd name="T32" fmla="*/ 48 w 108"/>
                  <a:gd name="T33" fmla="*/ 22 h 52"/>
                  <a:gd name="T34" fmla="*/ 44 w 108"/>
                  <a:gd name="T35" fmla="*/ 18 h 52"/>
                  <a:gd name="T36" fmla="*/ 52 w 108"/>
                  <a:gd name="T37" fmla="*/ 14 h 52"/>
                  <a:gd name="T38" fmla="*/ 56 w 108"/>
                  <a:gd name="T39" fmla="*/ 10 h 52"/>
                  <a:gd name="T40" fmla="*/ 60 w 108"/>
                  <a:gd name="T41" fmla="*/ 10 h 52"/>
                  <a:gd name="T42" fmla="*/ 64 w 108"/>
                  <a:gd name="T43" fmla="*/ 6 h 52"/>
                  <a:gd name="T44" fmla="*/ 70 w 108"/>
                  <a:gd name="T45" fmla="*/ 6 h 52"/>
                  <a:gd name="T46" fmla="*/ 74 w 108"/>
                  <a:gd name="T47" fmla="*/ 6 h 52"/>
                  <a:gd name="T48" fmla="*/ 78 w 108"/>
                  <a:gd name="T49" fmla="*/ 4 h 52"/>
                  <a:gd name="T50" fmla="*/ 82 w 108"/>
                  <a:gd name="T51" fmla="*/ 0 h 52"/>
                  <a:gd name="T52" fmla="*/ 86 w 108"/>
                  <a:gd name="T53" fmla="*/ 4 h 52"/>
                  <a:gd name="T54" fmla="*/ 92 w 108"/>
                  <a:gd name="T55" fmla="*/ 4 h 52"/>
                  <a:gd name="T56" fmla="*/ 96 w 108"/>
                  <a:gd name="T57" fmla="*/ 6 h 52"/>
                  <a:gd name="T58" fmla="*/ 100 w 108"/>
                  <a:gd name="T59" fmla="*/ 6 h 52"/>
                  <a:gd name="T60" fmla="*/ 104 w 108"/>
                  <a:gd name="T61" fmla="*/ 6 h 52"/>
                  <a:gd name="T62" fmla="*/ 104 w 108"/>
                  <a:gd name="T63" fmla="*/ 14 h 52"/>
                  <a:gd name="T64" fmla="*/ 108 w 108"/>
                  <a:gd name="T65" fmla="*/ 18 h 52"/>
                  <a:gd name="T66" fmla="*/ 108 w 108"/>
                  <a:gd name="T67" fmla="*/ 22 h 52"/>
                  <a:gd name="T68" fmla="*/ 108 w 108"/>
                  <a:gd name="T69" fmla="*/ 26 h 52"/>
                  <a:gd name="T70" fmla="*/ 100 w 108"/>
                  <a:gd name="T71" fmla="*/ 26 h 52"/>
                  <a:gd name="T72" fmla="*/ 100 w 108"/>
                  <a:gd name="T73" fmla="*/ 30 h 52"/>
                  <a:gd name="T74" fmla="*/ 100 w 108"/>
                  <a:gd name="T75" fmla="*/ 34 h 52"/>
                  <a:gd name="T76" fmla="*/ 100 w 108"/>
                  <a:gd name="T77" fmla="*/ 38 h 52"/>
                  <a:gd name="T78" fmla="*/ 96 w 108"/>
                  <a:gd name="T79" fmla="*/ 40 h 52"/>
                  <a:gd name="T80" fmla="*/ 92 w 108"/>
                  <a:gd name="T81" fmla="*/ 44 h 52"/>
                  <a:gd name="T82" fmla="*/ 90 w 108"/>
                  <a:gd name="T83" fmla="*/ 48 h 52"/>
                  <a:gd name="T84" fmla="*/ 78 w 108"/>
                  <a:gd name="T85" fmla="*/ 48 h 52"/>
                  <a:gd name="T86" fmla="*/ 70 w 108"/>
                  <a:gd name="T87" fmla="*/ 52 h 52"/>
                  <a:gd name="T88" fmla="*/ 64 w 108"/>
                  <a:gd name="T89" fmla="*/ 52 h 52"/>
                  <a:gd name="T90" fmla="*/ 56 w 108"/>
                  <a:gd name="T91" fmla="*/ 52 h 52"/>
                  <a:gd name="T92" fmla="*/ 44 w 108"/>
                  <a:gd name="T93" fmla="*/ 48 h 52"/>
                  <a:gd name="T94" fmla="*/ 40 w 108"/>
                  <a:gd name="T95" fmla="*/ 48 h 52"/>
                  <a:gd name="T96" fmla="*/ 38 w 108"/>
                  <a:gd name="T97" fmla="*/ 40 h 52"/>
                  <a:gd name="T98" fmla="*/ 38 w 108"/>
                  <a:gd name="T99" fmla="*/ 40 h 52"/>
                  <a:gd name="T100" fmla="*/ 30 w 108"/>
                  <a:gd name="T101" fmla="*/ 40 h 52"/>
                  <a:gd name="T102" fmla="*/ 22 w 108"/>
                  <a:gd name="T103" fmla="*/ 44 h 52"/>
                  <a:gd name="T104" fmla="*/ 18 w 108"/>
                  <a:gd name="T105" fmla="*/ 44 h 52"/>
                  <a:gd name="T106" fmla="*/ 14 w 108"/>
                  <a:gd name="T10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52">
                    <a:moveTo>
                      <a:pt x="14" y="44"/>
                    </a:moveTo>
                    <a:lnTo>
                      <a:pt x="14" y="44"/>
                    </a:lnTo>
                    <a:lnTo>
                      <a:pt x="14" y="40"/>
                    </a:lnTo>
                    <a:lnTo>
                      <a:pt x="12" y="40"/>
                    </a:lnTo>
                    <a:lnTo>
                      <a:pt x="12" y="40"/>
                    </a:lnTo>
                    <a:lnTo>
                      <a:pt x="12" y="40"/>
                    </a:lnTo>
                    <a:lnTo>
                      <a:pt x="12" y="44"/>
                    </a:lnTo>
                    <a:lnTo>
                      <a:pt x="12" y="44"/>
                    </a:lnTo>
                    <a:lnTo>
                      <a:pt x="12" y="44"/>
                    </a:lnTo>
                    <a:lnTo>
                      <a:pt x="8" y="44"/>
                    </a:lnTo>
                    <a:lnTo>
                      <a:pt x="8" y="44"/>
                    </a:lnTo>
                    <a:lnTo>
                      <a:pt x="8" y="44"/>
                    </a:lnTo>
                    <a:lnTo>
                      <a:pt x="8" y="44"/>
                    </a:lnTo>
                    <a:lnTo>
                      <a:pt x="8" y="44"/>
                    </a:lnTo>
                    <a:lnTo>
                      <a:pt x="4" y="44"/>
                    </a:lnTo>
                    <a:lnTo>
                      <a:pt x="4" y="40"/>
                    </a:lnTo>
                    <a:lnTo>
                      <a:pt x="8" y="40"/>
                    </a:lnTo>
                    <a:lnTo>
                      <a:pt x="4" y="40"/>
                    </a:lnTo>
                    <a:lnTo>
                      <a:pt x="4" y="40"/>
                    </a:lnTo>
                    <a:lnTo>
                      <a:pt x="4" y="40"/>
                    </a:lnTo>
                    <a:lnTo>
                      <a:pt x="0" y="40"/>
                    </a:lnTo>
                    <a:lnTo>
                      <a:pt x="0" y="40"/>
                    </a:lnTo>
                    <a:lnTo>
                      <a:pt x="4" y="40"/>
                    </a:lnTo>
                    <a:lnTo>
                      <a:pt x="4" y="40"/>
                    </a:lnTo>
                    <a:lnTo>
                      <a:pt x="4" y="38"/>
                    </a:lnTo>
                    <a:lnTo>
                      <a:pt x="0" y="38"/>
                    </a:lnTo>
                    <a:lnTo>
                      <a:pt x="0" y="38"/>
                    </a:lnTo>
                    <a:lnTo>
                      <a:pt x="0" y="38"/>
                    </a:lnTo>
                    <a:lnTo>
                      <a:pt x="0" y="34"/>
                    </a:lnTo>
                    <a:lnTo>
                      <a:pt x="4" y="34"/>
                    </a:lnTo>
                    <a:lnTo>
                      <a:pt x="4" y="34"/>
                    </a:lnTo>
                    <a:lnTo>
                      <a:pt x="4" y="34"/>
                    </a:lnTo>
                    <a:lnTo>
                      <a:pt x="0" y="34"/>
                    </a:lnTo>
                    <a:lnTo>
                      <a:pt x="0" y="34"/>
                    </a:lnTo>
                    <a:lnTo>
                      <a:pt x="0" y="30"/>
                    </a:lnTo>
                    <a:lnTo>
                      <a:pt x="0" y="30"/>
                    </a:lnTo>
                    <a:lnTo>
                      <a:pt x="0" y="30"/>
                    </a:lnTo>
                    <a:lnTo>
                      <a:pt x="4" y="30"/>
                    </a:lnTo>
                    <a:lnTo>
                      <a:pt x="4" y="30"/>
                    </a:lnTo>
                    <a:lnTo>
                      <a:pt x="4" y="30"/>
                    </a:lnTo>
                    <a:lnTo>
                      <a:pt x="4" y="30"/>
                    </a:lnTo>
                    <a:lnTo>
                      <a:pt x="4" y="30"/>
                    </a:lnTo>
                    <a:lnTo>
                      <a:pt x="4" y="30"/>
                    </a:lnTo>
                    <a:lnTo>
                      <a:pt x="8" y="30"/>
                    </a:lnTo>
                    <a:lnTo>
                      <a:pt x="8" y="34"/>
                    </a:lnTo>
                    <a:lnTo>
                      <a:pt x="12" y="34"/>
                    </a:lnTo>
                    <a:lnTo>
                      <a:pt x="12" y="34"/>
                    </a:lnTo>
                    <a:lnTo>
                      <a:pt x="12" y="38"/>
                    </a:lnTo>
                    <a:lnTo>
                      <a:pt x="12" y="38"/>
                    </a:lnTo>
                    <a:lnTo>
                      <a:pt x="12" y="38"/>
                    </a:lnTo>
                    <a:lnTo>
                      <a:pt x="12" y="38"/>
                    </a:lnTo>
                    <a:lnTo>
                      <a:pt x="14" y="34"/>
                    </a:lnTo>
                    <a:lnTo>
                      <a:pt x="14" y="34"/>
                    </a:lnTo>
                    <a:lnTo>
                      <a:pt x="14" y="34"/>
                    </a:lnTo>
                    <a:lnTo>
                      <a:pt x="14" y="30"/>
                    </a:lnTo>
                    <a:lnTo>
                      <a:pt x="14" y="30"/>
                    </a:lnTo>
                    <a:lnTo>
                      <a:pt x="14" y="30"/>
                    </a:lnTo>
                    <a:lnTo>
                      <a:pt x="14" y="30"/>
                    </a:lnTo>
                    <a:lnTo>
                      <a:pt x="18" y="30"/>
                    </a:lnTo>
                    <a:lnTo>
                      <a:pt x="18" y="30"/>
                    </a:lnTo>
                    <a:lnTo>
                      <a:pt x="22" y="34"/>
                    </a:lnTo>
                    <a:lnTo>
                      <a:pt x="22" y="34"/>
                    </a:lnTo>
                    <a:lnTo>
                      <a:pt x="22" y="34"/>
                    </a:lnTo>
                    <a:lnTo>
                      <a:pt x="22" y="34"/>
                    </a:lnTo>
                    <a:lnTo>
                      <a:pt x="26" y="34"/>
                    </a:lnTo>
                    <a:lnTo>
                      <a:pt x="26" y="30"/>
                    </a:lnTo>
                    <a:lnTo>
                      <a:pt x="30" y="30"/>
                    </a:lnTo>
                    <a:lnTo>
                      <a:pt x="30" y="30"/>
                    </a:lnTo>
                    <a:lnTo>
                      <a:pt x="30" y="30"/>
                    </a:lnTo>
                    <a:lnTo>
                      <a:pt x="30" y="30"/>
                    </a:lnTo>
                    <a:lnTo>
                      <a:pt x="34" y="30"/>
                    </a:lnTo>
                    <a:lnTo>
                      <a:pt x="38" y="30"/>
                    </a:lnTo>
                    <a:lnTo>
                      <a:pt x="38" y="30"/>
                    </a:lnTo>
                    <a:lnTo>
                      <a:pt x="38" y="30"/>
                    </a:lnTo>
                    <a:lnTo>
                      <a:pt x="38" y="30"/>
                    </a:lnTo>
                    <a:lnTo>
                      <a:pt x="38" y="30"/>
                    </a:lnTo>
                    <a:lnTo>
                      <a:pt x="38" y="30"/>
                    </a:lnTo>
                    <a:lnTo>
                      <a:pt x="38" y="30"/>
                    </a:lnTo>
                    <a:lnTo>
                      <a:pt x="40" y="30"/>
                    </a:lnTo>
                    <a:lnTo>
                      <a:pt x="40" y="30"/>
                    </a:lnTo>
                    <a:lnTo>
                      <a:pt x="44" y="30"/>
                    </a:lnTo>
                    <a:lnTo>
                      <a:pt x="44" y="30"/>
                    </a:lnTo>
                    <a:lnTo>
                      <a:pt x="44" y="30"/>
                    </a:lnTo>
                    <a:lnTo>
                      <a:pt x="44" y="30"/>
                    </a:lnTo>
                    <a:lnTo>
                      <a:pt x="44" y="30"/>
                    </a:lnTo>
                    <a:lnTo>
                      <a:pt x="48" y="30"/>
                    </a:lnTo>
                    <a:lnTo>
                      <a:pt x="48" y="30"/>
                    </a:lnTo>
                    <a:lnTo>
                      <a:pt x="48" y="30"/>
                    </a:lnTo>
                    <a:lnTo>
                      <a:pt x="48" y="30"/>
                    </a:lnTo>
                    <a:lnTo>
                      <a:pt x="48" y="34"/>
                    </a:lnTo>
                    <a:lnTo>
                      <a:pt x="48" y="34"/>
                    </a:lnTo>
                    <a:lnTo>
                      <a:pt x="52" y="34"/>
                    </a:lnTo>
                    <a:lnTo>
                      <a:pt x="52" y="30"/>
                    </a:lnTo>
                    <a:lnTo>
                      <a:pt x="52" y="30"/>
                    </a:lnTo>
                    <a:lnTo>
                      <a:pt x="52" y="26"/>
                    </a:lnTo>
                    <a:lnTo>
                      <a:pt x="48" y="26"/>
                    </a:lnTo>
                    <a:lnTo>
                      <a:pt x="48" y="26"/>
                    </a:lnTo>
                    <a:lnTo>
                      <a:pt x="48" y="26"/>
                    </a:lnTo>
                    <a:lnTo>
                      <a:pt x="48" y="26"/>
                    </a:lnTo>
                    <a:lnTo>
                      <a:pt x="48" y="26"/>
                    </a:lnTo>
                    <a:lnTo>
                      <a:pt x="48" y="26"/>
                    </a:lnTo>
                    <a:lnTo>
                      <a:pt x="48" y="22"/>
                    </a:lnTo>
                    <a:lnTo>
                      <a:pt x="48" y="22"/>
                    </a:lnTo>
                    <a:lnTo>
                      <a:pt x="48" y="22"/>
                    </a:lnTo>
                    <a:lnTo>
                      <a:pt x="48" y="22"/>
                    </a:lnTo>
                    <a:lnTo>
                      <a:pt x="48" y="22"/>
                    </a:lnTo>
                    <a:lnTo>
                      <a:pt x="48" y="18"/>
                    </a:lnTo>
                    <a:lnTo>
                      <a:pt x="44" y="18"/>
                    </a:lnTo>
                    <a:lnTo>
                      <a:pt x="44" y="18"/>
                    </a:lnTo>
                    <a:lnTo>
                      <a:pt x="48" y="18"/>
                    </a:lnTo>
                    <a:lnTo>
                      <a:pt x="48" y="14"/>
                    </a:lnTo>
                    <a:lnTo>
                      <a:pt x="52" y="14"/>
                    </a:lnTo>
                    <a:lnTo>
                      <a:pt x="52" y="14"/>
                    </a:lnTo>
                    <a:lnTo>
                      <a:pt x="52" y="14"/>
                    </a:lnTo>
                    <a:lnTo>
                      <a:pt x="56" y="14"/>
                    </a:lnTo>
                    <a:lnTo>
                      <a:pt x="56" y="14"/>
                    </a:lnTo>
                    <a:lnTo>
                      <a:pt x="56" y="14"/>
                    </a:lnTo>
                    <a:lnTo>
                      <a:pt x="56" y="14"/>
                    </a:lnTo>
                    <a:lnTo>
                      <a:pt x="56" y="10"/>
                    </a:lnTo>
                    <a:lnTo>
                      <a:pt x="56" y="10"/>
                    </a:lnTo>
                    <a:lnTo>
                      <a:pt x="56" y="10"/>
                    </a:lnTo>
                    <a:lnTo>
                      <a:pt x="56" y="10"/>
                    </a:lnTo>
                    <a:lnTo>
                      <a:pt x="60" y="10"/>
                    </a:lnTo>
                    <a:lnTo>
                      <a:pt x="60" y="10"/>
                    </a:lnTo>
                    <a:lnTo>
                      <a:pt x="60" y="10"/>
                    </a:lnTo>
                    <a:lnTo>
                      <a:pt x="60" y="10"/>
                    </a:lnTo>
                    <a:lnTo>
                      <a:pt x="60" y="10"/>
                    </a:lnTo>
                    <a:lnTo>
                      <a:pt x="60" y="6"/>
                    </a:lnTo>
                    <a:lnTo>
                      <a:pt x="60" y="6"/>
                    </a:lnTo>
                    <a:lnTo>
                      <a:pt x="60" y="6"/>
                    </a:lnTo>
                    <a:lnTo>
                      <a:pt x="64" y="6"/>
                    </a:lnTo>
                    <a:lnTo>
                      <a:pt x="64" y="6"/>
                    </a:lnTo>
                    <a:lnTo>
                      <a:pt x="64" y="6"/>
                    </a:lnTo>
                    <a:lnTo>
                      <a:pt x="64" y="6"/>
                    </a:lnTo>
                    <a:lnTo>
                      <a:pt x="66" y="10"/>
                    </a:lnTo>
                    <a:lnTo>
                      <a:pt x="66" y="10"/>
                    </a:lnTo>
                    <a:lnTo>
                      <a:pt x="70" y="10"/>
                    </a:lnTo>
                    <a:lnTo>
                      <a:pt x="70" y="6"/>
                    </a:lnTo>
                    <a:lnTo>
                      <a:pt x="70" y="6"/>
                    </a:lnTo>
                    <a:lnTo>
                      <a:pt x="70" y="6"/>
                    </a:lnTo>
                    <a:lnTo>
                      <a:pt x="74" y="6"/>
                    </a:lnTo>
                    <a:lnTo>
                      <a:pt x="74" y="10"/>
                    </a:lnTo>
                    <a:lnTo>
                      <a:pt x="74" y="10"/>
                    </a:lnTo>
                    <a:lnTo>
                      <a:pt x="74" y="6"/>
                    </a:lnTo>
                    <a:lnTo>
                      <a:pt x="74" y="6"/>
                    </a:lnTo>
                    <a:lnTo>
                      <a:pt x="74" y="6"/>
                    </a:lnTo>
                    <a:lnTo>
                      <a:pt x="74" y="4"/>
                    </a:lnTo>
                    <a:lnTo>
                      <a:pt x="74" y="4"/>
                    </a:lnTo>
                    <a:lnTo>
                      <a:pt x="74" y="4"/>
                    </a:lnTo>
                    <a:lnTo>
                      <a:pt x="78" y="4"/>
                    </a:lnTo>
                    <a:lnTo>
                      <a:pt x="78" y="4"/>
                    </a:lnTo>
                    <a:lnTo>
                      <a:pt x="78" y="0"/>
                    </a:lnTo>
                    <a:lnTo>
                      <a:pt x="78" y="0"/>
                    </a:lnTo>
                    <a:lnTo>
                      <a:pt x="78" y="0"/>
                    </a:lnTo>
                    <a:lnTo>
                      <a:pt x="78" y="0"/>
                    </a:lnTo>
                    <a:lnTo>
                      <a:pt x="82" y="0"/>
                    </a:lnTo>
                    <a:lnTo>
                      <a:pt x="82" y="0"/>
                    </a:lnTo>
                    <a:lnTo>
                      <a:pt x="82" y="0"/>
                    </a:lnTo>
                    <a:lnTo>
                      <a:pt x="82" y="0"/>
                    </a:lnTo>
                    <a:lnTo>
                      <a:pt x="86" y="4"/>
                    </a:lnTo>
                    <a:lnTo>
                      <a:pt x="86" y="4"/>
                    </a:lnTo>
                    <a:lnTo>
                      <a:pt x="86" y="4"/>
                    </a:lnTo>
                    <a:lnTo>
                      <a:pt x="86" y="4"/>
                    </a:lnTo>
                    <a:lnTo>
                      <a:pt x="86" y="4"/>
                    </a:lnTo>
                    <a:lnTo>
                      <a:pt x="90" y="4"/>
                    </a:lnTo>
                    <a:lnTo>
                      <a:pt x="90" y="4"/>
                    </a:lnTo>
                    <a:lnTo>
                      <a:pt x="90" y="4"/>
                    </a:lnTo>
                    <a:lnTo>
                      <a:pt x="92" y="4"/>
                    </a:lnTo>
                    <a:lnTo>
                      <a:pt x="92" y="6"/>
                    </a:lnTo>
                    <a:lnTo>
                      <a:pt x="92" y="6"/>
                    </a:lnTo>
                    <a:lnTo>
                      <a:pt x="92" y="6"/>
                    </a:lnTo>
                    <a:lnTo>
                      <a:pt x="92" y="6"/>
                    </a:lnTo>
                    <a:lnTo>
                      <a:pt x="96" y="6"/>
                    </a:lnTo>
                    <a:lnTo>
                      <a:pt x="96" y="6"/>
                    </a:lnTo>
                    <a:lnTo>
                      <a:pt x="96" y="6"/>
                    </a:lnTo>
                    <a:lnTo>
                      <a:pt x="96" y="4"/>
                    </a:lnTo>
                    <a:lnTo>
                      <a:pt x="96" y="4"/>
                    </a:lnTo>
                    <a:lnTo>
                      <a:pt x="100" y="4"/>
                    </a:lnTo>
                    <a:lnTo>
                      <a:pt x="100" y="4"/>
                    </a:lnTo>
                    <a:lnTo>
                      <a:pt x="100" y="6"/>
                    </a:lnTo>
                    <a:lnTo>
                      <a:pt x="104" y="6"/>
                    </a:lnTo>
                    <a:lnTo>
                      <a:pt x="104" y="6"/>
                    </a:lnTo>
                    <a:lnTo>
                      <a:pt x="104" y="6"/>
                    </a:lnTo>
                    <a:lnTo>
                      <a:pt x="104" y="6"/>
                    </a:lnTo>
                    <a:lnTo>
                      <a:pt x="104" y="6"/>
                    </a:lnTo>
                    <a:lnTo>
                      <a:pt x="104" y="6"/>
                    </a:lnTo>
                    <a:lnTo>
                      <a:pt x="104" y="10"/>
                    </a:lnTo>
                    <a:lnTo>
                      <a:pt x="104" y="10"/>
                    </a:lnTo>
                    <a:lnTo>
                      <a:pt x="104" y="10"/>
                    </a:lnTo>
                    <a:lnTo>
                      <a:pt x="104" y="10"/>
                    </a:lnTo>
                    <a:lnTo>
                      <a:pt x="104" y="10"/>
                    </a:lnTo>
                    <a:lnTo>
                      <a:pt x="104" y="14"/>
                    </a:lnTo>
                    <a:lnTo>
                      <a:pt x="104" y="14"/>
                    </a:lnTo>
                    <a:lnTo>
                      <a:pt x="104" y="14"/>
                    </a:lnTo>
                    <a:lnTo>
                      <a:pt x="104" y="14"/>
                    </a:lnTo>
                    <a:lnTo>
                      <a:pt x="104" y="18"/>
                    </a:lnTo>
                    <a:lnTo>
                      <a:pt x="108" y="18"/>
                    </a:lnTo>
                    <a:lnTo>
                      <a:pt x="108" y="18"/>
                    </a:lnTo>
                    <a:lnTo>
                      <a:pt x="108" y="18"/>
                    </a:lnTo>
                    <a:lnTo>
                      <a:pt x="108" y="18"/>
                    </a:lnTo>
                    <a:lnTo>
                      <a:pt x="108" y="22"/>
                    </a:lnTo>
                    <a:lnTo>
                      <a:pt x="108" y="22"/>
                    </a:lnTo>
                    <a:lnTo>
                      <a:pt x="108" y="22"/>
                    </a:lnTo>
                    <a:lnTo>
                      <a:pt x="108" y="22"/>
                    </a:lnTo>
                    <a:lnTo>
                      <a:pt x="108" y="22"/>
                    </a:lnTo>
                    <a:lnTo>
                      <a:pt x="108" y="26"/>
                    </a:lnTo>
                    <a:lnTo>
                      <a:pt x="108" y="26"/>
                    </a:lnTo>
                    <a:lnTo>
                      <a:pt x="108" y="26"/>
                    </a:lnTo>
                    <a:lnTo>
                      <a:pt x="108" y="26"/>
                    </a:lnTo>
                    <a:lnTo>
                      <a:pt x="108" y="26"/>
                    </a:lnTo>
                    <a:lnTo>
                      <a:pt x="104" y="26"/>
                    </a:lnTo>
                    <a:lnTo>
                      <a:pt x="104" y="26"/>
                    </a:lnTo>
                    <a:lnTo>
                      <a:pt x="104" y="30"/>
                    </a:lnTo>
                    <a:lnTo>
                      <a:pt x="104" y="30"/>
                    </a:lnTo>
                    <a:lnTo>
                      <a:pt x="104" y="26"/>
                    </a:lnTo>
                    <a:lnTo>
                      <a:pt x="100" y="26"/>
                    </a:lnTo>
                    <a:lnTo>
                      <a:pt x="100" y="26"/>
                    </a:lnTo>
                    <a:lnTo>
                      <a:pt x="100" y="26"/>
                    </a:lnTo>
                    <a:lnTo>
                      <a:pt x="100" y="26"/>
                    </a:lnTo>
                    <a:lnTo>
                      <a:pt x="96" y="26"/>
                    </a:lnTo>
                    <a:lnTo>
                      <a:pt x="96" y="30"/>
                    </a:lnTo>
                    <a:lnTo>
                      <a:pt x="100" y="30"/>
                    </a:lnTo>
                    <a:lnTo>
                      <a:pt x="100" y="30"/>
                    </a:lnTo>
                    <a:lnTo>
                      <a:pt x="100" y="30"/>
                    </a:lnTo>
                    <a:lnTo>
                      <a:pt x="100" y="30"/>
                    </a:lnTo>
                    <a:lnTo>
                      <a:pt x="100" y="30"/>
                    </a:lnTo>
                    <a:lnTo>
                      <a:pt x="100" y="30"/>
                    </a:lnTo>
                    <a:lnTo>
                      <a:pt x="100" y="34"/>
                    </a:lnTo>
                    <a:lnTo>
                      <a:pt x="100" y="34"/>
                    </a:lnTo>
                    <a:lnTo>
                      <a:pt x="100" y="34"/>
                    </a:lnTo>
                    <a:lnTo>
                      <a:pt x="96" y="34"/>
                    </a:lnTo>
                    <a:lnTo>
                      <a:pt x="96" y="34"/>
                    </a:lnTo>
                    <a:lnTo>
                      <a:pt x="100" y="38"/>
                    </a:lnTo>
                    <a:lnTo>
                      <a:pt x="100" y="38"/>
                    </a:lnTo>
                    <a:lnTo>
                      <a:pt x="96" y="38"/>
                    </a:lnTo>
                    <a:lnTo>
                      <a:pt x="96" y="38"/>
                    </a:lnTo>
                    <a:lnTo>
                      <a:pt x="96" y="38"/>
                    </a:lnTo>
                    <a:lnTo>
                      <a:pt x="100" y="40"/>
                    </a:lnTo>
                    <a:lnTo>
                      <a:pt x="100" y="40"/>
                    </a:lnTo>
                    <a:lnTo>
                      <a:pt x="96" y="40"/>
                    </a:lnTo>
                    <a:lnTo>
                      <a:pt x="96" y="40"/>
                    </a:lnTo>
                    <a:lnTo>
                      <a:pt x="96" y="40"/>
                    </a:lnTo>
                    <a:lnTo>
                      <a:pt x="96" y="40"/>
                    </a:lnTo>
                    <a:lnTo>
                      <a:pt x="96" y="40"/>
                    </a:lnTo>
                    <a:lnTo>
                      <a:pt x="96" y="40"/>
                    </a:lnTo>
                    <a:lnTo>
                      <a:pt x="92" y="44"/>
                    </a:lnTo>
                    <a:lnTo>
                      <a:pt x="92" y="44"/>
                    </a:lnTo>
                    <a:lnTo>
                      <a:pt x="92" y="44"/>
                    </a:lnTo>
                    <a:lnTo>
                      <a:pt x="92" y="44"/>
                    </a:lnTo>
                    <a:lnTo>
                      <a:pt x="92" y="48"/>
                    </a:lnTo>
                    <a:lnTo>
                      <a:pt x="90" y="48"/>
                    </a:lnTo>
                    <a:lnTo>
                      <a:pt x="90" y="48"/>
                    </a:lnTo>
                    <a:lnTo>
                      <a:pt x="90" y="48"/>
                    </a:lnTo>
                    <a:lnTo>
                      <a:pt x="86" y="48"/>
                    </a:lnTo>
                    <a:lnTo>
                      <a:pt x="82" y="48"/>
                    </a:lnTo>
                    <a:lnTo>
                      <a:pt x="78" y="48"/>
                    </a:lnTo>
                    <a:lnTo>
                      <a:pt x="78" y="48"/>
                    </a:lnTo>
                    <a:lnTo>
                      <a:pt x="78" y="48"/>
                    </a:lnTo>
                    <a:lnTo>
                      <a:pt x="78" y="48"/>
                    </a:lnTo>
                    <a:lnTo>
                      <a:pt x="74" y="48"/>
                    </a:lnTo>
                    <a:lnTo>
                      <a:pt x="74" y="52"/>
                    </a:lnTo>
                    <a:lnTo>
                      <a:pt x="74" y="52"/>
                    </a:lnTo>
                    <a:lnTo>
                      <a:pt x="74" y="52"/>
                    </a:lnTo>
                    <a:lnTo>
                      <a:pt x="70" y="52"/>
                    </a:lnTo>
                    <a:lnTo>
                      <a:pt x="70" y="52"/>
                    </a:lnTo>
                    <a:lnTo>
                      <a:pt x="66" y="52"/>
                    </a:lnTo>
                    <a:lnTo>
                      <a:pt x="66" y="52"/>
                    </a:lnTo>
                    <a:lnTo>
                      <a:pt x="66" y="52"/>
                    </a:lnTo>
                    <a:lnTo>
                      <a:pt x="64" y="52"/>
                    </a:lnTo>
                    <a:lnTo>
                      <a:pt x="64" y="52"/>
                    </a:lnTo>
                    <a:lnTo>
                      <a:pt x="64" y="52"/>
                    </a:lnTo>
                    <a:lnTo>
                      <a:pt x="60" y="52"/>
                    </a:lnTo>
                    <a:lnTo>
                      <a:pt x="60" y="52"/>
                    </a:lnTo>
                    <a:lnTo>
                      <a:pt x="60" y="52"/>
                    </a:lnTo>
                    <a:lnTo>
                      <a:pt x="56" y="52"/>
                    </a:lnTo>
                    <a:lnTo>
                      <a:pt x="56" y="52"/>
                    </a:lnTo>
                    <a:lnTo>
                      <a:pt x="52" y="52"/>
                    </a:lnTo>
                    <a:lnTo>
                      <a:pt x="48" y="48"/>
                    </a:lnTo>
                    <a:lnTo>
                      <a:pt x="44" y="48"/>
                    </a:lnTo>
                    <a:lnTo>
                      <a:pt x="44" y="48"/>
                    </a:lnTo>
                    <a:lnTo>
                      <a:pt x="44" y="48"/>
                    </a:lnTo>
                    <a:lnTo>
                      <a:pt x="44" y="48"/>
                    </a:lnTo>
                    <a:lnTo>
                      <a:pt x="44" y="48"/>
                    </a:lnTo>
                    <a:lnTo>
                      <a:pt x="44" y="48"/>
                    </a:lnTo>
                    <a:lnTo>
                      <a:pt x="44" y="48"/>
                    </a:lnTo>
                    <a:lnTo>
                      <a:pt x="40" y="48"/>
                    </a:lnTo>
                    <a:lnTo>
                      <a:pt x="40" y="48"/>
                    </a:lnTo>
                    <a:lnTo>
                      <a:pt x="40" y="48"/>
                    </a:lnTo>
                    <a:lnTo>
                      <a:pt x="40" y="48"/>
                    </a:lnTo>
                    <a:lnTo>
                      <a:pt x="40" y="44"/>
                    </a:lnTo>
                    <a:lnTo>
                      <a:pt x="38" y="44"/>
                    </a:lnTo>
                    <a:lnTo>
                      <a:pt x="38" y="44"/>
                    </a:lnTo>
                    <a:lnTo>
                      <a:pt x="38" y="44"/>
                    </a:lnTo>
                    <a:lnTo>
                      <a:pt x="38" y="40"/>
                    </a:lnTo>
                    <a:lnTo>
                      <a:pt x="38" y="40"/>
                    </a:lnTo>
                    <a:lnTo>
                      <a:pt x="38" y="40"/>
                    </a:lnTo>
                    <a:lnTo>
                      <a:pt x="38" y="40"/>
                    </a:lnTo>
                    <a:lnTo>
                      <a:pt x="38" y="40"/>
                    </a:lnTo>
                    <a:lnTo>
                      <a:pt x="38" y="40"/>
                    </a:lnTo>
                    <a:lnTo>
                      <a:pt x="38" y="40"/>
                    </a:lnTo>
                    <a:lnTo>
                      <a:pt x="38" y="40"/>
                    </a:lnTo>
                    <a:lnTo>
                      <a:pt x="38" y="40"/>
                    </a:lnTo>
                    <a:lnTo>
                      <a:pt x="34" y="40"/>
                    </a:lnTo>
                    <a:lnTo>
                      <a:pt x="34" y="40"/>
                    </a:lnTo>
                    <a:lnTo>
                      <a:pt x="30" y="40"/>
                    </a:lnTo>
                    <a:lnTo>
                      <a:pt x="30" y="40"/>
                    </a:lnTo>
                    <a:lnTo>
                      <a:pt x="30" y="40"/>
                    </a:lnTo>
                    <a:lnTo>
                      <a:pt x="22" y="40"/>
                    </a:lnTo>
                    <a:lnTo>
                      <a:pt x="22" y="44"/>
                    </a:lnTo>
                    <a:lnTo>
                      <a:pt x="22" y="44"/>
                    </a:lnTo>
                    <a:lnTo>
                      <a:pt x="22" y="44"/>
                    </a:lnTo>
                    <a:lnTo>
                      <a:pt x="22" y="44"/>
                    </a:lnTo>
                    <a:lnTo>
                      <a:pt x="22" y="44"/>
                    </a:lnTo>
                    <a:lnTo>
                      <a:pt x="18" y="48"/>
                    </a:lnTo>
                    <a:lnTo>
                      <a:pt x="18" y="44"/>
                    </a:lnTo>
                    <a:lnTo>
                      <a:pt x="18" y="44"/>
                    </a:lnTo>
                    <a:lnTo>
                      <a:pt x="18" y="44"/>
                    </a:lnTo>
                    <a:lnTo>
                      <a:pt x="18" y="44"/>
                    </a:lnTo>
                    <a:lnTo>
                      <a:pt x="14" y="44"/>
                    </a:lnTo>
                    <a:lnTo>
                      <a:pt x="14" y="44"/>
                    </a:lnTo>
                    <a:lnTo>
                      <a:pt x="14" y="44"/>
                    </a:lnTo>
                    <a:lnTo>
                      <a:pt x="14" y="44"/>
                    </a:lnTo>
                    <a:lnTo>
                      <a:pt x="14" y="44"/>
                    </a:lnTo>
                    <a:lnTo>
                      <a:pt x="14" y="44"/>
                    </a:lnTo>
                    <a:lnTo>
                      <a:pt x="14" y="44"/>
                    </a:lnTo>
                    <a:lnTo>
                      <a:pt x="14"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3" name="Freeform 90">
                <a:extLst>
                  <a:ext uri="{FF2B5EF4-FFF2-40B4-BE49-F238E27FC236}">
                    <a16:creationId xmlns:a16="http://schemas.microsoft.com/office/drawing/2014/main" id="{C109F1BB-795E-46B6-BB49-3F995C36F942}"/>
                  </a:ext>
                </a:extLst>
              </p:cNvPr>
              <p:cNvSpPr>
                <a:spLocks/>
              </p:cNvSpPr>
              <p:nvPr/>
            </p:nvSpPr>
            <p:spPr bwMode="auto">
              <a:xfrm>
                <a:off x="4926396" y="8203134"/>
                <a:ext cx="233506" cy="188199"/>
              </a:xfrm>
              <a:custGeom>
                <a:avLst/>
                <a:gdLst>
                  <a:gd name="T0" fmla="*/ 26 w 134"/>
                  <a:gd name="T1" fmla="*/ 94 h 108"/>
                  <a:gd name="T2" fmla="*/ 14 w 134"/>
                  <a:gd name="T3" fmla="*/ 98 h 108"/>
                  <a:gd name="T4" fmla="*/ 12 w 134"/>
                  <a:gd name="T5" fmla="*/ 100 h 108"/>
                  <a:gd name="T6" fmla="*/ 4 w 134"/>
                  <a:gd name="T7" fmla="*/ 100 h 108"/>
                  <a:gd name="T8" fmla="*/ 8 w 134"/>
                  <a:gd name="T9" fmla="*/ 90 h 108"/>
                  <a:gd name="T10" fmla="*/ 0 w 134"/>
                  <a:gd name="T11" fmla="*/ 82 h 108"/>
                  <a:gd name="T12" fmla="*/ 8 w 134"/>
                  <a:gd name="T13" fmla="*/ 78 h 108"/>
                  <a:gd name="T14" fmla="*/ 12 w 134"/>
                  <a:gd name="T15" fmla="*/ 74 h 108"/>
                  <a:gd name="T16" fmla="*/ 8 w 134"/>
                  <a:gd name="T17" fmla="*/ 60 h 108"/>
                  <a:gd name="T18" fmla="*/ 4 w 134"/>
                  <a:gd name="T19" fmla="*/ 52 h 108"/>
                  <a:gd name="T20" fmla="*/ 8 w 134"/>
                  <a:gd name="T21" fmla="*/ 48 h 108"/>
                  <a:gd name="T22" fmla="*/ 14 w 134"/>
                  <a:gd name="T23" fmla="*/ 48 h 108"/>
                  <a:gd name="T24" fmla="*/ 18 w 134"/>
                  <a:gd name="T25" fmla="*/ 48 h 108"/>
                  <a:gd name="T26" fmla="*/ 22 w 134"/>
                  <a:gd name="T27" fmla="*/ 44 h 108"/>
                  <a:gd name="T28" fmla="*/ 30 w 134"/>
                  <a:gd name="T29" fmla="*/ 44 h 108"/>
                  <a:gd name="T30" fmla="*/ 34 w 134"/>
                  <a:gd name="T31" fmla="*/ 44 h 108"/>
                  <a:gd name="T32" fmla="*/ 38 w 134"/>
                  <a:gd name="T33" fmla="*/ 40 h 108"/>
                  <a:gd name="T34" fmla="*/ 38 w 134"/>
                  <a:gd name="T35" fmla="*/ 38 h 108"/>
                  <a:gd name="T36" fmla="*/ 38 w 134"/>
                  <a:gd name="T37" fmla="*/ 30 h 108"/>
                  <a:gd name="T38" fmla="*/ 44 w 134"/>
                  <a:gd name="T39" fmla="*/ 22 h 108"/>
                  <a:gd name="T40" fmla="*/ 48 w 134"/>
                  <a:gd name="T41" fmla="*/ 18 h 108"/>
                  <a:gd name="T42" fmla="*/ 48 w 134"/>
                  <a:gd name="T43" fmla="*/ 10 h 108"/>
                  <a:gd name="T44" fmla="*/ 52 w 134"/>
                  <a:gd name="T45" fmla="*/ 10 h 108"/>
                  <a:gd name="T46" fmla="*/ 64 w 134"/>
                  <a:gd name="T47" fmla="*/ 10 h 108"/>
                  <a:gd name="T48" fmla="*/ 68 w 134"/>
                  <a:gd name="T49" fmla="*/ 4 h 108"/>
                  <a:gd name="T50" fmla="*/ 74 w 134"/>
                  <a:gd name="T51" fmla="*/ 4 h 108"/>
                  <a:gd name="T52" fmla="*/ 78 w 134"/>
                  <a:gd name="T53" fmla="*/ 8 h 108"/>
                  <a:gd name="T54" fmla="*/ 88 w 134"/>
                  <a:gd name="T55" fmla="*/ 8 h 108"/>
                  <a:gd name="T56" fmla="*/ 96 w 134"/>
                  <a:gd name="T57" fmla="*/ 8 h 108"/>
                  <a:gd name="T58" fmla="*/ 108 w 134"/>
                  <a:gd name="T59" fmla="*/ 14 h 108"/>
                  <a:gd name="T60" fmla="*/ 108 w 134"/>
                  <a:gd name="T61" fmla="*/ 18 h 108"/>
                  <a:gd name="T62" fmla="*/ 112 w 134"/>
                  <a:gd name="T63" fmla="*/ 26 h 108"/>
                  <a:gd name="T64" fmla="*/ 108 w 134"/>
                  <a:gd name="T65" fmla="*/ 34 h 108"/>
                  <a:gd name="T66" fmla="*/ 112 w 134"/>
                  <a:gd name="T67" fmla="*/ 38 h 108"/>
                  <a:gd name="T68" fmla="*/ 118 w 134"/>
                  <a:gd name="T69" fmla="*/ 44 h 108"/>
                  <a:gd name="T70" fmla="*/ 122 w 134"/>
                  <a:gd name="T71" fmla="*/ 52 h 108"/>
                  <a:gd name="T72" fmla="*/ 130 w 134"/>
                  <a:gd name="T73" fmla="*/ 56 h 108"/>
                  <a:gd name="T74" fmla="*/ 134 w 134"/>
                  <a:gd name="T75" fmla="*/ 60 h 108"/>
                  <a:gd name="T76" fmla="*/ 130 w 134"/>
                  <a:gd name="T77" fmla="*/ 68 h 108"/>
                  <a:gd name="T78" fmla="*/ 122 w 134"/>
                  <a:gd name="T79" fmla="*/ 68 h 108"/>
                  <a:gd name="T80" fmla="*/ 114 w 134"/>
                  <a:gd name="T81" fmla="*/ 70 h 108"/>
                  <a:gd name="T82" fmla="*/ 118 w 134"/>
                  <a:gd name="T83" fmla="*/ 74 h 108"/>
                  <a:gd name="T84" fmla="*/ 118 w 134"/>
                  <a:gd name="T85" fmla="*/ 86 h 108"/>
                  <a:gd name="T86" fmla="*/ 118 w 134"/>
                  <a:gd name="T87" fmla="*/ 90 h 108"/>
                  <a:gd name="T88" fmla="*/ 112 w 134"/>
                  <a:gd name="T89" fmla="*/ 90 h 108"/>
                  <a:gd name="T90" fmla="*/ 104 w 134"/>
                  <a:gd name="T91" fmla="*/ 94 h 108"/>
                  <a:gd name="T92" fmla="*/ 104 w 134"/>
                  <a:gd name="T93" fmla="*/ 104 h 108"/>
                  <a:gd name="T94" fmla="*/ 96 w 134"/>
                  <a:gd name="T95" fmla="*/ 100 h 108"/>
                  <a:gd name="T96" fmla="*/ 92 w 134"/>
                  <a:gd name="T97" fmla="*/ 104 h 108"/>
                  <a:gd name="T98" fmla="*/ 84 w 134"/>
                  <a:gd name="T99" fmla="*/ 100 h 108"/>
                  <a:gd name="T100" fmla="*/ 78 w 134"/>
                  <a:gd name="T101" fmla="*/ 100 h 108"/>
                  <a:gd name="T102" fmla="*/ 78 w 134"/>
                  <a:gd name="T103" fmla="*/ 100 h 108"/>
                  <a:gd name="T104" fmla="*/ 70 w 134"/>
                  <a:gd name="T105" fmla="*/ 100 h 108"/>
                  <a:gd name="T106" fmla="*/ 68 w 134"/>
                  <a:gd name="T107" fmla="*/ 100 h 108"/>
                  <a:gd name="T108" fmla="*/ 64 w 134"/>
                  <a:gd name="T109" fmla="*/ 100 h 108"/>
                  <a:gd name="T110" fmla="*/ 60 w 134"/>
                  <a:gd name="T111" fmla="*/ 100 h 108"/>
                  <a:gd name="T112" fmla="*/ 52 w 134"/>
                  <a:gd name="T113" fmla="*/ 98 h 108"/>
                  <a:gd name="T114" fmla="*/ 48 w 134"/>
                  <a:gd name="T115" fmla="*/ 94 h 108"/>
                  <a:gd name="T116" fmla="*/ 44 w 134"/>
                  <a:gd name="T117" fmla="*/ 94 h 108"/>
                  <a:gd name="T118" fmla="*/ 38 w 134"/>
                  <a:gd name="T119" fmla="*/ 9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08">
                    <a:moveTo>
                      <a:pt x="34" y="94"/>
                    </a:moveTo>
                    <a:lnTo>
                      <a:pt x="34" y="94"/>
                    </a:lnTo>
                    <a:lnTo>
                      <a:pt x="30" y="94"/>
                    </a:lnTo>
                    <a:lnTo>
                      <a:pt x="30" y="94"/>
                    </a:lnTo>
                    <a:lnTo>
                      <a:pt x="30" y="94"/>
                    </a:lnTo>
                    <a:lnTo>
                      <a:pt x="30" y="94"/>
                    </a:lnTo>
                    <a:lnTo>
                      <a:pt x="30" y="94"/>
                    </a:lnTo>
                    <a:lnTo>
                      <a:pt x="26" y="94"/>
                    </a:lnTo>
                    <a:lnTo>
                      <a:pt x="26" y="94"/>
                    </a:lnTo>
                    <a:lnTo>
                      <a:pt x="26" y="94"/>
                    </a:lnTo>
                    <a:lnTo>
                      <a:pt x="22" y="94"/>
                    </a:lnTo>
                    <a:lnTo>
                      <a:pt x="22" y="94"/>
                    </a:lnTo>
                    <a:lnTo>
                      <a:pt x="22" y="94"/>
                    </a:lnTo>
                    <a:lnTo>
                      <a:pt x="18" y="94"/>
                    </a:lnTo>
                    <a:lnTo>
                      <a:pt x="14" y="94"/>
                    </a:lnTo>
                    <a:lnTo>
                      <a:pt x="14" y="98"/>
                    </a:lnTo>
                    <a:lnTo>
                      <a:pt x="14" y="98"/>
                    </a:lnTo>
                    <a:lnTo>
                      <a:pt x="14" y="98"/>
                    </a:lnTo>
                    <a:lnTo>
                      <a:pt x="12" y="100"/>
                    </a:lnTo>
                    <a:lnTo>
                      <a:pt x="12" y="100"/>
                    </a:lnTo>
                    <a:lnTo>
                      <a:pt x="12" y="100"/>
                    </a:lnTo>
                    <a:lnTo>
                      <a:pt x="12" y="100"/>
                    </a:lnTo>
                    <a:lnTo>
                      <a:pt x="12" y="100"/>
                    </a:lnTo>
                    <a:lnTo>
                      <a:pt x="12" y="100"/>
                    </a:lnTo>
                    <a:lnTo>
                      <a:pt x="12" y="100"/>
                    </a:lnTo>
                    <a:lnTo>
                      <a:pt x="8" y="98"/>
                    </a:lnTo>
                    <a:lnTo>
                      <a:pt x="8" y="100"/>
                    </a:lnTo>
                    <a:lnTo>
                      <a:pt x="8" y="100"/>
                    </a:lnTo>
                    <a:lnTo>
                      <a:pt x="8" y="100"/>
                    </a:lnTo>
                    <a:lnTo>
                      <a:pt x="8" y="100"/>
                    </a:lnTo>
                    <a:lnTo>
                      <a:pt x="8" y="100"/>
                    </a:lnTo>
                    <a:lnTo>
                      <a:pt x="4" y="100"/>
                    </a:lnTo>
                    <a:lnTo>
                      <a:pt x="4" y="100"/>
                    </a:lnTo>
                    <a:lnTo>
                      <a:pt x="4" y="98"/>
                    </a:lnTo>
                    <a:lnTo>
                      <a:pt x="4" y="98"/>
                    </a:lnTo>
                    <a:lnTo>
                      <a:pt x="4" y="98"/>
                    </a:lnTo>
                    <a:lnTo>
                      <a:pt x="4" y="98"/>
                    </a:lnTo>
                    <a:lnTo>
                      <a:pt x="8" y="94"/>
                    </a:lnTo>
                    <a:lnTo>
                      <a:pt x="8" y="94"/>
                    </a:lnTo>
                    <a:lnTo>
                      <a:pt x="8" y="90"/>
                    </a:lnTo>
                    <a:lnTo>
                      <a:pt x="8" y="90"/>
                    </a:lnTo>
                    <a:lnTo>
                      <a:pt x="8" y="90"/>
                    </a:lnTo>
                    <a:lnTo>
                      <a:pt x="4" y="86"/>
                    </a:lnTo>
                    <a:lnTo>
                      <a:pt x="0" y="86"/>
                    </a:lnTo>
                    <a:lnTo>
                      <a:pt x="0" y="86"/>
                    </a:lnTo>
                    <a:lnTo>
                      <a:pt x="0" y="86"/>
                    </a:lnTo>
                    <a:lnTo>
                      <a:pt x="0" y="86"/>
                    </a:lnTo>
                    <a:lnTo>
                      <a:pt x="0" y="82"/>
                    </a:lnTo>
                    <a:lnTo>
                      <a:pt x="4" y="82"/>
                    </a:lnTo>
                    <a:lnTo>
                      <a:pt x="4" y="82"/>
                    </a:lnTo>
                    <a:lnTo>
                      <a:pt x="4" y="78"/>
                    </a:lnTo>
                    <a:lnTo>
                      <a:pt x="4" y="78"/>
                    </a:lnTo>
                    <a:lnTo>
                      <a:pt x="4" y="78"/>
                    </a:lnTo>
                    <a:lnTo>
                      <a:pt x="8" y="78"/>
                    </a:lnTo>
                    <a:lnTo>
                      <a:pt x="8" y="78"/>
                    </a:lnTo>
                    <a:lnTo>
                      <a:pt x="8" y="78"/>
                    </a:lnTo>
                    <a:lnTo>
                      <a:pt x="8" y="78"/>
                    </a:lnTo>
                    <a:lnTo>
                      <a:pt x="8" y="78"/>
                    </a:lnTo>
                    <a:lnTo>
                      <a:pt x="8" y="78"/>
                    </a:lnTo>
                    <a:lnTo>
                      <a:pt x="12" y="78"/>
                    </a:lnTo>
                    <a:lnTo>
                      <a:pt x="12" y="78"/>
                    </a:lnTo>
                    <a:lnTo>
                      <a:pt x="12" y="74"/>
                    </a:lnTo>
                    <a:lnTo>
                      <a:pt x="12" y="74"/>
                    </a:lnTo>
                    <a:lnTo>
                      <a:pt x="12" y="74"/>
                    </a:lnTo>
                    <a:lnTo>
                      <a:pt x="12" y="74"/>
                    </a:lnTo>
                    <a:lnTo>
                      <a:pt x="12" y="74"/>
                    </a:lnTo>
                    <a:lnTo>
                      <a:pt x="12" y="70"/>
                    </a:lnTo>
                    <a:lnTo>
                      <a:pt x="12" y="70"/>
                    </a:lnTo>
                    <a:lnTo>
                      <a:pt x="12" y="68"/>
                    </a:lnTo>
                    <a:lnTo>
                      <a:pt x="8" y="64"/>
                    </a:lnTo>
                    <a:lnTo>
                      <a:pt x="8" y="60"/>
                    </a:lnTo>
                    <a:lnTo>
                      <a:pt x="8" y="60"/>
                    </a:lnTo>
                    <a:lnTo>
                      <a:pt x="8" y="60"/>
                    </a:lnTo>
                    <a:lnTo>
                      <a:pt x="8" y="56"/>
                    </a:lnTo>
                    <a:lnTo>
                      <a:pt x="8" y="56"/>
                    </a:lnTo>
                    <a:lnTo>
                      <a:pt x="8" y="56"/>
                    </a:lnTo>
                    <a:lnTo>
                      <a:pt x="8" y="56"/>
                    </a:lnTo>
                    <a:lnTo>
                      <a:pt x="4" y="56"/>
                    </a:lnTo>
                    <a:lnTo>
                      <a:pt x="4" y="52"/>
                    </a:lnTo>
                    <a:lnTo>
                      <a:pt x="4" y="52"/>
                    </a:lnTo>
                    <a:lnTo>
                      <a:pt x="4" y="48"/>
                    </a:lnTo>
                    <a:lnTo>
                      <a:pt x="4" y="48"/>
                    </a:lnTo>
                    <a:lnTo>
                      <a:pt x="4" y="48"/>
                    </a:lnTo>
                    <a:lnTo>
                      <a:pt x="4" y="48"/>
                    </a:lnTo>
                    <a:lnTo>
                      <a:pt x="4" y="48"/>
                    </a:lnTo>
                    <a:lnTo>
                      <a:pt x="4" y="48"/>
                    </a:lnTo>
                    <a:lnTo>
                      <a:pt x="8" y="48"/>
                    </a:lnTo>
                    <a:lnTo>
                      <a:pt x="8" y="48"/>
                    </a:lnTo>
                    <a:lnTo>
                      <a:pt x="8" y="48"/>
                    </a:lnTo>
                    <a:lnTo>
                      <a:pt x="12" y="48"/>
                    </a:lnTo>
                    <a:lnTo>
                      <a:pt x="12" y="48"/>
                    </a:lnTo>
                    <a:lnTo>
                      <a:pt x="12" y="48"/>
                    </a:lnTo>
                    <a:lnTo>
                      <a:pt x="12" y="48"/>
                    </a:lnTo>
                    <a:lnTo>
                      <a:pt x="14" y="48"/>
                    </a:lnTo>
                    <a:lnTo>
                      <a:pt x="14" y="48"/>
                    </a:lnTo>
                    <a:lnTo>
                      <a:pt x="14" y="48"/>
                    </a:lnTo>
                    <a:lnTo>
                      <a:pt x="14" y="48"/>
                    </a:lnTo>
                    <a:lnTo>
                      <a:pt x="14" y="48"/>
                    </a:lnTo>
                    <a:lnTo>
                      <a:pt x="14" y="48"/>
                    </a:lnTo>
                    <a:lnTo>
                      <a:pt x="14" y="52"/>
                    </a:lnTo>
                    <a:lnTo>
                      <a:pt x="18" y="52"/>
                    </a:lnTo>
                    <a:lnTo>
                      <a:pt x="18" y="48"/>
                    </a:lnTo>
                    <a:lnTo>
                      <a:pt x="18" y="48"/>
                    </a:lnTo>
                    <a:lnTo>
                      <a:pt x="18" y="48"/>
                    </a:lnTo>
                    <a:lnTo>
                      <a:pt x="22" y="48"/>
                    </a:lnTo>
                    <a:lnTo>
                      <a:pt x="22" y="48"/>
                    </a:lnTo>
                    <a:lnTo>
                      <a:pt x="22" y="48"/>
                    </a:lnTo>
                    <a:lnTo>
                      <a:pt x="22" y="48"/>
                    </a:lnTo>
                    <a:lnTo>
                      <a:pt x="22" y="48"/>
                    </a:lnTo>
                    <a:lnTo>
                      <a:pt x="22" y="48"/>
                    </a:lnTo>
                    <a:lnTo>
                      <a:pt x="22" y="44"/>
                    </a:lnTo>
                    <a:lnTo>
                      <a:pt x="22" y="44"/>
                    </a:lnTo>
                    <a:lnTo>
                      <a:pt x="26" y="44"/>
                    </a:lnTo>
                    <a:lnTo>
                      <a:pt x="26" y="44"/>
                    </a:lnTo>
                    <a:lnTo>
                      <a:pt x="26" y="44"/>
                    </a:lnTo>
                    <a:lnTo>
                      <a:pt x="26" y="44"/>
                    </a:lnTo>
                    <a:lnTo>
                      <a:pt x="26" y="44"/>
                    </a:lnTo>
                    <a:lnTo>
                      <a:pt x="26" y="44"/>
                    </a:lnTo>
                    <a:lnTo>
                      <a:pt x="30" y="44"/>
                    </a:lnTo>
                    <a:lnTo>
                      <a:pt x="30" y="44"/>
                    </a:lnTo>
                    <a:lnTo>
                      <a:pt x="30" y="44"/>
                    </a:lnTo>
                    <a:lnTo>
                      <a:pt x="30" y="44"/>
                    </a:lnTo>
                    <a:lnTo>
                      <a:pt x="30" y="44"/>
                    </a:lnTo>
                    <a:lnTo>
                      <a:pt x="30" y="40"/>
                    </a:lnTo>
                    <a:lnTo>
                      <a:pt x="34" y="40"/>
                    </a:lnTo>
                    <a:lnTo>
                      <a:pt x="34" y="40"/>
                    </a:lnTo>
                    <a:lnTo>
                      <a:pt x="34" y="40"/>
                    </a:lnTo>
                    <a:lnTo>
                      <a:pt x="34" y="44"/>
                    </a:lnTo>
                    <a:lnTo>
                      <a:pt x="34" y="44"/>
                    </a:lnTo>
                    <a:lnTo>
                      <a:pt x="34" y="44"/>
                    </a:lnTo>
                    <a:lnTo>
                      <a:pt x="34" y="44"/>
                    </a:lnTo>
                    <a:lnTo>
                      <a:pt x="34" y="44"/>
                    </a:lnTo>
                    <a:lnTo>
                      <a:pt x="38" y="44"/>
                    </a:lnTo>
                    <a:lnTo>
                      <a:pt x="38" y="44"/>
                    </a:lnTo>
                    <a:lnTo>
                      <a:pt x="38" y="44"/>
                    </a:lnTo>
                    <a:lnTo>
                      <a:pt x="38" y="40"/>
                    </a:lnTo>
                    <a:lnTo>
                      <a:pt x="34" y="40"/>
                    </a:lnTo>
                    <a:lnTo>
                      <a:pt x="34" y="40"/>
                    </a:lnTo>
                    <a:lnTo>
                      <a:pt x="34" y="40"/>
                    </a:lnTo>
                    <a:lnTo>
                      <a:pt x="34" y="40"/>
                    </a:lnTo>
                    <a:lnTo>
                      <a:pt x="34" y="40"/>
                    </a:lnTo>
                    <a:lnTo>
                      <a:pt x="34" y="40"/>
                    </a:lnTo>
                    <a:lnTo>
                      <a:pt x="34" y="38"/>
                    </a:lnTo>
                    <a:lnTo>
                      <a:pt x="38" y="38"/>
                    </a:lnTo>
                    <a:lnTo>
                      <a:pt x="38" y="38"/>
                    </a:lnTo>
                    <a:lnTo>
                      <a:pt x="38" y="38"/>
                    </a:lnTo>
                    <a:lnTo>
                      <a:pt x="38" y="34"/>
                    </a:lnTo>
                    <a:lnTo>
                      <a:pt x="38" y="34"/>
                    </a:lnTo>
                    <a:lnTo>
                      <a:pt x="38" y="34"/>
                    </a:lnTo>
                    <a:lnTo>
                      <a:pt x="38" y="30"/>
                    </a:lnTo>
                    <a:lnTo>
                      <a:pt x="38" y="30"/>
                    </a:lnTo>
                    <a:lnTo>
                      <a:pt x="38" y="30"/>
                    </a:lnTo>
                    <a:lnTo>
                      <a:pt x="38" y="30"/>
                    </a:lnTo>
                    <a:lnTo>
                      <a:pt x="38" y="30"/>
                    </a:lnTo>
                    <a:lnTo>
                      <a:pt x="42" y="26"/>
                    </a:lnTo>
                    <a:lnTo>
                      <a:pt x="42" y="26"/>
                    </a:lnTo>
                    <a:lnTo>
                      <a:pt x="42" y="26"/>
                    </a:lnTo>
                    <a:lnTo>
                      <a:pt x="44" y="26"/>
                    </a:lnTo>
                    <a:lnTo>
                      <a:pt x="44" y="26"/>
                    </a:lnTo>
                    <a:lnTo>
                      <a:pt x="44" y="22"/>
                    </a:lnTo>
                    <a:lnTo>
                      <a:pt x="44" y="22"/>
                    </a:lnTo>
                    <a:lnTo>
                      <a:pt x="48" y="22"/>
                    </a:lnTo>
                    <a:lnTo>
                      <a:pt x="48" y="22"/>
                    </a:lnTo>
                    <a:lnTo>
                      <a:pt x="52" y="22"/>
                    </a:lnTo>
                    <a:lnTo>
                      <a:pt x="52" y="22"/>
                    </a:lnTo>
                    <a:lnTo>
                      <a:pt x="52" y="22"/>
                    </a:lnTo>
                    <a:lnTo>
                      <a:pt x="52" y="18"/>
                    </a:lnTo>
                    <a:lnTo>
                      <a:pt x="48" y="18"/>
                    </a:lnTo>
                    <a:lnTo>
                      <a:pt x="48" y="18"/>
                    </a:lnTo>
                    <a:lnTo>
                      <a:pt x="48" y="18"/>
                    </a:lnTo>
                    <a:lnTo>
                      <a:pt x="48" y="18"/>
                    </a:lnTo>
                    <a:lnTo>
                      <a:pt x="48" y="18"/>
                    </a:lnTo>
                    <a:lnTo>
                      <a:pt x="44" y="18"/>
                    </a:lnTo>
                    <a:lnTo>
                      <a:pt x="48" y="18"/>
                    </a:lnTo>
                    <a:lnTo>
                      <a:pt x="48" y="14"/>
                    </a:lnTo>
                    <a:lnTo>
                      <a:pt x="48" y="10"/>
                    </a:lnTo>
                    <a:lnTo>
                      <a:pt x="48" y="10"/>
                    </a:lnTo>
                    <a:lnTo>
                      <a:pt x="48" y="10"/>
                    </a:lnTo>
                    <a:lnTo>
                      <a:pt x="48" y="10"/>
                    </a:lnTo>
                    <a:lnTo>
                      <a:pt x="48" y="10"/>
                    </a:lnTo>
                    <a:lnTo>
                      <a:pt x="48" y="10"/>
                    </a:lnTo>
                    <a:lnTo>
                      <a:pt x="48" y="10"/>
                    </a:lnTo>
                    <a:lnTo>
                      <a:pt x="52" y="10"/>
                    </a:lnTo>
                    <a:lnTo>
                      <a:pt x="52" y="10"/>
                    </a:lnTo>
                    <a:lnTo>
                      <a:pt x="52" y="10"/>
                    </a:lnTo>
                    <a:lnTo>
                      <a:pt x="52" y="10"/>
                    </a:lnTo>
                    <a:lnTo>
                      <a:pt x="52" y="8"/>
                    </a:lnTo>
                    <a:lnTo>
                      <a:pt x="56" y="8"/>
                    </a:lnTo>
                    <a:lnTo>
                      <a:pt x="56" y="8"/>
                    </a:lnTo>
                    <a:lnTo>
                      <a:pt x="60" y="10"/>
                    </a:lnTo>
                    <a:lnTo>
                      <a:pt x="60" y="10"/>
                    </a:lnTo>
                    <a:lnTo>
                      <a:pt x="64" y="10"/>
                    </a:lnTo>
                    <a:lnTo>
                      <a:pt x="64" y="10"/>
                    </a:lnTo>
                    <a:lnTo>
                      <a:pt x="64" y="8"/>
                    </a:lnTo>
                    <a:lnTo>
                      <a:pt x="64" y="8"/>
                    </a:lnTo>
                    <a:lnTo>
                      <a:pt x="64" y="8"/>
                    </a:lnTo>
                    <a:lnTo>
                      <a:pt x="64" y="8"/>
                    </a:lnTo>
                    <a:lnTo>
                      <a:pt x="64" y="4"/>
                    </a:lnTo>
                    <a:lnTo>
                      <a:pt x="68" y="4"/>
                    </a:lnTo>
                    <a:lnTo>
                      <a:pt x="68" y="4"/>
                    </a:lnTo>
                    <a:lnTo>
                      <a:pt x="70" y="0"/>
                    </a:lnTo>
                    <a:lnTo>
                      <a:pt x="70" y="0"/>
                    </a:lnTo>
                    <a:lnTo>
                      <a:pt x="70" y="4"/>
                    </a:lnTo>
                    <a:lnTo>
                      <a:pt x="70" y="4"/>
                    </a:lnTo>
                    <a:lnTo>
                      <a:pt x="70" y="4"/>
                    </a:lnTo>
                    <a:lnTo>
                      <a:pt x="70" y="4"/>
                    </a:lnTo>
                    <a:lnTo>
                      <a:pt x="74" y="4"/>
                    </a:lnTo>
                    <a:lnTo>
                      <a:pt x="74" y="4"/>
                    </a:lnTo>
                    <a:lnTo>
                      <a:pt x="74" y="4"/>
                    </a:lnTo>
                    <a:lnTo>
                      <a:pt x="78" y="4"/>
                    </a:lnTo>
                    <a:lnTo>
                      <a:pt x="78" y="4"/>
                    </a:lnTo>
                    <a:lnTo>
                      <a:pt x="78" y="4"/>
                    </a:lnTo>
                    <a:lnTo>
                      <a:pt x="78" y="4"/>
                    </a:lnTo>
                    <a:lnTo>
                      <a:pt x="78" y="8"/>
                    </a:lnTo>
                    <a:lnTo>
                      <a:pt x="78" y="8"/>
                    </a:lnTo>
                    <a:lnTo>
                      <a:pt x="78" y="8"/>
                    </a:lnTo>
                    <a:lnTo>
                      <a:pt x="82" y="8"/>
                    </a:lnTo>
                    <a:lnTo>
                      <a:pt x="82" y="4"/>
                    </a:lnTo>
                    <a:lnTo>
                      <a:pt x="82" y="4"/>
                    </a:lnTo>
                    <a:lnTo>
                      <a:pt x="82" y="4"/>
                    </a:lnTo>
                    <a:lnTo>
                      <a:pt x="84" y="4"/>
                    </a:lnTo>
                    <a:lnTo>
                      <a:pt x="84" y="4"/>
                    </a:lnTo>
                    <a:lnTo>
                      <a:pt x="88" y="8"/>
                    </a:lnTo>
                    <a:lnTo>
                      <a:pt x="88" y="8"/>
                    </a:lnTo>
                    <a:lnTo>
                      <a:pt x="88" y="8"/>
                    </a:lnTo>
                    <a:lnTo>
                      <a:pt x="84" y="10"/>
                    </a:lnTo>
                    <a:lnTo>
                      <a:pt x="88" y="10"/>
                    </a:lnTo>
                    <a:lnTo>
                      <a:pt x="88" y="10"/>
                    </a:lnTo>
                    <a:lnTo>
                      <a:pt x="88" y="10"/>
                    </a:lnTo>
                    <a:lnTo>
                      <a:pt x="92" y="10"/>
                    </a:lnTo>
                    <a:lnTo>
                      <a:pt x="92" y="8"/>
                    </a:lnTo>
                    <a:lnTo>
                      <a:pt x="96" y="8"/>
                    </a:lnTo>
                    <a:lnTo>
                      <a:pt x="96" y="8"/>
                    </a:lnTo>
                    <a:lnTo>
                      <a:pt x="100" y="8"/>
                    </a:lnTo>
                    <a:lnTo>
                      <a:pt x="104" y="10"/>
                    </a:lnTo>
                    <a:lnTo>
                      <a:pt x="104" y="10"/>
                    </a:lnTo>
                    <a:lnTo>
                      <a:pt x="104" y="10"/>
                    </a:lnTo>
                    <a:lnTo>
                      <a:pt x="104" y="10"/>
                    </a:lnTo>
                    <a:lnTo>
                      <a:pt x="108" y="14"/>
                    </a:lnTo>
                    <a:lnTo>
                      <a:pt x="108" y="14"/>
                    </a:lnTo>
                    <a:lnTo>
                      <a:pt x="108" y="14"/>
                    </a:lnTo>
                    <a:lnTo>
                      <a:pt x="108" y="14"/>
                    </a:lnTo>
                    <a:lnTo>
                      <a:pt x="108" y="14"/>
                    </a:lnTo>
                    <a:lnTo>
                      <a:pt x="108" y="14"/>
                    </a:lnTo>
                    <a:lnTo>
                      <a:pt x="108" y="14"/>
                    </a:lnTo>
                    <a:lnTo>
                      <a:pt x="108" y="14"/>
                    </a:lnTo>
                    <a:lnTo>
                      <a:pt x="108" y="18"/>
                    </a:lnTo>
                    <a:lnTo>
                      <a:pt x="108" y="18"/>
                    </a:lnTo>
                    <a:lnTo>
                      <a:pt x="108" y="18"/>
                    </a:lnTo>
                    <a:lnTo>
                      <a:pt x="108" y="18"/>
                    </a:lnTo>
                    <a:lnTo>
                      <a:pt x="108" y="18"/>
                    </a:lnTo>
                    <a:lnTo>
                      <a:pt x="108" y="18"/>
                    </a:lnTo>
                    <a:lnTo>
                      <a:pt x="108" y="22"/>
                    </a:lnTo>
                    <a:lnTo>
                      <a:pt x="108" y="22"/>
                    </a:lnTo>
                    <a:lnTo>
                      <a:pt x="112" y="22"/>
                    </a:lnTo>
                    <a:lnTo>
                      <a:pt x="112" y="26"/>
                    </a:lnTo>
                    <a:lnTo>
                      <a:pt x="108" y="26"/>
                    </a:lnTo>
                    <a:lnTo>
                      <a:pt x="108" y="30"/>
                    </a:lnTo>
                    <a:lnTo>
                      <a:pt x="108" y="30"/>
                    </a:lnTo>
                    <a:lnTo>
                      <a:pt x="108" y="30"/>
                    </a:lnTo>
                    <a:lnTo>
                      <a:pt x="108" y="30"/>
                    </a:lnTo>
                    <a:lnTo>
                      <a:pt x="108" y="30"/>
                    </a:lnTo>
                    <a:lnTo>
                      <a:pt x="108" y="34"/>
                    </a:lnTo>
                    <a:lnTo>
                      <a:pt x="108" y="34"/>
                    </a:lnTo>
                    <a:lnTo>
                      <a:pt x="108" y="34"/>
                    </a:lnTo>
                    <a:lnTo>
                      <a:pt x="112" y="34"/>
                    </a:lnTo>
                    <a:lnTo>
                      <a:pt x="112" y="34"/>
                    </a:lnTo>
                    <a:lnTo>
                      <a:pt x="112" y="38"/>
                    </a:lnTo>
                    <a:lnTo>
                      <a:pt x="112" y="38"/>
                    </a:lnTo>
                    <a:lnTo>
                      <a:pt x="112" y="38"/>
                    </a:lnTo>
                    <a:lnTo>
                      <a:pt x="112" y="38"/>
                    </a:lnTo>
                    <a:lnTo>
                      <a:pt x="112" y="38"/>
                    </a:lnTo>
                    <a:lnTo>
                      <a:pt x="112" y="38"/>
                    </a:lnTo>
                    <a:lnTo>
                      <a:pt x="114" y="38"/>
                    </a:lnTo>
                    <a:lnTo>
                      <a:pt x="114" y="40"/>
                    </a:lnTo>
                    <a:lnTo>
                      <a:pt x="114" y="40"/>
                    </a:lnTo>
                    <a:lnTo>
                      <a:pt x="114" y="44"/>
                    </a:lnTo>
                    <a:lnTo>
                      <a:pt x="118" y="44"/>
                    </a:lnTo>
                    <a:lnTo>
                      <a:pt x="118" y="44"/>
                    </a:lnTo>
                    <a:lnTo>
                      <a:pt x="118" y="44"/>
                    </a:lnTo>
                    <a:lnTo>
                      <a:pt x="118" y="44"/>
                    </a:lnTo>
                    <a:lnTo>
                      <a:pt x="122" y="44"/>
                    </a:lnTo>
                    <a:lnTo>
                      <a:pt x="122" y="48"/>
                    </a:lnTo>
                    <a:lnTo>
                      <a:pt x="122" y="48"/>
                    </a:lnTo>
                    <a:lnTo>
                      <a:pt x="122" y="48"/>
                    </a:lnTo>
                    <a:lnTo>
                      <a:pt x="122" y="52"/>
                    </a:lnTo>
                    <a:lnTo>
                      <a:pt x="122" y="52"/>
                    </a:lnTo>
                    <a:lnTo>
                      <a:pt x="122" y="52"/>
                    </a:lnTo>
                    <a:lnTo>
                      <a:pt x="122" y="52"/>
                    </a:lnTo>
                    <a:lnTo>
                      <a:pt x="122" y="52"/>
                    </a:lnTo>
                    <a:lnTo>
                      <a:pt x="122" y="52"/>
                    </a:lnTo>
                    <a:lnTo>
                      <a:pt x="122" y="52"/>
                    </a:lnTo>
                    <a:lnTo>
                      <a:pt x="122" y="52"/>
                    </a:lnTo>
                    <a:lnTo>
                      <a:pt x="126" y="52"/>
                    </a:lnTo>
                    <a:lnTo>
                      <a:pt x="130" y="52"/>
                    </a:lnTo>
                    <a:lnTo>
                      <a:pt x="130" y="56"/>
                    </a:lnTo>
                    <a:lnTo>
                      <a:pt x="130" y="56"/>
                    </a:lnTo>
                    <a:lnTo>
                      <a:pt x="130" y="56"/>
                    </a:lnTo>
                    <a:lnTo>
                      <a:pt x="130" y="56"/>
                    </a:lnTo>
                    <a:lnTo>
                      <a:pt x="130" y="56"/>
                    </a:lnTo>
                    <a:lnTo>
                      <a:pt x="130" y="56"/>
                    </a:lnTo>
                    <a:lnTo>
                      <a:pt x="130" y="60"/>
                    </a:lnTo>
                    <a:lnTo>
                      <a:pt x="134" y="60"/>
                    </a:lnTo>
                    <a:lnTo>
                      <a:pt x="134" y="60"/>
                    </a:lnTo>
                    <a:lnTo>
                      <a:pt x="134" y="60"/>
                    </a:lnTo>
                    <a:lnTo>
                      <a:pt x="134" y="60"/>
                    </a:lnTo>
                    <a:lnTo>
                      <a:pt x="134" y="60"/>
                    </a:lnTo>
                    <a:lnTo>
                      <a:pt x="134" y="64"/>
                    </a:lnTo>
                    <a:lnTo>
                      <a:pt x="134" y="64"/>
                    </a:lnTo>
                    <a:lnTo>
                      <a:pt x="130" y="68"/>
                    </a:lnTo>
                    <a:lnTo>
                      <a:pt x="130" y="68"/>
                    </a:lnTo>
                    <a:lnTo>
                      <a:pt x="130" y="68"/>
                    </a:lnTo>
                    <a:lnTo>
                      <a:pt x="126" y="68"/>
                    </a:lnTo>
                    <a:lnTo>
                      <a:pt x="126" y="68"/>
                    </a:lnTo>
                    <a:lnTo>
                      <a:pt x="126" y="68"/>
                    </a:lnTo>
                    <a:lnTo>
                      <a:pt x="122" y="68"/>
                    </a:lnTo>
                    <a:lnTo>
                      <a:pt x="122" y="68"/>
                    </a:lnTo>
                    <a:lnTo>
                      <a:pt x="122" y="68"/>
                    </a:lnTo>
                    <a:lnTo>
                      <a:pt x="122" y="68"/>
                    </a:lnTo>
                    <a:lnTo>
                      <a:pt x="122" y="68"/>
                    </a:lnTo>
                    <a:lnTo>
                      <a:pt x="118" y="68"/>
                    </a:lnTo>
                    <a:lnTo>
                      <a:pt x="114" y="68"/>
                    </a:lnTo>
                    <a:lnTo>
                      <a:pt x="114" y="68"/>
                    </a:lnTo>
                    <a:lnTo>
                      <a:pt x="114" y="68"/>
                    </a:lnTo>
                    <a:lnTo>
                      <a:pt x="114" y="68"/>
                    </a:lnTo>
                    <a:lnTo>
                      <a:pt x="114" y="68"/>
                    </a:lnTo>
                    <a:lnTo>
                      <a:pt x="114" y="68"/>
                    </a:lnTo>
                    <a:lnTo>
                      <a:pt x="114" y="70"/>
                    </a:lnTo>
                    <a:lnTo>
                      <a:pt x="114" y="70"/>
                    </a:lnTo>
                    <a:lnTo>
                      <a:pt x="114" y="70"/>
                    </a:lnTo>
                    <a:lnTo>
                      <a:pt x="114" y="70"/>
                    </a:lnTo>
                    <a:lnTo>
                      <a:pt x="114" y="74"/>
                    </a:lnTo>
                    <a:lnTo>
                      <a:pt x="118" y="74"/>
                    </a:lnTo>
                    <a:lnTo>
                      <a:pt x="118" y="74"/>
                    </a:lnTo>
                    <a:lnTo>
                      <a:pt x="118" y="74"/>
                    </a:lnTo>
                    <a:lnTo>
                      <a:pt x="118" y="74"/>
                    </a:lnTo>
                    <a:lnTo>
                      <a:pt x="118" y="74"/>
                    </a:lnTo>
                    <a:lnTo>
                      <a:pt x="118" y="74"/>
                    </a:lnTo>
                    <a:lnTo>
                      <a:pt x="118" y="78"/>
                    </a:lnTo>
                    <a:lnTo>
                      <a:pt x="118" y="78"/>
                    </a:lnTo>
                    <a:lnTo>
                      <a:pt x="118" y="82"/>
                    </a:lnTo>
                    <a:lnTo>
                      <a:pt x="118" y="82"/>
                    </a:lnTo>
                    <a:lnTo>
                      <a:pt x="118" y="86"/>
                    </a:lnTo>
                    <a:lnTo>
                      <a:pt x="118" y="86"/>
                    </a:lnTo>
                    <a:lnTo>
                      <a:pt x="118" y="86"/>
                    </a:lnTo>
                    <a:lnTo>
                      <a:pt x="122" y="86"/>
                    </a:lnTo>
                    <a:lnTo>
                      <a:pt x="122" y="90"/>
                    </a:lnTo>
                    <a:lnTo>
                      <a:pt x="122" y="90"/>
                    </a:lnTo>
                    <a:lnTo>
                      <a:pt x="122" y="90"/>
                    </a:lnTo>
                    <a:lnTo>
                      <a:pt x="118" y="90"/>
                    </a:lnTo>
                    <a:lnTo>
                      <a:pt x="118" y="90"/>
                    </a:lnTo>
                    <a:lnTo>
                      <a:pt x="118" y="90"/>
                    </a:lnTo>
                    <a:lnTo>
                      <a:pt x="118" y="90"/>
                    </a:lnTo>
                    <a:lnTo>
                      <a:pt x="114" y="90"/>
                    </a:lnTo>
                    <a:lnTo>
                      <a:pt x="114" y="90"/>
                    </a:lnTo>
                    <a:lnTo>
                      <a:pt x="114" y="90"/>
                    </a:lnTo>
                    <a:lnTo>
                      <a:pt x="114" y="90"/>
                    </a:lnTo>
                    <a:lnTo>
                      <a:pt x="114" y="90"/>
                    </a:lnTo>
                    <a:lnTo>
                      <a:pt x="112" y="90"/>
                    </a:lnTo>
                    <a:lnTo>
                      <a:pt x="112" y="90"/>
                    </a:lnTo>
                    <a:lnTo>
                      <a:pt x="108" y="90"/>
                    </a:lnTo>
                    <a:lnTo>
                      <a:pt x="108" y="90"/>
                    </a:lnTo>
                    <a:lnTo>
                      <a:pt x="108" y="90"/>
                    </a:lnTo>
                    <a:lnTo>
                      <a:pt x="108" y="90"/>
                    </a:lnTo>
                    <a:lnTo>
                      <a:pt x="108" y="94"/>
                    </a:lnTo>
                    <a:lnTo>
                      <a:pt x="108" y="94"/>
                    </a:lnTo>
                    <a:lnTo>
                      <a:pt x="108" y="94"/>
                    </a:lnTo>
                    <a:lnTo>
                      <a:pt x="104" y="94"/>
                    </a:lnTo>
                    <a:lnTo>
                      <a:pt x="104" y="98"/>
                    </a:lnTo>
                    <a:lnTo>
                      <a:pt x="104" y="98"/>
                    </a:lnTo>
                    <a:lnTo>
                      <a:pt x="104" y="98"/>
                    </a:lnTo>
                    <a:lnTo>
                      <a:pt x="104" y="100"/>
                    </a:lnTo>
                    <a:lnTo>
                      <a:pt x="104" y="100"/>
                    </a:lnTo>
                    <a:lnTo>
                      <a:pt x="104" y="104"/>
                    </a:lnTo>
                    <a:lnTo>
                      <a:pt x="104" y="104"/>
                    </a:lnTo>
                    <a:lnTo>
                      <a:pt x="104" y="104"/>
                    </a:lnTo>
                    <a:lnTo>
                      <a:pt x="104" y="104"/>
                    </a:lnTo>
                    <a:lnTo>
                      <a:pt x="104" y="108"/>
                    </a:lnTo>
                    <a:lnTo>
                      <a:pt x="104" y="104"/>
                    </a:lnTo>
                    <a:lnTo>
                      <a:pt x="100" y="104"/>
                    </a:lnTo>
                    <a:lnTo>
                      <a:pt x="100" y="104"/>
                    </a:lnTo>
                    <a:lnTo>
                      <a:pt x="100" y="100"/>
                    </a:lnTo>
                    <a:lnTo>
                      <a:pt x="100" y="100"/>
                    </a:lnTo>
                    <a:lnTo>
                      <a:pt x="96" y="100"/>
                    </a:lnTo>
                    <a:lnTo>
                      <a:pt x="96" y="100"/>
                    </a:lnTo>
                    <a:lnTo>
                      <a:pt x="96" y="100"/>
                    </a:lnTo>
                    <a:lnTo>
                      <a:pt x="96" y="100"/>
                    </a:lnTo>
                    <a:lnTo>
                      <a:pt x="96" y="100"/>
                    </a:lnTo>
                    <a:lnTo>
                      <a:pt x="92" y="104"/>
                    </a:lnTo>
                    <a:lnTo>
                      <a:pt x="92" y="104"/>
                    </a:lnTo>
                    <a:lnTo>
                      <a:pt x="92" y="104"/>
                    </a:lnTo>
                    <a:lnTo>
                      <a:pt x="92" y="104"/>
                    </a:lnTo>
                    <a:lnTo>
                      <a:pt x="92" y="100"/>
                    </a:lnTo>
                    <a:lnTo>
                      <a:pt x="92" y="100"/>
                    </a:lnTo>
                    <a:lnTo>
                      <a:pt x="88" y="100"/>
                    </a:lnTo>
                    <a:lnTo>
                      <a:pt x="88" y="104"/>
                    </a:lnTo>
                    <a:lnTo>
                      <a:pt x="84" y="104"/>
                    </a:lnTo>
                    <a:lnTo>
                      <a:pt x="84" y="104"/>
                    </a:lnTo>
                    <a:lnTo>
                      <a:pt x="84" y="104"/>
                    </a:lnTo>
                    <a:lnTo>
                      <a:pt x="84" y="100"/>
                    </a:lnTo>
                    <a:lnTo>
                      <a:pt x="84" y="100"/>
                    </a:lnTo>
                    <a:lnTo>
                      <a:pt x="84" y="100"/>
                    </a:lnTo>
                    <a:lnTo>
                      <a:pt x="84" y="100"/>
                    </a:lnTo>
                    <a:lnTo>
                      <a:pt x="84" y="100"/>
                    </a:lnTo>
                    <a:lnTo>
                      <a:pt x="82" y="100"/>
                    </a:lnTo>
                    <a:lnTo>
                      <a:pt x="82" y="100"/>
                    </a:lnTo>
                    <a:lnTo>
                      <a:pt x="78" y="100"/>
                    </a:lnTo>
                    <a:lnTo>
                      <a:pt x="78" y="100"/>
                    </a:lnTo>
                    <a:lnTo>
                      <a:pt x="78" y="100"/>
                    </a:lnTo>
                    <a:lnTo>
                      <a:pt x="78" y="100"/>
                    </a:lnTo>
                    <a:lnTo>
                      <a:pt x="78" y="104"/>
                    </a:lnTo>
                    <a:lnTo>
                      <a:pt x="78" y="104"/>
                    </a:lnTo>
                    <a:lnTo>
                      <a:pt x="78" y="104"/>
                    </a:lnTo>
                    <a:lnTo>
                      <a:pt x="78" y="104"/>
                    </a:lnTo>
                    <a:lnTo>
                      <a:pt x="78" y="100"/>
                    </a:lnTo>
                    <a:lnTo>
                      <a:pt x="78" y="100"/>
                    </a:lnTo>
                    <a:lnTo>
                      <a:pt x="78" y="100"/>
                    </a:lnTo>
                    <a:lnTo>
                      <a:pt x="74" y="100"/>
                    </a:lnTo>
                    <a:lnTo>
                      <a:pt x="74" y="100"/>
                    </a:lnTo>
                    <a:lnTo>
                      <a:pt x="74" y="100"/>
                    </a:lnTo>
                    <a:lnTo>
                      <a:pt x="70" y="100"/>
                    </a:lnTo>
                    <a:lnTo>
                      <a:pt x="70" y="98"/>
                    </a:lnTo>
                    <a:lnTo>
                      <a:pt x="70" y="98"/>
                    </a:lnTo>
                    <a:lnTo>
                      <a:pt x="70" y="100"/>
                    </a:lnTo>
                    <a:lnTo>
                      <a:pt x="70" y="100"/>
                    </a:lnTo>
                    <a:lnTo>
                      <a:pt x="70" y="100"/>
                    </a:lnTo>
                    <a:lnTo>
                      <a:pt x="70" y="100"/>
                    </a:lnTo>
                    <a:lnTo>
                      <a:pt x="70" y="100"/>
                    </a:lnTo>
                    <a:lnTo>
                      <a:pt x="68" y="100"/>
                    </a:lnTo>
                    <a:lnTo>
                      <a:pt x="68" y="100"/>
                    </a:lnTo>
                    <a:lnTo>
                      <a:pt x="68" y="100"/>
                    </a:lnTo>
                    <a:lnTo>
                      <a:pt x="68" y="100"/>
                    </a:lnTo>
                    <a:lnTo>
                      <a:pt x="68" y="100"/>
                    </a:lnTo>
                    <a:lnTo>
                      <a:pt x="68" y="100"/>
                    </a:lnTo>
                    <a:lnTo>
                      <a:pt x="68" y="100"/>
                    </a:lnTo>
                    <a:lnTo>
                      <a:pt x="68" y="100"/>
                    </a:lnTo>
                    <a:lnTo>
                      <a:pt x="68" y="100"/>
                    </a:lnTo>
                    <a:lnTo>
                      <a:pt x="68" y="100"/>
                    </a:lnTo>
                    <a:lnTo>
                      <a:pt x="64" y="100"/>
                    </a:lnTo>
                    <a:lnTo>
                      <a:pt x="64" y="100"/>
                    </a:lnTo>
                    <a:lnTo>
                      <a:pt x="64" y="100"/>
                    </a:lnTo>
                    <a:lnTo>
                      <a:pt x="64" y="100"/>
                    </a:lnTo>
                    <a:lnTo>
                      <a:pt x="64" y="100"/>
                    </a:lnTo>
                    <a:lnTo>
                      <a:pt x="64" y="100"/>
                    </a:lnTo>
                    <a:lnTo>
                      <a:pt x="60" y="100"/>
                    </a:lnTo>
                    <a:lnTo>
                      <a:pt x="60" y="100"/>
                    </a:lnTo>
                    <a:lnTo>
                      <a:pt x="60" y="100"/>
                    </a:lnTo>
                    <a:lnTo>
                      <a:pt x="60" y="100"/>
                    </a:lnTo>
                    <a:lnTo>
                      <a:pt x="56" y="98"/>
                    </a:lnTo>
                    <a:lnTo>
                      <a:pt x="56" y="98"/>
                    </a:lnTo>
                    <a:lnTo>
                      <a:pt x="56" y="98"/>
                    </a:lnTo>
                    <a:lnTo>
                      <a:pt x="56" y="98"/>
                    </a:lnTo>
                    <a:lnTo>
                      <a:pt x="56" y="98"/>
                    </a:lnTo>
                    <a:lnTo>
                      <a:pt x="56" y="98"/>
                    </a:lnTo>
                    <a:lnTo>
                      <a:pt x="52" y="98"/>
                    </a:lnTo>
                    <a:lnTo>
                      <a:pt x="52" y="98"/>
                    </a:lnTo>
                    <a:lnTo>
                      <a:pt x="52" y="98"/>
                    </a:lnTo>
                    <a:lnTo>
                      <a:pt x="52" y="98"/>
                    </a:lnTo>
                    <a:lnTo>
                      <a:pt x="52" y="98"/>
                    </a:lnTo>
                    <a:lnTo>
                      <a:pt x="52" y="98"/>
                    </a:lnTo>
                    <a:lnTo>
                      <a:pt x="48" y="98"/>
                    </a:lnTo>
                    <a:lnTo>
                      <a:pt x="48" y="98"/>
                    </a:lnTo>
                    <a:lnTo>
                      <a:pt x="48" y="94"/>
                    </a:lnTo>
                    <a:lnTo>
                      <a:pt x="48" y="94"/>
                    </a:lnTo>
                    <a:lnTo>
                      <a:pt x="48" y="98"/>
                    </a:lnTo>
                    <a:lnTo>
                      <a:pt x="48" y="98"/>
                    </a:lnTo>
                    <a:lnTo>
                      <a:pt x="48" y="98"/>
                    </a:lnTo>
                    <a:lnTo>
                      <a:pt x="44" y="98"/>
                    </a:lnTo>
                    <a:lnTo>
                      <a:pt x="44" y="94"/>
                    </a:lnTo>
                    <a:lnTo>
                      <a:pt x="44" y="94"/>
                    </a:lnTo>
                    <a:lnTo>
                      <a:pt x="44" y="94"/>
                    </a:lnTo>
                    <a:lnTo>
                      <a:pt x="44" y="94"/>
                    </a:lnTo>
                    <a:lnTo>
                      <a:pt x="44" y="94"/>
                    </a:lnTo>
                    <a:lnTo>
                      <a:pt x="42" y="94"/>
                    </a:lnTo>
                    <a:lnTo>
                      <a:pt x="42" y="94"/>
                    </a:lnTo>
                    <a:lnTo>
                      <a:pt x="42" y="94"/>
                    </a:lnTo>
                    <a:lnTo>
                      <a:pt x="42" y="94"/>
                    </a:lnTo>
                    <a:lnTo>
                      <a:pt x="38" y="94"/>
                    </a:lnTo>
                    <a:lnTo>
                      <a:pt x="38" y="94"/>
                    </a:lnTo>
                    <a:lnTo>
                      <a:pt x="38" y="94"/>
                    </a:lnTo>
                    <a:lnTo>
                      <a:pt x="34" y="94"/>
                    </a:lnTo>
                    <a:lnTo>
                      <a:pt x="34" y="94"/>
                    </a:lnTo>
                    <a:lnTo>
                      <a:pt x="34" y="94"/>
                    </a:lnTo>
                    <a:lnTo>
                      <a:pt x="34" y="94"/>
                    </a:lnTo>
                    <a:lnTo>
                      <a:pt x="34" y="94"/>
                    </a:lnTo>
                    <a:lnTo>
                      <a:pt x="34"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4" name="Freeform 91">
                <a:extLst>
                  <a:ext uri="{FF2B5EF4-FFF2-40B4-BE49-F238E27FC236}">
                    <a16:creationId xmlns:a16="http://schemas.microsoft.com/office/drawing/2014/main" id="{561A23FF-5FB3-4D1B-A0C2-3B85B894F796}"/>
                  </a:ext>
                </a:extLst>
              </p:cNvPr>
              <p:cNvSpPr>
                <a:spLocks/>
              </p:cNvSpPr>
              <p:nvPr/>
            </p:nvSpPr>
            <p:spPr bwMode="auto">
              <a:xfrm>
                <a:off x="4421047" y="8380877"/>
                <a:ext cx="87129" cy="69703"/>
              </a:xfrm>
              <a:custGeom>
                <a:avLst/>
                <a:gdLst>
                  <a:gd name="T0" fmla="*/ 22 w 50"/>
                  <a:gd name="T1" fmla="*/ 26 h 40"/>
                  <a:gd name="T2" fmla="*/ 18 w 50"/>
                  <a:gd name="T3" fmla="*/ 26 h 40"/>
                  <a:gd name="T4" fmla="*/ 14 w 50"/>
                  <a:gd name="T5" fmla="*/ 22 h 40"/>
                  <a:gd name="T6" fmla="*/ 10 w 50"/>
                  <a:gd name="T7" fmla="*/ 22 h 40"/>
                  <a:gd name="T8" fmla="*/ 6 w 50"/>
                  <a:gd name="T9" fmla="*/ 18 h 40"/>
                  <a:gd name="T10" fmla="*/ 6 w 50"/>
                  <a:gd name="T11" fmla="*/ 14 h 40"/>
                  <a:gd name="T12" fmla="*/ 2 w 50"/>
                  <a:gd name="T13" fmla="*/ 14 h 40"/>
                  <a:gd name="T14" fmla="*/ 2 w 50"/>
                  <a:gd name="T15" fmla="*/ 14 h 40"/>
                  <a:gd name="T16" fmla="*/ 0 w 50"/>
                  <a:gd name="T17" fmla="*/ 10 h 40"/>
                  <a:gd name="T18" fmla="*/ 2 w 50"/>
                  <a:gd name="T19" fmla="*/ 6 h 40"/>
                  <a:gd name="T20" fmla="*/ 10 w 50"/>
                  <a:gd name="T21" fmla="*/ 4 h 40"/>
                  <a:gd name="T22" fmla="*/ 10 w 50"/>
                  <a:gd name="T23" fmla="*/ 6 h 40"/>
                  <a:gd name="T24" fmla="*/ 14 w 50"/>
                  <a:gd name="T25" fmla="*/ 4 h 40"/>
                  <a:gd name="T26" fmla="*/ 18 w 50"/>
                  <a:gd name="T27" fmla="*/ 6 h 40"/>
                  <a:gd name="T28" fmla="*/ 22 w 50"/>
                  <a:gd name="T29" fmla="*/ 4 h 40"/>
                  <a:gd name="T30" fmla="*/ 22 w 50"/>
                  <a:gd name="T31" fmla="*/ 4 h 40"/>
                  <a:gd name="T32" fmla="*/ 22 w 50"/>
                  <a:gd name="T33" fmla="*/ 6 h 40"/>
                  <a:gd name="T34" fmla="*/ 22 w 50"/>
                  <a:gd name="T35" fmla="*/ 4 h 40"/>
                  <a:gd name="T36" fmla="*/ 26 w 50"/>
                  <a:gd name="T37" fmla="*/ 4 h 40"/>
                  <a:gd name="T38" fmla="*/ 26 w 50"/>
                  <a:gd name="T39" fmla="*/ 4 h 40"/>
                  <a:gd name="T40" fmla="*/ 26 w 50"/>
                  <a:gd name="T41" fmla="*/ 0 h 40"/>
                  <a:gd name="T42" fmla="*/ 30 w 50"/>
                  <a:gd name="T43" fmla="*/ 4 h 40"/>
                  <a:gd name="T44" fmla="*/ 30 w 50"/>
                  <a:gd name="T45" fmla="*/ 0 h 40"/>
                  <a:gd name="T46" fmla="*/ 32 w 50"/>
                  <a:gd name="T47" fmla="*/ 4 h 40"/>
                  <a:gd name="T48" fmla="*/ 32 w 50"/>
                  <a:gd name="T49" fmla="*/ 0 h 40"/>
                  <a:gd name="T50" fmla="*/ 36 w 50"/>
                  <a:gd name="T51" fmla="*/ 4 h 40"/>
                  <a:gd name="T52" fmla="*/ 36 w 50"/>
                  <a:gd name="T53" fmla="*/ 6 h 40"/>
                  <a:gd name="T54" fmla="*/ 40 w 50"/>
                  <a:gd name="T55" fmla="*/ 6 h 40"/>
                  <a:gd name="T56" fmla="*/ 44 w 50"/>
                  <a:gd name="T57" fmla="*/ 6 h 40"/>
                  <a:gd name="T58" fmla="*/ 44 w 50"/>
                  <a:gd name="T59" fmla="*/ 10 h 40"/>
                  <a:gd name="T60" fmla="*/ 44 w 50"/>
                  <a:gd name="T61" fmla="*/ 14 h 40"/>
                  <a:gd name="T62" fmla="*/ 44 w 50"/>
                  <a:gd name="T63" fmla="*/ 14 h 40"/>
                  <a:gd name="T64" fmla="*/ 44 w 50"/>
                  <a:gd name="T65" fmla="*/ 14 h 40"/>
                  <a:gd name="T66" fmla="*/ 48 w 50"/>
                  <a:gd name="T67" fmla="*/ 18 h 40"/>
                  <a:gd name="T68" fmla="*/ 50 w 50"/>
                  <a:gd name="T69" fmla="*/ 22 h 40"/>
                  <a:gd name="T70" fmla="*/ 50 w 50"/>
                  <a:gd name="T71" fmla="*/ 26 h 40"/>
                  <a:gd name="T72" fmla="*/ 48 w 50"/>
                  <a:gd name="T73" fmla="*/ 28 h 40"/>
                  <a:gd name="T74" fmla="*/ 48 w 50"/>
                  <a:gd name="T75" fmla="*/ 28 h 40"/>
                  <a:gd name="T76" fmla="*/ 44 w 50"/>
                  <a:gd name="T77" fmla="*/ 28 h 40"/>
                  <a:gd name="T78" fmla="*/ 44 w 50"/>
                  <a:gd name="T79" fmla="*/ 36 h 40"/>
                  <a:gd name="T80" fmla="*/ 44 w 50"/>
                  <a:gd name="T81" fmla="*/ 36 h 40"/>
                  <a:gd name="T82" fmla="*/ 44 w 50"/>
                  <a:gd name="T83" fmla="*/ 40 h 40"/>
                  <a:gd name="T84" fmla="*/ 40 w 50"/>
                  <a:gd name="T85" fmla="*/ 40 h 40"/>
                  <a:gd name="T86" fmla="*/ 40 w 50"/>
                  <a:gd name="T87" fmla="*/ 40 h 40"/>
                  <a:gd name="T88" fmla="*/ 36 w 50"/>
                  <a:gd name="T89" fmla="*/ 40 h 40"/>
                  <a:gd name="T90" fmla="*/ 32 w 50"/>
                  <a:gd name="T91" fmla="*/ 36 h 40"/>
                  <a:gd name="T92" fmla="*/ 30 w 50"/>
                  <a:gd name="T93" fmla="*/ 28 h 40"/>
                  <a:gd name="T94" fmla="*/ 30 w 50"/>
                  <a:gd name="T95" fmla="*/ 28 h 40"/>
                  <a:gd name="T96" fmla="*/ 26 w 50"/>
                  <a:gd name="T97" fmla="*/ 32 h 40"/>
                  <a:gd name="T98" fmla="*/ 22 w 50"/>
                  <a:gd name="T99" fmla="*/ 32 h 40"/>
                  <a:gd name="T100" fmla="*/ 22 w 50"/>
                  <a:gd name="T10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0">
                    <a:moveTo>
                      <a:pt x="22" y="32"/>
                    </a:moveTo>
                    <a:lnTo>
                      <a:pt x="22" y="32"/>
                    </a:lnTo>
                    <a:lnTo>
                      <a:pt x="22" y="28"/>
                    </a:lnTo>
                    <a:lnTo>
                      <a:pt x="22" y="26"/>
                    </a:lnTo>
                    <a:lnTo>
                      <a:pt x="22" y="26"/>
                    </a:lnTo>
                    <a:lnTo>
                      <a:pt x="18" y="26"/>
                    </a:lnTo>
                    <a:lnTo>
                      <a:pt x="18" y="26"/>
                    </a:lnTo>
                    <a:lnTo>
                      <a:pt x="18" y="26"/>
                    </a:lnTo>
                    <a:lnTo>
                      <a:pt x="14" y="26"/>
                    </a:lnTo>
                    <a:lnTo>
                      <a:pt x="14" y="26"/>
                    </a:lnTo>
                    <a:lnTo>
                      <a:pt x="14" y="22"/>
                    </a:lnTo>
                    <a:lnTo>
                      <a:pt x="14" y="22"/>
                    </a:lnTo>
                    <a:lnTo>
                      <a:pt x="14" y="22"/>
                    </a:lnTo>
                    <a:lnTo>
                      <a:pt x="10" y="22"/>
                    </a:lnTo>
                    <a:lnTo>
                      <a:pt x="10" y="22"/>
                    </a:lnTo>
                    <a:lnTo>
                      <a:pt x="10" y="22"/>
                    </a:lnTo>
                    <a:lnTo>
                      <a:pt x="10" y="22"/>
                    </a:lnTo>
                    <a:lnTo>
                      <a:pt x="6" y="22"/>
                    </a:lnTo>
                    <a:lnTo>
                      <a:pt x="6" y="18"/>
                    </a:lnTo>
                    <a:lnTo>
                      <a:pt x="6" y="18"/>
                    </a:lnTo>
                    <a:lnTo>
                      <a:pt x="6" y="18"/>
                    </a:lnTo>
                    <a:lnTo>
                      <a:pt x="6" y="14"/>
                    </a:lnTo>
                    <a:lnTo>
                      <a:pt x="6" y="14"/>
                    </a:lnTo>
                    <a:lnTo>
                      <a:pt x="6" y="14"/>
                    </a:lnTo>
                    <a:lnTo>
                      <a:pt x="6" y="14"/>
                    </a:lnTo>
                    <a:lnTo>
                      <a:pt x="2" y="14"/>
                    </a:lnTo>
                    <a:lnTo>
                      <a:pt x="2" y="14"/>
                    </a:lnTo>
                    <a:lnTo>
                      <a:pt x="2" y="14"/>
                    </a:lnTo>
                    <a:lnTo>
                      <a:pt x="2" y="18"/>
                    </a:lnTo>
                    <a:lnTo>
                      <a:pt x="2" y="18"/>
                    </a:lnTo>
                    <a:lnTo>
                      <a:pt x="2" y="18"/>
                    </a:lnTo>
                    <a:lnTo>
                      <a:pt x="2" y="14"/>
                    </a:lnTo>
                    <a:lnTo>
                      <a:pt x="0" y="14"/>
                    </a:lnTo>
                    <a:lnTo>
                      <a:pt x="0" y="14"/>
                    </a:lnTo>
                    <a:lnTo>
                      <a:pt x="0" y="10"/>
                    </a:lnTo>
                    <a:lnTo>
                      <a:pt x="0" y="10"/>
                    </a:lnTo>
                    <a:lnTo>
                      <a:pt x="0" y="10"/>
                    </a:lnTo>
                    <a:lnTo>
                      <a:pt x="2" y="6"/>
                    </a:lnTo>
                    <a:lnTo>
                      <a:pt x="2" y="6"/>
                    </a:lnTo>
                    <a:lnTo>
                      <a:pt x="2" y="6"/>
                    </a:lnTo>
                    <a:lnTo>
                      <a:pt x="6" y="4"/>
                    </a:lnTo>
                    <a:lnTo>
                      <a:pt x="6" y="4"/>
                    </a:lnTo>
                    <a:lnTo>
                      <a:pt x="6" y="4"/>
                    </a:lnTo>
                    <a:lnTo>
                      <a:pt x="10" y="4"/>
                    </a:lnTo>
                    <a:lnTo>
                      <a:pt x="10" y="4"/>
                    </a:lnTo>
                    <a:lnTo>
                      <a:pt x="10" y="6"/>
                    </a:lnTo>
                    <a:lnTo>
                      <a:pt x="10" y="6"/>
                    </a:lnTo>
                    <a:lnTo>
                      <a:pt x="10" y="6"/>
                    </a:lnTo>
                    <a:lnTo>
                      <a:pt x="10" y="6"/>
                    </a:lnTo>
                    <a:lnTo>
                      <a:pt x="10" y="6"/>
                    </a:lnTo>
                    <a:lnTo>
                      <a:pt x="10" y="6"/>
                    </a:lnTo>
                    <a:lnTo>
                      <a:pt x="14" y="4"/>
                    </a:lnTo>
                    <a:lnTo>
                      <a:pt x="14" y="4"/>
                    </a:lnTo>
                    <a:lnTo>
                      <a:pt x="14" y="6"/>
                    </a:lnTo>
                    <a:lnTo>
                      <a:pt x="14" y="6"/>
                    </a:lnTo>
                    <a:lnTo>
                      <a:pt x="18" y="6"/>
                    </a:lnTo>
                    <a:lnTo>
                      <a:pt x="18" y="6"/>
                    </a:lnTo>
                    <a:lnTo>
                      <a:pt x="18" y="6"/>
                    </a:lnTo>
                    <a:lnTo>
                      <a:pt x="22" y="6"/>
                    </a:lnTo>
                    <a:lnTo>
                      <a:pt x="22" y="4"/>
                    </a:lnTo>
                    <a:lnTo>
                      <a:pt x="22" y="4"/>
                    </a:lnTo>
                    <a:lnTo>
                      <a:pt x="22" y="4"/>
                    </a:lnTo>
                    <a:lnTo>
                      <a:pt x="22" y="4"/>
                    </a:lnTo>
                    <a:lnTo>
                      <a:pt x="22" y="4"/>
                    </a:lnTo>
                    <a:lnTo>
                      <a:pt x="22" y="4"/>
                    </a:lnTo>
                    <a:lnTo>
                      <a:pt x="22" y="6"/>
                    </a:lnTo>
                    <a:lnTo>
                      <a:pt x="22" y="6"/>
                    </a:lnTo>
                    <a:lnTo>
                      <a:pt x="22" y="6"/>
                    </a:lnTo>
                    <a:lnTo>
                      <a:pt x="22" y="6"/>
                    </a:lnTo>
                    <a:lnTo>
                      <a:pt x="22" y="4"/>
                    </a:lnTo>
                    <a:lnTo>
                      <a:pt x="22" y="4"/>
                    </a:lnTo>
                    <a:lnTo>
                      <a:pt x="22" y="4"/>
                    </a:lnTo>
                    <a:lnTo>
                      <a:pt x="22" y="4"/>
                    </a:lnTo>
                    <a:lnTo>
                      <a:pt x="22" y="4"/>
                    </a:lnTo>
                    <a:lnTo>
                      <a:pt x="22" y="4"/>
                    </a:lnTo>
                    <a:lnTo>
                      <a:pt x="26" y="4"/>
                    </a:lnTo>
                    <a:lnTo>
                      <a:pt x="26" y="4"/>
                    </a:lnTo>
                    <a:lnTo>
                      <a:pt x="26" y="4"/>
                    </a:lnTo>
                    <a:lnTo>
                      <a:pt x="26" y="4"/>
                    </a:lnTo>
                    <a:lnTo>
                      <a:pt x="26" y="4"/>
                    </a:lnTo>
                    <a:lnTo>
                      <a:pt x="26" y="4"/>
                    </a:lnTo>
                    <a:lnTo>
                      <a:pt x="26" y="4"/>
                    </a:lnTo>
                    <a:lnTo>
                      <a:pt x="26" y="0"/>
                    </a:lnTo>
                    <a:lnTo>
                      <a:pt x="26" y="0"/>
                    </a:lnTo>
                    <a:lnTo>
                      <a:pt x="26" y="4"/>
                    </a:lnTo>
                    <a:lnTo>
                      <a:pt x="26" y="4"/>
                    </a:lnTo>
                    <a:lnTo>
                      <a:pt x="30" y="4"/>
                    </a:lnTo>
                    <a:lnTo>
                      <a:pt x="30" y="4"/>
                    </a:lnTo>
                    <a:lnTo>
                      <a:pt x="30" y="0"/>
                    </a:lnTo>
                    <a:lnTo>
                      <a:pt x="30" y="0"/>
                    </a:lnTo>
                    <a:lnTo>
                      <a:pt x="30" y="0"/>
                    </a:lnTo>
                    <a:lnTo>
                      <a:pt x="30" y="0"/>
                    </a:lnTo>
                    <a:lnTo>
                      <a:pt x="30" y="0"/>
                    </a:lnTo>
                    <a:lnTo>
                      <a:pt x="30" y="4"/>
                    </a:lnTo>
                    <a:lnTo>
                      <a:pt x="30" y="4"/>
                    </a:lnTo>
                    <a:lnTo>
                      <a:pt x="32" y="4"/>
                    </a:lnTo>
                    <a:lnTo>
                      <a:pt x="32" y="4"/>
                    </a:lnTo>
                    <a:lnTo>
                      <a:pt x="32" y="0"/>
                    </a:lnTo>
                    <a:lnTo>
                      <a:pt x="32" y="0"/>
                    </a:lnTo>
                    <a:lnTo>
                      <a:pt x="32" y="0"/>
                    </a:lnTo>
                    <a:lnTo>
                      <a:pt x="32" y="4"/>
                    </a:lnTo>
                    <a:lnTo>
                      <a:pt x="32" y="4"/>
                    </a:lnTo>
                    <a:lnTo>
                      <a:pt x="36" y="4"/>
                    </a:lnTo>
                    <a:lnTo>
                      <a:pt x="36" y="4"/>
                    </a:lnTo>
                    <a:lnTo>
                      <a:pt x="36" y="4"/>
                    </a:lnTo>
                    <a:lnTo>
                      <a:pt x="36" y="4"/>
                    </a:lnTo>
                    <a:lnTo>
                      <a:pt x="36" y="6"/>
                    </a:lnTo>
                    <a:lnTo>
                      <a:pt x="36" y="6"/>
                    </a:lnTo>
                    <a:lnTo>
                      <a:pt x="40" y="6"/>
                    </a:lnTo>
                    <a:lnTo>
                      <a:pt x="40" y="6"/>
                    </a:lnTo>
                    <a:lnTo>
                      <a:pt x="40" y="4"/>
                    </a:lnTo>
                    <a:lnTo>
                      <a:pt x="40" y="6"/>
                    </a:lnTo>
                    <a:lnTo>
                      <a:pt x="40" y="6"/>
                    </a:lnTo>
                    <a:lnTo>
                      <a:pt x="40" y="6"/>
                    </a:lnTo>
                    <a:lnTo>
                      <a:pt x="44" y="6"/>
                    </a:lnTo>
                    <a:lnTo>
                      <a:pt x="44" y="6"/>
                    </a:lnTo>
                    <a:lnTo>
                      <a:pt x="44" y="6"/>
                    </a:lnTo>
                    <a:lnTo>
                      <a:pt x="44" y="10"/>
                    </a:lnTo>
                    <a:lnTo>
                      <a:pt x="44" y="10"/>
                    </a:lnTo>
                    <a:lnTo>
                      <a:pt x="44" y="10"/>
                    </a:lnTo>
                    <a:lnTo>
                      <a:pt x="40" y="14"/>
                    </a:lnTo>
                    <a:lnTo>
                      <a:pt x="40" y="14"/>
                    </a:lnTo>
                    <a:lnTo>
                      <a:pt x="40" y="14"/>
                    </a:lnTo>
                    <a:lnTo>
                      <a:pt x="44" y="14"/>
                    </a:lnTo>
                    <a:lnTo>
                      <a:pt x="44" y="14"/>
                    </a:lnTo>
                    <a:lnTo>
                      <a:pt x="44" y="14"/>
                    </a:lnTo>
                    <a:lnTo>
                      <a:pt x="44" y="14"/>
                    </a:lnTo>
                    <a:lnTo>
                      <a:pt x="44" y="14"/>
                    </a:lnTo>
                    <a:lnTo>
                      <a:pt x="44" y="14"/>
                    </a:lnTo>
                    <a:lnTo>
                      <a:pt x="44" y="14"/>
                    </a:lnTo>
                    <a:lnTo>
                      <a:pt x="44" y="14"/>
                    </a:lnTo>
                    <a:lnTo>
                      <a:pt x="44" y="14"/>
                    </a:lnTo>
                    <a:lnTo>
                      <a:pt x="44" y="18"/>
                    </a:lnTo>
                    <a:lnTo>
                      <a:pt x="44" y="14"/>
                    </a:lnTo>
                    <a:lnTo>
                      <a:pt x="48" y="14"/>
                    </a:lnTo>
                    <a:lnTo>
                      <a:pt x="48" y="18"/>
                    </a:lnTo>
                    <a:lnTo>
                      <a:pt x="48" y="18"/>
                    </a:lnTo>
                    <a:lnTo>
                      <a:pt x="50" y="18"/>
                    </a:lnTo>
                    <a:lnTo>
                      <a:pt x="50" y="18"/>
                    </a:lnTo>
                    <a:lnTo>
                      <a:pt x="50" y="22"/>
                    </a:lnTo>
                    <a:lnTo>
                      <a:pt x="50" y="22"/>
                    </a:lnTo>
                    <a:lnTo>
                      <a:pt x="50" y="22"/>
                    </a:lnTo>
                    <a:lnTo>
                      <a:pt x="50" y="22"/>
                    </a:lnTo>
                    <a:lnTo>
                      <a:pt x="50" y="26"/>
                    </a:lnTo>
                    <a:lnTo>
                      <a:pt x="50" y="26"/>
                    </a:lnTo>
                    <a:lnTo>
                      <a:pt x="50" y="26"/>
                    </a:lnTo>
                    <a:lnTo>
                      <a:pt x="48" y="26"/>
                    </a:lnTo>
                    <a:lnTo>
                      <a:pt x="48" y="28"/>
                    </a:lnTo>
                    <a:lnTo>
                      <a:pt x="48" y="28"/>
                    </a:lnTo>
                    <a:lnTo>
                      <a:pt x="48" y="28"/>
                    </a:lnTo>
                    <a:lnTo>
                      <a:pt x="48" y="28"/>
                    </a:lnTo>
                    <a:lnTo>
                      <a:pt x="48" y="28"/>
                    </a:lnTo>
                    <a:lnTo>
                      <a:pt x="48" y="28"/>
                    </a:lnTo>
                    <a:lnTo>
                      <a:pt x="48" y="28"/>
                    </a:lnTo>
                    <a:lnTo>
                      <a:pt x="44" y="28"/>
                    </a:lnTo>
                    <a:lnTo>
                      <a:pt x="44" y="28"/>
                    </a:lnTo>
                    <a:lnTo>
                      <a:pt x="44" y="32"/>
                    </a:lnTo>
                    <a:lnTo>
                      <a:pt x="44" y="32"/>
                    </a:lnTo>
                    <a:lnTo>
                      <a:pt x="44" y="32"/>
                    </a:lnTo>
                    <a:lnTo>
                      <a:pt x="44" y="36"/>
                    </a:lnTo>
                    <a:lnTo>
                      <a:pt x="44" y="36"/>
                    </a:lnTo>
                    <a:lnTo>
                      <a:pt x="44" y="36"/>
                    </a:lnTo>
                    <a:lnTo>
                      <a:pt x="44" y="36"/>
                    </a:lnTo>
                    <a:lnTo>
                      <a:pt x="44" y="36"/>
                    </a:lnTo>
                    <a:lnTo>
                      <a:pt x="44" y="40"/>
                    </a:lnTo>
                    <a:lnTo>
                      <a:pt x="44" y="40"/>
                    </a:lnTo>
                    <a:lnTo>
                      <a:pt x="44" y="40"/>
                    </a:lnTo>
                    <a:lnTo>
                      <a:pt x="44" y="40"/>
                    </a:lnTo>
                    <a:lnTo>
                      <a:pt x="44" y="40"/>
                    </a:lnTo>
                    <a:lnTo>
                      <a:pt x="44" y="40"/>
                    </a:lnTo>
                    <a:lnTo>
                      <a:pt x="44" y="40"/>
                    </a:lnTo>
                    <a:lnTo>
                      <a:pt x="40" y="40"/>
                    </a:lnTo>
                    <a:lnTo>
                      <a:pt x="40" y="40"/>
                    </a:lnTo>
                    <a:lnTo>
                      <a:pt x="40" y="40"/>
                    </a:lnTo>
                    <a:lnTo>
                      <a:pt x="40" y="40"/>
                    </a:lnTo>
                    <a:lnTo>
                      <a:pt x="40" y="40"/>
                    </a:lnTo>
                    <a:lnTo>
                      <a:pt x="40" y="40"/>
                    </a:lnTo>
                    <a:lnTo>
                      <a:pt x="40" y="40"/>
                    </a:lnTo>
                    <a:lnTo>
                      <a:pt x="36" y="40"/>
                    </a:lnTo>
                    <a:lnTo>
                      <a:pt x="36" y="40"/>
                    </a:lnTo>
                    <a:lnTo>
                      <a:pt x="32" y="36"/>
                    </a:lnTo>
                    <a:lnTo>
                      <a:pt x="32" y="36"/>
                    </a:lnTo>
                    <a:lnTo>
                      <a:pt x="32" y="36"/>
                    </a:lnTo>
                    <a:lnTo>
                      <a:pt x="32" y="36"/>
                    </a:lnTo>
                    <a:lnTo>
                      <a:pt x="30" y="36"/>
                    </a:lnTo>
                    <a:lnTo>
                      <a:pt x="30" y="32"/>
                    </a:lnTo>
                    <a:lnTo>
                      <a:pt x="30" y="28"/>
                    </a:lnTo>
                    <a:lnTo>
                      <a:pt x="30" y="28"/>
                    </a:lnTo>
                    <a:lnTo>
                      <a:pt x="32" y="28"/>
                    </a:lnTo>
                    <a:lnTo>
                      <a:pt x="30" y="28"/>
                    </a:lnTo>
                    <a:lnTo>
                      <a:pt x="30" y="28"/>
                    </a:lnTo>
                    <a:lnTo>
                      <a:pt x="30" y="28"/>
                    </a:lnTo>
                    <a:lnTo>
                      <a:pt x="30" y="28"/>
                    </a:lnTo>
                    <a:lnTo>
                      <a:pt x="30" y="32"/>
                    </a:lnTo>
                    <a:lnTo>
                      <a:pt x="26" y="32"/>
                    </a:lnTo>
                    <a:lnTo>
                      <a:pt x="26" y="32"/>
                    </a:lnTo>
                    <a:lnTo>
                      <a:pt x="26" y="32"/>
                    </a:lnTo>
                    <a:lnTo>
                      <a:pt x="26" y="32"/>
                    </a:lnTo>
                    <a:lnTo>
                      <a:pt x="22" y="32"/>
                    </a:lnTo>
                    <a:lnTo>
                      <a:pt x="22" y="32"/>
                    </a:lnTo>
                    <a:lnTo>
                      <a:pt x="22" y="32"/>
                    </a:lnTo>
                    <a:lnTo>
                      <a:pt x="22" y="32"/>
                    </a:lnTo>
                    <a:lnTo>
                      <a:pt x="22" y="32"/>
                    </a:lnTo>
                    <a:lnTo>
                      <a:pt x="22" y="32"/>
                    </a:lnTo>
                    <a:lnTo>
                      <a:pt x="22" y="3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5" name="Freeform 92">
                <a:extLst>
                  <a:ext uri="{FF2B5EF4-FFF2-40B4-BE49-F238E27FC236}">
                    <a16:creationId xmlns:a16="http://schemas.microsoft.com/office/drawing/2014/main" id="{7121DC28-F482-4829-A065-C4DEC24C3BF3}"/>
                  </a:ext>
                </a:extLst>
              </p:cNvPr>
              <p:cNvSpPr>
                <a:spLocks/>
              </p:cNvSpPr>
              <p:nvPr/>
            </p:nvSpPr>
            <p:spPr bwMode="auto">
              <a:xfrm>
                <a:off x="4745167" y="8607413"/>
                <a:ext cx="90614" cy="90614"/>
              </a:xfrm>
              <a:custGeom>
                <a:avLst/>
                <a:gdLst>
                  <a:gd name="T0" fmla="*/ 26 w 52"/>
                  <a:gd name="T1" fmla="*/ 44 h 52"/>
                  <a:gd name="T2" fmla="*/ 26 w 52"/>
                  <a:gd name="T3" fmla="*/ 40 h 52"/>
                  <a:gd name="T4" fmla="*/ 22 w 52"/>
                  <a:gd name="T5" fmla="*/ 38 h 52"/>
                  <a:gd name="T6" fmla="*/ 18 w 52"/>
                  <a:gd name="T7" fmla="*/ 34 h 52"/>
                  <a:gd name="T8" fmla="*/ 18 w 52"/>
                  <a:gd name="T9" fmla="*/ 34 h 52"/>
                  <a:gd name="T10" fmla="*/ 14 w 52"/>
                  <a:gd name="T11" fmla="*/ 30 h 52"/>
                  <a:gd name="T12" fmla="*/ 10 w 52"/>
                  <a:gd name="T13" fmla="*/ 22 h 52"/>
                  <a:gd name="T14" fmla="*/ 6 w 52"/>
                  <a:gd name="T15" fmla="*/ 22 h 52"/>
                  <a:gd name="T16" fmla="*/ 6 w 52"/>
                  <a:gd name="T17" fmla="*/ 18 h 52"/>
                  <a:gd name="T18" fmla="*/ 4 w 52"/>
                  <a:gd name="T19" fmla="*/ 18 h 52"/>
                  <a:gd name="T20" fmla="*/ 4 w 52"/>
                  <a:gd name="T21" fmla="*/ 14 h 52"/>
                  <a:gd name="T22" fmla="*/ 4 w 52"/>
                  <a:gd name="T23" fmla="*/ 12 h 52"/>
                  <a:gd name="T24" fmla="*/ 0 w 52"/>
                  <a:gd name="T25" fmla="*/ 4 h 52"/>
                  <a:gd name="T26" fmla="*/ 0 w 52"/>
                  <a:gd name="T27" fmla="*/ 0 h 52"/>
                  <a:gd name="T28" fmla="*/ 4 w 52"/>
                  <a:gd name="T29" fmla="*/ 0 h 52"/>
                  <a:gd name="T30" fmla="*/ 6 w 52"/>
                  <a:gd name="T31" fmla="*/ 4 h 52"/>
                  <a:gd name="T32" fmla="*/ 6 w 52"/>
                  <a:gd name="T33" fmla="*/ 0 h 52"/>
                  <a:gd name="T34" fmla="*/ 10 w 52"/>
                  <a:gd name="T35" fmla="*/ 0 h 52"/>
                  <a:gd name="T36" fmla="*/ 14 w 52"/>
                  <a:gd name="T37" fmla="*/ 0 h 52"/>
                  <a:gd name="T38" fmla="*/ 18 w 52"/>
                  <a:gd name="T39" fmla="*/ 0 h 52"/>
                  <a:gd name="T40" fmla="*/ 22 w 52"/>
                  <a:gd name="T41" fmla="*/ 0 h 52"/>
                  <a:gd name="T42" fmla="*/ 26 w 52"/>
                  <a:gd name="T43" fmla="*/ 4 h 52"/>
                  <a:gd name="T44" fmla="*/ 28 w 52"/>
                  <a:gd name="T45" fmla="*/ 4 h 52"/>
                  <a:gd name="T46" fmla="*/ 32 w 52"/>
                  <a:gd name="T47" fmla="*/ 4 h 52"/>
                  <a:gd name="T48" fmla="*/ 36 w 52"/>
                  <a:gd name="T49" fmla="*/ 0 h 52"/>
                  <a:gd name="T50" fmla="*/ 40 w 52"/>
                  <a:gd name="T51" fmla="*/ 4 h 52"/>
                  <a:gd name="T52" fmla="*/ 44 w 52"/>
                  <a:gd name="T53" fmla="*/ 8 h 52"/>
                  <a:gd name="T54" fmla="*/ 48 w 52"/>
                  <a:gd name="T55" fmla="*/ 4 h 52"/>
                  <a:gd name="T56" fmla="*/ 48 w 52"/>
                  <a:gd name="T57" fmla="*/ 8 h 52"/>
                  <a:gd name="T58" fmla="*/ 48 w 52"/>
                  <a:gd name="T59" fmla="*/ 14 h 52"/>
                  <a:gd name="T60" fmla="*/ 48 w 52"/>
                  <a:gd name="T61" fmla="*/ 18 h 52"/>
                  <a:gd name="T62" fmla="*/ 52 w 52"/>
                  <a:gd name="T63" fmla="*/ 22 h 52"/>
                  <a:gd name="T64" fmla="*/ 52 w 52"/>
                  <a:gd name="T65" fmla="*/ 26 h 52"/>
                  <a:gd name="T66" fmla="*/ 48 w 52"/>
                  <a:gd name="T67" fmla="*/ 22 h 52"/>
                  <a:gd name="T68" fmla="*/ 52 w 52"/>
                  <a:gd name="T69" fmla="*/ 30 h 52"/>
                  <a:gd name="T70" fmla="*/ 52 w 52"/>
                  <a:gd name="T71" fmla="*/ 30 h 52"/>
                  <a:gd name="T72" fmla="*/ 48 w 52"/>
                  <a:gd name="T73" fmla="*/ 34 h 52"/>
                  <a:gd name="T74" fmla="*/ 44 w 52"/>
                  <a:gd name="T75" fmla="*/ 34 h 52"/>
                  <a:gd name="T76" fmla="*/ 44 w 52"/>
                  <a:gd name="T77" fmla="*/ 34 h 52"/>
                  <a:gd name="T78" fmla="*/ 44 w 52"/>
                  <a:gd name="T79" fmla="*/ 38 h 52"/>
                  <a:gd name="T80" fmla="*/ 44 w 52"/>
                  <a:gd name="T81" fmla="*/ 38 h 52"/>
                  <a:gd name="T82" fmla="*/ 40 w 52"/>
                  <a:gd name="T83" fmla="*/ 40 h 52"/>
                  <a:gd name="T84" fmla="*/ 36 w 52"/>
                  <a:gd name="T85" fmla="*/ 44 h 52"/>
                  <a:gd name="T86" fmla="*/ 36 w 52"/>
                  <a:gd name="T87" fmla="*/ 48 h 52"/>
                  <a:gd name="T88" fmla="*/ 36 w 52"/>
                  <a:gd name="T89" fmla="*/ 52 h 52"/>
                  <a:gd name="T90" fmla="*/ 36 w 52"/>
                  <a:gd name="T91" fmla="*/ 52 h 52"/>
                  <a:gd name="T92" fmla="*/ 32 w 52"/>
                  <a:gd name="T93" fmla="*/ 52 h 52"/>
                  <a:gd name="T94" fmla="*/ 28 w 52"/>
                  <a:gd name="T95" fmla="*/ 48 h 52"/>
                  <a:gd name="T96" fmla="*/ 28 w 52"/>
                  <a:gd name="T97" fmla="*/ 44 h 52"/>
                  <a:gd name="T98" fmla="*/ 26 w 52"/>
                  <a:gd name="T9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 h="52">
                    <a:moveTo>
                      <a:pt x="26" y="44"/>
                    </a:moveTo>
                    <a:lnTo>
                      <a:pt x="26" y="44"/>
                    </a:lnTo>
                    <a:lnTo>
                      <a:pt x="26" y="44"/>
                    </a:lnTo>
                    <a:lnTo>
                      <a:pt x="26" y="44"/>
                    </a:lnTo>
                    <a:lnTo>
                      <a:pt x="26" y="40"/>
                    </a:lnTo>
                    <a:lnTo>
                      <a:pt x="26" y="40"/>
                    </a:lnTo>
                    <a:lnTo>
                      <a:pt x="26" y="40"/>
                    </a:lnTo>
                    <a:lnTo>
                      <a:pt x="26" y="40"/>
                    </a:lnTo>
                    <a:lnTo>
                      <a:pt x="22" y="40"/>
                    </a:lnTo>
                    <a:lnTo>
                      <a:pt x="22" y="38"/>
                    </a:lnTo>
                    <a:lnTo>
                      <a:pt x="22" y="38"/>
                    </a:lnTo>
                    <a:lnTo>
                      <a:pt x="22" y="38"/>
                    </a:lnTo>
                    <a:lnTo>
                      <a:pt x="18" y="38"/>
                    </a:lnTo>
                    <a:lnTo>
                      <a:pt x="22" y="34"/>
                    </a:lnTo>
                    <a:lnTo>
                      <a:pt x="18" y="34"/>
                    </a:lnTo>
                    <a:lnTo>
                      <a:pt x="18" y="34"/>
                    </a:lnTo>
                    <a:lnTo>
                      <a:pt x="18" y="34"/>
                    </a:lnTo>
                    <a:lnTo>
                      <a:pt x="18" y="34"/>
                    </a:lnTo>
                    <a:lnTo>
                      <a:pt x="18" y="34"/>
                    </a:lnTo>
                    <a:lnTo>
                      <a:pt x="18" y="34"/>
                    </a:lnTo>
                    <a:lnTo>
                      <a:pt x="14" y="34"/>
                    </a:lnTo>
                    <a:lnTo>
                      <a:pt x="14" y="34"/>
                    </a:lnTo>
                    <a:lnTo>
                      <a:pt x="14" y="30"/>
                    </a:lnTo>
                    <a:lnTo>
                      <a:pt x="14" y="30"/>
                    </a:lnTo>
                    <a:lnTo>
                      <a:pt x="10" y="26"/>
                    </a:lnTo>
                    <a:lnTo>
                      <a:pt x="10" y="26"/>
                    </a:lnTo>
                    <a:lnTo>
                      <a:pt x="10" y="26"/>
                    </a:lnTo>
                    <a:lnTo>
                      <a:pt x="10" y="22"/>
                    </a:lnTo>
                    <a:lnTo>
                      <a:pt x="10" y="22"/>
                    </a:lnTo>
                    <a:lnTo>
                      <a:pt x="6" y="22"/>
                    </a:lnTo>
                    <a:lnTo>
                      <a:pt x="6" y="22"/>
                    </a:lnTo>
                    <a:lnTo>
                      <a:pt x="6" y="22"/>
                    </a:lnTo>
                    <a:lnTo>
                      <a:pt x="6" y="22"/>
                    </a:lnTo>
                    <a:lnTo>
                      <a:pt x="6" y="22"/>
                    </a:lnTo>
                    <a:lnTo>
                      <a:pt x="6" y="18"/>
                    </a:lnTo>
                    <a:lnTo>
                      <a:pt x="6" y="18"/>
                    </a:lnTo>
                    <a:lnTo>
                      <a:pt x="6" y="18"/>
                    </a:lnTo>
                    <a:lnTo>
                      <a:pt x="4" y="18"/>
                    </a:lnTo>
                    <a:lnTo>
                      <a:pt x="4" y="18"/>
                    </a:lnTo>
                    <a:lnTo>
                      <a:pt x="4" y="18"/>
                    </a:lnTo>
                    <a:lnTo>
                      <a:pt x="4" y="18"/>
                    </a:lnTo>
                    <a:lnTo>
                      <a:pt x="4" y="14"/>
                    </a:lnTo>
                    <a:lnTo>
                      <a:pt x="4" y="14"/>
                    </a:lnTo>
                    <a:lnTo>
                      <a:pt x="4" y="14"/>
                    </a:lnTo>
                    <a:lnTo>
                      <a:pt x="4" y="12"/>
                    </a:lnTo>
                    <a:lnTo>
                      <a:pt x="4" y="12"/>
                    </a:lnTo>
                    <a:lnTo>
                      <a:pt x="4" y="12"/>
                    </a:lnTo>
                    <a:lnTo>
                      <a:pt x="4" y="12"/>
                    </a:lnTo>
                    <a:lnTo>
                      <a:pt x="0" y="12"/>
                    </a:lnTo>
                    <a:lnTo>
                      <a:pt x="0" y="8"/>
                    </a:lnTo>
                    <a:lnTo>
                      <a:pt x="0" y="8"/>
                    </a:lnTo>
                    <a:lnTo>
                      <a:pt x="0" y="4"/>
                    </a:lnTo>
                    <a:lnTo>
                      <a:pt x="0" y="4"/>
                    </a:lnTo>
                    <a:lnTo>
                      <a:pt x="0" y="4"/>
                    </a:lnTo>
                    <a:lnTo>
                      <a:pt x="0" y="0"/>
                    </a:lnTo>
                    <a:lnTo>
                      <a:pt x="0" y="0"/>
                    </a:lnTo>
                    <a:lnTo>
                      <a:pt x="0" y="0"/>
                    </a:lnTo>
                    <a:lnTo>
                      <a:pt x="0" y="0"/>
                    </a:lnTo>
                    <a:lnTo>
                      <a:pt x="0" y="0"/>
                    </a:lnTo>
                    <a:lnTo>
                      <a:pt x="4" y="0"/>
                    </a:lnTo>
                    <a:lnTo>
                      <a:pt x="4" y="0"/>
                    </a:lnTo>
                    <a:lnTo>
                      <a:pt x="4" y="4"/>
                    </a:lnTo>
                    <a:lnTo>
                      <a:pt x="6" y="4"/>
                    </a:lnTo>
                    <a:lnTo>
                      <a:pt x="6" y="4"/>
                    </a:lnTo>
                    <a:lnTo>
                      <a:pt x="6" y="4"/>
                    </a:lnTo>
                    <a:lnTo>
                      <a:pt x="6" y="4"/>
                    </a:lnTo>
                    <a:lnTo>
                      <a:pt x="6" y="4"/>
                    </a:lnTo>
                    <a:lnTo>
                      <a:pt x="6" y="0"/>
                    </a:lnTo>
                    <a:lnTo>
                      <a:pt x="10" y="0"/>
                    </a:lnTo>
                    <a:lnTo>
                      <a:pt x="10" y="0"/>
                    </a:lnTo>
                    <a:lnTo>
                      <a:pt x="10" y="0"/>
                    </a:lnTo>
                    <a:lnTo>
                      <a:pt x="10" y="0"/>
                    </a:lnTo>
                    <a:lnTo>
                      <a:pt x="10" y="0"/>
                    </a:lnTo>
                    <a:lnTo>
                      <a:pt x="10" y="0"/>
                    </a:lnTo>
                    <a:lnTo>
                      <a:pt x="10" y="0"/>
                    </a:lnTo>
                    <a:lnTo>
                      <a:pt x="14" y="0"/>
                    </a:lnTo>
                    <a:lnTo>
                      <a:pt x="14" y="0"/>
                    </a:lnTo>
                    <a:lnTo>
                      <a:pt x="14" y="0"/>
                    </a:lnTo>
                    <a:lnTo>
                      <a:pt x="18" y="0"/>
                    </a:lnTo>
                    <a:lnTo>
                      <a:pt x="18" y="0"/>
                    </a:lnTo>
                    <a:lnTo>
                      <a:pt x="18" y="0"/>
                    </a:lnTo>
                    <a:lnTo>
                      <a:pt x="18" y="0"/>
                    </a:lnTo>
                    <a:lnTo>
                      <a:pt x="22" y="0"/>
                    </a:lnTo>
                    <a:lnTo>
                      <a:pt x="22" y="0"/>
                    </a:lnTo>
                    <a:lnTo>
                      <a:pt x="22" y="0"/>
                    </a:lnTo>
                    <a:lnTo>
                      <a:pt x="26" y="0"/>
                    </a:lnTo>
                    <a:lnTo>
                      <a:pt x="26" y="0"/>
                    </a:lnTo>
                    <a:lnTo>
                      <a:pt x="26" y="4"/>
                    </a:lnTo>
                    <a:lnTo>
                      <a:pt x="28" y="4"/>
                    </a:lnTo>
                    <a:lnTo>
                      <a:pt x="28" y="4"/>
                    </a:lnTo>
                    <a:lnTo>
                      <a:pt x="28" y="4"/>
                    </a:lnTo>
                    <a:lnTo>
                      <a:pt x="28" y="4"/>
                    </a:lnTo>
                    <a:lnTo>
                      <a:pt x="32" y="4"/>
                    </a:lnTo>
                    <a:lnTo>
                      <a:pt x="32" y="4"/>
                    </a:lnTo>
                    <a:lnTo>
                      <a:pt x="32" y="4"/>
                    </a:lnTo>
                    <a:lnTo>
                      <a:pt x="32" y="4"/>
                    </a:lnTo>
                    <a:lnTo>
                      <a:pt x="32" y="4"/>
                    </a:lnTo>
                    <a:lnTo>
                      <a:pt x="32" y="0"/>
                    </a:lnTo>
                    <a:lnTo>
                      <a:pt x="32" y="0"/>
                    </a:lnTo>
                    <a:lnTo>
                      <a:pt x="36" y="0"/>
                    </a:lnTo>
                    <a:lnTo>
                      <a:pt x="40" y="4"/>
                    </a:lnTo>
                    <a:lnTo>
                      <a:pt x="40" y="4"/>
                    </a:lnTo>
                    <a:lnTo>
                      <a:pt x="40" y="4"/>
                    </a:lnTo>
                    <a:lnTo>
                      <a:pt x="40" y="4"/>
                    </a:lnTo>
                    <a:lnTo>
                      <a:pt x="40" y="8"/>
                    </a:lnTo>
                    <a:lnTo>
                      <a:pt x="40" y="8"/>
                    </a:lnTo>
                    <a:lnTo>
                      <a:pt x="44" y="8"/>
                    </a:lnTo>
                    <a:lnTo>
                      <a:pt x="44" y="8"/>
                    </a:lnTo>
                    <a:lnTo>
                      <a:pt x="44" y="8"/>
                    </a:lnTo>
                    <a:lnTo>
                      <a:pt x="44" y="8"/>
                    </a:lnTo>
                    <a:lnTo>
                      <a:pt x="48" y="8"/>
                    </a:lnTo>
                    <a:lnTo>
                      <a:pt x="48" y="4"/>
                    </a:lnTo>
                    <a:lnTo>
                      <a:pt x="48" y="8"/>
                    </a:lnTo>
                    <a:lnTo>
                      <a:pt x="52" y="8"/>
                    </a:lnTo>
                    <a:lnTo>
                      <a:pt x="52" y="8"/>
                    </a:lnTo>
                    <a:lnTo>
                      <a:pt x="48" y="8"/>
                    </a:lnTo>
                    <a:lnTo>
                      <a:pt x="48" y="8"/>
                    </a:lnTo>
                    <a:lnTo>
                      <a:pt x="48" y="12"/>
                    </a:lnTo>
                    <a:lnTo>
                      <a:pt x="48" y="12"/>
                    </a:lnTo>
                    <a:lnTo>
                      <a:pt x="48" y="14"/>
                    </a:lnTo>
                    <a:lnTo>
                      <a:pt x="48" y="14"/>
                    </a:lnTo>
                    <a:lnTo>
                      <a:pt x="48" y="18"/>
                    </a:lnTo>
                    <a:lnTo>
                      <a:pt x="48" y="18"/>
                    </a:lnTo>
                    <a:lnTo>
                      <a:pt x="48" y="18"/>
                    </a:lnTo>
                    <a:lnTo>
                      <a:pt x="48" y="18"/>
                    </a:lnTo>
                    <a:lnTo>
                      <a:pt x="48" y="18"/>
                    </a:lnTo>
                    <a:lnTo>
                      <a:pt x="52" y="22"/>
                    </a:lnTo>
                    <a:lnTo>
                      <a:pt x="52" y="22"/>
                    </a:lnTo>
                    <a:lnTo>
                      <a:pt x="52" y="22"/>
                    </a:lnTo>
                    <a:lnTo>
                      <a:pt x="52" y="22"/>
                    </a:lnTo>
                    <a:lnTo>
                      <a:pt x="52" y="26"/>
                    </a:lnTo>
                    <a:lnTo>
                      <a:pt x="52" y="26"/>
                    </a:lnTo>
                    <a:lnTo>
                      <a:pt x="52" y="26"/>
                    </a:lnTo>
                    <a:lnTo>
                      <a:pt x="48" y="26"/>
                    </a:lnTo>
                    <a:lnTo>
                      <a:pt x="48" y="22"/>
                    </a:lnTo>
                    <a:lnTo>
                      <a:pt x="48" y="22"/>
                    </a:lnTo>
                    <a:lnTo>
                      <a:pt x="48" y="26"/>
                    </a:lnTo>
                    <a:lnTo>
                      <a:pt x="48" y="26"/>
                    </a:lnTo>
                    <a:lnTo>
                      <a:pt x="52" y="26"/>
                    </a:lnTo>
                    <a:lnTo>
                      <a:pt x="52" y="30"/>
                    </a:lnTo>
                    <a:lnTo>
                      <a:pt x="52" y="30"/>
                    </a:lnTo>
                    <a:lnTo>
                      <a:pt x="52" y="30"/>
                    </a:lnTo>
                    <a:lnTo>
                      <a:pt x="52" y="30"/>
                    </a:lnTo>
                    <a:lnTo>
                      <a:pt x="52" y="30"/>
                    </a:lnTo>
                    <a:lnTo>
                      <a:pt x="52" y="34"/>
                    </a:lnTo>
                    <a:lnTo>
                      <a:pt x="52" y="34"/>
                    </a:lnTo>
                    <a:lnTo>
                      <a:pt x="52" y="34"/>
                    </a:lnTo>
                    <a:lnTo>
                      <a:pt x="48" y="34"/>
                    </a:lnTo>
                    <a:lnTo>
                      <a:pt x="48" y="34"/>
                    </a:lnTo>
                    <a:lnTo>
                      <a:pt x="48" y="34"/>
                    </a:lnTo>
                    <a:lnTo>
                      <a:pt x="44" y="34"/>
                    </a:lnTo>
                    <a:lnTo>
                      <a:pt x="44" y="34"/>
                    </a:lnTo>
                    <a:lnTo>
                      <a:pt x="44" y="34"/>
                    </a:lnTo>
                    <a:lnTo>
                      <a:pt x="44" y="34"/>
                    </a:lnTo>
                    <a:lnTo>
                      <a:pt x="44" y="34"/>
                    </a:lnTo>
                    <a:lnTo>
                      <a:pt x="44" y="34"/>
                    </a:lnTo>
                    <a:lnTo>
                      <a:pt x="44" y="38"/>
                    </a:lnTo>
                    <a:lnTo>
                      <a:pt x="44" y="38"/>
                    </a:lnTo>
                    <a:lnTo>
                      <a:pt x="44" y="38"/>
                    </a:lnTo>
                    <a:lnTo>
                      <a:pt x="44" y="38"/>
                    </a:lnTo>
                    <a:lnTo>
                      <a:pt x="44" y="38"/>
                    </a:lnTo>
                    <a:lnTo>
                      <a:pt x="44" y="38"/>
                    </a:lnTo>
                    <a:lnTo>
                      <a:pt x="44" y="38"/>
                    </a:lnTo>
                    <a:lnTo>
                      <a:pt x="44" y="38"/>
                    </a:lnTo>
                    <a:lnTo>
                      <a:pt x="40" y="38"/>
                    </a:lnTo>
                    <a:lnTo>
                      <a:pt x="40" y="38"/>
                    </a:lnTo>
                    <a:lnTo>
                      <a:pt x="40" y="40"/>
                    </a:lnTo>
                    <a:lnTo>
                      <a:pt x="40" y="40"/>
                    </a:lnTo>
                    <a:lnTo>
                      <a:pt x="40" y="40"/>
                    </a:lnTo>
                    <a:lnTo>
                      <a:pt x="40" y="40"/>
                    </a:lnTo>
                    <a:lnTo>
                      <a:pt x="40" y="44"/>
                    </a:lnTo>
                    <a:lnTo>
                      <a:pt x="36" y="44"/>
                    </a:lnTo>
                    <a:lnTo>
                      <a:pt x="36" y="44"/>
                    </a:lnTo>
                    <a:lnTo>
                      <a:pt x="36" y="44"/>
                    </a:lnTo>
                    <a:lnTo>
                      <a:pt x="36" y="44"/>
                    </a:lnTo>
                    <a:lnTo>
                      <a:pt x="36" y="48"/>
                    </a:lnTo>
                    <a:lnTo>
                      <a:pt x="36" y="48"/>
                    </a:lnTo>
                    <a:lnTo>
                      <a:pt x="36" y="48"/>
                    </a:lnTo>
                    <a:lnTo>
                      <a:pt x="36" y="48"/>
                    </a:lnTo>
                    <a:lnTo>
                      <a:pt x="36" y="52"/>
                    </a:lnTo>
                    <a:lnTo>
                      <a:pt x="36" y="52"/>
                    </a:lnTo>
                    <a:lnTo>
                      <a:pt x="36" y="52"/>
                    </a:lnTo>
                    <a:lnTo>
                      <a:pt x="36" y="52"/>
                    </a:lnTo>
                    <a:lnTo>
                      <a:pt x="36" y="52"/>
                    </a:lnTo>
                    <a:lnTo>
                      <a:pt x="36" y="52"/>
                    </a:lnTo>
                    <a:lnTo>
                      <a:pt x="36" y="52"/>
                    </a:lnTo>
                    <a:lnTo>
                      <a:pt x="36" y="52"/>
                    </a:lnTo>
                    <a:lnTo>
                      <a:pt x="32" y="52"/>
                    </a:lnTo>
                    <a:lnTo>
                      <a:pt x="32" y="52"/>
                    </a:lnTo>
                    <a:lnTo>
                      <a:pt x="32" y="52"/>
                    </a:lnTo>
                    <a:lnTo>
                      <a:pt x="32" y="48"/>
                    </a:lnTo>
                    <a:lnTo>
                      <a:pt x="28" y="48"/>
                    </a:lnTo>
                    <a:lnTo>
                      <a:pt x="28" y="48"/>
                    </a:lnTo>
                    <a:lnTo>
                      <a:pt x="28" y="48"/>
                    </a:lnTo>
                    <a:lnTo>
                      <a:pt x="28" y="44"/>
                    </a:lnTo>
                    <a:lnTo>
                      <a:pt x="28" y="44"/>
                    </a:lnTo>
                    <a:lnTo>
                      <a:pt x="26" y="44"/>
                    </a:lnTo>
                    <a:lnTo>
                      <a:pt x="26" y="44"/>
                    </a:lnTo>
                    <a:lnTo>
                      <a:pt x="26" y="44"/>
                    </a:lnTo>
                    <a:lnTo>
                      <a:pt x="26" y="44"/>
                    </a:lnTo>
                    <a:lnTo>
                      <a:pt x="26" y="44"/>
                    </a:lnTo>
                    <a:lnTo>
                      <a:pt x="26"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6" name="Freeform 93">
                <a:extLst>
                  <a:ext uri="{FF2B5EF4-FFF2-40B4-BE49-F238E27FC236}">
                    <a16:creationId xmlns:a16="http://schemas.microsoft.com/office/drawing/2014/main" id="{61BDC66C-975A-4B42-8726-2F55180AFD1B}"/>
                  </a:ext>
                </a:extLst>
              </p:cNvPr>
              <p:cNvSpPr>
                <a:spLocks/>
              </p:cNvSpPr>
              <p:nvPr/>
            </p:nvSpPr>
            <p:spPr bwMode="auto">
              <a:xfrm>
                <a:off x="4905485" y="8638780"/>
                <a:ext cx="156832" cy="104555"/>
              </a:xfrm>
              <a:custGeom>
                <a:avLst/>
                <a:gdLst>
                  <a:gd name="T0" fmla="*/ 8 w 90"/>
                  <a:gd name="T1" fmla="*/ 52 h 60"/>
                  <a:gd name="T2" fmla="*/ 8 w 90"/>
                  <a:gd name="T3" fmla="*/ 48 h 60"/>
                  <a:gd name="T4" fmla="*/ 0 w 90"/>
                  <a:gd name="T5" fmla="*/ 40 h 60"/>
                  <a:gd name="T6" fmla="*/ 4 w 90"/>
                  <a:gd name="T7" fmla="*/ 38 h 60"/>
                  <a:gd name="T8" fmla="*/ 0 w 90"/>
                  <a:gd name="T9" fmla="*/ 30 h 60"/>
                  <a:gd name="T10" fmla="*/ 8 w 90"/>
                  <a:gd name="T11" fmla="*/ 22 h 60"/>
                  <a:gd name="T12" fmla="*/ 8 w 90"/>
                  <a:gd name="T13" fmla="*/ 20 h 60"/>
                  <a:gd name="T14" fmla="*/ 0 w 90"/>
                  <a:gd name="T15" fmla="*/ 12 h 60"/>
                  <a:gd name="T16" fmla="*/ 4 w 90"/>
                  <a:gd name="T17" fmla="*/ 0 h 60"/>
                  <a:gd name="T18" fmla="*/ 8 w 90"/>
                  <a:gd name="T19" fmla="*/ 4 h 60"/>
                  <a:gd name="T20" fmla="*/ 8 w 90"/>
                  <a:gd name="T21" fmla="*/ 4 h 60"/>
                  <a:gd name="T22" fmla="*/ 8 w 90"/>
                  <a:gd name="T23" fmla="*/ 8 h 60"/>
                  <a:gd name="T24" fmla="*/ 12 w 90"/>
                  <a:gd name="T25" fmla="*/ 8 h 60"/>
                  <a:gd name="T26" fmla="*/ 16 w 90"/>
                  <a:gd name="T27" fmla="*/ 8 h 60"/>
                  <a:gd name="T28" fmla="*/ 26 w 90"/>
                  <a:gd name="T29" fmla="*/ 12 h 60"/>
                  <a:gd name="T30" fmla="*/ 26 w 90"/>
                  <a:gd name="T31" fmla="*/ 12 h 60"/>
                  <a:gd name="T32" fmla="*/ 30 w 90"/>
                  <a:gd name="T33" fmla="*/ 12 h 60"/>
                  <a:gd name="T34" fmla="*/ 34 w 90"/>
                  <a:gd name="T35" fmla="*/ 12 h 60"/>
                  <a:gd name="T36" fmla="*/ 42 w 90"/>
                  <a:gd name="T37" fmla="*/ 12 h 60"/>
                  <a:gd name="T38" fmla="*/ 46 w 90"/>
                  <a:gd name="T39" fmla="*/ 12 h 60"/>
                  <a:gd name="T40" fmla="*/ 54 w 90"/>
                  <a:gd name="T41" fmla="*/ 8 h 60"/>
                  <a:gd name="T42" fmla="*/ 56 w 90"/>
                  <a:gd name="T43" fmla="*/ 4 h 60"/>
                  <a:gd name="T44" fmla="*/ 64 w 90"/>
                  <a:gd name="T45" fmla="*/ 4 h 60"/>
                  <a:gd name="T46" fmla="*/ 68 w 90"/>
                  <a:gd name="T47" fmla="*/ 4 h 60"/>
                  <a:gd name="T48" fmla="*/ 76 w 90"/>
                  <a:gd name="T49" fmla="*/ 4 h 60"/>
                  <a:gd name="T50" fmla="*/ 80 w 90"/>
                  <a:gd name="T51" fmla="*/ 8 h 60"/>
                  <a:gd name="T52" fmla="*/ 80 w 90"/>
                  <a:gd name="T53" fmla="*/ 8 h 60"/>
                  <a:gd name="T54" fmla="*/ 86 w 90"/>
                  <a:gd name="T55" fmla="*/ 12 h 60"/>
                  <a:gd name="T56" fmla="*/ 90 w 90"/>
                  <a:gd name="T57" fmla="*/ 16 h 60"/>
                  <a:gd name="T58" fmla="*/ 86 w 90"/>
                  <a:gd name="T59" fmla="*/ 20 h 60"/>
                  <a:gd name="T60" fmla="*/ 82 w 90"/>
                  <a:gd name="T61" fmla="*/ 16 h 60"/>
                  <a:gd name="T62" fmla="*/ 80 w 90"/>
                  <a:gd name="T63" fmla="*/ 22 h 60"/>
                  <a:gd name="T64" fmla="*/ 80 w 90"/>
                  <a:gd name="T65" fmla="*/ 26 h 60"/>
                  <a:gd name="T66" fmla="*/ 76 w 90"/>
                  <a:gd name="T67" fmla="*/ 30 h 60"/>
                  <a:gd name="T68" fmla="*/ 72 w 90"/>
                  <a:gd name="T69" fmla="*/ 38 h 60"/>
                  <a:gd name="T70" fmla="*/ 76 w 90"/>
                  <a:gd name="T71" fmla="*/ 40 h 60"/>
                  <a:gd name="T72" fmla="*/ 80 w 90"/>
                  <a:gd name="T73" fmla="*/ 44 h 60"/>
                  <a:gd name="T74" fmla="*/ 80 w 90"/>
                  <a:gd name="T75" fmla="*/ 44 h 60"/>
                  <a:gd name="T76" fmla="*/ 72 w 90"/>
                  <a:gd name="T77" fmla="*/ 44 h 60"/>
                  <a:gd name="T78" fmla="*/ 68 w 90"/>
                  <a:gd name="T79" fmla="*/ 40 h 60"/>
                  <a:gd name="T80" fmla="*/ 60 w 90"/>
                  <a:gd name="T81" fmla="*/ 44 h 60"/>
                  <a:gd name="T82" fmla="*/ 56 w 90"/>
                  <a:gd name="T83" fmla="*/ 48 h 60"/>
                  <a:gd name="T84" fmla="*/ 56 w 90"/>
                  <a:gd name="T85" fmla="*/ 52 h 60"/>
                  <a:gd name="T86" fmla="*/ 54 w 90"/>
                  <a:gd name="T87" fmla="*/ 52 h 60"/>
                  <a:gd name="T88" fmla="*/ 54 w 90"/>
                  <a:gd name="T89" fmla="*/ 56 h 60"/>
                  <a:gd name="T90" fmla="*/ 46 w 90"/>
                  <a:gd name="T91" fmla="*/ 60 h 60"/>
                  <a:gd name="T92" fmla="*/ 42 w 90"/>
                  <a:gd name="T93" fmla="*/ 60 h 60"/>
                  <a:gd name="T94" fmla="*/ 34 w 90"/>
                  <a:gd name="T95" fmla="*/ 56 h 60"/>
                  <a:gd name="T96" fmla="*/ 26 w 90"/>
                  <a:gd name="T97" fmla="*/ 52 h 60"/>
                  <a:gd name="T98" fmla="*/ 24 w 90"/>
                  <a:gd name="T99" fmla="*/ 56 h 60"/>
                  <a:gd name="T100" fmla="*/ 20 w 90"/>
                  <a:gd name="T101" fmla="*/ 56 h 60"/>
                  <a:gd name="T102" fmla="*/ 12 w 90"/>
                  <a:gd name="T103" fmla="*/ 56 h 60"/>
                  <a:gd name="T104" fmla="*/ 8 w 90"/>
                  <a:gd name="T105"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60">
                    <a:moveTo>
                      <a:pt x="8" y="56"/>
                    </a:moveTo>
                    <a:lnTo>
                      <a:pt x="8" y="56"/>
                    </a:lnTo>
                    <a:lnTo>
                      <a:pt x="8" y="56"/>
                    </a:lnTo>
                    <a:lnTo>
                      <a:pt x="8" y="56"/>
                    </a:lnTo>
                    <a:lnTo>
                      <a:pt x="8" y="52"/>
                    </a:lnTo>
                    <a:lnTo>
                      <a:pt x="8" y="52"/>
                    </a:lnTo>
                    <a:lnTo>
                      <a:pt x="8" y="52"/>
                    </a:lnTo>
                    <a:lnTo>
                      <a:pt x="8" y="52"/>
                    </a:lnTo>
                    <a:lnTo>
                      <a:pt x="8" y="48"/>
                    </a:lnTo>
                    <a:lnTo>
                      <a:pt x="8" y="48"/>
                    </a:lnTo>
                    <a:lnTo>
                      <a:pt x="8" y="48"/>
                    </a:lnTo>
                    <a:lnTo>
                      <a:pt x="8" y="48"/>
                    </a:lnTo>
                    <a:lnTo>
                      <a:pt x="8" y="48"/>
                    </a:lnTo>
                    <a:lnTo>
                      <a:pt x="8" y="44"/>
                    </a:lnTo>
                    <a:lnTo>
                      <a:pt x="8" y="44"/>
                    </a:lnTo>
                    <a:lnTo>
                      <a:pt x="4" y="44"/>
                    </a:lnTo>
                    <a:lnTo>
                      <a:pt x="4" y="40"/>
                    </a:lnTo>
                    <a:lnTo>
                      <a:pt x="0" y="40"/>
                    </a:lnTo>
                    <a:lnTo>
                      <a:pt x="0" y="40"/>
                    </a:lnTo>
                    <a:lnTo>
                      <a:pt x="0" y="38"/>
                    </a:lnTo>
                    <a:lnTo>
                      <a:pt x="0" y="38"/>
                    </a:lnTo>
                    <a:lnTo>
                      <a:pt x="0" y="38"/>
                    </a:lnTo>
                    <a:lnTo>
                      <a:pt x="0" y="38"/>
                    </a:lnTo>
                    <a:lnTo>
                      <a:pt x="4" y="38"/>
                    </a:lnTo>
                    <a:lnTo>
                      <a:pt x="4" y="34"/>
                    </a:lnTo>
                    <a:lnTo>
                      <a:pt x="4" y="34"/>
                    </a:lnTo>
                    <a:lnTo>
                      <a:pt x="0" y="34"/>
                    </a:lnTo>
                    <a:lnTo>
                      <a:pt x="0" y="34"/>
                    </a:lnTo>
                    <a:lnTo>
                      <a:pt x="0" y="34"/>
                    </a:lnTo>
                    <a:lnTo>
                      <a:pt x="0" y="30"/>
                    </a:lnTo>
                    <a:lnTo>
                      <a:pt x="0" y="26"/>
                    </a:lnTo>
                    <a:lnTo>
                      <a:pt x="4" y="26"/>
                    </a:lnTo>
                    <a:lnTo>
                      <a:pt x="4" y="26"/>
                    </a:lnTo>
                    <a:lnTo>
                      <a:pt x="4" y="26"/>
                    </a:lnTo>
                    <a:lnTo>
                      <a:pt x="4" y="26"/>
                    </a:lnTo>
                    <a:lnTo>
                      <a:pt x="8" y="22"/>
                    </a:lnTo>
                    <a:lnTo>
                      <a:pt x="8" y="22"/>
                    </a:lnTo>
                    <a:lnTo>
                      <a:pt x="8" y="22"/>
                    </a:lnTo>
                    <a:lnTo>
                      <a:pt x="8" y="22"/>
                    </a:lnTo>
                    <a:lnTo>
                      <a:pt x="8" y="22"/>
                    </a:lnTo>
                    <a:lnTo>
                      <a:pt x="8" y="20"/>
                    </a:lnTo>
                    <a:lnTo>
                      <a:pt x="8" y="20"/>
                    </a:lnTo>
                    <a:lnTo>
                      <a:pt x="4" y="20"/>
                    </a:lnTo>
                    <a:lnTo>
                      <a:pt x="4" y="20"/>
                    </a:lnTo>
                    <a:lnTo>
                      <a:pt x="4" y="20"/>
                    </a:lnTo>
                    <a:lnTo>
                      <a:pt x="4" y="16"/>
                    </a:lnTo>
                    <a:lnTo>
                      <a:pt x="4" y="16"/>
                    </a:lnTo>
                    <a:lnTo>
                      <a:pt x="0" y="12"/>
                    </a:lnTo>
                    <a:lnTo>
                      <a:pt x="0" y="8"/>
                    </a:lnTo>
                    <a:lnTo>
                      <a:pt x="0" y="4"/>
                    </a:lnTo>
                    <a:lnTo>
                      <a:pt x="4" y="4"/>
                    </a:lnTo>
                    <a:lnTo>
                      <a:pt x="4" y="4"/>
                    </a:lnTo>
                    <a:lnTo>
                      <a:pt x="4" y="4"/>
                    </a:lnTo>
                    <a:lnTo>
                      <a:pt x="4" y="0"/>
                    </a:lnTo>
                    <a:lnTo>
                      <a:pt x="4" y="0"/>
                    </a:lnTo>
                    <a:lnTo>
                      <a:pt x="4" y="0"/>
                    </a:lnTo>
                    <a:lnTo>
                      <a:pt x="4" y="0"/>
                    </a:lnTo>
                    <a:lnTo>
                      <a:pt x="8" y="4"/>
                    </a:lnTo>
                    <a:lnTo>
                      <a:pt x="8" y="4"/>
                    </a:lnTo>
                    <a:lnTo>
                      <a:pt x="8" y="4"/>
                    </a:lnTo>
                    <a:lnTo>
                      <a:pt x="8" y="4"/>
                    </a:lnTo>
                    <a:lnTo>
                      <a:pt x="8" y="4"/>
                    </a:lnTo>
                    <a:lnTo>
                      <a:pt x="8" y="4"/>
                    </a:lnTo>
                    <a:lnTo>
                      <a:pt x="8" y="4"/>
                    </a:lnTo>
                    <a:lnTo>
                      <a:pt x="8" y="4"/>
                    </a:lnTo>
                    <a:lnTo>
                      <a:pt x="8" y="4"/>
                    </a:lnTo>
                    <a:lnTo>
                      <a:pt x="8" y="4"/>
                    </a:lnTo>
                    <a:lnTo>
                      <a:pt x="8" y="8"/>
                    </a:lnTo>
                    <a:lnTo>
                      <a:pt x="8" y="8"/>
                    </a:lnTo>
                    <a:lnTo>
                      <a:pt x="8" y="8"/>
                    </a:lnTo>
                    <a:lnTo>
                      <a:pt x="8" y="8"/>
                    </a:lnTo>
                    <a:lnTo>
                      <a:pt x="8" y="8"/>
                    </a:lnTo>
                    <a:lnTo>
                      <a:pt x="12" y="8"/>
                    </a:lnTo>
                    <a:lnTo>
                      <a:pt x="12" y="8"/>
                    </a:lnTo>
                    <a:lnTo>
                      <a:pt x="12" y="8"/>
                    </a:lnTo>
                    <a:lnTo>
                      <a:pt x="12" y="8"/>
                    </a:lnTo>
                    <a:lnTo>
                      <a:pt x="12" y="8"/>
                    </a:lnTo>
                    <a:lnTo>
                      <a:pt x="12" y="8"/>
                    </a:lnTo>
                    <a:lnTo>
                      <a:pt x="12" y="8"/>
                    </a:lnTo>
                    <a:lnTo>
                      <a:pt x="16" y="8"/>
                    </a:lnTo>
                    <a:lnTo>
                      <a:pt x="16" y="8"/>
                    </a:lnTo>
                    <a:lnTo>
                      <a:pt x="16" y="8"/>
                    </a:lnTo>
                    <a:lnTo>
                      <a:pt x="16" y="8"/>
                    </a:lnTo>
                    <a:lnTo>
                      <a:pt x="16" y="8"/>
                    </a:lnTo>
                    <a:lnTo>
                      <a:pt x="20" y="8"/>
                    </a:lnTo>
                    <a:lnTo>
                      <a:pt x="20" y="12"/>
                    </a:lnTo>
                    <a:lnTo>
                      <a:pt x="20" y="12"/>
                    </a:lnTo>
                    <a:lnTo>
                      <a:pt x="24" y="12"/>
                    </a:lnTo>
                    <a:lnTo>
                      <a:pt x="24" y="12"/>
                    </a:lnTo>
                    <a:lnTo>
                      <a:pt x="26" y="12"/>
                    </a:lnTo>
                    <a:lnTo>
                      <a:pt x="26" y="12"/>
                    </a:lnTo>
                    <a:lnTo>
                      <a:pt x="26" y="12"/>
                    </a:lnTo>
                    <a:lnTo>
                      <a:pt x="26" y="12"/>
                    </a:lnTo>
                    <a:lnTo>
                      <a:pt x="26" y="12"/>
                    </a:lnTo>
                    <a:lnTo>
                      <a:pt x="26" y="12"/>
                    </a:lnTo>
                    <a:lnTo>
                      <a:pt x="26" y="12"/>
                    </a:lnTo>
                    <a:lnTo>
                      <a:pt x="26" y="12"/>
                    </a:lnTo>
                    <a:lnTo>
                      <a:pt x="26" y="12"/>
                    </a:lnTo>
                    <a:lnTo>
                      <a:pt x="30" y="12"/>
                    </a:lnTo>
                    <a:lnTo>
                      <a:pt x="30" y="12"/>
                    </a:lnTo>
                    <a:lnTo>
                      <a:pt x="30" y="12"/>
                    </a:lnTo>
                    <a:lnTo>
                      <a:pt x="30" y="12"/>
                    </a:lnTo>
                    <a:lnTo>
                      <a:pt x="30" y="12"/>
                    </a:lnTo>
                    <a:lnTo>
                      <a:pt x="30" y="12"/>
                    </a:lnTo>
                    <a:lnTo>
                      <a:pt x="30" y="12"/>
                    </a:lnTo>
                    <a:lnTo>
                      <a:pt x="34" y="12"/>
                    </a:lnTo>
                    <a:lnTo>
                      <a:pt x="34" y="12"/>
                    </a:lnTo>
                    <a:lnTo>
                      <a:pt x="34" y="12"/>
                    </a:lnTo>
                    <a:lnTo>
                      <a:pt x="34" y="12"/>
                    </a:lnTo>
                    <a:lnTo>
                      <a:pt x="38" y="12"/>
                    </a:lnTo>
                    <a:lnTo>
                      <a:pt x="42" y="12"/>
                    </a:lnTo>
                    <a:lnTo>
                      <a:pt x="42" y="12"/>
                    </a:lnTo>
                    <a:lnTo>
                      <a:pt x="42" y="12"/>
                    </a:lnTo>
                    <a:lnTo>
                      <a:pt x="42" y="12"/>
                    </a:lnTo>
                    <a:lnTo>
                      <a:pt x="42" y="12"/>
                    </a:lnTo>
                    <a:lnTo>
                      <a:pt x="46" y="12"/>
                    </a:lnTo>
                    <a:lnTo>
                      <a:pt x="46" y="12"/>
                    </a:lnTo>
                    <a:lnTo>
                      <a:pt x="46" y="12"/>
                    </a:lnTo>
                    <a:lnTo>
                      <a:pt x="46" y="12"/>
                    </a:lnTo>
                    <a:lnTo>
                      <a:pt x="46" y="12"/>
                    </a:lnTo>
                    <a:lnTo>
                      <a:pt x="50" y="12"/>
                    </a:lnTo>
                    <a:lnTo>
                      <a:pt x="50" y="12"/>
                    </a:lnTo>
                    <a:lnTo>
                      <a:pt x="50" y="12"/>
                    </a:lnTo>
                    <a:lnTo>
                      <a:pt x="50" y="12"/>
                    </a:lnTo>
                    <a:lnTo>
                      <a:pt x="50" y="8"/>
                    </a:lnTo>
                    <a:lnTo>
                      <a:pt x="54" y="8"/>
                    </a:lnTo>
                    <a:lnTo>
                      <a:pt x="54" y="8"/>
                    </a:lnTo>
                    <a:lnTo>
                      <a:pt x="54" y="8"/>
                    </a:lnTo>
                    <a:lnTo>
                      <a:pt x="56" y="4"/>
                    </a:lnTo>
                    <a:lnTo>
                      <a:pt x="56" y="4"/>
                    </a:lnTo>
                    <a:lnTo>
                      <a:pt x="56" y="4"/>
                    </a:lnTo>
                    <a:lnTo>
                      <a:pt x="56" y="4"/>
                    </a:lnTo>
                    <a:lnTo>
                      <a:pt x="56" y="4"/>
                    </a:lnTo>
                    <a:lnTo>
                      <a:pt x="60" y="4"/>
                    </a:lnTo>
                    <a:lnTo>
                      <a:pt x="64" y="4"/>
                    </a:lnTo>
                    <a:lnTo>
                      <a:pt x="64" y="4"/>
                    </a:lnTo>
                    <a:lnTo>
                      <a:pt x="64" y="4"/>
                    </a:lnTo>
                    <a:lnTo>
                      <a:pt x="64" y="4"/>
                    </a:lnTo>
                    <a:lnTo>
                      <a:pt x="68" y="4"/>
                    </a:lnTo>
                    <a:lnTo>
                      <a:pt x="68" y="4"/>
                    </a:lnTo>
                    <a:lnTo>
                      <a:pt x="68" y="4"/>
                    </a:lnTo>
                    <a:lnTo>
                      <a:pt x="68" y="4"/>
                    </a:lnTo>
                    <a:lnTo>
                      <a:pt x="68" y="4"/>
                    </a:lnTo>
                    <a:lnTo>
                      <a:pt x="68" y="4"/>
                    </a:lnTo>
                    <a:lnTo>
                      <a:pt x="68" y="4"/>
                    </a:lnTo>
                    <a:lnTo>
                      <a:pt x="72" y="4"/>
                    </a:lnTo>
                    <a:lnTo>
                      <a:pt x="72" y="4"/>
                    </a:lnTo>
                    <a:lnTo>
                      <a:pt x="72" y="4"/>
                    </a:lnTo>
                    <a:lnTo>
                      <a:pt x="72" y="4"/>
                    </a:lnTo>
                    <a:lnTo>
                      <a:pt x="76" y="4"/>
                    </a:lnTo>
                    <a:lnTo>
                      <a:pt x="76" y="4"/>
                    </a:lnTo>
                    <a:lnTo>
                      <a:pt x="76" y="4"/>
                    </a:lnTo>
                    <a:lnTo>
                      <a:pt x="76" y="4"/>
                    </a:lnTo>
                    <a:lnTo>
                      <a:pt x="76" y="8"/>
                    </a:lnTo>
                    <a:lnTo>
                      <a:pt x="76" y="8"/>
                    </a:lnTo>
                    <a:lnTo>
                      <a:pt x="80" y="8"/>
                    </a:lnTo>
                    <a:lnTo>
                      <a:pt x="80" y="8"/>
                    </a:lnTo>
                    <a:lnTo>
                      <a:pt x="80" y="8"/>
                    </a:lnTo>
                    <a:lnTo>
                      <a:pt x="80" y="4"/>
                    </a:lnTo>
                    <a:lnTo>
                      <a:pt x="80" y="8"/>
                    </a:lnTo>
                    <a:lnTo>
                      <a:pt x="80" y="8"/>
                    </a:lnTo>
                    <a:lnTo>
                      <a:pt x="80" y="8"/>
                    </a:lnTo>
                    <a:lnTo>
                      <a:pt x="80" y="8"/>
                    </a:lnTo>
                    <a:lnTo>
                      <a:pt x="82" y="8"/>
                    </a:lnTo>
                    <a:lnTo>
                      <a:pt x="82" y="12"/>
                    </a:lnTo>
                    <a:lnTo>
                      <a:pt x="82" y="12"/>
                    </a:lnTo>
                    <a:lnTo>
                      <a:pt x="82" y="12"/>
                    </a:lnTo>
                    <a:lnTo>
                      <a:pt x="86" y="12"/>
                    </a:lnTo>
                    <a:lnTo>
                      <a:pt x="86" y="12"/>
                    </a:lnTo>
                    <a:lnTo>
                      <a:pt x="86" y="12"/>
                    </a:lnTo>
                    <a:lnTo>
                      <a:pt x="86" y="12"/>
                    </a:lnTo>
                    <a:lnTo>
                      <a:pt x="86" y="12"/>
                    </a:lnTo>
                    <a:lnTo>
                      <a:pt x="86" y="16"/>
                    </a:lnTo>
                    <a:lnTo>
                      <a:pt x="90" y="16"/>
                    </a:lnTo>
                    <a:lnTo>
                      <a:pt x="90" y="16"/>
                    </a:lnTo>
                    <a:lnTo>
                      <a:pt x="90" y="16"/>
                    </a:lnTo>
                    <a:lnTo>
                      <a:pt x="86" y="16"/>
                    </a:lnTo>
                    <a:lnTo>
                      <a:pt x="86" y="16"/>
                    </a:lnTo>
                    <a:lnTo>
                      <a:pt x="86" y="16"/>
                    </a:lnTo>
                    <a:lnTo>
                      <a:pt x="86" y="20"/>
                    </a:lnTo>
                    <a:lnTo>
                      <a:pt x="86" y="20"/>
                    </a:lnTo>
                    <a:lnTo>
                      <a:pt x="86" y="20"/>
                    </a:lnTo>
                    <a:lnTo>
                      <a:pt x="86" y="20"/>
                    </a:lnTo>
                    <a:lnTo>
                      <a:pt x="86" y="20"/>
                    </a:lnTo>
                    <a:lnTo>
                      <a:pt x="86" y="16"/>
                    </a:lnTo>
                    <a:lnTo>
                      <a:pt x="82" y="16"/>
                    </a:lnTo>
                    <a:lnTo>
                      <a:pt x="82" y="20"/>
                    </a:lnTo>
                    <a:lnTo>
                      <a:pt x="82" y="20"/>
                    </a:lnTo>
                    <a:lnTo>
                      <a:pt x="82" y="20"/>
                    </a:lnTo>
                    <a:lnTo>
                      <a:pt x="82" y="20"/>
                    </a:lnTo>
                    <a:lnTo>
                      <a:pt x="80" y="20"/>
                    </a:lnTo>
                    <a:lnTo>
                      <a:pt x="80" y="22"/>
                    </a:lnTo>
                    <a:lnTo>
                      <a:pt x="80" y="22"/>
                    </a:lnTo>
                    <a:lnTo>
                      <a:pt x="80" y="26"/>
                    </a:lnTo>
                    <a:lnTo>
                      <a:pt x="80" y="26"/>
                    </a:lnTo>
                    <a:lnTo>
                      <a:pt x="80" y="26"/>
                    </a:lnTo>
                    <a:lnTo>
                      <a:pt x="80" y="26"/>
                    </a:lnTo>
                    <a:lnTo>
                      <a:pt x="80" y="26"/>
                    </a:lnTo>
                    <a:lnTo>
                      <a:pt x="80" y="30"/>
                    </a:lnTo>
                    <a:lnTo>
                      <a:pt x="80" y="30"/>
                    </a:lnTo>
                    <a:lnTo>
                      <a:pt x="80" y="30"/>
                    </a:lnTo>
                    <a:lnTo>
                      <a:pt x="80" y="30"/>
                    </a:lnTo>
                    <a:lnTo>
                      <a:pt x="76" y="30"/>
                    </a:lnTo>
                    <a:lnTo>
                      <a:pt x="76" y="30"/>
                    </a:lnTo>
                    <a:lnTo>
                      <a:pt x="76" y="34"/>
                    </a:lnTo>
                    <a:lnTo>
                      <a:pt x="72" y="34"/>
                    </a:lnTo>
                    <a:lnTo>
                      <a:pt x="72" y="34"/>
                    </a:lnTo>
                    <a:lnTo>
                      <a:pt x="72" y="38"/>
                    </a:lnTo>
                    <a:lnTo>
                      <a:pt x="72" y="38"/>
                    </a:lnTo>
                    <a:lnTo>
                      <a:pt x="72" y="38"/>
                    </a:lnTo>
                    <a:lnTo>
                      <a:pt x="76" y="38"/>
                    </a:lnTo>
                    <a:lnTo>
                      <a:pt x="76" y="38"/>
                    </a:lnTo>
                    <a:lnTo>
                      <a:pt x="76" y="38"/>
                    </a:lnTo>
                    <a:lnTo>
                      <a:pt x="76" y="38"/>
                    </a:lnTo>
                    <a:lnTo>
                      <a:pt x="76" y="38"/>
                    </a:lnTo>
                    <a:lnTo>
                      <a:pt x="76" y="40"/>
                    </a:lnTo>
                    <a:lnTo>
                      <a:pt x="76" y="40"/>
                    </a:lnTo>
                    <a:lnTo>
                      <a:pt x="80" y="40"/>
                    </a:lnTo>
                    <a:lnTo>
                      <a:pt x="80" y="40"/>
                    </a:lnTo>
                    <a:lnTo>
                      <a:pt x="80" y="40"/>
                    </a:lnTo>
                    <a:lnTo>
                      <a:pt x="80" y="44"/>
                    </a:lnTo>
                    <a:lnTo>
                      <a:pt x="80" y="44"/>
                    </a:lnTo>
                    <a:lnTo>
                      <a:pt x="80" y="44"/>
                    </a:lnTo>
                    <a:lnTo>
                      <a:pt x="80" y="44"/>
                    </a:lnTo>
                    <a:lnTo>
                      <a:pt x="80" y="44"/>
                    </a:lnTo>
                    <a:lnTo>
                      <a:pt x="80" y="44"/>
                    </a:lnTo>
                    <a:lnTo>
                      <a:pt x="80" y="44"/>
                    </a:lnTo>
                    <a:lnTo>
                      <a:pt x="80" y="44"/>
                    </a:lnTo>
                    <a:lnTo>
                      <a:pt x="76" y="44"/>
                    </a:lnTo>
                    <a:lnTo>
                      <a:pt x="76" y="44"/>
                    </a:lnTo>
                    <a:lnTo>
                      <a:pt x="76" y="44"/>
                    </a:lnTo>
                    <a:lnTo>
                      <a:pt x="76" y="44"/>
                    </a:lnTo>
                    <a:lnTo>
                      <a:pt x="72" y="44"/>
                    </a:lnTo>
                    <a:lnTo>
                      <a:pt x="72" y="44"/>
                    </a:lnTo>
                    <a:lnTo>
                      <a:pt x="72" y="44"/>
                    </a:lnTo>
                    <a:lnTo>
                      <a:pt x="72" y="44"/>
                    </a:lnTo>
                    <a:lnTo>
                      <a:pt x="72" y="44"/>
                    </a:lnTo>
                    <a:lnTo>
                      <a:pt x="72" y="44"/>
                    </a:lnTo>
                    <a:lnTo>
                      <a:pt x="72" y="40"/>
                    </a:lnTo>
                    <a:lnTo>
                      <a:pt x="68" y="40"/>
                    </a:lnTo>
                    <a:lnTo>
                      <a:pt x="68" y="44"/>
                    </a:lnTo>
                    <a:lnTo>
                      <a:pt x="68" y="44"/>
                    </a:lnTo>
                    <a:lnTo>
                      <a:pt x="64" y="44"/>
                    </a:lnTo>
                    <a:lnTo>
                      <a:pt x="64" y="44"/>
                    </a:lnTo>
                    <a:lnTo>
                      <a:pt x="60" y="44"/>
                    </a:lnTo>
                    <a:lnTo>
                      <a:pt x="60" y="44"/>
                    </a:lnTo>
                    <a:lnTo>
                      <a:pt x="60" y="48"/>
                    </a:lnTo>
                    <a:lnTo>
                      <a:pt x="60" y="48"/>
                    </a:lnTo>
                    <a:lnTo>
                      <a:pt x="60" y="48"/>
                    </a:lnTo>
                    <a:lnTo>
                      <a:pt x="60" y="48"/>
                    </a:lnTo>
                    <a:lnTo>
                      <a:pt x="56" y="48"/>
                    </a:lnTo>
                    <a:lnTo>
                      <a:pt x="56" y="48"/>
                    </a:lnTo>
                    <a:lnTo>
                      <a:pt x="56" y="48"/>
                    </a:lnTo>
                    <a:lnTo>
                      <a:pt x="56" y="48"/>
                    </a:lnTo>
                    <a:lnTo>
                      <a:pt x="56" y="48"/>
                    </a:lnTo>
                    <a:lnTo>
                      <a:pt x="56" y="48"/>
                    </a:lnTo>
                    <a:lnTo>
                      <a:pt x="56" y="52"/>
                    </a:lnTo>
                    <a:lnTo>
                      <a:pt x="56" y="52"/>
                    </a:lnTo>
                    <a:lnTo>
                      <a:pt x="56" y="52"/>
                    </a:lnTo>
                    <a:lnTo>
                      <a:pt x="56" y="48"/>
                    </a:lnTo>
                    <a:lnTo>
                      <a:pt x="54" y="48"/>
                    </a:lnTo>
                    <a:lnTo>
                      <a:pt x="54" y="48"/>
                    </a:lnTo>
                    <a:lnTo>
                      <a:pt x="54" y="52"/>
                    </a:lnTo>
                    <a:lnTo>
                      <a:pt x="54" y="52"/>
                    </a:lnTo>
                    <a:lnTo>
                      <a:pt x="54" y="52"/>
                    </a:lnTo>
                    <a:lnTo>
                      <a:pt x="54" y="52"/>
                    </a:lnTo>
                    <a:lnTo>
                      <a:pt x="54" y="52"/>
                    </a:lnTo>
                    <a:lnTo>
                      <a:pt x="54" y="52"/>
                    </a:lnTo>
                    <a:lnTo>
                      <a:pt x="54" y="56"/>
                    </a:lnTo>
                    <a:lnTo>
                      <a:pt x="54" y="56"/>
                    </a:lnTo>
                    <a:lnTo>
                      <a:pt x="54" y="60"/>
                    </a:lnTo>
                    <a:lnTo>
                      <a:pt x="50" y="60"/>
                    </a:lnTo>
                    <a:lnTo>
                      <a:pt x="50" y="60"/>
                    </a:lnTo>
                    <a:lnTo>
                      <a:pt x="50" y="56"/>
                    </a:lnTo>
                    <a:lnTo>
                      <a:pt x="46" y="60"/>
                    </a:lnTo>
                    <a:lnTo>
                      <a:pt x="46" y="60"/>
                    </a:lnTo>
                    <a:lnTo>
                      <a:pt x="46" y="60"/>
                    </a:lnTo>
                    <a:lnTo>
                      <a:pt x="42" y="60"/>
                    </a:lnTo>
                    <a:lnTo>
                      <a:pt x="42" y="60"/>
                    </a:lnTo>
                    <a:lnTo>
                      <a:pt x="42" y="60"/>
                    </a:lnTo>
                    <a:lnTo>
                      <a:pt x="42" y="60"/>
                    </a:lnTo>
                    <a:lnTo>
                      <a:pt x="42" y="60"/>
                    </a:lnTo>
                    <a:lnTo>
                      <a:pt x="38" y="60"/>
                    </a:lnTo>
                    <a:lnTo>
                      <a:pt x="38" y="56"/>
                    </a:lnTo>
                    <a:lnTo>
                      <a:pt x="38" y="56"/>
                    </a:lnTo>
                    <a:lnTo>
                      <a:pt x="38" y="56"/>
                    </a:lnTo>
                    <a:lnTo>
                      <a:pt x="34" y="56"/>
                    </a:lnTo>
                    <a:lnTo>
                      <a:pt x="34" y="56"/>
                    </a:lnTo>
                    <a:lnTo>
                      <a:pt x="34" y="56"/>
                    </a:lnTo>
                    <a:lnTo>
                      <a:pt x="34" y="56"/>
                    </a:lnTo>
                    <a:lnTo>
                      <a:pt x="30" y="56"/>
                    </a:lnTo>
                    <a:lnTo>
                      <a:pt x="30" y="56"/>
                    </a:lnTo>
                    <a:lnTo>
                      <a:pt x="30" y="52"/>
                    </a:lnTo>
                    <a:lnTo>
                      <a:pt x="26" y="52"/>
                    </a:lnTo>
                    <a:lnTo>
                      <a:pt x="26" y="52"/>
                    </a:lnTo>
                    <a:lnTo>
                      <a:pt x="26" y="52"/>
                    </a:lnTo>
                    <a:lnTo>
                      <a:pt x="26" y="52"/>
                    </a:lnTo>
                    <a:lnTo>
                      <a:pt x="26" y="52"/>
                    </a:lnTo>
                    <a:lnTo>
                      <a:pt x="24" y="52"/>
                    </a:lnTo>
                    <a:lnTo>
                      <a:pt x="24" y="56"/>
                    </a:lnTo>
                    <a:lnTo>
                      <a:pt x="24" y="56"/>
                    </a:lnTo>
                    <a:lnTo>
                      <a:pt x="24" y="56"/>
                    </a:lnTo>
                    <a:lnTo>
                      <a:pt x="24" y="56"/>
                    </a:lnTo>
                    <a:lnTo>
                      <a:pt x="20" y="56"/>
                    </a:lnTo>
                    <a:lnTo>
                      <a:pt x="20" y="56"/>
                    </a:lnTo>
                    <a:lnTo>
                      <a:pt x="20" y="56"/>
                    </a:lnTo>
                    <a:lnTo>
                      <a:pt x="20" y="56"/>
                    </a:lnTo>
                    <a:lnTo>
                      <a:pt x="16" y="56"/>
                    </a:lnTo>
                    <a:lnTo>
                      <a:pt x="16" y="56"/>
                    </a:lnTo>
                    <a:lnTo>
                      <a:pt x="12" y="56"/>
                    </a:lnTo>
                    <a:lnTo>
                      <a:pt x="12" y="56"/>
                    </a:lnTo>
                    <a:lnTo>
                      <a:pt x="12" y="56"/>
                    </a:lnTo>
                    <a:lnTo>
                      <a:pt x="12" y="56"/>
                    </a:lnTo>
                    <a:lnTo>
                      <a:pt x="12" y="60"/>
                    </a:lnTo>
                    <a:lnTo>
                      <a:pt x="12" y="60"/>
                    </a:lnTo>
                    <a:lnTo>
                      <a:pt x="12" y="60"/>
                    </a:lnTo>
                    <a:lnTo>
                      <a:pt x="8" y="56"/>
                    </a:lnTo>
                    <a:lnTo>
                      <a:pt x="8" y="56"/>
                    </a:lnTo>
                    <a:lnTo>
                      <a:pt x="8" y="56"/>
                    </a:lnTo>
                    <a:lnTo>
                      <a:pt x="8"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7" name="Freeform 94">
                <a:extLst>
                  <a:ext uri="{FF2B5EF4-FFF2-40B4-BE49-F238E27FC236}">
                    <a16:creationId xmlns:a16="http://schemas.microsoft.com/office/drawing/2014/main" id="{CBDE31CB-CEC8-40E8-A098-2FF098C97C95}"/>
                  </a:ext>
                </a:extLst>
              </p:cNvPr>
              <p:cNvSpPr>
                <a:spLocks noEditPoints="1"/>
              </p:cNvSpPr>
              <p:nvPr/>
            </p:nvSpPr>
            <p:spPr bwMode="auto">
              <a:xfrm>
                <a:off x="4685919" y="8562106"/>
                <a:ext cx="149862" cy="139407"/>
              </a:xfrm>
              <a:custGeom>
                <a:avLst/>
                <a:gdLst>
                  <a:gd name="T0" fmla="*/ 66 w 86"/>
                  <a:gd name="T1" fmla="*/ 74 h 80"/>
                  <a:gd name="T2" fmla="*/ 70 w 86"/>
                  <a:gd name="T3" fmla="*/ 78 h 80"/>
                  <a:gd name="T4" fmla="*/ 56 w 86"/>
                  <a:gd name="T5" fmla="*/ 70 h 80"/>
                  <a:gd name="T6" fmla="*/ 60 w 86"/>
                  <a:gd name="T7" fmla="*/ 70 h 80"/>
                  <a:gd name="T8" fmla="*/ 14 w 86"/>
                  <a:gd name="T9" fmla="*/ 30 h 80"/>
                  <a:gd name="T10" fmla="*/ 18 w 86"/>
                  <a:gd name="T11" fmla="*/ 30 h 80"/>
                  <a:gd name="T12" fmla="*/ 14 w 86"/>
                  <a:gd name="T13" fmla="*/ 34 h 80"/>
                  <a:gd name="T14" fmla="*/ 14 w 86"/>
                  <a:gd name="T15" fmla="*/ 26 h 80"/>
                  <a:gd name="T16" fmla="*/ 14 w 86"/>
                  <a:gd name="T17" fmla="*/ 34 h 80"/>
                  <a:gd name="T18" fmla="*/ 14 w 86"/>
                  <a:gd name="T19" fmla="*/ 40 h 80"/>
                  <a:gd name="T20" fmla="*/ 14 w 86"/>
                  <a:gd name="T21" fmla="*/ 40 h 80"/>
                  <a:gd name="T22" fmla="*/ 22 w 86"/>
                  <a:gd name="T23" fmla="*/ 38 h 80"/>
                  <a:gd name="T24" fmla="*/ 22 w 86"/>
                  <a:gd name="T25" fmla="*/ 40 h 80"/>
                  <a:gd name="T26" fmla="*/ 26 w 86"/>
                  <a:gd name="T27" fmla="*/ 52 h 80"/>
                  <a:gd name="T28" fmla="*/ 18 w 86"/>
                  <a:gd name="T29" fmla="*/ 44 h 80"/>
                  <a:gd name="T30" fmla="*/ 26 w 86"/>
                  <a:gd name="T31" fmla="*/ 52 h 80"/>
                  <a:gd name="T32" fmla="*/ 44 w 86"/>
                  <a:gd name="T33" fmla="*/ 64 h 80"/>
                  <a:gd name="T34" fmla="*/ 44 w 86"/>
                  <a:gd name="T35" fmla="*/ 64 h 80"/>
                  <a:gd name="T36" fmla="*/ 40 w 86"/>
                  <a:gd name="T37" fmla="*/ 66 h 80"/>
                  <a:gd name="T38" fmla="*/ 52 w 86"/>
                  <a:gd name="T39" fmla="*/ 66 h 80"/>
                  <a:gd name="T40" fmla="*/ 40 w 86"/>
                  <a:gd name="T41" fmla="*/ 66 h 80"/>
                  <a:gd name="T42" fmla="*/ 36 w 86"/>
                  <a:gd name="T43" fmla="*/ 70 h 80"/>
                  <a:gd name="T44" fmla="*/ 52 w 86"/>
                  <a:gd name="T45" fmla="*/ 70 h 80"/>
                  <a:gd name="T46" fmla="*/ 60 w 86"/>
                  <a:gd name="T47" fmla="*/ 74 h 80"/>
                  <a:gd name="T48" fmla="*/ 60 w 86"/>
                  <a:gd name="T49" fmla="*/ 74 h 80"/>
                  <a:gd name="T50" fmla="*/ 52 w 86"/>
                  <a:gd name="T51" fmla="*/ 66 h 80"/>
                  <a:gd name="T52" fmla="*/ 40 w 86"/>
                  <a:gd name="T53" fmla="*/ 60 h 80"/>
                  <a:gd name="T54" fmla="*/ 36 w 86"/>
                  <a:gd name="T55" fmla="*/ 56 h 80"/>
                  <a:gd name="T56" fmla="*/ 26 w 86"/>
                  <a:gd name="T57" fmla="*/ 48 h 80"/>
                  <a:gd name="T58" fmla="*/ 30 w 86"/>
                  <a:gd name="T59" fmla="*/ 44 h 80"/>
                  <a:gd name="T60" fmla="*/ 18 w 86"/>
                  <a:gd name="T61" fmla="*/ 34 h 80"/>
                  <a:gd name="T62" fmla="*/ 14 w 86"/>
                  <a:gd name="T63" fmla="*/ 26 h 80"/>
                  <a:gd name="T64" fmla="*/ 10 w 86"/>
                  <a:gd name="T65" fmla="*/ 30 h 80"/>
                  <a:gd name="T66" fmla="*/ 8 w 86"/>
                  <a:gd name="T67" fmla="*/ 34 h 80"/>
                  <a:gd name="T68" fmla="*/ 0 w 86"/>
                  <a:gd name="T69" fmla="*/ 22 h 80"/>
                  <a:gd name="T70" fmla="*/ 8 w 86"/>
                  <a:gd name="T71" fmla="*/ 22 h 80"/>
                  <a:gd name="T72" fmla="*/ 14 w 86"/>
                  <a:gd name="T73" fmla="*/ 18 h 80"/>
                  <a:gd name="T74" fmla="*/ 22 w 86"/>
                  <a:gd name="T75" fmla="*/ 22 h 80"/>
                  <a:gd name="T76" fmla="*/ 30 w 86"/>
                  <a:gd name="T77" fmla="*/ 14 h 80"/>
                  <a:gd name="T78" fmla="*/ 30 w 86"/>
                  <a:gd name="T79" fmla="*/ 8 h 80"/>
                  <a:gd name="T80" fmla="*/ 36 w 86"/>
                  <a:gd name="T81" fmla="*/ 0 h 80"/>
                  <a:gd name="T82" fmla="*/ 52 w 86"/>
                  <a:gd name="T83" fmla="*/ 8 h 80"/>
                  <a:gd name="T84" fmla="*/ 60 w 86"/>
                  <a:gd name="T85" fmla="*/ 14 h 80"/>
                  <a:gd name="T86" fmla="*/ 74 w 86"/>
                  <a:gd name="T87" fmla="*/ 14 h 80"/>
                  <a:gd name="T88" fmla="*/ 78 w 86"/>
                  <a:gd name="T89" fmla="*/ 22 h 80"/>
                  <a:gd name="T90" fmla="*/ 82 w 86"/>
                  <a:gd name="T91" fmla="*/ 26 h 80"/>
                  <a:gd name="T92" fmla="*/ 74 w 86"/>
                  <a:gd name="T93" fmla="*/ 34 h 80"/>
                  <a:gd name="T94" fmla="*/ 66 w 86"/>
                  <a:gd name="T95" fmla="*/ 30 h 80"/>
                  <a:gd name="T96" fmla="*/ 56 w 86"/>
                  <a:gd name="T97" fmla="*/ 26 h 80"/>
                  <a:gd name="T98" fmla="*/ 40 w 86"/>
                  <a:gd name="T99" fmla="*/ 26 h 80"/>
                  <a:gd name="T100" fmla="*/ 34 w 86"/>
                  <a:gd name="T101" fmla="*/ 26 h 80"/>
                  <a:gd name="T102" fmla="*/ 36 w 86"/>
                  <a:gd name="T103" fmla="*/ 38 h 80"/>
                  <a:gd name="T104" fmla="*/ 40 w 86"/>
                  <a:gd name="T105" fmla="*/ 48 h 80"/>
                  <a:gd name="T106" fmla="*/ 48 w 86"/>
                  <a:gd name="T107" fmla="*/ 60 h 80"/>
                  <a:gd name="T108" fmla="*/ 56 w 86"/>
                  <a:gd name="T109" fmla="*/ 64 h 80"/>
                  <a:gd name="T110" fmla="*/ 60 w 86"/>
                  <a:gd name="T111"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80">
                    <a:moveTo>
                      <a:pt x="60" y="70"/>
                    </a:moveTo>
                    <a:lnTo>
                      <a:pt x="62" y="70"/>
                    </a:lnTo>
                    <a:lnTo>
                      <a:pt x="62" y="74"/>
                    </a:lnTo>
                    <a:lnTo>
                      <a:pt x="66" y="74"/>
                    </a:lnTo>
                    <a:lnTo>
                      <a:pt x="66" y="78"/>
                    </a:lnTo>
                    <a:lnTo>
                      <a:pt x="70" y="78"/>
                    </a:lnTo>
                    <a:lnTo>
                      <a:pt x="70" y="80"/>
                    </a:lnTo>
                    <a:lnTo>
                      <a:pt x="70" y="78"/>
                    </a:lnTo>
                    <a:lnTo>
                      <a:pt x="66" y="78"/>
                    </a:lnTo>
                    <a:lnTo>
                      <a:pt x="62" y="74"/>
                    </a:lnTo>
                    <a:lnTo>
                      <a:pt x="60" y="74"/>
                    </a:lnTo>
                    <a:lnTo>
                      <a:pt x="56" y="70"/>
                    </a:lnTo>
                    <a:lnTo>
                      <a:pt x="52" y="70"/>
                    </a:lnTo>
                    <a:lnTo>
                      <a:pt x="52" y="66"/>
                    </a:lnTo>
                    <a:lnTo>
                      <a:pt x="56" y="70"/>
                    </a:lnTo>
                    <a:lnTo>
                      <a:pt x="60" y="70"/>
                    </a:lnTo>
                    <a:lnTo>
                      <a:pt x="60" y="70"/>
                    </a:lnTo>
                    <a:lnTo>
                      <a:pt x="60" y="70"/>
                    </a:lnTo>
                    <a:close/>
                    <a:moveTo>
                      <a:pt x="18" y="30"/>
                    </a:moveTo>
                    <a:lnTo>
                      <a:pt x="14" y="30"/>
                    </a:lnTo>
                    <a:lnTo>
                      <a:pt x="14" y="26"/>
                    </a:lnTo>
                    <a:lnTo>
                      <a:pt x="18" y="26"/>
                    </a:lnTo>
                    <a:lnTo>
                      <a:pt x="18" y="30"/>
                    </a:lnTo>
                    <a:lnTo>
                      <a:pt x="18" y="30"/>
                    </a:lnTo>
                    <a:lnTo>
                      <a:pt x="18" y="30"/>
                    </a:lnTo>
                    <a:close/>
                    <a:moveTo>
                      <a:pt x="14" y="38"/>
                    </a:moveTo>
                    <a:lnTo>
                      <a:pt x="10" y="34"/>
                    </a:lnTo>
                    <a:lnTo>
                      <a:pt x="14" y="34"/>
                    </a:lnTo>
                    <a:lnTo>
                      <a:pt x="14" y="30"/>
                    </a:lnTo>
                    <a:lnTo>
                      <a:pt x="10" y="30"/>
                    </a:lnTo>
                    <a:lnTo>
                      <a:pt x="10" y="26"/>
                    </a:lnTo>
                    <a:lnTo>
                      <a:pt x="14" y="26"/>
                    </a:lnTo>
                    <a:lnTo>
                      <a:pt x="10" y="26"/>
                    </a:lnTo>
                    <a:lnTo>
                      <a:pt x="10" y="30"/>
                    </a:lnTo>
                    <a:lnTo>
                      <a:pt x="14" y="30"/>
                    </a:lnTo>
                    <a:lnTo>
                      <a:pt x="14" y="34"/>
                    </a:lnTo>
                    <a:lnTo>
                      <a:pt x="14" y="38"/>
                    </a:lnTo>
                    <a:lnTo>
                      <a:pt x="14" y="38"/>
                    </a:lnTo>
                    <a:lnTo>
                      <a:pt x="14" y="38"/>
                    </a:lnTo>
                    <a:close/>
                    <a:moveTo>
                      <a:pt x="14" y="40"/>
                    </a:moveTo>
                    <a:lnTo>
                      <a:pt x="14" y="38"/>
                    </a:lnTo>
                    <a:lnTo>
                      <a:pt x="10" y="38"/>
                    </a:lnTo>
                    <a:lnTo>
                      <a:pt x="14" y="38"/>
                    </a:lnTo>
                    <a:lnTo>
                      <a:pt x="14" y="40"/>
                    </a:lnTo>
                    <a:lnTo>
                      <a:pt x="14" y="40"/>
                    </a:lnTo>
                    <a:lnTo>
                      <a:pt x="14" y="40"/>
                    </a:lnTo>
                    <a:close/>
                    <a:moveTo>
                      <a:pt x="18" y="38"/>
                    </a:moveTo>
                    <a:lnTo>
                      <a:pt x="22" y="38"/>
                    </a:lnTo>
                    <a:lnTo>
                      <a:pt x="22" y="40"/>
                    </a:lnTo>
                    <a:lnTo>
                      <a:pt x="26" y="44"/>
                    </a:lnTo>
                    <a:lnTo>
                      <a:pt x="22" y="44"/>
                    </a:lnTo>
                    <a:lnTo>
                      <a:pt x="22" y="40"/>
                    </a:lnTo>
                    <a:lnTo>
                      <a:pt x="18" y="38"/>
                    </a:lnTo>
                    <a:lnTo>
                      <a:pt x="18" y="38"/>
                    </a:lnTo>
                    <a:lnTo>
                      <a:pt x="18" y="38"/>
                    </a:lnTo>
                    <a:close/>
                    <a:moveTo>
                      <a:pt x="26" y="52"/>
                    </a:moveTo>
                    <a:lnTo>
                      <a:pt x="22" y="52"/>
                    </a:lnTo>
                    <a:lnTo>
                      <a:pt x="22" y="48"/>
                    </a:lnTo>
                    <a:lnTo>
                      <a:pt x="18" y="48"/>
                    </a:lnTo>
                    <a:lnTo>
                      <a:pt x="18" y="44"/>
                    </a:lnTo>
                    <a:lnTo>
                      <a:pt x="22" y="48"/>
                    </a:lnTo>
                    <a:lnTo>
                      <a:pt x="22" y="52"/>
                    </a:lnTo>
                    <a:lnTo>
                      <a:pt x="26" y="52"/>
                    </a:lnTo>
                    <a:lnTo>
                      <a:pt x="26" y="52"/>
                    </a:lnTo>
                    <a:lnTo>
                      <a:pt x="26" y="52"/>
                    </a:lnTo>
                    <a:close/>
                    <a:moveTo>
                      <a:pt x="44" y="64"/>
                    </a:moveTo>
                    <a:lnTo>
                      <a:pt x="40" y="64"/>
                    </a:lnTo>
                    <a:lnTo>
                      <a:pt x="44" y="64"/>
                    </a:lnTo>
                    <a:lnTo>
                      <a:pt x="48" y="64"/>
                    </a:lnTo>
                    <a:lnTo>
                      <a:pt x="44" y="64"/>
                    </a:lnTo>
                    <a:lnTo>
                      <a:pt x="44" y="64"/>
                    </a:lnTo>
                    <a:lnTo>
                      <a:pt x="44" y="64"/>
                    </a:lnTo>
                    <a:close/>
                    <a:moveTo>
                      <a:pt x="52" y="66"/>
                    </a:moveTo>
                    <a:lnTo>
                      <a:pt x="48" y="66"/>
                    </a:lnTo>
                    <a:lnTo>
                      <a:pt x="44" y="66"/>
                    </a:lnTo>
                    <a:lnTo>
                      <a:pt x="40" y="66"/>
                    </a:lnTo>
                    <a:lnTo>
                      <a:pt x="44" y="66"/>
                    </a:lnTo>
                    <a:lnTo>
                      <a:pt x="48" y="66"/>
                    </a:lnTo>
                    <a:lnTo>
                      <a:pt x="52" y="66"/>
                    </a:lnTo>
                    <a:lnTo>
                      <a:pt x="52" y="66"/>
                    </a:lnTo>
                    <a:lnTo>
                      <a:pt x="52" y="66"/>
                    </a:lnTo>
                    <a:close/>
                    <a:moveTo>
                      <a:pt x="36" y="70"/>
                    </a:moveTo>
                    <a:lnTo>
                      <a:pt x="36" y="66"/>
                    </a:lnTo>
                    <a:lnTo>
                      <a:pt x="40" y="66"/>
                    </a:lnTo>
                    <a:lnTo>
                      <a:pt x="40" y="70"/>
                    </a:lnTo>
                    <a:lnTo>
                      <a:pt x="36" y="70"/>
                    </a:lnTo>
                    <a:lnTo>
                      <a:pt x="36" y="70"/>
                    </a:lnTo>
                    <a:lnTo>
                      <a:pt x="36" y="70"/>
                    </a:lnTo>
                    <a:close/>
                    <a:moveTo>
                      <a:pt x="48" y="70"/>
                    </a:moveTo>
                    <a:lnTo>
                      <a:pt x="44" y="70"/>
                    </a:lnTo>
                    <a:lnTo>
                      <a:pt x="48" y="70"/>
                    </a:lnTo>
                    <a:lnTo>
                      <a:pt x="52" y="70"/>
                    </a:lnTo>
                    <a:lnTo>
                      <a:pt x="48" y="70"/>
                    </a:lnTo>
                    <a:lnTo>
                      <a:pt x="48" y="70"/>
                    </a:lnTo>
                    <a:lnTo>
                      <a:pt x="48" y="70"/>
                    </a:lnTo>
                    <a:close/>
                    <a:moveTo>
                      <a:pt x="60" y="74"/>
                    </a:moveTo>
                    <a:lnTo>
                      <a:pt x="56" y="74"/>
                    </a:lnTo>
                    <a:lnTo>
                      <a:pt x="60" y="74"/>
                    </a:lnTo>
                    <a:lnTo>
                      <a:pt x="60" y="74"/>
                    </a:lnTo>
                    <a:lnTo>
                      <a:pt x="60" y="74"/>
                    </a:lnTo>
                    <a:close/>
                    <a:moveTo>
                      <a:pt x="60" y="70"/>
                    </a:moveTo>
                    <a:lnTo>
                      <a:pt x="56" y="70"/>
                    </a:lnTo>
                    <a:lnTo>
                      <a:pt x="56" y="66"/>
                    </a:lnTo>
                    <a:lnTo>
                      <a:pt x="52" y="66"/>
                    </a:lnTo>
                    <a:lnTo>
                      <a:pt x="52" y="64"/>
                    </a:lnTo>
                    <a:lnTo>
                      <a:pt x="48" y="64"/>
                    </a:lnTo>
                    <a:lnTo>
                      <a:pt x="44" y="60"/>
                    </a:lnTo>
                    <a:lnTo>
                      <a:pt x="40" y="60"/>
                    </a:lnTo>
                    <a:lnTo>
                      <a:pt x="36" y="60"/>
                    </a:lnTo>
                    <a:lnTo>
                      <a:pt x="34" y="60"/>
                    </a:lnTo>
                    <a:lnTo>
                      <a:pt x="34" y="56"/>
                    </a:lnTo>
                    <a:lnTo>
                      <a:pt x="36" y="56"/>
                    </a:lnTo>
                    <a:lnTo>
                      <a:pt x="34" y="56"/>
                    </a:lnTo>
                    <a:lnTo>
                      <a:pt x="30" y="52"/>
                    </a:lnTo>
                    <a:lnTo>
                      <a:pt x="26" y="52"/>
                    </a:lnTo>
                    <a:lnTo>
                      <a:pt x="26" y="48"/>
                    </a:lnTo>
                    <a:lnTo>
                      <a:pt x="26" y="44"/>
                    </a:lnTo>
                    <a:lnTo>
                      <a:pt x="22" y="44"/>
                    </a:lnTo>
                    <a:lnTo>
                      <a:pt x="26" y="44"/>
                    </a:lnTo>
                    <a:lnTo>
                      <a:pt x="30" y="44"/>
                    </a:lnTo>
                    <a:lnTo>
                      <a:pt x="26" y="40"/>
                    </a:lnTo>
                    <a:lnTo>
                      <a:pt x="22" y="40"/>
                    </a:lnTo>
                    <a:lnTo>
                      <a:pt x="22" y="38"/>
                    </a:lnTo>
                    <a:lnTo>
                      <a:pt x="18" y="34"/>
                    </a:lnTo>
                    <a:lnTo>
                      <a:pt x="22" y="34"/>
                    </a:lnTo>
                    <a:lnTo>
                      <a:pt x="22" y="30"/>
                    </a:lnTo>
                    <a:lnTo>
                      <a:pt x="18" y="26"/>
                    </a:lnTo>
                    <a:lnTo>
                      <a:pt x="14" y="26"/>
                    </a:lnTo>
                    <a:lnTo>
                      <a:pt x="14" y="22"/>
                    </a:lnTo>
                    <a:lnTo>
                      <a:pt x="10" y="22"/>
                    </a:lnTo>
                    <a:lnTo>
                      <a:pt x="10" y="26"/>
                    </a:lnTo>
                    <a:lnTo>
                      <a:pt x="10" y="30"/>
                    </a:lnTo>
                    <a:lnTo>
                      <a:pt x="8" y="30"/>
                    </a:lnTo>
                    <a:lnTo>
                      <a:pt x="8" y="34"/>
                    </a:lnTo>
                    <a:lnTo>
                      <a:pt x="4" y="34"/>
                    </a:lnTo>
                    <a:lnTo>
                      <a:pt x="8" y="34"/>
                    </a:lnTo>
                    <a:lnTo>
                      <a:pt x="4" y="30"/>
                    </a:lnTo>
                    <a:lnTo>
                      <a:pt x="4" y="26"/>
                    </a:lnTo>
                    <a:lnTo>
                      <a:pt x="4" y="22"/>
                    </a:lnTo>
                    <a:lnTo>
                      <a:pt x="0" y="22"/>
                    </a:lnTo>
                    <a:lnTo>
                      <a:pt x="0" y="18"/>
                    </a:lnTo>
                    <a:lnTo>
                      <a:pt x="4" y="18"/>
                    </a:lnTo>
                    <a:lnTo>
                      <a:pt x="4" y="22"/>
                    </a:lnTo>
                    <a:lnTo>
                      <a:pt x="8" y="22"/>
                    </a:lnTo>
                    <a:lnTo>
                      <a:pt x="10" y="22"/>
                    </a:lnTo>
                    <a:lnTo>
                      <a:pt x="14" y="18"/>
                    </a:lnTo>
                    <a:lnTo>
                      <a:pt x="14" y="14"/>
                    </a:lnTo>
                    <a:lnTo>
                      <a:pt x="14" y="18"/>
                    </a:lnTo>
                    <a:lnTo>
                      <a:pt x="18" y="18"/>
                    </a:lnTo>
                    <a:lnTo>
                      <a:pt x="18" y="22"/>
                    </a:lnTo>
                    <a:lnTo>
                      <a:pt x="22" y="18"/>
                    </a:lnTo>
                    <a:lnTo>
                      <a:pt x="22" y="22"/>
                    </a:lnTo>
                    <a:lnTo>
                      <a:pt x="26" y="22"/>
                    </a:lnTo>
                    <a:lnTo>
                      <a:pt x="26" y="18"/>
                    </a:lnTo>
                    <a:lnTo>
                      <a:pt x="26" y="14"/>
                    </a:lnTo>
                    <a:lnTo>
                      <a:pt x="30" y="14"/>
                    </a:lnTo>
                    <a:lnTo>
                      <a:pt x="34" y="14"/>
                    </a:lnTo>
                    <a:lnTo>
                      <a:pt x="34" y="12"/>
                    </a:lnTo>
                    <a:lnTo>
                      <a:pt x="34" y="8"/>
                    </a:lnTo>
                    <a:lnTo>
                      <a:pt x="30" y="8"/>
                    </a:lnTo>
                    <a:lnTo>
                      <a:pt x="30" y="4"/>
                    </a:lnTo>
                    <a:lnTo>
                      <a:pt x="34" y="4"/>
                    </a:lnTo>
                    <a:lnTo>
                      <a:pt x="36" y="4"/>
                    </a:lnTo>
                    <a:lnTo>
                      <a:pt x="36" y="0"/>
                    </a:lnTo>
                    <a:lnTo>
                      <a:pt x="40" y="0"/>
                    </a:lnTo>
                    <a:lnTo>
                      <a:pt x="44" y="0"/>
                    </a:lnTo>
                    <a:lnTo>
                      <a:pt x="48" y="4"/>
                    </a:lnTo>
                    <a:lnTo>
                      <a:pt x="52" y="8"/>
                    </a:lnTo>
                    <a:lnTo>
                      <a:pt x="52" y="12"/>
                    </a:lnTo>
                    <a:lnTo>
                      <a:pt x="56" y="12"/>
                    </a:lnTo>
                    <a:lnTo>
                      <a:pt x="60" y="12"/>
                    </a:lnTo>
                    <a:lnTo>
                      <a:pt x="60" y="14"/>
                    </a:lnTo>
                    <a:lnTo>
                      <a:pt x="62" y="14"/>
                    </a:lnTo>
                    <a:lnTo>
                      <a:pt x="66" y="14"/>
                    </a:lnTo>
                    <a:lnTo>
                      <a:pt x="70" y="14"/>
                    </a:lnTo>
                    <a:lnTo>
                      <a:pt x="74" y="14"/>
                    </a:lnTo>
                    <a:lnTo>
                      <a:pt x="74" y="12"/>
                    </a:lnTo>
                    <a:lnTo>
                      <a:pt x="78" y="14"/>
                    </a:lnTo>
                    <a:lnTo>
                      <a:pt x="78" y="18"/>
                    </a:lnTo>
                    <a:lnTo>
                      <a:pt x="78" y="22"/>
                    </a:lnTo>
                    <a:lnTo>
                      <a:pt x="82" y="22"/>
                    </a:lnTo>
                    <a:lnTo>
                      <a:pt x="82" y="26"/>
                    </a:lnTo>
                    <a:lnTo>
                      <a:pt x="86" y="26"/>
                    </a:lnTo>
                    <a:lnTo>
                      <a:pt x="82" y="26"/>
                    </a:lnTo>
                    <a:lnTo>
                      <a:pt x="82" y="30"/>
                    </a:lnTo>
                    <a:lnTo>
                      <a:pt x="78" y="30"/>
                    </a:lnTo>
                    <a:lnTo>
                      <a:pt x="78" y="34"/>
                    </a:lnTo>
                    <a:lnTo>
                      <a:pt x="74" y="34"/>
                    </a:lnTo>
                    <a:lnTo>
                      <a:pt x="74" y="30"/>
                    </a:lnTo>
                    <a:lnTo>
                      <a:pt x="70" y="26"/>
                    </a:lnTo>
                    <a:lnTo>
                      <a:pt x="66" y="26"/>
                    </a:lnTo>
                    <a:lnTo>
                      <a:pt x="66" y="30"/>
                    </a:lnTo>
                    <a:lnTo>
                      <a:pt x="62" y="30"/>
                    </a:lnTo>
                    <a:lnTo>
                      <a:pt x="60" y="30"/>
                    </a:lnTo>
                    <a:lnTo>
                      <a:pt x="60" y="26"/>
                    </a:lnTo>
                    <a:lnTo>
                      <a:pt x="56" y="26"/>
                    </a:lnTo>
                    <a:lnTo>
                      <a:pt x="52" y="26"/>
                    </a:lnTo>
                    <a:lnTo>
                      <a:pt x="48" y="26"/>
                    </a:lnTo>
                    <a:lnTo>
                      <a:pt x="44" y="26"/>
                    </a:lnTo>
                    <a:lnTo>
                      <a:pt x="40" y="26"/>
                    </a:lnTo>
                    <a:lnTo>
                      <a:pt x="40" y="30"/>
                    </a:lnTo>
                    <a:lnTo>
                      <a:pt x="36" y="30"/>
                    </a:lnTo>
                    <a:lnTo>
                      <a:pt x="36" y="26"/>
                    </a:lnTo>
                    <a:lnTo>
                      <a:pt x="34" y="26"/>
                    </a:lnTo>
                    <a:lnTo>
                      <a:pt x="34" y="30"/>
                    </a:lnTo>
                    <a:lnTo>
                      <a:pt x="34" y="34"/>
                    </a:lnTo>
                    <a:lnTo>
                      <a:pt x="34" y="38"/>
                    </a:lnTo>
                    <a:lnTo>
                      <a:pt x="36" y="38"/>
                    </a:lnTo>
                    <a:lnTo>
                      <a:pt x="36" y="40"/>
                    </a:lnTo>
                    <a:lnTo>
                      <a:pt x="36" y="44"/>
                    </a:lnTo>
                    <a:lnTo>
                      <a:pt x="40" y="44"/>
                    </a:lnTo>
                    <a:lnTo>
                      <a:pt x="40" y="48"/>
                    </a:lnTo>
                    <a:lnTo>
                      <a:pt x="44" y="48"/>
                    </a:lnTo>
                    <a:lnTo>
                      <a:pt x="44" y="52"/>
                    </a:lnTo>
                    <a:lnTo>
                      <a:pt x="48" y="56"/>
                    </a:lnTo>
                    <a:lnTo>
                      <a:pt x="48" y="60"/>
                    </a:lnTo>
                    <a:lnTo>
                      <a:pt x="52" y="60"/>
                    </a:lnTo>
                    <a:lnTo>
                      <a:pt x="56" y="60"/>
                    </a:lnTo>
                    <a:lnTo>
                      <a:pt x="52" y="64"/>
                    </a:lnTo>
                    <a:lnTo>
                      <a:pt x="56" y="64"/>
                    </a:lnTo>
                    <a:lnTo>
                      <a:pt x="56" y="66"/>
                    </a:lnTo>
                    <a:lnTo>
                      <a:pt x="60" y="66"/>
                    </a:lnTo>
                    <a:lnTo>
                      <a:pt x="60" y="70"/>
                    </a:lnTo>
                    <a:lnTo>
                      <a:pt x="60" y="70"/>
                    </a:lnTo>
                    <a:lnTo>
                      <a:pt x="60" y="7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8" name="Freeform 95">
                <a:extLst>
                  <a:ext uri="{FF2B5EF4-FFF2-40B4-BE49-F238E27FC236}">
                    <a16:creationId xmlns:a16="http://schemas.microsoft.com/office/drawing/2014/main" id="{8CC6B7BB-6517-4583-8010-32CB952F2033}"/>
                  </a:ext>
                </a:extLst>
              </p:cNvPr>
              <p:cNvSpPr>
                <a:spLocks/>
              </p:cNvSpPr>
              <p:nvPr/>
            </p:nvSpPr>
            <p:spPr bwMode="auto">
              <a:xfrm>
                <a:off x="4651068" y="8398303"/>
                <a:ext cx="170773" cy="90614"/>
              </a:xfrm>
              <a:custGeom>
                <a:avLst/>
                <a:gdLst>
                  <a:gd name="T0" fmla="*/ 84 w 98"/>
                  <a:gd name="T1" fmla="*/ 42 h 52"/>
                  <a:gd name="T2" fmla="*/ 80 w 98"/>
                  <a:gd name="T3" fmla="*/ 46 h 52"/>
                  <a:gd name="T4" fmla="*/ 72 w 98"/>
                  <a:gd name="T5" fmla="*/ 46 h 52"/>
                  <a:gd name="T6" fmla="*/ 68 w 98"/>
                  <a:gd name="T7" fmla="*/ 50 h 52"/>
                  <a:gd name="T8" fmla="*/ 68 w 98"/>
                  <a:gd name="T9" fmla="*/ 50 h 52"/>
                  <a:gd name="T10" fmla="*/ 60 w 98"/>
                  <a:gd name="T11" fmla="*/ 46 h 52"/>
                  <a:gd name="T12" fmla="*/ 58 w 98"/>
                  <a:gd name="T13" fmla="*/ 50 h 52"/>
                  <a:gd name="T14" fmla="*/ 54 w 98"/>
                  <a:gd name="T15" fmla="*/ 46 h 52"/>
                  <a:gd name="T16" fmla="*/ 50 w 98"/>
                  <a:gd name="T17" fmla="*/ 46 h 52"/>
                  <a:gd name="T18" fmla="*/ 46 w 98"/>
                  <a:gd name="T19" fmla="*/ 42 h 52"/>
                  <a:gd name="T20" fmla="*/ 42 w 98"/>
                  <a:gd name="T21" fmla="*/ 42 h 52"/>
                  <a:gd name="T22" fmla="*/ 38 w 98"/>
                  <a:gd name="T23" fmla="*/ 46 h 52"/>
                  <a:gd name="T24" fmla="*/ 38 w 98"/>
                  <a:gd name="T25" fmla="*/ 52 h 52"/>
                  <a:gd name="T26" fmla="*/ 34 w 98"/>
                  <a:gd name="T27" fmla="*/ 52 h 52"/>
                  <a:gd name="T28" fmla="*/ 26 w 98"/>
                  <a:gd name="T29" fmla="*/ 50 h 52"/>
                  <a:gd name="T30" fmla="*/ 24 w 98"/>
                  <a:gd name="T31" fmla="*/ 46 h 52"/>
                  <a:gd name="T32" fmla="*/ 24 w 98"/>
                  <a:gd name="T33" fmla="*/ 46 h 52"/>
                  <a:gd name="T34" fmla="*/ 20 w 98"/>
                  <a:gd name="T35" fmla="*/ 42 h 52"/>
                  <a:gd name="T36" fmla="*/ 12 w 98"/>
                  <a:gd name="T37" fmla="*/ 38 h 52"/>
                  <a:gd name="T38" fmla="*/ 8 w 98"/>
                  <a:gd name="T39" fmla="*/ 30 h 52"/>
                  <a:gd name="T40" fmla="*/ 4 w 98"/>
                  <a:gd name="T41" fmla="*/ 26 h 52"/>
                  <a:gd name="T42" fmla="*/ 4 w 98"/>
                  <a:gd name="T43" fmla="*/ 22 h 52"/>
                  <a:gd name="T44" fmla="*/ 0 w 98"/>
                  <a:gd name="T45" fmla="*/ 18 h 52"/>
                  <a:gd name="T46" fmla="*/ 4 w 98"/>
                  <a:gd name="T47" fmla="*/ 18 h 52"/>
                  <a:gd name="T48" fmla="*/ 8 w 98"/>
                  <a:gd name="T49" fmla="*/ 12 h 52"/>
                  <a:gd name="T50" fmla="*/ 12 w 98"/>
                  <a:gd name="T51" fmla="*/ 12 h 52"/>
                  <a:gd name="T52" fmla="*/ 12 w 98"/>
                  <a:gd name="T53" fmla="*/ 12 h 52"/>
                  <a:gd name="T54" fmla="*/ 16 w 98"/>
                  <a:gd name="T55" fmla="*/ 12 h 52"/>
                  <a:gd name="T56" fmla="*/ 20 w 98"/>
                  <a:gd name="T57" fmla="*/ 8 h 52"/>
                  <a:gd name="T58" fmla="*/ 24 w 98"/>
                  <a:gd name="T59" fmla="*/ 8 h 52"/>
                  <a:gd name="T60" fmla="*/ 26 w 98"/>
                  <a:gd name="T61" fmla="*/ 4 h 52"/>
                  <a:gd name="T62" fmla="*/ 30 w 98"/>
                  <a:gd name="T63" fmla="*/ 0 h 52"/>
                  <a:gd name="T64" fmla="*/ 34 w 98"/>
                  <a:gd name="T65" fmla="*/ 0 h 52"/>
                  <a:gd name="T66" fmla="*/ 38 w 98"/>
                  <a:gd name="T67" fmla="*/ 4 h 52"/>
                  <a:gd name="T68" fmla="*/ 38 w 98"/>
                  <a:gd name="T69" fmla="*/ 4 h 52"/>
                  <a:gd name="T70" fmla="*/ 46 w 98"/>
                  <a:gd name="T71" fmla="*/ 0 h 52"/>
                  <a:gd name="T72" fmla="*/ 46 w 98"/>
                  <a:gd name="T73" fmla="*/ 4 h 52"/>
                  <a:gd name="T74" fmla="*/ 50 w 98"/>
                  <a:gd name="T75" fmla="*/ 4 h 52"/>
                  <a:gd name="T76" fmla="*/ 58 w 98"/>
                  <a:gd name="T77" fmla="*/ 8 h 52"/>
                  <a:gd name="T78" fmla="*/ 60 w 98"/>
                  <a:gd name="T79" fmla="*/ 8 h 52"/>
                  <a:gd name="T80" fmla="*/ 60 w 98"/>
                  <a:gd name="T81" fmla="*/ 12 h 52"/>
                  <a:gd name="T82" fmla="*/ 60 w 98"/>
                  <a:gd name="T83" fmla="*/ 16 h 52"/>
                  <a:gd name="T84" fmla="*/ 64 w 98"/>
                  <a:gd name="T85" fmla="*/ 18 h 52"/>
                  <a:gd name="T86" fmla="*/ 68 w 98"/>
                  <a:gd name="T87" fmla="*/ 18 h 52"/>
                  <a:gd name="T88" fmla="*/ 72 w 98"/>
                  <a:gd name="T89" fmla="*/ 18 h 52"/>
                  <a:gd name="T90" fmla="*/ 68 w 98"/>
                  <a:gd name="T91" fmla="*/ 12 h 52"/>
                  <a:gd name="T92" fmla="*/ 72 w 98"/>
                  <a:gd name="T93" fmla="*/ 16 h 52"/>
                  <a:gd name="T94" fmla="*/ 80 w 98"/>
                  <a:gd name="T95" fmla="*/ 16 h 52"/>
                  <a:gd name="T96" fmla="*/ 80 w 98"/>
                  <a:gd name="T97" fmla="*/ 16 h 52"/>
                  <a:gd name="T98" fmla="*/ 80 w 98"/>
                  <a:gd name="T99" fmla="*/ 18 h 52"/>
                  <a:gd name="T100" fmla="*/ 88 w 98"/>
                  <a:gd name="T101" fmla="*/ 18 h 52"/>
                  <a:gd name="T102" fmla="*/ 94 w 98"/>
                  <a:gd name="T103" fmla="*/ 22 h 52"/>
                  <a:gd name="T104" fmla="*/ 94 w 98"/>
                  <a:gd name="T105" fmla="*/ 30 h 52"/>
                  <a:gd name="T106" fmla="*/ 94 w 98"/>
                  <a:gd name="T107" fmla="*/ 30 h 52"/>
                  <a:gd name="T108" fmla="*/ 88 w 98"/>
                  <a:gd name="T109" fmla="*/ 38 h 52"/>
                  <a:gd name="T110" fmla="*/ 88 w 98"/>
                  <a:gd name="T11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52">
                    <a:moveTo>
                      <a:pt x="88" y="38"/>
                    </a:moveTo>
                    <a:lnTo>
                      <a:pt x="88" y="42"/>
                    </a:lnTo>
                    <a:lnTo>
                      <a:pt x="88" y="42"/>
                    </a:lnTo>
                    <a:lnTo>
                      <a:pt x="88" y="42"/>
                    </a:lnTo>
                    <a:lnTo>
                      <a:pt x="84" y="42"/>
                    </a:lnTo>
                    <a:lnTo>
                      <a:pt x="84" y="46"/>
                    </a:lnTo>
                    <a:lnTo>
                      <a:pt x="80" y="46"/>
                    </a:lnTo>
                    <a:lnTo>
                      <a:pt x="80" y="46"/>
                    </a:lnTo>
                    <a:lnTo>
                      <a:pt x="80" y="46"/>
                    </a:lnTo>
                    <a:lnTo>
                      <a:pt x="80" y="46"/>
                    </a:lnTo>
                    <a:lnTo>
                      <a:pt x="76" y="46"/>
                    </a:lnTo>
                    <a:lnTo>
                      <a:pt x="76" y="46"/>
                    </a:lnTo>
                    <a:lnTo>
                      <a:pt x="76" y="46"/>
                    </a:lnTo>
                    <a:lnTo>
                      <a:pt x="76" y="46"/>
                    </a:lnTo>
                    <a:lnTo>
                      <a:pt x="72" y="46"/>
                    </a:lnTo>
                    <a:lnTo>
                      <a:pt x="72" y="46"/>
                    </a:lnTo>
                    <a:lnTo>
                      <a:pt x="72" y="46"/>
                    </a:lnTo>
                    <a:lnTo>
                      <a:pt x="72" y="50"/>
                    </a:lnTo>
                    <a:lnTo>
                      <a:pt x="72" y="50"/>
                    </a:lnTo>
                    <a:lnTo>
                      <a:pt x="68" y="50"/>
                    </a:lnTo>
                    <a:lnTo>
                      <a:pt x="68" y="50"/>
                    </a:lnTo>
                    <a:lnTo>
                      <a:pt x="68" y="50"/>
                    </a:lnTo>
                    <a:lnTo>
                      <a:pt x="68" y="50"/>
                    </a:lnTo>
                    <a:lnTo>
                      <a:pt x="68" y="50"/>
                    </a:lnTo>
                    <a:lnTo>
                      <a:pt x="68" y="50"/>
                    </a:lnTo>
                    <a:lnTo>
                      <a:pt x="68" y="50"/>
                    </a:lnTo>
                    <a:lnTo>
                      <a:pt x="64" y="50"/>
                    </a:lnTo>
                    <a:lnTo>
                      <a:pt x="64" y="46"/>
                    </a:lnTo>
                    <a:lnTo>
                      <a:pt x="64" y="46"/>
                    </a:lnTo>
                    <a:lnTo>
                      <a:pt x="60" y="46"/>
                    </a:lnTo>
                    <a:lnTo>
                      <a:pt x="60" y="46"/>
                    </a:lnTo>
                    <a:lnTo>
                      <a:pt x="60" y="50"/>
                    </a:lnTo>
                    <a:lnTo>
                      <a:pt x="60" y="50"/>
                    </a:lnTo>
                    <a:lnTo>
                      <a:pt x="60" y="50"/>
                    </a:lnTo>
                    <a:lnTo>
                      <a:pt x="58" y="50"/>
                    </a:lnTo>
                    <a:lnTo>
                      <a:pt x="58" y="50"/>
                    </a:lnTo>
                    <a:lnTo>
                      <a:pt x="58" y="50"/>
                    </a:lnTo>
                    <a:lnTo>
                      <a:pt x="58" y="50"/>
                    </a:lnTo>
                    <a:lnTo>
                      <a:pt x="58" y="46"/>
                    </a:lnTo>
                    <a:lnTo>
                      <a:pt x="54" y="46"/>
                    </a:lnTo>
                    <a:lnTo>
                      <a:pt x="54" y="46"/>
                    </a:lnTo>
                    <a:lnTo>
                      <a:pt x="54" y="46"/>
                    </a:lnTo>
                    <a:lnTo>
                      <a:pt x="50" y="46"/>
                    </a:lnTo>
                    <a:lnTo>
                      <a:pt x="50" y="46"/>
                    </a:lnTo>
                    <a:lnTo>
                      <a:pt x="50" y="46"/>
                    </a:lnTo>
                    <a:lnTo>
                      <a:pt x="50" y="46"/>
                    </a:lnTo>
                    <a:lnTo>
                      <a:pt x="50" y="46"/>
                    </a:lnTo>
                    <a:lnTo>
                      <a:pt x="46" y="42"/>
                    </a:lnTo>
                    <a:lnTo>
                      <a:pt x="46" y="42"/>
                    </a:lnTo>
                    <a:lnTo>
                      <a:pt x="46" y="42"/>
                    </a:lnTo>
                    <a:lnTo>
                      <a:pt x="46" y="42"/>
                    </a:lnTo>
                    <a:lnTo>
                      <a:pt x="42" y="42"/>
                    </a:lnTo>
                    <a:lnTo>
                      <a:pt x="42" y="42"/>
                    </a:lnTo>
                    <a:lnTo>
                      <a:pt x="42" y="42"/>
                    </a:lnTo>
                    <a:lnTo>
                      <a:pt x="42" y="42"/>
                    </a:lnTo>
                    <a:lnTo>
                      <a:pt x="42" y="46"/>
                    </a:lnTo>
                    <a:lnTo>
                      <a:pt x="42" y="46"/>
                    </a:lnTo>
                    <a:lnTo>
                      <a:pt x="38" y="46"/>
                    </a:lnTo>
                    <a:lnTo>
                      <a:pt x="38" y="46"/>
                    </a:lnTo>
                    <a:lnTo>
                      <a:pt x="38" y="46"/>
                    </a:lnTo>
                    <a:lnTo>
                      <a:pt x="38" y="50"/>
                    </a:lnTo>
                    <a:lnTo>
                      <a:pt x="38" y="50"/>
                    </a:lnTo>
                    <a:lnTo>
                      <a:pt x="38" y="50"/>
                    </a:lnTo>
                    <a:lnTo>
                      <a:pt x="38" y="52"/>
                    </a:lnTo>
                    <a:lnTo>
                      <a:pt x="38" y="52"/>
                    </a:lnTo>
                    <a:lnTo>
                      <a:pt x="38" y="50"/>
                    </a:lnTo>
                    <a:lnTo>
                      <a:pt x="34" y="50"/>
                    </a:lnTo>
                    <a:lnTo>
                      <a:pt x="34" y="50"/>
                    </a:lnTo>
                    <a:lnTo>
                      <a:pt x="34" y="50"/>
                    </a:lnTo>
                    <a:lnTo>
                      <a:pt x="34" y="52"/>
                    </a:lnTo>
                    <a:lnTo>
                      <a:pt x="30" y="52"/>
                    </a:lnTo>
                    <a:lnTo>
                      <a:pt x="30" y="52"/>
                    </a:lnTo>
                    <a:lnTo>
                      <a:pt x="26" y="50"/>
                    </a:lnTo>
                    <a:lnTo>
                      <a:pt x="26" y="50"/>
                    </a:lnTo>
                    <a:lnTo>
                      <a:pt x="26" y="50"/>
                    </a:lnTo>
                    <a:lnTo>
                      <a:pt x="26" y="50"/>
                    </a:lnTo>
                    <a:lnTo>
                      <a:pt x="24" y="50"/>
                    </a:lnTo>
                    <a:lnTo>
                      <a:pt x="24" y="46"/>
                    </a:lnTo>
                    <a:lnTo>
                      <a:pt x="24" y="46"/>
                    </a:lnTo>
                    <a:lnTo>
                      <a:pt x="24" y="46"/>
                    </a:lnTo>
                    <a:lnTo>
                      <a:pt x="24" y="46"/>
                    </a:lnTo>
                    <a:lnTo>
                      <a:pt x="24" y="46"/>
                    </a:lnTo>
                    <a:lnTo>
                      <a:pt x="24" y="46"/>
                    </a:lnTo>
                    <a:lnTo>
                      <a:pt x="24" y="46"/>
                    </a:lnTo>
                    <a:lnTo>
                      <a:pt x="24" y="46"/>
                    </a:lnTo>
                    <a:lnTo>
                      <a:pt x="24" y="46"/>
                    </a:lnTo>
                    <a:lnTo>
                      <a:pt x="24" y="46"/>
                    </a:lnTo>
                    <a:lnTo>
                      <a:pt x="24" y="46"/>
                    </a:lnTo>
                    <a:lnTo>
                      <a:pt x="20" y="42"/>
                    </a:lnTo>
                    <a:lnTo>
                      <a:pt x="20" y="42"/>
                    </a:lnTo>
                    <a:lnTo>
                      <a:pt x="20" y="42"/>
                    </a:lnTo>
                    <a:lnTo>
                      <a:pt x="20" y="42"/>
                    </a:lnTo>
                    <a:lnTo>
                      <a:pt x="20" y="42"/>
                    </a:lnTo>
                    <a:lnTo>
                      <a:pt x="16" y="38"/>
                    </a:lnTo>
                    <a:lnTo>
                      <a:pt x="12" y="38"/>
                    </a:lnTo>
                    <a:lnTo>
                      <a:pt x="12" y="34"/>
                    </a:lnTo>
                    <a:lnTo>
                      <a:pt x="12" y="34"/>
                    </a:lnTo>
                    <a:lnTo>
                      <a:pt x="12" y="34"/>
                    </a:lnTo>
                    <a:lnTo>
                      <a:pt x="8" y="34"/>
                    </a:lnTo>
                    <a:lnTo>
                      <a:pt x="8" y="30"/>
                    </a:lnTo>
                    <a:lnTo>
                      <a:pt x="8" y="30"/>
                    </a:lnTo>
                    <a:lnTo>
                      <a:pt x="8" y="30"/>
                    </a:lnTo>
                    <a:lnTo>
                      <a:pt x="4" y="30"/>
                    </a:lnTo>
                    <a:lnTo>
                      <a:pt x="4" y="26"/>
                    </a:lnTo>
                    <a:lnTo>
                      <a:pt x="4" y="26"/>
                    </a:lnTo>
                    <a:lnTo>
                      <a:pt x="4" y="26"/>
                    </a:lnTo>
                    <a:lnTo>
                      <a:pt x="8" y="22"/>
                    </a:lnTo>
                    <a:lnTo>
                      <a:pt x="4" y="22"/>
                    </a:lnTo>
                    <a:lnTo>
                      <a:pt x="4" y="22"/>
                    </a:lnTo>
                    <a:lnTo>
                      <a:pt x="4" y="22"/>
                    </a:lnTo>
                    <a:lnTo>
                      <a:pt x="4" y="18"/>
                    </a:lnTo>
                    <a:lnTo>
                      <a:pt x="4" y="18"/>
                    </a:lnTo>
                    <a:lnTo>
                      <a:pt x="0" y="18"/>
                    </a:lnTo>
                    <a:lnTo>
                      <a:pt x="0" y="18"/>
                    </a:lnTo>
                    <a:lnTo>
                      <a:pt x="0" y="18"/>
                    </a:lnTo>
                    <a:lnTo>
                      <a:pt x="0" y="16"/>
                    </a:lnTo>
                    <a:lnTo>
                      <a:pt x="0" y="16"/>
                    </a:lnTo>
                    <a:lnTo>
                      <a:pt x="0" y="16"/>
                    </a:lnTo>
                    <a:lnTo>
                      <a:pt x="4" y="18"/>
                    </a:lnTo>
                    <a:lnTo>
                      <a:pt x="4" y="18"/>
                    </a:lnTo>
                    <a:lnTo>
                      <a:pt x="4" y="16"/>
                    </a:lnTo>
                    <a:lnTo>
                      <a:pt x="4" y="16"/>
                    </a:lnTo>
                    <a:lnTo>
                      <a:pt x="4" y="16"/>
                    </a:lnTo>
                    <a:lnTo>
                      <a:pt x="4" y="16"/>
                    </a:lnTo>
                    <a:lnTo>
                      <a:pt x="8" y="12"/>
                    </a:lnTo>
                    <a:lnTo>
                      <a:pt x="8" y="12"/>
                    </a:lnTo>
                    <a:lnTo>
                      <a:pt x="8" y="12"/>
                    </a:lnTo>
                    <a:lnTo>
                      <a:pt x="8" y="12"/>
                    </a:lnTo>
                    <a:lnTo>
                      <a:pt x="12" y="12"/>
                    </a:lnTo>
                    <a:lnTo>
                      <a:pt x="12" y="12"/>
                    </a:lnTo>
                    <a:lnTo>
                      <a:pt x="12" y="12"/>
                    </a:lnTo>
                    <a:lnTo>
                      <a:pt x="12" y="12"/>
                    </a:lnTo>
                    <a:lnTo>
                      <a:pt x="12" y="12"/>
                    </a:lnTo>
                    <a:lnTo>
                      <a:pt x="12" y="12"/>
                    </a:lnTo>
                    <a:lnTo>
                      <a:pt x="12" y="12"/>
                    </a:lnTo>
                    <a:lnTo>
                      <a:pt x="12" y="12"/>
                    </a:lnTo>
                    <a:lnTo>
                      <a:pt x="16" y="12"/>
                    </a:lnTo>
                    <a:lnTo>
                      <a:pt x="16" y="12"/>
                    </a:lnTo>
                    <a:lnTo>
                      <a:pt x="16" y="12"/>
                    </a:lnTo>
                    <a:lnTo>
                      <a:pt x="16" y="12"/>
                    </a:lnTo>
                    <a:lnTo>
                      <a:pt x="16" y="8"/>
                    </a:lnTo>
                    <a:lnTo>
                      <a:pt x="20" y="8"/>
                    </a:lnTo>
                    <a:lnTo>
                      <a:pt x="20" y="8"/>
                    </a:lnTo>
                    <a:lnTo>
                      <a:pt x="20" y="8"/>
                    </a:lnTo>
                    <a:lnTo>
                      <a:pt x="20" y="8"/>
                    </a:lnTo>
                    <a:lnTo>
                      <a:pt x="20" y="8"/>
                    </a:lnTo>
                    <a:lnTo>
                      <a:pt x="20" y="8"/>
                    </a:lnTo>
                    <a:lnTo>
                      <a:pt x="20" y="8"/>
                    </a:lnTo>
                    <a:lnTo>
                      <a:pt x="24" y="8"/>
                    </a:lnTo>
                    <a:lnTo>
                      <a:pt x="24" y="8"/>
                    </a:lnTo>
                    <a:lnTo>
                      <a:pt x="24" y="8"/>
                    </a:lnTo>
                    <a:lnTo>
                      <a:pt x="24" y="8"/>
                    </a:lnTo>
                    <a:lnTo>
                      <a:pt x="26" y="4"/>
                    </a:lnTo>
                    <a:lnTo>
                      <a:pt x="26" y="4"/>
                    </a:lnTo>
                    <a:lnTo>
                      <a:pt x="26" y="4"/>
                    </a:lnTo>
                    <a:lnTo>
                      <a:pt x="30" y="4"/>
                    </a:lnTo>
                    <a:lnTo>
                      <a:pt x="30" y="4"/>
                    </a:lnTo>
                    <a:lnTo>
                      <a:pt x="34" y="0"/>
                    </a:lnTo>
                    <a:lnTo>
                      <a:pt x="30" y="0"/>
                    </a:lnTo>
                    <a:lnTo>
                      <a:pt x="30" y="0"/>
                    </a:lnTo>
                    <a:lnTo>
                      <a:pt x="30" y="0"/>
                    </a:lnTo>
                    <a:lnTo>
                      <a:pt x="30" y="0"/>
                    </a:lnTo>
                    <a:lnTo>
                      <a:pt x="34" y="0"/>
                    </a:lnTo>
                    <a:lnTo>
                      <a:pt x="34" y="0"/>
                    </a:lnTo>
                    <a:lnTo>
                      <a:pt x="34" y="0"/>
                    </a:lnTo>
                    <a:lnTo>
                      <a:pt x="38" y="4"/>
                    </a:lnTo>
                    <a:lnTo>
                      <a:pt x="38" y="4"/>
                    </a:lnTo>
                    <a:lnTo>
                      <a:pt x="34" y="4"/>
                    </a:lnTo>
                    <a:lnTo>
                      <a:pt x="38" y="4"/>
                    </a:lnTo>
                    <a:lnTo>
                      <a:pt x="38" y="4"/>
                    </a:lnTo>
                    <a:lnTo>
                      <a:pt x="38" y="4"/>
                    </a:lnTo>
                    <a:lnTo>
                      <a:pt x="38" y="4"/>
                    </a:lnTo>
                    <a:lnTo>
                      <a:pt x="38" y="4"/>
                    </a:lnTo>
                    <a:lnTo>
                      <a:pt x="38" y="4"/>
                    </a:lnTo>
                    <a:lnTo>
                      <a:pt x="38" y="4"/>
                    </a:lnTo>
                    <a:lnTo>
                      <a:pt x="42" y="4"/>
                    </a:lnTo>
                    <a:lnTo>
                      <a:pt x="42" y="4"/>
                    </a:lnTo>
                    <a:lnTo>
                      <a:pt x="42" y="0"/>
                    </a:lnTo>
                    <a:lnTo>
                      <a:pt x="42" y="0"/>
                    </a:lnTo>
                    <a:lnTo>
                      <a:pt x="46" y="0"/>
                    </a:lnTo>
                    <a:lnTo>
                      <a:pt x="46" y="0"/>
                    </a:lnTo>
                    <a:lnTo>
                      <a:pt x="46" y="0"/>
                    </a:lnTo>
                    <a:lnTo>
                      <a:pt x="46" y="0"/>
                    </a:lnTo>
                    <a:lnTo>
                      <a:pt x="46" y="4"/>
                    </a:lnTo>
                    <a:lnTo>
                      <a:pt x="46" y="4"/>
                    </a:lnTo>
                    <a:lnTo>
                      <a:pt x="46" y="4"/>
                    </a:lnTo>
                    <a:lnTo>
                      <a:pt x="46" y="4"/>
                    </a:lnTo>
                    <a:lnTo>
                      <a:pt x="46" y="4"/>
                    </a:lnTo>
                    <a:lnTo>
                      <a:pt x="50" y="4"/>
                    </a:lnTo>
                    <a:lnTo>
                      <a:pt x="50" y="4"/>
                    </a:lnTo>
                    <a:lnTo>
                      <a:pt x="54" y="8"/>
                    </a:lnTo>
                    <a:lnTo>
                      <a:pt x="58" y="8"/>
                    </a:lnTo>
                    <a:lnTo>
                      <a:pt x="58" y="8"/>
                    </a:lnTo>
                    <a:lnTo>
                      <a:pt x="58" y="8"/>
                    </a:lnTo>
                    <a:lnTo>
                      <a:pt x="58" y="8"/>
                    </a:lnTo>
                    <a:lnTo>
                      <a:pt x="58" y="8"/>
                    </a:lnTo>
                    <a:lnTo>
                      <a:pt x="60" y="8"/>
                    </a:lnTo>
                    <a:lnTo>
                      <a:pt x="60" y="8"/>
                    </a:lnTo>
                    <a:lnTo>
                      <a:pt x="60" y="8"/>
                    </a:lnTo>
                    <a:lnTo>
                      <a:pt x="60" y="8"/>
                    </a:lnTo>
                    <a:lnTo>
                      <a:pt x="60" y="8"/>
                    </a:lnTo>
                    <a:lnTo>
                      <a:pt x="60" y="12"/>
                    </a:lnTo>
                    <a:lnTo>
                      <a:pt x="60" y="12"/>
                    </a:lnTo>
                    <a:lnTo>
                      <a:pt x="60" y="12"/>
                    </a:lnTo>
                    <a:lnTo>
                      <a:pt x="60" y="12"/>
                    </a:lnTo>
                    <a:lnTo>
                      <a:pt x="60" y="12"/>
                    </a:lnTo>
                    <a:lnTo>
                      <a:pt x="60" y="16"/>
                    </a:lnTo>
                    <a:lnTo>
                      <a:pt x="60" y="16"/>
                    </a:lnTo>
                    <a:lnTo>
                      <a:pt x="60" y="16"/>
                    </a:lnTo>
                    <a:lnTo>
                      <a:pt x="60" y="16"/>
                    </a:lnTo>
                    <a:lnTo>
                      <a:pt x="60" y="16"/>
                    </a:lnTo>
                    <a:lnTo>
                      <a:pt x="64" y="16"/>
                    </a:lnTo>
                    <a:lnTo>
                      <a:pt x="64" y="18"/>
                    </a:lnTo>
                    <a:lnTo>
                      <a:pt x="64" y="18"/>
                    </a:lnTo>
                    <a:lnTo>
                      <a:pt x="64" y="18"/>
                    </a:lnTo>
                    <a:lnTo>
                      <a:pt x="64" y="18"/>
                    </a:lnTo>
                    <a:lnTo>
                      <a:pt x="64" y="18"/>
                    </a:lnTo>
                    <a:lnTo>
                      <a:pt x="64" y="18"/>
                    </a:lnTo>
                    <a:lnTo>
                      <a:pt x="68" y="18"/>
                    </a:lnTo>
                    <a:lnTo>
                      <a:pt x="68" y="18"/>
                    </a:lnTo>
                    <a:lnTo>
                      <a:pt x="68" y="18"/>
                    </a:lnTo>
                    <a:lnTo>
                      <a:pt x="68" y="18"/>
                    </a:lnTo>
                    <a:lnTo>
                      <a:pt x="68" y="16"/>
                    </a:lnTo>
                    <a:lnTo>
                      <a:pt x="68" y="16"/>
                    </a:lnTo>
                    <a:lnTo>
                      <a:pt x="72" y="18"/>
                    </a:lnTo>
                    <a:lnTo>
                      <a:pt x="68" y="16"/>
                    </a:lnTo>
                    <a:lnTo>
                      <a:pt x="68" y="16"/>
                    </a:lnTo>
                    <a:lnTo>
                      <a:pt x="68" y="12"/>
                    </a:lnTo>
                    <a:lnTo>
                      <a:pt x="68" y="12"/>
                    </a:lnTo>
                    <a:lnTo>
                      <a:pt x="68" y="12"/>
                    </a:lnTo>
                    <a:lnTo>
                      <a:pt x="68" y="12"/>
                    </a:lnTo>
                    <a:lnTo>
                      <a:pt x="72" y="12"/>
                    </a:lnTo>
                    <a:lnTo>
                      <a:pt x="72" y="16"/>
                    </a:lnTo>
                    <a:lnTo>
                      <a:pt x="72" y="16"/>
                    </a:lnTo>
                    <a:lnTo>
                      <a:pt x="72" y="16"/>
                    </a:lnTo>
                    <a:lnTo>
                      <a:pt x="76" y="16"/>
                    </a:lnTo>
                    <a:lnTo>
                      <a:pt x="76" y="16"/>
                    </a:lnTo>
                    <a:lnTo>
                      <a:pt x="76" y="16"/>
                    </a:lnTo>
                    <a:lnTo>
                      <a:pt x="80" y="16"/>
                    </a:lnTo>
                    <a:lnTo>
                      <a:pt x="80" y="16"/>
                    </a:lnTo>
                    <a:lnTo>
                      <a:pt x="80" y="16"/>
                    </a:lnTo>
                    <a:lnTo>
                      <a:pt x="80" y="16"/>
                    </a:lnTo>
                    <a:lnTo>
                      <a:pt x="80" y="16"/>
                    </a:lnTo>
                    <a:lnTo>
                      <a:pt x="80" y="16"/>
                    </a:lnTo>
                    <a:lnTo>
                      <a:pt x="80" y="16"/>
                    </a:lnTo>
                    <a:lnTo>
                      <a:pt x="80" y="18"/>
                    </a:lnTo>
                    <a:lnTo>
                      <a:pt x="80" y="18"/>
                    </a:lnTo>
                    <a:lnTo>
                      <a:pt x="80" y="18"/>
                    </a:lnTo>
                    <a:lnTo>
                      <a:pt x="80" y="18"/>
                    </a:lnTo>
                    <a:lnTo>
                      <a:pt x="80" y="18"/>
                    </a:lnTo>
                    <a:lnTo>
                      <a:pt x="84" y="22"/>
                    </a:lnTo>
                    <a:lnTo>
                      <a:pt x="84" y="22"/>
                    </a:lnTo>
                    <a:lnTo>
                      <a:pt x="84" y="22"/>
                    </a:lnTo>
                    <a:lnTo>
                      <a:pt x="84" y="22"/>
                    </a:lnTo>
                    <a:lnTo>
                      <a:pt x="88" y="18"/>
                    </a:lnTo>
                    <a:lnTo>
                      <a:pt x="88" y="22"/>
                    </a:lnTo>
                    <a:lnTo>
                      <a:pt x="88" y="22"/>
                    </a:lnTo>
                    <a:lnTo>
                      <a:pt x="90" y="22"/>
                    </a:lnTo>
                    <a:lnTo>
                      <a:pt x="90" y="22"/>
                    </a:lnTo>
                    <a:lnTo>
                      <a:pt x="94" y="22"/>
                    </a:lnTo>
                    <a:lnTo>
                      <a:pt x="94" y="26"/>
                    </a:lnTo>
                    <a:lnTo>
                      <a:pt x="94" y="26"/>
                    </a:lnTo>
                    <a:lnTo>
                      <a:pt x="94" y="26"/>
                    </a:lnTo>
                    <a:lnTo>
                      <a:pt x="94" y="30"/>
                    </a:lnTo>
                    <a:lnTo>
                      <a:pt x="94" y="30"/>
                    </a:lnTo>
                    <a:lnTo>
                      <a:pt x="98" y="30"/>
                    </a:lnTo>
                    <a:lnTo>
                      <a:pt x="98" y="30"/>
                    </a:lnTo>
                    <a:lnTo>
                      <a:pt x="98" y="30"/>
                    </a:lnTo>
                    <a:lnTo>
                      <a:pt x="94" y="30"/>
                    </a:lnTo>
                    <a:lnTo>
                      <a:pt x="94" y="30"/>
                    </a:lnTo>
                    <a:lnTo>
                      <a:pt x="90" y="34"/>
                    </a:lnTo>
                    <a:lnTo>
                      <a:pt x="90" y="34"/>
                    </a:lnTo>
                    <a:lnTo>
                      <a:pt x="90" y="34"/>
                    </a:lnTo>
                    <a:lnTo>
                      <a:pt x="88" y="38"/>
                    </a:lnTo>
                    <a:lnTo>
                      <a:pt x="88" y="38"/>
                    </a:lnTo>
                    <a:lnTo>
                      <a:pt x="88" y="38"/>
                    </a:lnTo>
                    <a:lnTo>
                      <a:pt x="88" y="38"/>
                    </a:lnTo>
                    <a:lnTo>
                      <a:pt x="88" y="38"/>
                    </a:lnTo>
                    <a:lnTo>
                      <a:pt x="88" y="38"/>
                    </a:lnTo>
                    <a:lnTo>
                      <a:pt x="88" y="38"/>
                    </a:lnTo>
                    <a:lnTo>
                      <a:pt x="88" y="38"/>
                    </a:lnTo>
                    <a:lnTo>
                      <a:pt x="88"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89" name="Freeform 96">
                <a:extLst>
                  <a:ext uri="{FF2B5EF4-FFF2-40B4-BE49-F238E27FC236}">
                    <a16:creationId xmlns:a16="http://schemas.microsoft.com/office/drawing/2014/main" id="{B761B326-3EF2-49A3-9B02-DF268D3168C6}"/>
                  </a:ext>
                </a:extLst>
              </p:cNvPr>
              <p:cNvSpPr>
                <a:spLocks noEditPoints="1"/>
              </p:cNvSpPr>
              <p:nvPr/>
            </p:nvSpPr>
            <p:spPr bwMode="auto">
              <a:xfrm>
                <a:off x="4553483" y="8143886"/>
                <a:ext cx="170773" cy="125466"/>
              </a:xfrm>
              <a:custGeom>
                <a:avLst/>
                <a:gdLst>
                  <a:gd name="T0" fmla="*/ 4 w 98"/>
                  <a:gd name="T1" fmla="*/ 22 h 72"/>
                  <a:gd name="T2" fmla="*/ 8 w 98"/>
                  <a:gd name="T3" fmla="*/ 16 h 72"/>
                  <a:gd name="T4" fmla="*/ 24 w 98"/>
                  <a:gd name="T5" fmla="*/ 12 h 72"/>
                  <a:gd name="T6" fmla="*/ 34 w 98"/>
                  <a:gd name="T7" fmla="*/ 4 h 72"/>
                  <a:gd name="T8" fmla="*/ 30 w 98"/>
                  <a:gd name="T9" fmla="*/ 16 h 72"/>
                  <a:gd name="T10" fmla="*/ 16 w 98"/>
                  <a:gd name="T11" fmla="*/ 16 h 72"/>
                  <a:gd name="T12" fmla="*/ 4 w 98"/>
                  <a:gd name="T13" fmla="*/ 22 h 72"/>
                  <a:gd name="T14" fmla="*/ 20 w 98"/>
                  <a:gd name="T15" fmla="*/ 56 h 72"/>
                  <a:gd name="T16" fmla="*/ 24 w 98"/>
                  <a:gd name="T17" fmla="*/ 64 h 72"/>
                  <a:gd name="T18" fmla="*/ 8 w 98"/>
                  <a:gd name="T19" fmla="*/ 60 h 72"/>
                  <a:gd name="T20" fmla="*/ 8 w 98"/>
                  <a:gd name="T21" fmla="*/ 56 h 72"/>
                  <a:gd name="T22" fmla="*/ 0 w 98"/>
                  <a:gd name="T23" fmla="*/ 46 h 72"/>
                  <a:gd name="T24" fmla="*/ 0 w 98"/>
                  <a:gd name="T25" fmla="*/ 42 h 72"/>
                  <a:gd name="T26" fmla="*/ 0 w 98"/>
                  <a:gd name="T27" fmla="*/ 26 h 72"/>
                  <a:gd name="T28" fmla="*/ 8 w 98"/>
                  <a:gd name="T29" fmla="*/ 30 h 72"/>
                  <a:gd name="T30" fmla="*/ 16 w 98"/>
                  <a:gd name="T31" fmla="*/ 26 h 72"/>
                  <a:gd name="T32" fmla="*/ 16 w 98"/>
                  <a:gd name="T33" fmla="*/ 16 h 72"/>
                  <a:gd name="T34" fmla="*/ 30 w 98"/>
                  <a:gd name="T35" fmla="*/ 18 h 72"/>
                  <a:gd name="T36" fmla="*/ 30 w 98"/>
                  <a:gd name="T37" fmla="*/ 22 h 72"/>
                  <a:gd name="T38" fmla="*/ 38 w 98"/>
                  <a:gd name="T39" fmla="*/ 26 h 72"/>
                  <a:gd name="T40" fmla="*/ 34 w 98"/>
                  <a:gd name="T41" fmla="*/ 38 h 72"/>
                  <a:gd name="T42" fmla="*/ 30 w 98"/>
                  <a:gd name="T43" fmla="*/ 42 h 72"/>
                  <a:gd name="T44" fmla="*/ 24 w 98"/>
                  <a:gd name="T45" fmla="*/ 46 h 72"/>
                  <a:gd name="T46" fmla="*/ 20 w 98"/>
                  <a:gd name="T47" fmla="*/ 52 h 72"/>
                  <a:gd name="T48" fmla="*/ 42 w 98"/>
                  <a:gd name="T49" fmla="*/ 12 h 72"/>
                  <a:gd name="T50" fmla="*/ 12 w 98"/>
                  <a:gd name="T51" fmla="*/ 18 h 72"/>
                  <a:gd name="T52" fmla="*/ 60 w 98"/>
                  <a:gd name="T53" fmla="*/ 48 h 72"/>
                  <a:gd name="T54" fmla="*/ 56 w 98"/>
                  <a:gd name="T55" fmla="*/ 56 h 72"/>
                  <a:gd name="T56" fmla="*/ 46 w 98"/>
                  <a:gd name="T57" fmla="*/ 56 h 72"/>
                  <a:gd name="T58" fmla="*/ 38 w 98"/>
                  <a:gd name="T59" fmla="*/ 46 h 72"/>
                  <a:gd name="T60" fmla="*/ 46 w 98"/>
                  <a:gd name="T61" fmla="*/ 38 h 72"/>
                  <a:gd name="T62" fmla="*/ 50 w 98"/>
                  <a:gd name="T63" fmla="*/ 46 h 72"/>
                  <a:gd name="T64" fmla="*/ 54 w 98"/>
                  <a:gd name="T65" fmla="*/ 46 h 72"/>
                  <a:gd name="T66" fmla="*/ 56 w 98"/>
                  <a:gd name="T67" fmla="*/ 38 h 72"/>
                  <a:gd name="T68" fmla="*/ 64 w 98"/>
                  <a:gd name="T69" fmla="*/ 48 h 72"/>
                  <a:gd name="T70" fmla="*/ 34 w 98"/>
                  <a:gd name="T71" fmla="*/ 46 h 72"/>
                  <a:gd name="T72" fmla="*/ 34 w 98"/>
                  <a:gd name="T73" fmla="*/ 42 h 72"/>
                  <a:gd name="T74" fmla="*/ 34 w 98"/>
                  <a:gd name="T75" fmla="*/ 48 h 72"/>
                  <a:gd name="T76" fmla="*/ 34 w 98"/>
                  <a:gd name="T77" fmla="*/ 60 h 72"/>
                  <a:gd name="T78" fmla="*/ 26 w 98"/>
                  <a:gd name="T79" fmla="*/ 52 h 72"/>
                  <a:gd name="T80" fmla="*/ 26 w 98"/>
                  <a:gd name="T81" fmla="*/ 48 h 72"/>
                  <a:gd name="T82" fmla="*/ 94 w 98"/>
                  <a:gd name="T83" fmla="*/ 56 h 72"/>
                  <a:gd name="T84" fmla="*/ 38 w 98"/>
                  <a:gd name="T85" fmla="*/ 68 h 72"/>
                  <a:gd name="T86" fmla="*/ 42 w 98"/>
                  <a:gd name="T87" fmla="*/ 56 h 72"/>
                  <a:gd name="T88" fmla="*/ 38 w 98"/>
                  <a:gd name="T89" fmla="*/ 68 h 72"/>
                  <a:gd name="T90" fmla="*/ 24 w 98"/>
                  <a:gd name="T91" fmla="*/ 60 h 72"/>
                  <a:gd name="T92" fmla="*/ 26 w 98"/>
                  <a:gd name="T93" fmla="*/ 60 h 72"/>
                  <a:gd name="T94" fmla="*/ 34 w 98"/>
                  <a:gd name="T95" fmla="*/ 64 h 72"/>
                  <a:gd name="T96" fmla="*/ 60 w 98"/>
                  <a:gd name="T97" fmla="*/ 60 h 72"/>
                  <a:gd name="T98" fmla="*/ 60 w 98"/>
                  <a:gd name="T99" fmla="*/ 64 h 72"/>
                  <a:gd name="T100" fmla="*/ 30 w 98"/>
                  <a:gd name="T101" fmla="*/ 60 h 72"/>
                  <a:gd name="T102" fmla="*/ 30 w 98"/>
                  <a:gd name="T103" fmla="*/ 64 h 72"/>
                  <a:gd name="T104" fmla="*/ 54 w 98"/>
                  <a:gd name="T105" fmla="*/ 72 h 72"/>
                  <a:gd name="T106" fmla="*/ 54 w 98"/>
                  <a:gd name="T107" fmla="*/ 60 h 72"/>
                  <a:gd name="T108" fmla="*/ 42 w 98"/>
                  <a:gd name="T109" fmla="*/ 60 h 72"/>
                  <a:gd name="T110" fmla="*/ 54 w 98"/>
                  <a:gd name="T111" fmla="*/ 68 h 72"/>
                  <a:gd name="T112" fmla="*/ 42 w 98"/>
                  <a:gd name="T113"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72">
                    <a:moveTo>
                      <a:pt x="4" y="22"/>
                    </a:moveTo>
                    <a:lnTo>
                      <a:pt x="8" y="22"/>
                    </a:lnTo>
                    <a:lnTo>
                      <a:pt x="8" y="26"/>
                    </a:lnTo>
                    <a:lnTo>
                      <a:pt x="4" y="26"/>
                    </a:lnTo>
                    <a:lnTo>
                      <a:pt x="4" y="22"/>
                    </a:lnTo>
                    <a:lnTo>
                      <a:pt x="0" y="22"/>
                    </a:lnTo>
                    <a:lnTo>
                      <a:pt x="0" y="18"/>
                    </a:lnTo>
                    <a:lnTo>
                      <a:pt x="4" y="18"/>
                    </a:lnTo>
                    <a:lnTo>
                      <a:pt x="4" y="16"/>
                    </a:lnTo>
                    <a:lnTo>
                      <a:pt x="8" y="16"/>
                    </a:lnTo>
                    <a:lnTo>
                      <a:pt x="12" y="16"/>
                    </a:lnTo>
                    <a:lnTo>
                      <a:pt x="16" y="16"/>
                    </a:lnTo>
                    <a:lnTo>
                      <a:pt x="20" y="16"/>
                    </a:lnTo>
                    <a:lnTo>
                      <a:pt x="20" y="12"/>
                    </a:lnTo>
                    <a:lnTo>
                      <a:pt x="24" y="12"/>
                    </a:lnTo>
                    <a:lnTo>
                      <a:pt x="24" y="8"/>
                    </a:lnTo>
                    <a:lnTo>
                      <a:pt x="26" y="4"/>
                    </a:lnTo>
                    <a:lnTo>
                      <a:pt x="30" y="4"/>
                    </a:lnTo>
                    <a:lnTo>
                      <a:pt x="34" y="0"/>
                    </a:lnTo>
                    <a:lnTo>
                      <a:pt x="34" y="4"/>
                    </a:lnTo>
                    <a:lnTo>
                      <a:pt x="34" y="8"/>
                    </a:lnTo>
                    <a:lnTo>
                      <a:pt x="34" y="12"/>
                    </a:lnTo>
                    <a:lnTo>
                      <a:pt x="34" y="16"/>
                    </a:lnTo>
                    <a:lnTo>
                      <a:pt x="30" y="18"/>
                    </a:lnTo>
                    <a:lnTo>
                      <a:pt x="30" y="16"/>
                    </a:lnTo>
                    <a:lnTo>
                      <a:pt x="26" y="16"/>
                    </a:lnTo>
                    <a:lnTo>
                      <a:pt x="20" y="16"/>
                    </a:lnTo>
                    <a:lnTo>
                      <a:pt x="16" y="16"/>
                    </a:lnTo>
                    <a:lnTo>
                      <a:pt x="16" y="18"/>
                    </a:lnTo>
                    <a:lnTo>
                      <a:pt x="16" y="16"/>
                    </a:lnTo>
                    <a:lnTo>
                      <a:pt x="12" y="16"/>
                    </a:lnTo>
                    <a:lnTo>
                      <a:pt x="12" y="18"/>
                    </a:lnTo>
                    <a:lnTo>
                      <a:pt x="8" y="18"/>
                    </a:lnTo>
                    <a:lnTo>
                      <a:pt x="8" y="22"/>
                    </a:lnTo>
                    <a:lnTo>
                      <a:pt x="4" y="22"/>
                    </a:lnTo>
                    <a:lnTo>
                      <a:pt x="4" y="22"/>
                    </a:lnTo>
                    <a:lnTo>
                      <a:pt x="4" y="22"/>
                    </a:lnTo>
                    <a:close/>
                    <a:moveTo>
                      <a:pt x="20" y="52"/>
                    </a:moveTo>
                    <a:lnTo>
                      <a:pt x="24" y="56"/>
                    </a:lnTo>
                    <a:lnTo>
                      <a:pt x="20" y="56"/>
                    </a:lnTo>
                    <a:lnTo>
                      <a:pt x="20" y="60"/>
                    </a:lnTo>
                    <a:lnTo>
                      <a:pt x="24" y="60"/>
                    </a:lnTo>
                    <a:lnTo>
                      <a:pt x="24" y="64"/>
                    </a:lnTo>
                    <a:lnTo>
                      <a:pt x="20" y="64"/>
                    </a:lnTo>
                    <a:lnTo>
                      <a:pt x="24" y="64"/>
                    </a:lnTo>
                    <a:lnTo>
                      <a:pt x="20" y="64"/>
                    </a:lnTo>
                    <a:lnTo>
                      <a:pt x="16" y="64"/>
                    </a:lnTo>
                    <a:lnTo>
                      <a:pt x="12" y="64"/>
                    </a:lnTo>
                    <a:lnTo>
                      <a:pt x="8" y="64"/>
                    </a:lnTo>
                    <a:lnTo>
                      <a:pt x="8" y="60"/>
                    </a:lnTo>
                    <a:lnTo>
                      <a:pt x="4" y="60"/>
                    </a:lnTo>
                    <a:lnTo>
                      <a:pt x="4" y="56"/>
                    </a:lnTo>
                    <a:lnTo>
                      <a:pt x="8" y="56"/>
                    </a:lnTo>
                    <a:lnTo>
                      <a:pt x="4" y="56"/>
                    </a:lnTo>
                    <a:lnTo>
                      <a:pt x="8" y="56"/>
                    </a:lnTo>
                    <a:lnTo>
                      <a:pt x="8" y="52"/>
                    </a:lnTo>
                    <a:lnTo>
                      <a:pt x="4" y="52"/>
                    </a:lnTo>
                    <a:lnTo>
                      <a:pt x="4" y="48"/>
                    </a:lnTo>
                    <a:lnTo>
                      <a:pt x="0" y="48"/>
                    </a:lnTo>
                    <a:lnTo>
                      <a:pt x="0" y="46"/>
                    </a:lnTo>
                    <a:lnTo>
                      <a:pt x="0" y="42"/>
                    </a:lnTo>
                    <a:lnTo>
                      <a:pt x="0" y="38"/>
                    </a:lnTo>
                    <a:lnTo>
                      <a:pt x="0" y="42"/>
                    </a:lnTo>
                    <a:lnTo>
                      <a:pt x="0" y="46"/>
                    </a:lnTo>
                    <a:lnTo>
                      <a:pt x="0" y="42"/>
                    </a:lnTo>
                    <a:lnTo>
                      <a:pt x="4" y="42"/>
                    </a:lnTo>
                    <a:lnTo>
                      <a:pt x="4" y="38"/>
                    </a:lnTo>
                    <a:lnTo>
                      <a:pt x="0" y="38"/>
                    </a:lnTo>
                    <a:lnTo>
                      <a:pt x="0" y="30"/>
                    </a:lnTo>
                    <a:lnTo>
                      <a:pt x="0" y="26"/>
                    </a:lnTo>
                    <a:lnTo>
                      <a:pt x="0" y="22"/>
                    </a:lnTo>
                    <a:lnTo>
                      <a:pt x="0" y="26"/>
                    </a:lnTo>
                    <a:lnTo>
                      <a:pt x="4" y="26"/>
                    </a:lnTo>
                    <a:lnTo>
                      <a:pt x="8" y="26"/>
                    </a:lnTo>
                    <a:lnTo>
                      <a:pt x="8" y="30"/>
                    </a:lnTo>
                    <a:lnTo>
                      <a:pt x="8" y="26"/>
                    </a:lnTo>
                    <a:lnTo>
                      <a:pt x="12" y="22"/>
                    </a:lnTo>
                    <a:lnTo>
                      <a:pt x="16" y="22"/>
                    </a:lnTo>
                    <a:lnTo>
                      <a:pt x="12" y="26"/>
                    </a:lnTo>
                    <a:lnTo>
                      <a:pt x="16" y="26"/>
                    </a:lnTo>
                    <a:lnTo>
                      <a:pt x="20" y="26"/>
                    </a:lnTo>
                    <a:lnTo>
                      <a:pt x="16" y="26"/>
                    </a:lnTo>
                    <a:lnTo>
                      <a:pt x="16" y="22"/>
                    </a:lnTo>
                    <a:lnTo>
                      <a:pt x="16" y="18"/>
                    </a:lnTo>
                    <a:lnTo>
                      <a:pt x="16" y="16"/>
                    </a:lnTo>
                    <a:lnTo>
                      <a:pt x="20" y="16"/>
                    </a:lnTo>
                    <a:lnTo>
                      <a:pt x="24" y="16"/>
                    </a:lnTo>
                    <a:lnTo>
                      <a:pt x="26" y="16"/>
                    </a:lnTo>
                    <a:lnTo>
                      <a:pt x="30" y="16"/>
                    </a:lnTo>
                    <a:lnTo>
                      <a:pt x="30" y="18"/>
                    </a:lnTo>
                    <a:lnTo>
                      <a:pt x="30" y="22"/>
                    </a:lnTo>
                    <a:lnTo>
                      <a:pt x="24" y="26"/>
                    </a:lnTo>
                    <a:lnTo>
                      <a:pt x="26" y="26"/>
                    </a:lnTo>
                    <a:lnTo>
                      <a:pt x="26" y="22"/>
                    </a:lnTo>
                    <a:lnTo>
                      <a:pt x="30" y="22"/>
                    </a:lnTo>
                    <a:lnTo>
                      <a:pt x="30" y="26"/>
                    </a:lnTo>
                    <a:lnTo>
                      <a:pt x="30" y="30"/>
                    </a:lnTo>
                    <a:lnTo>
                      <a:pt x="30" y="26"/>
                    </a:lnTo>
                    <a:lnTo>
                      <a:pt x="34" y="26"/>
                    </a:lnTo>
                    <a:lnTo>
                      <a:pt x="38" y="26"/>
                    </a:lnTo>
                    <a:lnTo>
                      <a:pt x="42" y="30"/>
                    </a:lnTo>
                    <a:lnTo>
                      <a:pt x="38" y="30"/>
                    </a:lnTo>
                    <a:lnTo>
                      <a:pt x="38" y="34"/>
                    </a:lnTo>
                    <a:lnTo>
                      <a:pt x="34" y="34"/>
                    </a:lnTo>
                    <a:lnTo>
                      <a:pt x="34" y="38"/>
                    </a:lnTo>
                    <a:lnTo>
                      <a:pt x="30" y="34"/>
                    </a:lnTo>
                    <a:lnTo>
                      <a:pt x="34" y="34"/>
                    </a:lnTo>
                    <a:lnTo>
                      <a:pt x="30" y="34"/>
                    </a:lnTo>
                    <a:lnTo>
                      <a:pt x="30" y="38"/>
                    </a:lnTo>
                    <a:lnTo>
                      <a:pt x="30" y="42"/>
                    </a:lnTo>
                    <a:lnTo>
                      <a:pt x="26" y="42"/>
                    </a:lnTo>
                    <a:lnTo>
                      <a:pt x="24" y="42"/>
                    </a:lnTo>
                    <a:lnTo>
                      <a:pt x="26" y="42"/>
                    </a:lnTo>
                    <a:lnTo>
                      <a:pt x="26" y="46"/>
                    </a:lnTo>
                    <a:lnTo>
                      <a:pt x="24" y="46"/>
                    </a:lnTo>
                    <a:lnTo>
                      <a:pt x="20" y="46"/>
                    </a:lnTo>
                    <a:lnTo>
                      <a:pt x="24" y="46"/>
                    </a:lnTo>
                    <a:lnTo>
                      <a:pt x="24" y="48"/>
                    </a:lnTo>
                    <a:lnTo>
                      <a:pt x="20" y="52"/>
                    </a:lnTo>
                    <a:lnTo>
                      <a:pt x="20" y="52"/>
                    </a:lnTo>
                    <a:lnTo>
                      <a:pt x="20" y="52"/>
                    </a:lnTo>
                    <a:close/>
                    <a:moveTo>
                      <a:pt x="42" y="12"/>
                    </a:moveTo>
                    <a:lnTo>
                      <a:pt x="38" y="12"/>
                    </a:lnTo>
                    <a:lnTo>
                      <a:pt x="42" y="12"/>
                    </a:lnTo>
                    <a:lnTo>
                      <a:pt x="42" y="12"/>
                    </a:lnTo>
                    <a:lnTo>
                      <a:pt x="42" y="12"/>
                    </a:lnTo>
                    <a:close/>
                    <a:moveTo>
                      <a:pt x="8" y="22"/>
                    </a:moveTo>
                    <a:lnTo>
                      <a:pt x="4" y="22"/>
                    </a:lnTo>
                    <a:lnTo>
                      <a:pt x="8" y="18"/>
                    </a:lnTo>
                    <a:lnTo>
                      <a:pt x="12" y="18"/>
                    </a:lnTo>
                    <a:lnTo>
                      <a:pt x="12" y="22"/>
                    </a:lnTo>
                    <a:lnTo>
                      <a:pt x="8" y="22"/>
                    </a:lnTo>
                    <a:lnTo>
                      <a:pt x="8" y="22"/>
                    </a:lnTo>
                    <a:lnTo>
                      <a:pt x="8" y="22"/>
                    </a:lnTo>
                    <a:close/>
                    <a:moveTo>
                      <a:pt x="60" y="48"/>
                    </a:moveTo>
                    <a:lnTo>
                      <a:pt x="56" y="48"/>
                    </a:lnTo>
                    <a:lnTo>
                      <a:pt x="56" y="52"/>
                    </a:lnTo>
                    <a:lnTo>
                      <a:pt x="60" y="52"/>
                    </a:lnTo>
                    <a:lnTo>
                      <a:pt x="60" y="56"/>
                    </a:lnTo>
                    <a:lnTo>
                      <a:pt x="56" y="56"/>
                    </a:lnTo>
                    <a:lnTo>
                      <a:pt x="56" y="60"/>
                    </a:lnTo>
                    <a:lnTo>
                      <a:pt x="54" y="60"/>
                    </a:lnTo>
                    <a:lnTo>
                      <a:pt x="54" y="56"/>
                    </a:lnTo>
                    <a:lnTo>
                      <a:pt x="50" y="56"/>
                    </a:lnTo>
                    <a:lnTo>
                      <a:pt x="46" y="56"/>
                    </a:lnTo>
                    <a:lnTo>
                      <a:pt x="42" y="52"/>
                    </a:lnTo>
                    <a:lnTo>
                      <a:pt x="46" y="52"/>
                    </a:lnTo>
                    <a:lnTo>
                      <a:pt x="42" y="48"/>
                    </a:lnTo>
                    <a:lnTo>
                      <a:pt x="42" y="46"/>
                    </a:lnTo>
                    <a:lnTo>
                      <a:pt x="38" y="46"/>
                    </a:lnTo>
                    <a:lnTo>
                      <a:pt x="42" y="46"/>
                    </a:lnTo>
                    <a:lnTo>
                      <a:pt x="46" y="46"/>
                    </a:lnTo>
                    <a:lnTo>
                      <a:pt x="50" y="42"/>
                    </a:lnTo>
                    <a:lnTo>
                      <a:pt x="46" y="42"/>
                    </a:lnTo>
                    <a:lnTo>
                      <a:pt x="46" y="38"/>
                    </a:lnTo>
                    <a:lnTo>
                      <a:pt x="46" y="42"/>
                    </a:lnTo>
                    <a:lnTo>
                      <a:pt x="50" y="42"/>
                    </a:lnTo>
                    <a:lnTo>
                      <a:pt x="54" y="42"/>
                    </a:lnTo>
                    <a:lnTo>
                      <a:pt x="50" y="42"/>
                    </a:lnTo>
                    <a:lnTo>
                      <a:pt x="50" y="46"/>
                    </a:lnTo>
                    <a:lnTo>
                      <a:pt x="54" y="46"/>
                    </a:lnTo>
                    <a:lnTo>
                      <a:pt x="54" y="42"/>
                    </a:lnTo>
                    <a:lnTo>
                      <a:pt x="56" y="42"/>
                    </a:lnTo>
                    <a:lnTo>
                      <a:pt x="56" y="46"/>
                    </a:lnTo>
                    <a:lnTo>
                      <a:pt x="54" y="46"/>
                    </a:lnTo>
                    <a:lnTo>
                      <a:pt x="56" y="46"/>
                    </a:lnTo>
                    <a:lnTo>
                      <a:pt x="56" y="42"/>
                    </a:lnTo>
                    <a:lnTo>
                      <a:pt x="54" y="42"/>
                    </a:lnTo>
                    <a:lnTo>
                      <a:pt x="54" y="38"/>
                    </a:lnTo>
                    <a:lnTo>
                      <a:pt x="56" y="38"/>
                    </a:lnTo>
                    <a:lnTo>
                      <a:pt x="60" y="38"/>
                    </a:lnTo>
                    <a:lnTo>
                      <a:pt x="64" y="38"/>
                    </a:lnTo>
                    <a:lnTo>
                      <a:pt x="64" y="42"/>
                    </a:lnTo>
                    <a:lnTo>
                      <a:pt x="64" y="46"/>
                    </a:lnTo>
                    <a:lnTo>
                      <a:pt x="64" y="48"/>
                    </a:lnTo>
                    <a:lnTo>
                      <a:pt x="60" y="48"/>
                    </a:lnTo>
                    <a:lnTo>
                      <a:pt x="60" y="48"/>
                    </a:lnTo>
                    <a:lnTo>
                      <a:pt x="60" y="48"/>
                    </a:lnTo>
                    <a:close/>
                    <a:moveTo>
                      <a:pt x="34" y="42"/>
                    </a:moveTo>
                    <a:lnTo>
                      <a:pt x="34" y="46"/>
                    </a:lnTo>
                    <a:lnTo>
                      <a:pt x="34" y="42"/>
                    </a:lnTo>
                    <a:lnTo>
                      <a:pt x="34" y="38"/>
                    </a:lnTo>
                    <a:lnTo>
                      <a:pt x="34" y="42"/>
                    </a:lnTo>
                    <a:lnTo>
                      <a:pt x="34" y="42"/>
                    </a:lnTo>
                    <a:lnTo>
                      <a:pt x="34" y="42"/>
                    </a:lnTo>
                    <a:close/>
                    <a:moveTo>
                      <a:pt x="26" y="48"/>
                    </a:moveTo>
                    <a:lnTo>
                      <a:pt x="30" y="48"/>
                    </a:lnTo>
                    <a:lnTo>
                      <a:pt x="34" y="48"/>
                    </a:lnTo>
                    <a:lnTo>
                      <a:pt x="34" y="52"/>
                    </a:lnTo>
                    <a:lnTo>
                      <a:pt x="34" y="48"/>
                    </a:lnTo>
                    <a:lnTo>
                      <a:pt x="38" y="48"/>
                    </a:lnTo>
                    <a:lnTo>
                      <a:pt x="38" y="52"/>
                    </a:lnTo>
                    <a:lnTo>
                      <a:pt x="38" y="56"/>
                    </a:lnTo>
                    <a:lnTo>
                      <a:pt x="38" y="60"/>
                    </a:lnTo>
                    <a:lnTo>
                      <a:pt x="34" y="60"/>
                    </a:lnTo>
                    <a:lnTo>
                      <a:pt x="30" y="60"/>
                    </a:lnTo>
                    <a:lnTo>
                      <a:pt x="26" y="60"/>
                    </a:lnTo>
                    <a:lnTo>
                      <a:pt x="30" y="56"/>
                    </a:lnTo>
                    <a:lnTo>
                      <a:pt x="26" y="56"/>
                    </a:lnTo>
                    <a:lnTo>
                      <a:pt x="26" y="52"/>
                    </a:lnTo>
                    <a:lnTo>
                      <a:pt x="24" y="52"/>
                    </a:lnTo>
                    <a:lnTo>
                      <a:pt x="24" y="48"/>
                    </a:lnTo>
                    <a:lnTo>
                      <a:pt x="26" y="48"/>
                    </a:lnTo>
                    <a:lnTo>
                      <a:pt x="26" y="48"/>
                    </a:lnTo>
                    <a:lnTo>
                      <a:pt x="26" y="48"/>
                    </a:lnTo>
                    <a:close/>
                    <a:moveTo>
                      <a:pt x="98" y="60"/>
                    </a:moveTo>
                    <a:lnTo>
                      <a:pt x="94" y="60"/>
                    </a:lnTo>
                    <a:lnTo>
                      <a:pt x="94" y="56"/>
                    </a:lnTo>
                    <a:lnTo>
                      <a:pt x="94" y="52"/>
                    </a:lnTo>
                    <a:lnTo>
                      <a:pt x="94" y="56"/>
                    </a:lnTo>
                    <a:lnTo>
                      <a:pt x="98" y="56"/>
                    </a:lnTo>
                    <a:lnTo>
                      <a:pt x="98" y="60"/>
                    </a:lnTo>
                    <a:lnTo>
                      <a:pt x="98" y="60"/>
                    </a:lnTo>
                    <a:lnTo>
                      <a:pt x="98" y="60"/>
                    </a:lnTo>
                    <a:close/>
                    <a:moveTo>
                      <a:pt x="38" y="68"/>
                    </a:moveTo>
                    <a:lnTo>
                      <a:pt x="34" y="64"/>
                    </a:lnTo>
                    <a:lnTo>
                      <a:pt x="38" y="64"/>
                    </a:lnTo>
                    <a:lnTo>
                      <a:pt x="38" y="60"/>
                    </a:lnTo>
                    <a:lnTo>
                      <a:pt x="38" y="56"/>
                    </a:lnTo>
                    <a:lnTo>
                      <a:pt x="42" y="56"/>
                    </a:lnTo>
                    <a:lnTo>
                      <a:pt x="42" y="60"/>
                    </a:lnTo>
                    <a:lnTo>
                      <a:pt x="38" y="60"/>
                    </a:lnTo>
                    <a:lnTo>
                      <a:pt x="38" y="64"/>
                    </a:lnTo>
                    <a:lnTo>
                      <a:pt x="38" y="68"/>
                    </a:lnTo>
                    <a:lnTo>
                      <a:pt x="38" y="68"/>
                    </a:lnTo>
                    <a:lnTo>
                      <a:pt x="38" y="68"/>
                    </a:lnTo>
                    <a:close/>
                    <a:moveTo>
                      <a:pt x="26" y="60"/>
                    </a:moveTo>
                    <a:lnTo>
                      <a:pt x="26" y="64"/>
                    </a:lnTo>
                    <a:lnTo>
                      <a:pt x="24" y="64"/>
                    </a:lnTo>
                    <a:lnTo>
                      <a:pt x="24" y="60"/>
                    </a:lnTo>
                    <a:lnTo>
                      <a:pt x="24" y="64"/>
                    </a:lnTo>
                    <a:lnTo>
                      <a:pt x="24" y="60"/>
                    </a:lnTo>
                    <a:lnTo>
                      <a:pt x="26" y="60"/>
                    </a:lnTo>
                    <a:lnTo>
                      <a:pt x="26" y="60"/>
                    </a:lnTo>
                    <a:lnTo>
                      <a:pt x="26" y="60"/>
                    </a:lnTo>
                    <a:close/>
                    <a:moveTo>
                      <a:pt x="34" y="64"/>
                    </a:moveTo>
                    <a:lnTo>
                      <a:pt x="34" y="60"/>
                    </a:lnTo>
                    <a:lnTo>
                      <a:pt x="38" y="60"/>
                    </a:lnTo>
                    <a:lnTo>
                      <a:pt x="34" y="60"/>
                    </a:lnTo>
                    <a:lnTo>
                      <a:pt x="34" y="64"/>
                    </a:lnTo>
                    <a:lnTo>
                      <a:pt x="34" y="64"/>
                    </a:lnTo>
                    <a:lnTo>
                      <a:pt x="34" y="64"/>
                    </a:lnTo>
                    <a:close/>
                    <a:moveTo>
                      <a:pt x="56" y="64"/>
                    </a:moveTo>
                    <a:lnTo>
                      <a:pt x="56" y="60"/>
                    </a:lnTo>
                    <a:lnTo>
                      <a:pt x="60" y="60"/>
                    </a:lnTo>
                    <a:lnTo>
                      <a:pt x="64" y="60"/>
                    </a:lnTo>
                    <a:lnTo>
                      <a:pt x="64" y="64"/>
                    </a:lnTo>
                    <a:lnTo>
                      <a:pt x="60" y="64"/>
                    </a:lnTo>
                    <a:lnTo>
                      <a:pt x="60" y="60"/>
                    </a:lnTo>
                    <a:lnTo>
                      <a:pt x="60" y="64"/>
                    </a:lnTo>
                    <a:lnTo>
                      <a:pt x="56" y="64"/>
                    </a:lnTo>
                    <a:lnTo>
                      <a:pt x="56" y="64"/>
                    </a:lnTo>
                    <a:lnTo>
                      <a:pt x="56" y="64"/>
                    </a:lnTo>
                    <a:close/>
                    <a:moveTo>
                      <a:pt x="30" y="64"/>
                    </a:moveTo>
                    <a:lnTo>
                      <a:pt x="30" y="60"/>
                    </a:lnTo>
                    <a:lnTo>
                      <a:pt x="30" y="64"/>
                    </a:lnTo>
                    <a:lnTo>
                      <a:pt x="34" y="64"/>
                    </a:lnTo>
                    <a:lnTo>
                      <a:pt x="30" y="64"/>
                    </a:lnTo>
                    <a:lnTo>
                      <a:pt x="30" y="64"/>
                    </a:lnTo>
                    <a:lnTo>
                      <a:pt x="30" y="64"/>
                    </a:lnTo>
                    <a:close/>
                    <a:moveTo>
                      <a:pt x="54" y="64"/>
                    </a:moveTo>
                    <a:lnTo>
                      <a:pt x="56" y="64"/>
                    </a:lnTo>
                    <a:lnTo>
                      <a:pt x="56" y="68"/>
                    </a:lnTo>
                    <a:lnTo>
                      <a:pt x="54" y="68"/>
                    </a:lnTo>
                    <a:lnTo>
                      <a:pt x="54" y="72"/>
                    </a:lnTo>
                    <a:lnTo>
                      <a:pt x="54" y="68"/>
                    </a:lnTo>
                    <a:lnTo>
                      <a:pt x="54" y="64"/>
                    </a:lnTo>
                    <a:lnTo>
                      <a:pt x="50" y="64"/>
                    </a:lnTo>
                    <a:lnTo>
                      <a:pt x="54" y="64"/>
                    </a:lnTo>
                    <a:lnTo>
                      <a:pt x="54" y="60"/>
                    </a:lnTo>
                    <a:lnTo>
                      <a:pt x="54" y="64"/>
                    </a:lnTo>
                    <a:lnTo>
                      <a:pt x="54" y="64"/>
                    </a:lnTo>
                    <a:lnTo>
                      <a:pt x="54" y="64"/>
                    </a:lnTo>
                    <a:close/>
                    <a:moveTo>
                      <a:pt x="42" y="64"/>
                    </a:moveTo>
                    <a:lnTo>
                      <a:pt x="42" y="60"/>
                    </a:lnTo>
                    <a:lnTo>
                      <a:pt x="46" y="60"/>
                    </a:lnTo>
                    <a:lnTo>
                      <a:pt x="46" y="64"/>
                    </a:lnTo>
                    <a:lnTo>
                      <a:pt x="50" y="64"/>
                    </a:lnTo>
                    <a:lnTo>
                      <a:pt x="54" y="64"/>
                    </a:lnTo>
                    <a:lnTo>
                      <a:pt x="54" y="68"/>
                    </a:lnTo>
                    <a:lnTo>
                      <a:pt x="50" y="68"/>
                    </a:lnTo>
                    <a:lnTo>
                      <a:pt x="46" y="68"/>
                    </a:lnTo>
                    <a:lnTo>
                      <a:pt x="42" y="68"/>
                    </a:lnTo>
                    <a:lnTo>
                      <a:pt x="42" y="64"/>
                    </a:lnTo>
                    <a:lnTo>
                      <a:pt x="42" y="64"/>
                    </a:lnTo>
                    <a:lnTo>
                      <a:pt x="42" y="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0" name="Freeform 97">
                <a:extLst>
                  <a:ext uri="{FF2B5EF4-FFF2-40B4-BE49-F238E27FC236}">
                    <a16:creationId xmlns:a16="http://schemas.microsoft.com/office/drawing/2014/main" id="{AD8BB5CF-A248-4B9D-B000-FDE6D50BB2CA}"/>
                  </a:ext>
                </a:extLst>
              </p:cNvPr>
              <p:cNvSpPr>
                <a:spLocks noEditPoints="1"/>
              </p:cNvSpPr>
              <p:nvPr/>
            </p:nvSpPr>
            <p:spPr bwMode="auto">
              <a:xfrm>
                <a:off x="4891544" y="8067212"/>
                <a:ext cx="156832" cy="83644"/>
              </a:xfrm>
              <a:custGeom>
                <a:avLst/>
                <a:gdLst>
                  <a:gd name="T0" fmla="*/ 90 w 90"/>
                  <a:gd name="T1" fmla="*/ 12 h 48"/>
                  <a:gd name="T2" fmla="*/ 88 w 90"/>
                  <a:gd name="T3" fmla="*/ 12 h 48"/>
                  <a:gd name="T4" fmla="*/ 84 w 90"/>
                  <a:gd name="T5" fmla="*/ 18 h 48"/>
                  <a:gd name="T6" fmla="*/ 80 w 90"/>
                  <a:gd name="T7" fmla="*/ 22 h 48"/>
                  <a:gd name="T8" fmla="*/ 84 w 90"/>
                  <a:gd name="T9" fmla="*/ 30 h 48"/>
                  <a:gd name="T10" fmla="*/ 84 w 90"/>
                  <a:gd name="T11" fmla="*/ 36 h 48"/>
                  <a:gd name="T12" fmla="*/ 88 w 90"/>
                  <a:gd name="T13" fmla="*/ 40 h 48"/>
                  <a:gd name="T14" fmla="*/ 84 w 90"/>
                  <a:gd name="T15" fmla="*/ 44 h 48"/>
                  <a:gd name="T16" fmla="*/ 76 w 90"/>
                  <a:gd name="T17" fmla="*/ 48 h 48"/>
                  <a:gd name="T18" fmla="*/ 68 w 90"/>
                  <a:gd name="T19" fmla="*/ 48 h 48"/>
                  <a:gd name="T20" fmla="*/ 60 w 90"/>
                  <a:gd name="T21" fmla="*/ 44 h 48"/>
                  <a:gd name="T22" fmla="*/ 54 w 90"/>
                  <a:gd name="T23" fmla="*/ 36 h 48"/>
                  <a:gd name="T24" fmla="*/ 50 w 90"/>
                  <a:gd name="T25" fmla="*/ 36 h 48"/>
                  <a:gd name="T26" fmla="*/ 46 w 90"/>
                  <a:gd name="T27" fmla="*/ 36 h 48"/>
                  <a:gd name="T28" fmla="*/ 34 w 90"/>
                  <a:gd name="T29" fmla="*/ 40 h 48"/>
                  <a:gd name="T30" fmla="*/ 38 w 90"/>
                  <a:gd name="T31" fmla="*/ 36 h 48"/>
                  <a:gd name="T32" fmla="*/ 38 w 90"/>
                  <a:gd name="T33" fmla="*/ 34 h 48"/>
                  <a:gd name="T34" fmla="*/ 34 w 90"/>
                  <a:gd name="T35" fmla="*/ 30 h 48"/>
                  <a:gd name="T36" fmla="*/ 30 w 90"/>
                  <a:gd name="T37" fmla="*/ 34 h 48"/>
                  <a:gd name="T38" fmla="*/ 28 w 90"/>
                  <a:gd name="T39" fmla="*/ 30 h 48"/>
                  <a:gd name="T40" fmla="*/ 28 w 90"/>
                  <a:gd name="T41" fmla="*/ 22 h 48"/>
                  <a:gd name="T42" fmla="*/ 24 w 90"/>
                  <a:gd name="T43" fmla="*/ 18 h 48"/>
                  <a:gd name="T44" fmla="*/ 28 w 90"/>
                  <a:gd name="T45" fmla="*/ 14 h 48"/>
                  <a:gd name="T46" fmla="*/ 24 w 90"/>
                  <a:gd name="T47" fmla="*/ 14 h 48"/>
                  <a:gd name="T48" fmla="*/ 28 w 90"/>
                  <a:gd name="T49" fmla="*/ 12 h 48"/>
                  <a:gd name="T50" fmla="*/ 30 w 90"/>
                  <a:gd name="T51" fmla="*/ 12 h 48"/>
                  <a:gd name="T52" fmla="*/ 34 w 90"/>
                  <a:gd name="T53" fmla="*/ 8 h 48"/>
                  <a:gd name="T54" fmla="*/ 38 w 90"/>
                  <a:gd name="T55" fmla="*/ 8 h 48"/>
                  <a:gd name="T56" fmla="*/ 46 w 90"/>
                  <a:gd name="T57" fmla="*/ 4 h 48"/>
                  <a:gd name="T58" fmla="*/ 50 w 90"/>
                  <a:gd name="T59" fmla="*/ 8 h 48"/>
                  <a:gd name="T60" fmla="*/ 58 w 90"/>
                  <a:gd name="T61" fmla="*/ 4 h 48"/>
                  <a:gd name="T62" fmla="*/ 60 w 90"/>
                  <a:gd name="T63" fmla="*/ 4 h 48"/>
                  <a:gd name="T64" fmla="*/ 68 w 90"/>
                  <a:gd name="T65" fmla="*/ 4 h 48"/>
                  <a:gd name="T66" fmla="*/ 72 w 90"/>
                  <a:gd name="T67" fmla="*/ 8 h 48"/>
                  <a:gd name="T68" fmla="*/ 76 w 90"/>
                  <a:gd name="T69" fmla="*/ 8 h 48"/>
                  <a:gd name="T70" fmla="*/ 88 w 90"/>
                  <a:gd name="T71" fmla="*/ 8 h 48"/>
                  <a:gd name="T72" fmla="*/ 88 w 90"/>
                  <a:gd name="T73" fmla="*/ 8 h 48"/>
                  <a:gd name="T74" fmla="*/ 8 w 90"/>
                  <a:gd name="T75" fmla="*/ 22 h 48"/>
                  <a:gd name="T76" fmla="*/ 8 w 90"/>
                  <a:gd name="T77" fmla="*/ 18 h 48"/>
                  <a:gd name="T78" fmla="*/ 4 w 90"/>
                  <a:gd name="T79" fmla="*/ 18 h 48"/>
                  <a:gd name="T80" fmla="*/ 8 w 90"/>
                  <a:gd name="T81" fmla="*/ 18 h 48"/>
                  <a:gd name="T82" fmla="*/ 12 w 90"/>
                  <a:gd name="T83" fmla="*/ 18 h 48"/>
                  <a:gd name="T84" fmla="*/ 16 w 90"/>
                  <a:gd name="T85" fmla="*/ 18 h 48"/>
                  <a:gd name="T86" fmla="*/ 16 w 90"/>
                  <a:gd name="T87" fmla="*/ 22 h 48"/>
                  <a:gd name="T88" fmla="*/ 12 w 90"/>
                  <a:gd name="T89" fmla="*/ 22 h 48"/>
                  <a:gd name="T90" fmla="*/ 12 w 90"/>
                  <a:gd name="T91" fmla="*/ 22 h 48"/>
                  <a:gd name="T92" fmla="*/ 12 w 90"/>
                  <a:gd name="T93" fmla="*/ 22 h 48"/>
                  <a:gd name="T94" fmla="*/ 24 w 90"/>
                  <a:gd name="T95" fmla="*/ 14 h 48"/>
                  <a:gd name="T96" fmla="*/ 20 w 90"/>
                  <a:gd name="T97" fmla="*/ 18 h 48"/>
                  <a:gd name="T98" fmla="*/ 20 w 90"/>
                  <a:gd name="T99" fmla="*/ 14 h 48"/>
                  <a:gd name="T100" fmla="*/ 20 w 90"/>
                  <a:gd name="T101" fmla="*/ 14 h 48"/>
                  <a:gd name="T102" fmla="*/ 24 w 90"/>
                  <a:gd name="T103" fmla="*/ 26 h 48"/>
                  <a:gd name="T104" fmla="*/ 20 w 90"/>
                  <a:gd name="T105" fmla="*/ 26 h 48"/>
                  <a:gd name="T106" fmla="*/ 20 w 90"/>
                  <a:gd name="T107" fmla="*/ 22 h 48"/>
                  <a:gd name="T108" fmla="*/ 4 w 90"/>
                  <a:gd name="T109" fmla="*/ 36 h 48"/>
                  <a:gd name="T110" fmla="*/ 0 w 90"/>
                  <a:gd name="T111" fmla="*/ 34 h 48"/>
                  <a:gd name="T112" fmla="*/ 0 w 90"/>
                  <a:gd name="T113" fmla="*/ 30 h 48"/>
                  <a:gd name="T114" fmla="*/ 8 w 90"/>
                  <a:gd name="T115" fmla="*/ 26 h 48"/>
                  <a:gd name="T116" fmla="*/ 20 w 90"/>
                  <a:gd name="T117" fmla="*/ 26 h 48"/>
                  <a:gd name="T118" fmla="*/ 20 w 90"/>
                  <a:gd name="T119" fmla="*/ 30 h 48"/>
                  <a:gd name="T120" fmla="*/ 8 w 90"/>
                  <a:gd name="T121" fmla="*/ 34 h 48"/>
                  <a:gd name="T122" fmla="*/ 4 w 90"/>
                  <a:gd name="T12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 h="48">
                    <a:moveTo>
                      <a:pt x="88" y="8"/>
                    </a:moveTo>
                    <a:lnTo>
                      <a:pt x="88" y="8"/>
                    </a:lnTo>
                    <a:lnTo>
                      <a:pt x="90" y="8"/>
                    </a:lnTo>
                    <a:lnTo>
                      <a:pt x="90" y="8"/>
                    </a:lnTo>
                    <a:lnTo>
                      <a:pt x="90" y="8"/>
                    </a:lnTo>
                    <a:lnTo>
                      <a:pt x="90" y="8"/>
                    </a:lnTo>
                    <a:lnTo>
                      <a:pt x="90" y="12"/>
                    </a:lnTo>
                    <a:lnTo>
                      <a:pt x="90" y="12"/>
                    </a:lnTo>
                    <a:lnTo>
                      <a:pt x="90" y="12"/>
                    </a:lnTo>
                    <a:lnTo>
                      <a:pt x="90" y="12"/>
                    </a:lnTo>
                    <a:lnTo>
                      <a:pt x="88" y="12"/>
                    </a:lnTo>
                    <a:lnTo>
                      <a:pt x="88" y="12"/>
                    </a:lnTo>
                    <a:lnTo>
                      <a:pt x="88" y="12"/>
                    </a:lnTo>
                    <a:lnTo>
                      <a:pt x="88" y="12"/>
                    </a:lnTo>
                    <a:lnTo>
                      <a:pt x="88" y="12"/>
                    </a:lnTo>
                    <a:lnTo>
                      <a:pt x="88" y="12"/>
                    </a:lnTo>
                    <a:lnTo>
                      <a:pt x="88" y="14"/>
                    </a:lnTo>
                    <a:lnTo>
                      <a:pt x="88" y="14"/>
                    </a:lnTo>
                    <a:lnTo>
                      <a:pt x="84" y="14"/>
                    </a:lnTo>
                    <a:lnTo>
                      <a:pt x="84" y="18"/>
                    </a:lnTo>
                    <a:lnTo>
                      <a:pt x="84" y="18"/>
                    </a:lnTo>
                    <a:lnTo>
                      <a:pt x="84" y="18"/>
                    </a:lnTo>
                    <a:lnTo>
                      <a:pt x="84" y="18"/>
                    </a:lnTo>
                    <a:lnTo>
                      <a:pt x="80" y="18"/>
                    </a:lnTo>
                    <a:lnTo>
                      <a:pt x="80" y="18"/>
                    </a:lnTo>
                    <a:lnTo>
                      <a:pt x="80" y="22"/>
                    </a:lnTo>
                    <a:lnTo>
                      <a:pt x="80" y="22"/>
                    </a:lnTo>
                    <a:lnTo>
                      <a:pt x="80" y="22"/>
                    </a:lnTo>
                    <a:lnTo>
                      <a:pt x="80" y="22"/>
                    </a:lnTo>
                    <a:lnTo>
                      <a:pt x="80" y="26"/>
                    </a:lnTo>
                    <a:lnTo>
                      <a:pt x="80" y="26"/>
                    </a:lnTo>
                    <a:lnTo>
                      <a:pt x="80" y="30"/>
                    </a:lnTo>
                    <a:lnTo>
                      <a:pt x="80" y="30"/>
                    </a:lnTo>
                    <a:lnTo>
                      <a:pt x="84" y="30"/>
                    </a:lnTo>
                    <a:lnTo>
                      <a:pt x="84" y="30"/>
                    </a:lnTo>
                    <a:lnTo>
                      <a:pt x="84" y="30"/>
                    </a:lnTo>
                    <a:lnTo>
                      <a:pt x="80" y="30"/>
                    </a:lnTo>
                    <a:lnTo>
                      <a:pt x="80" y="34"/>
                    </a:lnTo>
                    <a:lnTo>
                      <a:pt x="80" y="34"/>
                    </a:lnTo>
                    <a:lnTo>
                      <a:pt x="80" y="34"/>
                    </a:lnTo>
                    <a:lnTo>
                      <a:pt x="84" y="36"/>
                    </a:lnTo>
                    <a:lnTo>
                      <a:pt x="84" y="36"/>
                    </a:lnTo>
                    <a:lnTo>
                      <a:pt x="84" y="36"/>
                    </a:lnTo>
                    <a:lnTo>
                      <a:pt x="84" y="36"/>
                    </a:lnTo>
                    <a:lnTo>
                      <a:pt x="84" y="36"/>
                    </a:lnTo>
                    <a:lnTo>
                      <a:pt x="84" y="40"/>
                    </a:lnTo>
                    <a:lnTo>
                      <a:pt x="84" y="40"/>
                    </a:lnTo>
                    <a:lnTo>
                      <a:pt x="88" y="40"/>
                    </a:lnTo>
                    <a:lnTo>
                      <a:pt x="88" y="40"/>
                    </a:lnTo>
                    <a:lnTo>
                      <a:pt x="84" y="40"/>
                    </a:lnTo>
                    <a:lnTo>
                      <a:pt x="84" y="44"/>
                    </a:lnTo>
                    <a:lnTo>
                      <a:pt x="84" y="44"/>
                    </a:lnTo>
                    <a:lnTo>
                      <a:pt x="84" y="44"/>
                    </a:lnTo>
                    <a:lnTo>
                      <a:pt x="84" y="44"/>
                    </a:lnTo>
                    <a:lnTo>
                      <a:pt x="84" y="44"/>
                    </a:lnTo>
                    <a:lnTo>
                      <a:pt x="84" y="44"/>
                    </a:lnTo>
                    <a:lnTo>
                      <a:pt x="80" y="44"/>
                    </a:lnTo>
                    <a:lnTo>
                      <a:pt x="80" y="48"/>
                    </a:lnTo>
                    <a:lnTo>
                      <a:pt x="80" y="48"/>
                    </a:lnTo>
                    <a:lnTo>
                      <a:pt x="80" y="48"/>
                    </a:lnTo>
                    <a:lnTo>
                      <a:pt x="80" y="48"/>
                    </a:lnTo>
                    <a:lnTo>
                      <a:pt x="76" y="48"/>
                    </a:lnTo>
                    <a:lnTo>
                      <a:pt x="76" y="48"/>
                    </a:lnTo>
                    <a:lnTo>
                      <a:pt x="76" y="48"/>
                    </a:lnTo>
                    <a:lnTo>
                      <a:pt x="72" y="48"/>
                    </a:lnTo>
                    <a:lnTo>
                      <a:pt x="72" y="48"/>
                    </a:lnTo>
                    <a:lnTo>
                      <a:pt x="72" y="48"/>
                    </a:lnTo>
                    <a:lnTo>
                      <a:pt x="72" y="48"/>
                    </a:lnTo>
                    <a:lnTo>
                      <a:pt x="68" y="48"/>
                    </a:lnTo>
                    <a:lnTo>
                      <a:pt x="68" y="48"/>
                    </a:lnTo>
                    <a:lnTo>
                      <a:pt x="68" y="48"/>
                    </a:lnTo>
                    <a:lnTo>
                      <a:pt x="68" y="48"/>
                    </a:lnTo>
                    <a:lnTo>
                      <a:pt x="68" y="48"/>
                    </a:lnTo>
                    <a:lnTo>
                      <a:pt x="64" y="48"/>
                    </a:lnTo>
                    <a:lnTo>
                      <a:pt x="64" y="48"/>
                    </a:lnTo>
                    <a:lnTo>
                      <a:pt x="60" y="44"/>
                    </a:lnTo>
                    <a:lnTo>
                      <a:pt x="60" y="44"/>
                    </a:lnTo>
                    <a:lnTo>
                      <a:pt x="58" y="40"/>
                    </a:lnTo>
                    <a:lnTo>
                      <a:pt x="58" y="40"/>
                    </a:lnTo>
                    <a:lnTo>
                      <a:pt x="58" y="40"/>
                    </a:lnTo>
                    <a:lnTo>
                      <a:pt x="58" y="40"/>
                    </a:lnTo>
                    <a:lnTo>
                      <a:pt x="54" y="40"/>
                    </a:lnTo>
                    <a:lnTo>
                      <a:pt x="54" y="40"/>
                    </a:lnTo>
                    <a:lnTo>
                      <a:pt x="54" y="36"/>
                    </a:lnTo>
                    <a:lnTo>
                      <a:pt x="50" y="36"/>
                    </a:lnTo>
                    <a:lnTo>
                      <a:pt x="50" y="36"/>
                    </a:lnTo>
                    <a:lnTo>
                      <a:pt x="50" y="36"/>
                    </a:lnTo>
                    <a:lnTo>
                      <a:pt x="50" y="36"/>
                    </a:lnTo>
                    <a:lnTo>
                      <a:pt x="50" y="40"/>
                    </a:lnTo>
                    <a:lnTo>
                      <a:pt x="50" y="40"/>
                    </a:lnTo>
                    <a:lnTo>
                      <a:pt x="50" y="36"/>
                    </a:lnTo>
                    <a:lnTo>
                      <a:pt x="50" y="36"/>
                    </a:lnTo>
                    <a:lnTo>
                      <a:pt x="50" y="36"/>
                    </a:lnTo>
                    <a:lnTo>
                      <a:pt x="50" y="36"/>
                    </a:lnTo>
                    <a:lnTo>
                      <a:pt x="46" y="36"/>
                    </a:lnTo>
                    <a:lnTo>
                      <a:pt x="46" y="36"/>
                    </a:lnTo>
                    <a:lnTo>
                      <a:pt x="46" y="36"/>
                    </a:lnTo>
                    <a:lnTo>
                      <a:pt x="46" y="36"/>
                    </a:lnTo>
                    <a:lnTo>
                      <a:pt x="46" y="36"/>
                    </a:lnTo>
                    <a:lnTo>
                      <a:pt x="42" y="40"/>
                    </a:lnTo>
                    <a:lnTo>
                      <a:pt x="38" y="40"/>
                    </a:lnTo>
                    <a:lnTo>
                      <a:pt x="38" y="40"/>
                    </a:lnTo>
                    <a:lnTo>
                      <a:pt x="38" y="40"/>
                    </a:lnTo>
                    <a:lnTo>
                      <a:pt x="38" y="40"/>
                    </a:lnTo>
                    <a:lnTo>
                      <a:pt x="34" y="40"/>
                    </a:lnTo>
                    <a:lnTo>
                      <a:pt x="34" y="40"/>
                    </a:lnTo>
                    <a:lnTo>
                      <a:pt x="34" y="40"/>
                    </a:lnTo>
                    <a:lnTo>
                      <a:pt x="34" y="40"/>
                    </a:lnTo>
                    <a:lnTo>
                      <a:pt x="34" y="40"/>
                    </a:lnTo>
                    <a:lnTo>
                      <a:pt x="38" y="40"/>
                    </a:lnTo>
                    <a:lnTo>
                      <a:pt x="38" y="36"/>
                    </a:lnTo>
                    <a:lnTo>
                      <a:pt x="38" y="36"/>
                    </a:lnTo>
                    <a:lnTo>
                      <a:pt x="38" y="36"/>
                    </a:lnTo>
                    <a:lnTo>
                      <a:pt x="38" y="36"/>
                    </a:lnTo>
                    <a:lnTo>
                      <a:pt x="38" y="36"/>
                    </a:lnTo>
                    <a:lnTo>
                      <a:pt x="38" y="34"/>
                    </a:lnTo>
                    <a:lnTo>
                      <a:pt x="38" y="34"/>
                    </a:lnTo>
                    <a:lnTo>
                      <a:pt x="38" y="34"/>
                    </a:lnTo>
                    <a:lnTo>
                      <a:pt x="38" y="34"/>
                    </a:lnTo>
                    <a:lnTo>
                      <a:pt x="38" y="34"/>
                    </a:lnTo>
                    <a:lnTo>
                      <a:pt x="38" y="34"/>
                    </a:lnTo>
                    <a:lnTo>
                      <a:pt x="38" y="30"/>
                    </a:lnTo>
                    <a:lnTo>
                      <a:pt x="38" y="30"/>
                    </a:lnTo>
                    <a:lnTo>
                      <a:pt x="38" y="30"/>
                    </a:lnTo>
                    <a:lnTo>
                      <a:pt x="38" y="30"/>
                    </a:lnTo>
                    <a:lnTo>
                      <a:pt x="34" y="30"/>
                    </a:lnTo>
                    <a:lnTo>
                      <a:pt x="34" y="30"/>
                    </a:lnTo>
                    <a:lnTo>
                      <a:pt x="34" y="30"/>
                    </a:lnTo>
                    <a:lnTo>
                      <a:pt x="34" y="34"/>
                    </a:lnTo>
                    <a:lnTo>
                      <a:pt x="34" y="34"/>
                    </a:lnTo>
                    <a:lnTo>
                      <a:pt x="30" y="34"/>
                    </a:lnTo>
                    <a:lnTo>
                      <a:pt x="30" y="34"/>
                    </a:lnTo>
                    <a:lnTo>
                      <a:pt x="30" y="34"/>
                    </a:lnTo>
                    <a:lnTo>
                      <a:pt x="30" y="34"/>
                    </a:lnTo>
                    <a:lnTo>
                      <a:pt x="30" y="34"/>
                    </a:lnTo>
                    <a:lnTo>
                      <a:pt x="30" y="34"/>
                    </a:lnTo>
                    <a:lnTo>
                      <a:pt x="28" y="30"/>
                    </a:lnTo>
                    <a:lnTo>
                      <a:pt x="28" y="30"/>
                    </a:lnTo>
                    <a:lnTo>
                      <a:pt x="28" y="30"/>
                    </a:lnTo>
                    <a:lnTo>
                      <a:pt x="28" y="30"/>
                    </a:lnTo>
                    <a:lnTo>
                      <a:pt x="28" y="26"/>
                    </a:lnTo>
                    <a:lnTo>
                      <a:pt x="24" y="26"/>
                    </a:lnTo>
                    <a:lnTo>
                      <a:pt x="24" y="26"/>
                    </a:lnTo>
                    <a:lnTo>
                      <a:pt x="24" y="22"/>
                    </a:lnTo>
                    <a:lnTo>
                      <a:pt x="24" y="22"/>
                    </a:lnTo>
                    <a:lnTo>
                      <a:pt x="24" y="22"/>
                    </a:lnTo>
                    <a:lnTo>
                      <a:pt x="28" y="22"/>
                    </a:lnTo>
                    <a:lnTo>
                      <a:pt x="28" y="22"/>
                    </a:lnTo>
                    <a:lnTo>
                      <a:pt x="30" y="22"/>
                    </a:lnTo>
                    <a:lnTo>
                      <a:pt x="28" y="22"/>
                    </a:lnTo>
                    <a:lnTo>
                      <a:pt x="28" y="22"/>
                    </a:lnTo>
                    <a:lnTo>
                      <a:pt x="28" y="22"/>
                    </a:lnTo>
                    <a:lnTo>
                      <a:pt x="24" y="22"/>
                    </a:lnTo>
                    <a:lnTo>
                      <a:pt x="24" y="18"/>
                    </a:lnTo>
                    <a:lnTo>
                      <a:pt x="24" y="18"/>
                    </a:lnTo>
                    <a:lnTo>
                      <a:pt x="24" y="18"/>
                    </a:lnTo>
                    <a:lnTo>
                      <a:pt x="24" y="18"/>
                    </a:lnTo>
                    <a:lnTo>
                      <a:pt x="24" y="18"/>
                    </a:lnTo>
                    <a:lnTo>
                      <a:pt x="28" y="18"/>
                    </a:lnTo>
                    <a:lnTo>
                      <a:pt x="28" y="14"/>
                    </a:lnTo>
                    <a:lnTo>
                      <a:pt x="28" y="14"/>
                    </a:lnTo>
                    <a:lnTo>
                      <a:pt x="24" y="14"/>
                    </a:lnTo>
                    <a:lnTo>
                      <a:pt x="28" y="14"/>
                    </a:lnTo>
                    <a:lnTo>
                      <a:pt x="24" y="18"/>
                    </a:lnTo>
                    <a:lnTo>
                      <a:pt x="24" y="18"/>
                    </a:lnTo>
                    <a:lnTo>
                      <a:pt x="24" y="18"/>
                    </a:lnTo>
                    <a:lnTo>
                      <a:pt x="24" y="18"/>
                    </a:lnTo>
                    <a:lnTo>
                      <a:pt x="24" y="14"/>
                    </a:lnTo>
                    <a:lnTo>
                      <a:pt x="24" y="14"/>
                    </a:lnTo>
                    <a:lnTo>
                      <a:pt x="24" y="14"/>
                    </a:lnTo>
                    <a:lnTo>
                      <a:pt x="24" y="12"/>
                    </a:lnTo>
                    <a:lnTo>
                      <a:pt x="24" y="12"/>
                    </a:lnTo>
                    <a:lnTo>
                      <a:pt x="28" y="12"/>
                    </a:lnTo>
                    <a:lnTo>
                      <a:pt x="28" y="12"/>
                    </a:lnTo>
                    <a:lnTo>
                      <a:pt x="28" y="12"/>
                    </a:lnTo>
                    <a:lnTo>
                      <a:pt x="28" y="12"/>
                    </a:lnTo>
                    <a:lnTo>
                      <a:pt x="28" y="12"/>
                    </a:lnTo>
                    <a:lnTo>
                      <a:pt x="28" y="12"/>
                    </a:lnTo>
                    <a:lnTo>
                      <a:pt x="28" y="12"/>
                    </a:lnTo>
                    <a:lnTo>
                      <a:pt x="30" y="12"/>
                    </a:lnTo>
                    <a:lnTo>
                      <a:pt x="30" y="12"/>
                    </a:lnTo>
                    <a:lnTo>
                      <a:pt x="30" y="12"/>
                    </a:lnTo>
                    <a:lnTo>
                      <a:pt x="30" y="12"/>
                    </a:lnTo>
                    <a:lnTo>
                      <a:pt x="30" y="8"/>
                    </a:lnTo>
                    <a:lnTo>
                      <a:pt x="30" y="8"/>
                    </a:lnTo>
                    <a:lnTo>
                      <a:pt x="30" y="8"/>
                    </a:lnTo>
                    <a:lnTo>
                      <a:pt x="30" y="8"/>
                    </a:lnTo>
                    <a:lnTo>
                      <a:pt x="34" y="8"/>
                    </a:lnTo>
                    <a:lnTo>
                      <a:pt x="34" y="8"/>
                    </a:lnTo>
                    <a:lnTo>
                      <a:pt x="34" y="8"/>
                    </a:lnTo>
                    <a:lnTo>
                      <a:pt x="34" y="8"/>
                    </a:lnTo>
                    <a:lnTo>
                      <a:pt x="34" y="8"/>
                    </a:lnTo>
                    <a:lnTo>
                      <a:pt x="34" y="8"/>
                    </a:lnTo>
                    <a:lnTo>
                      <a:pt x="34" y="8"/>
                    </a:lnTo>
                    <a:lnTo>
                      <a:pt x="38" y="8"/>
                    </a:lnTo>
                    <a:lnTo>
                      <a:pt x="38" y="8"/>
                    </a:lnTo>
                    <a:lnTo>
                      <a:pt x="42" y="8"/>
                    </a:lnTo>
                    <a:lnTo>
                      <a:pt x="42" y="4"/>
                    </a:lnTo>
                    <a:lnTo>
                      <a:pt x="42" y="4"/>
                    </a:lnTo>
                    <a:lnTo>
                      <a:pt x="42" y="4"/>
                    </a:lnTo>
                    <a:lnTo>
                      <a:pt x="42" y="4"/>
                    </a:lnTo>
                    <a:lnTo>
                      <a:pt x="42" y="4"/>
                    </a:lnTo>
                    <a:lnTo>
                      <a:pt x="46" y="4"/>
                    </a:lnTo>
                    <a:lnTo>
                      <a:pt x="46" y="4"/>
                    </a:lnTo>
                    <a:lnTo>
                      <a:pt x="46" y="4"/>
                    </a:lnTo>
                    <a:lnTo>
                      <a:pt x="46" y="4"/>
                    </a:lnTo>
                    <a:lnTo>
                      <a:pt x="50" y="4"/>
                    </a:lnTo>
                    <a:lnTo>
                      <a:pt x="50" y="4"/>
                    </a:lnTo>
                    <a:lnTo>
                      <a:pt x="50" y="4"/>
                    </a:lnTo>
                    <a:lnTo>
                      <a:pt x="50" y="8"/>
                    </a:lnTo>
                    <a:lnTo>
                      <a:pt x="50" y="8"/>
                    </a:lnTo>
                    <a:lnTo>
                      <a:pt x="54" y="4"/>
                    </a:lnTo>
                    <a:lnTo>
                      <a:pt x="54" y="4"/>
                    </a:lnTo>
                    <a:lnTo>
                      <a:pt x="54" y="4"/>
                    </a:lnTo>
                    <a:lnTo>
                      <a:pt x="54" y="4"/>
                    </a:lnTo>
                    <a:lnTo>
                      <a:pt x="54" y="4"/>
                    </a:lnTo>
                    <a:lnTo>
                      <a:pt x="58" y="4"/>
                    </a:lnTo>
                    <a:lnTo>
                      <a:pt x="58" y="4"/>
                    </a:lnTo>
                    <a:lnTo>
                      <a:pt x="54" y="4"/>
                    </a:lnTo>
                    <a:lnTo>
                      <a:pt x="54" y="0"/>
                    </a:lnTo>
                    <a:lnTo>
                      <a:pt x="58" y="0"/>
                    </a:lnTo>
                    <a:lnTo>
                      <a:pt x="58" y="4"/>
                    </a:lnTo>
                    <a:lnTo>
                      <a:pt x="58" y="4"/>
                    </a:lnTo>
                    <a:lnTo>
                      <a:pt x="60" y="4"/>
                    </a:lnTo>
                    <a:lnTo>
                      <a:pt x="60" y="4"/>
                    </a:lnTo>
                    <a:lnTo>
                      <a:pt x="60" y="4"/>
                    </a:lnTo>
                    <a:lnTo>
                      <a:pt x="64" y="4"/>
                    </a:lnTo>
                    <a:lnTo>
                      <a:pt x="64" y="4"/>
                    </a:lnTo>
                    <a:lnTo>
                      <a:pt x="64" y="4"/>
                    </a:lnTo>
                    <a:lnTo>
                      <a:pt x="68" y="4"/>
                    </a:lnTo>
                    <a:lnTo>
                      <a:pt x="68" y="4"/>
                    </a:lnTo>
                    <a:lnTo>
                      <a:pt x="68" y="4"/>
                    </a:lnTo>
                    <a:lnTo>
                      <a:pt x="68" y="4"/>
                    </a:lnTo>
                    <a:lnTo>
                      <a:pt x="68" y="4"/>
                    </a:lnTo>
                    <a:lnTo>
                      <a:pt x="68" y="4"/>
                    </a:lnTo>
                    <a:lnTo>
                      <a:pt x="68" y="4"/>
                    </a:lnTo>
                    <a:lnTo>
                      <a:pt x="72" y="4"/>
                    </a:lnTo>
                    <a:lnTo>
                      <a:pt x="72" y="8"/>
                    </a:lnTo>
                    <a:lnTo>
                      <a:pt x="72" y="8"/>
                    </a:lnTo>
                    <a:lnTo>
                      <a:pt x="72" y="8"/>
                    </a:lnTo>
                    <a:lnTo>
                      <a:pt x="72" y="8"/>
                    </a:lnTo>
                    <a:lnTo>
                      <a:pt x="72" y="8"/>
                    </a:lnTo>
                    <a:lnTo>
                      <a:pt x="76" y="8"/>
                    </a:lnTo>
                    <a:lnTo>
                      <a:pt x="76" y="8"/>
                    </a:lnTo>
                    <a:lnTo>
                      <a:pt x="76" y="8"/>
                    </a:lnTo>
                    <a:lnTo>
                      <a:pt x="80" y="8"/>
                    </a:lnTo>
                    <a:lnTo>
                      <a:pt x="80" y="8"/>
                    </a:lnTo>
                    <a:lnTo>
                      <a:pt x="80" y="8"/>
                    </a:lnTo>
                    <a:lnTo>
                      <a:pt x="80" y="8"/>
                    </a:lnTo>
                    <a:lnTo>
                      <a:pt x="80" y="8"/>
                    </a:lnTo>
                    <a:lnTo>
                      <a:pt x="84" y="8"/>
                    </a:lnTo>
                    <a:lnTo>
                      <a:pt x="88" y="8"/>
                    </a:lnTo>
                    <a:lnTo>
                      <a:pt x="88" y="8"/>
                    </a:lnTo>
                    <a:lnTo>
                      <a:pt x="88" y="8"/>
                    </a:lnTo>
                    <a:lnTo>
                      <a:pt x="88" y="8"/>
                    </a:lnTo>
                    <a:lnTo>
                      <a:pt x="88" y="8"/>
                    </a:lnTo>
                    <a:lnTo>
                      <a:pt x="88" y="8"/>
                    </a:lnTo>
                    <a:lnTo>
                      <a:pt x="88" y="8"/>
                    </a:lnTo>
                    <a:lnTo>
                      <a:pt x="88" y="8"/>
                    </a:lnTo>
                    <a:lnTo>
                      <a:pt x="88" y="8"/>
                    </a:lnTo>
                    <a:close/>
                    <a:moveTo>
                      <a:pt x="12" y="22"/>
                    </a:moveTo>
                    <a:lnTo>
                      <a:pt x="12" y="22"/>
                    </a:lnTo>
                    <a:lnTo>
                      <a:pt x="12" y="22"/>
                    </a:lnTo>
                    <a:lnTo>
                      <a:pt x="8" y="22"/>
                    </a:lnTo>
                    <a:lnTo>
                      <a:pt x="8" y="22"/>
                    </a:lnTo>
                    <a:lnTo>
                      <a:pt x="8" y="22"/>
                    </a:lnTo>
                    <a:lnTo>
                      <a:pt x="8" y="22"/>
                    </a:lnTo>
                    <a:lnTo>
                      <a:pt x="8" y="22"/>
                    </a:lnTo>
                    <a:lnTo>
                      <a:pt x="8" y="18"/>
                    </a:lnTo>
                    <a:lnTo>
                      <a:pt x="8" y="18"/>
                    </a:lnTo>
                    <a:lnTo>
                      <a:pt x="8" y="18"/>
                    </a:lnTo>
                    <a:lnTo>
                      <a:pt x="8" y="18"/>
                    </a:lnTo>
                    <a:lnTo>
                      <a:pt x="8" y="18"/>
                    </a:lnTo>
                    <a:lnTo>
                      <a:pt x="8" y="18"/>
                    </a:lnTo>
                    <a:lnTo>
                      <a:pt x="4" y="18"/>
                    </a:lnTo>
                    <a:lnTo>
                      <a:pt x="4" y="18"/>
                    </a:lnTo>
                    <a:lnTo>
                      <a:pt x="4" y="18"/>
                    </a:lnTo>
                    <a:lnTo>
                      <a:pt x="4" y="18"/>
                    </a:lnTo>
                    <a:lnTo>
                      <a:pt x="4" y="18"/>
                    </a:lnTo>
                    <a:lnTo>
                      <a:pt x="4" y="18"/>
                    </a:lnTo>
                    <a:lnTo>
                      <a:pt x="4" y="18"/>
                    </a:lnTo>
                    <a:lnTo>
                      <a:pt x="4" y="18"/>
                    </a:lnTo>
                    <a:lnTo>
                      <a:pt x="4" y="18"/>
                    </a:lnTo>
                    <a:lnTo>
                      <a:pt x="4" y="18"/>
                    </a:lnTo>
                    <a:lnTo>
                      <a:pt x="8" y="18"/>
                    </a:lnTo>
                    <a:lnTo>
                      <a:pt x="8" y="18"/>
                    </a:lnTo>
                    <a:lnTo>
                      <a:pt x="8" y="18"/>
                    </a:lnTo>
                    <a:lnTo>
                      <a:pt x="8" y="18"/>
                    </a:lnTo>
                    <a:lnTo>
                      <a:pt x="8" y="14"/>
                    </a:lnTo>
                    <a:lnTo>
                      <a:pt x="12" y="14"/>
                    </a:lnTo>
                    <a:lnTo>
                      <a:pt x="12" y="14"/>
                    </a:lnTo>
                    <a:lnTo>
                      <a:pt x="12" y="14"/>
                    </a:lnTo>
                    <a:lnTo>
                      <a:pt x="12" y="14"/>
                    </a:lnTo>
                    <a:lnTo>
                      <a:pt x="12" y="18"/>
                    </a:lnTo>
                    <a:lnTo>
                      <a:pt x="12" y="18"/>
                    </a:lnTo>
                    <a:lnTo>
                      <a:pt x="16" y="18"/>
                    </a:lnTo>
                    <a:lnTo>
                      <a:pt x="16" y="18"/>
                    </a:lnTo>
                    <a:lnTo>
                      <a:pt x="16" y="18"/>
                    </a:lnTo>
                    <a:lnTo>
                      <a:pt x="16" y="18"/>
                    </a:lnTo>
                    <a:lnTo>
                      <a:pt x="16" y="18"/>
                    </a:lnTo>
                    <a:lnTo>
                      <a:pt x="16" y="18"/>
                    </a:lnTo>
                    <a:lnTo>
                      <a:pt x="16" y="22"/>
                    </a:lnTo>
                    <a:lnTo>
                      <a:pt x="16" y="22"/>
                    </a:lnTo>
                    <a:lnTo>
                      <a:pt x="16" y="22"/>
                    </a:lnTo>
                    <a:lnTo>
                      <a:pt x="16" y="18"/>
                    </a:lnTo>
                    <a:lnTo>
                      <a:pt x="16" y="18"/>
                    </a:lnTo>
                    <a:lnTo>
                      <a:pt x="16" y="22"/>
                    </a:lnTo>
                    <a:lnTo>
                      <a:pt x="16" y="22"/>
                    </a:lnTo>
                    <a:lnTo>
                      <a:pt x="16" y="22"/>
                    </a:lnTo>
                    <a:lnTo>
                      <a:pt x="16" y="22"/>
                    </a:lnTo>
                    <a:lnTo>
                      <a:pt x="16" y="22"/>
                    </a:lnTo>
                    <a:lnTo>
                      <a:pt x="16" y="22"/>
                    </a:lnTo>
                    <a:lnTo>
                      <a:pt x="16" y="22"/>
                    </a:lnTo>
                    <a:lnTo>
                      <a:pt x="12" y="22"/>
                    </a:lnTo>
                    <a:lnTo>
                      <a:pt x="12" y="22"/>
                    </a:lnTo>
                    <a:lnTo>
                      <a:pt x="12" y="22"/>
                    </a:lnTo>
                    <a:lnTo>
                      <a:pt x="16" y="22"/>
                    </a:lnTo>
                    <a:lnTo>
                      <a:pt x="16" y="22"/>
                    </a:lnTo>
                    <a:lnTo>
                      <a:pt x="16" y="22"/>
                    </a:lnTo>
                    <a:lnTo>
                      <a:pt x="16"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lnTo>
                      <a:pt x="12" y="22"/>
                    </a:lnTo>
                    <a:close/>
                    <a:moveTo>
                      <a:pt x="20" y="14"/>
                    </a:moveTo>
                    <a:lnTo>
                      <a:pt x="24" y="14"/>
                    </a:lnTo>
                    <a:lnTo>
                      <a:pt x="24" y="14"/>
                    </a:lnTo>
                    <a:lnTo>
                      <a:pt x="24" y="14"/>
                    </a:lnTo>
                    <a:lnTo>
                      <a:pt x="24" y="14"/>
                    </a:lnTo>
                    <a:lnTo>
                      <a:pt x="24" y="18"/>
                    </a:lnTo>
                    <a:lnTo>
                      <a:pt x="24" y="18"/>
                    </a:lnTo>
                    <a:lnTo>
                      <a:pt x="24" y="18"/>
                    </a:lnTo>
                    <a:lnTo>
                      <a:pt x="24" y="18"/>
                    </a:lnTo>
                    <a:lnTo>
                      <a:pt x="20" y="18"/>
                    </a:lnTo>
                    <a:lnTo>
                      <a:pt x="20" y="18"/>
                    </a:lnTo>
                    <a:lnTo>
                      <a:pt x="20" y="18"/>
                    </a:lnTo>
                    <a:lnTo>
                      <a:pt x="20" y="18"/>
                    </a:lnTo>
                    <a:lnTo>
                      <a:pt x="20" y="18"/>
                    </a:lnTo>
                    <a:lnTo>
                      <a:pt x="20" y="18"/>
                    </a:lnTo>
                    <a:lnTo>
                      <a:pt x="20" y="14"/>
                    </a:lnTo>
                    <a:lnTo>
                      <a:pt x="20" y="14"/>
                    </a:lnTo>
                    <a:lnTo>
                      <a:pt x="20" y="14"/>
                    </a:lnTo>
                    <a:lnTo>
                      <a:pt x="20" y="14"/>
                    </a:lnTo>
                    <a:lnTo>
                      <a:pt x="20" y="14"/>
                    </a:lnTo>
                    <a:lnTo>
                      <a:pt x="20" y="14"/>
                    </a:lnTo>
                    <a:lnTo>
                      <a:pt x="20" y="14"/>
                    </a:lnTo>
                    <a:lnTo>
                      <a:pt x="20" y="14"/>
                    </a:lnTo>
                    <a:lnTo>
                      <a:pt x="20" y="14"/>
                    </a:lnTo>
                    <a:close/>
                    <a:moveTo>
                      <a:pt x="20" y="22"/>
                    </a:moveTo>
                    <a:lnTo>
                      <a:pt x="20" y="26"/>
                    </a:lnTo>
                    <a:lnTo>
                      <a:pt x="20" y="26"/>
                    </a:lnTo>
                    <a:lnTo>
                      <a:pt x="24" y="26"/>
                    </a:lnTo>
                    <a:lnTo>
                      <a:pt x="24" y="26"/>
                    </a:lnTo>
                    <a:lnTo>
                      <a:pt x="24" y="26"/>
                    </a:lnTo>
                    <a:lnTo>
                      <a:pt x="24" y="26"/>
                    </a:lnTo>
                    <a:lnTo>
                      <a:pt x="24" y="26"/>
                    </a:lnTo>
                    <a:lnTo>
                      <a:pt x="20" y="26"/>
                    </a:lnTo>
                    <a:lnTo>
                      <a:pt x="20" y="26"/>
                    </a:lnTo>
                    <a:lnTo>
                      <a:pt x="20" y="26"/>
                    </a:lnTo>
                    <a:lnTo>
                      <a:pt x="20" y="26"/>
                    </a:lnTo>
                    <a:lnTo>
                      <a:pt x="20" y="26"/>
                    </a:lnTo>
                    <a:lnTo>
                      <a:pt x="20" y="26"/>
                    </a:lnTo>
                    <a:lnTo>
                      <a:pt x="20" y="26"/>
                    </a:lnTo>
                    <a:lnTo>
                      <a:pt x="20" y="26"/>
                    </a:lnTo>
                    <a:lnTo>
                      <a:pt x="20" y="22"/>
                    </a:lnTo>
                    <a:lnTo>
                      <a:pt x="20" y="22"/>
                    </a:lnTo>
                    <a:lnTo>
                      <a:pt x="20" y="22"/>
                    </a:lnTo>
                    <a:lnTo>
                      <a:pt x="20" y="22"/>
                    </a:lnTo>
                    <a:lnTo>
                      <a:pt x="20" y="22"/>
                    </a:lnTo>
                    <a:lnTo>
                      <a:pt x="20" y="22"/>
                    </a:lnTo>
                    <a:lnTo>
                      <a:pt x="20" y="22"/>
                    </a:lnTo>
                    <a:close/>
                    <a:moveTo>
                      <a:pt x="4" y="40"/>
                    </a:moveTo>
                    <a:lnTo>
                      <a:pt x="4" y="40"/>
                    </a:lnTo>
                    <a:lnTo>
                      <a:pt x="0" y="40"/>
                    </a:lnTo>
                    <a:lnTo>
                      <a:pt x="0" y="40"/>
                    </a:lnTo>
                    <a:lnTo>
                      <a:pt x="4" y="36"/>
                    </a:lnTo>
                    <a:lnTo>
                      <a:pt x="4" y="36"/>
                    </a:lnTo>
                    <a:lnTo>
                      <a:pt x="4" y="36"/>
                    </a:lnTo>
                    <a:lnTo>
                      <a:pt x="4" y="36"/>
                    </a:lnTo>
                    <a:lnTo>
                      <a:pt x="4" y="36"/>
                    </a:lnTo>
                    <a:lnTo>
                      <a:pt x="4" y="34"/>
                    </a:lnTo>
                    <a:lnTo>
                      <a:pt x="0" y="34"/>
                    </a:lnTo>
                    <a:lnTo>
                      <a:pt x="0" y="34"/>
                    </a:lnTo>
                    <a:lnTo>
                      <a:pt x="0" y="30"/>
                    </a:lnTo>
                    <a:lnTo>
                      <a:pt x="0" y="30"/>
                    </a:lnTo>
                    <a:lnTo>
                      <a:pt x="4" y="30"/>
                    </a:lnTo>
                    <a:lnTo>
                      <a:pt x="0" y="30"/>
                    </a:lnTo>
                    <a:lnTo>
                      <a:pt x="0" y="30"/>
                    </a:lnTo>
                    <a:lnTo>
                      <a:pt x="0" y="30"/>
                    </a:lnTo>
                    <a:lnTo>
                      <a:pt x="0" y="30"/>
                    </a:lnTo>
                    <a:lnTo>
                      <a:pt x="0" y="26"/>
                    </a:lnTo>
                    <a:lnTo>
                      <a:pt x="0" y="26"/>
                    </a:lnTo>
                    <a:lnTo>
                      <a:pt x="0" y="26"/>
                    </a:lnTo>
                    <a:lnTo>
                      <a:pt x="4" y="30"/>
                    </a:lnTo>
                    <a:lnTo>
                      <a:pt x="4" y="26"/>
                    </a:lnTo>
                    <a:lnTo>
                      <a:pt x="8" y="26"/>
                    </a:lnTo>
                    <a:lnTo>
                      <a:pt x="8" y="26"/>
                    </a:lnTo>
                    <a:lnTo>
                      <a:pt x="12" y="26"/>
                    </a:lnTo>
                    <a:lnTo>
                      <a:pt x="12" y="26"/>
                    </a:lnTo>
                    <a:lnTo>
                      <a:pt x="16" y="26"/>
                    </a:lnTo>
                    <a:lnTo>
                      <a:pt x="16" y="26"/>
                    </a:lnTo>
                    <a:lnTo>
                      <a:pt x="16" y="26"/>
                    </a:lnTo>
                    <a:lnTo>
                      <a:pt x="16" y="26"/>
                    </a:lnTo>
                    <a:lnTo>
                      <a:pt x="20" y="26"/>
                    </a:lnTo>
                    <a:lnTo>
                      <a:pt x="20" y="30"/>
                    </a:lnTo>
                    <a:lnTo>
                      <a:pt x="20" y="30"/>
                    </a:lnTo>
                    <a:lnTo>
                      <a:pt x="24" y="30"/>
                    </a:lnTo>
                    <a:lnTo>
                      <a:pt x="20" y="30"/>
                    </a:lnTo>
                    <a:lnTo>
                      <a:pt x="20" y="30"/>
                    </a:lnTo>
                    <a:lnTo>
                      <a:pt x="20" y="30"/>
                    </a:lnTo>
                    <a:lnTo>
                      <a:pt x="20" y="30"/>
                    </a:lnTo>
                    <a:lnTo>
                      <a:pt x="20" y="30"/>
                    </a:lnTo>
                    <a:lnTo>
                      <a:pt x="20" y="30"/>
                    </a:lnTo>
                    <a:lnTo>
                      <a:pt x="16" y="30"/>
                    </a:lnTo>
                    <a:lnTo>
                      <a:pt x="12" y="34"/>
                    </a:lnTo>
                    <a:lnTo>
                      <a:pt x="12" y="34"/>
                    </a:lnTo>
                    <a:lnTo>
                      <a:pt x="12" y="34"/>
                    </a:lnTo>
                    <a:lnTo>
                      <a:pt x="8" y="34"/>
                    </a:lnTo>
                    <a:lnTo>
                      <a:pt x="8" y="34"/>
                    </a:lnTo>
                    <a:lnTo>
                      <a:pt x="8" y="34"/>
                    </a:lnTo>
                    <a:lnTo>
                      <a:pt x="8" y="34"/>
                    </a:lnTo>
                    <a:lnTo>
                      <a:pt x="8" y="36"/>
                    </a:lnTo>
                    <a:lnTo>
                      <a:pt x="4" y="36"/>
                    </a:lnTo>
                    <a:lnTo>
                      <a:pt x="4" y="40"/>
                    </a:lnTo>
                    <a:lnTo>
                      <a:pt x="4" y="40"/>
                    </a:lnTo>
                    <a:lnTo>
                      <a:pt x="4" y="40"/>
                    </a:lnTo>
                    <a:lnTo>
                      <a:pt x="4" y="40"/>
                    </a:lnTo>
                    <a:lnTo>
                      <a:pt x="4" y="40"/>
                    </a:lnTo>
                    <a:lnTo>
                      <a:pt x="4" y="40"/>
                    </a:lnTo>
                    <a:lnTo>
                      <a:pt x="4" y="4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1" name="Freeform 98">
                <a:extLst>
                  <a:ext uri="{FF2B5EF4-FFF2-40B4-BE49-F238E27FC236}">
                    <a16:creationId xmlns:a16="http://schemas.microsoft.com/office/drawing/2014/main" id="{2F11530F-06F4-45E9-ACFE-4CC4259CC870}"/>
                  </a:ext>
                </a:extLst>
              </p:cNvPr>
              <p:cNvSpPr>
                <a:spLocks noEditPoints="1"/>
              </p:cNvSpPr>
              <p:nvPr/>
            </p:nvSpPr>
            <p:spPr bwMode="auto">
              <a:xfrm>
                <a:off x="4173600" y="7962657"/>
                <a:ext cx="24396" cy="38337"/>
              </a:xfrm>
              <a:custGeom>
                <a:avLst/>
                <a:gdLst>
                  <a:gd name="T0" fmla="*/ 10 w 14"/>
                  <a:gd name="T1" fmla="*/ 12 h 22"/>
                  <a:gd name="T2" fmla="*/ 6 w 14"/>
                  <a:gd name="T3" fmla="*/ 12 h 22"/>
                  <a:gd name="T4" fmla="*/ 6 w 14"/>
                  <a:gd name="T5" fmla="*/ 12 h 22"/>
                  <a:gd name="T6" fmla="*/ 10 w 14"/>
                  <a:gd name="T7" fmla="*/ 12 h 22"/>
                  <a:gd name="T8" fmla="*/ 10 w 14"/>
                  <a:gd name="T9" fmla="*/ 12 h 22"/>
                  <a:gd name="T10" fmla="*/ 10 w 14"/>
                  <a:gd name="T11" fmla="*/ 14 h 22"/>
                  <a:gd name="T12" fmla="*/ 10 w 14"/>
                  <a:gd name="T13" fmla="*/ 14 h 22"/>
                  <a:gd name="T14" fmla="*/ 10 w 14"/>
                  <a:gd name="T15" fmla="*/ 4 h 22"/>
                  <a:gd name="T16" fmla="*/ 10 w 14"/>
                  <a:gd name="T17" fmla="*/ 4 h 22"/>
                  <a:gd name="T18" fmla="*/ 10 w 14"/>
                  <a:gd name="T19" fmla="*/ 4 h 22"/>
                  <a:gd name="T20" fmla="*/ 10 w 14"/>
                  <a:gd name="T21" fmla="*/ 4 h 22"/>
                  <a:gd name="T22" fmla="*/ 10 w 14"/>
                  <a:gd name="T23" fmla="*/ 0 h 22"/>
                  <a:gd name="T24" fmla="*/ 10 w 14"/>
                  <a:gd name="T25" fmla="*/ 0 h 22"/>
                  <a:gd name="T26" fmla="*/ 10 w 14"/>
                  <a:gd name="T27" fmla="*/ 0 h 22"/>
                  <a:gd name="T28" fmla="*/ 14 w 14"/>
                  <a:gd name="T29" fmla="*/ 0 h 22"/>
                  <a:gd name="T30" fmla="*/ 14 w 14"/>
                  <a:gd name="T31" fmla="*/ 4 h 22"/>
                  <a:gd name="T32" fmla="*/ 10 w 14"/>
                  <a:gd name="T33" fmla="*/ 4 h 22"/>
                  <a:gd name="T34" fmla="*/ 10 w 14"/>
                  <a:gd name="T35" fmla="*/ 8 h 22"/>
                  <a:gd name="T36" fmla="*/ 6 w 14"/>
                  <a:gd name="T37" fmla="*/ 8 h 22"/>
                  <a:gd name="T38" fmla="*/ 6 w 14"/>
                  <a:gd name="T39" fmla="*/ 4 h 22"/>
                  <a:gd name="T40" fmla="*/ 2 w 14"/>
                  <a:gd name="T41" fmla="*/ 4 h 22"/>
                  <a:gd name="T42" fmla="*/ 2 w 14"/>
                  <a:gd name="T43" fmla="*/ 0 h 22"/>
                  <a:gd name="T44" fmla="*/ 6 w 14"/>
                  <a:gd name="T45" fmla="*/ 0 h 22"/>
                  <a:gd name="T46" fmla="*/ 6 w 14"/>
                  <a:gd name="T47" fmla="*/ 0 h 22"/>
                  <a:gd name="T48" fmla="*/ 10 w 14"/>
                  <a:gd name="T49" fmla="*/ 4 h 22"/>
                  <a:gd name="T50" fmla="*/ 10 w 14"/>
                  <a:gd name="T51" fmla="*/ 4 h 22"/>
                  <a:gd name="T52" fmla="*/ 10 w 14"/>
                  <a:gd name="T53" fmla="*/ 8 h 22"/>
                  <a:gd name="T54" fmla="*/ 10 w 14"/>
                  <a:gd name="T55" fmla="*/ 12 h 22"/>
                  <a:gd name="T56" fmla="*/ 6 w 14"/>
                  <a:gd name="T57" fmla="*/ 8 h 22"/>
                  <a:gd name="T58" fmla="*/ 6 w 14"/>
                  <a:gd name="T59" fmla="*/ 8 h 22"/>
                  <a:gd name="T60" fmla="*/ 2 w 14"/>
                  <a:gd name="T61" fmla="*/ 4 h 22"/>
                  <a:gd name="T62" fmla="*/ 2 w 14"/>
                  <a:gd name="T63" fmla="*/ 4 h 22"/>
                  <a:gd name="T64" fmla="*/ 2 w 14"/>
                  <a:gd name="T65" fmla="*/ 0 h 22"/>
                  <a:gd name="T66" fmla="*/ 2 w 14"/>
                  <a:gd name="T67" fmla="*/ 0 h 22"/>
                  <a:gd name="T68" fmla="*/ 2 w 14"/>
                  <a:gd name="T69" fmla="*/ 0 h 22"/>
                  <a:gd name="T70" fmla="*/ 2 w 14"/>
                  <a:gd name="T71" fmla="*/ 4 h 22"/>
                  <a:gd name="T72" fmla="*/ 2 w 14"/>
                  <a:gd name="T73" fmla="*/ 4 h 22"/>
                  <a:gd name="T74" fmla="*/ 6 w 14"/>
                  <a:gd name="T75" fmla="*/ 4 h 22"/>
                  <a:gd name="T76" fmla="*/ 6 w 14"/>
                  <a:gd name="T77" fmla="*/ 4 h 22"/>
                  <a:gd name="T78" fmla="*/ 6 w 14"/>
                  <a:gd name="T79" fmla="*/ 8 h 22"/>
                  <a:gd name="T80" fmla="*/ 10 w 14"/>
                  <a:gd name="T81" fmla="*/ 8 h 22"/>
                  <a:gd name="T82" fmla="*/ 10 w 14"/>
                  <a:gd name="T83" fmla="*/ 12 h 22"/>
                  <a:gd name="T84" fmla="*/ 2 w 14"/>
                  <a:gd name="T85" fmla="*/ 8 h 22"/>
                  <a:gd name="T86" fmla="*/ 2 w 14"/>
                  <a:gd name="T87" fmla="*/ 8 h 22"/>
                  <a:gd name="T88" fmla="*/ 2 w 14"/>
                  <a:gd name="T89" fmla="*/ 8 h 22"/>
                  <a:gd name="T90" fmla="*/ 0 w 14"/>
                  <a:gd name="T91" fmla="*/ 8 h 22"/>
                  <a:gd name="T92" fmla="*/ 0 w 14"/>
                  <a:gd name="T93" fmla="*/ 4 h 22"/>
                  <a:gd name="T94" fmla="*/ 2 w 14"/>
                  <a:gd name="T95" fmla="*/ 4 h 22"/>
                  <a:gd name="T96" fmla="*/ 2 w 14"/>
                  <a:gd name="T97" fmla="*/ 4 h 22"/>
                  <a:gd name="T98" fmla="*/ 2 w 14"/>
                  <a:gd name="T99" fmla="*/ 8 h 22"/>
                  <a:gd name="T100" fmla="*/ 2 w 14"/>
                  <a:gd name="T101" fmla="*/ 8 h 22"/>
                  <a:gd name="T102" fmla="*/ 2 w 14"/>
                  <a:gd name="T103" fmla="*/ 8 h 22"/>
                  <a:gd name="T104" fmla="*/ 2 w 14"/>
                  <a:gd name="T105" fmla="*/ 8 h 22"/>
                  <a:gd name="T106" fmla="*/ 10 w 14"/>
                  <a:gd name="T107" fmla="*/ 22 h 22"/>
                  <a:gd name="T108" fmla="*/ 6 w 14"/>
                  <a:gd name="T109" fmla="*/ 18 h 22"/>
                  <a:gd name="T110" fmla="*/ 6 w 14"/>
                  <a:gd name="T111" fmla="*/ 14 h 22"/>
                  <a:gd name="T112" fmla="*/ 6 w 14"/>
                  <a:gd name="T113" fmla="*/ 14 h 22"/>
                  <a:gd name="T114" fmla="*/ 6 w 14"/>
                  <a:gd name="T115" fmla="*/ 14 h 22"/>
                  <a:gd name="T116" fmla="*/ 10 w 14"/>
                  <a:gd name="T117" fmla="*/ 18 h 22"/>
                  <a:gd name="T118" fmla="*/ 10 w 14"/>
                  <a:gd name="T119" fmla="*/ 22 h 22"/>
                  <a:gd name="T120" fmla="*/ 10 w 14"/>
                  <a:gd name="T121" fmla="*/ 22 h 22"/>
                  <a:gd name="T122" fmla="*/ 10 w 14"/>
                  <a:gd name="T1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 h="22">
                    <a:moveTo>
                      <a:pt x="10" y="14"/>
                    </a:moveTo>
                    <a:lnTo>
                      <a:pt x="10" y="12"/>
                    </a:lnTo>
                    <a:lnTo>
                      <a:pt x="6" y="12"/>
                    </a:lnTo>
                    <a:lnTo>
                      <a:pt x="6" y="12"/>
                    </a:lnTo>
                    <a:lnTo>
                      <a:pt x="6" y="12"/>
                    </a:lnTo>
                    <a:lnTo>
                      <a:pt x="6" y="12"/>
                    </a:lnTo>
                    <a:lnTo>
                      <a:pt x="6" y="12"/>
                    </a:lnTo>
                    <a:lnTo>
                      <a:pt x="10" y="12"/>
                    </a:lnTo>
                    <a:lnTo>
                      <a:pt x="10" y="12"/>
                    </a:lnTo>
                    <a:lnTo>
                      <a:pt x="10" y="12"/>
                    </a:lnTo>
                    <a:lnTo>
                      <a:pt x="10" y="14"/>
                    </a:lnTo>
                    <a:lnTo>
                      <a:pt x="10" y="14"/>
                    </a:lnTo>
                    <a:lnTo>
                      <a:pt x="10" y="14"/>
                    </a:lnTo>
                    <a:lnTo>
                      <a:pt x="10" y="14"/>
                    </a:lnTo>
                    <a:lnTo>
                      <a:pt x="10" y="14"/>
                    </a:lnTo>
                    <a:close/>
                    <a:moveTo>
                      <a:pt x="10" y="4"/>
                    </a:moveTo>
                    <a:lnTo>
                      <a:pt x="10" y="4"/>
                    </a:lnTo>
                    <a:lnTo>
                      <a:pt x="10" y="4"/>
                    </a:lnTo>
                    <a:lnTo>
                      <a:pt x="10" y="4"/>
                    </a:lnTo>
                    <a:lnTo>
                      <a:pt x="10" y="4"/>
                    </a:lnTo>
                    <a:lnTo>
                      <a:pt x="10" y="4"/>
                    </a:lnTo>
                    <a:lnTo>
                      <a:pt x="10" y="4"/>
                    </a:lnTo>
                    <a:lnTo>
                      <a:pt x="10" y="0"/>
                    </a:lnTo>
                    <a:lnTo>
                      <a:pt x="10" y="0"/>
                    </a:lnTo>
                    <a:lnTo>
                      <a:pt x="10" y="0"/>
                    </a:lnTo>
                    <a:lnTo>
                      <a:pt x="10" y="0"/>
                    </a:lnTo>
                    <a:lnTo>
                      <a:pt x="10" y="0"/>
                    </a:lnTo>
                    <a:lnTo>
                      <a:pt x="10" y="0"/>
                    </a:lnTo>
                    <a:lnTo>
                      <a:pt x="14" y="0"/>
                    </a:lnTo>
                    <a:lnTo>
                      <a:pt x="14" y="0"/>
                    </a:lnTo>
                    <a:lnTo>
                      <a:pt x="14" y="4"/>
                    </a:lnTo>
                    <a:lnTo>
                      <a:pt x="14" y="4"/>
                    </a:lnTo>
                    <a:lnTo>
                      <a:pt x="10" y="4"/>
                    </a:lnTo>
                    <a:lnTo>
                      <a:pt x="10" y="4"/>
                    </a:lnTo>
                    <a:lnTo>
                      <a:pt x="10" y="4"/>
                    </a:lnTo>
                    <a:close/>
                    <a:moveTo>
                      <a:pt x="10" y="8"/>
                    </a:moveTo>
                    <a:lnTo>
                      <a:pt x="10" y="8"/>
                    </a:lnTo>
                    <a:lnTo>
                      <a:pt x="6" y="8"/>
                    </a:lnTo>
                    <a:lnTo>
                      <a:pt x="6" y="4"/>
                    </a:lnTo>
                    <a:lnTo>
                      <a:pt x="6" y="4"/>
                    </a:lnTo>
                    <a:lnTo>
                      <a:pt x="6" y="4"/>
                    </a:lnTo>
                    <a:lnTo>
                      <a:pt x="2" y="4"/>
                    </a:lnTo>
                    <a:lnTo>
                      <a:pt x="2" y="4"/>
                    </a:lnTo>
                    <a:lnTo>
                      <a:pt x="2" y="0"/>
                    </a:lnTo>
                    <a:lnTo>
                      <a:pt x="2" y="0"/>
                    </a:lnTo>
                    <a:lnTo>
                      <a:pt x="6" y="0"/>
                    </a:lnTo>
                    <a:lnTo>
                      <a:pt x="6" y="0"/>
                    </a:lnTo>
                    <a:lnTo>
                      <a:pt x="6" y="0"/>
                    </a:lnTo>
                    <a:lnTo>
                      <a:pt x="6" y="0"/>
                    </a:lnTo>
                    <a:lnTo>
                      <a:pt x="10" y="4"/>
                    </a:lnTo>
                    <a:lnTo>
                      <a:pt x="10" y="4"/>
                    </a:lnTo>
                    <a:lnTo>
                      <a:pt x="10" y="4"/>
                    </a:lnTo>
                    <a:lnTo>
                      <a:pt x="10" y="8"/>
                    </a:lnTo>
                    <a:lnTo>
                      <a:pt x="10" y="8"/>
                    </a:lnTo>
                    <a:lnTo>
                      <a:pt x="10" y="8"/>
                    </a:lnTo>
                    <a:close/>
                    <a:moveTo>
                      <a:pt x="10" y="12"/>
                    </a:moveTo>
                    <a:lnTo>
                      <a:pt x="6" y="12"/>
                    </a:lnTo>
                    <a:lnTo>
                      <a:pt x="6" y="8"/>
                    </a:lnTo>
                    <a:lnTo>
                      <a:pt x="6" y="8"/>
                    </a:lnTo>
                    <a:lnTo>
                      <a:pt x="6" y="8"/>
                    </a:lnTo>
                    <a:lnTo>
                      <a:pt x="2" y="4"/>
                    </a:lnTo>
                    <a:lnTo>
                      <a:pt x="2" y="4"/>
                    </a:lnTo>
                    <a:lnTo>
                      <a:pt x="2" y="4"/>
                    </a:lnTo>
                    <a:lnTo>
                      <a:pt x="2" y="4"/>
                    </a:lnTo>
                    <a:lnTo>
                      <a:pt x="2" y="0"/>
                    </a:lnTo>
                    <a:lnTo>
                      <a:pt x="2" y="0"/>
                    </a:lnTo>
                    <a:lnTo>
                      <a:pt x="2" y="0"/>
                    </a:lnTo>
                    <a:lnTo>
                      <a:pt x="2" y="0"/>
                    </a:lnTo>
                    <a:lnTo>
                      <a:pt x="2" y="0"/>
                    </a:lnTo>
                    <a:lnTo>
                      <a:pt x="2" y="0"/>
                    </a:lnTo>
                    <a:lnTo>
                      <a:pt x="2" y="0"/>
                    </a:lnTo>
                    <a:lnTo>
                      <a:pt x="2" y="4"/>
                    </a:lnTo>
                    <a:lnTo>
                      <a:pt x="2" y="4"/>
                    </a:lnTo>
                    <a:lnTo>
                      <a:pt x="2" y="4"/>
                    </a:lnTo>
                    <a:lnTo>
                      <a:pt x="6" y="4"/>
                    </a:lnTo>
                    <a:lnTo>
                      <a:pt x="6" y="4"/>
                    </a:lnTo>
                    <a:lnTo>
                      <a:pt x="6" y="4"/>
                    </a:lnTo>
                    <a:lnTo>
                      <a:pt x="6" y="4"/>
                    </a:lnTo>
                    <a:lnTo>
                      <a:pt x="6" y="8"/>
                    </a:lnTo>
                    <a:lnTo>
                      <a:pt x="6" y="8"/>
                    </a:lnTo>
                    <a:lnTo>
                      <a:pt x="10" y="8"/>
                    </a:lnTo>
                    <a:lnTo>
                      <a:pt x="10" y="8"/>
                    </a:lnTo>
                    <a:lnTo>
                      <a:pt x="10" y="12"/>
                    </a:lnTo>
                    <a:lnTo>
                      <a:pt x="10" y="12"/>
                    </a:lnTo>
                    <a:lnTo>
                      <a:pt x="10" y="12"/>
                    </a:lnTo>
                    <a:close/>
                    <a:moveTo>
                      <a:pt x="2" y="8"/>
                    </a:moveTo>
                    <a:lnTo>
                      <a:pt x="2" y="8"/>
                    </a:lnTo>
                    <a:lnTo>
                      <a:pt x="2" y="8"/>
                    </a:lnTo>
                    <a:lnTo>
                      <a:pt x="2" y="8"/>
                    </a:lnTo>
                    <a:lnTo>
                      <a:pt x="2" y="8"/>
                    </a:lnTo>
                    <a:lnTo>
                      <a:pt x="0" y="8"/>
                    </a:lnTo>
                    <a:lnTo>
                      <a:pt x="0" y="8"/>
                    </a:lnTo>
                    <a:lnTo>
                      <a:pt x="0" y="8"/>
                    </a:lnTo>
                    <a:lnTo>
                      <a:pt x="0" y="4"/>
                    </a:lnTo>
                    <a:lnTo>
                      <a:pt x="0" y="4"/>
                    </a:lnTo>
                    <a:lnTo>
                      <a:pt x="2" y="4"/>
                    </a:lnTo>
                    <a:lnTo>
                      <a:pt x="2" y="4"/>
                    </a:lnTo>
                    <a:lnTo>
                      <a:pt x="2" y="4"/>
                    </a:lnTo>
                    <a:lnTo>
                      <a:pt x="2" y="8"/>
                    </a:lnTo>
                    <a:lnTo>
                      <a:pt x="2" y="8"/>
                    </a:lnTo>
                    <a:lnTo>
                      <a:pt x="2" y="8"/>
                    </a:lnTo>
                    <a:lnTo>
                      <a:pt x="2" y="8"/>
                    </a:lnTo>
                    <a:lnTo>
                      <a:pt x="2" y="8"/>
                    </a:lnTo>
                    <a:lnTo>
                      <a:pt x="2" y="8"/>
                    </a:lnTo>
                    <a:lnTo>
                      <a:pt x="2" y="8"/>
                    </a:lnTo>
                    <a:lnTo>
                      <a:pt x="2" y="8"/>
                    </a:lnTo>
                    <a:close/>
                    <a:moveTo>
                      <a:pt x="10" y="22"/>
                    </a:moveTo>
                    <a:lnTo>
                      <a:pt x="10" y="22"/>
                    </a:lnTo>
                    <a:lnTo>
                      <a:pt x="10" y="22"/>
                    </a:lnTo>
                    <a:lnTo>
                      <a:pt x="6" y="18"/>
                    </a:lnTo>
                    <a:lnTo>
                      <a:pt x="6" y="18"/>
                    </a:lnTo>
                    <a:lnTo>
                      <a:pt x="6" y="14"/>
                    </a:lnTo>
                    <a:lnTo>
                      <a:pt x="6" y="14"/>
                    </a:lnTo>
                    <a:lnTo>
                      <a:pt x="6" y="14"/>
                    </a:lnTo>
                    <a:lnTo>
                      <a:pt x="6" y="14"/>
                    </a:lnTo>
                    <a:lnTo>
                      <a:pt x="6" y="14"/>
                    </a:lnTo>
                    <a:lnTo>
                      <a:pt x="6" y="18"/>
                    </a:lnTo>
                    <a:lnTo>
                      <a:pt x="10" y="18"/>
                    </a:lnTo>
                    <a:lnTo>
                      <a:pt x="10" y="22"/>
                    </a:lnTo>
                    <a:lnTo>
                      <a:pt x="10" y="22"/>
                    </a:lnTo>
                    <a:lnTo>
                      <a:pt x="10" y="22"/>
                    </a:lnTo>
                    <a:lnTo>
                      <a:pt x="10" y="22"/>
                    </a:lnTo>
                    <a:lnTo>
                      <a:pt x="10" y="22"/>
                    </a:lnTo>
                    <a:lnTo>
                      <a:pt x="10" y="2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2" name="Freeform 99">
                <a:extLst>
                  <a:ext uri="{FF2B5EF4-FFF2-40B4-BE49-F238E27FC236}">
                    <a16:creationId xmlns:a16="http://schemas.microsoft.com/office/drawing/2014/main" id="{86DC0946-375C-48EC-B069-A27F8A0587FD}"/>
                  </a:ext>
                </a:extLst>
              </p:cNvPr>
              <p:cNvSpPr>
                <a:spLocks noEditPoints="1"/>
              </p:cNvSpPr>
              <p:nvPr/>
            </p:nvSpPr>
            <p:spPr bwMode="auto">
              <a:xfrm>
                <a:off x="4835782" y="7631566"/>
                <a:ext cx="299724" cy="435646"/>
              </a:xfrm>
              <a:custGeom>
                <a:avLst/>
                <a:gdLst>
                  <a:gd name="T0" fmla="*/ 44 w 172"/>
                  <a:gd name="T1" fmla="*/ 238 h 250"/>
                  <a:gd name="T2" fmla="*/ 30 w 172"/>
                  <a:gd name="T3" fmla="*/ 232 h 250"/>
                  <a:gd name="T4" fmla="*/ 30 w 172"/>
                  <a:gd name="T5" fmla="*/ 212 h 250"/>
                  <a:gd name="T6" fmla="*/ 26 w 172"/>
                  <a:gd name="T7" fmla="*/ 202 h 250"/>
                  <a:gd name="T8" fmla="*/ 22 w 172"/>
                  <a:gd name="T9" fmla="*/ 180 h 250"/>
                  <a:gd name="T10" fmla="*/ 30 w 172"/>
                  <a:gd name="T11" fmla="*/ 172 h 250"/>
                  <a:gd name="T12" fmla="*/ 40 w 172"/>
                  <a:gd name="T13" fmla="*/ 164 h 250"/>
                  <a:gd name="T14" fmla="*/ 56 w 172"/>
                  <a:gd name="T15" fmla="*/ 154 h 250"/>
                  <a:gd name="T16" fmla="*/ 66 w 172"/>
                  <a:gd name="T17" fmla="*/ 138 h 250"/>
                  <a:gd name="T18" fmla="*/ 86 w 172"/>
                  <a:gd name="T19" fmla="*/ 128 h 250"/>
                  <a:gd name="T20" fmla="*/ 78 w 172"/>
                  <a:gd name="T21" fmla="*/ 116 h 250"/>
                  <a:gd name="T22" fmla="*/ 66 w 172"/>
                  <a:gd name="T23" fmla="*/ 108 h 250"/>
                  <a:gd name="T24" fmla="*/ 64 w 172"/>
                  <a:gd name="T25" fmla="*/ 86 h 250"/>
                  <a:gd name="T26" fmla="*/ 56 w 172"/>
                  <a:gd name="T27" fmla="*/ 64 h 250"/>
                  <a:gd name="T28" fmla="*/ 40 w 172"/>
                  <a:gd name="T29" fmla="*/ 42 h 250"/>
                  <a:gd name="T30" fmla="*/ 22 w 172"/>
                  <a:gd name="T31" fmla="*/ 34 h 250"/>
                  <a:gd name="T32" fmla="*/ 22 w 172"/>
                  <a:gd name="T33" fmla="*/ 22 h 250"/>
                  <a:gd name="T34" fmla="*/ 40 w 172"/>
                  <a:gd name="T35" fmla="*/ 38 h 250"/>
                  <a:gd name="T36" fmla="*/ 64 w 172"/>
                  <a:gd name="T37" fmla="*/ 34 h 250"/>
                  <a:gd name="T38" fmla="*/ 78 w 172"/>
                  <a:gd name="T39" fmla="*/ 34 h 250"/>
                  <a:gd name="T40" fmla="*/ 90 w 172"/>
                  <a:gd name="T41" fmla="*/ 26 h 250"/>
                  <a:gd name="T42" fmla="*/ 94 w 172"/>
                  <a:gd name="T43" fmla="*/ 12 h 250"/>
                  <a:gd name="T44" fmla="*/ 112 w 172"/>
                  <a:gd name="T45" fmla="*/ 4 h 250"/>
                  <a:gd name="T46" fmla="*/ 130 w 172"/>
                  <a:gd name="T47" fmla="*/ 12 h 250"/>
                  <a:gd name="T48" fmla="*/ 130 w 172"/>
                  <a:gd name="T49" fmla="*/ 22 h 250"/>
                  <a:gd name="T50" fmla="*/ 130 w 172"/>
                  <a:gd name="T51" fmla="*/ 34 h 250"/>
                  <a:gd name="T52" fmla="*/ 142 w 172"/>
                  <a:gd name="T53" fmla="*/ 56 h 250"/>
                  <a:gd name="T54" fmla="*/ 138 w 172"/>
                  <a:gd name="T55" fmla="*/ 78 h 250"/>
                  <a:gd name="T56" fmla="*/ 144 w 172"/>
                  <a:gd name="T57" fmla="*/ 98 h 250"/>
                  <a:gd name="T58" fmla="*/ 144 w 172"/>
                  <a:gd name="T59" fmla="*/ 116 h 250"/>
                  <a:gd name="T60" fmla="*/ 142 w 172"/>
                  <a:gd name="T61" fmla="*/ 132 h 250"/>
                  <a:gd name="T62" fmla="*/ 152 w 172"/>
                  <a:gd name="T63" fmla="*/ 142 h 250"/>
                  <a:gd name="T64" fmla="*/ 148 w 172"/>
                  <a:gd name="T65" fmla="*/ 158 h 250"/>
                  <a:gd name="T66" fmla="*/ 172 w 172"/>
                  <a:gd name="T67" fmla="*/ 176 h 250"/>
                  <a:gd name="T68" fmla="*/ 160 w 172"/>
                  <a:gd name="T69" fmla="*/ 194 h 250"/>
                  <a:gd name="T70" fmla="*/ 142 w 172"/>
                  <a:gd name="T71" fmla="*/ 212 h 250"/>
                  <a:gd name="T72" fmla="*/ 122 w 172"/>
                  <a:gd name="T73" fmla="*/ 224 h 250"/>
                  <a:gd name="T74" fmla="*/ 108 w 172"/>
                  <a:gd name="T75" fmla="*/ 232 h 250"/>
                  <a:gd name="T76" fmla="*/ 100 w 172"/>
                  <a:gd name="T77" fmla="*/ 228 h 250"/>
                  <a:gd name="T78" fmla="*/ 90 w 172"/>
                  <a:gd name="T79" fmla="*/ 236 h 250"/>
                  <a:gd name="T80" fmla="*/ 82 w 172"/>
                  <a:gd name="T81" fmla="*/ 238 h 250"/>
                  <a:gd name="T82" fmla="*/ 66 w 172"/>
                  <a:gd name="T83" fmla="*/ 242 h 250"/>
                  <a:gd name="T84" fmla="*/ 48 w 172"/>
                  <a:gd name="T85" fmla="*/ 250 h 250"/>
                  <a:gd name="T86" fmla="*/ 48 w 172"/>
                  <a:gd name="T87" fmla="*/ 242 h 250"/>
                  <a:gd name="T88" fmla="*/ 78 w 172"/>
                  <a:gd name="T89" fmla="*/ 128 h 250"/>
                  <a:gd name="T90" fmla="*/ 48 w 172"/>
                  <a:gd name="T91" fmla="*/ 158 h 250"/>
                  <a:gd name="T92" fmla="*/ 26 w 172"/>
                  <a:gd name="T93" fmla="*/ 172 h 250"/>
                  <a:gd name="T94" fmla="*/ 2 w 172"/>
                  <a:gd name="T95" fmla="*/ 236 h 250"/>
                  <a:gd name="T96" fmla="*/ 6 w 172"/>
                  <a:gd name="T97" fmla="*/ 242 h 250"/>
                  <a:gd name="T98" fmla="*/ 0 w 172"/>
                  <a:gd name="T99" fmla="*/ 242 h 250"/>
                  <a:gd name="T100" fmla="*/ 44 w 172"/>
                  <a:gd name="T101" fmla="*/ 242 h 250"/>
                  <a:gd name="T102" fmla="*/ 44 w 172"/>
                  <a:gd name="T103" fmla="*/ 246 h 250"/>
                  <a:gd name="T104" fmla="*/ 34 w 172"/>
                  <a:gd name="T105" fmla="*/ 242 h 250"/>
                  <a:gd name="T106" fmla="*/ 6 w 172"/>
                  <a:gd name="T107" fmla="*/ 242 h 250"/>
                  <a:gd name="T108" fmla="*/ 56 w 172"/>
                  <a:gd name="T109"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50">
                    <a:moveTo>
                      <a:pt x="48" y="242"/>
                    </a:moveTo>
                    <a:lnTo>
                      <a:pt x="48" y="238"/>
                    </a:lnTo>
                    <a:lnTo>
                      <a:pt x="52" y="236"/>
                    </a:lnTo>
                    <a:lnTo>
                      <a:pt x="48" y="238"/>
                    </a:lnTo>
                    <a:lnTo>
                      <a:pt x="44" y="238"/>
                    </a:lnTo>
                    <a:lnTo>
                      <a:pt x="40" y="238"/>
                    </a:lnTo>
                    <a:lnTo>
                      <a:pt x="44" y="238"/>
                    </a:lnTo>
                    <a:lnTo>
                      <a:pt x="44" y="236"/>
                    </a:lnTo>
                    <a:lnTo>
                      <a:pt x="40" y="236"/>
                    </a:lnTo>
                    <a:lnTo>
                      <a:pt x="36" y="236"/>
                    </a:lnTo>
                    <a:lnTo>
                      <a:pt x="34" y="232"/>
                    </a:lnTo>
                    <a:lnTo>
                      <a:pt x="34" y="236"/>
                    </a:lnTo>
                    <a:lnTo>
                      <a:pt x="34" y="232"/>
                    </a:lnTo>
                    <a:lnTo>
                      <a:pt x="30" y="232"/>
                    </a:lnTo>
                    <a:lnTo>
                      <a:pt x="26" y="232"/>
                    </a:lnTo>
                    <a:lnTo>
                      <a:pt x="26" y="228"/>
                    </a:lnTo>
                    <a:lnTo>
                      <a:pt x="26" y="224"/>
                    </a:lnTo>
                    <a:lnTo>
                      <a:pt x="26" y="220"/>
                    </a:lnTo>
                    <a:lnTo>
                      <a:pt x="26" y="216"/>
                    </a:lnTo>
                    <a:lnTo>
                      <a:pt x="30" y="216"/>
                    </a:lnTo>
                    <a:lnTo>
                      <a:pt x="30" y="212"/>
                    </a:lnTo>
                    <a:lnTo>
                      <a:pt x="30" y="208"/>
                    </a:lnTo>
                    <a:lnTo>
                      <a:pt x="26" y="208"/>
                    </a:lnTo>
                    <a:lnTo>
                      <a:pt x="30" y="208"/>
                    </a:lnTo>
                    <a:lnTo>
                      <a:pt x="30" y="206"/>
                    </a:lnTo>
                    <a:lnTo>
                      <a:pt x="26" y="206"/>
                    </a:lnTo>
                    <a:lnTo>
                      <a:pt x="30" y="202"/>
                    </a:lnTo>
                    <a:lnTo>
                      <a:pt x="26" y="202"/>
                    </a:lnTo>
                    <a:lnTo>
                      <a:pt x="26" y="198"/>
                    </a:lnTo>
                    <a:lnTo>
                      <a:pt x="26" y="194"/>
                    </a:lnTo>
                    <a:lnTo>
                      <a:pt x="26" y="192"/>
                    </a:lnTo>
                    <a:lnTo>
                      <a:pt x="22" y="192"/>
                    </a:lnTo>
                    <a:lnTo>
                      <a:pt x="22" y="188"/>
                    </a:lnTo>
                    <a:lnTo>
                      <a:pt x="22" y="184"/>
                    </a:lnTo>
                    <a:lnTo>
                      <a:pt x="22" y="180"/>
                    </a:lnTo>
                    <a:lnTo>
                      <a:pt x="26" y="180"/>
                    </a:lnTo>
                    <a:lnTo>
                      <a:pt x="26" y="176"/>
                    </a:lnTo>
                    <a:lnTo>
                      <a:pt x="30" y="172"/>
                    </a:lnTo>
                    <a:lnTo>
                      <a:pt x="30" y="176"/>
                    </a:lnTo>
                    <a:lnTo>
                      <a:pt x="30" y="172"/>
                    </a:lnTo>
                    <a:lnTo>
                      <a:pt x="30" y="168"/>
                    </a:lnTo>
                    <a:lnTo>
                      <a:pt x="30" y="172"/>
                    </a:lnTo>
                    <a:lnTo>
                      <a:pt x="34" y="168"/>
                    </a:lnTo>
                    <a:lnTo>
                      <a:pt x="34" y="172"/>
                    </a:lnTo>
                    <a:lnTo>
                      <a:pt x="36" y="168"/>
                    </a:lnTo>
                    <a:lnTo>
                      <a:pt x="40" y="168"/>
                    </a:lnTo>
                    <a:lnTo>
                      <a:pt x="40" y="164"/>
                    </a:lnTo>
                    <a:lnTo>
                      <a:pt x="36" y="164"/>
                    </a:lnTo>
                    <a:lnTo>
                      <a:pt x="40" y="164"/>
                    </a:lnTo>
                    <a:lnTo>
                      <a:pt x="40" y="162"/>
                    </a:lnTo>
                    <a:lnTo>
                      <a:pt x="44" y="158"/>
                    </a:lnTo>
                    <a:lnTo>
                      <a:pt x="44" y="162"/>
                    </a:lnTo>
                    <a:lnTo>
                      <a:pt x="48" y="162"/>
                    </a:lnTo>
                    <a:lnTo>
                      <a:pt x="48" y="158"/>
                    </a:lnTo>
                    <a:lnTo>
                      <a:pt x="52" y="154"/>
                    </a:lnTo>
                    <a:lnTo>
                      <a:pt x="56" y="154"/>
                    </a:lnTo>
                    <a:lnTo>
                      <a:pt x="56" y="150"/>
                    </a:lnTo>
                    <a:lnTo>
                      <a:pt x="60" y="150"/>
                    </a:lnTo>
                    <a:lnTo>
                      <a:pt x="60" y="146"/>
                    </a:lnTo>
                    <a:lnTo>
                      <a:pt x="64" y="146"/>
                    </a:lnTo>
                    <a:lnTo>
                      <a:pt x="64" y="142"/>
                    </a:lnTo>
                    <a:lnTo>
                      <a:pt x="66" y="142"/>
                    </a:lnTo>
                    <a:lnTo>
                      <a:pt x="66" y="138"/>
                    </a:lnTo>
                    <a:lnTo>
                      <a:pt x="70" y="136"/>
                    </a:lnTo>
                    <a:lnTo>
                      <a:pt x="70" y="132"/>
                    </a:lnTo>
                    <a:lnTo>
                      <a:pt x="74" y="132"/>
                    </a:lnTo>
                    <a:lnTo>
                      <a:pt x="78" y="132"/>
                    </a:lnTo>
                    <a:lnTo>
                      <a:pt x="82" y="132"/>
                    </a:lnTo>
                    <a:lnTo>
                      <a:pt x="82" y="128"/>
                    </a:lnTo>
                    <a:lnTo>
                      <a:pt x="86" y="128"/>
                    </a:lnTo>
                    <a:lnTo>
                      <a:pt x="82" y="128"/>
                    </a:lnTo>
                    <a:lnTo>
                      <a:pt x="82" y="124"/>
                    </a:lnTo>
                    <a:lnTo>
                      <a:pt x="82" y="120"/>
                    </a:lnTo>
                    <a:lnTo>
                      <a:pt x="82" y="116"/>
                    </a:lnTo>
                    <a:lnTo>
                      <a:pt x="82" y="112"/>
                    </a:lnTo>
                    <a:lnTo>
                      <a:pt x="78" y="112"/>
                    </a:lnTo>
                    <a:lnTo>
                      <a:pt x="78" y="116"/>
                    </a:lnTo>
                    <a:lnTo>
                      <a:pt x="78" y="112"/>
                    </a:lnTo>
                    <a:lnTo>
                      <a:pt x="74" y="112"/>
                    </a:lnTo>
                    <a:lnTo>
                      <a:pt x="70" y="108"/>
                    </a:lnTo>
                    <a:lnTo>
                      <a:pt x="74" y="106"/>
                    </a:lnTo>
                    <a:lnTo>
                      <a:pt x="70" y="106"/>
                    </a:lnTo>
                    <a:lnTo>
                      <a:pt x="70" y="108"/>
                    </a:lnTo>
                    <a:lnTo>
                      <a:pt x="66" y="108"/>
                    </a:lnTo>
                    <a:lnTo>
                      <a:pt x="64" y="102"/>
                    </a:lnTo>
                    <a:lnTo>
                      <a:pt x="60" y="102"/>
                    </a:lnTo>
                    <a:lnTo>
                      <a:pt x="60" y="98"/>
                    </a:lnTo>
                    <a:lnTo>
                      <a:pt x="60" y="94"/>
                    </a:lnTo>
                    <a:lnTo>
                      <a:pt x="60" y="90"/>
                    </a:lnTo>
                    <a:lnTo>
                      <a:pt x="64" y="90"/>
                    </a:lnTo>
                    <a:lnTo>
                      <a:pt x="64" y="86"/>
                    </a:lnTo>
                    <a:lnTo>
                      <a:pt x="64" y="82"/>
                    </a:lnTo>
                    <a:lnTo>
                      <a:pt x="60" y="78"/>
                    </a:lnTo>
                    <a:lnTo>
                      <a:pt x="56" y="76"/>
                    </a:lnTo>
                    <a:lnTo>
                      <a:pt x="60" y="72"/>
                    </a:lnTo>
                    <a:lnTo>
                      <a:pt x="60" y="68"/>
                    </a:lnTo>
                    <a:lnTo>
                      <a:pt x="56" y="68"/>
                    </a:lnTo>
                    <a:lnTo>
                      <a:pt x="56" y="64"/>
                    </a:lnTo>
                    <a:lnTo>
                      <a:pt x="56" y="60"/>
                    </a:lnTo>
                    <a:lnTo>
                      <a:pt x="56" y="56"/>
                    </a:lnTo>
                    <a:lnTo>
                      <a:pt x="60" y="56"/>
                    </a:lnTo>
                    <a:lnTo>
                      <a:pt x="56" y="52"/>
                    </a:lnTo>
                    <a:lnTo>
                      <a:pt x="48" y="46"/>
                    </a:lnTo>
                    <a:lnTo>
                      <a:pt x="44" y="46"/>
                    </a:lnTo>
                    <a:lnTo>
                      <a:pt x="40" y="42"/>
                    </a:lnTo>
                    <a:lnTo>
                      <a:pt x="36" y="42"/>
                    </a:lnTo>
                    <a:lnTo>
                      <a:pt x="34" y="42"/>
                    </a:lnTo>
                    <a:lnTo>
                      <a:pt x="30" y="42"/>
                    </a:lnTo>
                    <a:lnTo>
                      <a:pt x="30" y="38"/>
                    </a:lnTo>
                    <a:lnTo>
                      <a:pt x="26" y="38"/>
                    </a:lnTo>
                    <a:lnTo>
                      <a:pt x="26" y="34"/>
                    </a:lnTo>
                    <a:lnTo>
                      <a:pt x="22" y="34"/>
                    </a:lnTo>
                    <a:lnTo>
                      <a:pt x="18" y="30"/>
                    </a:lnTo>
                    <a:lnTo>
                      <a:pt x="14" y="26"/>
                    </a:lnTo>
                    <a:lnTo>
                      <a:pt x="18" y="26"/>
                    </a:lnTo>
                    <a:lnTo>
                      <a:pt x="22" y="26"/>
                    </a:lnTo>
                    <a:lnTo>
                      <a:pt x="22" y="30"/>
                    </a:lnTo>
                    <a:lnTo>
                      <a:pt x="22" y="26"/>
                    </a:lnTo>
                    <a:lnTo>
                      <a:pt x="22" y="22"/>
                    </a:lnTo>
                    <a:lnTo>
                      <a:pt x="26" y="22"/>
                    </a:lnTo>
                    <a:lnTo>
                      <a:pt x="30" y="22"/>
                    </a:lnTo>
                    <a:lnTo>
                      <a:pt x="34" y="26"/>
                    </a:lnTo>
                    <a:lnTo>
                      <a:pt x="36" y="26"/>
                    </a:lnTo>
                    <a:lnTo>
                      <a:pt x="36" y="30"/>
                    </a:lnTo>
                    <a:lnTo>
                      <a:pt x="40" y="34"/>
                    </a:lnTo>
                    <a:lnTo>
                      <a:pt x="40" y="38"/>
                    </a:lnTo>
                    <a:lnTo>
                      <a:pt x="44" y="34"/>
                    </a:lnTo>
                    <a:lnTo>
                      <a:pt x="48" y="38"/>
                    </a:lnTo>
                    <a:lnTo>
                      <a:pt x="52" y="38"/>
                    </a:lnTo>
                    <a:lnTo>
                      <a:pt x="56" y="38"/>
                    </a:lnTo>
                    <a:lnTo>
                      <a:pt x="60" y="38"/>
                    </a:lnTo>
                    <a:lnTo>
                      <a:pt x="60" y="34"/>
                    </a:lnTo>
                    <a:lnTo>
                      <a:pt x="64" y="34"/>
                    </a:lnTo>
                    <a:lnTo>
                      <a:pt x="66" y="34"/>
                    </a:lnTo>
                    <a:lnTo>
                      <a:pt x="66" y="38"/>
                    </a:lnTo>
                    <a:lnTo>
                      <a:pt x="70" y="38"/>
                    </a:lnTo>
                    <a:lnTo>
                      <a:pt x="74" y="38"/>
                    </a:lnTo>
                    <a:lnTo>
                      <a:pt x="78" y="42"/>
                    </a:lnTo>
                    <a:lnTo>
                      <a:pt x="78" y="38"/>
                    </a:lnTo>
                    <a:lnTo>
                      <a:pt x="78" y="34"/>
                    </a:lnTo>
                    <a:lnTo>
                      <a:pt x="82" y="34"/>
                    </a:lnTo>
                    <a:lnTo>
                      <a:pt x="82" y="30"/>
                    </a:lnTo>
                    <a:lnTo>
                      <a:pt x="86" y="30"/>
                    </a:lnTo>
                    <a:lnTo>
                      <a:pt x="86" y="34"/>
                    </a:lnTo>
                    <a:lnTo>
                      <a:pt x="86" y="30"/>
                    </a:lnTo>
                    <a:lnTo>
                      <a:pt x="90" y="30"/>
                    </a:lnTo>
                    <a:lnTo>
                      <a:pt x="90" y="26"/>
                    </a:lnTo>
                    <a:lnTo>
                      <a:pt x="90" y="22"/>
                    </a:lnTo>
                    <a:lnTo>
                      <a:pt x="90" y="20"/>
                    </a:lnTo>
                    <a:lnTo>
                      <a:pt x="90" y="16"/>
                    </a:lnTo>
                    <a:lnTo>
                      <a:pt x="94" y="16"/>
                    </a:lnTo>
                    <a:lnTo>
                      <a:pt x="94" y="12"/>
                    </a:lnTo>
                    <a:lnTo>
                      <a:pt x="90" y="12"/>
                    </a:lnTo>
                    <a:lnTo>
                      <a:pt x="94" y="12"/>
                    </a:lnTo>
                    <a:lnTo>
                      <a:pt x="96" y="8"/>
                    </a:lnTo>
                    <a:lnTo>
                      <a:pt x="96" y="4"/>
                    </a:lnTo>
                    <a:lnTo>
                      <a:pt x="100" y="4"/>
                    </a:lnTo>
                    <a:lnTo>
                      <a:pt x="104" y="4"/>
                    </a:lnTo>
                    <a:lnTo>
                      <a:pt x="108" y="8"/>
                    </a:lnTo>
                    <a:lnTo>
                      <a:pt x="108" y="4"/>
                    </a:lnTo>
                    <a:lnTo>
                      <a:pt x="112" y="4"/>
                    </a:lnTo>
                    <a:lnTo>
                      <a:pt x="116" y="0"/>
                    </a:lnTo>
                    <a:lnTo>
                      <a:pt x="120" y="0"/>
                    </a:lnTo>
                    <a:lnTo>
                      <a:pt x="120" y="4"/>
                    </a:lnTo>
                    <a:lnTo>
                      <a:pt x="122" y="4"/>
                    </a:lnTo>
                    <a:lnTo>
                      <a:pt x="122" y="8"/>
                    </a:lnTo>
                    <a:lnTo>
                      <a:pt x="126" y="8"/>
                    </a:lnTo>
                    <a:lnTo>
                      <a:pt x="130" y="12"/>
                    </a:lnTo>
                    <a:lnTo>
                      <a:pt x="134" y="12"/>
                    </a:lnTo>
                    <a:lnTo>
                      <a:pt x="138" y="12"/>
                    </a:lnTo>
                    <a:lnTo>
                      <a:pt x="138" y="16"/>
                    </a:lnTo>
                    <a:lnTo>
                      <a:pt x="138" y="20"/>
                    </a:lnTo>
                    <a:lnTo>
                      <a:pt x="134" y="20"/>
                    </a:lnTo>
                    <a:lnTo>
                      <a:pt x="134" y="22"/>
                    </a:lnTo>
                    <a:lnTo>
                      <a:pt x="130" y="22"/>
                    </a:lnTo>
                    <a:lnTo>
                      <a:pt x="130" y="26"/>
                    </a:lnTo>
                    <a:lnTo>
                      <a:pt x="134" y="26"/>
                    </a:lnTo>
                    <a:lnTo>
                      <a:pt x="134" y="30"/>
                    </a:lnTo>
                    <a:lnTo>
                      <a:pt x="130" y="30"/>
                    </a:lnTo>
                    <a:lnTo>
                      <a:pt x="126" y="30"/>
                    </a:lnTo>
                    <a:lnTo>
                      <a:pt x="126" y="34"/>
                    </a:lnTo>
                    <a:lnTo>
                      <a:pt x="130" y="34"/>
                    </a:lnTo>
                    <a:lnTo>
                      <a:pt x="130" y="38"/>
                    </a:lnTo>
                    <a:lnTo>
                      <a:pt x="126" y="42"/>
                    </a:lnTo>
                    <a:lnTo>
                      <a:pt x="126" y="46"/>
                    </a:lnTo>
                    <a:lnTo>
                      <a:pt x="130" y="50"/>
                    </a:lnTo>
                    <a:lnTo>
                      <a:pt x="138" y="52"/>
                    </a:lnTo>
                    <a:lnTo>
                      <a:pt x="142" y="52"/>
                    </a:lnTo>
                    <a:lnTo>
                      <a:pt x="142" y="56"/>
                    </a:lnTo>
                    <a:lnTo>
                      <a:pt x="144" y="60"/>
                    </a:lnTo>
                    <a:lnTo>
                      <a:pt x="148" y="60"/>
                    </a:lnTo>
                    <a:lnTo>
                      <a:pt x="148" y="64"/>
                    </a:lnTo>
                    <a:lnTo>
                      <a:pt x="148" y="68"/>
                    </a:lnTo>
                    <a:lnTo>
                      <a:pt x="144" y="68"/>
                    </a:lnTo>
                    <a:lnTo>
                      <a:pt x="142" y="72"/>
                    </a:lnTo>
                    <a:lnTo>
                      <a:pt x="138" y="78"/>
                    </a:lnTo>
                    <a:lnTo>
                      <a:pt x="134" y="78"/>
                    </a:lnTo>
                    <a:lnTo>
                      <a:pt x="134" y="82"/>
                    </a:lnTo>
                    <a:lnTo>
                      <a:pt x="138" y="82"/>
                    </a:lnTo>
                    <a:lnTo>
                      <a:pt x="138" y="86"/>
                    </a:lnTo>
                    <a:lnTo>
                      <a:pt x="142" y="90"/>
                    </a:lnTo>
                    <a:lnTo>
                      <a:pt x="142" y="94"/>
                    </a:lnTo>
                    <a:lnTo>
                      <a:pt x="144" y="98"/>
                    </a:lnTo>
                    <a:lnTo>
                      <a:pt x="144" y="102"/>
                    </a:lnTo>
                    <a:lnTo>
                      <a:pt x="148" y="102"/>
                    </a:lnTo>
                    <a:lnTo>
                      <a:pt x="148" y="106"/>
                    </a:lnTo>
                    <a:lnTo>
                      <a:pt x="148" y="108"/>
                    </a:lnTo>
                    <a:lnTo>
                      <a:pt x="148" y="112"/>
                    </a:lnTo>
                    <a:lnTo>
                      <a:pt x="144" y="112"/>
                    </a:lnTo>
                    <a:lnTo>
                      <a:pt x="144" y="116"/>
                    </a:lnTo>
                    <a:lnTo>
                      <a:pt x="144" y="120"/>
                    </a:lnTo>
                    <a:lnTo>
                      <a:pt x="142" y="120"/>
                    </a:lnTo>
                    <a:lnTo>
                      <a:pt x="142" y="124"/>
                    </a:lnTo>
                    <a:lnTo>
                      <a:pt x="144" y="124"/>
                    </a:lnTo>
                    <a:lnTo>
                      <a:pt x="144" y="128"/>
                    </a:lnTo>
                    <a:lnTo>
                      <a:pt x="142" y="128"/>
                    </a:lnTo>
                    <a:lnTo>
                      <a:pt x="142" y="132"/>
                    </a:lnTo>
                    <a:lnTo>
                      <a:pt x="144" y="132"/>
                    </a:lnTo>
                    <a:lnTo>
                      <a:pt x="148" y="132"/>
                    </a:lnTo>
                    <a:lnTo>
                      <a:pt x="148" y="136"/>
                    </a:lnTo>
                    <a:lnTo>
                      <a:pt x="152" y="136"/>
                    </a:lnTo>
                    <a:lnTo>
                      <a:pt x="148" y="138"/>
                    </a:lnTo>
                    <a:lnTo>
                      <a:pt x="148" y="142"/>
                    </a:lnTo>
                    <a:lnTo>
                      <a:pt x="152" y="142"/>
                    </a:lnTo>
                    <a:lnTo>
                      <a:pt x="152" y="146"/>
                    </a:lnTo>
                    <a:lnTo>
                      <a:pt x="156" y="146"/>
                    </a:lnTo>
                    <a:lnTo>
                      <a:pt x="156" y="150"/>
                    </a:lnTo>
                    <a:lnTo>
                      <a:pt x="156" y="154"/>
                    </a:lnTo>
                    <a:lnTo>
                      <a:pt x="152" y="154"/>
                    </a:lnTo>
                    <a:lnTo>
                      <a:pt x="152" y="158"/>
                    </a:lnTo>
                    <a:lnTo>
                      <a:pt x="148" y="158"/>
                    </a:lnTo>
                    <a:lnTo>
                      <a:pt x="152" y="162"/>
                    </a:lnTo>
                    <a:lnTo>
                      <a:pt x="156" y="164"/>
                    </a:lnTo>
                    <a:lnTo>
                      <a:pt x="160" y="164"/>
                    </a:lnTo>
                    <a:lnTo>
                      <a:pt x="160" y="168"/>
                    </a:lnTo>
                    <a:lnTo>
                      <a:pt x="164" y="168"/>
                    </a:lnTo>
                    <a:lnTo>
                      <a:pt x="168" y="172"/>
                    </a:lnTo>
                    <a:lnTo>
                      <a:pt x="172" y="176"/>
                    </a:lnTo>
                    <a:lnTo>
                      <a:pt x="172" y="180"/>
                    </a:lnTo>
                    <a:lnTo>
                      <a:pt x="168" y="180"/>
                    </a:lnTo>
                    <a:lnTo>
                      <a:pt x="168" y="184"/>
                    </a:lnTo>
                    <a:lnTo>
                      <a:pt x="168" y="188"/>
                    </a:lnTo>
                    <a:lnTo>
                      <a:pt x="164" y="192"/>
                    </a:lnTo>
                    <a:lnTo>
                      <a:pt x="160" y="192"/>
                    </a:lnTo>
                    <a:lnTo>
                      <a:pt x="160" y="194"/>
                    </a:lnTo>
                    <a:lnTo>
                      <a:pt x="156" y="194"/>
                    </a:lnTo>
                    <a:lnTo>
                      <a:pt x="152" y="198"/>
                    </a:lnTo>
                    <a:lnTo>
                      <a:pt x="152" y="202"/>
                    </a:lnTo>
                    <a:lnTo>
                      <a:pt x="148" y="202"/>
                    </a:lnTo>
                    <a:lnTo>
                      <a:pt x="148" y="206"/>
                    </a:lnTo>
                    <a:lnTo>
                      <a:pt x="144" y="208"/>
                    </a:lnTo>
                    <a:lnTo>
                      <a:pt x="142" y="212"/>
                    </a:lnTo>
                    <a:lnTo>
                      <a:pt x="138" y="212"/>
                    </a:lnTo>
                    <a:lnTo>
                      <a:pt x="138" y="216"/>
                    </a:lnTo>
                    <a:lnTo>
                      <a:pt x="134" y="216"/>
                    </a:lnTo>
                    <a:lnTo>
                      <a:pt x="130" y="220"/>
                    </a:lnTo>
                    <a:lnTo>
                      <a:pt x="130" y="224"/>
                    </a:lnTo>
                    <a:lnTo>
                      <a:pt x="126" y="224"/>
                    </a:lnTo>
                    <a:lnTo>
                      <a:pt x="122" y="224"/>
                    </a:lnTo>
                    <a:lnTo>
                      <a:pt x="122" y="228"/>
                    </a:lnTo>
                    <a:lnTo>
                      <a:pt x="120" y="232"/>
                    </a:lnTo>
                    <a:lnTo>
                      <a:pt x="116" y="232"/>
                    </a:lnTo>
                    <a:lnTo>
                      <a:pt x="112" y="232"/>
                    </a:lnTo>
                    <a:lnTo>
                      <a:pt x="112" y="236"/>
                    </a:lnTo>
                    <a:lnTo>
                      <a:pt x="112" y="232"/>
                    </a:lnTo>
                    <a:lnTo>
                      <a:pt x="108" y="232"/>
                    </a:lnTo>
                    <a:lnTo>
                      <a:pt x="104" y="236"/>
                    </a:lnTo>
                    <a:lnTo>
                      <a:pt x="100" y="236"/>
                    </a:lnTo>
                    <a:lnTo>
                      <a:pt x="96" y="236"/>
                    </a:lnTo>
                    <a:lnTo>
                      <a:pt x="100" y="232"/>
                    </a:lnTo>
                    <a:lnTo>
                      <a:pt x="104" y="232"/>
                    </a:lnTo>
                    <a:lnTo>
                      <a:pt x="100" y="232"/>
                    </a:lnTo>
                    <a:lnTo>
                      <a:pt x="100" y="228"/>
                    </a:lnTo>
                    <a:lnTo>
                      <a:pt x="100" y="232"/>
                    </a:lnTo>
                    <a:lnTo>
                      <a:pt x="96" y="232"/>
                    </a:lnTo>
                    <a:lnTo>
                      <a:pt x="96" y="236"/>
                    </a:lnTo>
                    <a:lnTo>
                      <a:pt x="94" y="236"/>
                    </a:lnTo>
                    <a:lnTo>
                      <a:pt x="94" y="238"/>
                    </a:lnTo>
                    <a:lnTo>
                      <a:pt x="94" y="236"/>
                    </a:lnTo>
                    <a:lnTo>
                      <a:pt x="90" y="236"/>
                    </a:lnTo>
                    <a:lnTo>
                      <a:pt x="90" y="238"/>
                    </a:lnTo>
                    <a:lnTo>
                      <a:pt x="86" y="238"/>
                    </a:lnTo>
                    <a:lnTo>
                      <a:pt x="86" y="236"/>
                    </a:lnTo>
                    <a:lnTo>
                      <a:pt x="86" y="238"/>
                    </a:lnTo>
                    <a:lnTo>
                      <a:pt x="82" y="238"/>
                    </a:lnTo>
                    <a:lnTo>
                      <a:pt x="78" y="238"/>
                    </a:lnTo>
                    <a:lnTo>
                      <a:pt x="82" y="238"/>
                    </a:lnTo>
                    <a:lnTo>
                      <a:pt x="78" y="238"/>
                    </a:lnTo>
                    <a:lnTo>
                      <a:pt x="78" y="242"/>
                    </a:lnTo>
                    <a:lnTo>
                      <a:pt x="74" y="242"/>
                    </a:lnTo>
                    <a:lnTo>
                      <a:pt x="70" y="242"/>
                    </a:lnTo>
                    <a:lnTo>
                      <a:pt x="70" y="246"/>
                    </a:lnTo>
                    <a:lnTo>
                      <a:pt x="70" y="242"/>
                    </a:lnTo>
                    <a:lnTo>
                      <a:pt x="66" y="242"/>
                    </a:lnTo>
                    <a:lnTo>
                      <a:pt x="64" y="242"/>
                    </a:lnTo>
                    <a:lnTo>
                      <a:pt x="60" y="246"/>
                    </a:lnTo>
                    <a:lnTo>
                      <a:pt x="56" y="246"/>
                    </a:lnTo>
                    <a:lnTo>
                      <a:pt x="56" y="242"/>
                    </a:lnTo>
                    <a:lnTo>
                      <a:pt x="56" y="246"/>
                    </a:lnTo>
                    <a:lnTo>
                      <a:pt x="52" y="246"/>
                    </a:lnTo>
                    <a:lnTo>
                      <a:pt x="48" y="250"/>
                    </a:lnTo>
                    <a:lnTo>
                      <a:pt x="48" y="246"/>
                    </a:lnTo>
                    <a:lnTo>
                      <a:pt x="52" y="246"/>
                    </a:lnTo>
                    <a:lnTo>
                      <a:pt x="56" y="242"/>
                    </a:lnTo>
                    <a:lnTo>
                      <a:pt x="52" y="242"/>
                    </a:lnTo>
                    <a:lnTo>
                      <a:pt x="52" y="246"/>
                    </a:lnTo>
                    <a:lnTo>
                      <a:pt x="52" y="242"/>
                    </a:lnTo>
                    <a:lnTo>
                      <a:pt x="48" y="242"/>
                    </a:lnTo>
                    <a:lnTo>
                      <a:pt x="48" y="242"/>
                    </a:lnTo>
                    <a:lnTo>
                      <a:pt x="48" y="242"/>
                    </a:lnTo>
                    <a:close/>
                    <a:moveTo>
                      <a:pt x="78" y="128"/>
                    </a:moveTo>
                    <a:lnTo>
                      <a:pt x="74" y="128"/>
                    </a:lnTo>
                    <a:lnTo>
                      <a:pt x="70" y="128"/>
                    </a:lnTo>
                    <a:lnTo>
                      <a:pt x="74" y="128"/>
                    </a:lnTo>
                    <a:lnTo>
                      <a:pt x="78" y="128"/>
                    </a:lnTo>
                    <a:lnTo>
                      <a:pt x="78" y="128"/>
                    </a:lnTo>
                    <a:lnTo>
                      <a:pt x="78" y="128"/>
                    </a:lnTo>
                    <a:close/>
                    <a:moveTo>
                      <a:pt x="48" y="158"/>
                    </a:moveTo>
                    <a:lnTo>
                      <a:pt x="44" y="158"/>
                    </a:lnTo>
                    <a:lnTo>
                      <a:pt x="48" y="154"/>
                    </a:lnTo>
                    <a:lnTo>
                      <a:pt x="48" y="158"/>
                    </a:lnTo>
                    <a:lnTo>
                      <a:pt x="48" y="158"/>
                    </a:lnTo>
                    <a:lnTo>
                      <a:pt x="48" y="158"/>
                    </a:lnTo>
                    <a:close/>
                    <a:moveTo>
                      <a:pt x="26" y="172"/>
                    </a:moveTo>
                    <a:lnTo>
                      <a:pt x="22" y="172"/>
                    </a:lnTo>
                    <a:lnTo>
                      <a:pt x="22" y="168"/>
                    </a:lnTo>
                    <a:lnTo>
                      <a:pt x="26" y="168"/>
                    </a:lnTo>
                    <a:lnTo>
                      <a:pt x="26" y="172"/>
                    </a:lnTo>
                    <a:lnTo>
                      <a:pt x="26" y="172"/>
                    </a:lnTo>
                    <a:lnTo>
                      <a:pt x="26" y="172"/>
                    </a:lnTo>
                    <a:close/>
                    <a:moveTo>
                      <a:pt x="6" y="242"/>
                    </a:moveTo>
                    <a:lnTo>
                      <a:pt x="2" y="242"/>
                    </a:lnTo>
                    <a:lnTo>
                      <a:pt x="2" y="238"/>
                    </a:lnTo>
                    <a:lnTo>
                      <a:pt x="6" y="238"/>
                    </a:lnTo>
                    <a:lnTo>
                      <a:pt x="6" y="236"/>
                    </a:lnTo>
                    <a:lnTo>
                      <a:pt x="2" y="236"/>
                    </a:lnTo>
                    <a:lnTo>
                      <a:pt x="2" y="238"/>
                    </a:lnTo>
                    <a:lnTo>
                      <a:pt x="2" y="236"/>
                    </a:lnTo>
                    <a:lnTo>
                      <a:pt x="6" y="236"/>
                    </a:lnTo>
                    <a:lnTo>
                      <a:pt x="10" y="238"/>
                    </a:lnTo>
                    <a:lnTo>
                      <a:pt x="6" y="238"/>
                    </a:lnTo>
                    <a:lnTo>
                      <a:pt x="6" y="242"/>
                    </a:lnTo>
                    <a:lnTo>
                      <a:pt x="6" y="242"/>
                    </a:lnTo>
                    <a:lnTo>
                      <a:pt x="6" y="242"/>
                    </a:lnTo>
                    <a:close/>
                    <a:moveTo>
                      <a:pt x="36" y="238"/>
                    </a:moveTo>
                    <a:lnTo>
                      <a:pt x="40" y="238"/>
                    </a:lnTo>
                    <a:lnTo>
                      <a:pt x="36" y="238"/>
                    </a:lnTo>
                    <a:lnTo>
                      <a:pt x="36" y="238"/>
                    </a:lnTo>
                    <a:lnTo>
                      <a:pt x="36" y="238"/>
                    </a:lnTo>
                    <a:close/>
                    <a:moveTo>
                      <a:pt x="0" y="242"/>
                    </a:moveTo>
                    <a:lnTo>
                      <a:pt x="0" y="238"/>
                    </a:lnTo>
                    <a:lnTo>
                      <a:pt x="2" y="238"/>
                    </a:lnTo>
                    <a:lnTo>
                      <a:pt x="0" y="242"/>
                    </a:lnTo>
                    <a:lnTo>
                      <a:pt x="0" y="242"/>
                    </a:lnTo>
                    <a:lnTo>
                      <a:pt x="0" y="242"/>
                    </a:lnTo>
                    <a:close/>
                    <a:moveTo>
                      <a:pt x="44" y="246"/>
                    </a:moveTo>
                    <a:lnTo>
                      <a:pt x="44" y="242"/>
                    </a:lnTo>
                    <a:lnTo>
                      <a:pt x="40" y="242"/>
                    </a:lnTo>
                    <a:lnTo>
                      <a:pt x="40" y="238"/>
                    </a:lnTo>
                    <a:lnTo>
                      <a:pt x="44" y="238"/>
                    </a:lnTo>
                    <a:lnTo>
                      <a:pt x="48" y="238"/>
                    </a:lnTo>
                    <a:lnTo>
                      <a:pt x="48" y="242"/>
                    </a:lnTo>
                    <a:lnTo>
                      <a:pt x="44" y="242"/>
                    </a:lnTo>
                    <a:lnTo>
                      <a:pt x="44" y="246"/>
                    </a:lnTo>
                    <a:lnTo>
                      <a:pt x="44" y="246"/>
                    </a:lnTo>
                    <a:lnTo>
                      <a:pt x="44" y="246"/>
                    </a:lnTo>
                    <a:close/>
                    <a:moveTo>
                      <a:pt x="34" y="242"/>
                    </a:moveTo>
                    <a:lnTo>
                      <a:pt x="30" y="242"/>
                    </a:lnTo>
                    <a:lnTo>
                      <a:pt x="30" y="238"/>
                    </a:lnTo>
                    <a:lnTo>
                      <a:pt x="34" y="238"/>
                    </a:lnTo>
                    <a:lnTo>
                      <a:pt x="34" y="242"/>
                    </a:lnTo>
                    <a:lnTo>
                      <a:pt x="34" y="242"/>
                    </a:lnTo>
                    <a:lnTo>
                      <a:pt x="34" y="242"/>
                    </a:lnTo>
                    <a:close/>
                    <a:moveTo>
                      <a:pt x="6" y="242"/>
                    </a:moveTo>
                    <a:lnTo>
                      <a:pt x="10" y="242"/>
                    </a:lnTo>
                    <a:lnTo>
                      <a:pt x="10" y="246"/>
                    </a:lnTo>
                    <a:lnTo>
                      <a:pt x="6" y="242"/>
                    </a:lnTo>
                    <a:lnTo>
                      <a:pt x="6" y="242"/>
                    </a:lnTo>
                    <a:lnTo>
                      <a:pt x="6" y="242"/>
                    </a:lnTo>
                    <a:close/>
                    <a:moveTo>
                      <a:pt x="48" y="246"/>
                    </a:moveTo>
                    <a:lnTo>
                      <a:pt x="52" y="246"/>
                    </a:lnTo>
                    <a:lnTo>
                      <a:pt x="48" y="246"/>
                    </a:lnTo>
                    <a:lnTo>
                      <a:pt x="48" y="246"/>
                    </a:lnTo>
                    <a:lnTo>
                      <a:pt x="48" y="246"/>
                    </a:lnTo>
                    <a:close/>
                    <a:moveTo>
                      <a:pt x="56" y="246"/>
                    </a:moveTo>
                    <a:lnTo>
                      <a:pt x="60" y="246"/>
                    </a:lnTo>
                    <a:lnTo>
                      <a:pt x="56" y="246"/>
                    </a:lnTo>
                    <a:lnTo>
                      <a:pt x="56" y="246"/>
                    </a:lnTo>
                    <a:lnTo>
                      <a:pt x="56" y="24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3" name="Freeform 100">
                <a:extLst>
                  <a:ext uri="{FF2B5EF4-FFF2-40B4-BE49-F238E27FC236}">
                    <a16:creationId xmlns:a16="http://schemas.microsoft.com/office/drawing/2014/main" id="{08719034-8EDB-4F6D-9A68-EFF5FFB171D5}"/>
                  </a:ext>
                </a:extLst>
              </p:cNvPr>
              <p:cNvSpPr>
                <a:spLocks noEditPoints="1"/>
              </p:cNvSpPr>
              <p:nvPr/>
            </p:nvSpPr>
            <p:spPr bwMode="auto">
              <a:xfrm>
                <a:off x="4236333" y="8398303"/>
                <a:ext cx="352002" cy="338061"/>
              </a:xfrm>
              <a:custGeom>
                <a:avLst/>
                <a:gdLst>
                  <a:gd name="T0" fmla="*/ 80 w 202"/>
                  <a:gd name="T1" fmla="*/ 168 h 194"/>
                  <a:gd name="T2" fmla="*/ 72 w 202"/>
                  <a:gd name="T3" fmla="*/ 168 h 194"/>
                  <a:gd name="T4" fmla="*/ 50 w 202"/>
                  <a:gd name="T5" fmla="*/ 162 h 194"/>
                  <a:gd name="T6" fmla="*/ 46 w 202"/>
                  <a:gd name="T7" fmla="*/ 158 h 194"/>
                  <a:gd name="T8" fmla="*/ 50 w 202"/>
                  <a:gd name="T9" fmla="*/ 138 h 194"/>
                  <a:gd name="T10" fmla="*/ 50 w 202"/>
                  <a:gd name="T11" fmla="*/ 128 h 194"/>
                  <a:gd name="T12" fmla="*/ 56 w 202"/>
                  <a:gd name="T13" fmla="*/ 116 h 194"/>
                  <a:gd name="T14" fmla="*/ 56 w 202"/>
                  <a:gd name="T15" fmla="*/ 116 h 194"/>
                  <a:gd name="T16" fmla="*/ 54 w 202"/>
                  <a:gd name="T17" fmla="*/ 106 h 194"/>
                  <a:gd name="T18" fmla="*/ 42 w 202"/>
                  <a:gd name="T19" fmla="*/ 94 h 194"/>
                  <a:gd name="T20" fmla="*/ 42 w 202"/>
                  <a:gd name="T21" fmla="*/ 78 h 194"/>
                  <a:gd name="T22" fmla="*/ 34 w 202"/>
                  <a:gd name="T23" fmla="*/ 72 h 194"/>
                  <a:gd name="T24" fmla="*/ 22 w 202"/>
                  <a:gd name="T25" fmla="*/ 72 h 194"/>
                  <a:gd name="T26" fmla="*/ 12 w 202"/>
                  <a:gd name="T27" fmla="*/ 64 h 194"/>
                  <a:gd name="T28" fmla="*/ 0 w 202"/>
                  <a:gd name="T29" fmla="*/ 64 h 194"/>
                  <a:gd name="T30" fmla="*/ 0 w 202"/>
                  <a:gd name="T31" fmla="*/ 56 h 194"/>
                  <a:gd name="T32" fmla="*/ 4 w 202"/>
                  <a:gd name="T33" fmla="*/ 52 h 194"/>
                  <a:gd name="T34" fmla="*/ 16 w 202"/>
                  <a:gd name="T35" fmla="*/ 48 h 194"/>
                  <a:gd name="T36" fmla="*/ 34 w 202"/>
                  <a:gd name="T37" fmla="*/ 48 h 194"/>
                  <a:gd name="T38" fmla="*/ 46 w 202"/>
                  <a:gd name="T39" fmla="*/ 48 h 194"/>
                  <a:gd name="T40" fmla="*/ 42 w 202"/>
                  <a:gd name="T41" fmla="*/ 34 h 194"/>
                  <a:gd name="T42" fmla="*/ 50 w 202"/>
                  <a:gd name="T43" fmla="*/ 26 h 194"/>
                  <a:gd name="T44" fmla="*/ 64 w 202"/>
                  <a:gd name="T45" fmla="*/ 34 h 194"/>
                  <a:gd name="T46" fmla="*/ 72 w 202"/>
                  <a:gd name="T47" fmla="*/ 34 h 194"/>
                  <a:gd name="T48" fmla="*/ 80 w 202"/>
                  <a:gd name="T49" fmla="*/ 22 h 194"/>
                  <a:gd name="T50" fmla="*/ 90 w 202"/>
                  <a:gd name="T51" fmla="*/ 12 h 194"/>
                  <a:gd name="T52" fmla="*/ 106 w 202"/>
                  <a:gd name="T53" fmla="*/ 0 h 194"/>
                  <a:gd name="T54" fmla="*/ 114 w 202"/>
                  <a:gd name="T55" fmla="*/ 8 h 194"/>
                  <a:gd name="T56" fmla="*/ 128 w 202"/>
                  <a:gd name="T57" fmla="*/ 16 h 194"/>
                  <a:gd name="T58" fmla="*/ 138 w 202"/>
                  <a:gd name="T59" fmla="*/ 18 h 194"/>
                  <a:gd name="T60" fmla="*/ 146 w 202"/>
                  <a:gd name="T61" fmla="*/ 30 h 194"/>
                  <a:gd name="T62" fmla="*/ 158 w 202"/>
                  <a:gd name="T63" fmla="*/ 34 h 194"/>
                  <a:gd name="T64" fmla="*/ 172 w 202"/>
                  <a:gd name="T65" fmla="*/ 42 h 194"/>
                  <a:gd name="T66" fmla="*/ 180 w 202"/>
                  <a:gd name="T67" fmla="*/ 48 h 194"/>
                  <a:gd name="T68" fmla="*/ 176 w 202"/>
                  <a:gd name="T69" fmla="*/ 68 h 194"/>
                  <a:gd name="T70" fmla="*/ 168 w 202"/>
                  <a:gd name="T71" fmla="*/ 76 h 194"/>
                  <a:gd name="T72" fmla="*/ 160 w 202"/>
                  <a:gd name="T73" fmla="*/ 86 h 194"/>
                  <a:gd name="T74" fmla="*/ 154 w 202"/>
                  <a:gd name="T75" fmla="*/ 98 h 194"/>
                  <a:gd name="T76" fmla="*/ 164 w 202"/>
                  <a:gd name="T77" fmla="*/ 94 h 194"/>
                  <a:gd name="T78" fmla="*/ 164 w 202"/>
                  <a:gd name="T79" fmla="*/ 112 h 194"/>
                  <a:gd name="T80" fmla="*/ 160 w 202"/>
                  <a:gd name="T81" fmla="*/ 124 h 194"/>
                  <a:gd name="T82" fmla="*/ 168 w 202"/>
                  <a:gd name="T83" fmla="*/ 138 h 194"/>
                  <a:gd name="T84" fmla="*/ 172 w 202"/>
                  <a:gd name="T85" fmla="*/ 146 h 194"/>
                  <a:gd name="T86" fmla="*/ 164 w 202"/>
                  <a:gd name="T87" fmla="*/ 154 h 194"/>
                  <a:gd name="T88" fmla="*/ 146 w 202"/>
                  <a:gd name="T89" fmla="*/ 162 h 194"/>
                  <a:gd name="T90" fmla="*/ 138 w 202"/>
                  <a:gd name="T91" fmla="*/ 154 h 194"/>
                  <a:gd name="T92" fmla="*/ 128 w 202"/>
                  <a:gd name="T93" fmla="*/ 154 h 194"/>
                  <a:gd name="T94" fmla="*/ 110 w 202"/>
                  <a:gd name="T95" fmla="*/ 164 h 194"/>
                  <a:gd name="T96" fmla="*/ 106 w 202"/>
                  <a:gd name="T97" fmla="*/ 176 h 194"/>
                  <a:gd name="T98" fmla="*/ 94 w 202"/>
                  <a:gd name="T99" fmla="*/ 172 h 194"/>
                  <a:gd name="T100" fmla="*/ 54 w 202"/>
                  <a:gd name="T101" fmla="*/ 108 h 194"/>
                  <a:gd name="T102" fmla="*/ 22 w 202"/>
                  <a:gd name="T103" fmla="*/ 78 h 194"/>
                  <a:gd name="T104" fmla="*/ 50 w 202"/>
                  <a:gd name="T105" fmla="*/ 102 h 194"/>
                  <a:gd name="T106" fmla="*/ 190 w 202"/>
                  <a:gd name="T107" fmla="*/ 172 h 194"/>
                  <a:gd name="T108" fmla="*/ 202 w 202"/>
                  <a:gd name="T109" fmla="*/ 168 h 194"/>
                  <a:gd name="T110" fmla="*/ 198 w 202"/>
                  <a:gd name="T111" fmla="*/ 190 h 194"/>
                  <a:gd name="T112" fmla="*/ 190 w 202"/>
                  <a:gd name="T113" fmla="*/ 1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194">
                    <a:moveTo>
                      <a:pt x="94" y="172"/>
                    </a:moveTo>
                    <a:lnTo>
                      <a:pt x="90" y="172"/>
                    </a:lnTo>
                    <a:lnTo>
                      <a:pt x="86" y="172"/>
                    </a:lnTo>
                    <a:lnTo>
                      <a:pt x="86" y="168"/>
                    </a:lnTo>
                    <a:lnTo>
                      <a:pt x="84" y="168"/>
                    </a:lnTo>
                    <a:lnTo>
                      <a:pt x="80" y="168"/>
                    </a:lnTo>
                    <a:lnTo>
                      <a:pt x="80" y="164"/>
                    </a:lnTo>
                    <a:lnTo>
                      <a:pt x="80" y="168"/>
                    </a:lnTo>
                    <a:lnTo>
                      <a:pt x="76" y="168"/>
                    </a:lnTo>
                    <a:lnTo>
                      <a:pt x="80" y="168"/>
                    </a:lnTo>
                    <a:lnTo>
                      <a:pt x="76" y="168"/>
                    </a:lnTo>
                    <a:lnTo>
                      <a:pt x="72" y="168"/>
                    </a:lnTo>
                    <a:lnTo>
                      <a:pt x="68" y="168"/>
                    </a:lnTo>
                    <a:lnTo>
                      <a:pt x="64" y="168"/>
                    </a:lnTo>
                    <a:lnTo>
                      <a:pt x="60" y="168"/>
                    </a:lnTo>
                    <a:lnTo>
                      <a:pt x="56" y="164"/>
                    </a:lnTo>
                    <a:lnTo>
                      <a:pt x="54" y="164"/>
                    </a:lnTo>
                    <a:lnTo>
                      <a:pt x="50" y="162"/>
                    </a:lnTo>
                    <a:lnTo>
                      <a:pt x="50" y="164"/>
                    </a:lnTo>
                    <a:lnTo>
                      <a:pt x="50" y="162"/>
                    </a:lnTo>
                    <a:lnTo>
                      <a:pt x="46" y="162"/>
                    </a:lnTo>
                    <a:lnTo>
                      <a:pt x="50" y="162"/>
                    </a:lnTo>
                    <a:lnTo>
                      <a:pt x="50" y="158"/>
                    </a:lnTo>
                    <a:lnTo>
                      <a:pt x="46" y="158"/>
                    </a:lnTo>
                    <a:lnTo>
                      <a:pt x="42" y="158"/>
                    </a:lnTo>
                    <a:lnTo>
                      <a:pt x="46" y="158"/>
                    </a:lnTo>
                    <a:lnTo>
                      <a:pt x="46" y="154"/>
                    </a:lnTo>
                    <a:lnTo>
                      <a:pt x="50" y="150"/>
                    </a:lnTo>
                    <a:lnTo>
                      <a:pt x="50" y="142"/>
                    </a:lnTo>
                    <a:lnTo>
                      <a:pt x="50" y="138"/>
                    </a:lnTo>
                    <a:lnTo>
                      <a:pt x="50" y="134"/>
                    </a:lnTo>
                    <a:lnTo>
                      <a:pt x="50" y="132"/>
                    </a:lnTo>
                    <a:lnTo>
                      <a:pt x="54" y="132"/>
                    </a:lnTo>
                    <a:lnTo>
                      <a:pt x="54" y="128"/>
                    </a:lnTo>
                    <a:lnTo>
                      <a:pt x="50" y="132"/>
                    </a:lnTo>
                    <a:lnTo>
                      <a:pt x="50" y="128"/>
                    </a:lnTo>
                    <a:lnTo>
                      <a:pt x="50" y="124"/>
                    </a:lnTo>
                    <a:lnTo>
                      <a:pt x="54" y="120"/>
                    </a:lnTo>
                    <a:lnTo>
                      <a:pt x="54" y="116"/>
                    </a:lnTo>
                    <a:lnTo>
                      <a:pt x="54" y="112"/>
                    </a:lnTo>
                    <a:lnTo>
                      <a:pt x="54" y="116"/>
                    </a:lnTo>
                    <a:lnTo>
                      <a:pt x="56" y="116"/>
                    </a:lnTo>
                    <a:lnTo>
                      <a:pt x="56" y="120"/>
                    </a:lnTo>
                    <a:lnTo>
                      <a:pt x="56" y="124"/>
                    </a:lnTo>
                    <a:lnTo>
                      <a:pt x="60" y="128"/>
                    </a:lnTo>
                    <a:lnTo>
                      <a:pt x="60" y="124"/>
                    </a:lnTo>
                    <a:lnTo>
                      <a:pt x="56" y="120"/>
                    </a:lnTo>
                    <a:lnTo>
                      <a:pt x="56" y="116"/>
                    </a:lnTo>
                    <a:lnTo>
                      <a:pt x="56" y="112"/>
                    </a:lnTo>
                    <a:lnTo>
                      <a:pt x="54" y="112"/>
                    </a:lnTo>
                    <a:lnTo>
                      <a:pt x="54" y="108"/>
                    </a:lnTo>
                    <a:lnTo>
                      <a:pt x="50" y="108"/>
                    </a:lnTo>
                    <a:lnTo>
                      <a:pt x="54" y="108"/>
                    </a:lnTo>
                    <a:lnTo>
                      <a:pt x="54" y="106"/>
                    </a:lnTo>
                    <a:lnTo>
                      <a:pt x="54" y="102"/>
                    </a:lnTo>
                    <a:lnTo>
                      <a:pt x="54" y="98"/>
                    </a:lnTo>
                    <a:lnTo>
                      <a:pt x="50" y="98"/>
                    </a:lnTo>
                    <a:lnTo>
                      <a:pt x="46" y="98"/>
                    </a:lnTo>
                    <a:lnTo>
                      <a:pt x="46" y="94"/>
                    </a:lnTo>
                    <a:lnTo>
                      <a:pt x="42" y="94"/>
                    </a:lnTo>
                    <a:lnTo>
                      <a:pt x="42" y="90"/>
                    </a:lnTo>
                    <a:lnTo>
                      <a:pt x="38" y="90"/>
                    </a:lnTo>
                    <a:lnTo>
                      <a:pt x="38" y="86"/>
                    </a:lnTo>
                    <a:lnTo>
                      <a:pt x="38" y="82"/>
                    </a:lnTo>
                    <a:lnTo>
                      <a:pt x="38" y="78"/>
                    </a:lnTo>
                    <a:lnTo>
                      <a:pt x="42" y="78"/>
                    </a:lnTo>
                    <a:lnTo>
                      <a:pt x="38" y="78"/>
                    </a:lnTo>
                    <a:lnTo>
                      <a:pt x="34" y="78"/>
                    </a:lnTo>
                    <a:lnTo>
                      <a:pt x="30" y="78"/>
                    </a:lnTo>
                    <a:lnTo>
                      <a:pt x="30" y="76"/>
                    </a:lnTo>
                    <a:lnTo>
                      <a:pt x="34" y="76"/>
                    </a:lnTo>
                    <a:lnTo>
                      <a:pt x="34" y="72"/>
                    </a:lnTo>
                    <a:lnTo>
                      <a:pt x="30" y="72"/>
                    </a:lnTo>
                    <a:lnTo>
                      <a:pt x="26" y="76"/>
                    </a:lnTo>
                    <a:lnTo>
                      <a:pt x="26" y="72"/>
                    </a:lnTo>
                    <a:lnTo>
                      <a:pt x="30" y="72"/>
                    </a:lnTo>
                    <a:lnTo>
                      <a:pt x="26" y="72"/>
                    </a:lnTo>
                    <a:lnTo>
                      <a:pt x="22" y="72"/>
                    </a:lnTo>
                    <a:lnTo>
                      <a:pt x="22" y="76"/>
                    </a:lnTo>
                    <a:lnTo>
                      <a:pt x="22" y="72"/>
                    </a:lnTo>
                    <a:lnTo>
                      <a:pt x="20" y="68"/>
                    </a:lnTo>
                    <a:lnTo>
                      <a:pt x="16" y="68"/>
                    </a:lnTo>
                    <a:lnTo>
                      <a:pt x="12" y="68"/>
                    </a:lnTo>
                    <a:lnTo>
                      <a:pt x="12" y="64"/>
                    </a:lnTo>
                    <a:lnTo>
                      <a:pt x="8" y="64"/>
                    </a:lnTo>
                    <a:lnTo>
                      <a:pt x="8" y="68"/>
                    </a:lnTo>
                    <a:lnTo>
                      <a:pt x="4" y="68"/>
                    </a:lnTo>
                    <a:lnTo>
                      <a:pt x="8" y="68"/>
                    </a:lnTo>
                    <a:lnTo>
                      <a:pt x="4" y="64"/>
                    </a:lnTo>
                    <a:lnTo>
                      <a:pt x="0" y="64"/>
                    </a:lnTo>
                    <a:lnTo>
                      <a:pt x="0" y="60"/>
                    </a:lnTo>
                    <a:lnTo>
                      <a:pt x="4" y="60"/>
                    </a:lnTo>
                    <a:lnTo>
                      <a:pt x="8" y="60"/>
                    </a:lnTo>
                    <a:lnTo>
                      <a:pt x="4" y="56"/>
                    </a:lnTo>
                    <a:lnTo>
                      <a:pt x="4" y="60"/>
                    </a:lnTo>
                    <a:lnTo>
                      <a:pt x="0" y="56"/>
                    </a:lnTo>
                    <a:lnTo>
                      <a:pt x="4" y="56"/>
                    </a:lnTo>
                    <a:lnTo>
                      <a:pt x="8" y="56"/>
                    </a:lnTo>
                    <a:lnTo>
                      <a:pt x="4" y="56"/>
                    </a:lnTo>
                    <a:lnTo>
                      <a:pt x="0" y="56"/>
                    </a:lnTo>
                    <a:lnTo>
                      <a:pt x="0" y="52"/>
                    </a:lnTo>
                    <a:lnTo>
                      <a:pt x="4" y="52"/>
                    </a:lnTo>
                    <a:lnTo>
                      <a:pt x="4" y="48"/>
                    </a:lnTo>
                    <a:lnTo>
                      <a:pt x="8" y="48"/>
                    </a:lnTo>
                    <a:lnTo>
                      <a:pt x="12" y="48"/>
                    </a:lnTo>
                    <a:lnTo>
                      <a:pt x="16" y="48"/>
                    </a:lnTo>
                    <a:lnTo>
                      <a:pt x="20" y="48"/>
                    </a:lnTo>
                    <a:lnTo>
                      <a:pt x="16" y="48"/>
                    </a:lnTo>
                    <a:lnTo>
                      <a:pt x="16" y="46"/>
                    </a:lnTo>
                    <a:lnTo>
                      <a:pt x="20" y="46"/>
                    </a:lnTo>
                    <a:lnTo>
                      <a:pt x="22" y="46"/>
                    </a:lnTo>
                    <a:lnTo>
                      <a:pt x="26" y="48"/>
                    </a:lnTo>
                    <a:lnTo>
                      <a:pt x="30" y="52"/>
                    </a:lnTo>
                    <a:lnTo>
                      <a:pt x="34" y="48"/>
                    </a:lnTo>
                    <a:lnTo>
                      <a:pt x="38" y="48"/>
                    </a:lnTo>
                    <a:lnTo>
                      <a:pt x="42" y="52"/>
                    </a:lnTo>
                    <a:lnTo>
                      <a:pt x="38" y="52"/>
                    </a:lnTo>
                    <a:lnTo>
                      <a:pt x="38" y="48"/>
                    </a:lnTo>
                    <a:lnTo>
                      <a:pt x="42" y="48"/>
                    </a:lnTo>
                    <a:lnTo>
                      <a:pt x="46" y="48"/>
                    </a:lnTo>
                    <a:lnTo>
                      <a:pt x="50" y="48"/>
                    </a:lnTo>
                    <a:lnTo>
                      <a:pt x="46" y="48"/>
                    </a:lnTo>
                    <a:lnTo>
                      <a:pt x="46" y="46"/>
                    </a:lnTo>
                    <a:lnTo>
                      <a:pt x="46" y="42"/>
                    </a:lnTo>
                    <a:lnTo>
                      <a:pt x="46" y="38"/>
                    </a:lnTo>
                    <a:lnTo>
                      <a:pt x="42" y="34"/>
                    </a:lnTo>
                    <a:lnTo>
                      <a:pt x="42" y="30"/>
                    </a:lnTo>
                    <a:lnTo>
                      <a:pt x="42" y="26"/>
                    </a:lnTo>
                    <a:lnTo>
                      <a:pt x="42" y="30"/>
                    </a:lnTo>
                    <a:lnTo>
                      <a:pt x="46" y="30"/>
                    </a:lnTo>
                    <a:lnTo>
                      <a:pt x="46" y="26"/>
                    </a:lnTo>
                    <a:lnTo>
                      <a:pt x="50" y="26"/>
                    </a:lnTo>
                    <a:lnTo>
                      <a:pt x="50" y="30"/>
                    </a:lnTo>
                    <a:lnTo>
                      <a:pt x="50" y="34"/>
                    </a:lnTo>
                    <a:lnTo>
                      <a:pt x="54" y="34"/>
                    </a:lnTo>
                    <a:lnTo>
                      <a:pt x="56" y="34"/>
                    </a:lnTo>
                    <a:lnTo>
                      <a:pt x="60" y="34"/>
                    </a:lnTo>
                    <a:lnTo>
                      <a:pt x="64" y="34"/>
                    </a:lnTo>
                    <a:lnTo>
                      <a:pt x="64" y="38"/>
                    </a:lnTo>
                    <a:lnTo>
                      <a:pt x="68" y="38"/>
                    </a:lnTo>
                    <a:lnTo>
                      <a:pt x="68" y="34"/>
                    </a:lnTo>
                    <a:lnTo>
                      <a:pt x="72" y="34"/>
                    </a:lnTo>
                    <a:lnTo>
                      <a:pt x="76" y="34"/>
                    </a:lnTo>
                    <a:lnTo>
                      <a:pt x="72" y="34"/>
                    </a:lnTo>
                    <a:lnTo>
                      <a:pt x="68" y="34"/>
                    </a:lnTo>
                    <a:lnTo>
                      <a:pt x="68" y="30"/>
                    </a:lnTo>
                    <a:lnTo>
                      <a:pt x="72" y="26"/>
                    </a:lnTo>
                    <a:lnTo>
                      <a:pt x="76" y="26"/>
                    </a:lnTo>
                    <a:lnTo>
                      <a:pt x="76" y="22"/>
                    </a:lnTo>
                    <a:lnTo>
                      <a:pt x="80" y="22"/>
                    </a:lnTo>
                    <a:lnTo>
                      <a:pt x="84" y="22"/>
                    </a:lnTo>
                    <a:lnTo>
                      <a:pt x="86" y="22"/>
                    </a:lnTo>
                    <a:lnTo>
                      <a:pt x="86" y="18"/>
                    </a:lnTo>
                    <a:lnTo>
                      <a:pt x="90" y="18"/>
                    </a:lnTo>
                    <a:lnTo>
                      <a:pt x="90" y="16"/>
                    </a:lnTo>
                    <a:lnTo>
                      <a:pt x="90" y="12"/>
                    </a:lnTo>
                    <a:lnTo>
                      <a:pt x="90" y="8"/>
                    </a:lnTo>
                    <a:lnTo>
                      <a:pt x="90" y="4"/>
                    </a:lnTo>
                    <a:lnTo>
                      <a:pt x="94" y="0"/>
                    </a:lnTo>
                    <a:lnTo>
                      <a:pt x="98" y="0"/>
                    </a:lnTo>
                    <a:lnTo>
                      <a:pt x="102" y="0"/>
                    </a:lnTo>
                    <a:lnTo>
                      <a:pt x="106" y="0"/>
                    </a:lnTo>
                    <a:lnTo>
                      <a:pt x="106" y="4"/>
                    </a:lnTo>
                    <a:lnTo>
                      <a:pt x="110" y="4"/>
                    </a:lnTo>
                    <a:lnTo>
                      <a:pt x="110" y="8"/>
                    </a:lnTo>
                    <a:lnTo>
                      <a:pt x="110" y="4"/>
                    </a:lnTo>
                    <a:lnTo>
                      <a:pt x="114" y="4"/>
                    </a:lnTo>
                    <a:lnTo>
                      <a:pt x="114" y="8"/>
                    </a:lnTo>
                    <a:lnTo>
                      <a:pt x="114" y="12"/>
                    </a:lnTo>
                    <a:lnTo>
                      <a:pt x="116" y="12"/>
                    </a:lnTo>
                    <a:lnTo>
                      <a:pt x="120" y="12"/>
                    </a:lnTo>
                    <a:lnTo>
                      <a:pt x="120" y="16"/>
                    </a:lnTo>
                    <a:lnTo>
                      <a:pt x="124" y="16"/>
                    </a:lnTo>
                    <a:lnTo>
                      <a:pt x="128" y="16"/>
                    </a:lnTo>
                    <a:lnTo>
                      <a:pt x="128" y="18"/>
                    </a:lnTo>
                    <a:lnTo>
                      <a:pt x="128" y="22"/>
                    </a:lnTo>
                    <a:lnTo>
                      <a:pt x="132" y="22"/>
                    </a:lnTo>
                    <a:lnTo>
                      <a:pt x="136" y="22"/>
                    </a:lnTo>
                    <a:lnTo>
                      <a:pt x="136" y="18"/>
                    </a:lnTo>
                    <a:lnTo>
                      <a:pt x="138" y="18"/>
                    </a:lnTo>
                    <a:lnTo>
                      <a:pt x="136" y="18"/>
                    </a:lnTo>
                    <a:lnTo>
                      <a:pt x="136" y="22"/>
                    </a:lnTo>
                    <a:lnTo>
                      <a:pt x="136" y="26"/>
                    </a:lnTo>
                    <a:lnTo>
                      <a:pt x="138" y="26"/>
                    </a:lnTo>
                    <a:lnTo>
                      <a:pt x="142" y="30"/>
                    </a:lnTo>
                    <a:lnTo>
                      <a:pt x="146" y="30"/>
                    </a:lnTo>
                    <a:lnTo>
                      <a:pt x="150" y="30"/>
                    </a:lnTo>
                    <a:lnTo>
                      <a:pt x="150" y="34"/>
                    </a:lnTo>
                    <a:lnTo>
                      <a:pt x="154" y="34"/>
                    </a:lnTo>
                    <a:lnTo>
                      <a:pt x="154" y="30"/>
                    </a:lnTo>
                    <a:lnTo>
                      <a:pt x="158" y="30"/>
                    </a:lnTo>
                    <a:lnTo>
                      <a:pt x="158" y="34"/>
                    </a:lnTo>
                    <a:lnTo>
                      <a:pt x="160" y="34"/>
                    </a:lnTo>
                    <a:lnTo>
                      <a:pt x="160" y="38"/>
                    </a:lnTo>
                    <a:lnTo>
                      <a:pt x="164" y="38"/>
                    </a:lnTo>
                    <a:lnTo>
                      <a:pt x="168" y="38"/>
                    </a:lnTo>
                    <a:lnTo>
                      <a:pt x="168" y="42"/>
                    </a:lnTo>
                    <a:lnTo>
                      <a:pt x="172" y="42"/>
                    </a:lnTo>
                    <a:lnTo>
                      <a:pt x="172" y="38"/>
                    </a:lnTo>
                    <a:lnTo>
                      <a:pt x="176" y="42"/>
                    </a:lnTo>
                    <a:lnTo>
                      <a:pt x="180" y="42"/>
                    </a:lnTo>
                    <a:lnTo>
                      <a:pt x="184" y="42"/>
                    </a:lnTo>
                    <a:lnTo>
                      <a:pt x="184" y="46"/>
                    </a:lnTo>
                    <a:lnTo>
                      <a:pt x="180" y="48"/>
                    </a:lnTo>
                    <a:lnTo>
                      <a:pt x="180" y="52"/>
                    </a:lnTo>
                    <a:lnTo>
                      <a:pt x="176" y="52"/>
                    </a:lnTo>
                    <a:lnTo>
                      <a:pt x="176" y="56"/>
                    </a:lnTo>
                    <a:lnTo>
                      <a:pt x="176" y="60"/>
                    </a:lnTo>
                    <a:lnTo>
                      <a:pt x="176" y="64"/>
                    </a:lnTo>
                    <a:lnTo>
                      <a:pt x="176" y="68"/>
                    </a:lnTo>
                    <a:lnTo>
                      <a:pt x="176" y="72"/>
                    </a:lnTo>
                    <a:lnTo>
                      <a:pt x="172" y="72"/>
                    </a:lnTo>
                    <a:lnTo>
                      <a:pt x="172" y="76"/>
                    </a:lnTo>
                    <a:lnTo>
                      <a:pt x="168" y="76"/>
                    </a:lnTo>
                    <a:lnTo>
                      <a:pt x="168" y="72"/>
                    </a:lnTo>
                    <a:lnTo>
                      <a:pt x="168" y="76"/>
                    </a:lnTo>
                    <a:lnTo>
                      <a:pt x="164" y="76"/>
                    </a:lnTo>
                    <a:lnTo>
                      <a:pt x="168" y="76"/>
                    </a:lnTo>
                    <a:lnTo>
                      <a:pt x="164" y="78"/>
                    </a:lnTo>
                    <a:lnTo>
                      <a:pt x="164" y="82"/>
                    </a:lnTo>
                    <a:lnTo>
                      <a:pt x="160" y="82"/>
                    </a:lnTo>
                    <a:lnTo>
                      <a:pt x="160" y="86"/>
                    </a:lnTo>
                    <a:lnTo>
                      <a:pt x="158" y="86"/>
                    </a:lnTo>
                    <a:lnTo>
                      <a:pt x="160" y="86"/>
                    </a:lnTo>
                    <a:lnTo>
                      <a:pt x="158" y="90"/>
                    </a:lnTo>
                    <a:lnTo>
                      <a:pt x="154" y="90"/>
                    </a:lnTo>
                    <a:lnTo>
                      <a:pt x="154" y="94"/>
                    </a:lnTo>
                    <a:lnTo>
                      <a:pt x="154" y="98"/>
                    </a:lnTo>
                    <a:lnTo>
                      <a:pt x="154" y="102"/>
                    </a:lnTo>
                    <a:lnTo>
                      <a:pt x="158" y="102"/>
                    </a:lnTo>
                    <a:lnTo>
                      <a:pt x="158" y="98"/>
                    </a:lnTo>
                    <a:lnTo>
                      <a:pt x="158" y="94"/>
                    </a:lnTo>
                    <a:lnTo>
                      <a:pt x="160" y="94"/>
                    </a:lnTo>
                    <a:lnTo>
                      <a:pt x="164" y="94"/>
                    </a:lnTo>
                    <a:lnTo>
                      <a:pt x="164" y="98"/>
                    </a:lnTo>
                    <a:lnTo>
                      <a:pt x="164" y="102"/>
                    </a:lnTo>
                    <a:lnTo>
                      <a:pt x="168" y="106"/>
                    </a:lnTo>
                    <a:lnTo>
                      <a:pt x="164" y="106"/>
                    </a:lnTo>
                    <a:lnTo>
                      <a:pt x="164" y="108"/>
                    </a:lnTo>
                    <a:lnTo>
                      <a:pt x="164" y="112"/>
                    </a:lnTo>
                    <a:lnTo>
                      <a:pt x="168" y="112"/>
                    </a:lnTo>
                    <a:lnTo>
                      <a:pt x="168" y="116"/>
                    </a:lnTo>
                    <a:lnTo>
                      <a:pt x="168" y="120"/>
                    </a:lnTo>
                    <a:lnTo>
                      <a:pt x="164" y="120"/>
                    </a:lnTo>
                    <a:lnTo>
                      <a:pt x="160" y="120"/>
                    </a:lnTo>
                    <a:lnTo>
                      <a:pt x="160" y="124"/>
                    </a:lnTo>
                    <a:lnTo>
                      <a:pt x="164" y="128"/>
                    </a:lnTo>
                    <a:lnTo>
                      <a:pt x="168" y="128"/>
                    </a:lnTo>
                    <a:lnTo>
                      <a:pt x="164" y="132"/>
                    </a:lnTo>
                    <a:lnTo>
                      <a:pt x="164" y="134"/>
                    </a:lnTo>
                    <a:lnTo>
                      <a:pt x="164" y="138"/>
                    </a:lnTo>
                    <a:lnTo>
                      <a:pt x="168" y="138"/>
                    </a:lnTo>
                    <a:lnTo>
                      <a:pt x="172" y="142"/>
                    </a:lnTo>
                    <a:lnTo>
                      <a:pt x="176" y="142"/>
                    </a:lnTo>
                    <a:lnTo>
                      <a:pt x="176" y="138"/>
                    </a:lnTo>
                    <a:lnTo>
                      <a:pt x="176" y="142"/>
                    </a:lnTo>
                    <a:lnTo>
                      <a:pt x="176" y="146"/>
                    </a:lnTo>
                    <a:lnTo>
                      <a:pt x="172" y="146"/>
                    </a:lnTo>
                    <a:lnTo>
                      <a:pt x="176" y="146"/>
                    </a:lnTo>
                    <a:lnTo>
                      <a:pt x="176" y="150"/>
                    </a:lnTo>
                    <a:lnTo>
                      <a:pt x="172" y="150"/>
                    </a:lnTo>
                    <a:lnTo>
                      <a:pt x="168" y="150"/>
                    </a:lnTo>
                    <a:lnTo>
                      <a:pt x="168" y="154"/>
                    </a:lnTo>
                    <a:lnTo>
                      <a:pt x="164" y="154"/>
                    </a:lnTo>
                    <a:lnTo>
                      <a:pt x="160" y="158"/>
                    </a:lnTo>
                    <a:lnTo>
                      <a:pt x="160" y="162"/>
                    </a:lnTo>
                    <a:lnTo>
                      <a:pt x="158" y="162"/>
                    </a:lnTo>
                    <a:lnTo>
                      <a:pt x="154" y="162"/>
                    </a:lnTo>
                    <a:lnTo>
                      <a:pt x="150" y="162"/>
                    </a:lnTo>
                    <a:lnTo>
                      <a:pt x="146" y="162"/>
                    </a:lnTo>
                    <a:lnTo>
                      <a:pt x="142" y="162"/>
                    </a:lnTo>
                    <a:lnTo>
                      <a:pt x="142" y="158"/>
                    </a:lnTo>
                    <a:lnTo>
                      <a:pt x="138" y="158"/>
                    </a:lnTo>
                    <a:lnTo>
                      <a:pt x="142" y="158"/>
                    </a:lnTo>
                    <a:lnTo>
                      <a:pt x="142" y="154"/>
                    </a:lnTo>
                    <a:lnTo>
                      <a:pt x="138" y="154"/>
                    </a:lnTo>
                    <a:lnTo>
                      <a:pt x="136" y="158"/>
                    </a:lnTo>
                    <a:lnTo>
                      <a:pt x="136" y="154"/>
                    </a:lnTo>
                    <a:lnTo>
                      <a:pt x="136" y="158"/>
                    </a:lnTo>
                    <a:lnTo>
                      <a:pt x="132" y="158"/>
                    </a:lnTo>
                    <a:lnTo>
                      <a:pt x="132" y="154"/>
                    </a:lnTo>
                    <a:lnTo>
                      <a:pt x="128" y="154"/>
                    </a:lnTo>
                    <a:lnTo>
                      <a:pt x="124" y="154"/>
                    </a:lnTo>
                    <a:lnTo>
                      <a:pt x="120" y="158"/>
                    </a:lnTo>
                    <a:lnTo>
                      <a:pt x="116" y="158"/>
                    </a:lnTo>
                    <a:lnTo>
                      <a:pt x="114" y="162"/>
                    </a:lnTo>
                    <a:lnTo>
                      <a:pt x="114" y="164"/>
                    </a:lnTo>
                    <a:lnTo>
                      <a:pt x="110" y="164"/>
                    </a:lnTo>
                    <a:lnTo>
                      <a:pt x="110" y="168"/>
                    </a:lnTo>
                    <a:lnTo>
                      <a:pt x="114" y="168"/>
                    </a:lnTo>
                    <a:lnTo>
                      <a:pt x="114" y="172"/>
                    </a:lnTo>
                    <a:lnTo>
                      <a:pt x="114" y="176"/>
                    </a:lnTo>
                    <a:lnTo>
                      <a:pt x="110" y="172"/>
                    </a:lnTo>
                    <a:lnTo>
                      <a:pt x="106" y="176"/>
                    </a:lnTo>
                    <a:lnTo>
                      <a:pt x="102" y="176"/>
                    </a:lnTo>
                    <a:lnTo>
                      <a:pt x="98" y="176"/>
                    </a:lnTo>
                    <a:lnTo>
                      <a:pt x="94" y="176"/>
                    </a:lnTo>
                    <a:lnTo>
                      <a:pt x="94" y="172"/>
                    </a:lnTo>
                    <a:lnTo>
                      <a:pt x="94" y="172"/>
                    </a:lnTo>
                    <a:lnTo>
                      <a:pt x="94" y="172"/>
                    </a:lnTo>
                    <a:close/>
                    <a:moveTo>
                      <a:pt x="50" y="108"/>
                    </a:moveTo>
                    <a:lnTo>
                      <a:pt x="50" y="106"/>
                    </a:lnTo>
                    <a:lnTo>
                      <a:pt x="50" y="102"/>
                    </a:lnTo>
                    <a:lnTo>
                      <a:pt x="50" y="106"/>
                    </a:lnTo>
                    <a:lnTo>
                      <a:pt x="54" y="106"/>
                    </a:lnTo>
                    <a:lnTo>
                      <a:pt x="54" y="108"/>
                    </a:lnTo>
                    <a:lnTo>
                      <a:pt x="50" y="108"/>
                    </a:lnTo>
                    <a:lnTo>
                      <a:pt x="50" y="108"/>
                    </a:lnTo>
                    <a:lnTo>
                      <a:pt x="50" y="108"/>
                    </a:lnTo>
                    <a:close/>
                    <a:moveTo>
                      <a:pt x="22" y="78"/>
                    </a:moveTo>
                    <a:lnTo>
                      <a:pt x="22" y="76"/>
                    </a:lnTo>
                    <a:lnTo>
                      <a:pt x="22" y="78"/>
                    </a:lnTo>
                    <a:lnTo>
                      <a:pt x="22" y="78"/>
                    </a:lnTo>
                    <a:lnTo>
                      <a:pt x="22" y="78"/>
                    </a:lnTo>
                    <a:close/>
                    <a:moveTo>
                      <a:pt x="50" y="102"/>
                    </a:moveTo>
                    <a:lnTo>
                      <a:pt x="46" y="102"/>
                    </a:lnTo>
                    <a:lnTo>
                      <a:pt x="46" y="98"/>
                    </a:lnTo>
                    <a:lnTo>
                      <a:pt x="50" y="102"/>
                    </a:lnTo>
                    <a:lnTo>
                      <a:pt x="50" y="102"/>
                    </a:lnTo>
                    <a:lnTo>
                      <a:pt x="50" y="102"/>
                    </a:lnTo>
                    <a:close/>
                    <a:moveTo>
                      <a:pt x="190" y="182"/>
                    </a:moveTo>
                    <a:lnTo>
                      <a:pt x="190" y="180"/>
                    </a:lnTo>
                    <a:lnTo>
                      <a:pt x="190" y="176"/>
                    </a:lnTo>
                    <a:lnTo>
                      <a:pt x="190" y="172"/>
                    </a:lnTo>
                    <a:lnTo>
                      <a:pt x="194" y="172"/>
                    </a:lnTo>
                    <a:lnTo>
                      <a:pt x="194" y="168"/>
                    </a:lnTo>
                    <a:lnTo>
                      <a:pt x="198" y="168"/>
                    </a:lnTo>
                    <a:lnTo>
                      <a:pt x="198" y="164"/>
                    </a:lnTo>
                    <a:lnTo>
                      <a:pt x="202" y="164"/>
                    </a:lnTo>
                    <a:lnTo>
                      <a:pt x="202" y="168"/>
                    </a:lnTo>
                    <a:lnTo>
                      <a:pt x="202" y="172"/>
                    </a:lnTo>
                    <a:lnTo>
                      <a:pt x="202" y="180"/>
                    </a:lnTo>
                    <a:lnTo>
                      <a:pt x="202" y="182"/>
                    </a:lnTo>
                    <a:lnTo>
                      <a:pt x="202" y="186"/>
                    </a:lnTo>
                    <a:lnTo>
                      <a:pt x="202" y="190"/>
                    </a:lnTo>
                    <a:lnTo>
                      <a:pt x="198" y="190"/>
                    </a:lnTo>
                    <a:lnTo>
                      <a:pt x="198" y="194"/>
                    </a:lnTo>
                    <a:lnTo>
                      <a:pt x="194" y="194"/>
                    </a:lnTo>
                    <a:lnTo>
                      <a:pt x="190" y="190"/>
                    </a:lnTo>
                    <a:lnTo>
                      <a:pt x="194" y="190"/>
                    </a:lnTo>
                    <a:lnTo>
                      <a:pt x="190" y="190"/>
                    </a:lnTo>
                    <a:lnTo>
                      <a:pt x="190" y="186"/>
                    </a:lnTo>
                    <a:lnTo>
                      <a:pt x="190" y="182"/>
                    </a:lnTo>
                    <a:lnTo>
                      <a:pt x="190" y="182"/>
                    </a:lnTo>
                    <a:lnTo>
                      <a:pt x="190" y="18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4" name="Freeform 101">
                <a:extLst>
                  <a:ext uri="{FF2B5EF4-FFF2-40B4-BE49-F238E27FC236}">
                    <a16:creationId xmlns:a16="http://schemas.microsoft.com/office/drawing/2014/main" id="{5A2D254E-7F06-4B1D-BEE5-528A6400C746}"/>
                  </a:ext>
                </a:extLst>
              </p:cNvPr>
              <p:cNvSpPr>
                <a:spLocks noEditPoints="1"/>
              </p:cNvSpPr>
              <p:nvPr/>
            </p:nvSpPr>
            <p:spPr bwMode="auto">
              <a:xfrm>
                <a:off x="4497721" y="8248441"/>
                <a:ext cx="226536" cy="285784"/>
              </a:xfrm>
              <a:custGeom>
                <a:avLst/>
                <a:gdLst>
                  <a:gd name="T0" fmla="*/ 26 w 130"/>
                  <a:gd name="T1" fmla="*/ 142 h 164"/>
                  <a:gd name="T2" fmla="*/ 32 w 130"/>
                  <a:gd name="T3" fmla="*/ 128 h 164"/>
                  <a:gd name="T4" fmla="*/ 18 w 130"/>
                  <a:gd name="T5" fmla="*/ 128 h 164"/>
                  <a:gd name="T6" fmla="*/ 6 w 130"/>
                  <a:gd name="T7" fmla="*/ 120 h 164"/>
                  <a:gd name="T8" fmla="*/ 4 w 130"/>
                  <a:gd name="T9" fmla="*/ 108 h 164"/>
                  <a:gd name="T10" fmla="*/ 6 w 130"/>
                  <a:gd name="T11" fmla="*/ 94 h 164"/>
                  <a:gd name="T12" fmla="*/ 4 w 130"/>
                  <a:gd name="T13" fmla="*/ 86 h 164"/>
                  <a:gd name="T14" fmla="*/ 4 w 130"/>
                  <a:gd name="T15" fmla="*/ 76 h 164"/>
                  <a:gd name="T16" fmla="*/ 14 w 130"/>
                  <a:gd name="T17" fmla="*/ 68 h 164"/>
                  <a:gd name="T18" fmla="*/ 14 w 130"/>
                  <a:gd name="T19" fmla="*/ 56 h 164"/>
                  <a:gd name="T20" fmla="*/ 18 w 130"/>
                  <a:gd name="T21" fmla="*/ 50 h 164"/>
                  <a:gd name="T22" fmla="*/ 18 w 130"/>
                  <a:gd name="T23" fmla="*/ 38 h 164"/>
                  <a:gd name="T24" fmla="*/ 30 w 130"/>
                  <a:gd name="T25" fmla="*/ 30 h 164"/>
                  <a:gd name="T26" fmla="*/ 32 w 130"/>
                  <a:gd name="T27" fmla="*/ 30 h 164"/>
                  <a:gd name="T28" fmla="*/ 40 w 130"/>
                  <a:gd name="T29" fmla="*/ 34 h 164"/>
                  <a:gd name="T30" fmla="*/ 48 w 130"/>
                  <a:gd name="T31" fmla="*/ 26 h 164"/>
                  <a:gd name="T32" fmla="*/ 52 w 130"/>
                  <a:gd name="T33" fmla="*/ 30 h 164"/>
                  <a:gd name="T34" fmla="*/ 44 w 130"/>
                  <a:gd name="T35" fmla="*/ 20 h 164"/>
                  <a:gd name="T36" fmla="*/ 44 w 130"/>
                  <a:gd name="T37" fmla="*/ 16 h 164"/>
                  <a:gd name="T38" fmla="*/ 36 w 130"/>
                  <a:gd name="T39" fmla="*/ 4 h 164"/>
                  <a:gd name="T40" fmla="*/ 36 w 130"/>
                  <a:gd name="T41" fmla="*/ 0 h 164"/>
                  <a:gd name="T42" fmla="*/ 52 w 130"/>
                  <a:gd name="T43" fmla="*/ 4 h 164"/>
                  <a:gd name="T44" fmla="*/ 56 w 130"/>
                  <a:gd name="T45" fmla="*/ 12 h 164"/>
                  <a:gd name="T46" fmla="*/ 74 w 130"/>
                  <a:gd name="T47" fmla="*/ 16 h 164"/>
                  <a:gd name="T48" fmla="*/ 74 w 130"/>
                  <a:gd name="T49" fmla="*/ 24 h 164"/>
                  <a:gd name="T50" fmla="*/ 86 w 130"/>
                  <a:gd name="T51" fmla="*/ 20 h 164"/>
                  <a:gd name="T52" fmla="*/ 100 w 130"/>
                  <a:gd name="T53" fmla="*/ 12 h 164"/>
                  <a:gd name="T54" fmla="*/ 92 w 130"/>
                  <a:gd name="T55" fmla="*/ 16 h 164"/>
                  <a:gd name="T56" fmla="*/ 108 w 130"/>
                  <a:gd name="T57" fmla="*/ 20 h 164"/>
                  <a:gd name="T58" fmla="*/ 114 w 130"/>
                  <a:gd name="T59" fmla="*/ 26 h 164"/>
                  <a:gd name="T60" fmla="*/ 122 w 130"/>
                  <a:gd name="T61" fmla="*/ 38 h 164"/>
                  <a:gd name="T62" fmla="*/ 122 w 130"/>
                  <a:gd name="T63" fmla="*/ 52 h 164"/>
                  <a:gd name="T64" fmla="*/ 126 w 130"/>
                  <a:gd name="T65" fmla="*/ 60 h 164"/>
                  <a:gd name="T66" fmla="*/ 126 w 130"/>
                  <a:gd name="T67" fmla="*/ 76 h 164"/>
                  <a:gd name="T68" fmla="*/ 126 w 130"/>
                  <a:gd name="T69" fmla="*/ 90 h 164"/>
                  <a:gd name="T70" fmla="*/ 122 w 130"/>
                  <a:gd name="T71" fmla="*/ 86 h 164"/>
                  <a:gd name="T72" fmla="*/ 104 w 130"/>
                  <a:gd name="T73" fmla="*/ 94 h 164"/>
                  <a:gd name="T74" fmla="*/ 92 w 130"/>
                  <a:gd name="T75" fmla="*/ 106 h 164"/>
                  <a:gd name="T76" fmla="*/ 96 w 130"/>
                  <a:gd name="T77" fmla="*/ 108 h 164"/>
                  <a:gd name="T78" fmla="*/ 100 w 130"/>
                  <a:gd name="T79" fmla="*/ 120 h 164"/>
                  <a:gd name="T80" fmla="*/ 112 w 130"/>
                  <a:gd name="T81" fmla="*/ 134 h 164"/>
                  <a:gd name="T82" fmla="*/ 100 w 130"/>
                  <a:gd name="T83" fmla="*/ 142 h 164"/>
                  <a:gd name="T84" fmla="*/ 100 w 130"/>
                  <a:gd name="T85" fmla="*/ 154 h 164"/>
                  <a:gd name="T86" fmla="*/ 100 w 130"/>
                  <a:gd name="T87" fmla="*/ 158 h 164"/>
                  <a:gd name="T88" fmla="*/ 82 w 130"/>
                  <a:gd name="T89" fmla="*/ 158 h 164"/>
                  <a:gd name="T90" fmla="*/ 66 w 130"/>
                  <a:gd name="T91" fmla="*/ 158 h 164"/>
                  <a:gd name="T92" fmla="*/ 58 w 130"/>
                  <a:gd name="T93" fmla="*/ 158 h 164"/>
                  <a:gd name="T94" fmla="*/ 44 w 130"/>
                  <a:gd name="T95" fmla="*/ 154 h 164"/>
                  <a:gd name="T96" fmla="*/ 40 w 130"/>
                  <a:gd name="T97" fmla="*/ 154 h 164"/>
                  <a:gd name="T98" fmla="*/ 32 w 130"/>
                  <a:gd name="T99" fmla="*/ 158 h 164"/>
                  <a:gd name="T100" fmla="*/ 118 w 130"/>
                  <a:gd name="T101" fmla="*/ 26 h 164"/>
                  <a:gd name="T102" fmla="*/ 112 w 130"/>
                  <a:gd name="T103" fmla="*/ 24 h 164"/>
                  <a:gd name="T104" fmla="*/ 118 w 130"/>
                  <a:gd name="T105" fmla="*/ 26 h 164"/>
                  <a:gd name="T106" fmla="*/ 74 w 130"/>
                  <a:gd name="T107" fmla="*/ 16 h 164"/>
                  <a:gd name="T108" fmla="*/ 40 w 130"/>
                  <a:gd name="T109" fmla="*/ 8 h 164"/>
                  <a:gd name="T110" fmla="*/ 104 w 130"/>
                  <a:gd name="T111" fmla="*/ 20 h 164"/>
                  <a:gd name="T112" fmla="*/ 104 w 130"/>
                  <a:gd name="T113" fmla="*/ 8 h 164"/>
                  <a:gd name="T114" fmla="*/ 108 w 130"/>
                  <a:gd name="T11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 h="164">
                    <a:moveTo>
                      <a:pt x="26" y="158"/>
                    </a:moveTo>
                    <a:lnTo>
                      <a:pt x="26" y="154"/>
                    </a:lnTo>
                    <a:lnTo>
                      <a:pt x="26" y="150"/>
                    </a:lnTo>
                    <a:lnTo>
                      <a:pt x="26" y="146"/>
                    </a:lnTo>
                    <a:lnTo>
                      <a:pt x="26" y="142"/>
                    </a:lnTo>
                    <a:lnTo>
                      <a:pt x="26" y="138"/>
                    </a:lnTo>
                    <a:lnTo>
                      <a:pt x="30" y="138"/>
                    </a:lnTo>
                    <a:lnTo>
                      <a:pt x="30" y="134"/>
                    </a:lnTo>
                    <a:lnTo>
                      <a:pt x="32" y="132"/>
                    </a:lnTo>
                    <a:lnTo>
                      <a:pt x="32" y="128"/>
                    </a:lnTo>
                    <a:lnTo>
                      <a:pt x="30" y="128"/>
                    </a:lnTo>
                    <a:lnTo>
                      <a:pt x="26" y="128"/>
                    </a:lnTo>
                    <a:lnTo>
                      <a:pt x="22" y="124"/>
                    </a:lnTo>
                    <a:lnTo>
                      <a:pt x="22" y="128"/>
                    </a:lnTo>
                    <a:lnTo>
                      <a:pt x="18" y="128"/>
                    </a:lnTo>
                    <a:lnTo>
                      <a:pt x="18" y="124"/>
                    </a:lnTo>
                    <a:lnTo>
                      <a:pt x="14" y="124"/>
                    </a:lnTo>
                    <a:lnTo>
                      <a:pt x="10" y="124"/>
                    </a:lnTo>
                    <a:lnTo>
                      <a:pt x="10" y="120"/>
                    </a:lnTo>
                    <a:lnTo>
                      <a:pt x="6" y="120"/>
                    </a:lnTo>
                    <a:lnTo>
                      <a:pt x="6" y="116"/>
                    </a:lnTo>
                    <a:lnTo>
                      <a:pt x="10" y="112"/>
                    </a:lnTo>
                    <a:lnTo>
                      <a:pt x="6" y="112"/>
                    </a:lnTo>
                    <a:lnTo>
                      <a:pt x="6" y="108"/>
                    </a:lnTo>
                    <a:lnTo>
                      <a:pt x="4" y="108"/>
                    </a:lnTo>
                    <a:lnTo>
                      <a:pt x="4" y="106"/>
                    </a:lnTo>
                    <a:lnTo>
                      <a:pt x="4" y="102"/>
                    </a:lnTo>
                    <a:lnTo>
                      <a:pt x="6" y="102"/>
                    </a:lnTo>
                    <a:lnTo>
                      <a:pt x="6" y="98"/>
                    </a:lnTo>
                    <a:lnTo>
                      <a:pt x="6" y="94"/>
                    </a:lnTo>
                    <a:lnTo>
                      <a:pt x="4" y="94"/>
                    </a:lnTo>
                    <a:lnTo>
                      <a:pt x="4" y="90"/>
                    </a:lnTo>
                    <a:lnTo>
                      <a:pt x="4" y="86"/>
                    </a:lnTo>
                    <a:lnTo>
                      <a:pt x="0" y="86"/>
                    </a:lnTo>
                    <a:lnTo>
                      <a:pt x="4" y="86"/>
                    </a:lnTo>
                    <a:lnTo>
                      <a:pt x="4" y="82"/>
                    </a:lnTo>
                    <a:lnTo>
                      <a:pt x="4" y="78"/>
                    </a:lnTo>
                    <a:lnTo>
                      <a:pt x="6" y="78"/>
                    </a:lnTo>
                    <a:lnTo>
                      <a:pt x="6" y="76"/>
                    </a:lnTo>
                    <a:lnTo>
                      <a:pt x="4" y="76"/>
                    </a:lnTo>
                    <a:lnTo>
                      <a:pt x="4" y="72"/>
                    </a:lnTo>
                    <a:lnTo>
                      <a:pt x="4" y="68"/>
                    </a:lnTo>
                    <a:lnTo>
                      <a:pt x="6" y="68"/>
                    </a:lnTo>
                    <a:lnTo>
                      <a:pt x="10" y="68"/>
                    </a:lnTo>
                    <a:lnTo>
                      <a:pt x="14" y="68"/>
                    </a:lnTo>
                    <a:lnTo>
                      <a:pt x="14" y="64"/>
                    </a:lnTo>
                    <a:lnTo>
                      <a:pt x="14" y="60"/>
                    </a:lnTo>
                    <a:lnTo>
                      <a:pt x="18" y="60"/>
                    </a:lnTo>
                    <a:lnTo>
                      <a:pt x="18" y="56"/>
                    </a:lnTo>
                    <a:lnTo>
                      <a:pt x="14" y="56"/>
                    </a:lnTo>
                    <a:lnTo>
                      <a:pt x="10" y="56"/>
                    </a:lnTo>
                    <a:lnTo>
                      <a:pt x="10" y="52"/>
                    </a:lnTo>
                    <a:lnTo>
                      <a:pt x="14" y="52"/>
                    </a:lnTo>
                    <a:lnTo>
                      <a:pt x="18" y="52"/>
                    </a:lnTo>
                    <a:lnTo>
                      <a:pt x="18" y="50"/>
                    </a:lnTo>
                    <a:lnTo>
                      <a:pt x="18" y="46"/>
                    </a:lnTo>
                    <a:lnTo>
                      <a:pt x="18" y="42"/>
                    </a:lnTo>
                    <a:lnTo>
                      <a:pt x="18" y="38"/>
                    </a:lnTo>
                    <a:lnTo>
                      <a:pt x="22" y="38"/>
                    </a:lnTo>
                    <a:lnTo>
                      <a:pt x="18" y="38"/>
                    </a:lnTo>
                    <a:lnTo>
                      <a:pt x="18" y="34"/>
                    </a:lnTo>
                    <a:lnTo>
                      <a:pt x="18" y="30"/>
                    </a:lnTo>
                    <a:lnTo>
                      <a:pt x="22" y="30"/>
                    </a:lnTo>
                    <a:lnTo>
                      <a:pt x="26" y="30"/>
                    </a:lnTo>
                    <a:lnTo>
                      <a:pt x="30" y="30"/>
                    </a:lnTo>
                    <a:lnTo>
                      <a:pt x="32" y="30"/>
                    </a:lnTo>
                    <a:lnTo>
                      <a:pt x="32" y="34"/>
                    </a:lnTo>
                    <a:lnTo>
                      <a:pt x="36" y="34"/>
                    </a:lnTo>
                    <a:lnTo>
                      <a:pt x="32" y="34"/>
                    </a:lnTo>
                    <a:lnTo>
                      <a:pt x="32" y="30"/>
                    </a:lnTo>
                    <a:lnTo>
                      <a:pt x="36" y="30"/>
                    </a:lnTo>
                    <a:lnTo>
                      <a:pt x="36" y="34"/>
                    </a:lnTo>
                    <a:lnTo>
                      <a:pt x="36" y="38"/>
                    </a:lnTo>
                    <a:lnTo>
                      <a:pt x="36" y="34"/>
                    </a:lnTo>
                    <a:lnTo>
                      <a:pt x="40" y="34"/>
                    </a:lnTo>
                    <a:lnTo>
                      <a:pt x="36" y="30"/>
                    </a:lnTo>
                    <a:lnTo>
                      <a:pt x="36" y="26"/>
                    </a:lnTo>
                    <a:lnTo>
                      <a:pt x="40" y="26"/>
                    </a:lnTo>
                    <a:lnTo>
                      <a:pt x="44" y="26"/>
                    </a:lnTo>
                    <a:lnTo>
                      <a:pt x="48" y="26"/>
                    </a:lnTo>
                    <a:lnTo>
                      <a:pt x="52" y="26"/>
                    </a:lnTo>
                    <a:lnTo>
                      <a:pt x="52" y="30"/>
                    </a:lnTo>
                    <a:lnTo>
                      <a:pt x="56" y="34"/>
                    </a:lnTo>
                    <a:lnTo>
                      <a:pt x="56" y="30"/>
                    </a:lnTo>
                    <a:lnTo>
                      <a:pt x="52" y="30"/>
                    </a:lnTo>
                    <a:lnTo>
                      <a:pt x="52" y="26"/>
                    </a:lnTo>
                    <a:lnTo>
                      <a:pt x="48" y="26"/>
                    </a:lnTo>
                    <a:lnTo>
                      <a:pt x="44" y="26"/>
                    </a:lnTo>
                    <a:lnTo>
                      <a:pt x="44" y="24"/>
                    </a:lnTo>
                    <a:lnTo>
                      <a:pt x="44" y="20"/>
                    </a:lnTo>
                    <a:lnTo>
                      <a:pt x="40" y="20"/>
                    </a:lnTo>
                    <a:lnTo>
                      <a:pt x="44" y="20"/>
                    </a:lnTo>
                    <a:lnTo>
                      <a:pt x="44" y="16"/>
                    </a:lnTo>
                    <a:lnTo>
                      <a:pt x="40" y="16"/>
                    </a:lnTo>
                    <a:lnTo>
                      <a:pt x="44" y="16"/>
                    </a:lnTo>
                    <a:lnTo>
                      <a:pt x="44" y="12"/>
                    </a:lnTo>
                    <a:lnTo>
                      <a:pt x="44" y="8"/>
                    </a:lnTo>
                    <a:lnTo>
                      <a:pt x="40" y="8"/>
                    </a:lnTo>
                    <a:lnTo>
                      <a:pt x="40" y="4"/>
                    </a:lnTo>
                    <a:lnTo>
                      <a:pt x="36" y="4"/>
                    </a:lnTo>
                    <a:lnTo>
                      <a:pt x="32" y="4"/>
                    </a:lnTo>
                    <a:lnTo>
                      <a:pt x="32" y="8"/>
                    </a:lnTo>
                    <a:lnTo>
                      <a:pt x="32" y="4"/>
                    </a:lnTo>
                    <a:lnTo>
                      <a:pt x="36" y="4"/>
                    </a:lnTo>
                    <a:lnTo>
                      <a:pt x="36" y="0"/>
                    </a:lnTo>
                    <a:lnTo>
                      <a:pt x="36" y="4"/>
                    </a:lnTo>
                    <a:lnTo>
                      <a:pt x="40" y="4"/>
                    </a:lnTo>
                    <a:lnTo>
                      <a:pt x="44" y="4"/>
                    </a:lnTo>
                    <a:lnTo>
                      <a:pt x="48" y="4"/>
                    </a:lnTo>
                    <a:lnTo>
                      <a:pt x="52" y="4"/>
                    </a:lnTo>
                    <a:lnTo>
                      <a:pt x="56" y="4"/>
                    </a:lnTo>
                    <a:lnTo>
                      <a:pt x="58" y="4"/>
                    </a:lnTo>
                    <a:lnTo>
                      <a:pt x="58" y="8"/>
                    </a:lnTo>
                    <a:lnTo>
                      <a:pt x="58" y="12"/>
                    </a:lnTo>
                    <a:lnTo>
                      <a:pt x="56" y="12"/>
                    </a:lnTo>
                    <a:lnTo>
                      <a:pt x="58" y="12"/>
                    </a:lnTo>
                    <a:lnTo>
                      <a:pt x="62" y="16"/>
                    </a:lnTo>
                    <a:lnTo>
                      <a:pt x="66" y="16"/>
                    </a:lnTo>
                    <a:lnTo>
                      <a:pt x="70" y="16"/>
                    </a:lnTo>
                    <a:lnTo>
                      <a:pt x="74" y="16"/>
                    </a:lnTo>
                    <a:lnTo>
                      <a:pt x="74" y="20"/>
                    </a:lnTo>
                    <a:lnTo>
                      <a:pt x="70" y="24"/>
                    </a:lnTo>
                    <a:lnTo>
                      <a:pt x="70" y="26"/>
                    </a:lnTo>
                    <a:lnTo>
                      <a:pt x="70" y="24"/>
                    </a:lnTo>
                    <a:lnTo>
                      <a:pt x="74" y="24"/>
                    </a:lnTo>
                    <a:lnTo>
                      <a:pt x="78" y="24"/>
                    </a:lnTo>
                    <a:lnTo>
                      <a:pt x="78" y="26"/>
                    </a:lnTo>
                    <a:lnTo>
                      <a:pt x="82" y="24"/>
                    </a:lnTo>
                    <a:lnTo>
                      <a:pt x="82" y="20"/>
                    </a:lnTo>
                    <a:lnTo>
                      <a:pt x="86" y="20"/>
                    </a:lnTo>
                    <a:lnTo>
                      <a:pt x="88" y="20"/>
                    </a:lnTo>
                    <a:lnTo>
                      <a:pt x="92" y="16"/>
                    </a:lnTo>
                    <a:lnTo>
                      <a:pt x="92" y="12"/>
                    </a:lnTo>
                    <a:lnTo>
                      <a:pt x="96" y="12"/>
                    </a:lnTo>
                    <a:lnTo>
                      <a:pt x="100" y="12"/>
                    </a:lnTo>
                    <a:lnTo>
                      <a:pt x="100" y="16"/>
                    </a:lnTo>
                    <a:lnTo>
                      <a:pt x="96" y="16"/>
                    </a:lnTo>
                    <a:lnTo>
                      <a:pt x="92" y="16"/>
                    </a:lnTo>
                    <a:lnTo>
                      <a:pt x="92" y="20"/>
                    </a:lnTo>
                    <a:lnTo>
                      <a:pt x="92" y="16"/>
                    </a:lnTo>
                    <a:lnTo>
                      <a:pt x="96" y="16"/>
                    </a:lnTo>
                    <a:lnTo>
                      <a:pt x="100" y="16"/>
                    </a:lnTo>
                    <a:lnTo>
                      <a:pt x="104" y="16"/>
                    </a:lnTo>
                    <a:lnTo>
                      <a:pt x="104" y="20"/>
                    </a:lnTo>
                    <a:lnTo>
                      <a:pt x="108" y="20"/>
                    </a:lnTo>
                    <a:lnTo>
                      <a:pt x="108" y="24"/>
                    </a:lnTo>
                    <a:lnTo>
                      <a:pt x="108" y="20"/>
                    </a:lnTo>
                    <a:lnTo>
                      <a:pt x="112" y="20"/>
                    </a:lnTo>
                    <a:lnTo>
                      <a:pt x="112" y="24"/>
                    </a:lnTo>
                    <a:lnTo>
                      <a:pt x="114" y="26"/>
                    </a:lnTo>
                    <a:lnTo>
                      <a:pt x="112" y="26"/>
                    </a:lnTo>
                    <a:lnTo>
                      <a:pt x="114" y="26"/>
                    </a:lnTo>
                    <a:lnTo>
                      <a:pt x="118" y="30"/>
                    </a:lnTo>
                    <a:lnTo>
                      <a:pt x="118" y="34"/>
                    </a:lnTo>
                    <a:lnTo>
                      <a:pt x="122" y="38"/>
                    </a:lnTo>
                    <a:lnTo>
                      <a:pt x="122" y="42"/>
                    </a:lnTo>
                    <a:lnTo>
                      <a:pt x="118" y="46"/>
                    </a:lnTo>
                    <a:lnTo>
                      <a:pt x="118" y="50"/>
                    </a:lnTo>
                    <a:lnTo>
                      <a:pt x="122" y="50"/>
                    </a:lnTo>
                    <a:lnTo>
                      <a:pt x="122" y="52"/>
                    </a:lnTo>
                    <a:lnTo>
                      <a:pt x="126" y="52"/>
                    </a:lnTo>
                    <a:lnTo>
                      <a:pt x="126" y="56"/>
                    </a:lnTo>
                    <a:lnTo>
                      <a:pt x="122" y="56"/>
                    </a:lnTo>
                    <a:lnTo>
                      <a:pt x="122" y="60"/>
                    </a:lnTo>
                    <a:lnTo>
                      <a:pt x="126" y="60"/>
                    </a:lnTo>
                    <a:lnTo>
                      <a:pt x="126" y="64"/>
                    </a:lnTo>
                    <a:lnTo>
                      <a:pt x="126" y="68"/>
                    </a:lnTo>
                    <a:lnTo>
                      <a:pt x="122" y="68"/>
                    </a:lnTo>
                    <a:lnTo>
                      <a:pt x="126" y="72"/>
                    </a:lnTo>
                    <a:lnTo>
                      <a:pt x="126" y="76"/>
                    </a:lnTo>
                    <a:lnTo>
                      <a:pt x="130" y="76"/>
                    </a:lnTo>
                    <a:lnTo>
                      <a:pt x="130" y="78"/>
                    </a:lnTo>
                    <a:lnTo>
                      <a:pt x="130" y="82"/>
                    </a:lnTo>
                    <a:lnTo>
                      <a:pt x="130" y="86"/>
                    </a:lnTo>
                    <a:lnTo>
                      <a:pt x="126" y="90"/>
                    </a:lnTo>
                    <a:lnTo>
                      <a:pt x="122" y="90"/>
                    </a:lnTo>
                    <a:lnTo>
                      <a:pt x="126" y="90"/>
                    </a:lnTo>
                    <a:lnTo>
                      <a:pt x="122" y="86"/>
                    </a:lnTo>
                    <a:lnTo>
                      <a:pt x="118" y="86"/>
                    </a:lnTo>
                    <a:lnTo>
                      <a:pt x="122" y="86"/>
                    </a:lnTo>
                    <a:lnTo>
                      <a:pt x="118" y="90"/>
                    </a:lnTo>
                    <a:lnTo>
                      <a:pt x="114" y="90"/>
                    </a:lnTo>
                    <a:lnTo>
                      <a:pt x="112" y="94"/>
                    </a:lnTo>
                    <a:lnTo>
                      <a:pt x="108" y="94"/>
                    </a:lnTo>
                    <a:lnTo>
                      <a:pt x="104" y="94"/>
                    </a:lnTo>
                    <a:lnTo>
                      <a:pt x="104" y="98"/>
                    </a:lnTo>
                    <a:lnTo>
                      <a:pt x="100" y="98"/>
                    </a:lnTo>
                    <a:lnTo>
                      <a:pt x="96" y="98"/>
                    </a:lnTo>
                    <a:lnTo>
                      <a:pt x="92" y="102"/>
                    </a:lnTo>
                    <a:lnTo>
                      <a:pt x="92" y="106"/>
                    </a:lnTo>
                    <a:lnTo>
                      <a:pt x="88" y="102"/>
                    </a:lnTo>
                    <a:lnTo>
                      <a:pt x="88" y="106"/>
                    </a:lnTo>
                    <a:lnTo>
                      <a:pt x="92" y="106"/>
                    </a:lnTo>
                    <a:lnTo>
                      <a:pt x="92" y="108"/>
                    </a:lnTo>
                    <a:lnTo>
                      <a:pt x="96" y="108"/>
                    </a:lnTo>
                    <a:lnTo>
                      <a:pt x="92" y="112"/>
                    </a:lnTo>
                    <a:lnTo>
                      <a:pt x="92" y="116"/>
                    </a:lnTo>
                    <a:lnTo>
                      <a:pt x="96" y="116"/>
                    </a:lnTo>
                    <a:lnTo>
                      <a:pt x="96" y="120"/>
                    </a:lnTo>
                    <a:lnTo>
                      <a:pt x="100" y="120"/>
                    </a:lnTo>
                    <a:lnTo>
                      <a:pt x="100" y="124"/>
                    </a:lnTo>
                    <a:lnTo>
                      <a:pt x="104" y="124"/>
                    </a:lnTo>
                    <a:lnTo>
                      <a:pt x="108" y="128"/>
                    </a:lnTo>
                    <a:lnTo>
                      <a:pt x="112" y="132"/>
                    </a:lnTo>
                    <a:lnTo>
                      <a:pt x="112" y="134"/>
                    </a:lnTo>
                    <a:lnTo>
                      <a:pt x="112" y="138"/>
                    </a:lnTo>
                    <a:lnTo>
                      <a:pt x="108" y="138"/>
                    </a:lnTo>
                    <a:lnTo>
                      <a:pt x="108" y="142"/>
                    </a:lnTo>
                    <a:lnTo>
                      <a:pt x="104" y="142"/>
                    </a:lnTo>
                    <a:lnTo>
                      <a:pt x="100" y="142"/>
                    </a:lnTo>
                    <a:lnTo>
                      <a:pt x="100" y="146"/>
                    </a:lnTo>
                    <a:lnTo>
                      <a:pt x="96" y="146"/>
                    </a:lnTo>
                    <a:lnTo>
                      <a:pt x="100" y="146"/>
                    </a:lnTo>
                    <a:lnTo>
                      <a:pt x="100" y="150"/>
                    </a:lnTo>
                    <a:lnTo>
                      <a:pt x="100" y="154"/>
                    </a:lnTo>
                    <a:lnTo>
                      <a:pt x="104" y="154"/>
                    </a:lnTo>
                    <a:lnTo>
                      <a:pt x="104" y="158"/>
                    </a:lnTo>
                    <a:lnTo>
                      <a:pt x="104" y="162"/>
                    </a:lnTo>
                    <a:lnTo>
                      <a:pt x="100" y="162"/>
                    </a:lnTo>
                    <a:lnTo>
                      <a:pt x="100" y="158"/>
                    </a:lnTo>
                    <a:lnTo>
                      <a:pt x="96" y="158"/>
                    </a:lnTo>
                    <a:lnTo>
                      <a:pt x="92" y="158"/>
                    </a:lnTo>
                    <a:lnTo>
                      <a:pt x="88" y="158"/>
                    </a:lnTo>
                    <a:lnTo>
                      <a:pt x="86" y="158"/>
                    </a:lnTo>
                    <a:lnTo>
                      <a:pt x="82" y="158"/>
                    </a:lnTo>
                    <a:lnTo>
                      <a:pt x="78" y="158"/>
                    </a:lnTo>
                    <a:lnTo>
                      <a:pt x="78" y="162"/>
                    </a:lnTo>
                    <a:lnTo>
                      <a:pt x="74" y="162"/>
                    </a:lnTo>
                    <a:lnTo>
                      <a:pt x="70" y="158"/>
                    </a:lnTo>
                    <a:lnTo>
                      <a:pt x="66" y="158"/>
                    </a:lnTo>
                    <a:lnTo>
                      <a:pt x="66" y="162"/>
                    </a:lnTo>
                    <a:lnTo>
                      <a:pt x="62" y="164"/>
                    </a:lnTo>
                    <a:lnTo>
                      <a:pt x="62" y="162"/>
                    </a:lnTo>
                    <a:lnTo>
                      <a:pt x="58" y="162"/>
                    </a:lnTo>
                    <a:lnTo>
                      <a:pt x="58" y="158"/>
                    </a:lnTo>
                    <a:lnTo>
                      <a:pt x="56" y="158"/>
                    </a:lnTo>
                    <a:lnTo>
                      <a:pt x="52" y="158"/>
                    </a:lnTo>
                    <a:lnTo>
                      <a:pt x="48" y="158"/>
                    </a:lnTo>
                    <a:lnTo>
                      <a:pt x="44" y="158"/>
                    </a:lnTo>
                    <a:lnTo>
                      <a:pt x="44" y="154"/>
                    </a:lnTo>
                    <a:lnTo>
                      <a:pt x="44" y="158"/>
                    </a:lnTo>
                    <a:lnTo>
                      <a:pt x="44" y="154"/>
                    </a:lnTo>
                    <a:lnTo>
                      <a:pt x="40" y="154"/>
                    </a:lnTo>
                    <a:lnTo>
                      <a:pt x="40" y="158"/>
                    </a:lnTo>
                    <a:lnTo>
                      <a:pt x="40" y="154"/>
                    </a:lnTo>
                    <a:lnTo>
                      <a:pt x="36" y="154"/>
                    </a:lnTo>
                    <a:lnTo>
                      <a:pt x="36" y="158"/>
                    </a:lnTo>
                    <a:lnTo>
                      <a:pt x="40" y="158"/>
                    </a:lnTo>
                    <a:lnTo>
                      <a:pt x="36" y="158"/>
                    </a:lnTo>
                    <a:lnTo>
                      <a:pt x="32" y="158"/>
                    </a:lnTo>
                    <a:lnTo>
                      <a:pt x="30" y="158"/>
                    </a:lnTo>
                    <a:lnTo>
                      <a:pt x="26" y="158"/>
                    </a:lnTo>
                    <a:lnTo>
                      <a:pt x="26" y="158"/>
                    </a:lnTo>
                    <a:lnTo>
                      <a:pt x="26" y="158"/>
                    </a:lnTo>
                    <a:close/>
                    <a:moveTo>
                      <a:pt x="118" y="26"/>
                    </a:moveTo>
                    <a:lnTo>
                      <a:pt x="114" y="26"/>
                    </a:lnTo>
                    <a:lnTo>
                      <a:pt x="112" y="26"/>
                    </a:lnTo>
                    <a:lnTo>
                      <a:pt x="114" y="26"/>
                    </a:lnTo>
                    <a:lnTo>
                      <a:pt x="114" y="24"/>
                    </a:lnTo>
                    <a:lnTo>
                      <a:pt x="112" y="24"/>
                    </a:lnTo>
                    <a:lnTo>
                      <a:pt x="112" y="20"/>
                    </a:lnTo>
                    <a:lnTo>
                      <a:pt x="114" y="20"/>
                    </a:lnTo>
                    <a:lnTo>
                      <a:pt x="114" y="24"/>
                    </a:lnTo>
                    <a:lnTo>
                      <a:pt x="118" y="24"/>
                    </a:lnTo>
                    <a:lnTo>
                      <a:pt x="118" y="26"/>
                    </a:lnTo>
                    <a:lnTo>
                      <a:pt x="118" y="26"/>
                    </a:lnTo>
                    <a:lnTo>
                      <a:pt x="118" y="26"/>
                    </a:lnTo>
                    <a:close/>
                    <a:moveTo>
                      <a:pt x="78" y="12"/>
                    </a:moveTo>
                    <a:lnTo>
                      <a:pt x="78" y="16"/>
                    </a:lnTo>
                    <a:lnTo>
                      <a:pt x="74" y="16"/>
                    </a:lnTo>
                    <a:lnTo>
                      <a:pt x="74" y="12"/>
                    </a:lnTo>
                    <a:lnTo>
                      <a:pt x="78" y="12"/>
                    </a:lnTo>
                    <a:lnTo>
                      <a:pt x="78" y="12"/>
                    </a:lnTo>
                    <a:lnTo>
                      <a:pt x="78" y="12"/>
                    </a:lnTo>
                    <a:close/>
                    <a:moveTo>
                      <a:pt x="40" y="8"/>
                    </a:moveTo>
                    <a:lnTo>
                      <a:pt x="36" y="8"/>
                    </a:lnTo>
                    <a:lnTo>
                      <a:pt x="40" y="8"/>
                    </a:lnTo>
                    <a:lnTo>
                      <a:pt x="40" y="8"/>
                    </a:lnTo>
                    <a:lnTo>
                      <a:pt x="40" y="8"/>
                    </a:lnTo>
                    <a:close/>
                    <a:moveTo>
                      <a:pt x="104" y="20"/>
                    </a:moveTo>
                    <a:lnTo>
                      <a:pt x="104" y="16"/>
                    </a:lnTo>
                    <a:lnTo>
                      <a:pt x="104" y="12"/>
                    </a:lnTo>
                    <a:lnTo>
                      <a:pt x="108" y="12"/>
                    </a:lnTo>
                    <a:lnTo>
                      <a:pt x="104" y="12"/>
                    </a:lnTo>
                    <a:lnTo>
                      <a:pt x="104" y="8"/>
                    </a:lnTo>
                    <a:lnTo>
                      <a:pt x="108" y="8"/>
                    </a:lnTo>
                    <a:lnTo>
                      <a:pt x="108" y="12"/>
                    </a:lnTo>
                    <a:lnTo>
                      <a:pt x="112" y="12"/>
                    </a:lnTo>
                    <a:lnTo>
                      <a:pt x="112" y="16"/>
                    </a:lnTo>
                    <a:lnTo>
                      <a:pt x="108" y="16"/>
                    </a:lnTo>
                    <a:lnTo>
                      <a:pt x="108" y="20"/>
                    </a:lnTo>
                    <a:lnTo>
                      <a:pt x="104" y="20"/>
                    </a:lnTo>
                    <a:lnTo>
                      <a:pt x="104" y="20"/>
                    </a:lnTo>
                    <a:lnTo>
                      <a:pt x="104" y="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5" name="Freeform 102">
                <a:extLst>
                  <a:ext uri="{FF2B5EF4-FFF2-40B4-BE49-F238E27FC236}">
                    <a16:creationId xmlns:a16="http://schemas.microsoft.com/office/drawing/2014/main" id="{9B276688-772A-453C-8CCB-43024F3880A7}"/>
                  </a:ext>
                </a:extLst>
              </p:cNvPr>
              <p:cNvSpPr>
                <a:spLocks noEditPoints="1"/>
              </p:cNvSpPr>
              <p:nvPr/>
            </p:nvSpPr>
            <p:spPr bwMode="auto">
              <a:xfrm>
                <a:off x="4842752" y="8722424"/>
                <a:ext cx="205625" cy="226536"/>
              </a:xfrm>
              <a:custGeom>
                <a:avLst/>
                <a:gdLst>
                  <a:gd name="T0" fmla="*/ 6 w 118"/>
                  <a:gd name="T1" fmla="*/ 48 h 130"/>
                  <a:gd name="T2" fmla="*/ 6 w 118"/>
                  <a:gd name="T3" fmla="*/ 34 h 130"/>
                  <a:gd name="T4" fmla="*/ 26 w 118"/>
                  <a:gd name="T5" fmla="*/ 18 h 130"/>
                  <a:gd name="T6" fmla="*/ 44 w 118"/>
                  <a:gd name="T7" fmla="*/ 8 h 130"/>
                  <a:gd name="T8" fmla="*/ 66 w 118"/>
                  <a:gd name="T9" fmla="*/ 4 h 130"/>
                  <a:gd name="T10" fmla="*/ 86 w 118"/>
                  <a:gd name="T11" fmla="*/ 12 h 130"/>
                  <a:gd name="T12" fmla="*/ 96 w 118"/>
                  <a:gd name="T13" fmla="*/ 8 h 130"/>
                  <a:gd name="T14" fmla="*/ 86 w 118"/>
                  <a:gd name="T15" fmla="*/ 18 h 130"/>
                  <a:gd name="T16" fmla="*/ 62 w 118"/>
                  <a:gd name="T17" fmla="*/ 18 h 130"/>
                  <a:gd name="T18" fmla="*/ 62 w 118"/>
                  <a:gd name="T19" fmla="*/ 30 h 130"/>
                  <a:gd name="T20" fmla="*/ 60 w 118"/>
                  <a:gd name="T21" fmla="*/ 38 h 130"/>
                  <a:gd name="T22" fmla="*/ 52 w 118"/>
                  <a:gd name="T23" fmla="*/ 34 h 130"/>
                  <a:gd name="T24" fmla="*/ 40 w 118"/>
                  <a:gd name="T25" fmla="*/ 38 h 130"/>
                  <a:gd name="T26" fmla="*/ 44 w 118"/>
                  <a:gd name="T27" fmla="*/ 52 h 130"/>
                  <a:gd name="T28" fmla="*/ 36 w 118"/>
                  <a:gd name="T29" fmla="*/ 56 h 130"/>
                  <a:gd name="T30" fmla="*/ 48 w 118"/>
                  <a:gd name="T31" fmla="*/ 60 h 130"/>
                  <a:gd name="T32" fmla="*/ 60 w 118"/>
                  <a:gd name="T33" fmla="*/ 74 h 130"/>
                  <a:gd name="T34" fmla="*/ 48 w 118"/>
                  <a:gd name="T35" fmla="*/ 74 h 130"/>
                  <a:gd name="T36" fmla="*/ 44 w 118"/>
                  <a:gd name="T37" fmla="*/ 82 h 130"/>
                  <a:gd name="T38" fmla="*/ 44 w 118"/>
                  <a:gd name="T39" fmla="*/ 98 h 130"/>
                  <a:gd name="T40" fmla="*/ 36 w 118"/>
                  <a:gd name="T41" fmla="*/ 102 h 130"/>
                  <a:gd name="T42" fmla="*/ 26 w 118"/>
                  <a:gd name="T43" fmla="*/ 90 h 130"/>
                  <a:gd name="T44" fmla="*/ 22 w 118"/>
                  <a:gd name="T45" fmla="*/ 72 h 130"/>
                  <a:gd name="T46" fmla="*/ 40 w 118"/>
                  <a:gd name="T47" fmla="*/ 74 h 130"/>
                  <a:gd name="T48" fmla="*/ 36 w 118"/>
                  <a:gd name="T49" fmla="*/ 64 h 130"/>
                  <a:gd name="T50" fmla="*/ 18 w 118"/>
                  <a:gd name="T51" fmla="*/ 60 h 130"/>
                  <a:gd name="T52" fmla="*/ 66 w 118"/>
                  <a:gd name="T53" fmla="*/ 22 h 130"/>
                  <a:gd name="T54" fmla="*/ 82 w 118"/>
                  <a:gd name="T55" fmla="*/ 26 h 130"/>
                  <a:gd name="T56" fmla="*/ 74 w 118"/>
                  <a:gd name="T57" fmla="*/ 34 h 130"/>
                  <a:gd name="T58" fmla="*/ 2 w 118"/>
                  <a:gd name="T59" fmla="*/ 42 h 130"/>
                  <a:gd name="T60" fmla="*/ 0 w 118"/>
                  <a:gd name="T61" fmla="*/ 38 h 130"/>
                  <a:gd name="T62" fmla="*/ 92 w 118"/>
                  <a:gd name="T63" fmla="*/ 52 h 130"/>
                  <a:gd name="T64" fmla="*/ 60 w 118"/>
                  <a:gd name="T65" fmla="*/ 68 h 130"/>
                  <a:gd name="T66" fmla="*/ 48 w 118"/>
                  <a:gd name="T67" fmla="*/ 52 h 130"/>
                  <a:gd name="T68" fmla="*/ 62 w 118"/>
                  <a:gd name="T69" fmla="*/ 72 h 130"/>
                  <a:gd name="T70" fmla="*/ 60 w 118"/>
                  <a:gd name="T71" fmla="*/ 68 h 130"/>
                  <a:gd name="T72" fmla="*/ 14 w 118"/>
                  <a:gd name="T73" fmla="*/ 60 h 130"/>
                  <a:gd name="T74" fmla="*/ 90 w 118"/>
                  <a:gd name="T75" fmla="*/ 72 h 130"/>
                  <a:gd name="T76" fmla="*/ 90 w 118"/>
                  <a:gd name="T77" fmla="*/ 72 h 130"/>
                  <a:gd name="T78" fmla="*/ 14 w 118"/>
                  <a:gd name="T79" fmla="*/ 68 h 130"/>
                  <a:gd name="T80" fmla="*/ 10 w 118"/>
                  <a:gd name="T81" fmla="*/ 64 h 130"/>
                  <a:gd name="T82" fmla="*/ 74 w 118"/>
                  <a:gd name="T83" fmla="*/ 78 h 130"/>
                  <a:gd name="T84" fmla="*/ 18 w 118"/>
                  <a:gd name="T85" fmla="*/ 78 h 130"/>
                  <a:gd name="T86" fmla="*/ 100 w 118"/>
                  <a:gd name="T87" fmla="*/ 78 h 130"/>
                  <a:gd name="T88" fmla="*/ 92 w 118"/>
                  <a:gd name="T89" fmla="*/ 82 h 130"/>
                  <a:gd name="T90" fmla="*/ 62 w 118"/>
                  <a:gd name="T91" fmla="*/ 82 h 130"/>
                  <a:gd name="T92" fmla="*/ 74 w 118"/>
                  <a:gd name="T93" fmla="*/ 78 h 130"/>
                  <a:gd name="T94" fmla="*/ 66 w 118"/>
                  <a:gd name="T95" fmla="*/ 82 h 130"/>
                  <a:gd name="T96" fmla="*/ 74 w 118"/>
                  <a:gd name="T97" fmla="*/ 94 h 130"/>
                  <a:gd name="T98" fmla="*/ 100 w 118"/>
                  <a:gd name="T99" fmla="*/ 94 h 130"/>
                  <a:gd name="T100" fmla="*/ 104 w 118"/>
                  <a:gd name="T101" fmla="*/ 94 h 130"/>
                  <a:gd name="T102" fmla="*/ 78 w 118"/>
                  <a:gd name="T103" fmla="*/ 102 h 130"/>
                  <a:gd name="T104" fmla="*/ 66 w 118"/>
                  <a:gd name="T105" fmla="*/ 102 h 130"/>
                  <a:gd name="T106" fmla="*/ 112 w 118"/>
                  <a:gd name="T107" fmla="*/ 108 h 130"/>
                  <a:gd name="T108" fmla="*/ 44 w 118"/>
                  <a:gd name="T109" fmla="*/ 108 h 130"/>
                  <a:gd name="T110" fmla="*/ 104 w 118"/>
                  <a:gd name="T111" fmla="*/ 124 h 130"/>
                  <a:gd name="T112" fmla="*/ 62 w 118"/>
                  <a:gd name="T113" fmla="*/ 120 h 130"/>
                  <a:gd name="T114" fmla="*/ 82 w 118"/>
                  <a:gd name="T115" fmla="*/ 124 h 130"/>
                  <a:gd name="T116" fmla="*/ 78 w 118"/>
                  <a:gd name="T117" fmla="*/ 130 h 130"/>
                  <a:gd name="T118" fmla="*/ 56 w 118"/>
                  <a:gd name="T119" fmla="*/ 1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30">
                    <a:moveTo>
                      <a:pt x="18" y="52"/>
                    </a:moveTo>
                    <a:lnTo>
                      <a:pt x="18" y="56"/>
                    </a:lnTo>
                    <a:lnTo>
                      <a:pt x="14" y="52"/>
                    </a:lnTo>
                    <a:lnTo>
                      <a:pt x="14" y="56"/>
                    </a:lnTo>
                    <a:lnTo>
                      <a:pt x="14" y="52"/>
                    </a:lnTo>
                    <a:lnTo>
                      <a:pt x="10" y="52"/>
                    </a:lnTo>
                    <a:lnTo>
                      <a:pt x="10" y="48"/>
                    </a:lnTo>
                    <a:lnTo>
                      <a:pt x="6" y="48"/>
                    </a:lnTo>
                    <a:lnTo>
                      <a:pt x="6" y="46"/>
                    </a:lnTo>
                    <a:lnTo>
                      <a:pt x="6" y="42"/>
                    </a:lnTo>
                    <a:lnTo>
                      <a:pt x="2" y="42"/>
                    </a:lnTo>
                    <a:lnTo>
                      <a:pt x="6" y="42"/>
                    </a:lnTo>
                    <a:lnTo>
                      <a:pt x="6" y="38"/>
                    </a:lnTo>
                    <a:lnTo>
                      <a:pt x="6" y="42"/>
                    </a:lnTo>
                    <a:lnTo>
                      <a:pt x="6" y="38"/>
                    </a:lnTo>
                    <a:lnTo>
                      <a:pt x="6" y="34"/>
                    </a:lnTo>
                    <a:lnTo>
                      <a:pt x="10" y="34"/>
                    </a:lnTo>
                    <a:lnTo>
                      <a:pt x="14" y="30"/>
                    </a:lnTo>
                    <a:lnTo>
                      <a:pt x="14" y="26"/>
                    </a:lnTo>
                    <a:lnTo>
                      <a:pt x="18" y="26"/>
                    </a:lnTo>
                    <a:lnTo>
                      <a:pt x="18" y="22"/>
                    </a:lnTo>
                    <a:lnTo>
                      <a:pt x="18" y="18"/>
                    </a:lnTo>
                    <a:lnTo>
                      <a:pt x="22" y="18"/>
                    </a:lnTo>
                    <a:lnTo>
                      <a:pt x="26" y="18"/>
                    </a:lnTo>
                    <a:lnTo>
                      <a:pt x="30" y="18"/>
                    </a:lnTo>
                    <a:lnTo>
                      <a:pt x="30" y="16"/>
                    </a:lnTo>
                    <a:lnTo>
                      <a:pt x="32" y="12"/>
                    </a:lnTo>
                    <a:lnTo>
                      <a:pt x="36" y="12"/>
                    </a:lnTo>
                    <a:lnTo>
                      <a:pt x="36" y="16"/>
                    </a:lnTo>
                    <a:lnTo>
                      <a:pt x="40" y="16"/>
                    </a:lnTo>
                    <a:lnTo>
                      <a:pt x="40" y="12"/>
                    </a:lnTo>
                    <a:lnTo>
                      <a:pt x="44" y="8"/>
                    </a:lnTo>
                    <a:lnTo>
                      <a:pt x="48" y="12"/>
                    </a:lnTo>
                    <a:lnTo>
                      <a:pt x="48" y="8"/>
                    </a:lnTo>
                    <a:lnTo>
                      <a:pt x="52" y="8"/>
                    </a:lnTo>
                    <a:lnTo>
                      <a:pt x="56" y="8"/>
                    </a:lnTo>
                    <a:lnTo>
                      <a:pt x="60" y="8"/>
                    </a:lnTo>
                    <a:lnTo>
                      <a:pt x="60" y="4"/>
                    </a:lnTo>
                    <a:lnTo>
                      <a:pt x="62" y="4"/>
                    </a:lnTo>
                    <a:lnTo>
                      <a:pt x="66" y="4"/>
                    </a:lnTo>
                    <a:lnTo>
                      <a:pt x="66" y="8"/>
                    </a:lnTo>
                    <a:lnTo>
                      <a:pt x="70" y="8"/>
                    </a:lnTo>
                    <a:lnTo>
                      <a:pt x="74" y="8"/>
                    </a:lnTo>
                    <a:lnTo>
                      <a:pt x="74" y="12"/>
                    </a:lnTo>
                    <a:lnTo>
                      <a:pt x="78" y="12"/>
                    </a:lnTo>
                    <a:lnTo>
                      <a:pt x="82" y="12"/>
                    </a:lnTo>
                    <a:lnTo>
                      <a:pt x="86" y="8"/>
                    </a:lnTo>
                    <a:lnTo>
                      <a:pt x="86" y="12"/>
                    </a:lnTo>
                    <a:lnTo>
                      <a:pt x="90" y="12"/>
                    </a:lnTo>
                    <a:lnTo>
                      <a:pt x="90" y="8"/>
                    </a:lnTo>
                    <a:lnTo>
                      <a:pt x="90" y="4"/>
                    </a:lnTo>
                    <a:lnTo>
                      <a:pt x="90" y="0"/>
                    </a:lnTo>
                    <a:lnTo>
                      <a:pt x="92" y="0"/>
                    </a:lnTo>
                    <a:lnTo>
                      <a:pt x="92" y="4"/>
                    </a:lnTo>
                    <a:lnTo>
                      <a:pt x="96" y="4"/>
                    </a:lnTo>
                    <a:lnTo>
                      <a:pt x="96" y="8"/>
                    </a:lnTo>
                    <a:lnTo>
                      <a:pt x="96" y="12"/>
                    </a:lnTo>
                    <a:lnTo>
                      <a:pt x="92" y="12"/>
                    </a:lnTo>
                    <a:lnTo>
                      <a:pt x="92" y="16"/>
                    </a:lnTo>
                    <a:lnTo>
                      <a:pt x="92" y="18"/>
                    </a:lnTo>
                    <a:lnTo>
                      <a:pt x="90" y="18"/>
                    </a:lnTo>
                    <a:lnTo>
                      <a:pt x="90" y="22"/>
                    </a:lnTo>
                    <a:lnTo>
                      <a:pt x="90" y="18"/>
                    </a:lnTo>
                    <a:lnTo>
                      <a:pt x="86" y="18"/>
                    </a:lnTo>
                    <a:lnTo>
                      <a:pt x="82" y="18"/>
                    </a:lnTo>
                    <a:lnTo>
                      <a:pt x="78" y="18"/>
                    </a:lnTo>
                    <a:lnTo>
                      <a:pt x="74" y="16"/>
                    </a:lnTo>
                    <a:lnTo>
                      <a:pt x="70" y="18"/>
                    </a:lnTo>
                    <a:lnTo>
                      <a:pt x="66" y="18"/>
                    </a:lnTo>
                    <a:lnTo>
                      <a:pt x="66" y="16"/>
                    </a:lnTo>
                    <a:lnTo>
                      <a:pt x="66" y="18"/>
                    </a:lnTo>
                    <a:lnTo>
                      <a:pt x="62" y="18"/>
                    </a:lnTo>
                    <a:lnTo>
                      <a:pt x="62" y="22"/>
                    </a:lnTo>
                    <a:lnTo>
                      <a:pt x="60" y="22"/>
                    </a:lnTo>
                    <a:lnTo>
                      <a:pt x="60" y="18"/>
                    </a:lnTo>
                    <a:lnTo>
                      <a:pt x="56" y="18"/>
                    </a:lnTo>
                    <a:lnTo>
                      <a:pt x="56" y="22"/>
                    </a:lnTo>
                    <a:lnTo>
                      <a:pt x="56" y="26"/>
                    </a:lnTo>
                    <a:lnTo>
                      <a:pt x="60" y="26"/>
                    </a:lnTo>
                    <a:lnTo>
                      <a:pt x="62" y="30"/>
                    </a:lnTo>
                    <a:lnTo>
                      <a:pt x="66" y="30"/>
                    </a:lnTo>
                    <a:lnTo>
                      <a:pt x="66" y="34"/>
                    </a:lnTo>
                    <a:lnTo>
                      <a:pt x="62" y="34"/>
                    </a:lnTo>
                    <a:lnTo>
                      <a:pt x="62" y="30"/>
                    </a:lnTo>
                    <a:lnTo>
                      <a:pt x="60" y="30"/>
                    </a:lnTo>
                    <a:lnTo>
                      <a:pt x="56" y="30"/>
                    </a:lnTo>
                    <a:lnTo>
                      <a:pt x="60" y="34"/>
                    </a:lnTo>
                    <a:lnTo>
                      <a:pt x="60" y="38"/>
                    </a:lnTo>
                    <a:lnTo>
                      <a:pt x="56" y="34"/>
                    </a:lnTo>
                    <a:lnTo>
                      <a:pt x="56" y="30"/>
                    </a:lnTo>
                    <a:lnTo>
                      <a:pt x="52" y="30"/>
                    </a:lnTo>
                    <a:lnTo>
                      <a:pt x="52" y="34"/>
                    </a:lnTo>
                    <a:lnTo>
                      <a:pt x="56" y="34"/>
                    </a:lnTo>
                    <a:lnTo>
                      <a:pt x="56" y="38"/>
                    </a:lnTo>
                    <a:lnTo>
                      <a:pt x="52" y="38"/>
                    </a:lnTo>
                    <a:lnTo>
                      <a:pt x="52" y="34"/>
                    </a:lnTo>
                    <a:lnTo>
                      <a:pt x="52" y="30"/>
                    </a:lnTo>
                    <a:lnTo>
                      <a:pt x="48" y="30"/>
                    </a:lnTo>
                    <a:lnTo>
                      <a:pt x="44" y="26"/>
                    </a:lnTo>
                    <a:lnTo>
                      <a:pt x="44" y="22"/>
                    </a:lnTo>
                    <a:lnTo>
                      <a:pt x="40" y="26"/>
                    </a:lnTo>
                    <a:lnTo>
                      <a:pt x="40" y="30"/>
                    </a:lnTo>
                    <a:lnTo>
                      <a:pt x="40" y="34"/>
                    </a:lnTo>
                    <a:lnTo>
                      <a:pt x="40" y="38"/>
                    </a:lnTo>
                    <a:lnTo>
                      <a:pt x="44" y="42"/>
                    </a:lnTo>
                    <a:lnTo>
                      <a:pt x="44" y="46"/>
                    </a:lnTo>
                    <a:lnTo>
                      <a:pt x="48" y="46"/>
                    </a:lnTo>
                    <a:lnTo>
                      <a:pt x="48" y="48"/>
                    </a:lnTo>
                    <a:lnTo>
                      <a:pt x="52" y="48"/>
                    </a:lnTo>
                    <a:lnTo>
                      <a:pt x="52" y="52"/>
                    </a:lnTo>
                    <a:lnTo>
                      <a:pt x="48" y="52"/>
                    </a:lnTo>
                    <a:lnTo>
                      <a:pt x="44" y="52"/>
                    </a:lnTo>
                    <a:lnTo>
                      <a:pt x="48" y="52"/>
                    </a:lnTo>
                    <a:lnTo>
                      <a:pt x="48" y="48"/>
                    </a:lnTo>
                    <a:lnTo>
                      <a:pt x="44" y="48"/>
                    </a:lnTo>
                    <a:lnTo>
                      <a:pt x="44" y="52"/>
                    </a:lnTo>
                    <a:lnTo>
                      <a:pt x="48" y="52"/>
                    </a:lnTo>
                    <a:lnTo>
                      <a:pt x="44" y="56"/>
                    </a:lnTo>
                    <a:lnTo>
                      <a:pt x="40" y="56"/>
                    </a:lnTo>
                    <a:lnTo>
                      <a:pt x="36" y="56"/>
                    </a:lnTo>
                    <a:lnTo>
                      <a:pt x="40" y="56"/>
                    </a:lnTo>
                    <a:lnTo>
                      <a:pt x="40" y="60"/>
                    </a:lnTo>
                    <a:lnTo>
                      <a:pt x="40" y="56"/>
                    </a:lnTo>
                    <a:lnTo>
                      <a:pt x="40" y="60"/>
                    </a:lnTo>
                    <a:lnTo>
                      <a:pt x="44" y="60"/>
                    </a:lnTo>
                    <a:lnTo>
                      <a:pt x="48" y="60"/>
                    </a:lnTo>
                    <a:lnTo>
                      <a:pt x="48" y="64"/>
                    </a:lnTo>
                    <a:lnTo>
                      <a:pt x="48" y="60"/>
                    </a:lnTo>
                    <a:lnTo>
                      <a:pt x="52" y="64"/>
                    </a:lnTo>
                    <a:lnTo>
                      <a:pt x="48" y="64"/>
                    </a:lnTo>
                    <a:lnTo>
                      <a:pt x="52" y="64"/>
                    </a:lnTo>
                    <a:lnTo>
                      <a:pt x="56" y="64"/>
                    </a:lnTo>
                    <a:lnTo>
                      <a:pt x="56" y="68"/>
                    </a:lnTo>
                    <a:lnTo>
                      <a:pt x="60" y="68"/>
                    </a:lnTo>
                    <a:lnTo>
                      <a:pt x="60" y="72"/>
                    </a:lnTo>
                    <a:lnTo>
                      <a:pt x="60" y="74"/>
                    </a:lnTo>
                    <a:lnTo>
                      <a:pt x="60" y="78"/>
                    </a:lnTo>
                    <a:lnTo>
                      <a:pt x="60" y="82"/>
                    </a:lnTo>
                    <a:lnTo>
                      <a:pt x="60" y="78"/>
                    </a:lnTo>
                    <a:lnTo>
                      <a:pt x="56" y="78"/>
                    </a:lnTo>
                    <a:lnTo>
                      <a:pt x="52" y="74"/>
                    </a:lnTo>
                    <a:lnTo>
                      <a:pt x="56" y="74"/>
                    </a:lnTo>
                    <a:lnTo>
                      <a:pt x="52" y="74"/>
                    </a:lnTo>
                    <a:lnTo>
                      <a:pt x="48" y="74"/>
                    </a:lnTo>
                    <a:lnTo>
                      <a:pt x="44" y="74"/>
                    </a:lnTo>
                    <a:lnTo>
                      <a:pt x="44" y="78"/>
                    </a:lnTo>
                    <a:lnTo>
                      <a:pt x="48" y="78"/>
                    </a:lnTo>
                    <a:lnTo>
                      <a:pt x="48" y="82"/>
                    </a:lnTo>
                    <a:lnTo>
                      <a:pt x="52" y="82"/>
                    </a:lnTo>
                    <a:lnTo>
                      <a:pt x="52" y="86"/>
                    </a:lnTo>
                    <a:lnTo>
                      <a:pt x="48" y="86"/>
                    </a:lnTo>
                    <a:lnTo>
                      <a:pt x="44" y="82"/>
                    </a:lnTo>
                    <a:lnTo>
                      <a:pt x="40" y="82"/>
                    </a:lnTo>
                    <a:lnTo>
                      <a:pt x="40" y="86"/>
                    </a:lnTo>
                    <a:lnTo>
                      <a:pt x="44" y="86"/>
                    </a:lnTo>
                    <a:lnTo>
                      <a:pt x="44" y="90"/>
                    </a:lnTo>
                    <a:lnTo>
                      <a:pt x="44" y="94"/>
                    </a:lnTo>
                    <a:lnTo>
                      <a:pt x="44" y="98"/>
                    </a:lnTo>
                    <a:lnTo>
                      <a:pt x="48" y="98"/>
                    </a:lnTo>
                    <a:lnTo>
                      <a:pt x="44" y="98"/>
                    </a:lnTo>
                    <a:lnTo>
                      <a:pt x="44" y="102"/>
                    </a:lnTo>
                    <a:lnTo>
                      <a:pt x="48" y="102"/>
                    </a:lnTo>
                    <a:lnTo>
                      <a:pt x="48" y="104"/>
                    </a:lnTo>
                    <a:lnTo>
                      <a:pt x="44" y="102"/>
                    </a:lnTo>
                    <a:lnTo>
                      <a:pt x="40" y="98"/>
                    </a:lnTo>
                    <a:lnTo>
                      <a:pt x="36" y="102"/>
                    </a:lnTo>
                    <a:lnTo>
                      <a:pt x="36" y="104"/>
                    </a:lnTo>
                    <a:lnTo>
                      <a:pt x="36" y="102"/>
                    </a:lnTo>
                    <a:lnTo>
                      <a:pt x="36" y="98"/>
                    </a:lnTo>
                    <a:lnTo>
                      <a:pt x="32" y="98"/>
                    </a:lnTo>
                    <a:lnTo>
                      <a:pt x="32" y="94"/>
                    </a:lnTo>
                    <a:lnTo>
                      <a:pt x="30" y="94"/>
                    </a:lnTo>
                    <a:lnTo>
                      <a:pt x="30" y="98"/>
                    </a:lnTo>
                    <a:lnTo>
                      <a:pt x="26" y="98"/>
                    </a:lnTo>
                    <a:lnTo>
                      <a:pt x="26" y="94"/>
                    </a:lnTo>
                    <a:lnTo>
                      <a:pt x="26" y="90"/>
                    </a:lnTo>
                    <a:lnTo>
                      <a:pt x="26" y="86"/>
                    </a:lnTo>
                    <a:lnTo>
                      <a:pt x="26" y="82"/>
                    </a:lnTo>
                    <a:lnTo>
                      <a:pt x="22" y="82"/>
                    </a:lnTo>
                    <a:lnTo>
                      <a:pt x="22" y="78"/>
                    </a:lnTo>
                    <a:lnTo>
                      <a:pt x="18" y="78"/>
                    </a:lnTo>
                    <a:lnTo>
                      <a:pt x="18" y="74"/>
                    </a:lnTo>
                    <a:lnTo>
                      <a:pt x="22" y="74"/>
                    </a:lnTo>
                    <a:lnTo>
                      <a:pt x="22" y="72"/>
                    </a:lnTo>
                    <a:lnTo>
                      <a:pt x="26" y="72"/>
                    </a:lnTo>
                    <a:lnTo>
                      <a:pt x="26" y="68"/>
                    </a:lnTo>
                    <a:lnTo>
                      <a:pt x="30" y="68"/>
                    </a:lnTo>
                    <a:lnTo>
                      <a:pt x="32" y="68"/>
                    </a:lnTo>
                    <a:lnTo>
                      <a:pt x="32" y="72"/>
                    </a:lnTo>
                    <a:lnTo>
                      <a:pt x="36" y="72"/>
                    </a:lnTo>
                    <a:lnTo>
                      <a:pt x="40" y="72"/>
                    </a:lnTo>
                    <a:lnTo>
                      <a:pt x="40" y="74"/>
                    </a:lnTo>
                    <a:lnTo>
                      <a:pt x="44" y="74"/>
                    </a:lnTo>
                    <a:lnTo>
                      <a:pt x="44" y="72"/>
                    </a:lnTo>
                    <a:lnTo>
                      <a:pt x="48" y="72"/>
                    </a:lnTo>
                    <a:lnTo>
                      <a:pt x="44" y="72"/>
                    </a:lnTo>
                    <a:lnTo>
                      <a:pt x="40" y="72"/>
                    </a:lnTo>
                    <a:lnTo>
                      <a:pt x="40" y="68"/>
                    </a:lnTo>
                    <a:lnTo>
                      <a:pt x="36" y="68"/>
                    </a:lnTo>
                    <a:lnTo>
                      <a:pt x="36" y="64"/>
                    </a:lnTo>
                    <a:lnTo>
                      <a:pt x="36" y="68"/>
                    </a:lnTo>
                    <a:lnTo>
                      <a:pt x="32" y="68"/>
                    </a:lnTo>
                    <a:lnTo>
                      <a:pt x="30" y="68"/>
                    </a:lnTo>
                    <a:lnTo>
                      <a:pt x="26" y="68"/>
                    </a:lnTo>
                    <a:lnTo>
                      <a:pt x="22" y="68"/>
                    </a:lnTo>
                    <a:lnTo>
                      <a:pt x="18" y="68"/>
                    </a:lnTo>
                    <a:lnTo>
                      <a:pt x="18" y="64"/>
                    </a:lnTo>
                    <a:lnTo>
                      <a:pt x="18" y="60"/>
                    </a:lnTo>
                    <a:lnTo>
                      <a:pt x="14" y="60"/>
                    </a:lnTo>
                    <a:lnTo>
                      <a:pt x="14" y="56"/>
                    </a:lnTo>
                    <a:lnTo>
                      <a:pt x="18" y="56"/>
                    </a:lnTo>
                    <a:lnTo>
                      <a:pt x="18" y="52"/>
                    </a:lnTo>
                    <a:lnTo>
                      <a:pt x="18" y="52"/>
                    </a:lnTo>
                    <a:lnTo>
                      <a:pt x="18" y="52"/>
                    </a:lnTo>
                    <a:close/>
                    <a:moveTo>
                      <a:pt x="70" y="22"/>
                    </a:moveTo>
                    <a:lnTo>
                      <a:pt x="66" y="22"/>
                    </a:lnTo>
                    <a:lnTo>
                      <a:pt x="66" y="18"/>
                    </a:lnTo>
                    <a:lnTo>
                      <a:pt x="70" y="18"/>
                    </a:lnTo>
                    <a:lnTo>
                      <a:pt x="70" y="22"/>
                    </a:lnTo>
                    <a:lnTo>
                      <a:pt x="70" y="22"/>
                    </a:lnTo>
                    <a:lnTo>
                      <a:pt x="70" y="22"/>
                    </a:lnTo>
                    <a:close/>
                    <a:moveTo>
                      <a:pt x="82" y="26"/>
                    </a:moveTo>
                    <a:lnTo>
                      <a:pt x="86" y="26"/>
                    </a:lnTo>
                    <a:lnTo>
                      <a:pt x="82" y="26"/>
                    </a:lnTo>
                    <a:lnTo>
                      <a:pt x="82" y="26"/>
                    </a:lnTo>
                    <a:lnTo>
                      <a:pt x="82" y="26"/>
                    </a:lnTo>
                    <a:close/>
                    <a:moveTo>
                      <a:pt x="82" y="34"/>
                    </a:moveTo>
                    <a:lnTo>
                      <a:pt x="78" y="38"/>
                    </a:lnTo>
                    <a:lnTo>
                      <a:pt x="78" y="42"/>
                    </a:lnTo>
                    <a:lnTo>
                      <a:pt x="78" y="38"/>
                    </a:lnTo>
                    <a:lnTo>
                      <a:pt x="74" y="38"/>
                    </a:lnTo>
                    <a:lnTo>
                      <a:pt x="74" y="34"/>
                    </a:lnTo>
                    <a:lnTo>
                      <a:pt x="78" y="34"/>
                    </a:lnTo>
                    <a:lnTo>
                      <a:pt x="78" y="38"/>
                    </a:lnTo>
                    <a:lnTo>
                      <a:pt x="78" y="34"/>
                    </a:lnTo>
                    <a:lnTo>
                      <a:pt x="82" y="34"/>
                    </a:lnTo>
                    <a:lnTo>
                      <a:pt x="82" y="34"/>
                    </a:lnTo>
                    <a:lnTo>
                      <a:pt x="82" y="34"/>
                    </a:lnTo>
                    <a:close/>
                    <a:moveTo>
                      <a:pt x="0" y="38"/>
                    </a:moveTo>
                    <a:lnTo>
                      <a:pt x="2" y="42"/>
                    </a:lnTo>
                    <a:lnTo>
                      <a:pt x="0" y="42"/>
                    </a:lnTo>
                    <a:lnTo>
                      <a:pt x="2" y="42"/>
                    </a:lnTo>
                    <a:lnTo>
                      <a:pt x="2" y="46"/>
                    </a:lnTo>
                    <a:lnTo>
                      <a:pt x="2" y="48"/>
                    </a:lnTo>
                    <a:lnTo>
                      <a:pt x="0" y="46"/>
                    </a:lnTo>
                    <a:lnTo>
                      <a:pt x="0" y="42"/>
                    </a:lnTo>
                    <a:lnTo>
                      <a:pt x="0" y="38"/>
                    </a:lnTo>
                    <a:lnTo>
                      <a:pt x="0" y="38"/>
                    </a:lnTo>
                    <a:lnTo>
                      <a:pt x="0" y="38"/>
                    </a:lnTo>
                    <a:close/>
                    <a:moveTo>
                      <a:pt x="92" y="48"/>
                    </a:moveTo>
                    <a:lnTo>
                      <a:pt x="96" y="52"/>
                    </a:lnTo>
                    <a:lnTo>
                      <a:pt x="96" y="56"/>
                    </a:lnTo>
                    <a:lnTo>
                      <a:pt x="92" y="56"/>
                    </a:lnTo>
                    <a:lnTo>
                      <a:pt x="90" y="56"/>
                    </a:lnTo>
                    <a:lnTo>
                      <a:pt x="90" y="52"/>
                    </a:lnTo>
                    <a:lnTo>
                      <a:pt x="92" y="52"/>
                    </a:lnTo>
                    <a:lnTo>
                      <a:pt x="90" y="52"/>
                    </a:lnTo>
                    <a:lnTo>
                      <a:pt x="86" y="52"/>
                    </a:lnTo>
                    <a:lnTo>
                      <a:pt x="86" y="48"/>
                    </a:lnTo>
                    <a:lnTo>
                      <a:pt x="90" y="48"/>
                    </a:lnTo>
                    <a:lnTo>
                      <a:pt x="92" y="48"/>
                    </a:lnTo>
                    <a:lnTo>
                      <a:pt x="92" y="48"/>
                    </a:lnTo>
                    <a:lnTo>
                      <a:pt x="92" y="48"/>
                    </a:lnTo>
                    <a:close/>
                    <a:moveTo>
                      <a:pt x="60" y="68"/>
                    </a:moveTo>
                    <a:lnTo>
                      <a:pt x="56" y="68"/>
                    </a:lnTo>
                    <a:lnTo>
                      <a:pt x="56" y="64"/>
                    </a:lnTo>
                    <a:lnTo>
                      <a:pt x="52" y="64"/>
                    </a:lnTo>
                    <a:lnTo>
                      <a:pt x="52" y="60"/>
                    </a:lnTo>
                    <a:lnTo>
                      <a:pt x="48" y="56"/>
                    </a:lnTo>
                    <a:lnTo>
                      <a:pt x="44" y="56"/>
                    </a:lnTo>
                    <a:lnTo>
                      <a:pt x="48" y="56"/>
                    </a:lnTo>
                    <a:lnTo>
                      <a:pt x="48" y="52"/>
                    </a:lnTo>
                    <a:lnTo>
                      <a:pt x="52" y="56"/>
                    </a:lnTo>
                    <a:lnTo>
                      <a:pt x="52" y="60"/>
                    </a:lnTo>
                    <a:lnTo>
                      <a:pt x="56" y="60"/>
                    </a:lnTo>
                    <a:lnTo>
                      <a:pt x="60" y="60"/>
                    </a:lnTo>
                    <a:lnTo>
                      <a:pt x="62" y="60"/>
                    </a:lnTo>
                    <a:lnTo>
                      <a:pt x="62" y="64"/>
                    </a:lnTo>
                    <a:lnTo>
                      <a:pt x="62" y="68"/>
                    </a:lnTo>
                    <a:lnTo>
                      <a:pt x="62" y="72"/>
                    </a:lnTo>
                    <a:lnTo>
                      <a:pt x="66" y="72"/>
                    </a:lnTo>
                    <a:lnTo>
                      <a:pt x="66" y="74"/>
                    </a:lnTo>
                    <a:lnTo>
                      <a:pt x="62" y="74"/>
                    </a:lnTo>
                    <a:lnTo>
                      <a:pt x="62" y="72"/>
                    </a:lnTo>
                    <a:lnTo>
                      <a:pt x="62" y="68"/>
                    </a:lnTo>
                    <a:lnTo>
                      <a:pt x="60" y="68"/>
                    </a:lnTo>
                    <a:lnTo>
                      <a:pt x="60" y="68"/>
                    </a:lnTo>
                    <a:lnTo>
                      <a:pt x="60" y="68"/>
                    </a:lnTo>
                    <a:close/>
                    <a:moveTo>
                      <a:pt x="66" y="60"/>
                    </a:moveTo>
                    <a:lnTo>
                      <a:pt x="66" y="56"/>
                    </a:lnTo>
                    <a:lnTo>
                      <a:pt x="70" y="60"/>
                    </a:lnTo>
                    <a:lnTo>
                      <a:pt x="66" y="60"/>
                    </a:lnTo>
                    <a:lnTo>
                      <a:pt x="66" y="60"/>
                    </a:lnTo>
                    <a:lnTo>
                      <a:pt x="66" y="60"/>
                    </a:lnTo>
                    <a:close/>
                    <a:moveTo>
                      <a:pt x="14" y="56"/>
                    </a:moveTo>
                    <a:lnTo>
                      <a:pt x="14" y="60"/>
                    </a:lnTo>
                    <a:lnTo>
                      <a:pt x="14" y="64"/>
                    </a:lnTo>
                    <a:lnTo>
                      <a:pt x="10" y="64"/>
                    </a:lnTo>
                    <a:lnTo>
                      <a:pt x="10" y="60"/>
                    </a:lnTo>
                    <a:lnTo>
                      <a:pt x="10" y="56"/>
                    </a:lnTo>
                    <a:lnTo>
                      <a:pt x="14" y="56"/>
                    </a:lnTo>
                    <a:lnTo>
                      <a:pt x="14" y="56"/>
                    </a:lnTo>
                    <a:lnTo>
                      <a:pt x="14" y="56"/>
                    </a:lnTo>
                    <a:close/>
                    <a:moveTo>
                      <a:pt x="90" y="72"/>
                    </a:moveTo>
                    <a:lnTo>
                      <a:pt x="86" y="72"/>
                    </a:lnTo>
                    <a:lnTo>
                      <a:pt x="86" y="68"/>
                    </a:lnTo>
                    <a:lnTo>
                      <a:pt x="90" y="68"/>
                    </a:lnTo>
                    <a:lnTo>
                      <a:pt x="86" y="64"/>
                    </a:lnTo>
                    <a:lnTo>
                      <a:pt x="90" y="64"/>
                    </a:lnTo>
                    <a:lnTo>
                      <a:pt x="90" y="68"/>
                    </a:lnTo>
                    <a:lnTo>
                      <a:pt x="90" y="72"/>
                    </a:lnTo>
                    <a:lnTo>
                      <a:pt x="90" y="72"/>
                    </a:lnTo>
                    <a:lnTo>
                      <a:pt x="90" y="72"/>
                    </a:lnTo>
                    <a:close/>
                    <a:moveTo>
                      <a:pt x="14" y="68"/>
                    </a:moveTo>
                    <a:lnTo>
                      <a:pt x="10" y="68"/>
                    </a:lnTo>
                    <a:lnTo>
                      <a:pt x="10" y="64"/>
                    </a:lnTo>
                    <a:lnTo>
                      <a:pt x="14" y="64"/>
                    </a:lnTo>
                    <a:lnTo>
                      <a:pt x="14" y="68"/>
                    </a:lnTo>
                    <a:lnTo>
                      <a:pt x="14" y="68"/>
                    </a:lnTo>
                    <a:lnTo>
                      <a:pt x="14" y="68"/>
                    </a:lnTo>
                    <a:close/>
                    <a:moveTo>
                      <a:pt x="10" y="64"/>
                    </a:moveTo>
                    <a:lnTo>
                      <a:pt x="10" y="68"/>
                    </a:lnTo>
                    <a:lnTo>
                      <a:pt x="14" y="72"/>
                    </a:lnTo>
                    <a:lnTo>
                      <a:pt x="10" y="72"/>
                    </a:lnTo>
                    <a:lnTo>
                      <a:pt x="6" y="72"/>
                    </a:lnTo>
                    <a:lnTo>
                      <a:pt x="6" y="68"/>
                    </a:lnTo>
                    <a:lnTo>
                      <a:pt x="10" y="68"/>
                    </a:lnTo>
                    <a:lnTo>
                      <a:pt x="10" y="64"/>
                    </a:lnTo>
                    <a:lnTo>
                      <a:pt x="10" y="64"/>
                    </a:lnTo>
                    <a:lnTo>
                      <a:pt x="10" y="64"/>
                    </a:lnTo>
                    <a:close/>
                    <a:moveTo>
                      <a:pt x="74" y="78"/>
                    </a:moveTo>
                    <a:lnTo>
                      <a:pt x="70" y="78"/>
                    </a:lnTo>
                    <a:lnTo>
                      <a:pt x="70" y="74"/>
                    </a:lnTo>
                    <a:lnTo>
                      <a:pt x="74" y="74"/>
                    </a:lnTo>
                    <a:lnTo>
                      <a:pt x="74" y="78"/>
                    </a:lnTo>
                    <a:lnTo>
                      <a:pt x="74" y="78"/>
                    </a:lnTo>
                    <a:lnTo>
                      <a:pt x="74" y="78"/>
                    </a:lnTo>
                    <a:close/>
                    <a:moveTo>
                      <a:pt x="14" y="82"/>
                    </a:moveTo>
                    <a:lnTo>
                      <a:pt x="14" y="78"/>
                    </a:lnTo>
                    <a:lnTo>
                      <a:pt x="10" y="78"/>
                    </a:lnTo>
                    <a:lnTo>
                      <a:pt x="10" y="74"/>
                    </a:lnTo>
                    <a:lnTo>
                      <a:pt x="14" y="74"/>
                    </a:lnTo>
                    <a:lnTo>
                      <a:pt x="14" y="78"/>
                    </a:lnTo>
                    <a:lnTo>
                      <a:pt x="18" y="78"/>
                    </a:lnTo>
                    <a:lnTo>
                      <a:pt x="14" y="78"/>
                    </a:lnTo>
                    <a:lnTo>
                      <a:pt x="14" y="82"/>
                    </a:lnTo>
                    <a:lnTo>
                      <a:pt x="14" y="82"/>
                    </a:lnTo>
                    <a:lnTo>
                      <a:pt x="14" y="82"/>
                    </a:lnTo>
                    <a:close/>
                    <a:moveTo>
                      <a:pt x="100" y="82"/>
                    </a:moveTo>
                    <a:lnTo>
                      <a:pt x="100" y="78"/>
                    </a:lnTo>
                    <a:lnTo>
                      <a:pt x="96" y="78"/>
                    </a:lnTo>
                    <a:lnTo>
                      <a:pt x="100" y="78"/>
                    </a:lnTo>
                    <a:lnTo>
                      <a:pt x="104" y="78"/>
                    </a:lnTo>
                    <a:lnTo>
                      <a:pt x="100" y="78"/>
                    </a:lnTo>
                    <a:lnTo>
                      <a:pt x="100" y="82"/>
                    </a:lnTo>
                    <a:lnTo>
                      <a:pt x="100" y="82"/>
                    </a:lnTo>
                    <a:lnTo>
                      <a:pt x="100" y="82"/>
                    </a:lnTo>
                    <a:close/>
                    <a:moveTo>
                      <a:pt x="90" y="82"/>
                    </a:moveTo>
                    <a:lnTo>
                      <a:pt x="92" y="78"/>
                    </a:lnTo>
                    <a:lnTo>
                      <a:pt x="92" y="82"/>
                    </a:lnTo>
                    <a:lnTo>
                      <a:pt x="90" y="82"/>
                    </a:lnTo>
                    <a:lnTo>
                      <a:pt x="90" y="82"/>
                    </a:lnTo>
                    <a:lnTo>
                      <a:pt x="90" y="82"/>
                    </a:lnTo>
                    <a:close/>
                    <a:moveTo>
                      <a:pt x="62" y="82"/>
                    </a:moveTo>
                    <a:lnTo>
                      <a:pt x="62" y="78"/>
                    </a:lnTo>
                    <a:lnTo>
                      <a:pt x="66" y="78"/>
                    </a:lnTo>
                    <a:lnTo>
                      <a:pt x="66" y="82"/>
                    </a:lnTo>
                    <a:lnTo>
                      <a:pt x="62" y="82"/>
                    </a:lnTo>
                    <a:lnTo>
                      <a:pt x="62" y="82"/>
                    </a:lnTo>
                    <a:lnTo>
                      <a:pt x="62" y="82"/>
                    </a:lnTo>
                    <a:close/>
                    <a:moveTo>
                      <a:pt x="74" y="78"/>
                    </a:moveTo>
                    <a:lnTo>
                      <a:pt x="74" y="82"/>
                    </a:lnTo>
                    <a:lnTo>
                      <a:pt x="78" y="82"/>
                    </a:lnTo>
                    <a:lnTo>
                      <a:pt x="74" y="82"/>
                    </a:lnTo>
                    <a:lnTo>
                      <a:pt x="74" y="78"/>
                    </a:lnTo>
                    <a:lnTo>
                      <a:pt x="74" y="78"/>
                    </a:lnTo>
                    <a:lnTo>
                      <a:pt x="74" y="78"/>
                    </a:lnTo>
                    <a:close/>
                    <a:moveTo>
                      <a:pt x="66" y="82"/>
                    </a:moveTo>
                    <a:lnTo>
                      <a:pt x="66" y="86"/>
                    </a:lnTo>
                    <a:lnTo>
                      <a:pt x="62" y="86"/>
                    </a:lnTo>
                    <a:lnTo>
                      <a:pt x="66" y="86"/>
                    </a:lnTo>
                    <a:lnTo>
                      <a:pt x="66" y="82"/>
                    </a:lnTo>
                    <a:lnTo>
                      <a:pt x="66" y="82"/>
                    </a:lnTo>
                    <a:lnTo>
                      <a:pt x="66" y="82"/>
                    </a:lnTo>
                    <a:close/>
                    <a:moveTo>
                      <a:pt x="82" y="94"/>
                    </a:moveTo>
                    <a:lnTo>
                      <a:pt x="78" y="90"/>
                    </a:lnTo>
                    <a:lnTo>
                      <a:pt x="82" y="90"/>
                    </a:lnTo>
                    <a:lnTo>
                      <a:pt x="82" y="94"/>
                    </a:lnTo>
                    <a:lnTo>
                      <a:pt x="82" y="94"/>
                    </a:lnTo>
                    <a:lnTo>
                      <a:pt x="82" y="94"/>
                    </a:lnTo>
                    <a:close/>
                    <a:moveTo>
                      <a:pt x="78" y="94"/>
                    </a:moveTo>
                    <a:lnTo>
                      <a:pt x="74" y="94"/>
                    </a:lnTo>
                    <a:lnTo>
                      <a:pt x="74" y="90"/>
                    </a:lnTo>
                    <a:lnTo>
                      <a:pt x="78" y="90"/>
                    </a:lnTo>
                    <a:lnTo>
                      <a:pt x="78" y="94"/>
                    </a:lnTo>
                    <a:lnTo>
                      <a:pt x="78" y="94"/>
                    </a:lnTo>
                    <a:lnTo>
                      <a:pt x="78" y="94"/>
                    </a:lnTo>
                    <a:close/>
                    <a:moveTo>
                      <a:pt x="100" y="94"/>
                    </a:moveTo>
                    <a:lnTo>
                      <a:pt x="100" y="90"/>
                    </a:lnTo>
                    <a:lnTo>
                      <a:pt x="100" y="94"/>
                    </a:lnTo>
                    <a:lnTo>
                      <a:pt x="104" y="94"/>
                    </a:lnTo>
                    <a:lnTo>
                      <a:pt x="100" y="94"/>
                    </a:lnTo>
                    <a:lnTo>
                      <a:pt x="100" y="94"/>
                    </a:lnTo>
                    <a:lnTo>
                      <a:pt x="100" y="94"/>
                    </a:lnTo>
                    <a:close/>
                    <a:moveTo>
                      <a:pt x="100" y="102"/>
                    </a:moveTo>
                    <a:lnTo>
                      <a:pt x="100" y="98"/>
                    </a:lnTo>
                    <a:lnTo>
                      <a:pt x="104" y="98"/>
                    </a:lnTo>
                    <a:lnTo>
                      <a:pt x="104" y="94"/>
                    </a:lnTo>
                    <a:lnTo>
                      <a:pt x="108" y="94"/>
                    </a:lnTo>
                    <a:lnTo>
                      <a:pt x="108" y="98"/>
                    </a:lnTo>
                    <a:lnTo>
                      <a:pt x="104" y="98"/>
                    </a:lnTo>
                    <a:lnTo>
                      <a:pt x="100" y="98"/>
                    </a:lnTo>
                    <a:lnTo>
                      <a:pt x="100" y="102"/>
                    </a:lnTo>
                    <a:lnTo>
                      <a:pt x="100" y="102"/>
                    </a:lnTo>
                    <a:lnTo>
                      <a:pt x="100" y="102"/>
                    </a:lnTo>
                    <a:close/>
                    <a:moveTo>
                      <a:pt x="78" y="102"/>
                    </a:moveTo>
                    <a:lnTo>
                      <a:pt x="78" y="98"/>
                    </a:lnTo>
                    <a:lnTo>
                      <a:pt x="78" y="102"/>
                    </a:lnTo>
                    <a:lnTo>
                      <a:pt x="78" y="102"/>
                    </a:lnTo>
                    <a:lnTo>
                      <a:pt x="78" y="102"/>
                    </a:lnTo>
                    <a:close/>
                    <a:moveTo>
                      <a:pt x="62" y="102"/>
                    </a:moveTo>
                    <a:lnTo>
                      <a:pt x="62" y="98"/>
                    </a:lnTo>
                    <a:lnTo>
                      <a:pt x="66" y="98"/>
                    </a:lnTo>
                    <a:lnTo>
                      <a:pt x="66" y="102"/>
                    </a:lnTo>
                    <a:lnTo>
                      <a:pt x="62" y="102"/>
                    </a:lnTo>
                    <a:lnTo>
                      <a:pt x="62" y="102"/>
                    </a:lnTo>
                    <a:lnTo>
                      <a:pt x="62" y="102"/>
                    </a:lnTo>
                    <a:close/>
                    <a:moveTo>
                      <a:pt x="118" y="104"/>
                    </a:moveTo>
                    <a:lnTo>
                      <a:pt x="118" y="108"/>
                    </a:lnTo>
                    <a:lnTo>
                      <a:pt x="116" y="112"/>
                    </a:lnTo>
                    <a:lnTo>
                      <a:pt x="112" y="112"/>
                    </a:lnTo>
                    <a:lnTo>
                      <a:pt x="112" y="108"/>
                    </a:lnTo>
                    <a:lnTo>
                      <a:pt x="116" y="108"/>
                    </a:lnTo>
                    <a:lnTo>
                      <a:pt x="116" y="104"/>
                    </a:lnTo>
                    <a:lnTo>
                      <a:pt x="118" y="104"/>
                    </a:lnTo>
                    <a:lnTo>
                      <a:pt x="118" y="104"/>
                    </a:lnTo>
                    <a:lnTo>
                      <a:pt x="118" y="104"/>
                    </a:lnTo>
                    <a:close/>
                    <a:moveTo>
                      <a:pt x="44" y="104"/>
                    </a:moveTo>
                    <a:lnTo>
                      <a:pt x="48" y="108"/>
                    </a:lnTo>
                    <a:lnTo>
                      <a:pt x="44" y="108"/>
                    </a:lnTo>
                    <a:lnTo>
                      <a:pt x="44" y="104"/>
                    </a:lnTo>
                    <a:lnTo>
                      <a:pt x="44" y="104"/>
                    </a:lnTo>
                    <a:lnTo>
                      <a:pt x="44" y="104"/>
                    </a:lnTo>
                    <a:close/>
                    <a:moveTo>
                      <a:pt x="104" y="124"/>
                    </a:moveTo>
                    <a:lnTo>
                      <a:pt x="104" y="120"/>
                    </a:lnTo>
                    <a:lnTo>
                      <a:pt x="104" y="116"/>
                    </a:lnTo>
                    <a:lnTo>
                      <a:pt x="104" y="120"/>
                    </a:lnTo>
                    <a:lnTo>
                      <a:pt x="104" y="124"/>
                    </a:lnTo>
                    <a:lnTo>
                      <a:pt x="104" y="124"/>
                    </a:lnTo>
                    <a:lnTo>
                      <a:pt x="104" y="124"/>
                    </a:lnTo>
                    <a:close/>
                    <a:moveTo>
                      <a:pt x="56" y="128"/>
                    </a:moveTo>
                    <a:lnTo>
                      <a:pt x="52" y="128"/>
                    </a:lnTo>
                    <a:lnTo>
                      <a:pt x="52" y="120"/>
                    </a:lnTo>
                    <a:lnTo>
                      <a:pt x="56" y="120"/>
                    </a:lnTo>
                    <a:lnTo>
                      <a:pt x="60" y="120"/>
                    </a:lnTo>
                    <a:lnTo>
                      <a:pt x="62" y="120"/>
                    </a:lnTo>
                    <a:lnTo>
                      <a:pt x="60" y="124"/>
                    </a:lnTo>
                    <a:lnTo>
                      <a:pt x="62" y="124"/>
                    </a:lnTo>
                    <a:lnTo>
                      <a:pt x="66" y="124"/>
                    </a:lnTo>
                    <a:lnTo>
                      <a:pt x="70" y="124"/>
                    </a:lnTo>
                    <a:lnTo>
                      <a:pt x="74" y="124"/>
                    </a:lnTo>
                    <a:lnTo>
                      <a:pt x="78" y="124"/>
                    </a:lnTo>
                    <a:lnTo>
                      <a:pt x="82" y="128"/>
                    </a:lnTo>
                    <a:lnTo>
                      <a:pt x="82" y="124"/>
                    </a:lnTo>
                    <a:lnTo>
                      <a:pt x="86" y="124"/>
                    </a:lnTo>
                    <a:lnTo>
                      <a:pt x="86" y="128"/>
                    </a:lnTo>
                    <a:lnTo>
                      <a:pt x="90" y="128"/>
                    </a:lnTo>
                    <a:lnTo>
                      <a:pt x="92" y="128"/>
                    </a:lnTo>
                    <a:lnTo>
                      <a:pt x="92" y="130"/>
                    </a:lnTo>
                    <a:lnTo>
                      <a:pt x="90" y="130"/>
                    </a:lnTo>
                    <a:lnTo>
                      <a:pt x="82" y="130"/>
                    </a:lnTo>
                    <a:lnTo>
                      <a:pt x="78" y="130"/>
                    </a:lnTo>
                    <a:lnTo>
                      <a:pt x="74" y="130"/>
                    </a:lnTo>
                    <a:lnTo>
                      <a:pt x="70" y="130"/>
                    </a:lnTo>
                    <a:lnTo>
                      <a:pt x="66" y="130"/>
                    </a:lnTo>
                    <a:lnTo>
                      <a:pt x="66" y="128"/>
                    </a:lnTo>
                    <a:lnTo>
                      <a:pt x="62" y="128"/>
                    </a:lnTo>
                    <a:lnTo>
                      <a:pt x="60" y="128"/>
                    </a:lnTo>
                    <a:lnTo>
                      <a:pt x="56" y="128"/>
                    </a:lnTo>
                    <a:lnTo>
                      <a:pt x="56" y="128"/>
                    </a:lnTo>
                    <a:lnTo>
                      <a:pt x="56" y="1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6" name="Freeform 103">
                <a:extLst>
                  <a:ext uri="{FF2B5EF4-FFF2-40B4-BE49-F238E27FC236}">
                    <a16:creationId xmlns:a16="http://schemas.microsoft.com/office/drawing/2014/main" id="{D4F4D860-6266-4B47-89F0-A8009827E1FB}"/>
                  </a:ext>
                </a:extLst>
              </p:cNvPr>
              <p:cNvSpPr>
                <a:spLocks/>
              </p:cNvSpPr>
              <p:nvPr/>
            </p:nvSpPr>
            <p:spPr bwMode="auto">
              <a:xfrm>
                <a:off x="4292096" y="8450581"/>
                <a:ext cx="3485" cy="6970"/>
              </a:xfrm>
              <a:custGeom>
                <a:avLst/>
                <a:gdLst>
                  <a:gd name="T0" fmla="*/ 0 w 2"/>
                  <a:gd name="T1" fmla="*/ 4 h 4"/>
                  <a:gd name="T2" fmla="*/ 0 w 2"/>
                  <a:gd name="T3" fmla="*/ 4 h 4"/>
                  <a:gd name="T4" fmla="*/ 0 w 2"/>
                  <a:gd name="T5" fmla="*/ 4 h 4"/>
                  <a:gd name="T6" fmla="*/ 0 w 2"/>
                  <a:gd name="T7" fmla="*/ 4 h 4"/>
                  <a:gd name="T8" fmla="*/ 0 w 2"/>
                  <a:gd name="T9" fmla="*/ 4 h 4"/>
                  <a:gd name="T10" fmla="*/ 0 w 2"/>
                  <a:gd name="T11" fmla="*/ 4 h 4"/>
                  <a:gd name="T12" fmla="*/ 0 w 2"/>
                  <a:gd name="T13" fmla="*/ 0 h 4"/>
                  <a:gd name="T14" fmla="*/ 2 w 2"/>
                  <a:gd name="T15" fmla="*/ 0 h 4"/>
                  <a:gd name="T16" fmla="*/ 0 w 2"/>
                  <a:gd name="T17" fmla="*/ 4 h 4"/>
                  <a:gd name="T18" fmla="*/ 0 w 2"/>
                  <a:gd name="T19" fmla="*/ 4 h 4"/>
                  <a:gd name="T20" fmla="*/ 0 w 2"/>
                  <a:gd name="T21" fmla="*/ 4 h 4"/>
                  <a:gd name="T22" fmla="*/ 0 w 2"/>
                  <a:gd name="T23" fmla="*/ 4 h 4"/>
                  <a:gd name="T24" fmla="*/ 0 w 2"/>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4"/>
                    </a:moveTo>
                    <a:lnTo>
                      <a:pt x="0" y="4"/>
                    </a:lnTo>
                    <a:lnTo>
                      <a:pt x="0" y="4"/>
                    </a:lnTo>
                    <a:lnTo>
                      <a:pt x="0" y="4"/>
                    </a:lnTo>
                    <a:lnTo>
                      <a:pt x="0" y="4"/>
                    </a:lnTo>
                    <a:lnTo>
                      <a:pt x="0" y="4"/>
                    </a:lnTo>
                    <a:lnTo>
                      <a:pt x="0" y="0"/>
                    </a:lnTo>
                    <a:lnTo>
                      <a:pt x="2" y="0"/>
                    </a:lnTo>
                    <a:lnTo>
                      <a:pt x="0" y="4"/>
                    </a:lnTo>
                    <a:lnTo>
                      <a:pt x="0" y="4"/>
                    </a:lnTo>
                    <a:lnTo>
                      <a:pt x="0" y="4"/>
                    </a:lnTo>
                    <a:lnTo>
                      <a:pt x="0" y="4"/>
                    </a:lnTo>
                    <a:lnTo>
                      <a:pt x="0"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7" name="Freeform 104">
                <a:extLst>
                  <a:ext uri="{FF2B5EF4-FFF2-40B4-BE49-F238E27FC236}">
                    <a16:creationId xmlns:a16="http://schemas.microsoft.com/office/drawing/2014/main" id="{A71C8D7E-33CE-4D12-BDD1-ADDDEFF66AD1}"/>
                  </a:ext>
                </a:extLst>
              </p:cNvPr>
              <p:cNvSpPr>
                <a:spLocks/>
              </p:cNvSpPr>
              <p:nvPr/>
            </p:nvSpPr>
            <p:spPr bwMode="auto">
              <a:xfrm>
                <a:off x="4752138" y="8488918"/>
                <a:ext cx="167288" cy="97585"/>
              </a:xfrm>
              <a:custGeom>
                <a:avLst/>
                <a:gdLst>
                  <a:gd name="T0" fmla="*/ 74 w 96"/>
                  <a:gd name="T1" fmla="*/ 42 h 56"/>
                  <a:gd name="T2" fmla="*/ 70 w 96"/>
                  <a:gd name="T3" fmla="*/ 46 h 56"/>
                  <a:gd name="T4" fmla="*/ 66 w 96"/>
                  <a:gd name="T5" fmla="*/ 46 h 56"/>
                  <a:gd name="T6" fmla="*/ 66 w 96"/>
                  <a:gd name="T7" fmla="*/ 46 h 56"/>
                  <a:gd name="T8" fmla="*/ 62 w 96"/>
                  <a:gd name="T9" fmla="*/ 50 h 56"/>
                  <a:gd name="T10" fmla="*/ 58 w 96"/>
                  <a:gd name="T11" fmla="*/ 50 h 56"/>
                  <a:gd name="T12" fmla="*/ 56 w 96"/>
                  <a:gd name="T13" fmla="*/ 50 h 56"/>
                  <a:gd name="T14" fmla="*/ 52 w 96"/>
                  <a:gd name="T15" fmla="*/ 50 h 56"/>
                  <a:gd name="T16" fmla="*/ 44 w 96"/>
                  <a:gd name="T17" fmla="*/ 52 h 56"/>
                  <a:gd name="T18" fmla="*/ 40 w 96"/>
                  <a:gd name="T19" fmla="*/ 52 h 56"/>
                  <a:gd name="T20" fmla="*/ 36 w 96"/>
                  <a:gd name="T21" fmla="*/ 52 h 56"/>
                  <a:gd name="T22" fmla="*/ 32 w 96"/>
                  <a:gd name="T23" fmla="*/ 56 h 56"/>
                  <a:gd name="T24" fmla="*/ 30 w 96"/>
                  <a:gd name="T25" fmla="*/ 56 h 56"/>
                  <a:gd name="T26" fmla="*/ 22 w 96"/>
                  <a:gd name="T27" fmla="*/ 52 h 56"/>
                  <a:gd name="T28" fmla="*/ 18 w 96"/>
                  <a:gd name="T29" fmla="*/ 52 h 56"/>
                  <a:gd name="T30" fmla="*/ 14 w 96"/>
                  <a:gd name="T31" fmla="*/ 50 h 56"/>
                  <a:gd name="T32" fmla="*/ 10 w 96"/>
                  <a:gd name="T33" fmla="*/ 46 h 56"/>
                  <a:gd name="T34" fmla="*/ 10 w 96"/>
                  <a:gd name="T35" fmla="*/ 46 h 56"/>
                  <a:gd name="T36" fmla="*/ 6 w 96"/>
                  <a:gd name="T37" fmla="*/ 42 h 56"/>
                  <a:gd name="T38" fmla="*/ 2 w 96"/>
                  <a:gd name="T39" fmla="*/ 38 h 56"/>
                  <a:gd name="T40" fmla="*/ 2 w 96"/>
                  <a:gd name="T41" fmla="*/ 34 h 56"/>
                  <a:gd name="T42" fmla="*/ 0 w 96"/>
                  <a:gd name="T43" fmla="*/ 34 h 56"/>
                  <a:gd name="T44" fmla="*/ 2 w 96"/>
                  <a:gd name="T45" fmla="*/ 30 h 56"/>
                  <a:gd name="T46" fmla="*/ 2 w 96"/>
                  <a:gd name="T47" fmla="*/ 26 h 56"/>
                  <a:gd name="T48" fmla="*/ 2 w 96"/>
                  <a:gd name="T49" fmla="*/ 24 h 56"/>
                  <a:gd name="T50" fmla="*/ 6 w 96"/>
                  <a:gd name="T51" fmla="*/ 20 h 56"/>
                  <a:gd name="T52" fmla="*/ 6 w 96"/>
                  <a:gd name="T53" fmla="*/ 20 h 56"/>
                  <a:gd name="T54" fmla="*/ 6 w 96"/>
                  <a:gd name="T55" fmla="*/ 16 h 56"/>
                  <a:gd name="T56" fmla="*/ 10 w 96"/>
                  <a:gd name="T57" fmla="*/ 16 h 56"/>
                  <a:gd name="T58" fmla="*/ 14 w 96"/>
                  <a:gd name="T59" fmla="*/ 16 h 56"/>
                  <a:gd name="T60" fmla="*/ 14 w 96"/>
                  <a:gd name="T61" fmla="*/ 12 h 56"/>
                  <a:gd name="T62" fmla="*/ 18 w 96"/>
                  <a:gd name="T63" fmla="*/ 12 h 56"/>
                  <a:gd name="T64" fmla="*/ 18 w 96"/>
                  <a:gd name="T65" fmla="*/ 12 h 56"/>
                  <a:gd name="T66" fmla="*/ 26 w 96"/>
                  <a:gd name="T67" fmla="*/ 16 h 56"/>
                  <a:gd name="T68" fmla="*/ 32 w 96"/>
                  <a:gd name="T69" fmla="*/ 16 h 56"/>
                  <a:gd name="T70" fmla="*/ 36 w 96"/>
                  <a:gd name="T71" fmla="*/ 16 h 56"/>
                  <a:gd name="T72" fmla="*/ 36 w 96"/>
                  <a:gd name="T73" fmla="*/ 16 h 56"/>
                  <a:gd name="T74" fmla="*/ 36 w 96"/>
                  <a:gd name="T75" fmla="*/ 12 h 56"/>
                  <a:gd name="T76" fmla="*/ 40 w 96"/>
                  <a:gd name="T77" fmla="*/ 8 h 56"/>
                  <a:gd name="T78" fmla="*/ 44 w 96"/>
                  <a:gd name="T79" fmla="*/ 8 h 56"/>
                  <a:gd name="T80" fmla="*/ 48 w 96"/>
                  <a:gd name="T81" fmla="*/ 8 h 56"/>
                  <a:gd name="T82" fmla="*/ 56 w 96"/>
                  <a:gd name="T83" fmla="*/ 8 h 56"/>
                  <a:gd name="T84" fmla="*/ 56 w 96"/>
                  <a:gd name="T85" fmla="*/ 8 h 56"/>
                  <a:gd name="T86" fmla="*/ 58 w 96"/>
                  <a:gd name="T87" fmla="*/ 4 h 56"/>
                  <a:gd name="T88" fmla="*/ 62 w 96"/>
                  <a:gd name="T89" fmla="*/ 0 h 56"/>
                  <a:gd name="T90" fmla="*/ 66 w 96"/>
                  <a:gd name="T91" fmla="*/ 0 h 56"/>
                  <a:gd name="T92" fmla="*/ 70 w 96"/>
                  <a:gd name="T93" fmla="*/ 0 h 56"/>
                  <a:gd name="T94" fmla="*/ 78 w 96"/>
                  <a:gd name="T95" fmla="*/ 0 h 56"/>
                  <a:gd name="T96" fmla="*/ 82 w 96"/>
                  <a:gd name="T97" fmla="*/ 4 h 56"/>
                  <a:gd name="T98" fmla="*/ 84 w 96"/>
                  <a:gd name="T99" fmla="*/ 4 h 56"/>
                  <a:gd name="T100" fmla="*/ 84 w 96"/>
                  <a:gd name="T101" fmla="*/ 0 h 56"/>
                  <a:gd name="T102" fmla="*/ 88 w 96"/>
                  <a:gd name="T103" fmla="*/ 4 h 56"/>
                  <a:gd name="T104" fmla="*/ 92 w 96"/>
                  <a:gd name="T105" fmla="*/ 8 h 56"/>
                  <a:gd name="T106" fmla="*/ 96 w 96"/>
                  <a:gd name="T107" fmla="*/ 8 h 56"/>
                  <a:gd name="T108" fmla="*/ 92 w 96"/>
                  <a:gd name="T109" fmla="*/ 16 h 56"/>
                  <a:gd name="T110" fmla="*/ 88 w 96"/>
                  <a:gd name="T111" fmla="*/ 16 h 56"/>
                  <a:gd name="T112" fmla="*/ 84 w 96"/>
                  <a:gd name="T113" fmla="*/ 20 h 56"/>
                  <a:gd name="T114" fmla="*/ 84 w 96"/>
                  <a:gd name="T115" fmla="*/ 20 h 56"/>
                  <a:gd name="T116" fmla="*/ 84 w 96"/>
                  <a:gd name="T117" fmla="*/ 24 h 56"/>
                  <a:gd name="T118" fmla="*/ 82 w 96"/>
                  <a:gd name="T119" fmla="*/ 26 h 56"/>
                  <a:gd name="T120" fmla="*/ 78 w 96"/>
                  <a:gd name="T121" fmla="*/ 30 h 56"/>
                  <a:gd name="T122" fmla="*/ 78 w 96"/>
                  <a:gd name="T123" fmla="*/ 34 h 56"/>
                  <a:gd name="T124" fmla="*/ 78 w 96"/>
                  <a:gd name="T12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56">
                    <a:moveTo>
                      <a:pt x="78" y="38"/>
                    </a:moveTo>
                    <a:lnTo>
                      <a:pt x="74" y="38"/>
                    </a:lnTo>
                    <a:lnTo>
                      <a:pt x="74" y="38"/>
                    </a:lnTo>
                    <a:lnTo>
                      <a:pt x="74" y="38"/>
                    </a:lnTo>
                    <a:lnTo>
                      <a:pt x="74" y="42"/>
                    </a:lnTo>
                    <a:lnTo>
                      <a:pt x="74" y="42"/>
                    </a:lnTo>
                    <a:lnTo>
                      <a:pt x="74" y="42"/>
                    </a:lnTo>
                    <a:lnTo>
                      <a:pt x="70" y="46"/>
                    </a:lnTo>
                    <a:lnTo>
                      <a:pt x="70" y="46"/>
                    </a:lnTo>
                    <a:lnTo>
                      <a:pt x="70" y="46"/>
                    </a:lnTo>
                    <a:lnTo>
                      <a:pt x="70" y="46"/>
                    </a:lnTo>
                    <a:lnTo>
                      <a:pt x="70" y="46"/>
                    </a:lnTo>
                    <a:lnTo>
                      <a:pt x="70" y="46"/>
                    </a:lnTo>
                    <a:lnTo>
                      <a:pt x="70" y="46"/>
                    </a:lnTo>
                    <a:lnTo>
                      <a:pt x="66" y="46"/>
                    </a:lnTo>
                    <a:lnTo>
                      <a:pt x="66" y="46"/>
                    </a:lnTo>
                    <a:lnTo>
                      <a:pt x="66" y="46"/>
                    </a:lnTo>
                    <a:lnTo>
                      <a:pt x="66" y="46"/>
                    </a:lnTo>
                    <a:lnTo>
                      <a:pt x="66" y="46"/>
                    </a:lnTo>
                    <a:lnTo>
                      <a:pt x="66" y="46"/>
                    </a:lnTo>
                    <a:lnTo>
                      <a:pt x="66" y="50"/>
                    </a:lnTo>
                    <a:lnTo>
                      <a:pt x="66" y="50"/>
                    </a:lnTo>
                    <a:lnTo>
                      <a:pt x="66" y="50"/>
                    </a:lnTo>
                    <a:lnTo>
                      <a:pt x="66" y="50"/>
                    </a:lnTo>
                    <a:lnTo>
                      <a:pt x="62" y="50"/>
                    </a:lnTo>
                    <a:lnTo>
                      <a:pt x="62" y="50"/>
                    </a:lnTo>
                    <a:lnTo>
                      <a:pt x="62" y="50"/>
                    </a:lnTo>
                    <a:lnTo>
                      <a:pt x="62" y="50"/>
                    </a:lnTo>
                    <a:lnTo>
                      <a:pt x="62" y="50"/>
                    </a:lnTo>
                    <a:lnTo>
                      <a:pt x="58" y="50"/>
                    </a:lnTo>
                    <a:lnTo>
                      <a:pt x="58" y="50"/>
                    </a:lnTo>
                    <a:lnTo>
                      <a:pt x="58" y="50"/>
                    </a:lnTo>
                    <a:lnTo>
                      <a:pt x="58" y="50"/>
                    </a:lnTo>
                    <a:lnTo>
                      <a:pt x="58" y="50"/>
                    </a:lnTo>
                    <a:lnTo>
                      <a:pt x="56" y="50"/>
                    </a:lnTo>
                    <a:lnTo>
                      <a:pt x="56" y="50"/>
                    </a:lnTo>
                    <a:lnTo>
                      <a:pt x="52" y="50"/>
                    </a:lnTo>
                    <a:lnTo>
                      <a:pt x="52" y="50"/>
                    </a:lnTo>
                    <a:lnTo>
                      <a:pt x="52" y="50"/>
                    </a:lnTo>
                    <a:lnTo>
                      <a:pt x="52" y="50"/>
                    </a:lnTo>
                    <a:lnTo>
                      <a:pt x="48" y="50"/>
                    </a:lnTo>
                    <a:lnTo>
                      <a:pt x="48" y="50"/>
                    </a:lnTo>
                    <a:lnTo>
                      <a:pt x="48" y="50"/>
                    </a:lnTo>
                    <a:lnTo>
                      <a:pt x="48" y="50"/>
                    </a:lnTo>
                    <a:lnTo>
                      <a:pt x="44" y="52"/>
                    </a:lnTo>
                    <a:lnTo>
                      <a:pt x="44" y="52"/>
                    </a:lnTo>
                    <a:lnTo>
                      <a:pt x="44" y="52"/>
                    </a:lnTo>
                    <a:lnTo>
                      <a:pt x="40" y="52"/>
                    </a:lnTo>
                    <a:lnTo>
                      <a:pt x="40" y="52"/>
                    </a:lnTo>
                    <a:lnTo>
                      <a:pt x="40" y="52"/>
                    </a:lnTo>
                    <a:lnTo>
                      <a:pt x="36" y="52"/>
                    </a:lnTo>
                    <a:lnTo>
                      <a:pt x="36" y="52"/>
                    </a:lnTo>
                    <a:lnTo>
                      <a:pt x="36" y="52"/>
                    </a:lnTo>
                    <a:lnTo>
                      <a:pt x="36" y="52"/>
                    </a:lnTo>
                    <a:lnTo>
                      <a:pt x="36" y="52"/>
                    </a:lnTo>
                    <a:lnTo>
                      <a:pt x="36" y="52"/>
                    </a:lnTo>
                    <a:lnTo>
                      <a:pt x="36" y="56"/>
                    </a:lnTo>
                    <a:lnTo>
                      <a:pt x="32" y="56"/>
                    </a:lnTo>
                    <a:lnTo>
                      <a:pt x="32" y="56"/>
                    </a:lnTo>
                    <a:lnTo>
                      <a:pt x="32" y="56"/>
                    </a:lnTo>
                    <a:lnTo>
                      <a:pt x="32" y="56"/>
                    </a:lnTo>
                    <a:lnTo>
                      <a:pt x="30" y="56"/>
                    </a:lnTo>
                    <a:lnTo>
                      <a:pt x="30" y="56"/>
                    </a:lnTo>
                    <a:lnTo>
                      <a:pt x="30" y="56"/>
                    </a:lnTo>
                    <a:lnTo>
                      <a:pt x="30" y="56"/>
                    </a:lnTo>
                    <a:lnTo>
                      <a:pt x="26" y="56"/>
                    </a:lnTo>
                    <a:lnTo>
                      <a:pt x="26" y="56"/>
                    </a:lnTo>
                    <a:lnTo>
                      <a:pt x="22" y="56"/>
                    </a:lnTo>
                    <a:lnTo>
                      <a:pt x="22" y="52"/>
                    </a:lnTo>
                    <a:lnTo>
                      <a:pt x="22" y="52"/>
                    </a:lnTo>
                    <a:lnTo>
                      <a:pt x="22" y="52"/>
                    </a:lnTo>
                    <a:lnTo>
                      <a:pt x="22" y="52"/>
                    </a:lnTo>
                    <a:lnTo>
                      <a:pt x="18" y="52"/>
                    </a:lnTo>
                    <a:lnTo>
                      <a:pt x="18" y="52"/>
                    </a:lnTo>
                    <a:lnTo>
                      <a:pt x="18" y="52"/>
                    </a:lnTo>
                    <a:lnTo>
                      <a:pt x="18" y="52"/>
                    </a:lnTo>
                    <a:lnTo>
                      <a:pt x="18" y="52"/>
                    </a:lnTo>
                    <a:lnTo>
                      <a:pt x="14" y="52"/>
                    </a:lnTo>
                    <a:lnTo>
                      <a:pt x="14" y="50"/>
                    </a:lnTo>
                    <a:lnTo>
                      <a:pt x="14" y="50"/>
                    </a:lnTo>
                    <a:lnTo>
                      <a:pt x="14" y="50"/>
                    </a:lnTo>
                    <a:lnTo>
                      <a:pt x="14" y="50"/>
                    </a:lnTo>
                    <a:lnTo>
                      <a:pt x="14" y="50"/>
                    </a:lnTo>
                    <a:lnTo>
                      <a:pt x="10" y="46"/>
                    </a:lnTo>
                    <a:lnTo>
                      <a:pt x="10" y="46"/>
                    </a:lnTo>
                    <a:lnTo>
                      <a:pt x="10" y="46"/>
                    </a:lnTo>
                    <a:lnTo>
                      <a:pt x="10" y="46"/>
                    </a:lnTo>
                    <a:lnTo>
                      <a:pt x="10" y="46"/>
                    </a:lnTo>
                    <a:lnTo>
                      <a:pt x="10" y="46"/>
                    </a:lnTo>
                    <a:lnTo>
                      <a:pt x="10" y="46"/>
                    </a:lnTo>
                    <a:lnTo>
                      <a:pt x="10" y="46"/>
                    </a:lnTo>
                    <a:lnTo>
                      <a:pt x="10" y="46"/>
                    </a:lnTo>
                    <a:lnTo>
                      <a:pt x="6" y="42"/>
                    </a:lnTo>
                    <a:lnTo>
                      <a:pt x="6" y="42"/>
                    </a:lnTo>
                    <a:lnTo>
                      <a:pt x="6" y="42"/>
                    </a:lnTo>
                    <a:lnTo>
                      <a:pt x="6" y="42"/>
                    </a:lnTo>
                    <a:lnTo>
                      <a:pt x="2" y="38"/>
                    </a:lnTo>
                    <a:lnTo>
                      <a:pt x="2" y="38"/>
                    </a:lnTo>
                    <a:lnTo>
                      <a:pt x="2" y="38"/>
                    </a:lnTo>
                    <a:lnTo>
                      <a:pt x="2" y="38"/>
                    </a:lnTo>
                    <a:lnTo>
                      <a:pt x="2" y="38"/>
                    </a:lnTo>
                    <a:lnTo>
                      <a:pt x="2" y="34"/>
                    </a:lnTo>
                    <a:lnTo>
                      <a:pt x="2" y="34"/>
                    </a:lnTo>
                    <a:lnTo>
                      <a:pt x="2" y="34"/>
                    </a:lnTo>
                    <a:lnTo>
                      <a:pt x="2" y="34"/>
                    </a:lnTo>
                    <a:lnTo>
                      <a:pt x="2" y="34"/>
                    </a:lnTo>
                    <a:lnTo>
                      <a:pt x="2" y="34"/>
                    </a:lnTo>
                    <a:lnTo>
                      <a:pt x="0" y="34"/>
                    </a:lnTo>
                    <a:lnTo>
                      <a:pt x="0" y="34"/>
                    </a:lnTo>
                    <a:lnTo>
                      <a:pt x="0" y="34"/>
                    </a:lnTo>
                    <a:lnTo>
                      <a:pt x="0" y="34"/>
                    </a:lnTo>
                    <a:lnTo>
                      <a:pt x="2" y="30"/>
                    </a:lnTo>
                    <a:lnTo>
                      <a:pt x="2" y="30"/>
                    </a:lnTo>
                    <a:lnTo>
                      <a:pt x="2" y="30"/>
                    </a:lnTo>
                    <a:lnTo>
                      <a:pt x="2" y="30"/>
                    </a:lnTo>
                    <a:lnTo>
                      <a:pt x="2" y="30"/>
                    </a:lnTo>
                    <a:lnTo>
                      <a:pt x="2" y="30"/>
                    </a:lnTo>
                    <a:lnTo>
                      <a:pt x="6" y="30"/>
                    </a:lnTo>
                    <a:lnTo>
                      <a:pt x="6" y="30"/>
                    </a:lnTo>
                    <a:lnTo>
                      <a:pt x="2" y="26"/>
                    </a:lnTo>
                    <a:lnTo>
                      <a:pt x="2" y="26"/>
                    </a:lnTo>
                    <a:lnTo>
                      <a:pt x="2" y="26"/>
                    </a:lnTo>
                    <a:lnTo>
                      <a:pt x="6" y="26"/>
                    </a:lnTo>
                    <a:lnTo>
                      <a:pt x="6" y="26"/>
                    </a:lnTo>
                    <a:lnTo>
                      <a:pt x="2" y="24"/>
                    </a:lnTo>
                    <a:lnTo>
                      <a:pt x="2" y="24"/>
                    </a:lnTo>
                    <a:lnTo>
                      <a:pt x="6" y="24"/>
                    </a:lnTo>
                    <a:lnTo>
                      <a:pt x="6" y="24"/>
                    </a:lnTo>
                    <a:lnTo>
                      <a:pt x="6" y="24"/>
                    </a:lnTo>
                    <a:lnTo>
                      <a:pt x="6" y="20"/>
                    </a:lnTo>
                    <a:lnTo>
                      <a:pt x="6" y="20"/>
                    </a:lnTo>
                    <a:lnTo>
                      <a:pt x="6" y="20"/>
                    </a:lnTo>
                    <a:lnTo>
                      <a:pt x="6" y="20"/>
                    </a:lnTo>
                    <a:lnTo>
                      <a:pt x="6" y="20"/>
                    </a:lnTo>
                    <a:lnTo>
                      <a:pt x="6" y="20"/>
                    </a:lnTo>
                    <a:lnTo>
                      <a:pt x="2" y="20"/>
                    </a:lnTo>
                    <a:lnTo>
                      <a:pt x="2" y="16"/>
                    </a:lnTo>
                    <a:lnTo>
                      <a:pt x="6" y="16"/>
                    </a:lnTo>
                    <a:lnTo>
                      <a:pt x="6" y="16"/>
                    </a:lnTo>
                    <a:lnTo>
                      <a:pt x="6" y="16"/>
                    </a:lnTo>
                    <a:lnTo>
                      <a:pt x="6" y="16"/>
                    </a:lnTo>
                    <a:lnTo>
                      <a:pt x="10" y="16"/>
                    </a:lnTo>
                    <a:lnTo>
                      <a:pt x="10" y="20"/>
                    </a:lnTo>
                    <a:lnTo>
                      <a:pt x="10" y="20"/>
                    </a:lnTo>
                    <a:lnTo>
                      <a:pt x="10" y="16"/>
                    </a:lnTo>
                    <a:lnTo>
                      <a:pt x="10" y="16"/>
                    </a:lnTo>
                    <a:lnTo>
                      <a:pt x="14" y="16"/>
                    </a:lnTo>
                    <a:lnTo>
                      <a:pt x="14" y="16"/>
                    </a:lnTo>
                    <a:lnTo>
                      <a:pt x="14" y="16"/>
                    </a:lnTo>
                    <a:lnTo>
                      <a:pt x="14" y="16"/>
                    </a:lnTo>
                    <a:lnTo>
                      <a:pt x="14" y="16"/>
                    </a:lnTo>
                    <a:lnTo>
                      <a:pt x="14" y="12"/>
                    </a:lnTo>
                    <a:lnTo>
                      <a:pt x="14" y="12"/>
                    </a:lnTo>
                    <a:lnTo>
                      <a:pt x="14" y="12"/>
                    </a:lnTo>
                    <a:lnTo>
                      <a:pt x="14" y="12"/>
                    </a:lnTo>
                    <a:lnTo>
                      <a:pt x="14" y="12"/>
                    </a:lnTo>
                    <a:lnTo>
                      <a:pt x="14" y="12"/>
                    </a:lnTo>
                    <a:lnTo>
                      <a:pt x="14" y="12"/>
                    </a:lnTo>
                    <a:lnTo>
                      <a:pt x="18" y="12"/>
                    </a:lnTo>
                    <a:lnTo>
                      <a:pt x="18" y="12"/>
                    </a:lnTo>
                    <a:lnTo>
                      <a:pt x="18" y="12"/>
                    </a:lnTo>
                    <a:lnTo>
                      <a:pt x="18" y="12"/>
                    </a:lnTo>
                    <a:lnTo>
                      <a:pt x="18" y="12"/>
                    </a:lnTo>
                    <a:lnTo>
                      <a:pt x="18" y="12"/>
                    </a:lnTo>
                    <a:lnTo>
                      <a:pt x="18" y="12"/>
                    </a:lnTo>
                    <a:lnTo>
                      <a:pt x="22" y="16"/>
                    </a:lnTo>
                    <a:lnTo>
                      <a:pt x="26" y="16"/>
                    </a:lnTo>
                    <a:lnTo>
                      <a:pt x="26" y="16"/>
                    </a:lnTo>
                    <a:lnTo>
                      <a:pt x="26" y="16"/>
                    </a:lnTo>
                    <a:lnTo>
                      <a:pt x="26" y="16"/>
                    </a:lnTo>
                    <a:lnTo>
                      <a:pt x="30" y="16"/>
                    </a:lnTo>
                    <a:lnTo>
                      <a:pt x="30" y="16"/>
                    </a:lnTo>
                    <a:lnTo>
                      <a:pt x="30" y="16"/>
                    </a:lnTo>
                    <a:lnTo>
                      <a:pt x="30" y="16"/>
                    </a:lnTo>
                    <a:lnTo>
                      <a:pt x="32" y="16"/>
                    </a:lnTo>
                    <a:lnTo>
                      <a:pt x="32" y="16"/>
                    </a:lnTo>
                    <a:lnTo>
                      <a:pt x="32" y="16"/>
                    </a:lnTo>
                    <a:lnTo>
                      <a:pt x="32" y="16"/>
                    </a:lnTo>
                    <a:lnTo>
                      <a:pt x="32" y="16"/>
                    </a:lnTo>
                    <a:lnTo>
                      <a:pt x="36" y="16"/>
                    </a:lnTo>
                    <a:lnTo>
                      <a:pt x="36" y="16"/>
                    </a:lnTo>
                    <a:lnTo>
                      <a:pt x="36" y="16"/>
                    </a:lnTo>
                    <a:lnTo>
                      <a:pt x="36" y="16"/>
                    </a:lnTo>
                    <a:lnTo>
                      <a:pt x="36" y="16"/>
                    </a:lnTo>
                    <a:lnTo>
                      <a:pt x="36" y="16"/>
                    </a:lnTo>
                    <a:lnTo>
                      <a:pt x="36" y="16"/>
                    </a:lnTo>
                    <a:lnTo>
                      <a:pt x="40" y="16"/>
                    </a:lnTo>
                    <a:lnTo>
                      <a:pt x="40" y="16"/>
                    </a:lnTo>
                    <a:lnTo>
                      <a:pt x="36" y="16"/>
                    </a:lnTo>
                    <a:lnTo>
                      <a:pt x="36" y="12"/>
                    </a:lnTo>
                    <a:lnTo>
                      <a:pt x="36" y="12"/>
                    </a:lnTo>
                    <a:lnTo>
                      <a:pt x="36" y="12"/>
                    </a:lnTo>
                    <a:lnTo>
                      <a:pt x="36" y="12"/>
                    </a:lnTo>
                    <a:lnTo>
                      <a:pt x="40" y="12"/>
                    </a:lnTo>
                    <a:lnTo>
                      <a:pt x="40" y="8"/>
                    </a:lnTo>
                    <a:lnTo>
                      <a:pt x="40" y="8"/>
                    </a:lnTo>
                    <a:lnTo>
                      <a:pt x="40" y="8"/>
                    </a:lnTo>
                    <a:lnTo>
                      <a:pt x="40" y="8"/>
                    </a:lnTo>
                    <a:lnTo>
                      <a:pt x="40" y="8"/>
                    </a:lnTo>
                    <a:lnTo>
                      <a:pt x="44" y="8"/>
                    </a:lnTo>
                    <a:lnTo>
                      <a:pt x="44" y="8"/>
                    </a:lnTo>
                    <a:lnTo>
                      <a:pt x="48" y="8"/>
                    </a:lnTo>
                    <a:lnTo>
                      <a:pt x="48" y="8"/>
                    </a:lnTo>
                    <a:lnTo>
                      <a:pt x="48" y="8"/>
                    </a:lnTo>
                    <a:lnTo>
                      <a:pt x="48" y="8"/>
                    </a:lnTo>
                    <a:lnTo>
                      <a:pt x="48" y="8"/>
                    </a:lnTo>
                    <a:lnTo>
                      <a:pt x="52" y="8"/>
                    </a:lnTo>
                    <a:lnTo>
                      <a:pt x="52" y="8"/>
                    </a:lnTo>
                    <a:lnTo>
                      <a:pt x="52" y="8"/>
                    </a:lnTo>
                    <a:lnTo>
                      <a:pt x="56" y="8"/>
                    </a:lnTo>
                    <a:lnTo>
                      <a:pt x="56" y="8"/>
                    </a:lnTo>
                    <a:lnTo>
                      <a:pt x="56" y="8"/>
                    </a:lnTo>
                    <a:lnTo>
                      <a:pt x="56" y="8"/>
                    </a:lnTo>
                    <a:lnTo>
                      <a:pt x="56" y="8"/>
                    </a:lnTo>
                    <a:lnTo>
                      <a:pt x="56" y="8"/>
                    </a:lnTo>
                    <a:lnTo>
                      <a:pt x="56" y="8"/>
                    </a:lnTo>
                    <a:lnTo>
                      <a:pt x="58" y="4"/>
                    </a:lnTo>
                    <a:lnTo>
                      <a:pt x="58" y="4"/>
                    </a:lnTo>
                    <a:lnTo>
                      <a:pt x="58" y="4"/>
                    </a:lnTo>
                    <a:lnTo>
                      <a:pt x="58" y="4"/>
                    </a:lnTo>
                    <a:lnTo>
                      <a:pt x="58" y="4"/>
                    </a:lnTo>
                    <a:lnTo>
                      <a:pt x="58" y="4"/>
                    </a:lnTo>
                    <a:lnTo>
                      <a:pt x="58" y="4"/>
                    </a:lnTo>
                    <a:lnTo>
                      <a:pt x="62" y="0"/>
                    </a:lnTo>
                    <a:lnTo>
                      <a:pt x="62" y="0"/>
                    </a:lnTo>
                    <a:lnTo>
                      <a:pt x="62" y="0"/>
                    </a:lnTo>
                    <a:lnTo>
                      <a:pt x="62" y="0"/>
                    </a:lnTo>
                    <a:lnTo>
                      <a:pt x="62" y="0"/>
                    </a:lnTo>
                    <a:lnTo>
                      <a:pt x="62" y="0"/>
                    </a:lnTo>
                    <a:lnTo>
                      <a:pt x="66" y="0"/>
                    </a:lnTo>
                    <a:lnTo>
                      <a:pt x="66" y="0"/>
                    </a:lnTo>
                    <a:lnTo>
                      <a:pt x="66" y="0"/>
                    </a:lnTo>
                    <a:lnTo>
                      <a:pt x="66" y="0"/>
                    </a:lnTo>
                    <a:lnTo>
                      <a:pt x="66" y="0"/>
                    </a:lnTo>
                    <a:lnTo>
                      <a:pt x="70" y="0"/>
                    </a:lnTo>
                    <a:lnTo>
                      <a:pt x="70" y="0"/>
                    </a:lnTo>
                    <a:lnTo>
                      <a:pt x="74" y="0"/>
                    </a:lnTo>
                    <a:lnTo>
                      <a:pt x="74" y="0"/>
                    </a:lnTo>
                    <a:lnTo>
                      <a:pt x="74" y="0"/>
                    </a:lnTo>
                    <a:lnTo>
                      <a:pt x="78" y="0"/>
                    </a:lnTo>
                    <a:lnTo>
                      <a:pt x="78" y="0"/>
                    </a:lnTo>
                    <a:lnTo>
                      <a:pt x="78" y="0"/>
                    </a:lnTo>
                    <a:lnTo>
                      <a:pt x="78" y="4"/>
                    </a:lnTo>
                    <a:lnTo>
                      <a:pt x="82" y="4"/>
                    </a:lnTo>
                    <a:lnTo>
                      <a:pt x="82" y="4"/>
                    </a:lnTo>
                    <a:lnTo>
                      <a:pt x="82" y="4"/>
                    </a:lnTo>
                    <a:lnTo>
                      <a:pt x="82" y="4"/>
                    </a:lnTo>
                    <a:lnTo>
                      <a:pt x="82" y="4"/>
                    </a:lnTo>
                    <a:lnTo>
                      <a:pt x="84" y="4"/>
                    </a:lnTo>
                    <a:lnTo>
                      <a:pt x="84" y="4"/>
                    </a:lnTo>
                    <a:lnTo>
                      <a:pt x="84" y="4"/>
                    </a:lnTo>
                    <a:lnTo>
                      <a:pt x="84" y="4"/>
                    </a:lnTo>
                    <a:lnTo>
                      <a:pt x="84" y="4"/>
                    </a:lnTo>
                    <a:lnTo>
                      <a:pt x="84" y="4"/>
                    </a:lnTo>
                    <a:lnTo>
                      <a:pt x="84" y="0"/>
                    </a:lnTo>
                    <a:lnTo>
                      <a:pt x="88" y="4"/>
                    </a:lnTo>
                    <a:lnTo>
                      <a:pt x="88" y="4"/>
                    </a:lnTo>
                    <a:lnTo>
                      <a:pt x="88" y="4"/>
                    </a:lnTo>
                    <a:lnTo>
                      <a:pt x="88" y="4"/>
                    </a:lnTo>
                    <a:lnTo>
                      <a:pt x="88" y="4"/>
                    </a:lnTo>
                    <a:lnTo>
                      <a:pt x="88" y="4"/>
                    </a:lnTo>
                    <a:lnTo>
                      <a:pt x="92" y="8"/>
                    </a:lnTo>
                    <a:lnTo>
                      <a:pt x="92" y="8"/>
                    </a:lnTo>
                    <a:lnTo>
                      <a:pt x="92" y="8"/>
                    </a:lnTo>
                    <a:lnTo>
                      <a:pt x="92" y="8"/>
                    </a:lnTo>
                    <a:lnTo>
                      <a:pt x="92" y="8"/>
                    </a:lnTo>
                    <a:lnTo>
                      <a:pt x="92" y="8"/>
                    </a:lnTo>
                    <a:lnTo>
                      <a:pt x="92" y="8"/>
                    </a:lnTo>
                    <a:lnTo>
                      <a:pt x="92" y="8"/>
                    </a:lnTo>
                    <a:lnTo>
                      <a:pt x="96" y="8"/>
                    </a:lnTo>
                    <a:lnTo>
                      <a:pt x="96" y="12"/>
                    </a:lnTo>
                    <a:lnTo>
                      <a:pt x="96" y="12"/>
                    </a:lnTo>
                    <a:lnTo>
                      <a:pt x="96" y="12"/>
                    </a:lnTo>
                    <a:lnTo>
                      <a:pt x="92" y="16"/>
                    </a:lnTo>
                    <a:lnTo>
                      <a:pt x="92" y="16"/>
                    </a:lnTo>
                    <a:lnTo>
                      <a:pt x="92" y="16"/>
                    </a:lnTo>
                    <a:lnTo>
                      <a:pt x="92" y="16"/>
                    </a:lnTo>
                    <a:lnTo>
                      <a:pt x="92" y="16"/>
                    </a:lnTo>
                    <a:lnTo>
                      <a:pt x="88" y="16"/>
                    </a:lnTo>
                    <a:lnTo>
                      <a:pt x="88" y="16"/>
                    </a:lnTo>
                    <a:lnTo>
                      <a:pt x="88" y="16"/>
                    </a:lnTo>
                    <a:lnTo>
                      <a:pt x="88" y="16"/>
                    </a:lnTo>
                    <a:lnTo>
                      <a:pt x="88" y="16"/>
                    </a:lnTo>
                    <a:lnTo>
                      <a:pt x="84" y="20"/>
                    </a:lnTo>
                    <a:lnTo>
                      <a:pt x="84" y="20"/>
                    </a:lnTo>
                    <a:lnTo>
                      <a:pt x="84" y="20"/>
                    </a:lnTo>
                    <a:lnTo>
                      <a:pt x="84" y="20"/>
                    </a:lnTo>
                    <a:lnTo>
                      <a:pt x="84" y="20"/>
                    </a:lnTo>
                    <a:lnTo>
                      <a:pt x="84" y="20"/>
                    </a:lnTo>
                    <a:lnTo>
                      <a:pt x="84" y="20"/>
                    </a:lnTo>
                    <a:lnTo>
                      <a:pt x="84" y="20"/>
                    </a:lnTo>
                    <a:lnTo>
                      <a:pt x="84" y="24"/>
                    </a:lnTo>
                    <a:lnTo>
                      <a:pt x="84" y="24"/>
                    </a:lnTo>
                    <a:lnTo>
                      <a:pt x="84" y="24"/>
                    </a:lnTo>
                    <a:lnTo>
                      <a:pt x="84" y="24"/>
                    </a:lnTo>
                    <a:lnTo>
                      <a:pt x="82" y="24"/>
                    </a:lnTo>
                    <a:lnTo>
                      <a:pt x="82" y="24"/>
                    </a:lnTo>
                    <a:lnTo>
                      <a:pt x="82" y="24"/>
                    </a:lnTo>
                    <a:lnTo>
                      <a:pt x="82" y="26"/>
                    </a:lnTo>
                    <a:lnTo>
                      <a:pt x="82" y="26"/>
                    </a:lnTo>
                    <a:lnTo>
                      <a:pt x="82" y="26"/>
                    </a:lnTo>
                    <a:lnTo>
                      <a:pt x="82" y="30"/>
                    </a:lnTo>
                    <a:lnTo>
                      <a:pt x="82" y="30"/>
                    </a:lnTo>
                    <a:lnTo>
                      <a:pt x="78" y="30"/>
                    </a:lnTo>
                    <a:lnTo>
                      <a:pt x="78" y="30"/>
                    </a:lnTo>
                    <a:lnTo>
                      <a:pt x="78" y="30"/>
                    </a:lnTo>
                    <a:lnTo>
                      <a:pt x="78" y="30"/>
                    </a:lnTo>
                    <a:lnTo>
                      <a:pt x="78" y="30"/>
                    </a:lnTo>
                    <a:lnTo>
                      <a:pt x="78" y="34"/>
                    </a:lnTo>
                    <a:lnTo>
                      <a:pt x="78" y="34"/>
                    </a:lnTo>
                    <a:lnTo>
                      <a:pt x="78" y="38"/>
                    </a:lnTo>
                    <a:lnTo>
                      <a:pt x="78" y="38"/>
                    </a:lnTo>
                    <a:lnTo>
                      <a:pt x="78" y="38"/>
                    </a:lnTo>
                    <a:lnTo>
                      <a:pt x="78" y="38"/>
                    </a:lnTo>
                    <a:lnTo>
                      <a:pt x="78" y="38"/>
                    </a:lnTo>
                    <a:lnTo>
                      <a:pt x="78"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8" name="Freeform 105">
                <a:extLst>
                  <a:ext uri="{FF2B5EF4-FFF2-40B4-BE49-F238E27FC236}">
                    <a16:creationId xmlns:a16="http://schemas.microsoft.com/office/drawing/2014/main" id="{FC5702BB-3427-408B-A235-14EF601132DD}"/>
                  </a:ext>
                </a:extLst>
              </p:cNvPr>
              <p:cNvSpPr>
                <a:spLocks/>
              </p:cNvSpPr>
              <p:nvPr/>
            </p:nvSpPr>
            <p:spPr bwMode="auto">
              <a:xfrm>
                <a:off x="3751895" y="7788399"/>
                <a:ext cx="271843" cy="128951"/>
              </a:xfrm>
              <a:custGeom>
                <a:avLst/>
                <a:gdLst>
                  <a:gd name="T0" fmla="*/ 36 w 156"/>
                  <a:gd name="T1" fmla="*/ 48 h 74"/>
                  <a:gd name="T2" fmla="*/ 30 w 156"/>
                  <a:gd name="T3" fmla="*/ 44 h 74"/>
                  <a:gd name="T4" fmla="*/ 14 w 156"/>
                  <a:gd name="T5" fmla="*/ 40 h 74"/>
                  <a:gd name="T6" fmla="*/ 14 w 156"/>
                  <a:gd name="T7" fmla="*/ 40 h 74"/>
                  <a:gd name="T8" fmla="*/ 30 w 156"/>
                  <a:gd name="T9" fmla="*/ 38 h 74"/>
                  <a:gd name="T10" fmla="*/ 32 w 156"/>
                  <a:gd name="T11" fmla="*/ 34 h 74"/>
                  <a:gd name="T12" fmla="*/ 32 w 156"/>
                  <a:gd name="T13" fmla="*/ 30 h 74"/>
                  <a:gd name="T14" fmla="*/ 32 w 156"/>
                  <a:gd name="T15" fmla="*/ 26 h 74"/>
                  <a:gd name="T16" fmla="*/ 30 w 156"/>
                  <a:gd name="T17" fmla="*/ 26 h 74"/>
                  <a:gd name="T18" fmla="*/ 18 w 156"/>
                  <a:gd name="T19" fmla="*/ 26 h 74"/>
                  <a:gd name="T20" fmla="*/ 0 w 156"/>
                  <a:gd name="T21" fmla="*/ 26 h 74"/>
                  <a:gd name="T22" fmla="*/ 6 w 156"/>
                  <a:gd name="T23" fmla="*/ 26 h 74"/>
                  <a:gd name="T24" fmla="*/ 6 w 156"/>
                  <a:gd name="T25" fmla="*/ 22 h 74"/>
                  <a:gd name="T26" fmla="*/ 10 w 156"/>
                  <a:gd name="T27" fmla="*/ 22 h 74"/>
                  <a:gd name="T28" fmla="*/ 10 w 156"/>
                  <a:gd name="T29" fmla="*/ 18 h 74"/>
                  <a:gd name="T30" fmla="*/ 14 w 156"/>
                  <a:gd name="T31" fmla="*/ 14 h 74"/>
                  <a:gd name="T32" fmla="*/ 14 w 156"/>
                  <a:gd name="T33" fmla="*/ 10 h 74"/>
                  <a:gd name="T34" fmla="*/ 18 w 156"/>
                  <a:gd name="T35" fmla="*/ 10 h 74"/>
                  <a:gd name="T36" fmla="*/ 26 w 156"/>
                  <a:gd name="T37" fmla="*/ 18 h 74"/>
                  <a:gd name="T38" fmla="*/ 30 w 156"/>
                  <a:gd name="T39" fmla="*/ 10 h 74"/>
                  <a:gd name="T40" fmla="*/ 30 w 156"/>
                  <a:gd name="T41" fmla="*/ 8 h 74"/>
                  <a:gd name="T42" fmla="*/ 22 w 156"/>
                  <a:gd name="T43" fmla="*/ 4 h 74"/>
                  <a:gd name="T44" fmla="*/ 32 w 156"/>
                  <a:gd name="T45" fmla="*/ 4 h 74"/>
                  <a:gd name="T46" fmla="*/ 44 w 156"/>
                  <a:gd name="T47" fmla="*/ 14 h 74"/>
                  <a:gd name="T48" fmla="*/ 40 w 156"/>
                  <a:gd name="T49" fmla="*/ 22 h 74"/>
                  <a:gd name="T50" fmla="*/ 44 w 156"/>
                  <a:gd name="T51" fmla="*/ 26 h 74"/>
                  <a:gd name="T52" fmla="*/ 52 w 156"/>
                  <a:gd name="T53" fmla="*/ 22 h 74"/>
                  <a:gd name="T54" fmla="*/ 60 w 156"/>
                  <a:gd name="T55" fmla="*/ 14 h 74"/>
                  <a:gd name="T56" fmla="*/ 66 w 156"/>
                  <a:gd name="T57" fmla="*/ 18 h 74"/>
                  <a:gd name="T58" fmla="*/ 78 w 156"/>
                  <a:gd name="T59" fmla="*/ 10 h 74"/>
                  <a:gd name="T60" fmla="*/ 84 w 156"/>
                  <a:gd name="T61" fmla="*/ 14 h 74"/>
                  <a:gd name="T62" fmla="*/ 88 w 156"/>
                  <a:gd name="T63" fmla="*/ 18 h 74"/>
                  <a:gd name="T64" fmla="*/ 92 w 156"/>
                  <a:gd name="T65" fmla="*/ 10 h 74"/>
                  <a:gd name="T66" fmla="*/ 104 w 156"/>
                  <a:gd name="T67" fmla="*/ 8 h 74"/>
                  <a:gd name="T68" fmla="*/ 114 w 156"/>
                  <a:gd name="T69" fmla="*/ 8 h 74"/>
                  <a:gd name="T70" fmla="*/ 122 w 156"/>
                  <a:gd name="T71" fmla="*/ 0 h 74"/>
                  <a:gd name="T72" fmla="*/ 130 w 156"/>
                  <a:gd name="T73" fmla="*/ 8 h 74"/>
                  <a:gd name="T74" fmla="*/ 134 w 156"/>
                  <a:gd name="T75" fmla="*/ 10 h 74"/>
                  <a:gd name="T76" fmla="*/ 136 w 156"/>
                  <a:gd name="T77" fmla="*/ 14 h 74"/>
                  <a:gd name="T78" fmla="*/ 140 w 156"/>
                  <a:gd name="T79" fmla="*/ 22 h 74"/>
                  <a:gd name="T80" fmla="*/ 152 w 156"/>
                  <a:gd name="T81" fmla="*/ 30 h 74"/>
                  <a:gd name="T82" fmla="*/ 156 w 156"/>
                  <a:gd name="T83" fmla="*/ 34 h 74"/>
                  <a:gd name="T84" fmla="*/ 152 w 156"/>
                  <a:gd name="T85" fmla="*/ 40 h 74"/>
                  <a:gd name="T86" fmla="*/ 144 w 156"/>
                  <a:gd name="T87" fmla="*/ 44 h 74"/>
                  <a:gd name="T88" fmla="*/ 140 w 156"/>
                  <a:gd name="T89" fmla="*/ 52 h 74"/>
                  <a:gd name="T90" fmla="*/ 130 w 156"/>
                  <a:gd name="T91" fmla="*/ 56 h 74"/>
                  <a:gd name="T92" fmla="*/ 118 w 156"/>
                  <a:gd name="T93" fmla="*/ 60 h 74"/>
                  <a:gd name="T94" fmla="*/ 106 w 156"/>
                  <a:gd name="T95" fmla="*/ 64 h 74"/>
                  <a:gd name="T96" fmla="*/ 92 w 156"/>
                  <a:gd name="T97" fmla="*/ 68 h 74"/>
                  <a:gd name="T98" fmla="*/ 82 w 156"/>
                  <a:gd name="T99" fmla="*/ 74 h 74"/>
                  <a:gd name="T100" fmla="*/ 62 w 156"/>
                  <a:gd name="T101" fmla="*/ 70 h 74"/>
                  <a:gd name="T102" fmla="*/ 56 w 156"/>
                  <a:gd name="T103" fmla="*/ 68 h 74"/>
                  <a:gd name="T104" fmla="*/ 48 w 156"/>
                  <a:gd name="T105" fmla="*/ 68 h 74"/>
                  <a:gd name="T106" fmla="*/ 36 w 156"/>
                  <a:gd name="T107" fmla="*/ 64 h 74"/>
                  <a:gd name="T108" fmla="*/ 26 w 156"/>
                  <a:gd name="T109" fmla="*/ 68 h 74"/>
                  <a:gd name="T110" fmla="*/ 30 w 156"/>
                  <a:gd name="T111" fmla="*/ 60 h 74"/>
                  <a:gd name="T112" fmla="*/ 36 w 156"/>
                  <a:gd name="T113" fmla="*/ 56 h 74"/>
                  <a:gd name="T114" fmla="*/ 44 w 156"/>
                  <a:gd name="T115" fmla="*/ 52 h 74"/>
                  <a:gd name="T116" fmla="*/ 32 w 156"/>
                  <a:gd name="T117" fmla="*/ 5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4">
                    <a:moveTo>
                      <a:pt x="32" y="52"/>
                    </a:moveTo>
                    <a:lnTo>
                      <a:pt x="36" y="48"/>
                    </a:lnTo>
                    <a:lnTo>
                      <a:pt x="40" y="48"/>
                    </a:lnTo>
                    <a:lnTo>
                      <a:pt x="40" y="44"/>
                    </a:lnTo>
                    <a:lnTo>
                      <a:pt x="36" y="48"/>
                    </a:lnTo>
                    <a:lnTo>
                      <a:pt x="32" y="48"/>
                    </a:lnTo>
                    <a:lnTo>
                      <a:pt x="32" y="52"/>
                    </a:lnTo>
                    <a:lnTo>
                      <a:pt x="32" y="48"/>
                    </a:lnTo>
                    <a:lnTo>
                      <a:pt x="30" y="48"/>
                    </a:lnTo>
                    <a:lnTo>
                      <a:pt x="30" y="44"/>
                    </a:lnTo>
                    <a:lnTo>
                      <a:pt x="30" y="40"/>
                    </a:lnTo>
                    <a:lnTo>
                      <a:pt x="26" y="40"/>
                    </a:lnTo>
                    <a:lnTo>
                      <a:pt x="22" y="40"/>
                    </a:lnTo>
                    <a:lnTo>
                      <a:pt x="18" y="40"/>
                    </a:lnTo>
                    <a:lnTo>
                      <a:pt x="14" y="40"/>
                    </a:lnTo>
                    <a:lnTo>
                      <a:pt x="10" y="44"/>
                    </a:lnTo>
                    <a:lnTo>
                      <a:pt x="6" y="44"/>
                    </a:lnTo>
                    <a:lnTo>
                      <a:pt x="6" y="40"/>
                    </a:lnTo>
                    <a:lnTo>
                      <a:pt x="10" y="40"/>
                    </a:lnTo>
                    <a:lnTo>
                      <a:pt x="14" y="40"/>
                    </a:lnTo>
                    <a:lnTo>
                      <a:pt x="14" y="38"/>
                    </a:lnTo>
                    <a:lnTo>
                      <a:pt x="18" y="38"/>
                    </a:lnTo>
                    <a:lnTo>
                      <a:pt x="22" y="38"/>
                    </a:lnTo>
                    <a:lnTo>
                      <a:pt x="26" y="38"/>
                    </a:lnTo>
                    <a:lnTo>
                      <a:pt x="30" y="38"/>
                    </a:lnTo>
                    <a:lnTo>
                      <a:pt x="32" y="38"/>
                    </a:lnTo>
                    <a:lnTo>
                      <a:pt x="36" y="38"/>
                    </a:lnTo>
                    <a:lnTo>
                      <a:pt x="40" y="34"/>
                    </a:lnTo>
                    <a:lnTo>
                      <a:pt x="36" y="34"/>
                    </a:lnTo>
                    <a:lnTo>
                      <a:pt x="32" y="34"/>
                    </a:lnTo>
                    <a:lnTo>
                      <a:pt x="30" y="34"/>
                    </a:lnTo>
                    <a:lnTo>
                      <a:pt x="26" y="34"/>
                    </a:lnTo>
                    <a:lnTo>
                      <a:pt x="30" y="34"/>
                    </a:lnTo>
                    <a:lnTo>
                      <a:pt x="30" y="30"/>
                    </a:lnTo>
                    <a:lnTo>
                      <a:pt x="32" y="30"/>
                    </a:lnTo>
                    <a:lnTo>
                      <a:pt x="36" y="30"/>
                    </a:lnTo>
                    <a:lnTo>
                      <a:pt x="36" y="26"/>
                    </a:lnTo>
                    <a:lnTo>
                      <a:pt x="40" y="26"/>
                    </a:lnTo>
                    <a:lnTo>
                      <a:pt x="36" y="26"/>
                    </a:lnTo>
                    <a:lnTo>
                      <a:pt x="32" y="26"/>
                    </a:lnTo>
                    <a:lnTo>
                      <a:pt x="30" y="26"/>
                    </a:lnTo>
                    <a:lnTo>
                      <a:pt x="32" y="26"/>
                    </a:lnTo>
                    <a:lnTo>
                      <a:pt x="32" y="22"/>
                    </a:lnTo>
                    <a:lnTo>
                      <a:pt x="32" y="26"/>
                    </a:lnTo>
                    <a:lnTo>
                      <a:pt x="30" y="26"/>
                    </a:lnTo>
                    <a:lnTo>
                      <a:pt x="26" y="26"/>
                    </a:lnTo>
                    <a:lnTo>
                      <a:pt x="22" y="26"/>
                    </a:lnTo>
                    <a:lnTo>
                      <a:pt x="22" y="22"/>
                    </a:lnTo>
                    <a:lnTo>
                      <a:pt x="22" y="26"/>
                    </a:lnTo>
                    <a:lnTo>
                      <a:pt x="18" y="26"/>
                    </a:lnTo>
                    <a:lnTo>
                      <a:pt x="14" y="26"/>
                    </a:lnTo>
                    <a:lnTo>
                      <a:pt x="10" y="26"/>
                    </a:lnTo>
                    <a:lnTo>
                      <a:pt x="6" y="26"/>
                    </a:lnTo>
                    <a:lnTo>
                      <a:pt x="2" y="26"/>
                    </a:lnTo>
                    <a:lnTo>
                      <a:pt x="0" y="26"/>
                    </a:lnTo>
                    <a:lnTo>
                      <a:pt x="2" y="22"/>
                    </a:lnTo>
                    <a:lnTo>
                      <a:pt x="0" y="22"/>
                    </a:lnTo>
                    <a:lnTo>
                      <a:pt x="2" y="22"/>
                    </a:lnTo>
                    <a:lnTo>
                      <a:pt x="6" y="22"/>
                    </a:lnTo>
                    <a:lnTo>
                      <a:pt x="6" y="26"/>
                    </a:lnTo>
                    <a:lnTo>
                      <a:pt x="10" y="26"/>
                    </a:lnTo>
                    <a:lnTo>
                      <a:pt x="6" y="26"/>
                    </a:lnTo>
                    <a:lnTo>
                      <a:pt x="6" y="22"/>
                    </a:lnTo>
                    <a:lnTo>
                      <a:pt x="10" y="22"/>
                    </a:lnTo>
                    <a:lnTo>
                      <a:pt x="6" y="22"/>
                    </a:lnTo>
                    <a:lnTo>
                      <a:pt x="6" y="18"/>
                    </a:lnTo>
                    <a:lnTo>
                      <a:pt x="2" y="18"/>
                    </a:lnTo>
                    <a:lnTo>
                      <a:pt x="6" y="18"/>
                    </a:lnTo>
                    <a:lnTo>
                      <a:pt x="10" y="18"/>
                    </a:lnTo>
                    <a:lnTo>
                      <a:pt x="10" y="22"/>
                    </a:lnTo>
                    <a:lnTo>
                      <a:pt x="14" y="22"/>
                    </a:lnTo>
                    <a:lnTo>
                      <a:pt x="14" y="18"/>
                    </a:lnTo>
                    <a:lnTo>
                      <a:pt x="18" y="18"/>
                    </a:lnTo>
                    <a:lnTo>
                      <a:pt x="14" y="18"/>
                    </a:lnTo>
                    <a:lnTo>
                      <a:pt x="10" y="18"/>
                    </a:lnTo>
                    <a:lnTo>
                      <a:pt x="6" y="14"/>
                    </a:lnTo>
                    <a:lnTo>
                      <a:pt x="10" y="14"/>
                    </a:lnTo>
                    <a:lnTo>
                      <a:pt x="14" y="14"/>
                    </a:lnTo>
                    <a:lnTo>
                      <a:pt x="18" y="18"/>
                    </a:lnTo>
                    <a:lnTo>
                      <a:pt x="14" y="14"/>
                    </a:lnTo>
                    <a:lnTo>
                      <a:pt x="10" y="14"/>
                    </a:lnTo>
                    <a:lnTo>
                      <a:pt x="10" y="10"/>
                    </a:lnTo>
                    <a:lnTo>
                      <a:pt x="14" y="10"/>
                    </a:lnTo>
                    <a:lnTo>
                      <a:pt x="14" y="14"/>
                    </a:lnTo>
                    <a:lnTo>
                      <a:pt x="14" y="10"/>
                    </a:lnTo>
                    <a:lnTo>
                      <a:pt x="10" y="10"/>
                    </a:lnTo>
                    <a:lnTo>
                      <a:pt x="14" y="10"/>
                    </a:lnTo>
                    <a:lnTo>
                      <a:pt x="14" y="8"/>
                    </a:lnTo>
                    <a:lnTo>
                      <a:pt x="18" y="8"/>
                    </a:lnTo>
                    <a:lnTo>
                      <a:pt x="18" y="10"/>
                    </a:lnTo>
                    <a:lnTo>
                      <a:pt x="22" y="10"/>
                    </a:lnTo>
                    <a:lnTo>
                      <a:pt x="22" y="14"/>
                    </a:lnTo>
                    <a:lnTo>
                      <a:pt x="26" y="10"/>
                    </a:lnTo>
                    <a:lnTo>
                      <a:pt x="26" y="14"/>
                    </a:lnTo>
                    <a:lnTo>
                      <a:pt x="26" y="18"/>
                    </a:lnTo>
                    <a:lnTo>
                      <a:pt x="26" y="14"/>
                    </a:lnTo>
                    <a:lnTo>
                      <a:pt x="30" y="14"/>
                    </a:lnTo>
                    <a:lnTo>
                      <a:pt x="30" y="18"/>
                    </a:lnTo>
                    <a:lnTo>
                      <a:pt x="30" y="14"/>
                    </a:lnTo>
                    <a:lnTo>
                      <a:pt x="30" y="10"/>
                    </a:lnTo>
                    <a:lnTo>
                      <a:pt x="26" y="10"/>
                    </a:lnTo>
                    <a:lnTo>
                      <a:pt x="22" y="10"/>
                    </a:lnTo>
                    <a:lnTo>
                      <a:pt x="22" y="8"/>
                    </a:lnTo>
                    <a:lnTo>
                      <a:pt x="26" y="8"/>
                    </a:lnTo>
                    <a:lnTo>
                      <a:pt x="30" y="8"/>
                    </a:lnTo>
                    <a:lnTo>
                      <a:pt x="26" y="8"/>
                    </a:lnTo>
                    <a:lnTo>
                      <a:pt x="22" y="8"/>
                    </a:lnTo>
                    <a:lnTo>
                      <a:pt x="18" y="8"/>
                    </a:lnTo>
                    <a:lnTo>
                      <a:pt x="18" y="4"/>
                    </a:lnTo>
                    <a:lnTo>
                      <a:pt x="22" y="4"/>
                    </a:lnTo>
                    <a:lnTo>
                      <a:pt x="18" y="4"/>
                    </a:lnTo>
                    <a:lnTo>
                      <a:pt x="22" y="4"/>
                    </a:lnTo>
                    <a:lnTo>
                      <a:pt x="26" y="4"/>
                    </a:lnTo>
                    <a:lnTo>
                      <a:pt x="30" y="4"/>
                    </a:lnTo>
                    <a:lnTo>
                      <a:pt x="32" y="4"/>
                    </a:lnTo>
                    <a:lnTo>
                      <a:pt x="32" y="8"/>
                    </a:lnTo>
                    <a:lnTo>
                      <a:pt x="36" y="8"/>
                    </a:lnTo>
                    <a:lnTo>
                      <a:pt x="40" y="10"/>
                    </a:lnTo>
                    <a:lnTo>
                      <a:pt x="44" y="10"/>
                    </a:lnTo>
                    <a:lnTo>
                      <a:pt x="44" y="14"/>
                    </a:lnTo>
                    <a:lnTo>
                      <a:pt x="40" y="14"/>
                    </a:lnTo>
                    <a:lnTo>
                      <a:pt x="44" y="14"/>
                    </a:lnTo>
                    <a:lnTo>
                      <a:pt x="44" y="18"/>
                    </a:lnTo>
                    <a:lnTo>
                      <a:pt x="44" y="22"/>
                    </a:lnTo>
                    <a:lnTo>
                      <a:pt x="40" y="22"/>
                    </a:lnTo>
                    <a:lnTo>
                      <a:pt x="40" y="18"/>
                    </a:lnTo>
                    <a:lnTo>
                      <a:pt x="36" y="18"/>
                    </a:lnTo>
                    <a:lnTo>
                      <a:pt x="40" y="22"/>
                    </a:lnTo>
                    <a:lnTo>
                      <a:pt x="44" y="22"/>
                    </a:lnTo>
                    <a:lnTo>
                      <a:pt x="44" y="26"/>
                    </a:lnTo>
                    <a:lnTo>
                      <a:pt x="48" y="26"/>
                    </a:lnTo>
                    <a:lnTo>
                      <a:pt x="48" y="30"/>
                    </a:lnTo>
                    <a:lnTo>
                      <a:pt x="48" y="34"/>
                    </a:lnTo>
                    <a:lnTo>
                      <a:pt x="48" y="26"/>
                    </a:lnTo>
                    <a:lnTo>
                      <a:pt x="52" y="22"/>
                    </a:lnTo>
                    <a:lnTo>
                      <a:pt x="56" y="22"/>
                    </a:lnTo>
                    <a:lnTo>
                      <a:pt x="56" y="26"/>
                    </a:lnTo>
                    <a:lnTo>
                      <a:pt x="60" y="22"/>
                    </a:lnTo>
                    <a:lnTo>
                      <a:pt x="60" y="18"/>
                    </a:lnTo>
                    <a:lnTo>
                      <a:pt x="60" y="14"/>
                    </a:lnTo>
                    <a:lnTo>
                      <a:pt x="60" y="10"/>
                    </a:lnTo>
                    <a:lnTo>
                      <a:pt x="62" y="10"/>
                    </a:lnTo>
                    <a:lnTo>
                      <a:pt x="62" y="14"/>
                    </a:lnTo>
                    <a:lnTo>
                      <a:pt x="66" y="14"/>
                    </a:lnTo>
                    <a:lnTo>
                      <a:pt x="66" y="18"/>
                    </a:lnTo>
                    <a:lnTo>
                      <a:pt x="70" y="18"/>
                    </a:lnTo>
                    <a:lnTo>
                      <a:pt x="70" y="14"/>
                    </a:lnTo>
                    <a:lnTo>
                      <a:pt x="70" y="10"/>
                    </a:lnTo>
                    <a:lnTo>
                      <a:pt x="74" y="10"/>
                    </a:lnTo>
                    <a:lnTo>
                      <a:pt x="78" y="10"/>
                    </a:lnTo>
                    <a:lnTo>
                      <a:pt x="78" y="8"/>
                    </a:lnTo>
                    <a:lnTo>
                      <a:pt x="82" y="8"/>
                    </a:lnTo>
                    <a:lnTo>
                      <a:pt x="82" y="10"/>
                    </a:lnTo>
                    <a:lnTo>
                      <a:pt x="84" y="10"/>
                    </a:lnTo>
                    <a:lnTo>
                      <a:pt x="84" y="14"/>
                    </a:lnTo>
                    <a:lnTo>
                      <a:pt x="88" y="14"/>
                    </a:lnTo>
                    <a:lnTo>
                      <a:pt x="88" y="18"/>
                    </a:lnTo>
                    <a:lnTo>
                      <a:pt x="88" y="22"/>
                    </a:lnTo>
                    <a:lnTo>
                      <a:pt x="92" y="22"/>
                    </a:lnTo>
                    <a:lnTo>
                      <a:pt x="88" y="18"/>
                    </a:lnTo>
                    <a:lnTo>
                      <a:pt x="88" y="14"/>
                    </a:lnTo>
                    <a:lnTo>
                      <a:pt x="84" y="10"/>
                    </a:lnTo>
                    <a:lnTo>
                      <a:pt x="88" y="8"/>
                    </a:lnTo>
                    <a:lnTo>
                      <a:pt x="88" y="10"/>
                    </a:lnTo>
                    <a:lnTo>
                      <a:pt x="92" y="10"/>
                    </a:lnTo>
                    <a:lnTo>
                      <a:pt x="96" y="10"/>
                    </a:lnTo>
                    <a:lnTo>
                      <a:pt x="96" y="14"/>
                    </a:lnTo>
                    <a:lnTo>
                      <a:pt x="100" y="14"/>
                    </a:lnTo>
                    <a:lnTo>
                      <a:pt x="100" y="10"/>
                    </a:lnTo>
                    <a:lnTo>
                      <a:pt x="104" y="8"/>
                    </a:lnTo>
                    <a:lnTo>
                      <a:pt x="106" y="8"/>
                    </a:lnTo>
                    <a:lnTo>
                      <a:pt x="106" y="10"/>
                    </a:lnTo>
                    <a:lnTo>
                      <a:pt x="110" y="10"/>
                    </a:lnTo>
                    <a:lnTo>
                      <a:pt x="110" y="8"/>
                    </a:lnTo>
                    <a:lnTo>
                      <a:pt x="114" y="8"/>
                    </a:lnTo>
                    <a:lnTo>
                      <a:pt x="110" y="4"/>
                    </a:lnTo>
                    <a:lnTo>
                      <a:pt x="110" y="0"/>
                    </a:lnTo>
                    <a:lnTo>
                      <a:pt x="114" y="0"/>
                    </a:lnTo>
                    <a:lnTo>
                      <a:pt x="118" y="0"/>
                    </a:lnTo>
                    <a:lnTo>
                      <a:pt x="122" y="0"/>
                    </a:lnTo>
                    <a:lnTo>
                      <a:pt x="122" y="4"/>
                    </a:lnTo>
                    <a:lnTo>
                      <a:pt x="122" y="8"/>
                    </a:lnTo>
                    <a:lnTo>
                      <a:pt x="126" y="8"/>
                    </a:lnTo>
                    <a:lnTo>
                      <a:pt x="130" y="10"/>
                    </a:lnTo>
                    <a:lnTo>
                      <a:pt x="130" y="8"/>
                    </a:lnTo>
                    <a:lnTo>
                      <a:pt x="134" y="8"/>
                    </a:lnTo>
                    <a:lnTo>
                      <a:pt x="134" y="4"/>
                    </a:lnTo>
                    <a:lnTo>
                      <a:pt x="136" y="4"/>
                    </a:lnTo>
                    <a:lnTo>
                      <a:pt x="134" y="8"/>
                    </a:lnTo>
                    <a:lnTo>
                      <a:pt x="134" y="10"/>
                    </a:lnTo>
                    <a:lnTo>
                      <a:pt x="130" y="10"/>
                    </a:lnTo>
                    <a:lnTo>
                      <a:pt x="134" y="10"/>
                    </a:lnTo>
                    <a:lnTo>
                      <a:pt x="136" y="10"/>
                    </a:lnTo>
                    <a:lnTo>
                      <a:pt x="140" y="14"/>
                    </a:lnTo>
                    <a:lnTo>
                      <a:pt x="136" y="14"/>
                    </a:lnTo>
                    <a:lnTo>
                      <a:pt x="136" y="18"/>
                    </a:lnTo>
                    <a:lnTo>
                      <a:pt x="140" y="18"/>
                    </a:lnTo>
                    <a:lnTo>
                      <a:pt x="144" y="18"/>
                    </a:lnTo>
                    <a:lnTo>
                      <a:pt x="144" y="22"/>
                    </a:lnTo>
                    <a:lnTo>
                      <a:pt x="140" y="22"/>
                    </a:lnTo>
                    <a:lnTo>
                      <a:pt x="140" y="26"/>
                    </a:lnTo>
                    <a:lnTo>
                      <a:pt x="144" y="22"/>
                    </a:lnTo>
                    <a:lnTo>
                      <a:pt x="148" y="22"/>
                    </a:lnTo>
                    <a:lnTo>
                      <a:pt x="152" y="26"/>
                    </a:lnTo>
                    <a:lnTo>
                      <a:pt x="152" y="30"/>
                    </a:lnTo>
                    <a:lnTo>
                      <a:pt x="156" y="30"/>
                    </a:lnTo>
                    <a:lnTo>
                      <a:pt x="152" y="34"/>
                    </a:lnTo>
                    <a:lnTo>
                      <a:pt x="148" y="34"/>
                    </a:lnTo>
                    <a:lnTo>
                      <a:pt x="152" y="34"/>
                    </a:lnTo>
                    <a:lnTo>
                      <a:pt x="156" y="34"/>
                    </a:lnTo>
                    <a:lnTo>
                      <a:pt x="156" y="38"/>
                    </a:lnTo>
                    <a:lnTo>
                      <a:pt x="152" y="38"/>
                    </a:lnTo>
                    <a:lnTo>
                      <a:pt x="148" y="38"/>
                    </a:lnTo>
                    <a:lnTo>
                      <a:pt x="152" y="38"/>
                    </a:lnTo>
                    <a:lnTo>
                      <a:pt x="152" y="40"/>
                    </a:lnTo>
                    <a:lnTo>
                      <a:pt x="148" y="40"/>
                    </a:lnTo>
                    <a:lnTo>
                      <a:pt x="152" y="40"/>
                    </a:lnTo>
                    <a:lnTo>
                      <a:pt x="148" y="40"/>
                    </a:lnTo>
                    <a:lnTo>
                      <a:pt x="148" y="44"/>
                    </a:lnTo>
                    <a:lnTo>
                      <a:pt x="144" y="44"/>
                    </a:lnTo>
                    <a:lnTo>
                      <a:pt x="140" y="44"/>
                    </a:lnTo>
                    <a:lnTo>
                      <a:pt x="140" y="40"/>
                    </a:lnTo>
                    <a:lnTo>
                      <a:pt x="140" y="44"/>
                    </a:lnTo>
                    <a:lnTo>
                      <a:pt x="140" y="48"/>
                    </a:lnTo>
                    <a:lnTo>
                      <a:pt x="140" y="52"/>
                    </a:lnTo>
                    <a:lnTo>
                      <a:pt x="136" y="52"/>
                    </a:lnTo>
                    <a:lnTo>
                      <a:pt x="134" y="56"/>
                    </a:lnTo>
                    <a:lnTo>
                      <a:pt x="136" y="56"/>
                    </a:lnTo>
                    <a:lnTo>
                      <a:pt x="134" y="56"/>
                    </a:lnTo>
                    <a:lnTo>
                      <a:pt x="130" y="56"/>
                    </a:lnTo>
                    <a:lnTo>
                      <a:pt x="130" y="52"/>
                    </a:lnTo>
                    <a:lnTo>
                      <a:pt x="130" y="56"/>
                    </a:lnTo>
                    <a:lnTo>
                      <a:pt x="126" y="56"/>
                    </a:lnTo>
                    <a:lnTo>
                      <a:pt x="122" y="56"/>
                    </a:lnTo>
                    <a:lnTo>
                      <a:pt x="118" y="60"/>
                    </a:lnTo>
                    <a:lnTo>
                      <a:pt x="114" y="60"/>
                    </a:lnTo>
                    <a:lnTo>
                      <a:pt x="114" y="64"/>
                    </a:lnTo>
                    <a:lnTo>
                      <a:pt x="110" y="64"/>
                    </a:lnTo>
                    <a:lnTo>
                      <a:pt x="106" y="68"/>
                    </a:lnTo>
                    <a:lnTo>
                      <a:pt x="106" y="64"/>
                    </a:lnTo>
                    <a:lnTo>
                      <a:pt x="104" y="64"/>
                    </a:lnTo>
                    <a:lnTo>
                      <a:pt x="104" y="68"/>
                    </a:lnTo>
                    <a:lnTo>
                      <a:pt x="100" y="68"/>
                    </a:lnTo>
                    <a:lnTo>
                      <a:pt x="96" y="68"/>
                    </a:lnTo>
                    <a:lnTo>
                      <a:pt x="92" y="68"/>
                    </a:lnTo>
                    <a:lnTo>
                      <a:pt x="92" y="70"/>
                    </a:lnTo>
                    <a:lnTo>
                      <a:pt x="92" y="74"/>
                    </a:lnTo>
                    <a:lnTo>
                      <a:pt x="88" y="74"/>
                    </a:lnTo>
                    <a:lnTo>
                      <a:pt x="84" y="74"/>
                    </a:lnTo>
                    <a:lnTo>
                      <a:pt x="82" y="74"/>
                    </a:lnTo>
                    <a:lnTo>
                      <a:pt x="78" y="74"/>
                    </a:lnTo>
                    <a:lnTo>
                      <a:pt x="74" y="74"/>
                    </a:lnTo>
                    <a:lnTo>
                      <a:pt x="70" y="74"/>
                    </a:lnTo>
                    <a:lnTo>
                      <a:pt x="66" y="70"/>
                    </a:lnTo>
                    <a:lnTo>
                      <a:pt x="62" y="70"/>
                    </a:lnTo>
                    <a:lnTo>
                      <a:pt x="60" y="70"/>
                    </a:lnTo>
                    <a:lnTo>
                      <a:pt x="56" y="70"/>
                    </a:lnTo>
                    <a:lnTo>
                      <a:pt x="56" y="68"/>
                    </a:lnTo>
                    <a:lnTo>
                      <a:pt x="60" y="68"/>
                    </a:lnTo>
                    <a:lnTo>
                      <a:pt x="56" y="68"/>
                    </a:lnTo>
                    <a:lnTo>
                      <a:pt x="52" y="68"/>
                    </a:lnTo>
                    <a:lnTo>
                      <a:pt x="56" y="68"/>
                    </a:lnTo>
                    <a:lnTo>
                      <a:pt x="56" y="64"/>
                    </a:lnTo>
                    <a:lnTo>
                      <a:pt x="52" y="68"/>
                    </a:lnTo>
                    <a:lnTo>
                      <a:pt x="48" y="68"/>
                    </a:lnTo>
                    <a:lnTo>
                      <a:pt x="48" y="64"/>
                    </a:lnTo>
                    <a:lnTo>
                      <a:pt x="44" y="64"/>
                    </a:lnTo>
                    <a:lnTo>
                      <a:pt x="40" y="68"/>
                    </a:lnTo>
                    <a:lnTo>
                      <a:pt x="40" y="64"/>
                    </a:lnTo>
                    <a:lnTo>
                      <a:pt x="36" y="64"/>
                    </a:lnTo>
                    <a:lnTo>
                      <a:pt x="36" y="68"/>
                    </a:lnTo>
                    <a:lnTo>
                      <a:pt x="32" y="68"/>
                    </a:lnTo>
                    <a:lnTo>
                      <a:pt x="32" y="64"/>
                    </a:lnTo>
                    <a:lnTo>
                      <a:pt x="30" y="64"/>
                    </a:lnTo>
                    <a:lnTo>
                      <a:pt x="26" y="68"/>
                    </a:lnTo>
                    <a:lnTo>
                      <a:pt x="26" y="64"/>
                    </a:lnTo>
                    <a:lnTo>
                      <a:pt x="26" y="60"/>
                    </a:lnTo>
                    <a:lnTo>
                      <a:pt x="26" y="64"/>
                    </a:lnTo>
                    <a:lnTo>
                      <a:pt x="30" y="64"/>
                    </a:lnTo>
                    <a:lnTo>
                      <a:pt x="30" y="60"/>
                    </a:lnTo>
                    <a:lnTo>
                      <a:pt x="32" y="60"/>
                    </a:lnTo>
                    <a:lnTo>
                      <a:pt x="36" y="60"/>
                    </a:lnTo>
                    <a:lnTo>
                      <a:pt x="36" y="56"/>
                    </a:lnTo>
                    <a:lnTo>
                      <a:pt x="36" y="60"/>
                    </a:lnTo>
                    <a:lnTo>
                      <a:pt x="36" y="56"/>
                    </a:lnTo>
                    <a:lnTo>
                      <a:pt x="40" y="56"/>
                    </a:lnTo>
                    <a:lnTo>
                      <a:pt x="36" y="56"/>
                    </a:lnTo>
                    <a:lnTo>
                      <a:pt x="36" y="52"/>
                    </a:lnTo>
                    <a:lnTo>
                      <a:pt x="40" y="52"/>
                    </a:lnTo>
                    <a:lnTo>
                      <a:pt x="44" y="52"/>
                    </a:lnTo>
                    <a:lnTo>
                      <a:pt x="40" y="52"/>
                    </a:lnTo>
                    <a:lnTo>
                      <a:pt x="36" y="52"/>
                    </a:lnTo>
                    <a:lnTo>
                      <a:pt x="36" y="56"/>
                    </a:lnTo>
                    <a:lnTo>
                      <a:pt x="32" y="56"/>
                    </a:lnTo>
                    <a:lnTo>
                      <a:pt x="32" y="52"/>
                    </a:lnTo>
                    <a:lnTo>
                      <a:pt x="32" y="52"/>
                    </a:lnTo>
                    <a:lnTo>
                      <a:pt x="32" y="5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99" name="Freeform 106">
                <a:extLst>
                  <a:ext uri="{FF2B5EF4-FFF2-40B4-BE49-F238E27FC236}">
                    <a16:creationId xmlns:a16="http://schemas.microsoft.com/office/drawing/2014/main" id="{B8C7D39A-88D4-4A33-AD0A-B429061130B6}"/>
                  </a:ext>
                </a:extLst>
              </p:cNvPr>
              <p:cNvSpPr>
                <a:spLocks noEditPoints="1"/>
              </p:cNvSpPr>
              <p:nvPr/>
            </p:nvSpPr>
            <p:spPr bwMode="auto">
              <a:xfrm>
                <a:off x="4093441" y="8234500"/>
                <a:ext cx="111525" cy="149862"/>
              </a:xfrm>
              <a:custGeom>
                <a:avLst/>
                <a:gdLst>
                  <a:gd name="T0" fmla="*/ 20 w 64"/>
                  <a:gd name="T1" fmla="*/ 46 h 86"/>
                  <a:gd name="T2" fmla="*/ 16 w 64"/>
                  <a:gd name="T3" fmla="*/ 46 h 86"/>
                  <a:gd name="T4" fmla="*/ 12 w 64"/>
                  <a:gd name="T5" fmla="*/ 46 h 86"/>
                  <a:gd name="T6" fmla="*/ 12 w 64"/>
                  <a:gd name="T7" fmla="*/ 42 h 86"/>
                  <a:gd name="T8" fmla="*/ 8 w 64"/>
                  <a:gd name="T9" fmla="*/ 38 h 86"/>
                  <a:gd name="T10" fmla="*/ 8 w 64"/>
                  <a:gd name="T11" fmla="*/ 34 h 86"/>
                  <a:gd name="T12" fmla="*/ 12 w 64"/>
                  <a:gd name="T13" fmla="*/ 34 h 86"/>
                  <a:gd name="T14" fmla="*/ 12 w 64"/>
                  <a:gd name="T15" fmla="*/ 30 h 86"/>
                  <a:gd name="T16" fmla="*/ 8 w 64"/>
                  <a:gd name="T17" fmla="*/ 30 h 86"/>
                  <a:gd name="T18" fmla="*/ 8 w 64"/>
                  <a:gd name="T19" fmla="*/ 26 h 86"/>
                  <a:gd name="T20" fmla="*/ 12 w 64"/>
                  <a:gd name="T21" fmla="*/ 26 h 86"/>
                  <a:gd name="T22" fmla="*/ 20 w 64"/>
                  <a:gd name="T23" fmla="*/ 24 h 86"/>
                  <a:gd name="T24" fmla="*/ 26 w 64"/>
                  <a:gd name="T25" fmla="*/ 26 h 86"/>
                  <a:gd name="T26" fmla="*/ 30 w 64"/>
                  <a:gd name="T27" fmla="*/ 20 h 86"/>
                  <a:gd name="T28" fmla="*/ 30 w 64"/>
                  <a:gd name="T29" fmla="*/ 16 h 86"/>
                  <a:gd name="T30" fmla="*/ 30 w 64"/>
                  <a:gd name="T31" fmla="*/ 12 h 86"/>
                  <a:gd name="T32" fmla="*/ 38 w 64"/>
                  <a:gd name="T33" fmla="*/ 4 h 86"/>
                  <a:gd name="T34" fmla="*/ 42 w 64"/>
                  <a:gd name="T35" fmla="*/ 4 h 86"/>
                  <a:gd name="T36" fmla="*/ 42 w 64"/>
                  <a:gd name="T37" fmla="*/ 8 h 86"/>
                  <a:gd name="T38" fmla="*/ 46 w 64"/>
                  <a:gd name="T39" fmla="*/ 8 h 86"/>
                  <a:gd name="T40" fmla="*/ 46 w 64"/>
                  <a:gd name="T41" fmla="*/ 4 h 86"/>
                  <a:gd name="T42" fmla="*/ 50 w 64"/>
                  <a:gd name="T43" fmla="*/ 4 h 86"/>
                  <a:gd name="T44" fmla="*/ 50 w 64"/>
                  <a:gd name="T45" fmla="*/ 8 h 86"/>
                  <a:gd name="T46" fmla="*/ 42 w 64"/>
                  <a:gd name="T47" fmla="*/ 16 h 86"/>
                  <a:gd name="T48" fmla="*/ 38 w 64"/>
                  <a:gd name="T49" fmla="*/ 20 h 86"/>
                  <a:gd name="T50" fmla="*/ 38 w 64"/>
                  <a:gd name="T51" fmla="*/ 24 h 86"/>
                  <a:gd name="T52" fmla="*/ 46 w 64"/>
                  <a:gd name="T53" fmla="*/ 26 h 86"/>
                  <a:gd name="T54" fmla="*/ 54 w 64"/>
                  <a:gd name="T55" fmla="*/ 24 h 86"/>
                  <a:gd name="T56" fmla="*/ 60 w 64"/>
                  <a:gd name="T57" fmla="*/ 30 h 86"/>
                  <a:gd name="T58" fmla="*/ 64 w 64"/>
                  <a:gd name="T59" fmla="*/ 30 h 86"/>
                  <a:gd name="T60" fmla="*/ 60 w 64"/>
                  <a:gd name="T61" fmla="*/ 38 h 86"/>
                  <a:gd name="T62" fmla="*/ 64 w 64"/>
                  <a:gd name="T63" fmla="*/ 46 h 86"/>
                  <a:gd name="T64" fmla="*/ 64 w 64"/>
                  <a:gd name="T65" fmla="*/ 50 h 86"/>
                  <a:gd name="T66" fmla="*/ 60 w 64"/>
                  <a:gd name="T67" fmla="*/ 60 h 86"/>
                  <a:gd name="T68" fmla="*/ 60 w 64"/>
                  <a:gd name="T69" fmla="*/ 68 h 86"/>
                  <a:gd name="T70" fmla="*/ 54 w 64"/>
                  <a:gd name="T71" fmla="*/ 72 h 86"/>
                  <a:gd name="T72" fmla="*/ 54 w 64"/>
                  <a:gd name="T73" fmla="*/ 68 h 86"/>
                  <a:gd name="T74" fmla="*/ 46 w 64"/>
                  <a:gd name="T75" fmla="*/ 72 h 86"/>
                  <a:gd name="T76" fmla="*/ 38 w 64"/>
                  <a:gd name="T77" fmla="*/ 76 h 86"/>
                  <a:gd name="T78" fmla="*/ 30 w 64"/>
                  <a:gd name="T79" fmla="*/ 76 h 86"/>
                  <a:gd name="T80" fmla="*/ 30 w 64"/>
                  <a:gd name="T81" fmla="*/ 82 h 86"/>
                  <a:gd name="T82" fmla="*/ 20 w 64"/>
                  <a:gd name="T83" fmla="*/ 82 h 86"/>
                  <a:gd name="T84" fmla="*/ 12 w 64"/>
                  <a:gd name="T85" fmla="*/ 86 h 86"/>
                  <a:gd name="T86" fmla="*/ 12 w 64"/>
                  <a:gd name="T87" fmla="*/ 82 h 86"/>
                  <a:gd name="T88" fmla="*/ 8 w 64"/>
                  <a:gd name="T89" fmla="*/ 82 h 86"/>
                  <a:gd name="T90" fmla="*/ 16 w 64"/>
                  <a:gd name="T91" fmla="*/ 76 h 86"/>
                  <a:gd name="T92" fmla="*/ 4 w 64"/>
                  <a:gd name="T93" fmla="*/ 78 h 86"/>
                  <a:gd name="T94" fmla="*/ 4 w 64"/>
                  <a:gd name="T95" fmla="*/ 76 h 86"/>
                  <a:gd name="T96" fmla="*/ 8 w 64"/>
                  <a:gd name="T97" fmla="*/ 72 h 86"/>
                  <a:gd name="T98" fmla="*/ 0 w 64"/>
                  <a:gd name="T99" fmla="*/ 68 h 86"/>
                  <a:gd name="T100" fmla="*/ 12 w 64"/>
                  <a:gd name="T101" fmla="*/ 68 h 86"/>
                  <a:gd name="T102" fmla="*/ 16 w 64"/>
                  <a:gd name="T103" fmla="*/ 60 h 86"/>
                  <a:gd name="T104" fmla="*/ 26 w 64"/>
                  <a:gd name="T105" fmla="*/ 60 h 86"/>
                  <a:gd name="T106" fmla="*/ 24 w 64"/>
                  <a:gd name="T107" fmla="*/ 60 h 86"/>
                  <a:gd name="T108" fmla="*/ 12 w 64"/>
                  <a:gd name="T109" fmla="*/ 60 h 86"/>
                  <a:gd name="T110" fmla="*/ 16 w 64"/>
                  <a:gd name="T111" fmla="*/ 56 h 86"/>
                  <a:gd name="T112" fmla="*/ 24 w 64"/>
                  <a:gd name="T113" fmla="*/ 50 h 86"/>
                  <a:gd name="T114" fmla="*/ 8 w 64"/>
                  <a:gd name="T115" fmla="*/ 30 h 86"/>
                  <a:gd name="T116" fmla="*/ 4 w 64"/>
                  <a:gd name="T117" fmla="*/ 30 h 86"/>
                  <a:gd name="T118" fmla="*/ 8 w 64"/>
                  <a:gd name="T119"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86">
                    <a:moveTo>
                      <a:pt x="24" y="50"/>
                    </a:moveTo>
                    <a:lnTo>
                      <a:pt x="24" y="46"/>
                    </a:lnTo>
                    <a:lnTo>
                      <a:pt x="20" y="46"/>
                    </a:lnTo>
                    <a:lnTo>
                      <a:pt x="16" y="46"/>
                    </a:lnTo>
                    <a:lnTo>
                      <a:pt x="16" y="50"/>
                    </a:lnTo>
                    <a:lnTo>
                      <a:pt x="16" y="46"/>
                    </a:lnTo>
                    <a:lnTo>
                      <a:pt x="12" y="46"/>
                    </a:lnTo>
                    <a:lnTo>
                      <a:pt x="16" y="46"/>
                    </a:lnTo>
                    <a:lnTo>
                      <a:pt x="12" y="46"/>
                    </a:lnTo>
                    <a:lnTo>
                      <a:pt x="8" y="46"/>
                    </a:lnTo>
                    <a:lnTo>
                      <a:pt x="12" y="46"/>
                    </a:lnTo>
                    <a:lnTo>
                      <a:pt x="12" y="42"/>
                    </a:lnTo>
                    <a:lnTo>
                      <a:pt x="8" y="46"/>
                    </a:lnTo>
                    <a:lnTo>
                      <a:pt x="4" y="42"/>
                    </a:lnTo>
                    <a:lnTo>
                      <a:pt x="8" y="38"/>
                    </a:lnTo>
                    <a:lnTo>
                      <a:pt x="12" y="38"/>
                    </a:lnTo>
                    <a:lnTo>
                      <a:pt x="8" y="38"/>
                    </a:lnTo>
                    <a:lnTo>
                      <a:pt x="8" y="34"/>
                    </a:lnTo>
                    <a:lnTo>
                      <a:pt x="12" y="34"/>
                    </a:lnTo>
                    <a:lnTo>
                      <a:pt x="16" y="34"/>
                    </a:lnTo>
                    <a:lnTo>
                      <a:pt x="12" y="34"/>
                    </a:lnTo>
                    <a:lnTo>
                      <a:pt x="8" y="34"/>
                    </a:lnTo>
                    <a:lnTo>
                      <a:pt x="8" y="30"/>
                    </a:lnTo>
                    <a:lnTo>
                      <a:pt x="12" y="30"/>
                    </a:lnTo>
                    <a:lnTo>
                      <a:pt x="12" y="34"/>
                    </a:lnTo>
                    <a:lnTo>
                      <a:pt x="12" y="30"/>
                    </a:lnTo>
                    <a:lnTo>
                      <a:pt x="8" y="30"/>
                    </a:lnTo>
                    <a:lnTo>
                      <a:pt x="8" y="26"/>
                    </a:lnTo>
                    <a:lnTo>
                      <a:pt x="8" y="30"/>
                    </a:lnTo>
                    <a:lnTo>
                      <a:pt x="8" y="26"/>
                    </a:lnTo>
                    <a:lnTo>
                      <a:pt x="8" y="24"/>
                    </a:lnTo>
                    <a:lnTo>
                      <a:pt x="8" y="26"/>
                    </a:lnTo>
                    <a:lnTo>
                      <a:pt x="12" y="26"/>
                    </a:lnTo>
                    <a:lnTo>
                      <a:pt x="12" y="24"/>
                    </a:lnTo>
                    <a:lnTo>
                      <a:pt x="16" y="24"/>
                    </a:lnTo>
                    <a:lnTo>
                      <a:pt x="20" y="24"/>
                    </a:lnTo>
                    <a:lnTo>
                      <a:pt x="20" y="26"/>
                    </a:lnTo>
                    <a:lnTo>
                      <a:pt x="24" y="24"/>
                    </a:lnTo>
                    <a:lnTo>
                      <a:pt x="26" y="26"/>
                    </a:lnTo>
                    <a:lnTo>
                      <a:pt x="30" y="24"/>
                    </a:lnTo>
                    <a:lnTo>
                      <a:pt x="26" y="24"/>
                    </a:lnTo>
                    <a:lnTo>
                      <a:pt x="30" y="20"/>
                    </a:lnTo>
                    <a:lnTo>
                      <a:pt x="34" y="20"/>
                    </a:lnTo>
                    <a:lnTo>
                      <a:pt x="34" y="16"/>
                    </a:lnTo>
                    <a:lnTo>
                      <a:pt x="30" y="16"/>
                    </a:lnTo>
                    <a:lnTo>
                      <a:pt x="26" y="20"/>
                    </a:lnTo>
                    <a:lnTo>
                      <a:pt x="26" y="16"/>
                    </a:lnTo>
                    <a:lnTo>
                      <a:pt x="30" y="12"/>
                    </a:lnTo>
                    <a:lnTo>
                      <a:pt x="30" y="8"/>
                    </a:lnTo>
                    <a:lnTo>
                      <a:pt x="34" y="4"/>
                    </a:lnTo>
                    <a:lnTo>
                      <a:pt x="38" y="4"/>
                    </a:lnTo>
                    <a:lnTo>
                      <a:pt x="42" y="4"/>
                    </a:lnTo>
                    <a:lnTo>
                      <a:pt x="42" y="8"/>
                    </a:lnTo>
                    <a:lnTo>
                      <a:pt x="42" y="4"/>
                    </a:lnTo>
                    <a:lnTo>
                      <a:pt x="38" y="4"/>
                    </a:lnTo>
                    <a:lnTo>
                      <a:pt x="42" y="4"/>
                    </a:lnTo>
                    <a:lnTo>
                      <a:pt x="42" y="8"/>
                    </a:lnTo>
                    <a:lnTo>
                      <a:pt x="42" y="12"/>
                    </a:lnTo>
                    <a:lnTo>
                      <a:pt x="42" y="8"/>
                    </a:lnTo>
                    <a:lnTo>
                      <a:pt x="46" y="8"/>
                    </a:lnTo>
                    <a:lnTo>
                      <a:pt x="46" y="4"/>
                    </a:lnTo>
                    <a:lnTo>
                      <a:pt x="42" y="4"/>
                    </a:lnTo>
                    <a:lnTo>
                      <a:pt x="46" y="4"/>
                    </a:lnTo>
                    <a:lnTo>
                      <a:pt x="46" y="0"/>
                    </a:lnTo>
                    <a:lnTo>
                      <a:pt x="50" y="0"/>
                    </a:lnTo>
                    <a:lnTo>
                      <a:pt x="50" y="4"/>
                    </a:lnTo>
                    <a:lnTo>
                      <a:pt x="54" y="4"/>
                    </a:lnTo>
                    <a:lnTo>
                      <a:pt x="50" y="4"/>
                    </a:lnTo>
                    <a:lnTo>
                      <a:pt x="50" y="8"/>
                    </a:lnTo>
                    <a:lnTo>
                      <a:pt x="46" y="8"/>
                    </a:lnTo>
                    <a:lnTo>
                      <a:pt x="46" y="12"/>
                    </a:lnTo>
                    <a:lnTo>
                      <a:pt x="42" y="16"/>
                    </a:lnTo>
                    <a:lnTo>
                      <a:pt x="38" y="16"/>
                    </a:lnTo>
                    <a:lnTo>
                      <a:pt x="42" y="20"/>
                    </a:lnTo>
                    <a:lnTo>
                      <a:pt x="38" y="20"/>
                    </a:lnTo>
                    <a:lnTo>
                      <a:pt x="34" y="20"/>
                    </a:lnTo>
                    <a:lnTo>
                      <a:pt x="34" y="24"/>
                    </a:lnTo>
                    <a:lnTo>
                      <a:pt x="38" y="24"/>
                    </a:lnTo>
                    <a:lnTo>
                      <a:pt x="38" y="26"/>
                    </a:lnTo>
                    <a:lnTo>
                      <a:pt x="42" y="26"/>
                    </a:lnTo>
                    <a:lnTo>
                      <a:pt x="46" y="26"/>
                    </a:lnTo>
                    <a:lnTo>
                      <a:pt x="50" y="26"/>
                    </a:lnTo>
                    <a:lnTo>
                      <a:pt x="50" y="24"/>
                    </a:lnTo>
                    <a:lnTo>
                      <a:pt x="54" y="24"/>
                    </a:lnTo>
                    <a:lnTo>
                      <a:pt x="54" y="26"/>
                    </a:lnTo>
                    <a:lnTo>
                      <a:pt x="56" y="30"/>
                    </a:lnTo>
                    <a:lnTo>
                      <a:pt x="60" y="30"/>
                    </a:lnTo>
                    <a:lnTo>
                      <a:pt x="60" y="26"/>
                    </a:lnTo>
                    <a:lnTo>
                      <a:pt x="60" y="30"/>
                    </a:lnTo>
                    <a:lnTo>
                      <a:pt x="64" y="30"/>
                    </a:lnTo>
                    <a:lnTo>
                      <a:pt x="60" y="30"/>
                    </a:lnTo>
                    <a:lnTo>
                      <a:pt x="60" y="34"/>
                    </a:lnTo>
                    <a:lnTo>
                      <a:pt x="60" y="38"/>
                    </a:lnTo>
                    <a:lnTo>
                      <a:pt x="64" y="38"/>
                    </a:lnTo>
                    <a:lnTo>
                      <a:pt x="64" y="42"/>
                    </a:lnTo>
                    <a:lnTo>
                      <a:pt x="64" y="46"/>
                    </a:lnTo>
                    <a:lnTo>
                      <a:pt x="60" y="46"/>
                    </a:lnTo>
                    <a:lnTo>
                      <a:pt x="64" y="46"/>
                    </a:lnTo>
                    <a:lnTo>
                      <a:pt x="64" y="50"/>
                    </a:lnTo>
                    <a:lnTo>
                      <a:pt x="64" y="52"/>
                    </a:lnTo>
                    <a:lnTo>
                      <a:pt x="64" y="56"/>
                    </a:lnTo>
                    <a:lnTo>
                      <a:pt x="60" y="60"/>
                    </a:lnTo>
                    <a:lnTo>
                      <a:pt x="60" y="64"/>
                    </a:lnTo>
                    <a:lnTo>
                      <a:pt x="56" y="64"/>
                    </a:lnTo>
                    <a:lnTo>
                      <a:pt x="60" y="68"/>
                    </a:lnTo>
                    <a:lnTo>
                      <a:pt x="56" y="68"/>
                    </a:lnTo>
                    <a:lnTo>
                      <a:pt x="54" y="68"/>
                    </a:lnTo>
                    <a:lnTo>
                      <a:pt x="54" y="72"/>
                    </a:lnTo>
                    <a:lnTo>
                      <a:pt x="54" y="68"/>
                    </a:lnTo>
                    <a:lnTo>
                      <a:pt x="50" y="68"/>
                    </a:lnTo>
                    <a:lnTo>
                      <a:pt x="54" y="68"/>
                    </a:lnTo>
                    <a:lnTo>
                      <a:pt x="54" y="72"/>
                    </a:lnTo>
                    <a:lnTo>
                      <a:pt x="50" y="72"/>
                    </a:lnTo>
                    <a:lnTo>
                      <a:pt x="46" y="72"/>
                    </a:lnTo>
                    <a:lnTo>
                      <a:pt x="42" y="72"/>
                    </a:lnTo>
                    <a:lnTo>
                      <a:pt x="42" y="76"/>
                    </a:lnTo>
                    <a:lnTo>
                      <a:pt x="38" y="76"/>
                    </a:lnTo>
                    <a:lnTo>
                      <a:pt x="34" y="78"/>
                    </a:lnTo>
                    <a:lnTo>
                      <a:pt x="34" y="76"/>
                    </a:lnTo>
                    <a:lnTo>
                      <a:pt x="30" y="76"/>
                    </a:lnTo>
                    <a:lnTo>
                      <a:pt x="34" y="78"/>
                    </a:lnTo>
                    <a:lnTo>
                      <a:pt x="30" y="78"/>
                    </a:lnTo>
                    <a:lnTo>
                      <a:pt x="30" y="82"/>
                    </a:lnTo>
                    <a:lnTo>
                      <a:pt x="26" y="82"/>
                    </a:lnTo>
                    <a:lnTo>
                      <a:pt x="24" y="82"/>
                    </a:lnTo>
                    <a:lnTo>
                      <a:pt x="20" y="82"/>
                    </a:lnTo>
                    <a:lnTo>
                      <a:pt x="16" y="82"/>
                    </a:lnTo>
                    <a:lnTo>
                      <a:pt x="12" y="82"/>
                    </a:lnTo>
                    <a:lnTo>
                      <a:pt x="12" y="86"/>
                    </a:lnTo>
                    <a:lnTo>
                      <a:pt x="12" y="82"/>
                    </a:lnTo>
                    <a:lnTo>
                      <a:pt x="16" y="82"/>
                    </a:lnTo>
                    <a:lnTo>
                      <a:pt x="12" y="82"/>
                    </a:lnTo>
                    <a:lnTo>
                      <a:pt x="16" y="78"/>
                    </a:lnTo>
                    <a:lnTo>
                      <a:pt x="12" y="78"/>
                    </a:lnTo>
                    <a:lnTo>
                      <a:pt x="8" y="82"/>
                    </a:lnTo>
                    <a:lnTo>
                      <a:pt x="8" y="78"/>
                    </a:lnTo>
                    <a:lnTo>
                      <a:pt x="12" y="78"/>
                    </a:lnTo>
                    <a:lnTo>
                      <a:pt x="16" y="76"/>
                    </a:lnTo>
                    <a:lnTo>
                      <a:pt x="12" y="76"/>
                    </a:lnTo>
                    <a:lnTo>
                      <a:pt x="8" y="78"/>
                    </a:lnTo>
                    <a:lnTo>
                      <a:pt x="4" y="78"/>
                    </a:lnTo>
                    <a:lnTo>
                      <a:pt x="4" y="76"/>
                    </a:lnTo>
                    <a:lnTo>
                      <a:pt x="4" y="78"/>
                    </a:lnTo>
                    <a:lnTo>
                      <a:pt x="4" y="76"/>
                    </a:lnTo>
                    <a:lnTo>
                      <a:pt x="8" y="72"/>
                    </a:lnTo>
                    <a:lnTo>
                      <a:pt x="12" y="72"/>
                    </a:lnTo>
                    <a:lnTo>
                      <a:pt x="8" y="72"/>
                    </a:lnTo>
                    <a:lnTo>
                      <a:pt x="4" y="72"/>
                    </a:lnTo>
                    <a:lnTo>
                      <a:pt x="0" y="72"/>
                    </a:lnTo>
                    <a:lnTo>
                      <a:pt x="0" y="68"/>
                    </a:lnTo>
                    <a:lnTo>
                      <a:pt x="4" y="68"/>
                    </a:lnTo>
                    <a:lnTo>
                      <a:pt x="8" y="68"/>
                    </a:lnTo>
                    <a:lnTo>
                      <a:pt x="12" y="68"/>
                    </a:lnTo>
                    <a:lnTo>
                      <a:pt x="12" y="64"/>
                    </a:lnTo>
                    <a:lnTo>
                      <a:pt x="12" y="60"/>
                    </a:lnTo>
                    <a:lnTo>
                      <a:pt x="16" y="60"/>
                    </a:lnTo>
                    <a:lnTo>
                      <a:pt x="20" y="60"/>
                    </a:lnTo>
                    <a:lnTo>
                      <a:pt x="24" y="60"/>
                    </a:lnTo>
                    <a:lnTo>
                      <a:pt x="26" y="60"/>
                    </a:lnTo>
                    <a:lnTo>
                      <a:pt x="24" y="60"/>
                    </a:lnTo>
                    <a:lnTo>
                      <a:pt x="24" y="56"/>
                    </a:lnTo>
                    <a:lnTo>
                      <a:pt x="24" y="60"/>
                    </a:lnTo>
                    <a:lnTo>
                      <a:pt x="20" y="60"/>
                    </a:lnTo>
                    <a:lnTo>
                      <a:pt x="16" y="60"/>
                    </a:lnTo>
                    <a:lnTo>
                      <a:pt x="12" y="60"/>
                    </a:lnTo>
                    <a:lnTo>
                      <a:pt x="8" y="60"/>
                    </a:lnTo>
                    <a:lnTo>
                      <a:pt x="12" y="60"/>
                    </a:lnTo>
                    <a:lnTo>
                      <a:pt x="16" y="56"/>
                    </a:lnTo>
                    <a:lnTo>
                      <a:pt x="16" y="52"/>
                    </a:lnTo>
                    <a:lnTo>
                      <a:pt x="20" y="50"/>
                    </a:lnTo>
                    <a:lnTo>
                      <a:pt x="24" y="50"/>
                    </a:lnTo>
                    <a:lnTo>
                      <a:pt x="24" y="50"/>
                    </a:lnTo>
                    <a:lnTo>
                      <a:pt x="24" y="50"/>
                    </a:lnTo>
                    <a:close/>
                    <a:moveTo>
                      <a:pt x="8" y="30"/>
                    </a:moveTo>
                    <a:lnTo>
                      <a:pt x="8" y="34"/>
                    </a:lnTo>
                    <a:lnTo>
                      <a:pt x="8" y="30"/>
                    </a:lnTo>
                    <a:lnTo>
                      <a:pt x="4" y="30"/>
                    </a:lnTo>
                    <a:lnTo>
                      <a:pt x="8" y="30"/>
                    </a:lnTo>
                    <a:lnTo>
                      <a:pt x="8" y="30"/>
                    </a:lnTo>
                    <a:lnTo>
                      <a:pt x="8"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0" name="Freeform 107">
                <a:extLst>
                  <a:ext uri="{FF2B5EF4-FFF2-40B4-BE49-F238E27FC236}">
                    <a16:creationId xmlns:a16="http://schemas.microsoft.com/office/drawing/2014/main" id="{B50ED556-A446-4329-9466-39C9F41BBF52}"/>
                  </a:ext>
                </a:extLst>
              </p:cNvPr>
              <p:cNvSpPr>
                <a:spLocks/>
              </p:cNvSpPr>
              <p:nvPr/>
            </p:nvSpPr>
            <p:spPr bwMode="auto">
              <a:xfrm>
                <a:off x="4236333" y="8276322"/>
                <a:ext cx="13941" cy="10456"/>
              </a:xfrm>
              <a:custGeom>
                <a:avLst/>
                <a:gdLst>
                  <a:gd name="T0" fmla="*/ 0 w 8"/>
                  <a:gd name="T1" fmla="*/ 6 h 6"/>
                  <a:gd name="T2" fmla="*/ 0 w 8"/>
                  <a:gd name="T3" fmla="*/ 6 h 6"/>
                  <a:gd name="T4" fmla="*/ 0 w 8"/>
                  <a:gd name="T5" fmla="*/ 2 h 6"/>
                  <a:gd name="T6" fmla="*/ 0 w 8"/>
                  <a:gd name="T7" fmla="*/ 2 h 6"/>
                  <a:gd name="T8" fmla="*/ 0 w 8"/>
                  <a:gd name="T9" fmla="*/ 2 h 6"/>
                  <a:gd name="T10" fmla="*/ 0 w 8"/>
                  <a:gd name="T11" fmla="*/ 2 h 6"/>
                  <a:gd name="T12" fmla="*/ 4 w 8"/>
                  <a:gd name="T13" fmla="*/ 0 h 6"/>
                  <a:gd name="T14" fmla="*/ 4 w 8"/>
                  <a:gd name="T15" fmla="*/ 0 h 6"/>
                  <a:gd name="T16" fmla="*/ 4 w 8"/>
                  <a:gd name="T17" fmla="*/ 0 h 6"/>
                  <a:gd name="T18" fmla="*/ 4 w 8"/>
                  <a:gd name="T19" fmla="*/ 0 h 6"/>
                  <a:gd name="T20" fmla="*/ 4 w 8"/>
                  <a:gd name="T21" fmla="*/ 0 h 6"/>
                  <a:gd name="T22" fmla="*/ 4 w 8"/>
                  <a:gd name="T23" fmla="*/ 0 h 6"/>
                  <a:gd name="T24" fmla="*/ 4 w 8"/>
                  <a:gd name="T25" fmla="*/ 0 h 6"/>
                  <a:gd name="T26" fmla="*/ 4 w 8"/>
                  <a:gd name="T27" fmla="*/ 0 h 6"/>
                  <a:gd name="T28" fmla="*/ 4 w 8"/>
                  <a:gd name="T29" fmla="*/ 0 h 6"/>
                  <a:gd name="T30" fmla="*/ 4 w 8"/>
                  <a:gd name="T31" fmla="*/ 0 h 6"/>
                  <a:gd name="T32" fmla="*/ 4 w 8"/>
                  <a:gd name="T33" fmla="*/ 0 h 6"/>
                  <a:gd name="T34" fmla="*/ 8 w 8"/>
                  <a:gd name="T35" fmla="*/ 0 h 6"/>
                  <a:gd name="T36" fmla="*/ 8 w 8"/>
                  <a:gd name="T37" fmla="*/ 0 h 6"/>
                  <a:gd name="T38" fmla="*/ 4 w 8"/>
                  <a:gd name="T39" fmla="*/ 2 h 6"/>
                  <a:gd name="T40" fmla="*/ 4 w 8"/>
                  <a:gd name="T41" fmla="*/ 2 h 6"/>
                  <a:gd name="T42" fmla="*/ 4 w 8"/>
                  <a:gd name="T43" fmla="*/ 2 h 6"/>
                  <a:gd name="T44" fmla="*/ 4 w 8"/>
                  <a:gd name="T45" fmla="*/ 2 h 6"/>
                  <a:gd name="T46" fmla="*/ 4 w 8"/>
                  <a:gd name="T47" fmla="*/ 2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0 w 8"/>
                  <a:gd name="T6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6">
                    <a:moveTo>
                      <a:pt x="0" y="6"/>
                    </a:moveTo>
                    <a:lnTo>
                      <a:pt x="0" y="6"/>
                    </a:lnTo>
                    <a:lnTo>
                      <a:pt x="0" y="2"/>
                    </a:lnTo>
                    <a:lnTo>
                      <a:pt x="0" y="2"/>
                    </a:lnTo>
                    <a:lnTo>
                      <a:pt x="0" y="2"/>
                    </a:lnTo>
                    <a:lnTo>
                      <a:pt x="0"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4" y="2"/>
                    </a:lnTo>
                    <a:lnTo>
                      <a:pt x="4" y="2"/>
                    </a:lnTo>
                    <a:lnTo>
                      <a:pt x="4" y="2"/>
                    </a:lnTo>
                    <a:lnTo>
                      <a:pt x="4" y="2"/>
                    </a:lnTo>
                    <a:lnTo>
                      <a:pt x="4" y="2"/>
                    </a:lnTo>
                    <a:lnTo>
                      <a:pt x="0" y="6"/>
                    </a:lnTo>
                    <a:lnTo>
                      <a:pt x="0" y="6"/>
                    </a:lnTo>
                    <a:lnTo>
                      <a:pt x="0" y="6"/>
                    </a:lnTo>
                    <a:lnTo>
                      <a:pt x="0" y="6"/>
                    </a:lnTo>
                    <a:lnTo>
                      <a:pt x="0" y="6"/>
                    </a:lnTo>
                    <a:lnTo>
                      <a:pt x="0" y="6"/>
                    </a:lnTo>
                    <a:lnTo>
                      <a:pt x="0" y="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1" name="Freeform 108">
                <a:extLst>
                  <a:ext uri="{FF2B5EF4-FFF2-40B4-BE49-F238E27FC236}">
                    <a16:creationId xmlns:a16="http://schemas.microsoft.com/office/drawing/2014/main" id="{4F5EC427-81B2-4D5B-ABD5-F0A14511FE2C}"/>
                  </a:ext>
                </a:extLst>
              </p:cNvPr>
              <p:cNvSpPr>
                <a:spLocks noEditPoints="1"/>
              </p:cNvSpPr>
              <p:nvPr/>
            </p:nvSpPr>
            <p:spPr bwMode="auto">
              <a:xfrm>
                <a:off x="4515146" y="8541195"/>
                <a:ext cx="292754" cy="358972"/>
              </a:xfrm>
              <a:custGeom>
                <a:avLst/>
                <a:gdLst>
                  <a:gd name="T0" fmla="*/ 98 w 168"/>
                  <a:gd name="T1" fmla="*/ 72 h 206"/>
                  <a:gd name="T2" fmla="*/ 106 w 168"/>
                  <a:gd name="T3" fmla="*/ 90 h 206"/>
                  <a:gd name="T4" fmla="*/ 124 w 168"/>
                  <a:gd name="T5" fmla="*/ 100 h 206"/>
                  <a:gd name="T6" fmla="*/ 136 w 168"/>
                  <a:gd name="T7" fmla="*/ 108 h 206"/>
                  <a:gd name="T8" fmla="*/ 150 w 168"/>
                  <a:gd name="T9" fmla="*/ 120 h 206"/>
                  <a:gd name="T10" fmla="*/ 166 w 168"/>
                  <a:gd name="T11" fmla="*/ 130 h 206"/>
                  <a:gd name="T12" fmla="*/ 166 w 168"/>
                  <a:gd name="T13" fmla="*/ 142 h 206"/>
                  <a:gd name="T14" fmla="*/ 150 w 168"/>
                  <a:gd name="T15" fmla="*/ 130 h 206"/>
                  <a:gd name="T16" fmla="*/ 142 w 168"/>
                  <a:gd name="T17" fmla="*/ 142 h 206"/>
                  <a:gd name="T18" fmla="*/ 150 w 168"/>
                  <a:gd name="T19" fmla="*/ 156 h 206"/>
                  <a:gd name="T20" fmla="*/ 142 w 168"/>
                  <a:gd name="T21" fmla="*/ 172 h 206"/>
                  <a:gd name="T22" fmla="*/ 128 w 168"/>
                  <a:gd name="T23" fmla="*/ 176 h 206"/>
                  <a:gd name="T24" fmla="*/ 138 w 168"/>
                  <a:gd name="T25" fmla="*/ 160 h 206"/>
                  <a:gd name="T26" fmla="*/ 132 w 168"/>
                  <a:gd name="T27" fmla="*/ 146 h 206"/>
                  <a:gd name="T28" fmla="*/ 120 w 168"/>
                  <a:gd name="T29" fmla="*/ 130 h 206"/>
                  <a:gd name="T30" fmla="*/ 106 w 168"/>
                  <a:gd name="T31" fmla="*/ 116 h 206"/>
                  <a:gd name="T32" fmla="*/ 86 w 168"/>
                  <a:gd name="T33" fmla="*/ 112 h 206"/>
                  <a:gd name="T34" fmla="*/ 76 w 168"/>
                  <a:gd name="T35" fmla="*/ 96 h 206"/>
                  <a:gd name="T36" fmla="*/ 64 w 168"/>
                  <a:gd name="T37" fmla="*/ 86 h 206"/>
                  <a:gd name="T38" fmla="*/ 54 w 168"/>
                  <a:gd name="T39" fmla="*/ 72 h 206"/>
                  <a:gd name="T40" fmla="*/ 38 w 168"/>
                  <a:gd name="T41" fmla="*/ 56 h 206"/>
                  <a:gd name="T42" fmla="*/ 20 w 168"/>
                  <a:gd name="T43" fmla="*/ 64 h 206"/>
                  <a:gd name="T44" fmla="*/ 16 w 168"/>
                  <a:gd name="T45" fmla="*/ 60 h 206"/>
                  <a:gd name="T46" fmla="*/ 4 w 168"/>
                  <a:gd name="T47" fmla="*/ 52 h 206"/>
                  <a:gd name="T48" fmla="*/ 4 w 168"/>
                  <a:gd name="T49" fmla="*/ 38 h 206"/>
                  <a:gd name="T50" fmla="*/ 4 w 168"/>
                  <a:gd name="T51" fmla="*/ 24 h 206"/>
                  <a:gd name="T52" fmla="*/ 24 w 168"/>
                  <a:gd name="T53" fmla="*/ 16 h 206"/>
                  <a:gd name="T54" fmla="*/ 34 w 168"/>
                  <a:gd name="T55" fmla="*/ 24 h 206"/>
                  <a:gd name="T56" fmla="*/ 38 w 168"/>
                  <a:gd name="T57" fmla="*/ 12 h 206"/>
                  <a:gd name="T58" fmla="*/ 50 w 168"/>
                  <a:gd name="T59" fmla="*/ 12 h 206"/>
                  <a:gd name="T60" fmla="*/ 56 w 168"/>
                  <a:gd name="T61" fmla="*/ 4 h 206"/>
                  <a:gd name="T62" fmla="*/ 76 w 168"/>
                  <a:gd name="T63" fmla="*/ 0 h 206"/>
                  <a:gd name="T64" fmla="*/ 90 w 168"/>
                  <a:gd name="T65" fmla="*/ 8 h 206"/>
                  <a:gd name="T66" fmla="*/ 98 w 168"/>
                  <a:gd name="T67" fmla="*/ 16 h 206"/>
                  <a:gd name="T68" fmla="*/ 102 w 168"/>
                  <a:gd name="T69" fmla="*/ 26 h 206"/>
                  <a:gd name="T70" fmla="*/ 94 w 168"/>
                  <a:gd name="T71" fmla="*/ 26 h 206"/>
                  <a:gd name="T72" fmla="*/ 86 w 168"/>
                  <a:gd name="T73" fmla="*/ 30 h 206"/>
                  <a:gd name="T74" fmla="*/ 86 w 168"/>
                  <a:gd name="T75" fmla="*/ 42 h 206"/>
                  <a:gd name="T76" fmla="*/ 86 w 168"/>
                  <a:gd name="T77" fmla="*/ 60 h 206"/>
                  <a:gd name="T78" fmla="*/ 82 w 168"/>
                  <a:gd name="T79" fmla="*/ 100 h 206"/>
                  <a:gd name="T80" fmla="*/ 82 w 168"/>
                  <a:gd name="T81" fmla="*/ 64 h 206"/>
                  <a:gd name="T82" fmla="*/ 54 w 168"/>
                  <a:gd name="T83" fmla="*/ 82 h 206"/>
                  <a:gd name="T84" fmla="*/ 26 w 168"/>
                  <a:gd name="T85" fmla="*/ 150 h 206"/>
                  <a:gd name="T86" fmla="*/ 26 w 168"/>
                  <a:gd name="T87" fmla="*/ 126 h 206"/>
                  <a:gd name="T88" fmla="*/ 38 w 168"/>
                  <a:gd name="T89" fmla="*/ 116 h 206"/>
                  <a:gd name="T90" fmla="*/ 46 w 168"/>
                  <a:gd name="T91" fmla="*/ 126 h 206"/>
                  <a:gd name="T92" fmla="*/ 46 w 168"/>
                  <a:gd name="T93" fmla="*/ 150 h 206"/>
                  <a:gd name="T94" fmla="*/ 34 w 168"/>
                  <a:gd name="T95" fmla="*/ 160 h 206"/>
                  <a:gd name="T96" fmla="*/ 26 w 168"/>
                  <a:gd name="T97" fmla="*/ 152 h 206"/>
                  <a:gd name="T98" fmla="*/ 112 w 168"/>
                  <a:gd name="T99" fmla="*/ 198 h 206"/>
                  <a:gd name="T100" fmla="*/ 94 w 168"/>
                  <a:gd name="T101" fmla="*/ 190 h 206"/>
                  <a:gd name="T102" fmla="*/ 82 w 168"/>
                  <a:gd name="T103" fmla="*/ 178 h 206"/>
                  <a:gd name="T104" fmla="*/ 98 w 168"/>
                  <a:gd name="T105" fmla="*/ 176 h 206"/>
                  <a:gd name="T106" fmla="*/ 120 w 168"/>
                  <a:gd name="T107" fmla="*/ 176 h 206"/>
                  <a:gd name="T108" fmla="*/ 124 w 168"/>
                  <a:gd name="T109" fmla="*/ 182 h 206"/>
                  <a:gd name="T110" fmla="*/ 120 w 168"/>
                  <a:gd name="T111" fmla="*/ 1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8" h="206">
                    <a:moveTo>
                      <a:pt x="86" y="64"/>
                    </a:moveTo>
                    <a:lnTo>
                      <a:pt x="90" y="64"/>
                    </a:lnTo>
                    <a:lnTo>
                      <a:pt x="94" y="64"/>
                    </a:lnTo>
                    <a:lnTo>
                      <a:pt x="94" y="68"/>
                    </a:lnTo>
                    <a:lnTo>
                      <a:pt x="98" y="68"/>
                    </a:lnTo>
                    <a:lnTo>
                      <a:pt x="98" y="72"/>
                    </a:lnTo>
                    <a:lnTo>
                      <a:pt x="102" y="72"/>
                    </a:lnTo>
                    <a:lnTo>
                      <a:pt x="102" y="76"/>
                    </a:lnTo>
                    <a:lnTo>
                      <a:pt x="106" y="80"/>
                    </a:lnTo>
                    <a:lnTo>
                      <a:pt x="106" y="82"/>
                    </a:lnTo>
                    <a:lnTo>
                      <a:pt x="106" y="86"/>
                    </a:lnTo>
                    <a:lnTo>
                      <a:pt x="106" y="90"/>
                    </a:lnTo>
                    <a:lnTo>
                      <a:pt x="110" y="90"/>
                    </a:lnTo>
                    <a:lnTo>
                      <a:pt x="112" y="96"/>
                    </a:lnTo>
                    <a:lnTo>
                      <a:pt x="116" y="96"/>
                    </a:lnTo>
                    <a:lnTo>
                      <a:pt x="116" y="100"/>
                    </a:lnTo>
                    <a:lnTo>
                      <a:pt x="120" y="100"/>
                    </a:lnTo>
                    <a:lnTo>
                      <a:pt x="124" y="100"/>
                    </a:lnTo>
                    <a:lnTo>
                      <a:pt x="124" y="104"/>
                    </a:lnTo>
                    <a:lnTo>
                      <a:pt x="128" y="100"/>
                    </a:lnTo>
                    <a:lnTo>
                      <a:pt x="132" y="100"/>
                    </a:lnTo>
                    <a:lnTo>
                      <a:pt x="136" y="100"/>
                    </a:lnTo>
                    <a:lnTo>
                      <a:pt x="136" y="104"/>
                    </a:lnTo>
                    <a:lnTo>
                      <a:pt x="136" y="108"/>
                    </a:lnTo>
                    <a:lnTo>
                      <a:pt x="132" y="108"/>
                    </a:lnTo>
                    <a:lnTo>
                      <a:pt x="132" y="112"/>
                    </a:lnTo>
                    <a:lnTo>
                      <a:pt x="136" y="112"/>
                    </a:lnTo>
                    <a:lnTo>
                      <a:pt x="142" y="116"/>
                    </a:lnTo>
                    <a:lnTo>
                      <a:pt x="146" y="116"/>
                    </a:lnTo>
                    <a:lnTo>
                      <a:pt x="150" y="120"/>
                    </a:lnTo>
                    <a:lnTo>
                      <a:pt x="154" y="120"/>
                    </a:lnTo>
                    <a:lnTo>
                      <a:pt x="154" y="122"/>
                    </a:lnTo>
                    <a:lnTo>
                      <a:pt x="158" y="126"/>
                    </a:lnTo>
                    <a:lnTo>
                      <a:pt x="162" y="126"/>
                    </a:lnTo>
                    <a:lnTo>
                      <a:pt x="162" y="130"/>
                    </a:lnTo>
                    <a:lnTo>
                      <a:pt x="166" y="130"/>
                    </a:lnTo>
                    <a:lnTo>
                      <a:pt x="168" y="134"/>
                    </a:lnTo>
                    <a:lnTo>
                      <a:pt x="168" y="138"/>
                    </a:lnTo>
                    <a:lnTo>
                      <a:pt x="168" y="142"/>
                    </a:lnTo>
                    <a:lnTo>
                      <a:pt x="168" y="146"/>
                    </a:lnTo>
                    <a:lnTo>
                      <a:pt x="168" y="142"/>
                    </a:lnTo>
                    <a:lnTo>
                      <a:pt x="166" y="142"/>
                    </a:lnTo>
                    <a:lnTo>
                      <a:pt x="162" y="142"/>
                    </a:lnTo>
                    <a:lnTo>
                      <a:pt x="162" y="138"/>
                    </a:lnTo>
                    <a:lnTo>
                      <a:pt x="162" y="134"/>
                    </a:lnTo>
                    <a:lnTo>
                      <a:pt x="158" y="134"/>
                    </a:lnTo>
                    <a:lnTo>
                      <a:pt x="154" y="134"/>
                    </a:lnTo>
                    <a:lnTo>
                      <a:pt x="150" y="130"/>
                    </a:lnTo>
                    <a:lnTo>
                      <a:pt x="154" y="130"/>
                    </a:lnTo>
                    <a:lnTo>
                      <a:pt x="150" y="130"/>
                    </a:lnTo>
                    <a:lnTo>
                      <a:pt x="146" y="130"/>
                    </a:lnTo>
                    <a:lnTo>
                      <a:pt x="146" y="134"/>
                    </a:lnTo>
                    <a:lnTo>
                      <a:pt x="142" y="138"/>
                    </a:lnTo>
                    <a:lnTo>
                      <a:pt x="142" y="142"/>
                    </a:lnTo>
                    <a:lnTo>
                      <a:pt x="142" y="146"/>
                    </a:lnTo>
                    <a:lnTo>
                      <a:pt x="146" y="146"/>
                    </a:lnTo>
                    <a:lnTo>
                      <a:pt x="146" y="150"/>
                    </a:lnTo>
                    <a:lnTo>
                      <a:pt x="150" y="150"/>
                    </a:lnTo>
                    <a:lnTo>
                      <a:pt x="150" y="152"/>
                    </a:lnTo>
                    <a:lnTo>
                      <a:pt x="150" y="156"/>
                    </a:lnTo>
                    <a:lnTo>
                      <a:pt x="150" y="160"/>
                    </a:lnTo>
                    <a:lnTo>
                      <a:pt x="146" y="160"/>
                    </a:lnTo>
                    <a:lnTo>
                      <a:pt x="142" y="160"/>
                    </a:lnTo>
                    <a:lnTo>
                      <a:pt x="142" y="164"/>
                    </a:lnTo>
                    <a:lnTo>
                      <a:pt x="142" y="168"/>
                    </a:lnTo>
                    <a:lnTo>
                      <a:pt x="142" y="172"/>
                    </a:lnTo>
                    <a:lnTo>
                      <a:pt x="138" y="172"/>
                    </a:lnTo>
                    <a:lnTo>
                      <a:pt x="136" y="176"/>
                    </a:lnTo>
                    <a:lnTo>
                      <a:pt x="136" y="178"/>
                    </a:lnTo>
                    <a:lnTo>
                      <a:pt x="132" y="178"/>
                    </a:lnTo>
                    <a:lnTo>
                      <a:pt x="128" y="178"/>
                    </a:lnTo>
                    <a:lnTo>
                      <a:pt x="128" y="176"/>
                    </a:lnTo>
                    <a:lnTo>
                      <a:pt x="132" y="172"/>
                    </a:lnTo>
                    <a:lnTo>
                      <a:pt x="132" y="168"/>
                    </a:lnTo>
                    <a:lnTo>
                      <a:pt x="132" y="164"/>
                    </a:lnTo>
                    <a:lnTo>
                      <a:pt x="136" y="164"/>
                    </a:lnTo>
                    <a:lnTo>
                      <a:pt x="138" y="164"/>
                    </a:lnTo>
                    <a:lnTo>
                      <a:pt x="138" y="160"/>
                    </a:lnTo>
                    <a:lnTo>
                      <a:pt x="136" y="160"/>
                    </a:lnTo>
                    <a:lnTo>
                      <a:pt x="136" y="156"/>
                    </a:lnTo>
                    <a:lnTo>
                      <a:pt x="136" y="152"/>
                    </a:lnTo>
                    <a:lnTo>
                      <a:pt x="136" y="150"/>
                    </a:lnTo>
                    <a:lnTo>
                      <a:pt x="132" y="150"/>
                    </a:lnTo>
                    <a:lnTo>
                      <a:pt x="132" y="146"/>
                    </a:lnTo>
                    <a:lnTo>
                      <a:pt x="132" y="142"/>
                    </a:lnTo>
                    <a:lnTo>
                      <a:pt x="128" y="138"/>
                    </a:lnTo>
                    <a:lnTo>
                      <a:pt x="124" y="138"/>
                    </a:lnTo>
                    <a:lnTo>
                      <a:pt x="120" y="138"/>
                    </a:lnTo>
                    <a:lnTo>
                      <a:pt x="120" y="134"/>
                    </a:lnTo>
                    <a:lnTo>
                      <a:pt x="120" y="130"/>
                    </a:lnTo>
                    <a:lnTo>
                      <a:pt x="116" y="126"/>
                    </a:lnTo>
                    <a:lnTo>
                      <a:pt x="112" y="126"/>
                    </a:lnTo>
                    <a:lnTo>
                      <a:pt x="110" y="122"/>
                    </a:lnTo>
                    <a:lnTo>
                      <a:pt x="106" y="122"/>
                    </a:lnTo>
                    <a:lnTo>
                      <a:pt x="106" y="120"/>
                    </a:lnTo>
                    <a:lnTo>
                      <a:pt x="106" y="116"/>
                    </a:lnTo>
                    <a:lnTo>
                      <a:pt x="102" y="116"/>
                    </a:lnTo>
                    <a:lnTo>
                      <a:pt x="98" y="116"/>
                    </a:lnTo>
                    <a:lnTo>
                      <a:pt x="94" y="116"/>
                    </a:lnTo>
                    <a:lnTo>
                      <a:pt x="90" y="116"/>
                    </a:lnTo>
                    <a:lnTo>
                      <a:pt x="90" y="112"/>
                    </a:lnTo>
                    <a:lnTo>
                      <a:pt x="86" y="112"/>
                    </a:lnTo>
                    <a:lnTo>
                      <a:pt x="86" y="108"/>
                    </a:lnTo>
                    <a:lnTo>
                      <a:pt x="82" y="108"/>
                    </a:lnTo>
                    <a:lnTo>
                      <a:pt x="80" y="104"/>
                    </a:lnTo>
                    <a:lnTo>
                      <a:pt x="80" y="100"/>
                    </a:lnTo>
                    <a:lnTo>
                      <a:pt x="76" y="100"/>
                    </a:lnTo>
                    <a:lnTo>
                      <a:pt x="76" y="96"/>
                    </a:lnTo>
                    <a:lnTo>
                      <a:pt x="72" y="96"/>
                    </a:lnTo>
                    <a:lnTo>
                      <a:pt x="72" y="94"/>
                    </a:lnTo>
                    <a:lnTo>
                      <a:pt x="68" y="94"/>
                    </a:lnTo>
                    <a:lnTo>
                      <a:pt x="64" y="94"/>
                    </a:lnTo>
                    <a:lnTo>
                      <a:pt x="64" y="90"/>
                    </a:lnTo>
                    <a:lnTo>
                      <a:pt x="64" y="86"/>
                    </a:lnTo>
                    <a:lnTo>
                      <a:pt x="60" y="86"/>
                    </a:lnTo>
                    <a:lnTo>
                      <a:pt x="60" y="82"/>
                    </a:lnTo>
                    <a:lnTo>
                      <a:pt x="56" y="82"/>
                    </a:lnTo>
                    <a:lnTo>
                      <a:pt x="56" y="80"/>
                    </a:lnTo>
                    <a:lnTo>
                      <a:pt x="56" y="76"/>
                    </a:lnTo>
                    <a:lnTo>
                      <a:pt x="54" y="72"/>
                    </a:lnTo>
                    <a:lnTo>
                      <a:pt x="54" y="68"/>
                    </a:lnTo>
                    <a:lnTo>
                      <a:pt x="54" y="64"/>
                    </a:lnTo>
                    <a:lnTo>
                      <a:pt x="50" y="60"/>
                    </a:lnTo>
                    <a:lnTo>
                      <a:pt x="46" y="60"/>
                    </a:lnTo>
                    <a:lnTo>
                      <a:pt x="42" y="56"/>
                    </a:lnTo>
                    <a:lnTo>
                      <a:pt x="38" y="56"/>
                    </a:lnTo>
                    <a:lnTo>
                      <a:pt x="30" y="52"/>
                    </a:lnTo>
                    <a:lnTo>
                      <a:pt x="26" y="56"/>
                    </a:lnTo>
                    <a:lnTo>
                      <a:pt x="26" y="60"/>
                    </a:lnTo>
                    <a:lnTo>
                      <a:pt x="24" y="60"/>
                    </a:lnTo>
                    <a:lnTo>
                      <a:pt x="24" y="64"/>
                    </a:lnTo>
                    <a:lnTo>
                      <a:pt x="20" y="64"/>
                    </a:lnTo>
                    <a:lnTo>
                      <a:pt x="16" y="64"/>
                    </a:lnTo>
                    <a:lnTo>
                      <a:pt x="16" y="68"/>
                    </a:lnTo>
                    <a:lnTo>
                      <a:pt x="16" y="64"/>
                    </a:lnTo>
                    <a:lnTo>
                      <a:pt x="12" y="64"/>
                    </a:lnTo>
                    <a:lnTo>
                      <a:pt x="16" y="64"/>
                    </a:lnTo>
                    <a:lnTo>
                      <a:pt x="16" y="60"/>
                    </a:lnTo>
                    <a:lnTo>
                      <a:pt x="16" y="56"/>
                    </a:lnTo>
                    <a:lnTo>
                      <a:pt x="16" y="60"/>
                    </a:lnTo>
                    <a:lnTo>
                      <a:pt x="12" y="60"/>
                    </a:lnTo>
                    <a:lnTo>
                      <a:pt x="8" y="56"/>
                    </a:lnTo>
                    <a:lnTo>
                      <a:pt x="4" y="56"/>
                    </a:lnTo>
                    <a:lnTo>
                      <a:pt x="4" y="52"/>
                    </a:lnTo>
                    <a:lnTo>
                      <a:pt x="4" y="50"/>
                    </a:lnTo>
                    <a:lnTo>
                      <a:pt x="8" y="46"/>
                    </a:lnTo>
                    <a:lnTo>
                      <a:pt x="4" y="46"/>
                    </a:lnTo>
                    <a:lnTo>
                      <a:pt x="0" y="42"/>
                    </a:lnTo>
                    <a:lnTo>
                      <a:pt x="0" y="38"/>
                    </a:lnTo>
                    <a:lnTo>
                      <a:pt x="4" y="38"/>
                    </a:lnTo>
                    <a:lnTo>
                      <a:pt x="8" y="38"/>
                    </a:lnTo>
                    <a:lnTo>
                      <a:pt x="8" y="34"/>
                    </a:lnTo>
                    <a:lnTo>
                      <a:pt x="8" y="30"/>
                    </a:lnTo>
                    <a:lnTo>
                      <a:pt x="4" y="30"/>
                    </a:lnTo>
                    <a:lnTo>
                      <a:pt x="4" y="26"/>
                    </a:lnTo>
                    <a:lnTo>
                      <a:pt x="4" y="24"/>
                    </a:lnTo>
                    <a:lnTo>
                      <a:pt x="8" y="24"/>
                    </a:lnTo>
                    <a:lnTo>
                      <a:pt x="12" y="24"/>
                    </a:lnTo>
                    <a:lnTo>
                      <a:pt x="16" y="24"/>
                    </a:lnTo>
                    <a:lnTo>
                      <a:pt x="20" y="24"/>
                    </a:lnTo>
                    <a:lnTo>
                      <a:pt x="24" y="20"/>
                    </a:lnTo>
                    <a:lnTo>
                      <a:pt x="24" y="16"/>
                    </a:lnTo>
                    <a:lnTo>
                      <a:pt x="26" y="12"/>
                    </a:lnTo>
                    <a:lnTo>
                      <a:pt x="26" y="16"/>
                    </a:lnTo>
                    <a:lnTo>
                      <a:pt x="30" y="20"/>
                    </a:lnTo>
                    <a:lnTo>
                      <a:pt x="34" y="20"/>
                    </a:lnTo>
                    <a:lnTo>
                      <a:pt x="30" y="24"/>
                    </a:lnTo>
                    <a:lnTo>
                      <a:pt x="34" y="24"/>
                    </a:lnTo>
                    <a:lnTo>
                      <a:pt x="34" y="26"/>
                    </a:lnTo>
                    <a:lnTo>
                      <a:pt x="34" y="24"/>
                    </a:lnTo>
                    <a:lnTo>
                      <a:pt x="34" y="20"/>
                    </a:lnTo>
                    <a:lnTo>
                      <a:pt x="38" y="20"/>
                    </a:lnTo>
                    <a:lnTo>
                      <a:pt x="38" y="16"/>
                    </a:lnTo>
                    <a:lnTo>
                      <a:pt x="38" y="12"/>
                    </a:lnTo>
                    <a:lnTo>
                      <a:pt x="42" y="12"/>
                    </a:lnTo>
                    <a:lnTo>
                      <a:pt x="42" y="16"/>
                    </a:lnTo>
                    <a:lnTo>
                      <a:pt x="46" y="16"/>
                    </a:lnTo>
                    <a:lnTo>
                      <a:pt x="50" y="16"/>
                    </a:lnTo>
                    <a:lnTo>
                      <a:pt x="54" y="16"/>
                    </a:lnTo>
                    <a:lnTo>
                      <a:pt x="50" y="12"/>
                    </a:lnTo>
                    <a:lnTo>
                      <a:pt x="50" y="8"/>
                    </a:lnTo>
                    <a:lnTo>
                      <a:pt x="54" y="8"/>
                    </a:lnTo>
                    <a:lnTo>
                      <a:pt x="54" y="12"/>
                    </a:lnTo>
                    <a:lnTo>
                      <a:pt x="56" y="12"/>
                    </a:lnTo>
                    <a:lnTo>
                      <a:pt x="56" y="8"/>
                    </a:lnTo>
                    <a:lnTo>
                      <a:pt x="56" y="4"/>
                    </a:lnTo>
                    <a:lnTo>
                      <a:pt x="60" y="4"/>
                    </a:lnTo>
                    <a:lnTo>
                      <a:pt x="60" y="8"/>
                    </a:lnTo>
                    <a:lnTo>
                      <a:pt x="64" y="4"/>
                    </a:lnTo>
                    <a:lnTo>
                      <a:pt x="64" y="0"/>
                    </a:lnTo>
                    <a:lnTo>
                      <a:pt x="72" y="0"/>
                    </a:lnTo>
                    <a:lnTo>
                      <a:pt x="76" y="0"/>
                    </a:lnTo>
                    <a:lnTo>
                      <a:pt x="80" y="0"/>
                    </a:lnTo>
                    <a:lnTo>
                      <a:pt x="80" y="4"/>
                    </a:lnTo>
                    <a:lnTo>
                      <a:pt x="82" y="4"/>
                    </a:lnTo>
                    <a:lnTo>
                      <a:pt x="82" y="8"/>
                    </a:lnTo>
                    <a:lnTo>
                      <a:pt x="86" y="8"/>
                    </a:lnTo>
                    <a:lnTo>
                      <a:pt x="90" y="8"/>
                    </a:lnTo>
                    <a:lnTo>
                      <a:pt x="94" y="12"/>
                    </a:lnTo>
                    <a:lnTo>
                      <a:pt x="98" y="12"/>
                    </a:lnTo>
                    <a:lnTo>
                      <a:pt x="102" y="12"/>
                    </a:lnTo>
                    <a:lnTo>
                      <a:pt x="98" y="16"/>
                    </a:lnTo>
                    <a:lnTo>
                      <a:pt x="98" y="20"/>
                    </a:lnTo>
                    <a:lnTo>
                      <a:pt x="98" y="16"/>
                    </a:lnTo>
                    <a:lnTo>
                      <a:pt x="98" y="20"/>
                    </a:lnTo>
                    <a:lnTo>
                      <a:pt x="102" y="20"/>
                    </a:lnTo>
                    <a:lnTo>
                      <a:pt x="98" y="20"/>
                    </a:lnTo>
                    <a:lnTo>
                      <a:pt x="98" y="24"/>
                    </a:lnTo>
                    <a:lnTo>
                      <a:pt x="102" y="24"/>
                    </a:lnTo>
                    <a:lnTo>
                      <a:pt x="102" y="26"/>
                    </a:lnTo>
                    <a:lnTo>
                      <a:pt x="106" y="26"/>
                    </a:lnTo>
                    <a:lnTo>
                      <a:pt x="106" y="30"/>
                    </a:lnTo>
                    <a:lnTo>
                      <a:pt x="102" y="30"/>
                    </a:lnTo>
                    <a:lnTo>
                      <a:pt x="102" y="26"/>
                    </a:lnTo>
                    <a:lnTo>
                      <a:pt x="98" y="26"/>
                    </a:lnTo>
                    <a:lnTo>
                      <a:pt x="94" y="26"/>
                    </a:lnTo>
                    <a:lnTo>
                      <a:pt x="94" y="30"/>
                    </a:lnTo>
                    <a:lnTo>
                      <a:pt x="90" y="30"/>
                    </a:lnTo>
                    <a:lnTo>
                      <a:pt x="86" y="30"/>
                    </a:lnTo>
                    <a:lnTo>
                      <a:pt x="82" y="34"/>
                    </a:lnTo>
                    <a:lnTo>
                      <a:pt x="82" y="30"/>
                    </a:lnTo>
                    <a:lnTo>
                      <a:pt x="86" y="30"/>
                    </a:lnTo>
                    <a:lnTo>
                      <a:pt x="82" y="30"/>
                    </a:lnTo>
                    <a:lnTo>
                      <a:pt x="82" y="34"/>
                    </a:lnTo>
                    <a:lnTo>
                      <a:pt x="80" y="34"/>
                    </a:lnTo>
                    <a:lnTo>
                      <a:pt x="80" y="38"/>
                    </a:lnTo>
                    <a:lnTo>
                      <a:pt x="82" y="42"/>
                    </a:lnTo>
                    <a:lnTo>
                      <a:pt x="86" y="42"/>
                    </a:lnTo>
                    <a:lnTo>
                      <a:pt x="82" y="46"/>
                    </a:lnTo>
                    <a:lnTo>
                      <a:pt x="80" y="50"/>
                    </a:lnTo>
                    <a:lnTo>
                      <a:pt x="82" y="52"/>
                    </a:lnTo>
                    <a:lnTo>
                      <a:pt x="82" y="56"/>
                    </a:lnTo>
                    <a:lnTo>
                      <a:pt x="82" y="60"/>
                    </a:lnTo>
                    <a:lnTo>
                      <a:pt x="86" y="60"/>
                    </a:lnTo>
                    <a:lnTo>
                      <a:pt x="86" y="64"/>
                    </a:lnTo>
                    <a:lnTo>
                      <a:pt x="86" y="64"/>
                    </a:lnTo>
                    <a:lnTo>
                      <a:pt x="86" y="64"/>
                    </a:lnTo>
                    <a:close/>
                    <a:moveTo>
                      <a:pt x="82" y="100"/>
                    </a:moveTo>
                    <a:lnTo>
                      <a:pt x="82" y="104"/>
                    </a:lnTo>
                    <a:lnTo>
                      <a:pt x="82" y="100"/>
                    </a:lnTo>
                    <a:lnTo>
                      <a:pt x="82" y="100"/>
                    </a:lnTo>
                    <a:lnTo>
                      <a:pt x="82" y="100"/>
                    </a:lnTo>
                    <a:close/>
                    <a:moveTo>
                      <a:pt x="82" y="64"/>
                    </a:moveTo>
                    <a:lnTo>
                      <a:pt x="82" y="60"/>
                    </a:lnTo>
                    <a:lnTo>
                      <a:pt x="82" y="64"/>
                    </a:lnTo>
                    <a:lnTo>
                      <a:pt x="82" y="64"/>
                    </a:lnTo>
                    <a:lnTo>
                      <a:pt x="82" y="64"/>
                    </a:lnTo>
                    <a:close/>
                    <a:moveTo>
                      <a:pt x="56" y="86"/>
                    </a:moveTo>
                    <a:lnTo>
                      <a:pt x="54" y="86"/>
                    </a:lnTo>
                    <a:lnTo>
                      <a:pt x="50" y="86"/>
                    </a:lnTo>
                    <a:lnTo>
                      <a:pt x="54" y="86"/>
                    </a:lnTo>
                    <a:lnTo>
                      <a:pt x="54" y="82"/>
                    </a:lnTo>
                    <a:lnTo>
                      <a:pt x="56" y="82"/>
                    </a:lnTo>
                    <a:lnTo>
                      <a:pt x="56" y="86"/>
                    </a:lnTo>
                    <a:lnTo>
                      <a:pt x="56" y="86"/>
                    </a:lnTo>
                    <a:lnTo>
                      <a:pt x="56" y="86"/>
                    </a:lnTo>
                    <a:close/>
                    <a:moveTo>
                      <a:pt x="26" y="152"/>
                    </a:moveTo>
                    <a:lnTo>
                      <a:pt x="26" y="150"/>
                    </a:lnTo>
                    <a:lnTo>
                      <a:pt x="26" y="146"/>
                    </a:lnTo>
                    <a:lnTo>
                      <a:pt x="26" y="142"/>
                    </a:lnTo>
                    <a:lnTo>
                      <a:pt x="26" y="138"/>
                    </a:lnTo>
                    <a:lnTo>
                      <a:pt x="26" y="134"/>
                    </a:lnTo>
                    <a:lnTo>
                      <a:pt x="26" y="130"/>
                    </a:lnTo>
                    <a:lnTo>
                      <a:pt x="26" y="126"/>
                    </a:lnTo>
                    <a:lnTo>
                      <a:pt x="24" y="126"/>
                    </a:lnTo>
                    <a:lnTo>
                      <a:pt x="24" y="122"/>
                    </a:lnTo>
                    <a:lnTo>
                      <a:pt x="26" y="122"/>
                    </a:lnTo>
                    <a:lnTo>
                      <a:pt x="30" y="122"/>
                    </a:lnTo>
                    <a:lnTo>
                      <a:pt x="34" y="120"/>
                    </a:lnTo>
                    <a:lnTo>
                      <a:pt x="38" y="116"/>
                    </a:lnTo>
                    <a:lnTo>
                      <a:pt x="42" y="116"/>
                    </a:lnTo>
                    <a:lnTo>
                      <a:pt x="42" y="120"/>
                    </a:lnTo>
                    <a:lnTo>
                      <a:pt x="46" y="120"/>
                    </a:lnTo>
                    <a:lnTo>
                      <a:pt x="42" y="122"/>
                    </a:lnTo>
                    <a:lnTo>
                      <a:pt x="46" y="122"/>
                    </a:lnTo>
                    <a:lnTo>
                      <a:pt x="46" y="126"/>
                    </a:lnTo>
                    <a:lnTo>
                      <a:pt x="46" y="130"/>
                    </a:lnTo>
                    <a:lnTo>
                      <a:pt x="46" y="134"/>
                    </a:lnTo>
                    <a:lnTo>
                      <a:pt x="46" y="138"/>
                    </a:lnTo>
                    <a:lnTo>
                      <a:pt x="46" y="142"/>
                    </a:lnTo>
                    <a:lnTo>
                      <a:pt x="46" y="146"/>
                    </a:lnTo>
                    <a:lnTo>
                      <a:pt x="46" y="150"/>
                    </a:lnTo>
                    <a:lnTo>
                      <a:pt x="42" y="152"/>
                    </a:lnTo>
                    <a:lnTo>
                      <a:pt x="42" y="156"/>
                    </a:lnTo>
                    <a:lnTo>
                      <a:pt x="38" y="156"/>
                    </a:lnTo>
                    <a:lnTo>
                      <a:pt x="34" y="152"/>
                    </a:lnTo>
                    <a:lnTo>
                      <a:pt x="34" y="156"/>
                    </a:lnTo>
                    <a:lnTo>
                      <a:pt x="34" y="160"/>
                    </a:lnTo>
                    <a:lnTo>
                      <a:pt x="30" y="160"/>
                    </a:lnTo>
                    <a:lnTo>
                      <a:pt x="26" y="156"/>
                    </a:lnTo>
                    <a:lnTo>
                      <a:pt x="26" y="160"/>
                    </a:lnTo>
                    <a:lnTo>
                      <a:pt x="26" y="156"/>
                    </a:lnTo>
                    <a:lnTo>
                      <a:pt x="26" y="152"/>
                    </a:lnTo>
                    <a:lnTo>
                      <a:pt x="26" y="152"/>
                    </a:lnTo>
                    <a:lnTo>
                      <a:pt x="26" y="152"/>
                    </a:lnTo>
                    <a:close/>
                    <a:moveTo>
                      <a:pt x="120" y="206"/>
                    </a:moveTo>
                    <a:lnTo>
                      <a:pt x="120" y="202"/>
                    </a:lnTo>
                    <a:lnTo>
                      <a:pt x="116" y="202"/>
                    </a:lnTo>
                    <a:lnTo>
                      <a:pt x="112" y="202"/>
                    </a:lnTo>
                    <a:lnTo>
                      <a:pt x="112" y="198"/>
                    </a:lnTo>
                    <a:lnTo>
                      <a:pt x="110" y="198"/>
                    </a:lnTo>
                    <a:lnTo>
                      <a:pt x="110" y="194"/>
                    </a:lnTo>
                    <a:lnTo>
                      <a:pt x="106" y="194"/>
                    </a:lnTo>
                    <a:lnTo>
                      <a:pt x="102" y="194"/>
                    </a:lnTo>
                    <a:lnTo>
                      <a:pt x="98" y="190"/>
                    </a:lnTo>
                    <a:lnTo>
                      <a:pt x="94" y="190"/>
                    </a:lnTo>
                    <a:lnTo>
                      <a:pt x="94" y="186"/>
                    </a:lnTo>
                    <a:lnTo>
                      <a:pt x="90" y="186"/>
                    </a:lnTo>
                    <a:lnTo>
                      <a:pt x="86" y="186"/>
                    </a:lnTo>
                    <a:lnTo>
                      <a:pt x="82" y="186"/>
                    </a:lnTo>
                    <a:lnTo>
                      <a:pt x="82" y="182"/>
                    </a:lnTo>
                    <a:lnTo>
                      <a:pt x="82" y="178"/>
                    </a:lnTo>
                    <a:lnTo>
                      <a:pt x="86" y="176"/>
                    </a:lnTo>
                    <a:lnTo>
                      <a:pt x="90" y="176"/>
                    </a:lnTo>
                    <a:lnTo>
                      <a:pt x="90" y="178"/>
                    </a:lnTo>
                    <a:lnTo>
                      <a:pt x="90" y="176"/>
                    </a:lnTo>
                    <a:lnTo>
                      <a:pt x="94" y="176"/>
                    </a:lnTo>
                    <a:lnTo>
                      <a:pt x="98" y="176"/>
                    </a:lnTo>
                    <a:lnTo>
                      <a:pt x="102" y="178"/>
                    </a:lnTo>
                    <a:lnTo>
                      <a:pt x="106" y="178"/>
                    </a:lnTo>
                    <a:lnTo>
                      <a:pt x="110" y="178"/>
                    </a:lnTo>
                    <a:lnTo>
                      <a:pt x="112" y="178"/>
                    </a:lnTo>
                    <a:lnTo>
                      <a:pt x="116" y="176"/>
                    </a:lnTo>
                    <a:lnTo>
                      <a:pt x="120" y="176"/>
                    </a:lnTo>
                    <a:lnTo>
                      <a:pt x="124" y="176"/>
                    </a:lnTo>
                    <a:lnTo>
                      <a:pt x="128" y="172"/>
                    </a:lnTo>
                    <a:lnTo>
                      <a:pt x="128" y="176"/>
                    </a:lnTo>
                    <a:lnTo>
                      <a:pt x="128" y="178"/>
                    </a:lnTo>
                    <a:lnTo>
                      <a:pt x="124" y="178"/>
                    </a:lnTo>
                    <a:lnTo>
                      <a:pt x="124" y="182"/>
                    </a:lnTo>
                    <a:lnTo>
                      <a:pt x="124" y="186"/>
                    </a:lnTo>
                    <a:lnTo>
                      <a:pt x="120" y="186"/>
                    </a:lnTo>
                    <a:lnTo>
                      <a:pt x="120" y="190"/>
                    </a:lnTo>
                    <a:lnTo>
                      <a:pt x="124" y="194"/>
                    </a:lnTo>
                    <a:lnTo>
                      <a:pt x="124" y="198"/>
                    </a:lnTo>
                    <a:lnTo>
                      <a:pt x="120" y="198"/>
                    </a:lnTo>
                    <a:lnTo>
                      <a:pt x="120" y="202"/>
                    </a:lnTo>
                    <a:lnTo>
                      <a:pt x="120" y="206"/>
                    </a:lnTo>
                    <a:lnTo>
                      <a:pt x="120" y="206"/>
                    </a:lnTo>
                    <a:lnTo>
                      <a:pt x="120" y="20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2" name="Freeform 109">
                <a:extLst>
                  <a:ext uri="{FF2B5EF4-FFF2-40B4-BE49-F238E27FC236}">
                    <a16:creationId xmlns:a16="http://schemas.microsoft.com/office/drawing/2014/main" id="{C43E0033-CB32-48F5-B858-8F87579EB37A}"/>
                  </a:ext>
                </a:extLst>
              </p:cNvPr>
              <p:cNvSpPr>
                <a:spLocks/>
              </p:cNvSpPr>
              <p:nvPr/>
            </p:nvSpPr>
            <p:spPr bwMode="auto">
              <a:xfrm>
                <a:off x="4128293" y="7586259"/>
                <a:ext cx="31366" cy="13941"/>
              </a:xfrm>
              <a:custGeom>
                <a:avLst/>
                <a:gdLst>
                  <a:gd name="T0" fmla="*/ 2 w 18"/>
                  <a:gd name="T1" fmla="*/ 8 h 8"/>
                  <a:gd name="T2" fmla="*/ 2 w 18"/>
                  <a:gd name="T3" fmla="*/ 8 h 8"/>
                  <a:gd name="T4" fmla="*/ 2 w 18"/>
                  <a:gd name="T5" fmla="*/ 8 h 8"/>
                  <a:gd name="T6" fmla="*/ 0 w 18"/>
                  <a:gd name="T7" fmla="*/ 8 h 8"/>
                  <a:gd name="T8" fmla="*/ 0 w 18"/>
                  <a:gd name="T9" fmla="*/ 8 h 8"/>
                  <a:gd name="T10" fmla="*/ 2 w 18"/>
                  <a:gd name="T11" fmla="*/ 8 h 8"/>
                  <a:gd name="T12" fmla="*/ 2 w 18"/>
                  <a:gd name="T13" fmla="*/ 8 h 8"/>
                  <a:gd name="T14" fmla="*/ 2 w 18"/>
                  <a:gd name="T15" fmla="*/ 8 h 8"/>
                  <a:gd name="T16" fmla="*/ 6 w 18"/>
                  <a:gd name="T17" fmla="*/ 4 h 8"/>
                  <a:gd name="T18" fmla="*/ 6 w 18"/>
                  <a:gd name="T19" fmla="*/ 4 h 8"/>
                  <a:gd name="T20" fmla="*/ 10 w 18"/>
                  <a:gd name="T21" fmla="*/ 4 h 8"/>
                  <a:gd name="T22" fmla="*/ 10 w 18"/>
                  <a:gd name="T23" fmla="*/ 4 h 8"/>
                  <a:gd name="T24" fmla="*/ 10 w 18"/>
                  <a:gd name="T25" fmla="*/ 4 h 8"/>
                  <a:gd name="T26" fmla="*/ 10 w 18"/>
                  <a:gd name="T27" fmla="*/ 4 h 8"/>
                  <a:gd name="T28" fmla="*/ 10 w 18"/>
                  <a:gd name="T29" fmla="*/ 4 h 8"/>
                  <a:gd name="T30" fmla="*/ 10 w 18"/>
                  <a:gd name="T31" fmla="*/ 0 h 8"/>
                  <a:gd name="T32" fmla="*/ 10 w 18"/>
                  <a:gd name="T33" fmla="*/ 0 h 8"/>
                  <a:gd name="T34" fmla="*/ 10 w 18"/>
                  <a:gd name="T35" fmla="*/ 0 h 8"/>
                  <a:gd name="T36" fmla="*/ 10 w 18"/>
                  <a:gd name="T37" fmla="*/ 0 h 8"/>
                  <a:gd name="T38" fmla="*/ 14 w 18"/>
                  <a:gd name="T39" fmla="*/ 0 h 8"/>
                  <a:gd name="T40" fmla="*/ 14 w 18"/>
                  <a:gd name="T41" fmla="*/ 0 h 8"/>
                  <a:gd name="T42" fmla="*/ 18 w 18"/>
                  <a:gd name="T43" fmla="*/ 0 h 8"/>
                  <a:gd name="T44" fmla="*/ 18 w 18"/>
                  <a:gd name="T45" fmla="*/ 0 h 8"/>
                  <a:gd name="T46" fmla="*/ 18 w 18"/>
                  <a:gd name="T47" fmla="*/ 0 h 8"/>
                  <a:gd name="T48" fmla="*/ 18 w 18"/>
                  <a:gd name="T49" fmla="*/ 0 h 8"/>
                  <a:gd name="T50" fmla="*/ 18 w 18"/>
                  <a:gd name="T51" fmla="*/ 0 h 8"/>
                  <a:gd name="T52" fmla="*/ 18 w 18"/>
                  <a:gd name="T53" fmla="*/ 0 h 8"/>
                  <a:gd name="T54" fmla="*/ 18 w 18"/>
                  <a:gd name="T55" fmla="*/ 4 h 8"/>
                  <a:gd name="T56" fmla="*/ 18 w 18"/>
                  <a:gd name="T57" fmla="*/ 4 h 8"/>
                  <a:gd name="T58" fmla="*/ 18 w 18"/>
                  <a:gd name="T59" fmla="*/ 4 h 8"/>
                  <a:gd name="T60" fmla="*/ 14 w 18"/>
                  <a:gd name="T61" fmla="*/ 4 h 8"/>
                  <a:gd name="T62" fmla="*/ 14 w 18"/>
                  <a:gd name="T63" fmla="*/ 4 h 8"/>
                  <a:gd name="T64" fmla="*/ 10 w 18"/>
                  <a:gd name="T65" fmla="*/ 4 h 8"/>
                  <a:gd name="T66" fmla="*/ 10 w 18"/>
                  <a:gd name="T67" fmla="*/ 4 h 8"/>
                  <a:gd name="T68" fmla="*/ 10 w 18"/>
                  <a:gd name="T69" fmla="*/ 4 h 8"/>
                  <a:gd name="T70" fmla="*/ 10 w 18"/>
                  <a:gd name="T71" fmla="*/ 4 h 8"/>
                  <a:gd name="T72" fmla="*/ 10 w 18"/>
                  <a:gd name="T73" fmla="*/ 4 h 8"/>
                  <a:gd name="T74" fmla="*/ 10 w 18"/>
                  <a:gd name="T75" fmla="*/ 4 h 8"/>
                  <a:gd name="T76" fmla="*/ 6 w 18"/>
                  <a:gd name="T77" fmla="*/ 4 h 8"/>
                  <a:gd name="T78" fmla="*/ 6 w 18"/>
                  <a:gd name="T79" fmla="*/ 4 h 8"/>
                  <a:gd name="T80" fmla="*/ 6 w 18"/>
                  <a:gd name="T81" fmla="*/ 4 h 8"/>
                  <a:gd name="T82" fmla="*/ 2 w 18"/>
                  <a:gd name="T83" fmla="*/ 8 h 8"/>
                  <a:gd name="T84" fmla="*/ 2 w 18"/>
                  <a:gd name="T85" fmla="*/ 8 h 8"/>
                  <a:gd name="T86" fmla="*/ 2 w 18"/>
                  <a:gd name="T87" fmla="*/ 8 h 8"/>
                  <a:gd name="T88" fmla="*/ 2 w 18"/>
                  <a:gd name="T89" fmla="*/ 8 h 8"/>
                  <a:gd name="T90" fmla="*/ 2 w 18"/>
                  <a:gd name="T91" fmla="*/ 8 h 8"/>
                  <a:gd name="T92" fmla="*/ 2 w 18"/>
                  <a:gd name="T93" fmla="*/ 8 h 8"/>
                  <a:gd name="T94" fmla="*/ 2 w 18"/>
                  <a:gd name="T95" fmla="*/ 8 h 8"/>
                  <a:gd name="T96" fmla="*/ 2 w 18"/>
                  <a:gd name="T9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8">
                    <a:moveTo>
                      <a:pt x="2" y="8"/>
                    </a:moveTo>
                    <a:lnTo>
                      <a:pt x="2" y="8"/>
                    </a:lnTo>
                    <a:lnTo>
                      <a:pt x="2" y="8"/>
                    </a:lnTo>
                    <a:lnTo>
                      <a:pt x="0" y="8"/>
                    </a:lnTo>
                    <a:lnTo>
                      <a:pt x="0" y="8"/>
                    </a:lnTo>
                    <a:lnTo>
                      <a:pt x="2" y="8"/>
                    </a:lnTo>
                    <a:lnTo>
                      <a:pt x="2" y="8"/>
                    </a:lnTo>
                    <a:lnTo>
                      <a:pt x="2" y="8"/>
                    </a:lnTo>
                    <a:lnTo>
                      <a:pt x="6" y="4"/>
                    </a:lnTo>
                    <a:lnTo>
                      <a:pt x="6" y="4"/>
                    </a:lnTo>
                    <a:lnTo>
                      <a:pt x="10" y="4"/>
                    </a:lnTo>
                    <a:lnTo>
                      <a:pt x="10" y="4"/>
                    </a:lnTo>
                    <a:lnTo>
                      <a:pt x="10" y="4"/>
                    </a:lnTo>
                    <a:lnTo>
                      <a:pt x="10" y="4"/>
                    </a:lnTo>
                    <a:lnTo>
                      <a:pt x="10" y="4"/>
                    </a:lnTo>
                    <a:lnTo>
                      <a:pt x="10" y="0"/>
                    </a:lnTo>
                    <a:lnTo>
                      <a:pt x="10" y="0"/>
                    </a:lnTo>
                    <a:lnTo>
                      <a:pt x="10" y="0"/>
                    </a:lnTo>
                    <a:lnTo>
                      <a:pt x="10" y="0"/>
                    </a:lnTo>
                    <a:lnTo>
                      <a:pt x="14" y="0"/>
                    </a:lnTo>
                    <a:lnTo>
                      <a:pt x="14" y="0"/>
                    </a:lnTo>
                    <a:lnTo>
                      <a:pt x="18" y="0"/>
                    </a:lnTo>
                    <a:lnTo>
                      <a:pt x="18" y="0"/>
                    </a:lnTo>
                    <a:lnTo>
                      <a:pt x="18" y="0"/>
                    </a:lnTo>
                    <a:lnTo>
                      <a:pt x="18" y="0"/>
                    </a:lnTo>
                    <a:lnTo>
                      <a:pt x="18" y="0"/>
                    </a:lnTo>
                    <a:lnTo>
                      <a:pt x="18" y="0"/>
                    </a:lnTo>
                    <a:lnTo>
                      <a:pt x="18" y="4"/>
                    </a:lnTo>
                    <a:lnTo>
                      <a:pt x="18" y="4"/>
                    </a:lnTo>
                    <a:lnTo>
                      <a:pt x="18" y="4"/>
                    </a:lnTo>
                    <a:lnTo>
                      <a:pt x="14" y="4"/>
                    </a:lnTo>
                    <a:lnTo>
                      <a:pt x="14" y="4"/>
                    </a:lnTo>
                    <a:lnTo>
                      <a:pt x="10" y="4"/>
                    </a:lnTo>
                    <a:lnTo>
                      <a:pt x="10" y="4"/>
                    </a:lnTo>
                    <a:lnTo>
                      <a:pt x="10" y="4"/>
                    </a:lnTo>
                    <a:lnTo>
                      <a:pt x="10" y="4"/>
                    </a:lnTo>
                    <a:lnTo>
                      <a:pt x="10" y="4"/>
                    </a:lnTo>
                    <a:lnTo>
                      <a:pt x="10" y="4"/>
                    </a:lnTo>
                    <a:lnTo>
                      <a:pt x="6" y="4"/>
                    </a:lnTo>
                    <a:lnTo>
                      <a:pt x="6" y="4"/>
                    </a:lnTo>
                    <a:lnTo>
                      <a:pt x="6" y="4"/>
                    </a:lnTo>
                    <a:lnTo>
                      <a:pt x="2" y="8"/>
                    </a:lnTo>
                    <a:lnTo>
                      <a:pt x="2" y="8"/>
                    </a:lnTo>
                    <a:lnTo>
                      <a:pt x="2" y="8"/>
                    </a:lnTo>
                    <a:lnTo>
                      <a:pt x="2" y="8"/>
                    </a:lnTo>
                    <a:lnTo>
                      <a:pt x="2" y="8"/>
                    </a:lnTo>
                    <a:lnTo>
                      <a:pt x="2" y="8"/>
                    </a:lnTo>
                    <a:lnTo>
                      <a:pt x="2" y="8"/>
                    </a:lnTo>
                    <a:lnTo>
                      <a:pt x="2"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3" name="Freeform 110">
                <a:extLst>
                  <a:ext uri="{FF2B5EF4-FFF2-40B4-BE49-F238E27FC236}">
                    <a16:creationId xmlns:a16="http://schemas.microsoft.com/office/drawing/2014/main" id="{E53866AE-3842-4F02-9CE1-D2DCDE8ACB65}"/>
                  </a:ext>
                </a:extLst>
              </p:cNvPr>
              <p:cNvSpPr>
                <a:spLocks/>
              </p:cNvSpPr>
              <p:nvPr/>
            </p:nvSpPr>
            <p:spPr bwMode="auto">
              <a:xfrm>
                <a:off x="4874118" y="8133430"/>
                <a:ext cx="174258" cy="90614"/>
              </a:xfrm>
              <a:custGeom>
                <a:avLst/>
                <a:gdLst>
                  <a:gd name="T0" fmla="*/ 48 w 100"/>
                  <a:gd name="T1" fmla="*/ 4 h 52"/>
                  <a:gd name="T2" fmla="*/ 56 w 100"/>
                  <a:gd name="T3" fmla="*/ 0 h 52"/>
                  <a:gd name="T4" fmla="*/ 60 w 100"/>
                  <a:gd name="T5" fmla="*/ 0 h 52"/>
                  <a:gd name="T6" fmla="*/ 60 w 100"/>
                  <a:gd name="T7" fmla="*/ 0 h 52"/>
                  <a:gd name="T8" fmla="*/ 64 w 100"/>
                  <a:gd name="T9" fmla="*/ 4 h 52"/>
                  <a:gd name="T10" fmla="*/ 68 w 100"/>
                  <a:gd name="T11" fmla="*/ 4 h 52"/>
                  <a:gd name="T12" fmla="*/ 78 w 100"/>
                  <a:gd name="T13" fmla="*/ 10 h 52"/>
                  <a:gd name="T14" fmla="*/ 82 w 100"/>
                  <a:gd name="T15" fmla="*/ 10 h 52"/>
                  <a:gd name="T16" fmla="*/ 86 w 100"/>
                  <a:gd name="T17" fmla="*/ 10 h 52"/>
                  <a:gd name="T18" fmla="*/ 90 w 100"/>
                  <a:gd name="T19" fmla="*/ 10 h 52"/>
                  <a:gd name="T20" fmla="*/ 94 w 100"/>
                  <a:gd name="T21" fmla="*/ 14 h 52"/>
                  <a:gd name="T22" fmla="*/ 98 w 100"/>
                  <a:gd name="T23" fmla="*/ 18 h 52"/>
                  <a:gd name="T24" fmla="*/ 94 w 100"/>
                  <a:gd name="T25" fmla="*/ 26 h 52"/>
                  <a:gd name="T26" fmla="*/ 98 w 100"/>
                  <a:gd name="T27" fmla="*/ 30 h 52"/>
                  <a:gd name="T28" fmla="*/ 100 w 100"/>
                  <a:gd name="T29" fmla="*/ 36 h 52"/>
                  <a:gd name="T30" fmla="*/ 100 w 100"/>
                  <a:gd name="T31" fmla="*/ 40 h 52"/>
                  <a:gd name="T32" fmla="*/ 94 w 100"/>
                  <a:gd name="T33" fmla="*/ 48 h 52"/>
                  <a:gd name="T34" fmla="*/ 94 w 100"/>
                  <a:gd name="T35" fmla="*/ 52 h 52"/>
                  <a:gd name="T36" fmla="*/ 82 w 100"/>
                  <a:gd name="T37" fmla="*/ 48 h 52"/>
                  <a:gd name="T38" fmla="*/ 78 w 100"/>
                  <a:gd name="T39" fmla="*/ 52 h 52"/>
                  <a:gd name="T40" fmla="*/ 78 w 100"/>
                  <a:gd name="T41" fmla="*/ 52 h 52"/>
                  <a:gd name="T42" fmla="*/ 74 w 100"/>
                  <a:gd name="T43" fmla="*/ 52 h 52"/>
                  <a:gd name="T44" fmla="*/ 72 w 100"/>
                  <a:gd name="T45" fmla="*/ 48 h 52"/>
                  <a:gd name="T46" fmla="*/ 68 w 100"/>
                  <a:gd name="T47" fmla="*/ 44 h 52"/>
                  <a:gd name="T48" fmla="*/ 60 w 100"/>
                  <a:gd name="T49" fmla="*/ 40 h 52"/>
                  <a:gd name="T50" fmla="*/ 56 w 100"/>
                  <a:gd name="T51" fmla="*/ 40 h 52"/>
                  <a:gd name="T52" fmla="*/ 56 w 100"/>
                  <a:gd name="T53" fmla="*/ 36 h 52"/>
                  <a:gd name="T54" fmla="*/ 48 w 100"/>
                  <a:gd name="T55" fmla="*/ 40 h 52"/>
                  <a:gd name="T56" fmla="*/ 46 w 100"/>
                  <a:gd name="T57" fmla="*/ 40 h 52"/>
                  <a:gd name="T58" fmla="*/ 42 w 100"/>
                  <a:gd name="T59" fmla="*/ 40 h 52"/>
                  <a:gd name="T60" fmla="*/ 34 w 100"/>
                  <a:gd name="T61" fmla="*/ 36 h 52"/>
                  <a:gd name="T62" fmla="*/ 34 w 100"/>
                  <a:gd name="T63" fmla="*/ 36 h 52"/>
                  <a:gd name="T64" fmla="*/ 30 w 100"/>
                  <a:gd name="T65" fmla="*/ 40 h 52"/>
                  <a:gd name="T66" fmla="*/ 26 w 100"/>
                  <a:gd name="T67" fmla="*/ 36 h 52"/>
                  <a:gd name="T68" fmla="*/ 22 w 100"/>
                  <a:gd name="T69" fmla="*/ 36 h 52"/>
                  <a:gd name="T70" fmla="*/ 22 w 100"/>
                  <a:gd name="T71" fmla="*/ 36 h 52"/>
                  <a:gd name="T72" fmla="*/ 16 w 100"/>
                  <a:gd name="T73" fmla="*/ 36 h 52"/>
                  <a:gd name="T74" fmla="*/ 4 w 100"/>
                  <a:gd name="T75" fmla="*/ 40 h 52"/>
                  <a:gd name="T76" fmla="*/ 4 w 100"/>
                  <a:gd name="T77" fmla="*/ 40 h 52"/>
                  <a:gd name="T78" fmla="*/ 0 w 100"/>
                  <a:gd name="T79" fmla="*/ 44 h 52"/>
                  <a:gd name="T80" fmla="*/ 0 w 100"/>
                  <a:gd name="T81" fmla="*/ 40 h 52"/>
                  <a:gd name="T82" fmla="*/ 0 w 100"/>
                  <a:gd name="T83" fmla="*/ 32 h 52"/>
                  <a:gd name="T84" fmla="*/ 0 w 100"/>
                  <a:gd name="T85" fmla="*/ 32 h 52"/>
                  <a:gd name="T86" fmla="*/ 0 w 100"/>
                  <a:gd name="T87" fmla="*/ 30 h 52"/>
                  <a:gd name="T88" fmla="*/ 4 w 100"/>
                  <a:gd name="T89" fmla="*/ 26 h 52"/>
                  <a:gd name="T90" fmla="*/ 4 w 100"/>
                  <a:gd name="T91" fmla="*/ 22 h 52"/>
                  <a:gd name="T92" fmla="*/ 4 w 100"/>
                  <a:gd name="T93" fmla="*/ 18 h 52"/>
                  <a:gd name="T94" fmla="*/ 8 w 100"/>
                  <a:gd name="T95" fmla="*/ 10 h 52"/>
                  <a:gd name="T96" fmla="*/ 12 w 100"/>
                  <a:gd name="T97" fmla="*/ 10 h 52"/>
                  <a:gd name="T98" fmla="*/ 16 w 100"/>
                  <a:gd name="T99" fmla="*/ 10 h 52"/>
                  <a:gd name="T100" fmla="*/ 22 w 100"/>
                  <a:gd name="T101" fmla="*/ 6 h 52"/>
                  <a:gd name="T102" fmla="*/ 26 w 100"/>
                  <a:gd name="T103" fmla="*/ 14 h 52"/>
                  <a:gd name="T104" fmla="*/ 30 w 100"/>
                  <a:gd name="T105" fmla="*/ 14 h 52"/>
                  <a:gd name="T106" fmla="*/ 30 w 100"/>
                  <a:gd name="T107" fmla="*/ 22 h 52"/>
                  <a:gd name="T108" fmla="*/ 38 w 100"/>
                  <a:gd name="T109" fmla="*/ 26 h 52"/>
                  <a:gd name="T110" fmla="*/ 42 w 100"/>
                  <a:gd name="T111" fmla="*/ 22 h 52"/>
                  <a:gd name="T112" fmla="*/ 48 w 100"/>
                  <a:gd name="T113" fmla="*/ 18 h 52"/>
                  <a:gd name="T114" fmla="*/ 46 w 100"/>
                  <a:gd name="T115" fmla="*/ 6 h 52"/>
                  <a:gd name="T116" fmla="*/ 46 w 100"/>
                  <a:gd name="T1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52">
                    <a:moveTo>
                      <a:pt x="46" y="4"/>
                    </a:moveTo>
                    <a:lnTo>
                      <a:pt x="46" y="4"/>
                    </a:lnTo>
                    <a:lnTo>
                      <a:pt x="46" y="4"/>
                    </a:lnTo>
                    <a:lnTo>
                      <a:pt x="48" y="4"/>
                    </a:lnTo>
                    <a:lnTo>
                      <a:pt x="48" y="4"/>
                    </a:lnTo>
                    <a:lnTo>
                      <a:pt x="48" y="4"/>
                    </a:lnTo>
                    <a:lnTo>
                      <a:pt x="48" y="4"/>
                    </a:lnTo>
                    <a:lnTo>
                      <a:pt x="52" y="4"/>
                    </a:lnTo>
                    <a:lnTo>
                      <a:pt x="56" y="0"/>
                    </a:lnTo>
                    <a:lnTo>
                      <a:pt x="56" y="0"/>
                    </a:lnTo>
                    <a:lnTo>
                      <a:pt x="56" y="0"/>
                    </a:lnTo>
                    <a:lnTo>
                      <a:pt x="56" y="0"/>
                    </a:lnTo>
                    <a:lnTo>
                      <a:pt x="56" y="0"/>
                    </a:lnTo>
                    <a:lnTo>
                      <a:pt x="60" y="0"/>
                    </a:lnTo>
                    <a:lnTo>
                      <a:pt x="60" y="0"/>
                    </a:lnTo>
                    <a:lnTo>
                      <a:pt x="60" y="0"/>
                    </a:lnTo>
                    <a:lnTo>
                      <a:pt x="60" y="0"/>
                    </a:lnTo>
                    <a:lnTo>
                      <a:pt x="60" y="4"/>
                    </a:lnTo>
                    <a:lnTo>
                      <a:pt x="60" y="4"/>
                    </a:lnTo>
                    <a:lnTo>
                      <a:pt x="60" y="0"/>
                    </a:lnTo>
                    <a:lnTo>
                      <a:pt x="60" y="0"/>
                    </a:lnTo>
                    <a:lnTo>
                      <a:pt x="60" y="0"/>
                    </a:lnTo>
                    <a:lnTo>
                      <a:pt x="60" y="0"/>
                    </a:lnTo>
                    <a:lnTo>
                      <a:pt x="64" y="0"/>
                    </a:lnTo>
                    <a:lnTo>
                      <a:pt x="64" y="4"/>
                    </a:lnTo>
                    <a:lnTo>
                      <a:pt x="64" y="4"/>
                    </a:lnTo>
                    <a:lnTo>
                      <a:pt x="68" y="4"/>
                    </a:lnTo>
                    <a:lnTo>
                      <a:pt x="68" y="4"/>
                    </a:lnTo>
                    <a:lnTo>
                      <a:pt x="68" y="4"/>
                    </a:lnTo>
                    <a:lnTo>
                      <a:pt x="68" y="4"/>
                    </a:lnTo>
                    <a:lnTo>
                      <a:pt x="72" y="6"/>
                    </a:lnTo>
                    <a:lnTo>
                      <a:pt x="72" y="6"/>
                    </a:lnTo>
                    <a:lnTo>
                      <a:pt x="74" y="10"/>
                    </a:lnTo>
                    <a:lnTo>
                      <a:pt x="74" y="10"/>
                    </a:lnTo>
                    <a:lnTo>
                      <a:pt x="78" y="10"/>
                    </a:lnTo>
                    <a:lnTo>
                      <a:pt x="78" y="10"/>
                    </a:lnTo>
                    <a:lnTo>
                      <a:pt x="78" y="10"/>
                    </a:lnTo>
                    <a:lnTo>
                      <a:pt x="78" y="10"/>
                    </a:lnTo>
                    <a:lnTo>
                      <a:pt x="78" y="10"/>
                    </a:lnTo>
                    <a:lnTo>
                      <a:pt x="82" y="10"/>
                    </a:lnTo>
                    <a:lnTo>
                      <a:pt x="82" y="10"/>
                    </a:lnTo>
                    <a:lnTo>
                      <a:pt x="82" y="10"/>
                    </a:lnTo>
                    <a:lnTo>
                      <a:pt x="82" y="10"/>
                    </a:lnTo>
                    <a:lnTo>
                      <a:pt x="86" y="10"/>
                    </a:lnTo>
                    <a:lnTo>
                      <a:pt x="86" y="10"/>
                    </a:lnTo>
                    <a:lnTo>
                      <a:pt x="86" y="10"/>
                    </a:lnTo>
                    <a:lnTo>
                      <a:pt x="90" y="10"/>
                    </a:lnTo>
                    <a:lnTo>
                      <a:pt x="90" y="10"/>
                    </a:lnTo>
                    <a:lnTo>
                      <a:pt x="90" y="10"/>
                    </a:lnTo>
                    <a:lnTo>
                      <a:pt x="90" y="10"/>
                    </a:lnTo>
                    <a:lnTo>
                      <a:pt x="90" y="10"/>
                    </a:lnTo>
                    <a:lnTo>
                      <a:pt x="94" y="10"/>
                    </a:lnTo>
                    <a:lnTo>
                      <a:pt x="94" y="14"/>
                    </a:lnTo>
                    <a:lnTo>
                      <a:pt x="90" y="14"/>
                    </a:lnTo>
                    <a:lnTo>
                      <a:pt x="94" y="14"/>
                    </a:lnTo>
                    <a:lnTo>
                      <a:pt x="94" y="14"/>
                    </a:lnTo>
                    <a:lnTo>
                      <a:pt x="94" y="14"/>
                    </a:lnTo>
                    <a:lnTo>
                      <a:pt x="98" y="18"/>
                    </a:lnTo>
                    <a:lnTo>
                      <a:pt x="98" y="18"/>
                    </a:lnTo>
                    <a:lnTo>
                      <a:pt x="98" y="18"/>
                    </a:lnTo>
                    <a:lnTo>
                      <a:pt x="98" y="18"/>
                    </a:lnTo>
                    <a:lnTo>
                      <a:pt x="94" y="22"/>
                    </a:lnTo>
                    <a:lnTo>
                      <a:pt x="94" y="26"/>
                    </a:lnTo>
                    <a:lnTo>
                      <a:pt x="94" y="26"/>
                    </a:lnTo>
                    <a:lnTo>
                      <a:pt x="94" y="26"/>
                    </a:lnTo>
                    <a:lnTo>
                      <a:pt x="98" y="26"/>
                    </a:lnTo>
                    <a:lnTo>
                      <a:pt x="98" y="26"/>
                    </a:lnTo>
                    <a:lnTo>
                      <a:pt x="98" y="26"/>
                    </a:lnTo>
                    <a:lnTo>
                      <a:pt x="98" y="30"/>
                    </a:lnTo>
                    <a:lnTo>
                      <a:pt x="98" y="30"/>
                    </a:lnTo>
                    <a:lnTo>
                      <a:pt x="98" y="30"/>
                    </a:lnTo>
                    <a:lnTo>
                      <a:pt x="98" y="32"/>
                    </a:lnTo>
                    <a:lnTo>
                      <a:pt x="100" y="32"/>
                    </a:lnTo>
                    <a:lnTo>
                      <a:pt x="100" y="36"/>
                    </a:lnTo>
                    <a:lnTo>
                      <a:pt x="100" y="36"/>
                    </a:lnTo>
                    <a:lnTo>
                      <a:pt x="100" y="40"/>
                    </a:lnTo>
                    <a:lnTo>
                      <a:pt x="100" y="40"/>
                    </a:lnTo>
                    <a:lnTo>
                      <a:pt x="100" y="40"/>
                    </a:lnTo>
                    <a:lnTo>
                      <a:pt x="100" y="44"/>
                    </a:lnTo>
                    <a:lnTo>
                      <a:pt x="100" y="40"/>
                    </a:lnTo>
                    <a:lnTo>
                      <a:pt x="100" y="40"/>
                    </a:lnTo>
                    <a:lnTo>
                      <a:pt x="98" y="44"/>
                    </a:lnTo>
                    <a:lnTo>
                      <a:pt x="98" y="44"/>
                    </a:lnTo>
                    <a:lnTo>
                      <a:pt x="94" y="44"/>
                    </a:lnTo>
                    <a:lnTo>
                      <a:pt x="94" y="48"/>
                    </a:lnTo>
                    <a:lnTo>
                      <a:pt x="94" y="48"/>
                    </a:lnTo>
                    <a:lnTo>
                      <a:pt x="94" y="48"/>
                    </a:lnTo>
                    <a:lnTo>
                      <a:pt x="94" y="48"/>
                    </a:lnTo>
                    <a:lnTo>
                      <a:pt x="94" y="52"/>
                    </a:lnTo>
                    <a:lnTo>
                      <a:pt x="94" y="52"/>
                    </a:lnTo>
                    <a:lnTo>
                      <a:pt x="90" y="52"/>
                    </a:lnTo>
                    <a:lnTo>
                      <a:pt x="90" y="52"/>
                    </a:lnTo>
                    <a:lnTo>
                      <a:pt x="86" y="48"/>
                    </a:lnTo>
                    <a:lnTo>
                      <a:pt x="86" y="48"/>
                    </a:lnTo>
                    <a:lnTo>
                      <a:pt x="82" y="48"/>
                    </a:lnTo>
                    <a:lnTo>
                      <a:pt x="82" y="52"/>
                    </a:lnTo>
                    <a:lnTo>
                      <a:pt x="82" y="52"/>
                    </a:lnTo>
                    <a:lnTo>
                      <a:pt x="82" y="52"/>
                    </a:lnTo>
                    <a:lnTo>
                      <a:pt x="82" y="52"/>
                    </a:lnTo>
                    <a:lnTo>
                      <a:pt x="78" y="52"/>
                    </a:lnTo>
                    <a:lnTo>
                      <a:pt x="78" y="52"/>
                    </a:lnTo>
                    <a:lnTo>
                      <a:pt x="78" y="52"/>
                    </a:lnTo>
                    <a:lnTo>
                      <a:pt x="78" y="52"/>
                    </a:lnTo>
                    <a:lnTo>
                      <a:pt x="78" y="52"/>
                    </a:lnTo>
                    <a:lnTo>
                      <a:pt x="78" y="52"/>
                    </a:lnTo>
                    <a:lnTo>
                      <a:pt x="78" y="52"/>
                    </a:lnTo>
                    <a:lnTo>
                      <a:pt x="78" y="52"/>
                    </a:lnTo>
                    <a:lnTo>
                      <a:pt x="78" y="52"/>
                    </a:lnTo>
                    <a:lnTo>
                      <a:pt x="74" y="52"/>
                    </a:lnTo>
                    <a:lnTo>
                      <a:pt x="74" y="52"/>
                    </a:lnTo>
                    <a:lnTo>
                      <a:pt x="74" y="52"/>
                    </a:lnTo>
                    <a:lnTo>
                      <a:pt x="74" y="52"/>
                    </a:lnTo>
                    <a:lnTo>
                      <a:pt x="74" y="48"/>
                    </a:lnTo>
                    <a:lnTo>
                      <a:pt x="72" y="48"/>
                    </a:lnTo>
                    <a:lnTo>
                      <a:pt x="72" y="48"/>
                    </a:lnTo>
                    <a:lnTo>
                      <a:pt x="72" y="48"/>
                    </a:lnTo>
                    <a:lnTo>
                      <a:pt x="72" y="48"/>
                    </a:lnTo>
                    <a:lnTo>
                      <a:pt x="68" y="48"/>
                    </a:lnTo>
                    <a:lnTo>
                      <a:pt x="68" y="44"/>
                    </a:lnTo>
                    <a:lnTo>
                      <a:pt x="68" y="44"/>
                    </a:lnTo>
                    <a:lnTo>
                      <a:pt x="64" y="44"/>
                    </a:lnTo>
                    <a:lnTo>
                      <a:pt x="64" y="40"/>
                    </a:lnTo>
                    <a:lnTo>
                      <a:pt x="60" y="40"/>
                    </a:lnTo>
                    <a:lnTo>
                      <a:pt x="60" y="40"/>
                    </a:lnTo>
                    <a:lnTo>
                      <a:pt x="60" y="40"/>
                    </a:lnTo>
                    <a:lnTo>
                      <a:pt x="56" y="40"/>
                    </a:lnTo>
                    <a:lnTo>
                      <a:pt x="56" y="40"/>
                    </a:lnTo>
                    <a:lnTo>
                      <a:pt x="56" y="40"/>
                    </a:lnTo>
                    <a:lnTo>
                      <a:pt x="56" y="40"/>
                    </a:lnTo>
                    <a:lnTo>
                      <a:pt x="56" y="40"/>
                    </a:lnTo>
                    <a:lnTo>
                      <a:pt x="56" y="36"/>
                    </a:lnTo>
                    <a:lnTo>
                      <a:pt x="56" y="36"/>
                    </a:lnTo>
                    <a:lnTo>
                      <a:pt x="56" y="36"/>
                    </a:lnTo>
                    <a:lnTo>
                      <a:pt x="56" y="36"/>
                    </a:lnTo>
                    <a:lnTo>
                      <a:pt x="56" y="36"/>
                    </a:lnTo>
                    <a:lnTo>
                      <a:pt x="52" y="36"/>
                    </a:lnTo>
                    <a:lnTo>
                      <a:pt x="52" y="36"/>
                    </a:lnTo>
                    <a:lnTo>
                      <a:pt x="48" y="36"/>
                    </a:lnTo>
                    <a:lnTo>
                      <a:pt x="48" y="40"/>
                    </a:lnTo>
                    <a:lnTo>
                      <a:pt x="48" y="40"/>
                    </a:lnTo>
                    <a:lnTo>
                      <a:pt x="48" y="40"/>
                    </a:lnTo>
                    <a:lnTo>
                      <a:pt x="48" y="40"/>
                    </a:lnTo>
                    <a:lnTo>
                      <a:pt x="48" y="40"/>
                    </a:lnTo>
                    <a:lnTo>
                      <a:pt x="46" y="40"/>
                    </a:lnTo>
                    <a:lnTo>
                      <a:pt x="46" y="40"/>
                    </a:lnTo>
                    <a:lnTo>
                      <a:pt x="46" y="40"/>
                    </a:lnTo>
                    <a:lnTo>
                      <a:pt x="46" y="40"/>
                    </a:lnTo>
                    <a:lnTo>
                      <a:pt x="46" y="40"/>
                    </a:lnTo>
                    <a:lnTo>
                      <a:pt x="42" y="40"/>
                    </a:lnTo>
                    <a:lnTo>
                      <a:pt x="42" y="40"/>
                    </a:lnTo>
                    <a:lnTo>
                      <a:pt x="42" y="36"/>
                    </a:lnTo>
                    <a:lnTo>
                      <a:pt x="42" y="36"/>
                    </a:lnTo>
                    <a:lnTo>
                      <a:pt x="38" y="36"/>
                    </a:lnTo>
                    <a:lnTo>
                      <a:pt x="38" y="36"/>
                    </a:lnTo>
                    <a:lnTo>
                      <a:pt x="34" y="36"/>
                    </a:lnTo>
                    <a:lnTo>
                      <a:pt x="34" y="36"/>
                    </a:lnTo>
                    <a:lnTo>
                      <a:pt x="34" y="36"/>
                    </a:lnTo>
                    <a:lnTo>
                      <a:pt x="34" y="36"/>
                    </a:lnTo>
                    <a:lnTo>
                      <a:pt x="34" y="36"/>
                    </a:lnTo>
                    <a:lnTo>
                      <a:pt x="34" y="36"/>
                    </a:lnTo>
                    <a:lnTo>
                      <a:pt x="30" y="36"/>
                    </a:lnTo>
                    <a:lnTo>
                      <a:pt x="30" y="36"/>
                    </a:lnTo>
                    <a:lnTo>
                      <a:pt x="30" y="40"/>
                    </a:lnTo>
                    <a:lnTo>
                      <a:pt x="30" y="40"/>
                    </a:lnTo>
                    <a:lnTo>
                      <a:pt x="30" y="40"/>
                    </a:lnTo>
                    <a:lnTo>
                      <a:pt x="26" y="36"/>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22" y="36"/>
                    </a:lnTo>
                    <a:lnTo>
                      <a:pt x="22" y="36"/>
                    </a:lnTo>
                    <a:lnTo>
                      <a:pt x="18" y="36"/>
                    </a:lnTo>
                    <a:lnTo>
                      <a:pt x="18" y="36"/>
                    </a:lnTo>
                    <a:lnTo>
                      <a:pt x="18" y="36"/>
                    </a:lnTo>
                    <a:lnTo>
                      <a:pt x="16" y="36"/>
                    </a:lnTo>
                    <a:lnTo>
                      <a:pt x="16" y="36"/>
                    </a:lnTo>
                    <a:lnTo>
                      <a:pt x="16" y="36"/>
                    </a:lnTo>
                    <a:lnTo>
                      <a:pt x="12" y="36"/>
                    </a:lnTo>
                    <a:lnTo>
                      <a:pt x="8" y="36"/>
                    </a:lnTo>
                    <a:lnTo>
                      <a:pt x="8" y="40"/>
                    </a:lnTo>
                    <a:lnTo>
                      <a:pt x="4" y="40"/>
                    </a:lnTo>
                    <a:lnTo>
                      <a:pt x="4" y="40"/>
                    </a:lnTo>
                    <a:lnTo>
                      <a:pt x="4" y="40"/>
                    </a:lnTo>
                    <a:lnTo>
                      <a:pt x="4" y="40"/>
                    </a:lnTo>
                    <a:lnTo>
                      <a:pt x="4" y="40"/>
                    </a:lnTo>
                    <a:lnTo>
                      <a:pt x="4" y="40"/>
                    </a:lnTo>
                    <a:lnTo>
                      <a:pt x="4" y="44"/>
                    </a:lnTo>
                    <a:lnTo>
                      <a:pt x="4" y="44"/>
                    </a:lnTo>
                    <a:lnTo>
                      <a:pt x="0" y="44"/>
                    </a:lnTo>
                    <a:lnTo>
                      <a:pt x="0" y="44"/>
                    </a:lnTo>
                    <a:lnTo>
                      <a:pt x="0" y="44"/>
                    </a:lnTo>
                    <a:lnTo>
                      <a:pt x="0" y="44"/>
                    </a:lnTo>
                    <a:lnTo>
                      <a:pt x="0" y="44"/>
                    </a:lnTo>
                    <a:lnTo>
                      <a:pt x="0" y="44"/>
                    </a:lnTo>
                    <a:lnTo>
                      <a:pt x="0" y="44"/>
                    </a:lnTo>
                    <a:lnTo>
                      <a:pt x="0" y="40"/>
                    </a:lnTo>
                    <a:lnTo>
                      <a:pt x="0" y="40"/>
                    </a:lnTo>
                    <a:lnTo>
                      <a:pt x="0" y="40"/>
                    </a:lnTo>
                    <a:lnTo>
                      <a:pt x="0" y="40"/>
                    </a:lnTo>
                    <a:lnTo>
                      <a:pt x="0" y="36"/>
                    </a:lnTo>
                    <a:lnTo>
                      <a:pt x="0" y="32"/>
                    </a:lnTo>
                    <a:lnTo>
                      <a:pt x="0" y="32"/>
                    </a:lnTo>
                    <a:lnTo>
                      <a:pt x="0" y="36"/>
                    </a:lnTo>
                    <a:lnTo>
                      <a:pt x="0" y="36"/>
                    </a:lnTo>
                    <a:lnTo>
                      <a:pt x="0" y="32"/>
                    </a:lnTo>
                    <a:lnTo>
                      <a:pt x="0" y="32"/>
                    </a:lnTo>
                    <a:lnTo>
                      <a:pt x="0" y="32"/>
                    </a:lnTo>
                    <a:lnTo>
                      <a:pt x="0" y="30"/>
                    </a:lnTo>
                    <a:lnTo>
                      <a:pt x="0" y="30"/>
                    </a:lnTo>
                    <a:lnTo>
                      <a:pt x="0" y="30"/>
                    </a:lnTo>
                    <a:lnTo>
                      <a:pt x="0" y="30"/>
                    </a:lnTo>
                    <a:lnTo>
                      <a:pt x="0" y="30"/>
                    </a:lnTo>
                    <a:lnTo>
                      <a:pt x="0" y="26"/>
                    </a:lnTo>
                    <a:lnTo>
                      <a:pt x="0" y="26"/>
                    </a:lnTo>
                    <a:lnTo>
                      <a:pt x="4" y="26"/>
                    </a:lnTo>
                    <a:lnTo>
                      <a:pt x="4" y="26"/>
                    </a:lnTo>
                    <a:lnTo>
                      <a:pt x="4" y="26"/>
                    </a:lnTo>
                    <a:lnTo>
                      <a:pt x="4" y="22"/>
                    </a:lnTo>
                    <a:lnTo>
                      <a:pt x="4" y="22"/>
                    </a:lnTo>
                    <a:lnTo>
                      <a:pt x="4" y="22"/>
                    </a:lnTo>
                    <a:lnTo>
                      <a:pt x="4" y="22"/>
                    </a:lnTo>
                    <a:lnTo>
                      <a:pt x="4" y="22"/>
                    </a:lnTo>
                    <a:lnTo>
                      <a:pt x="4" y="18"/>
                    </a:lnTo>
                    <a:lnTo>
                      <a:pt x="4" y="18"/>
                    </a:lnTo>
                    <a:lnTo>
                      <a:pt x="4" y="18"/>
                    </a:lnTo>
                    <a:lnTo>
                      <a:pt x="4" y="18"/>
                    </a:lnTo>
                    <a:lnTo>
                      <a:pt x="8" y="18"/>
                    </a:lnTo>
                    <a:lnTo>
                      <a:pt x="8" y="14"/>
                    </a:lnTo>
                    <a:lnTo>
                      <a:pt x="8" y="14"/>
                    </a:lnTo>
                    <a:lnTo>
                      <a:pt x="8" y="10"/>
                    </a:lnTo>
                    <a:lnTo>
                      <a:pt x="8" y="10"/>
                    </a:lnTo>
                    <a:lnTo>
                      <a:pt x="8" y="10"/>
                    </a:lnTo>
                    <a:lnTo>
                      <a:pt x="8" y="10"/>
                    </a:lnTo>
                    <a:lnTo>
                      <a:pt x="12" y="10"/>
                    </a:lnTo>
                    <a:lnTo>
                      <a:pt x="12" y="10"/>
                    </a:lnTo>
                    <a:lnTo>
                      <a:pt x="12" y="10"/>
                    </a:lnTo>
                    <a:lnTo>
                      <a:pt x="12" y="10"/>
                    </a:lnTo>
                    <a:lnTo>
                      <a:pt x="12" y="10"/>
                    </a:lnTo>
                    <a:lnTo>
                      <a:pt x="16" y="10"/>
                    </a:lnTo>
                    <a:lnTo>
                      <a:pt x="16" y="10"/>
                    </a:lnTo>
                    <a:lnTo>
                      <a:pt x="16" y="10"/>
                    </a:lnTo>
                    <a:lnTo>
                      <a:pt x="18" y="6"/>
                    </a:lnTo>
                    <a:lnTo>
                      <a:pt x="18" y="6"/>
                    </a:lnTo>
                    <a:lnTo>
                      <a:pt x="22" y="6"/>
                    </a:lnTo>
                    <a:lnTo>
                      <a:pt x="22" y="6"/>
                    </a:lnTo>
                    <a:lnTo>
                      <a:pt x="22" y="6"/>
                    </a:lnTo>
                    <a:lnTo>
                      <a:pt x="22" y="10"/>
                    </a:lnTo>
                    <a:lnTo>
                      <a:pt x="22" y="10"/>
                    </a:lnTo>
                    <a:lnTo>
                      <a:pt x="22" y="10"/>
                    </a:lnTo>
                    <a:lnTo>
                      <a:pt x="22" y="10"/>
                    </a:lnTo>
                    <a:lnTo>
                      <a:pt x="26" y="14"/>
                    </a:lnTo>
                    <a:lnTo>
                      <a:pt x="26" y="14"/>
                    </a:lnTo>
                    <a:lnTo>
                      <a:pt x="26" y="14"/>
                    </a:lnTo>
                    <a:lnTo>
                      <a:pt x="26" y="14"/>
                    </a:lnTo>
                    <a:lnTo>
                      <a:pt x="30" y="14"/>
                    </a:lnTo>
                    <a:lnTo>
                      <a:pt x="30" y="14"/>
                    </a:lnTo>
                    <a:lnTo>
                      <a:pt x="30" y="14"/>
                    </a:lnTo>
                    <a:lnTo>
                      <a:pt x="30" y="18"/>
                    </a:lnTo>
                    <a:lnTo>
                      <a:pt x="30" y="18"/>
                    </a:lnTo>
                    <a:lnTo>
                      <a:pt x="30" y="22"/>
                    </a:lnTo>
                    <a:lnTo>
                      <a:pt x="30" y="22"/>
                    </a:lnTo>
                    <a:lnTo>
                      <a:pt x="30" y="22"/>
                    </a:lnTo>
                    <a:lnTo>
                      <a:pt x="34" y="22"/>
                    </a:lnTo>
                    <a:lnTo>
                      <a:pt x="34" y="22"/>
                    </a:lnTo>
                    <a:lnTo>
                      <a:pt x="38" y="26"/>
                    </a:lnTo>
                    <a:lnTo>
                      <a:pt x="38" y="26"/>
                    </a:lnTo>
                    <a:lnTo>
                      <a:pt x="38" y="26"/>
                    </a:lnTo>
                    <a:lnTo>
                      <a:pt x="38" y="26"/>
                    </a:lnTo>
                    <a:lnTo>
                      <a:pt x="42" y="26"/>
                    </a:lnTo>
                    <a:lnTo>
                      <a:pt x="42" y="26"/>
                    </a:lnTo>
                    <a:lnTo>
                      <a:pt x="42" y="22"/>
                    </a:lnTo>
                    <a:lnTo>
                      <a:pt x="42" y="22"/>
                    </a:lnTo>
                    <a:lnTo>
                      <a:pt x="46" y="22"/>
                    </a:lnTo>
                    <a:lnTo>
                      <a:pt x="46" y="22"/>
                    </a:lnTo>
                    <a:lnTo>
                      <a:pt x="46" y="18"/>
                    </a:lnTo>
                    <a:lnTo>
                      <a:pt x="48" y="18"/>
                    </a:lnTo>
                    <a:lnTo>
                      <a:pt x="48" y="18"/>
                    </a:lnTo>
                    <a:lnTo>
                      <a:pt x="48" y="14"/>
                    </a:lnTo>
                    <a:lnTo>
                      <a:pt x="46" y="10"/>
                    </a:lnTo>
                    <a:lnTo>
                      <a:pt x="46" y="6"/>
                    </a:lnTo>
                    <a:lnTo>
                      <a:pt x="46" y="6"/>
                    </a:lnTo>
                    <a:lnTo>
                      <a:pt x="46" y="6"/>
                    </a:lnTo>
                    <a:lnTo>
                      <a:pt x="46" y="6"/>
                    </a:lnTo>
                    <a:lnTo>
                      <a:pt x="46" y="4"/>
                    </a:lnTo>
                    <a:lnTo>
                      <a:pt x="46" y="4"/>
                    </a:lnTo>
                    <a:lnTo>
                      <a:pt x="46"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4" name="Freeform 111">
                <a:extLst>
                  <a:ext uri="{FF2B5EF4-FFF2-40B4-BE49-F238E27FC236}">
                    <a16:creationId xmlns:a16="http://schemas.microsoft.com/office/drawing/2014/main" id="{F3E17D83-EA66-4890-AF12-CD6D4E86E700}"/>
                  </a:ext>
                </a:extLst>
              </p:cNvPr>
              <p:cNvSpPr>
                <a:spLocks noEditPoints="1"/>
              </p:cNvSpPr>
              <p:nvPr/>
            </p:nvSpPr>
            <p:spPr bwMode="auto">
              <a:xfrm>
                <a:off x="4867148" y="8196164"/>
                <a:ext cx="149862" cy="97585"/>
              </a:xfrm>
              <a:custGeom>
                <a:avLst/>
                <a:gdLst>
                  <a:gd name="T0" fmla="*/ 38 w 86"/>
                  <a:gd name="T1" fmla="*/ 50 h 56"/>
                  <a:gd name="T2" fmla="*/ 34 w 86"/>
                  <a:gd name="T3" fmla="*/ 46 h 56"/>
                  <a:gd name="T4" fmla="*/ 26 w 86"/>
                  <a:gd name="T5" fmla="*/ 46 h 56"/>
                  <a:gd name="T6" fmla="*/ 26 w 86"/>
                  <a:gd name="T7" fmla="*/ 42 h 56"/>
                  <a:gd name="T8" fmla="*/ 30 w 86"/>
                  <a:gd name="T9" fmla="*/ 38 h 56"/>
                  <a:gd name="T10" fmla="*/ 26 w 86"/>
                  <a:gd name="T11" fmla="*/ 30 h 56"/>
                  <a:gd name="T12" fmla="*/ 22 w 86"/>
                  <a:gd name="T13" fmla="*/ 30 h 56"/>
                  <a:gd name="T14" fmla="*/ 18 w 86"/>
                  <a:gd name="T15" fmla="*/ 30 h 56"/>
                  <a:gd name="T16" fmla="*/ 8 w 86"/>
                  <a:gd name="T17" fmla="*/ 26 h 56"/>
                  <a:gd name="T18" fmla="*/ 8 w 86"/>
                  <a:gd name="T19" fmla="*/ 26 h 56"/>
                  <a:gd name="T20" fmla="*/ 4 w 86"/>
                  <a:gd name="T21" fmla="*/ 16 h 56"/>
                  <a:gd name="T22" fmla="*/ 4 w 86"/>
                  <a:gd name="T23" fmla="*/ 12 h 56"/>
                  <a:gd name="T24" fmla="*/ 4 w 86"/>
                  <a:gd name="T25" fmla="*/ 8 h 56"/>
                  <a:gd name="T26" fmla="*/ 8 w 86"/>
                  <a:gd name="T27" fmla="*/ 8 h 56"/>
                  <a:gd name="T28" fmla="*/ 8 w 86"/>
                  <a:gd name="T29" fmla="*/ 4 h 56"/>
                  <a:gd name="T30" fmla="*/ 18 w 86"/>
                  <a:gd name="T31" fmla="*/ 0 h 56"/>
                  <a:gd name="T32" fmla="*/ 22 w 86"/>
                  <a:gd name="T33" fmla="*/ 0 h 56"/>
                  <a:gd name="T34" fmla="*/ 26 w 86"/>
                  <a:gd name="T35" fmla="*/ 0 h 56"/>
                  <a:gd name="T36" fmla="*/ 30 w 86"/>
                  <a:gd name="T37" fmla="*/ 0 h 56"/>
                  <a:gd name="T38" fmla="*/ 30 w 86"/>
                  <a:gd name="T39" fmla="*/ 0 h 56"/>
                  <a:gd name="T40" fmla="*/ 34 w 86"/>
                  <a:gd name="T41" fmla="*/ 0 h 56"/>
                  <a:gd name="T42" fmla="*/ 38 w 86"/>
                  <a:gd name="T43" fmla="*/ 0 h 56"/>
                  <a:gd name="T44" fmla="*/ 44 w 86"/>
                  <a:gd name="T45" fmla="*/ 0 h 56"/>
                  <a:gd name="T46" fmla="*/ 48 w 86"/>
                  <a:gd name="T47" fmla="*/ 4 h 56"/>
                  <a:gd name="T48" fmla="*/ 52 w 86"/>
                  <a:gd name="T49" fmla="*/ 4 h 56"/>
                  <a:gd name="T50" fmla="*/ 56 w 86"/>
                  <a:gd name="T51" fmla="*/ 0 h 56"/>
                  <a:gd name="T52" fmla="*/ 60 w 86"/>
                  <a:gd name="T53" fmla="*/ 0 h 56"/>
                  <a:gd name="T54" fmla="*/ 60 w 86"/>
                  <a:gd name="T55" fmla="*/ 4 h 56"/>
                  <a:gd name="T56" fmla="*/ 68 w 86"/>
                  <a:gd name="T57" fmla="*/ 8 h 56"/>
                  <a:gd name="T58" fmla="*/ 74 w 86"/>
                  <a:gd name="T59" fmla="*/ 12 h 56"/>
                  <a:gd name="T60" fmla="*/ 78 w 86"/>
                  <a:gd name="T61" fmla="*/ 16 h 56"/>
                  <a:gd name="T62" fmla="*/ 82 w 86"/>
                  <a:gd name="T63" fmla="*/ 16 h 56"/>
                  <a:gd name="T64" fmla="*/ 78 w 86"/>
                  <a:gd name="T65" fmla="*/ 24 h 56"/>
                  <a:gd name="T66" fmla="*/ 82 w 86"/>
                  <a:gd name="T67" fmla="*/ 24 h 56"/>
                  <a:gd name="T68" fmla="*/ 82 w 86"/>
                  <a:gd name="T69" fmla="*/ 26 h 56"/>
                  <a:gd name="T70" fmla="*/ 78 w 86"/>
                  <a:gd name="T71" fmla="*/ 30 h 56"/>
                  <a:gd name="T72" fmla="*/ 70 w 86"/>
                  <a:gd name="T73" fmla="*/ 34 h 56"/>
                  <a:gd name="T74" fmla="*/ 70 w 86"/>
                  <a:gd name="T75" fmla="*/ 38 h 56"/>
                  <a:gd name="T76" fmla="*/ 68 w 86"/>
                  <a:gd name="T77" fmla="*/ 42 h 56"/>
                  <a:gd name="T78" fmla="*/ 68 w 86"/>
                  <a:gd name="T79" fmla="*/ 46 h 56"/>
                  <a:gd name="T80" fmla="*/ 70 w 86"/>
                  <a:gd name="T81" fmla="*/ 50 h 56"/>
                  <a:gd name="T82" fmla="*/ 68 w 86"/>
                  <a:gd name="T83" fmla="*/ 50 h 56"/>
                  <a:gd name="T84" fmla="*/ 64 w 86"/>
                  <a:gd name="T85" fmla="*/ 50 h 56"/>
                  <a:gd name="T86" fmla="*/ 60 w 86"/>
                  <a:gd name="T87" fmla="*/ 50 h 56"/>
                  <a:gd name="T88" fmla="*/ 60 w 86"/>
                  <a:gd name="T89" fmla="*/ 50 h 56"/>
                  <a:gd name="T90" fmla="*/ 56 w 86"/>
                  <a:gd name="T91" fmla="*/ 52 h 56"/>
                  <a:gd name="T92" fmla="*/ 52 w 86"/>
                  <a:gd name="T93" fmla="*/ 52 h 56"/>
                  <a:gd name="T94" fmla="*/ 48 w 86"/>
                  <a:gd name="T95" fmla="*/ 52 h 56"/>
                  <a:gd name="T96" fmla="*/ 44 w 86"/>
                  <a:gd name="T97" fmla="*/ 52 h 56"/>
                  <a:gd name="T98" fmla="*/ 42 w 86"/>
                  <a:gd name="T99" fmla="*/ 52 h 56"/>
                  <a:gd name="T100" fmla="*/ 38 w 86"/>
                  <a:gd name="T101" fmla="*/ 52 h 56"/>
                  <a:gd name="T102" fmla="*/ 4 w 86"/>
                  <a:gd name="T103" fmla="*/ 24 h 56"/>
                  <a:gd name="T104" fmla="*/ 4 w 86"/>
                  <a:gd name="T105" fmla="*/ 20 h 56"/>
                  <a:gd name="T106" fmla="*/ 4 w 86"/>
                  <a:gd name="T107" fmla="*/ 16 h 56"/>
                  <a:gd name="T108" fmla="*/ 4 w 86"/>
                  <a:gd name="T109"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56">
                    <a:moveTo>
                      <a:pt x="38" y="52"/>
                    </a:moveTo>
                    <a:lnTo>
                      <a:pt x="38" y="52"/>
                    </a:lnTo>
                    <a:lnTo>
                      <a:pt x="38" y="52"/>
                    </a:lnTo>
                    <a:lnTo>
                      <a:pt x="38" y="50"/>
                    </a:lnTo>
                    <a:lnTo>
                      <a:pt x="38" y="50"/>
                    </a:lnTo>
                    <a:lnTo>
                      <a:pt x="38" y="50"/>
                    </a:lnTo>
                    <a:lnTo>
                      <a:pt x="38" y="50"/>
                    </a:lnTo>
                    <a:lnTo>
                      <a:pt x="38" y="50"/>
                    </a:lnTo>
                    <a:lnTo>
                      <a:pt x="34" y="46"/>
                    </a:lnTo>
                    <a:lnTo>
                      <a:pt x="34" y="46"/>
                    </a:lnTo>
                    <a:lnTo>
                      <a:pt x="30" y="46"/>
                    </a:lnTo>
                    <a:lnTo>
                      <a:pt x="30" y="46"/>
                    </a:lnTo>
                    <a:lnTo>
                      <a:pt x="30" y="46"/>
                    </a:lnTo>
                    <a:lnTo>
                      <a:pt x="30" y="46"/>
                    </a:lnTo>
                    <a:lnTo>
                      <a:pt x="26" y="46"/>
                    </a:lnTo>
                    <a:lnTo>
                      <a:pt x="26" y="46"/>
                    </a:lnTo>
                    <a:lnTo>
                      <a:pt x="26" y="46"/>
                    </a:lnTo>
                    <a:lnTo>
                      <a:pt x="26" y="42"/>
                    </a:lnTo>
                    <a:lnTo>
                      <a:pt x="26" y="42"/>
                    </a:lnTo>
                    <a:lnTo>
                      <a:pt x="26" y="42"/>
                    </a:lnTo>
                    <a:lnTo>
                      <a:pt x="26" y="42"/>
                    </a:lnTo>
                    <a:lnTo>
                      <a:pt x="26" y="38"/>
                    </a:lnTo>
                    <a:lnTo>
                      <a:pt x="26" y="38"/>
                    </a:lnTo>
                    <a:lnTo>
                      <a:pt x="30" y="38"/>
                    </a:lnTo>
                    <a:lnTo>
                      <a:pt x="30" y="38"/>
                    </a:lnTo>
                    <a:lnTo>
                      <a:pt x="30" y="34"/>
                    </a:lnTo>
                    <a:lnTo>
                      <a:pt x="30" y="34"/>
                    </a:lnTo>
                    <a:lnTo>
                      <a:pt x="30" y="34"/>
                    </a:lnTo>
                    <a:lnTo>
                      <a:pt x="30" y="34"/>
                    </a:lnTo>
                    <a:lnTo>
                      <a:pt x="26" y="30"/>
                    </a:lnTo>
                    <a:lnTo>
                      <a:pt x="26" y="30"/>
                    </a:lnTo>
                    <a:lnTo>
                      <a:pt x="26" y="30"/>
                    </a:lnTo>
                    <a:lnTo>
                      <a:pt x="26" y="30"/>
                    </a:lnTo>
                    <a:lnTo>
                      <a:pt x="22" y="30"/>
                    </a:lnTo>
                    <a:lnTo>
                      <a:pt x="22" y="30"/>
                    </a:lnTo>
                    <a:lnTo>
                      <a:pt x="18" y="30"/>
                    </a:lnTo>
                    <a:lnTo>
                      <a:pt x="18" y="30"/>
                    </a:lnTo>
                    <a:lnTo>
                      <a:pt x="18" y="30"/>
                    </a:lnTo>
                    <a:lnTo>
                      <a:pt x="18" y="30"/>
                    </a:lnTo>
                    <a:lnTo>
                      <a:pt x="18" y="30"/>
                    </a:lnTo>
                    <a:lnTo>
                      <a:pt x="18" y="30"/>
                    </a:lnTo>
                    <a:lnTo>
                      <a:pt x="12" y="26"/>
                    </a:lnTo>
                    <a:lnTo>
                      <a:pt x="12" y="26"/>
                    </a:lnTo>
                    <a:lnTo>
                      <a:pt x="12" y="26"/>
                    </a:lnTo>
                    <a:lnTo>
                      <a:pt x="8" y="26"/>
                    </a:lnTo>
                    <a:lnTo>
                      <a:pt x="8" y="26"/>
                    </a:lnTo>
                    <a:lnTo>
                      <a:pt x="8" y="26"/>
                    </a:lnTo>
                    <a:lnTo>
                      <a:pt x="8" y="26"/>
                    </a:lnTo>
                    <a:lnTo>
                      <a:pt x="8" y="26"/>
                    </a:lnTo>
                    <a:lnTo>
                      <a:pt x="8" y="26"/>
                    </a:lnTo>
                    <a:lnTo>
                      <a:pt x="8" y="26"/>
                    </a:lnTo>
                    <a:lnTo>
                      <a:pt x="8" y="24"/>
                    </a:lnTo>
                    <a:lnTo>
                      <a:pt x="4" y="20"/>
                    </a:lnTo>
                    <a:lnTo>
                      <a:pt x="4" y="16"/>
                    </a:lnTo>
                    <a:lnTo>
                      <a:pt x="4" y="16"/>
                    </a:lnTo>
                    <a:lnTo>
                      <a:pt x="4" y="16"/>
                    </a:lnTo>
                    <a:lnTo>
                      <a:pt x="4" y="16"/>
                    </a:lnTo>
                    <a:lnTo>
                      <a:pt x="4" y="12"/>
                    </a:lnTo>
                    <a:lnTo>
                      <a:pt x="4" y="12"/>
                    </a:lnTo>
                    <a:lnTo>
                      <a:pt x="4" y="12"/>
                    </a:lnTo>
                    <a:lnTo>
                      <a:pt x="4" y="8"/>
                    </a:lnTo>
                    <a:lnTo>
                      <a:pt x="4" y="8"/>
                    </a:lnTo>
                    <a:lnTo>
                      <a:pt x="4" y="8"/>
                    </a:lnTo>
                    <a:lnTo>
                      <a:pt x="4" y="8"/>
                    </a:lnTo>
                    <a:lnTo>
                      <a:pt x="4" y="8"/>
                    </a:lnTo>
                    <a:lnTo>
                      <a:pt x="4" y="8"/>
                    </a:lnTo>
                    <a:lnTo>
                      <a:pt x="4" y="8"/>
                    </a:lnTo>
                    <a:lnTo>
                      <a:pt x="4" y="8"/>
                    </a:lnTo>
                    <a:lnTo>
                      <a:pt x="8" y="8"/>
                    </a:lnTo>
                    <a:lnTo>
                      <a:pt x="8" y="8"/>
                    </a:lnTo>
                    <a:lnTo>
                      <a:pt x="8" y="4"/>
                    </a:lnTo>
                    <a:lnTo>
                      <a:pt x="8" y="4"/>
                    </a:lnTo>
                    <a:lnTo>
                      <a:pt x="8" y="4"/>
                    </a:lnTo>
                    <a:lnTo>
                      <a:pt x="8" y="4"/>
                    </a:lnTo>
                    <a:lnTo>
                      <a:pt x="8" y="4"/>
                    </a:lnTo>
                    <a:lnTo>
                      <a:pt x="8" y="4"/>
                    </a:lnTo>
                    <a:lnTo>
                      <a:pt x="12" y="4"/>
                    </a:lnTo>
                    <a:lnTo>
                      <a:pt x="12" y="0"/>
                    </a:lnTo>
                    <a:lnTo>
                      <a:pt x="16" y="0"/>
                    </a:lnTo>
                    <a:lnTo>
                      <a:pt x="18" y="0"/>
                    </a:lnTo>
                    <a:lnTo>
                      <a:pt x="18" y="0"/>
                    </a:lnTo>
                    <a:lnTo>
                      <a:pt x="18" y="0"/>
                    </a:lnTo>
                    <a:lnTo>
                      <a:pt x="22" y="0"/>
                    </a:lnTo>
                    <a:lnTo>
                      <a:pt x="22" y="0"/>
                    </a:lnTo>
                    <a:lnTo>
                      <a:pt x="22" y="0"/>
                    </a:lnTo>
                    <a:lnTo>
                      <a:pt x="26" y="0"/>
                    </a:lnTo>
                    <a:lnTo>
                      <a:pt x="26" y="0"/>
                    </a:lnTo>
                    <a:lnTo>
                      <a:pt x="26" y="0"/>
                    </a:lnTo>
                    <a:lnTo>
                      <a:pt x="26" y="0"/>
                    </a:lnTo>
                    <a:lnTo>
                      <a:pt x="26" y="0"/>
                    </a:lnTo>
                    <a:lnTo>
                      <a:pt x="26" y="0"/>
                    </a:lnTo>
                    <a:lnTo>
                      <a:pt x="30" y="0"/>
                    </a:lnTo>
                    <a:lnTo>
                      <a:pt x="30" y="0"/>
                    </a:lnTo>
                    <a:lnTo>
                      <a:pt x="30" y="0"/>
                    </a:lnTo>
                    <a:lnTo>
                      <a:pt x="30" y="0"/>
                    </a:lnTo>
                    <a:lnTo>
                      <a:pt x="30" y="0"/>
                    </a:lnTo>
                    <a:lnTo>
                      <a:pt x="30" y="0"/>
                    </a:lnTo>
                    <a:lnTo>
                      <a:pt x="30" y="0"/>
                    </a:lnTo>
                    <a:lnTo>
                      <a:pt x="30" y="0"/>
                    </a:lnTo>
                    <a:lnTo>
                      <a:pt x="30" y="0"/>
                    </a:lnTo>
                    <a:lnTo>
                      <a:pt x="34" y="4"/>
                    </a:lnTo>
                    <a:lnTo>
                      <a:pt x="34" y="4"/>
                    </a:lnTo>
                    <a:lnTo>
                      <a:pt x="34" y="4"/>
                    </a:lnTo>
                    <a:lnTo>
                      <a:pt x="34" y="0"/>
                    </a:lnTo>
                    <a:lnTo>
                      <a:pt x="34" y="0"/>
                    </a:lnTo>
                    <a:lnTo>
                      <a:pt x="38" y="0"/>
                    </a:lnTo>
                    <a:lnTo>
                      <a:pt x="38" y="0"/>
                    </a:lnTo>
                    <a:lnTo>
                      <a:pt x="38" y="0"/>
                    </a:lnTo>
                    <a:lnTo>
                      <a:pt x="38" y="0"/>
                    </a:lnTo>
                    <a:lnTo>
                      <a:pt x="38" y="0"/>
                    </a:lnTo>
                    <a:lnTo>
                      <a:pt x="38" y="0"/>
                    </a:lnTo>
                    <a:lnTo>
                      <a:pt x="42" y="0"/>
                    </a:lnTo>
                    <a:lnTo>
                      <a:pt x="42" y="0"/>
                    </a:lnTo>
                    <a:lnTo>
                      <a:pt x="44" y="0"/>
                    </a:lnTo>
                    <a:lnTo>
                      <a:pt x="44" y="0"/>
                    </a:lnTo>
                    <a:lnTo>
                      <a:pt x="44" y="4"/>
                    </a:lnTo>
                    <a:lnTo>
                      <a:pt x="44" y="4"/>
                    </a:lnTo>
                    <a:lnTo>
                      <a:pt x="48" y="4"/>
                    </a:lnTo>
                    <a:lnTo>
                      <a:pt x="48" y="4"/>
                    </a:lnTo>
                    <a:lnTo>
                      <a:pt x="48" y="4"/>
                    </a:lnTo>
                    <a:lnTo>
                      <a:pt x="48" y="4"/>
                    </a:lnTo>
                    <a:lnTo>
                      <a:pt x="48" y="4"/>
                    </a:lnTo>
                    <a:lnTo>
                      <a:pt x="52" y="4"/>
                    </a:lnTo>
                    <a:lnTo>
                      <a:pt x="52" y="4"/>
                    </a:lnTo>
                    <a:lnTo>
                      <a:pt x="52" y="4"/>
                    </a:lnTo>
                    <a:lnTo>
                      <a:pt x="52" y="4"/>
                    </a:lnTo>
                    <a:lnTo>
                      <a:pt x="52" y="4"/>
                    </a:lnTo>
                    <a:lnTo>
                      <a:pt x="52" y="0"/>
                    </a:lnTo>
                    <a:lnTo>
                      <a:pt x="56" y="0"/>
                    </a:lnTo>
                    <a:lnTo>
                      <a:pt x="56" y="0"/>
                    </a:lnTo>
                    <a:lnTo>
                      <a:pt x="60" y="0"/>
                    </a:lnTo>
                    <a:lnTo>
                      <a:pt x="60" y="0"/>
                    </a:lnTo>
                    <a:lnTo>
                      <a:pt x="60" y="0"/>
                    </a:lnTo>
                    <a:lnTo>
                      <a:pt x="60" y="0"/>
                    </a:lnTo>
                    <a:lnTo>
                      <a:pt x="60" y="0"/>
                    </a:lnTo>
                    <a:lnTo>
                      <a:pt x="60" y="4"/>
                    </a:lnTo>
                    <a:lnTo>
                      <a:pt x="60" y="4"/>
                    </a:lnTo>
                    <a:lnTo>
                      <a:pt x="60" y="4"/>
                    </a:lnTo>
                    <a:lnTo>
                      <a:pt x="60" y="4"/>
                    </a:lnTo>
                    <a:lnTo>
                      <a:pt x="60" y="4"/>
                    </a:lnTo>
                    <a:lnTo>
                      <a:pt x="64" y="4"/>
                    </a:lnTo>
                    <a:lnTo>
                      <a:pt x="64" y="4"/>
                    </a:lnTo>
                    <a:lnTo>
                      <a:pt x="64" y="4"/>
                    </a:lnTo>
                    <a:lnTo>
                      <a:pt x="68" y="4"/>
                    </a:lnTo>
                    <a:lnTo>
                      <a:pt x="68" y="8"/>
                    </a:lnTo>
                    <a:lnTo>
                      <a:pt x="70" y="8"/>
                    </a:lnTo>
                    <a:lnTo>
                      <a:pt x="70" y="8"/>
                    </a:lnTo>
                    <a:lnTo>
                      <a:pt x="70" y="12"/>
                    </a:lnTo>
                    <a:lnTo>
                      <a:pt x="74" y="12"/>
                    </a:lnTo>
                    <a:lnTo>
                      <a:pt x="74" y="12"/>
                    </a:lnTo>
                    <a:lnTo>
                      <a:pt x="74" y="12"/>
                    </a:lnTo>
                    <a:lnTo>
                      <a:pt x="74" y="12"/>
                    </a:lnTo>
                    <a:lnTo>
                      <a:pt x="78" y="12"/>
                    </a:lnTo>
                    <a:lnTo>
                      <a:pt x="78" y="16"/>
                    </a:lnTo>
                    <a:lnTo>
                      <a:pt x="78" y="16"/>
                    </a:lnTo>
                    <a:lnTo>
                      <a:pt x="78" y="16"/>
                    </a:lnTo>
                    <a:lnTo>
                      <a:pt x="78" y="16"/>
                    </a:lnTo>
                    <a:lnTo>
                      <a:pt x="82" y="16"/>
                    </a:lnTo>
                    <a:lnTo>
                      <a:pt x="82" y="16"/>
                    </a:lnTo>
                    <a:lnTo>
                      <a:pt x="82" y="16"/>
                    </a:lnTo>
                    <a:lnTo>
                      <a:pt x="82" y="16"/>
                    </a:lnTo>
                    <a:lnTo>
                      <a:pt x="82" y="16"/>
                    </a:lnTo>
                    <a:lnTo>
                      <a:pt x="82" y="20"/>
                    </a:lnTo>
                    <a:lnTo>
                      <a:pt x="82" y="24"/>
                    </a:lnTo>
                    <a:lnTo>
                      <a:pt x="78" y="24"/>
                    </a:lnTo>
                    <a:lnTo>
                      <a:pt x="82" y="24"/>
                    </a:lnTo>
                    <a:lnTo>
                      <a:pt x="82" y="24"/>
                    </a:lnTo>
                    <a:lnTo>
                      <a:pt x="82" y="24"/>
                    </a:lnTo>
                    <a:lnTo>
                      <a:pt x="82" y="24"/>
                    </a:lnTo>
                    <a:lnTo>
                      <a:pt x="82" y="24"/>
                    </a:lnTo>
                    <a:lnTo>
                      <a:pt x="86" y="24"/>
                    </a:lnTo>
                    <a:lnTo>
                      <a:pt x="86" y="26"/>
                    </a:lnTo>
                    <a:lnTo>
                      <a:pt x="86" y="26"/>
                    </a:lnTo>
                    <a:lnTo>
                      <a:pt x="86" y="26"/>
                    </a:lnTo>
                    <a:lnTo>
                      <a:pt x="82" y="26"/>
                    </a:lnTo>
                    <a:lnTo>
                      <a:pt x="82" y="26"/>
                    </a:lnTo>
                    <a:lnTo>
                      <a:pt x="78" y="26"/>
                    </a:lnTo>
                    <a:lnTo>
                      <a:pt x="78" y="26"/>
                    </a:lnTo>
                    <a:lnTo>
                      <a:pt x="78" y="30"/>
                    </a:lnTo>
                    <a:lnTo>
                      <a:pt x="78" y="30"/>
                    </a:lnTo>
                    <a:lnTo>
                      <a:pt x="74" y="30"/>
                    </a:lnTo>
                    <a:lnTo>
                      <a:pt x="74" y="30"/>
                    </a:lnTo>
                    <a:lnTo>
                      <a:pt x="74" y="30"/>
                    </a:lnTo>
                    <a:lnTo>
                      <a:pt x="70" y="34"/>
                    </a:lnTo>
                    <a:lnTo>
                      <a:pt x="70" y="34"/>
                    </a:lnTo>
                    <a:lnTo>
                      <a:pt x="70" y="34"/>
                    </a:lnTo>
                    <a:lnTo>
                      <a:pt x="70" y="34"/>
                    </a:lnTo>
                    <a:lnTo>
                      <a:pt x="70" y="34"/>
                    </a:lnTo>
                    <a:lnTo>
                      <a:pt x="70" y="38"/>
                    </a:lnTo>
                    <a:lnTo>
                      <a:pt x="70" y="38"/>
                    </a:lnTo>
                    <a:lnTo>
                      <a:pt x="70" y="38"/>
                    </a:lnTo>
                    <a:lnTo>
                      <a:pt x="70" y="42"/>
                    </a:lnTo>
                    <a:lnTo>
                      <a:pt x="70" y="42"/>
                    </a:lnTo>
                    <a:lnTo>
                      <a:pt x="70" y="42"/>
                    </a:lnTo>
                    <a:lnTo>
                      <a:pt x="68" y="42"/>
                    </a:lnTo>
                    <a:lnTo>
                      <a:pt x="68" y="46"/>
                    </a:lnTo>
                    <a:lnTo>
                      <a:pt x="68" y="46"/>
                    </a:lnTo>
                    <a:lnTo>
                      <a:pt x="68" y="46"/>
                    </a:lnTo>
                    <a:lnTo>
                      <a:pt x="68" y="46"/>
                    </a:lnTo>
                    <a:lnTo>
                      <a:pt x="68" y="46"/>
                    </a:lnTo>
                    <a:lnTo>
                      <a:pt x="68" y="46"/>
                    </a:lnTo>
                    <a:lnTo>
                      <a:pt x="70" y="46"/>
                    </a:lnTo>
                    <a:lnTo>
                      <a:pt x="70" y="50"/>
                    </a:lnTo>
                    <a:lnTo>
                      <a:pt x="70" y="50"/>
                    </a:lnTo>
                    <a:lnTo>
                      <a:pt x="70" y="50"/>
                    </a:lnTo>
                    <a:lnTo>
                      <a:pt x="68" y="50"/>
                    </a:lnTo>
                    <a:lnTo>
                      <a:pt x="68" y="50"/>
                    </a:lnTo>
                    <a:lnTo>
                      <a:pt x="68" y="50"/>
                    </a:lnTo>
                    <a:lnTo>
                      <a:pt x="68" y="50"/>
                    </a:lnTo>
                    <a:lnTo>
                      <a:pt x="68" y="50"/>
                    </a:lnTo>
                    <a:lnTo>
                      <a:pt x="68" y="46"/>
                    </a:lnTo>
                    <a:lnTo>
                      <a:pt x="68" y="46"/>
                    </a:lnTo>
                    <a:lnTo>
                      <a:pt x="68" y="46"/>
                    </a:lnTo>
                    <a:lnTo>
                      <a:pt x="64" y="46"/>
                    </a:lnTo>
                    <a:lnTo>
                      <a:pt x="64" y="50"/>
                    </a:lnTo>
                    <a:lnTo>
                      <a:pt x="64" y="50"/>
                    </a:lnTo>
                    <a:lnTo>
                      <a:pt x="64" y="50"/>
                    </a:lnTo>
                    <a:lnTo>
                      <a:pt x="64" y="50"/>
                    </a:lnTo>
                    <a:lnTo>
                      <a:pt x="64" y="50"/>
                    </a:lnTo>
                    <a:lnTo>
                      <a:pt x="60" y="50"/>
                    </a:lnTo>
                    <a:lnTo>
                      <a:pt x="60" y="50"/>
                    </a:lnTo>
                    <a:lnTo>
                      <a:pt x="60" y="50"/>
                    </a:lnTo>
                    <a:lnTo>
                      <a:pt x="60" y="50"/>
                    </a:lnTo>
                    <a:lnTo>
                      <a:pt x="60" y="50"/>
                    </a:lnTo>
                    <a:lnTo>
                      <a:pt x="60" y="50"/>
                    </a:lnTo>
                    <a:lnTo>
                      <a:pt x="56" y="50"/>
                    </a:lnTo>
                    <a:lnTo>
                      <a:pt x="56" y="50"/>
                    </a:lnTo>
                    <a:lnTo>
                      <a:pt x="56" y="52"/>
                    </a:lnTo>
                    <a:lnTo>
                      <a:pt x="56" y="52"/>
                    </a:lnTo>
                    <a:lnTo>
                      <a:pt x="56" y="52"/>
                    </a:lnTo>
                    <a:lnTo>
                      <a:pt x="56" y="52"/>
                    </a:lnTo>
                    <a:lnTo>
                      <a:pt x="56" y="52"/>
                    </a:lnTo>
                    <a:lnTo>
                      <a:pt x="56" y="52"/>
                    </a:lnTo>
                    <a:lnTo>
                      <a:pt x="52" y="52"/>
                    </a:lnTo>
                    <a:lnTo>
                      <a:pt x="52" y="52"/>
                    </a:lnTo>
                    <a:lnTo>
                      <a:pt x="52" y="52"/>
                    </a:lnTo>
                    <a:lnTo>
                      <a:pt x="52" y="56"/>
                    </a:lnTo>
                    <a:lnTo>
                      <a:pt x="48" y="56"/>
                    </a:lnTo>
                    <a:lnTo>
                      <a:pt x="48" y="52"/>
                    </a:lnTo>
                    <a:lnTo>
                      <a:pt x="48" y="52"/>
                    </a:lnTo>
                    <a:lnTo>
                      <a:pt x="48" y="52"/>
                    </a:lnTo>
                    <a:lnTo>
                      <a:pt x="48" y="52"/>
                    </a:lnTo>
                    <a:lnTo>
                      <a:pt x="48" y="52"/>
                    </a:lnTo>
                    <a:lnTo>
                      <a:pt x="48" y="52"/>
                    </a:lnTo>
                    <a:lnTo>
                      <a:pt x="44" y="52"/>
                    </a:lnTo>
                    <a:lnTo>
                      <a:pt x="44" y="52"/>
                    </a:lnTo>
                    <a:lnTo>
                      <a:pt x="44" y="52"/>
                    </a:lnTo>
                    <a:lnTo>
                      <a:pt x="44" y="52"/>
                    </a:lnTo>
                    <a:lnTo>
                      <a:pt x="42" y="52"/>
                    </a:lnTo>
                    <a:lnTo>
                      <a:pt x="42" y="52"/>
                    </a:lnTo>
                    <a:lnTo>
                      <a:pt x="42" y="52"/>
                    </a:lnTo>
                    <a:lnTo>
                      <a:pt x="38" y="52"/>
                    </a:lnTo>
                    <a:lnTo>
                      <a:pt x="38" y="52"/>
                    </a:lnTo>
                    <a:lnTo>
                      <a:pt x="38" y="52"/>
                    </a:lnTo>
                    <a:lnTo>
                      <a:pt x="38" y="52"/>
                    </a:lnTo>
                    <a:lnTo>
                      <a:pt x="38" y="52"/>
                    </a:lnTo>
                    <a:lnTo>
                      <a:pt x="38" y="52"/>
                    </a:lnTo>
                    <a:close/>
                    <a:moveTo>
                      <a:pt x="4" y="26"/>
                    </a:moveTo>
                    <a:lnTo>
                      <a:pt x="0" y="26"/>
                    </a:lnTo>
                    <a:lnTo>
                      <a:pt x="4" y="24"/>
                    </a:lnTo>
                    <a:lnTo>
                      <a:pt x="4" y="24"/>
                    </a:lnTo>
                    <a:lnTo>
                      <a:pt x="4" y="24"/>
                    </a:lnTo>
                    <a:lnTo>
                      <a:pt x="4" y="24"/>
                    </a:lnTo>
                    <a:lnTo>
                      <a:pt x="4" y="20"/>
                    </a:lnTo>
                    <a:lnTo>
                      <a:pt x="4" y="20"/>
                    </a:lnTo>
                    <a:lnTo>
                      <a:pt x="4" y="20"/>
                    </a:lnTo>
                    <a:lnTo>
                      <a:pt x="4" y="16"/>
                    </a:lnTo>
                    <a:lnTo>
                      <a:pt x="4" y="16"/>
                    </a:lnTo>
                    <a:lnTo>
                      <a:pt x="4" y="16"/>
                    </a:lnTo>
                    <a:lnTo>
                      <a:pt x="4" y="16"/>
                    </a:lnTo>
                    <a:lnTo>
                      <a:pt x="4" y="20"/>
                    </a:lnTo>
                    <a:lnTo>
                      <a:pt x="4" y="20"/>
                    </a:lnTo>
                    <a:lnTo>
                      <a:pt x="4" y="24"/>
                    </a:lnTo>
                    <a:lnTo>
                      <a:pt x="4" y="24"/>
                    </a:lnTo>
                    <a:lnTo>
                      <a:pt x="4" y="26"/>
                    </a:lnTo>
                    <a:lnTo>
                      <a:pt x="4" y="26"/>
                    </a:lnTo>
                    <a:lnTo>
                      <a:pt x="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5" name="Freeform 112">
                <a:extLst>
                  <a:ext uri="{FF2B5EF4-FFF2-40B4-BE49-F238E27FC236}">
                    <a16:creationId xmlns:a16="http://schemas.microsoft.com/office/drawing/2014/main" id="{F67082AA-3B9F-4E12-A31C-D5E28B0314A1}"/>
                  </a:ext>
                </a:extLst>
              </p:cNvPr>
              <p:cNvSpPr>
                <a:spLocks/>
              </p:cNvSpPr>
              <p:nvPr/>
            </p:nvSpPr>
            <p:spPr bwMode="auto">
              <a:xfrm>
                <a:off x="4497721" y="8433155"/>
                <a:ext cx="17426" cy="24396"/>
              </a:xfrm>
              <a:custGeom>
                <a:avLst/>
                <a:gdLst>
                  <a:gd name="T0" fmla="*/ 6 w 10"/>
                  <a:gd name="T1" fmla="*/ 10 h 14"/>
                  <a:gd name="T2" fmla="*/ 6 w 10"/>
                  <a:gd name="T3" fmla="*/ 14 h 14"/>
                  <a:gd name="T4" fmla="*/ 6 w 10"/>
                  <a:gd name="T5" fmla="*/ 14 h 14"/>
                  <a:gd name="T6" fmla="*/ 6 w 10"/>
                  <a:gd name="T7" fmla="*/ 14 h 14"/>
                  <a:gd name="T8" fmla="*/ 6 w 10"/>
                  <a:gd name="T9" fmla="*/ 14 h 14"/>
                  <a:gd name="T10" fmla="*/ 6 w 10"/>
                  <a:gd name="T11" fmla="*/ 10 h 14"/>
                  <a:gd name="T12" fmla="*/ 6 w 10"/>
                  <a:gd name="T13" fmla="*/ 10 h 14"/>
                  <a:gd name="T14" fmla="*/ 4 w 10"/>
                  <a:gd name="T15" fmla="*/ 10 h 14"/>
                  <a:gd name="T16" fmla="*/ 4 w 10"/>
                  <a:gd name="T17" fmla="*/ 14 h 14"/>
                  <a:gd name="T18" fmla="*/ 4 w 10"/>
                  <a:gd name="T19" fmla="*/ 14 h 14"/>
                  <a:gd name="T20" fmla="*/ 4 w 10"/>
                  <a:gd name="T21" fmla="*/ 14 h 14"/>
                  <a:gd name="T22" fmla="*/ 0 w 10"/>
                  <a:gd name="T23" fmla="*/ 14 h 14"/>
                  <a:gd name="T24" fmla="*/ 0 w 10"/>
                  <a:gd name="T25" fmla="*/ 10 h 14"/>
                  <a:gd name="T26" fmla="*/ 0 w 10"/>
                  <a:gd name="T27" fmla="*/ 10 h 14"/>
                  <a:gd name="T28" fmla="*/ 0 w 10"/>
                  <a:gd name="T29" fmla="*/ 10 h 14"/>
                  <a:gd name="T30" fmla="*/ 0 w 10"/>
                  <a:gd name="T31" fmla="*/ 10 h 14"/>
                  <a:gd name="T32" fmla="*/ 0 w 10"/>
                  <a:gd name="T33" fmla="*/ 10 h 14"/>
                  <a:gd name="T34" fmla="*/ 0 w 10"/>
                  <a:gd name="T35" fmla="*/ 10 h 14"/>
                  <a:gd name="T36" fmla="*/ 0 w 10"/>
                  <a:gd name="T37" fmla="*/ 10 h 14"/>
                  <a:gd name="T38" fmla="*/ 0 w 10"/>
                  <a:gd name="T39" fmla="*/ 6 h 14"/>
                  <a:gd name="T40" fmla="*/ 0 w 10"/>
                  <a:gd name="T41" fmla="*/ 6 h 14"/>
                  <a:gd name="T42" fmla="*/ 0 w 10"/>
                  <a:gd name="T43" fmla="*/ 6 h 14"/>
                  <a:gd name="T44" fmla="*/ 0 w 10"/>
                  <a:gd name="T45" fmla="*/ 6 h 14"/>
                  <a:gd name="T46" fmla="*/ 0 w 10"/>
                  <a:gd name="T47" fmla="*/ 6 h 14"/>
                  <a:gd name="T48" fmla="*/ 0 w 10"/>
                  <a:gd name="T49" fmla="*/ 2 h 14"/>
                  <a:gd name="T50" fmla="*/ 0 w 10"/>
                  <a:gd name="T51" fmla="*/ 2 h 14"/>
                  <a:gd name="T52" fmla="*/ 0 w 10"/>
                  <a:gd name="T53" fmla="*/ 2 h 14"/>
                  <a:gd name="T54" fmla="*/ 0 w 10"/>
                  <a:gd name="T55" fmla="*/ 0 h 14"/>
                  <a:gd name="T56" fmla="*/ 0 w 10"/>
                  <a:gd name="T57" fmla="*/ 0 h 14"/>
                  <a:gd name="T58" fmla="*/ 4 w 10"/>
                  <a:gd name="T59" fmla="*/ 0 h 14"/>
                  <a:gd name="T60" fmla="*/ 4 w 10"/>
                  <a:gd name="T61" fmla="*/ 0 h 14"/>
                  <a:gd name="T62" fmla="*/ 4 w 10"/>
                  <a:gd name="T63" fmla="*/ 0 h 14"/>
                  <a:gd name="T64" fmla="*/ 4 w 10"/>
                  <a:gd name="T65" fmla="*/ 0 h 14"/>
                  <a:gd name="T66" fmla="*/ 4 w 10"/>
                  <a:gd name="T67" fmla="*/ 0 h 14"/>
                  <a:gd name="T68" fmla="*/ 4 w 10"/>
                  <a:gd name="T69" fmla="*/ 0 h 14"/>
                  <a:gd name="T70" fmla="*/ 4 w 10"/>
                  <a:gd name="T71" fmla="*/ 0 h 14"/>
                  <a:gd name="T72" fmla="*/ 4 w 10"/>
                  <a:gd name="T73" fmla="*/ 0 h 14"/>
                  <a:gd name="T74" fmla="*/ 4 w 10"/>
                  <a:gd name="T75" fmla="*/ 0 h 14"/>
                  <a:gd name="T76" fmla="*/ 4 w 10"/>
                  <a:gd name="T77" fmla="*/ 2 h 14"/>
                  <a:gd name="T78" fmla="*/ 4 w 10"/>
                  <a:gd name="T79" fmla="*/ 2 h 14"/>
                  <a:gd name="T80" fmla="*/ 4 w 10"/>
                  <a:gd name="T81" fmla="*/ 2 h 14"/>
                  <a:gd name="T82" fmla="*/ 6 w 10"/>
                  <a:gd name="T83" fmla="*/ 2 h 14"/>
                  <a:gd name="T84" fmla="*/ 6 w 10"/>
                  <a:gd name="T85" fmla="*/ 2 h 14"/>
                  <a:gd name="T86" fmla="*/ 6 w 10"/>
                  <a:gd name="T87" fmla="*/ 6 h 14"/>
                  <a:gd name="T88" fmla="*/ 6 w 10"/>
                  <a:gd name="T89" fmla="*/ 6 h 14"/>
                  <a:gd name="T90" fmla="*/ 6 w 10"/>
                  <a:gd name="T91" fmla="*/ 6 h 14"/>
                  <a:gd name="T92" fmla="*/ 6 w 10"/>
                  <a:gd name="T93" fmla="*/ 6 h 14"/>
                  <a:gd name="T94" fmla="*/ 10 w 10"/>
                  <a:gd name="T95" fmla="*/ 6 h 14"/>
                  <a:gd name="T96" fmla="*/ 10 w 10"/>
                  <a:gd name="T97" fmla="*/ 6 h 14"/>
                  <a:gd name="T98" fmla="*/ 10 w 10"/>
                  <a:gd name="T99" fmla="*/ 6 h 14"/>
                  <a:gd name="T100" fmla="*/ 10 w 10"/>
                  <a:gd name="T101" fmla="*/ 6 h 14"/>
                  <a:gd name="T102" fmla="*/ 6 w 10"/>
                  <a:gd name="T103" fmla="*/ 10 h 14"/>
                  <a:gd name="T104" fmla="*/ 6 w 10"/>
                  <a:gd name="T105" fmla="*/ 10 h 14"/>
                  <a:gd name="T106" fmla="*/ 6 w 10"/>
                  <a:gd name="T107" fmla="*/ 10 h 14"/>
                  <a:gd name="T108" fmla="*/ 6 w 10"/>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4">
                    <a:moveTo>
                      <a:pt x="6" y="10"/>
                    </a:moveTo>
                    <a:lnTo>
                      <a:pt x="6" y="14"/>
                    </a:lnTo>
                    <a:lnTo>
                      <a:pt x="6" y="14"/>
                    </a:lnTo>
                    <a:lnTo>
                      <a:pt x="6" y="14"/>
                    </a:lnTo>
                    <a:lnTo>
                      <a:pt x="6" y="14"/>
                    </a:lnTo>
                    <a:lnTo>
                      <a:pt x="6" y="10"/>
                    </a:lnTo>
                    <a:lnTo>
                      <a:pt x="6" y="10"/>
                    </a:lnTo>
                    <a:lnTo>
                      <a:pt x="4" y="10"/>
                    </a:lnTo>
                    <a:lnTo>
                      <a:pt x="4" y="14"/>
                    </a:lnTo>
                    <a:lnTo>
                      <a:pt x="4" y="14"/>
                    </a:lnTo>
                    <a:lnTo>
                      <a:pt x="4" y="14"/>
                    </a:lnTo>
                    <a:lnTo>
                      <a:pt x="0" y="14"/>
                    </a:lnTo>
                    <a:lnTo>
                      <a:pt x="0" y="10"/>
                    </a:lnTo>
                    <a:lnTo>
                      <a:pt x="0" y="10"/>
                    </a:lnTo>
                    <a:lnTo>
                      <a:pt x="0" y="10"/>
                    </a:lnTo>
                    <a:lnTo>
                      <a:pt x="0" y="10"/>
                    </a:lnTo>
                    <a:lnTo>
                      <a:pt x="0" y="10"/>
                    </a:lnTo>
                    <a:lnTo>
                      <a:pt x="0" y="10"/>
                    </a:lnTo>
                    <a:lnTo>
                      <a:pt x="0" y="10"/>
                    </a:lnTo>
                    <a:lnTo>
                      <a:pt x="0" y="6"/>
                    </a:lnTo>
                    <a:lnTo>
                      <a:pt x="0" y="6"/>
                    </a:lnTo>
                    <a:lnTo>
                      <a:pt x="0" y="6"/>
                    </a:lnTo>
                    <a:lnTo>
                      <a:pt x="0" y="6"/>
                    </a:lnTo>
                    <a:lnTo>
                      <a:pt x="0" y="6"/>
                    </a:lnTo>
                    <a:lnTo>
                      <a:pt x="0" y="2"/>
                    </a:lnTo>
                    <a:lnTo>
                      <a:pt x="0" y="2"/>
                    </a:lnTo>
                    <a:lnTo>
                      <a:pt x="0" y="2"/>
                    </a:lnTo>
                    <a:lnTo>
                      <a:pt x="0" y="0"/>
                    </a:lnTo>
                    <a:lnTo>
                      <a:pt x="0" y="0"/>
                    </a:lnTo>
                    <a:lnTo>
                      <a:pt x="4" y="0"/>
                    </a:lnTo>
                    <a:lnTo>
                      <a:pt x="4" y="0"/>
                    </a:lnTo>
                    <a:lnTo>
                      <a:pt x="4" y="0"/>
                    </a:lnTo>
                    <a:lnTo>
                      <a:pt x="4" y="0"/>
                    </a:lnTo>
                    <a:lnTo>
                      <a:pt x="4" y="0"/>
                    </a:lnTo>
                    <a:lnTo>
                      <a:pt x="4" y="0"/>
                    </a:lnTo>
                    <a:lnTo>
                      <a:pt x="4" y="0"/>
                    </a:lnTo>
                    <a:lnTo>
                      <a:pt x="4" y="0"/>
                    </a:lnTo>
                    <a:lnTo>
                      <a:pt x="4" y="0"/>
                    </a:lnTo>
                    <a:lnTo>
                      <a:pt x="4" y="2"/>
                    </a:lnTo>
                    <a:lnTo>
                      <a:pt x="4" y="2"/>
                    </a:lnTo>
                    <a:lnTo>
                      <a:pt x="4" y="2"/>
                    </a:lnTo>
                    <a:lnTo>
                      <a:pt x="6" y="2"/>
                    </a:lnTo>
                    <a:lnTo>
                      <a:pt x="6" y="2"/>
                    </a:lnTo>
                    <a:lnTo>
                      <a:pt x="6" y="6"/>
                    </a:lnTo>
                    <a:lnTo>
                      <a:pt x="6" y="6"/>
                    </a:lnTo>
                    <a:lnTo>
                      <a:pt x="6" y="6"/>
                    </a:lnTo>
                    <a:lnTo>
                      <a:pt x="6" y="6"/>
                    </a:lnTo>
                    <a:lnTo>
                      <a:pt x="10" y="6"/>
                    </a:lnTo>
                    <a:lnTo>
                      <a:pt x="10" y="6"/>
                    </a:lnTo>
                    <a:lnTo>
                      <a:pt x="10" y="6"/>
                    </a:lnTo>
                    <a:lnTo>
                      <a:pt x="10" y="6"/>
                    </a:lnTo>
                    <a:lnTo>
                      <a:pt x="6" y="10"/>
                    </a:lnTo>
                    <a:lnTo>
                      <a:pt x="6" y="10"/>
                    </a:lnTo>
                    <a:lnTo>
                      <a:pt x="6" y="10"/>
                    </a:lnTo>
                    <a:lnTo>
                      <a:pt x="6"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6" name="Freeform 113">
                <a:extLst>
                  <a:ext uri="{FF2B5EF4-FFF2-40B4-BE49-F238E27FC236}">
                    <a16:creationId xmlns:a16="http://schemas.microsoft.com/office/drawing/2014/main" id="{8C6DA85B-F786-4455-AD78-8A7545D23C3C}"/>
                  </a:ext>
                </a:extLst>
              </p:cNvPr>
              <p:cNvSpPr>
                <a:spLocks/>
              </p:cNvSpPr>
              <p:nvPr/>
            </p:nvSpPr>
            <p:spPr bwMode="auto">
              <a:xfrm>
                <a:off x="4860178" y="8701513"/>
                <a:ext cx="59248" cy="52278"/>
              </a:xfrm>
              <a:custGeom>
                <a:avLst/>
                <a:gdLst>
                  <a:gd name="T0" fmla="*/ 0 w 34"/>
                  <a:gd name="T1" fmla="*/ 12 h 30"/>
                  <a:gd name="T2" fmla="*/ 4 w 34"/>
                  <a:gd name="T3" fmla="*/ 12 h 30"/>
                  <a:gd name="T4" fmla="*/ 4 w 34"/>
                  <a:gd name="T5" fmla="*/ 8 h 30"/>
                  <a:gd name="T6" fmla="*/ 4 w 34"/>
                  <a:gd name="T7" fmla="*/ 8 h 30"/>
                  <a:gd name="T8" fmla="*/ 4 w 34"/>
                  <a:gd name="T9" fmla="*/ 4 h 30"/>
                  <a:gd name="T10" fmla="*/ 8 w 34"/>
                  <a:gd name="T11" fmla="*/ 4 h 30"/>
                  <a:gd name="T12" fmla="*/ 12 w 34"/>
                  <a:gd name="T13" fmla="*/ 4 h 30"/>
                  <a:gd name="T14" fmla="*/ 12 w 34"/>
                  <a:gd name="T15" fmla="*/ 4 h 30"/>
                  <a:gd name="T16" fmla="*/ 16 w 34"/>
                  <a:gd name="T17" fmla="*/ 4 h 30"/>
                  <a:gd name="T18" fmla="*/ 16 w 34"/>
                  <a:gd name="T19" fmla="*/ 4 h 30"/>
                  <a:gd name="T20" fmla="*/ 20 w 34"/>
                  <a:gd name="T21" fmla="*/ 0 h 30"/>
                  <a:gd name="T22" fmla="*/ 22 w 34"/>
                  <a:gd name="T23" fmla="*/ 0 h 30"/>
                  <a:gd name="T24" fmla="*/ 22 w 34"/>
                  <a:gd name="T25" fmla="*/ 0 h 30"/>
                  <a:gd name="T26" fmla="*/ 26 w 34"/>
                  <a:gd name="T27" fmla="*/ 0 h 30"/>
                  <a:gd name="T28" fmla="*/ 26 w 34"/>
                  <a:gd name="T29" fmla="*/ 4 h 30"/>
                  <a:gd name="T30" fmla="*/ 30 w 34"/>
                  <a:gd name="T31" fmla="*/ 4 h 30"/>
                  <a:gd name="T32" fmla="*/ 34 w 34"/>
                  <a:gd name="T33" fmla="*/ 8 h 30"/>
                  <a:gd name="T34" fmla="*/ 34 w 34"/>
                  <a:gd name="T35" fmla="*/ 12 h 30"/>
                  <a:gd name="T36" fmla="*/ 34 w 34"/>
                  <a:gd name="T37" fmla="*/ 12 h 30"/>
                  <a:gd name="T38" fmla="*/ 34 w 34"/>
                  <a:gd name="T39" fmla="*/ 12 h 30"/>
                  <a:gd name="T40" fmla="*/ 34 w 34"/>
                  <a:gd name="T41" fmla="*/ 16 h 30"/>
                  <a:gd name="T42" fmla="*/ 34 w 34"/>
                  <a:gd name="T43" fmla="*/ 16 h 30"/>
                  <a:gd name="T44" fmla="*/ 34 w 34"/>
                  <a:gd name="T45" fmla="*/ 20 h 30"/>
                  <a:gd name="T46" fmla="*/ 34 w 34"/>
                  <a:gd name="T47" fmla="*/ 20 h 30"/>
                  <a:gd name="T48" fmla="*/ 34 w 34"/>
                  <a:gd name="T49" fmla="*/ 20 h 30"/>
                  <a:gd name="T50" fmla="*/ 30 w 34"/>
                  <a:gd name="T51" fmla="*/ 24 h 30"/>
                  <a:gd name="T52" fmla="*/ 30 w 34"/>
                  <a:gd name="T53" fmla="*/ 24 h 30"/>
                  <a:gd name="T54" fmla="*/ 30 w 34"/>
                  <a:gd name="T55" fmla="*/ 26 h 30"/>
                  <a:gd name="T56" fmla="*/ 26 w 34"/>
                  <a:gd name="T57" fmla="*/ 26 h 30"/>
                  <a:gd name="T58" fmla="*/ 26 w 34"/>
                  <a:gd name="T59" fmla="*/ 24 h 30"/>
                  <a:gd name="T60" fmla="*/ 22 w 34"/>
                  <a:gd name="T61" fmla="*/ 24 h 30"/>
                  <a:gd name="T62" fmla="*/ 20 w 34"/>
                  <a:gd name="T63" fmla="*/ 26 h 30"/>
                  <a:gd name="T64" fmla="*/ 20 w 34"/>
                  <a:gd name="T65" fmla="*/ 30 h 30"/>
                  <a:gd name="T66" fmla="*/ 16 w 34"/>
                  <a:gd name="T67" fmla="*/ 30 h 30"/>
                  <a:gd name="T68" fmla="*/ 16 w 34"/>
                  <a:gd name="T69" fmla="*/ 30 h 30"/>
                  <a:gd name="T70" fmla="*/ 12 w 34"/>
                  <a:gd name="T71" fmla="*/ 30 h 30"/>
                  <a:gd name="T72" fmla="*/ 12 w 34"/>
                  <a:gd name="T73" fmla="*/ 30 h 30"/>
                  <a:gd name="T74" fmla="*/ 8 w 34"/>
                  <a:gd name="T75" fmla="*/ 30 h 30"/>
                  <a:gd name="T76" fmla="*/ 8 w 34"/>
                  <a:gd name="T77" fmla="*/ 30 h 30"/>
                  <a:gd name="T78" fmla="*/ 4 w 34"/>
                  <a:gd name="T79" fmla="*/ 30 h 30"/>
                  <a:gd name="T80" fmla="*/ 4 w 34"/>
                  <a:gd name="T81" fmla="*/ 30 h 30"/>
                  <a:gd name="T82" fmla="*/ 4 w 34"/>
                  <a:gd name="T83" fmla="*/ 30 h 30"/>
                  <a:gd name="T84" fmla="*/ 0 w 34"/>
                  <a:gd name="T85" fmla="*/ 26 h 30"/>
                  <a:gd name="T86" fmla="*/ 0 w 34"/>
                  <a:gd name="T87" fmla="*/ 24 h 30"/>
                  <a:gd name="T88" fmla="*/ 0 w 34"/>
                  <a:gd name="T89" fmla="*/ 20 h 30"/>
                  <a:gd name="T90" fmla="*/ 0 w 34"/>
                  <a:gd name="T91" fmla="*/ 20 h 30"/>
                  <a:gd name="T92" fmla="*/ 0 w 34"/>
                  <a:gd name="T93" fmla="*/ 20 h 30"/>
                  <a:gd name="T94" fmla="*/ 0 w 34"/>
                  <a:gd name="T95" fmla="*/ 20 h 30"/>
                  <a:gd name="T96" fmla="*/ 0 w 34"/>
                  <a:gd name="T97" fmla="*/ 16 h 30"/>
                  <a:gd name="T98" fmla="*/ 0 w 34"/>
                  <a:gd name="T99" fmla="*/ 12 h 30"/>
                  <a:gd name="T100" fmla="*/ 0 w 34"/>
                  <a:gd name="T101"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0" y="12"/>
                    </a:moveTo>
                    <a:lnTo>
                      <a:pt x="0" y="12"/>
                    </a:lnTo>
                    <a:lnTo>
                      <a:pt x="0" y="12"/>
                    </a:lnTo>
                    <a:lnTo>
                      <a:pt x="4" y="12"/>
                    </a:lnTo>
                    <a:lnTo>
                      <a:pt x="4" y="12"/>
                    </a:lnTo>
                    <a:lnTo>
                      <a:pt x="4" y="8"/>
                    </a:lnTo>
                    <a:lnTo>
                      <a:pt x="4" y="8"/>
                    </a:lnTo>
                    <a:lnTo>
                      <a:pt x="4" y="8"/>
                    </a:lnTo>
                    <a:lnTo>
                      <a:pt x="4" y="8"/>
                    </a:lnTo>
                    <a:lnTo>
                      <a:pt x="4" y="4"/>
                    </a:lnTo>
                    <a:lnTo>
                      <a:pt x="8" y="4"/>
                    </a:lnTo>
                    <a:lnTo>
                      <a:pt x="8" y="4"/>
                    </a:lnTo>
                    <a:lnTo>
                      <a:pt x="12" y="4"/>
                    </a:lnTo>
                    <a:lnTo>
                      <a:pt x="12" y="4"/>
                    </a:lnTo>
                    <a:lnTo>
                      <a:pt x="12" y="4"/>
                    </a:lnTo>
                    <a:lnTo>
                      <a:pt x="12" y="4"/>
                    </a:lnTo>
                    <a:lnTo>
                      <a:pt x="16" y="4"/>
                    </a:lnTo>
                    <a:lnTo>
                      <a:pt x="16" y="4"/>
                    </a:lnTo>
                    <a:lnTo>
                      <a:pt x="16" y="4"/>
                    </a:lnTo>
                    <a:lnTo>
                      <a:pt x="16" y="4"/>
                    </a:lnTo>
                    <a:lnTo>
                      <a:pt x="20" y="4"/>
                    </a:lnTo>
                    <a:lnTo>
                      <a:pt x="20" y="0"/>
                    </a:lnTo>
                    <a:lnTo>
                      <a:pt x="20" y="0"/>
                    </a:lnTo>
                    <a:lnTo>
                      <a:pt x="22" y="0"/>
                    </a:lnTo>
                    <a:lnTo>
                      <a:pt x="22" y="0"/>
                    </a:lnTo>
                    <a:lnTo>
                      <a:pt x="22" y="0"/>
                    </a:lnTo>
                    <a:lnTo>
                      <a:pt x="22" y="0"/>
                    </a:lnTo>
                    <a:lnTo>
                      <a:pt x="26" y="0"/>
                    </a:lnTo>
                    <a:lnTo>
                      <a:pt x="26" y="0"/>
                    </a:lnTo>
                    <a:lnTo>
                      <a:pt x="26" y="4"/>
                    </a:lnTo>
                    <a:lnTo>
                      <a:pt x="26" y="4"/>
                    </a:lnTo>
                    <a:lnTo>
                      <a:pt x="30" y="4"/>
                    </a:lnTo>
                    <a:lnTo>
                      <a:pt x="30" y="8"/>
                    </a:lnTo>
                    <a:lnTo>
                      <a:pt x="34" y="8"/>
                    </a:lnTo>
                    <a:lnTo>
                      <a:pt x="34" y="8"/>
                    </a:lnTo>
                    <a:lnTo>
                      <a:pt x="34" y="12"/>
                    </a:lnTo>
                    <a:lnTo>
                      <a:pt x="34" y="12"/>
                    </a:lnTo>
                    <a:lnTo>
                      <a:pt x="34" y="12"/>
                    </a:lnTo>
                    <a:lnTo>
                      <a:pt x="34" y="12"/>
                    </a:lnTo>
                    <a:lnTo>
                      <a:pt x="34" y="12"/>
                    </a:lnTo>
                    <a:lnTo>
                      <a:pt x="34" y="16"/>
                    </a:lnTo>
                    <a:lnTo>
                      <a:pt x="34" y="16"/>
                    </a:lnTo>
                    <a:lnTo>
                      <a:pt x="34" y="16"/>
                    </a:lnTo>
                    <a:lnTo>
                      <a:pt x="34" y="16"/>
                    </a:lnTo>
                    <a:lnTo>
                      <a:pt x="34" y="20"/>
                    </a:lnTo>
                    <a:lnTo>
                      <a:pt x="34" y="20"/>
                    </a:lnTo>
                    <a:lnTo>
                      <a:pt x="34" y="20"/>
                    </a:lnTo>
                    <a:lnTo>
                      <a:pt x="34" y="20"/>
                    </a:lnTo>
                    <a:lnTo>
                      <a:pt x="34" y="20"/>
                    </a:lnTo>
                    <a:lnTo>
                      <a:pt x="34" y="20"/>
                    </a:lnTo>
                    <a:lnTo>
                      <a:pt x="30" y="24"/>
                    </a:lnTo>
                    <a:lnTo>
                      <a:pt x="30" y="24"/>
                    </a:lnTo>
                    <a:lnTo>
                      <a:pt x="30" y="24"/>
                    </a:lnTo>
                    <a:lnTo>
                      <a:pt x="30" y="24"/>
                    </a:lnTo>
                    <a:lnTo>
                      <a:pt x="30" y="24"/>
                    </a:lnTo>
                    <a:lnTo>
                      <a:pt x="30" y="26"/>
                    </a:lnTo>
                    <a:lnTo>
                      <a:pt x="26" y="26"/>
                    </a:lnTo>
                    <a:lnTo>
                      <a:pt x="26" y="26"/>
                    </a:lnTo>
                    <a:lnTo>
                      <a:pt x="26" y="26"/>
                    </a:lnTo>
                    <a:lnTo>
                      <a:pt x="26" y="24"/>
                    </a:lnTo>
                    <a:lnTo>
                      <a:pt x="22" y="24"/>
                    </a:lnTo>
                    <a:lnTo>
                      <a:pt x="22" y="24"/>
                    </a:lnTo>
                    <a:lnTo>
                      <a:pt x="20" y="26"/>
                    </a:lnTo>
                    <a:lnTo>
                      <a:pt x="20" y="26"/>
                    </a:lnTo>
                    <a:lnTo>
                      <a:pt x="20" y="26"/>
                    </a:lnTo>
                    <a:lnTo>
                      <a:pt x="20" y="30"/>
                    </a:lnTo>
                    <a:lnTo>
                      <a:pt x="16" y="30"/>
                    </a:lnTo>
                    <a:lnTo>
                      <a:pt x="16" y="30"/>
                    </a:lnTo>
                    <a:lnTo>
                      <a:pt x="16" y="30"/>
                    </a:lnTo>
                    <a:lnTo>
                      <a:pt x="16" y="30"/>
                    </a:lnTo>
                    <a:lnTo>
                      <a:pt x="12" y="30"/>
                    </a:lnTo>
                    <a:lnTo>
                      <a:pt x="12" y="30"/>
                    </a:lnTo>
                    <a:lnTo>
                      <a:pt x="12" y="30"/>
                    </a:lnTo>
                    <a:lnTo>
                      <a:pt x="12" y="30"/>
                    </a:lnTo>
                    <a:lnTo>
                      <a:pt x="8" y="30"/>
                    </a:lnTo>
                    <a:lnTo>
                      <a:pt x="8" y="30"/>
                    </a:lnTo>
                    <a:lnTo>
                      <a:pt x="8" y="30"/>
                    </a:lnTo>
                    <a:lnTo>
                      <a:pt x="8" y="30"/>
                    </a:lnTo>
                    <a:lnTo>
                      <a:pt x="8" y="30"/>
                    </a:lnTo>
                    <a:lnTo>
                      <a:pt x="4" y="30"/>
                    </a:lnTo>
                    <a:lnTo>
                      <a:pt x="4" y="30"/>
                    </a:lnTo>
                    <a:lnTo>
                      <a:pt x="4" y="30"/>
                    </a:lnTo>
                    <a:lnTo>
                      <a:pt x="4" y="30"/>
                    </a:lnTo>
                    <a:lnTo>
                      <a:pt x="4" y="30"/>
                    </a:lnTo>
                    <a:lnTo>
                      <a:pt x="0" y="26"/>
                    </a:lnTo>
                    <a:lnTo>
                      <a:pt x="0" y="26"/>
                    </a:lnTo>
                    <a:lnTo>
                      <a:pt x="0" y="24"/>
                    </a:lnTo>
                    <a:lnTo>
                      <a:pt x="0" y="24"/>
                    </a:lnTo>
                    <a:lnTo>
                      <a:pt x="0" y="24"/>
                    </a:lnTo>
                    <a:lnTo>
                      <a:pt x="0" y="20"/>
                    </a:lnTo>
                    <a:lnTo>
                      <a:pt x="0" y="20"/>
                    </a:lnTo>
                    <a:lnTo>
                      <a:pt x="0" y="20"/>
                    </a:lnTo>
                    <a:lnTo>
                      <a:pt x="0" y="20"/>
                    </a:lnTo>
                    <a:lnTo>
                      <a:pt x="0" y="20"/>
                    </a:lnTo>
                    <a:lnTo>
                      <a:pt x="0" y="20"/>
                    </a:lnTo>
                    <a:lnTo>
                      <a:pt x="0" y="20"/>
                    </a:lnTo>
                    <a:lnTo>
                      <a:pt x="0" y="16"/>
                    </a:lnTo>
                    <a:lnTo>
                      <a:pt x="0" y="16"/>
                    </a:lnTo>
                    <a:lnTo>
                      <a:pt x="0" y="12"/>
                    </a:lnTo>
                    <a:lnTo>
                      <a:pt x="0" y="12"/>
                    </a:lnTo>
                    <a:lnTo>
                      <a:pt x="0" y="12"/>
                    </a:lnTo>
                    <a:lnTo>
                      <a:pt x="0" y="12"/>
                    </a:lnTo>
                    <a:lnTo>
                      <a:pt x="0"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7" name="Freeform 114">
                <a:extLst>
                  <a:ext uri="{FF2B5EF4-FFF2-40B4-BE49-F238E27FC236}">
                    <a16:creationId xmlns:a16="http://schemas.microsoft.com/office/drawing/2014/main" id="{6627700B-C722-4346-8F9C-A96F482C258D}"/>
                  </a:ext>
                </a:extLst>
              </p:cNvPr>
              <p:cNvSpPr>
                <a:spLocks/>
              </p:cNvSpPr>
              <p:nvPr/>
            </p:nvSpPr>
            <p:spPr bwMode="auto">
              <a:xfrm>
                <a:off x="5010040" y="8488918"/>
                <a:ext cx="83644" cy="111525"/>
              </a:xfrm>
              <a:custGeom>
                <a:avLst/>
                <a:gdLst>
                  <a:gd name="T0" fmla="*/ 22 w 48"/>
                  <a:gd name="T1" fmla="*/ 42 h 64"/>
                  <a:gd name="T2" fmla="*/ 22 w 48"/>
                  <a:gd name="T3" fmla="*/ 38 h 64"/>
                  <a:gd name="T4" fmla="*/ 22 w 48"/>
                  <a:gd name="T5" fmla="*/ 34 h 64"/>
                  <a:gd name="T6" fmla="*/ 20 w 48"/>
                  <a:gd name="T7" fmla="*/ 30 h 64"/>
                  <a:gd name="T8" fmla="*/ 16 w 48"/>
                  <a:gd name="T9" fmla="*/ 26 h 64"/>
                  <a:gd name="T10" fmla="*/ 16 w 48"/>
                  <a:gd name="T11" fmla="*/ 24 h 64"/>
                  <a:gd name="T12" fmla="*/ 12 w 48"/>
                  <a:gd name="T13" fmla="*/ 20 h 64"/>
                  <a:gd name="T14" fmla="*/ 8 w 48"/>
                  <a:gd name="T15" fmla="*/ 16 h 64"/>
                  <a:gd name="T16" fmla="*/ 4 w 48"/>
                  <a:gd name="T17" fmla="*/ 8 h 64"/>
                  <a:gd name="T18" fmla="*/ 0 w 48"/>
                  <a:gd name="T19" fmla="*/ 4 h 64"/>
                  <a:gd name="T20" fmla="*/ 4 w 48"/>
                  <a:gd name="T21" fmla="*/ 4 h 64"/>
                  <a:gd name="T22" fmla="*/ 16 w 48"/>
                  <a:gd name="T23" fmla="*/ 0 h 64"/>
                  <a:gd name="T24" fmla="*/ 20 w 48"/>
                  <a:gd name="T25" fmla="*/ 4 h 64"/>
                  <a:gd name="T26" fmla="*/ 20 w 48"/>
                  <a:gd name="T27" fmla="*/ 4 h 64"/>
                  <a:gd name="T28" fmla="*/ 22 w 48"/>
                  <a:gd name="T29" fmla="*/ 8 h 64"/>
                  <a:gd name="T30" fmla="*/ 26 w 48"/>
                  <a:gd name="T31" fmla="*/ 4 h 64"/>
                  <a:gd name="T32" fmla="*/ 26 w 48"/>
                  <a:gd name="T33" fmla="*/ 8 h 64"/>
                  <a:gd name="T34" fmla="*/ 30 w 48"/>
                  <a:gd name="T35" fmla="*/ 8 h 64"/>
                  <a:gd name="T36" fmla="*/ 34 w 48"/>
                  <a:gd name="T37" fmla="*/ 12 h 64"/>
                  <a:gd name="T38" fmla="*/ 34 w 48"/>
                  <a:gd name="T39" fmla="*/ 12 h 64"/>
                  <a:gd name="T40" fmla="*/ 34 w 48"/>
                  <a:gd name="T41" fmla="*/ 12 h 64"/>
                  <a:gd name="T42" fmla="*/ 36 w 48"/>
                  <a:gd name="T43" fmla="*/ 20 h 64"/>
                  <a:gd name="T44" fmla="*/ 36 w 48"/>
                  <a:gd name="T45" fmla="*/ 24 h 64"/>
                  <a:gd name="T46" fmla="*/ 36 w 48"/>
                  <a:gd name="T47" fmla="*/ 24 h 64"/>
                  <a:gd name="T48" fmla="*/ 40 w 48"/>
                  <a:gd name="T49" fmla="*/ 26 h 64"/>
                  <a:gd name="T50" fmla="*/ 40 w 48"/>
                  <a:gd name="T51" fmla="*/ 26 h 64"/>
                  <a:gd name="T52" fmla="*/ 40 w 48"/>
                  <a:gd name="T53" fmla="*/ 34 h 64"/>
                  <a:gd name="T54" fmla="*/ 48 w 48"/>
                  <a:gd name="T55" fmla="*/ 38 h 64"/>
                  <a:gd name="T56" fmla="*/ 48 w 48"/>
                  <a:gd name="T57" fmla="*/ 42 h 64"/>
                  <a:gd name="T58" fmla="*/ 48 w 48"/>
                  <a:gd name="T59" fmla="*/ 42 h 64"/>
                  <a:gd name="T60" fmla="*/ 48 w 48"/>
                  <a:gd name="T61" fmla="*/ 46 h 64"/>
                  <a:gd name="T62" fmla="*/ 44 w 48"/>
                  <a:gd name="T63" fmla="*/ 46 h 64"/>
                  <a:gd name="T64" fmla="*/ 40 w 48"/>
                  <a:gd name="T65" fmla="*/ 46 h 64"/>
                  <a:gd name="T66" fmla="*/ 36 w 48"/>
                  <a:gd name="T67" fmla="*/ 42 h 64"/>
                  <a:gd name="T68" fmla="*/ 36 w 48"/>
                  <a:gd name="T69" fmla="*/ 46 h 64"/>
                  <a:gd name="T70" fmla="*/ 36 w 48"/>
                  <a:gd name="T71" fmla="*/ 42 h 64"/>
                  <a:gd name="T72" fmla="*/ 34 w 48"/>
                  <a:gd name="T73" fmla="*/ 42 h 64"/>
                  <a:gd name="T74" fmla="*/ 34 w 48"/>
                  <a:gd name="T75" fmla="*/ 50 h 64"/>
                  <a:gd name="T76" fmla="*/ 30 w 48"/>
                  <a:gd name="T77" fmla="*/ 54 h 64"/>
                  <a:gd name="T78" fmla="*/ 30 w 48"/>
                  <a:gd name="T79" fmla="*/ 54 h 64"/>
                  <a:gd name="T80" fmla="*/ 26 w 48"/>
                  <a:gd name="T81" fmla="*/ 56 h 64"/>
                  <a:gd name="T82" fmla="*/ 26 w 48"/>
                  <a:gd name="T83" fmla="*/ 60 h 64"/>
                  <a:gd name="T84" fmla="*/ 22 w 48"/>
                  <a:gd name="T85" fmla="*/ 60 h 64"/>
                  <a:gd name="T86" fmla="*/ 22 w 48"/>
                  <a:gd name="T87" fmla="*/ 60 h 64"/>
                  <a:gd name="T88" fmla="*/ 22 w 48"/>
                  <a:gd name="T89" fmla="*/ 64 h 64"/>
                  <a:gd name="T90" fmla="*/ 22 w 48"/>
                  <a:gd name="T91" fmla="*/ 56 h 64"/>
                  <a:gd name="T92" fmla="*/ 22 w 48"/>
                  <a:gd name="T93" fmla="*/ 54 h 64"/>
                  <a:gd name="T94" fmla="*/ 22 w 48"/>
                  <a:gd name="T95"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64">
                    <a:moveTo>
                      <a:pt x="22" y="50"/>
                    </a:moveTo>
                    <a:lnTo>
                      <a:pt x="22" y="50"/>
                    </a:lnTo>
                    <a:lnTo>
                      <a:pt x="22" y="46"/>
                    </a:lnTo>
                    <a:lnTo>
                      <a:pt x="22" y="42"/>
                    </a:lnTo>
                    <a:lnTo>
                      <a:pt x="22" y="38"/>
                    </a:lnTo>
                    <a:lnTo>
                      <a:pt x="22" y="38"/>
                    </a:lnTo>
                    <a:lnTo>
                      <a:pt x="22" y="38"/>
                    </a:lnTo>
                    <a:lnTo>
                      <a:pt x="22" y="38"/>
                    </a:lnTo>
                    <a:lnTo>
                      <a:pt x="22" y="34"/>
                    </a:lnTo>
                    <a:lnTo>
                      <a:pt x="22" y="34"/>
                    </a:lnTo>
                    <a:lnTo>
                      <a:pt x="22" y="34"/>
                    </a:lnTo>
                    <a:lnTo>
                      <a:pt x="22" y="34"/>
                    </a:lnTo>
                    <a:lnTo>
                      <a:pt x="22" y="30"/>
                    </a:lnTo>
                    <a:lnTo>
                      <a:pt x="20" y="30"/>
                    </a:lnTo>
                    <a:lnTo>
                      <a:pt x="20" y="30"/>
                    </a:lnTo>
                    <a:lnTo>
                      <a:pt x="20" y="30"/>
                    </a:lnTo>
                    <a:lnTo>
                      <a:pt x="20" y="30"/>
                    </a:lnTo>
                    <a:lnTo>
                      <a:pt x="16" y="26"/>
                    </a:lnTo>
                    <a:lnTo>
                      <a:pt x="16" y="26"/>
                    </a:lnTo>
                    <a:lnTo>
                      <a:pt x="16" y="26"/>
                    </a:lnTo>
                    <a:lnTo>
                      <a:pt x="16" y="26"/>
                    </a:lnTo>
                    <a:lnTo>
                      <a:pt x="16" y="26"/>
                    </a:lnTo>
                    <a:lnTo>
                      <a:pt x="16" y="26"/>
                    </a:lnTo>
                    <a:lnTo>
                      <a:pt x="16" y="24"/>
                    </a:lnTo>
                    <a:lnTo>
                      <a:pt x="12" y="24"/>
                    </a:lnTo>
                    <a:lnTo>
                      <a:pt x="12" y="20"/>
                    </a:lnTo>
                    <a:lnTo>
                      <a:pt x="12" y="20"/>
                    </a:lnTo>
                    <a:lnTo>
                      <a:pt x="12" y="20"/>
                    </a:lnTo>
                    <a:lnTo>
                      <a:pt x="12" y="20"/>
                    </a:lnTo>
                    <a:lnTo>
                      <a:pt x="12" y="16"/>
                    </a:lnTo>
                    <a:lnTo>
                      <a:pt x="8" y="16"/>
                    </a:lnTo>
                    <a:lnTo>
                      <a:pt x="8" y="16"/>
                    </a:lnTo>
                    <a:lnTo>
                      <a:pt x="8" y="12"/>
                    </a:lnTo>
                    <a:lnTo>
                      <a:pt x="8" y="12"/>
                    </a:lnTo>
                    <a:lnTo>
                      <a:pt x="4" y="8"/>
                    </a:lnTo>
                    <a:lnTo>
                      <a:pt x="4" y="8"/>
                    </a:lnTo>
                    <a:lnTo>
                      <a:pt x="4" y="4"/>
                    </a:lnTo>
                    <a:lnTo>
                      <a:pt x="0" y="4"/>
                    </a:lnTo>
                    <a:lnTo>
                      <a:pt x="0" y="4"/>
                    </a:lnTo>
                    <a:lnTo>
                      <a:pt x="0" y="4"/>
                    </a:lnTo>
                    <a:lnTo>
                      <a:pt x="0" y="4"/>
                    </a:lnTo>
                    <a:lnTo>
                      <a:pt x="0" y="4"/>
                    </a:lnTo>
                    <a:lnTo>
                      <a:pt x="4" y="4"/>
                    </a:lnTo>
                    <a:lnTo>
                      <a:pt x="4" y="4"/>
                    </a:lnTo>
                    <a:lnTo>
                      <a:pt x="8" y="4"/>
                    </a:lnTo>
                    <a:lnTo>
                      <a:pt x="12" y="0"/>
                    </a:lnTo>
                    <a:lnTo>
                      <a:pt x="12" y="0"/>
                    </a:lnTo>
                    <a:lnTo>
                      <a:pt x="16" y="0"/>
                    </a:lnTo>
                    <a:lnTo>
                      <a:pt x="16" y="0"/>
                    </a:lnTo>
                    <a:lnTo>
                      <a:pt x="20" y="4"/>
                    </a:lnTo>
                    <a:lnTo>
                      <a:pt x="20" y="4"/>
                    </a:lnTo>
                    <a:lnTo>
                      <a:pt x="20" y="4"/>
                    </a:lnTo>
                    <a:lnTo>
                      <a:pt x="20" y="4"/>
                    </a:lnTo>
                    <a:lnTo>
                      <a:pt x="20" y="4"/>
                    </a:lnTo>
                    <a:lnTo>
                      <a:pt x="20" y="4"/>
                    </a:lnTo>
                    <a:lnTo>
                      <a:pt x="20" y="4"/>
                    </a:lnTo>
                    <a:lnTo>
                      <a:pt x="22" y="4"/>
                    </a:lnTo>
                    <a:lnTo>
                      <a:pt x="22" y="4"/>
                    </a:lnTo>
                    <a:lnTo>
                      <a:pt x="22" y="4"/>
                    </a:lnTo>
                    <a:lnTo>
                      <a:pt x="22" y="8"/>
                    </a:lnTo>
                    <a:lnTo>
                      <a:pt x="22" y="8"/>
                    </a:lnTo>
                    <a:lnTo>
                      <a:pt x="22" y="8"/>
                    </a:lnTo>
                    <a:lnTo>
                      <a:pt x="22" y="4"/>
                    </a:lnTo>
                    <a:lnTo>
                      <a:pt x="26" y="4"/>
                    </a:lnTo>
                    <a:lnTo>
                      <a:pt x="26" y="8"/>
                    </a:lnTo>
                    <a:lnTo>
                      <a:pt x="26" y="8"/>
                    </a:lnTo>
                    <a:lnTo>
                      <a:pt x="26" y="8"/>
                    </a:lnTo>
                    <a:lnTo>
                      <a:pt x="26" y="8"/>
                    </a:lnTo>
                    <a:lnTo>
                      <a:pt x="26" y="8"/>
                    </a:lnTo>
                    <a:lnTo>
                      <a:pt x="26" y="8"/>
                    </a:lnTo>
                    <a:lnTo>
                      <a:pt x="30" y="8"/>
                    </a:lnTo>
                    <a:lnTo>
                      <a:pt x="30" y="8"/>
                    </a:lnTo>
                    <a:lnTo>
                      <a:pt x="30" y="8"/>
                    </a:lnTo>
                    <a:lnTo>
                      <a:pt x="30" y="8"/>
                    </a:lnTo>
                    <a:lnTo>
                      <a:pt x="34" y="12"/>
                    </a:lnTo>
                    <a:lnTo>
                      <a:pt x="34" y="12"/>
                    </a:lnTo>
                    <a:lnTo>
                      <a:pt x="34" y="12"/>
                    </a:lnTo>
                    <a:lnTo>
                      <a:pt x="34" y="12"/>
                    </a:lnTo>
                    <a:lnTo>
                      <a:pt x="34" y="12"/>
                    </a:lnTo>
                    <a:lnTo>
                      <a:pt x="34" y="12"/>
                    </a:lnTo>
                    <a:lnTo>
                      <a:pt x="34" y="12"/>
                    </a:lnTo>
                    <a:lnTo>
                      <a:pt x="34" y="12"/>
                    </a:lnTo>
                    <a:lnTo>
                      <a:pt x="34" y="12"/>
                    </a:lnTo>
                    <a:lnTo>
                      <a:pt x="34" y="12"/>
                    </a:lnTo>
                    <a:lnTo>
                      <a:pt x="36" y="12"/>
                    </a:lnTo>
                    <a:lnTo>
                      <a:pt x="36" y="12"/>
                    </a:lnTo>
                    <a:lnTo>
                      <a:pt x="36" y="16"/>
                    </a:lnTo>
                    <a:lnTo>
                      <a:pt x="36" y="20"/>
                    </a:lnTo>
                    <a:lnTo>
                      <a:pt x="36" y="20"/>
                    </a:lnTo>
                    <a:lnTo>
                      <a:pt x="36" y="20"/>
                    </a:lnTo>
                    <a:lnTo>
                      <a:pt x="36" y="20"/>
                    </a:lnTo>
                    <a:lnTo>
                      <a:pt x="36" y="24"/>
                    </a:lnTo>
                    <a:lnTo>
                      <a:pt x="36" y="24"/>
                    </a:lnTo>
                    <a:lnTo>
                      <a:pt x="36" y="24"/>
                    </a:lnTo>
                    <a:lnTo>
                      <a:pt x="36" y="24"/>
                    </a:lnTo>
                    <a:lnTo>
                      <a:pt x="36" y="24"/>
                    </a:lnTo>
                    <a:lnTo>
                      <a:pt x="40" y="24"/>
                    </a:lnTo>
                    <a:lnTo>
                      <a:pt x="36" y="24"/>
                    </a:lnTo>
                    <a:lnTo>
                      <a:pt x="40" y="26"/>
                    </a:lnTo>
                    <a:lnTo>
                      <a:pt x="40" y="26"/>
                    </a:lnTo>
                    <a:lnTo>
                      <a:pt x="40" y="24"/>
                    </a:lnTo>
                    <a:lnTo>
                      <a:pt x="40" y="24"/>
                    </a:lnTo>
                    <a:lnTo>
                      <a:pt x="40" y="24"/>
                    </a:lnTo>
                    <a:lnTo>
                      <a:pt x="40" y="26"/>
                    </a:lnTo>
                    <a:lnTo>
                      <a:pt x="40" y="26"/>
                    </a:lnTo>
                    <a:lnTo>
                      <a:pt x="40" y="26"/>
                    </a:lnTo>
                    <a:lnTo>
                      <a:pt x="40" y="30"/>
                    </a:lnTo>
                    <a:lnTo>
                      <a:pt x="40" y="34"/>
                    </a:lnTo>
                    <a:lnTo>
                      <a:pt x="44" y="34"/>
                    </a:lnTo>
                    <a:lnTo>
                      <a:pt x="44" y="34"/>
                    </a:lnTo>
                    <a:lnTo>
                      <a:pt x="48" y="34"/>
                    </a:lnTo>
                    <a:lnTo>
                      <a:pt x="48" y="38"/>
                    </a:lnTo>
                    <a:lnTo>
                      <a:pt x="48" y="42"/>
                    </a:lnTo>
                    <a:lnTo>
                      <a:pt x="48" y="42"/>
                    </a:lnTo>
                    <a:lnTo>
                      <a:pt x="44" y="42"/>
                    </a:lnTo>
                    <a:lnTo>
                      <a:pt x="48" y="42"/>
                    </a:lnTo>
                    <a:lnTo>
                      <a:pt x="48" y="42"/>
                    </a:lnTo>
                    <a:lnTo>
                      <a:pt x="48" y="42"/>
                    </a:lnTo>
                    <a:lnTo>
                      <a:pt x="48" y="42"/>
                    </a:lnTo>
                    <a:lnTo>
                      <a:pt x="48" y="42"/>
                    </a:lnTo>
                    <a:lnTo>
                      <a:pt x="48" y="42"/>
                    </a:lnTo>
                    <a:lnTo>
                      <a:pt x="48" y="42"/>
                    </a:lnTo>
                    <a:lnTo>
                      <a:pt x="48" y="46"/>
                    </a:lnTo>
                    <a:lnTo>
                      <a:pt x="48" y="46"/>
                    </a:lnTo>
                    <a:lnTo>
                      <a:pt x="48" y="46"/>
                    </a:lnTo>
                    <a:lnTo>
                      <a:pt x="48" y="46"/>
                    </a:lnTo>
                    <a:lnTo>
                      <a:pt x="48" y="46"/>
                    </a:lnTo>
                    <a:lnTo>
                      <a:pt x="44" y="46"/>
                    </a:lnTo>
                    <a:lnTo>
                      <a:pt x="44" y="46"/>
                    </a:lnTo>
                    <a:lnTo>
                      <a:pt x="44" y="42"/>
                    </a:lnTo>
                    <a:lnTo>
                      <a:pt x="44" y="46"/>
                    </a:lnTo>
                    <a:lnTo>
                      <a:pt x="40" y="46"/>
                    </a:lnTo>
                    <a:lnTo>
                      <a:pt x="40" y="46"/>
                    </a:lnTo>
                    <a:lnTo>
                      <a:pt x="40" y="42"/>
                    </a:lnTo>
                    <a:lnTo>
                      <a:pt x="40" y="42"/>
                    </a:lnTo>
                    <a:lnTo>
                      <a:pt x="36" y="42"/>
                    </a:lnTo>
                    <a:lnTo>
                      <a:pt x="36" y="42"/>
                    </a:lnTo>
                    <a:lnTo>
                      <a:pt x="36" y="42"/>
                    </a:lnTo>
                    <a:lnTo>
                      <a:pt x="36" y="46"/>
                    </a:lnTo>
                    <a:lnTo>
                      <a:pt x="36" y="46"/>
                    </a:lnTo>
                    <a:lnTo>
                      <a:pt x="36" y="46"/>
                    </a:lnTo>
                    <a:lnTo>
                      <a:pt x="36" y="42"/>
                    </a:lnTo>
                    <a:lnTo>
                      <a:pt x="36" y="42"/>
                    </a:lnTo>
                    <a:lnTo>
                      <a:pt x="36" y="42"/>
                    </a:lnTo>
                    <a:lnTo>
                      <a:pt x="36" y="42"/>
                    </a:lnTo>
                    <a:lnTo>
                      <a:pt x="36" y="42"/>
                    </a:lnTo>
                    <a:lnTo>
                      <a:pt x="34" y="42"/>
                    </a:lnTo>
                    <a:lnTo>
                      <a:pt x="34" y="42"/>
                    </a:lnTo>
                    <a:lnTo>
                      <a:pt x="34" y="42"/>
                    </a:lnTo>
                    <a:lnTo>
                      <a:pt x="34" y="42"/>
                    </a:lnTo>
                    <a:lnTo>
                      <a:pt x="34" y="46"/>
                    </a:lnTo>
                    <a:lnTo>
                      <a:pt x="34" y="50"/>
                    </a:lnTo>
                    <a:lnTo>
                      <a:pt x="34" y="50"/>
                    </a:lnTo>
                    <a:lnTo>
                      <a:pt x="34" y="54"/>
                    </a:lnTo>
                    <a:lnTo>
                      <a:pt x="34" y="54"/>
                    </a:lnTo>
                    <a:lnTo>
                      <a:pt x="30" y="54"/>
                    </a:lnTo>
                    <a:lnTo>
                      <a:pt x="30" y="54"/>
                    </a:lnTo>
                    <a:lnTo>
                      <a:pt x="30" y="54"/>
                    </a:lnTo>
                    <a:lnTo>
                      <a:pt x="30" y="54"/>
                    </a:lnTo>
                    <a:lnTo>
                      <a:pt x="30" y="54"/>
                    </a:lnTo>
                    <a:lnTo>
                      <a:pt x="30" y="56"/>
                    </a:lnTo>
                    <a:lnTo>
                      <a:pt x="30" y="56"/>
                    </a:lnTo>
                    <a:lnTo>
                      <a:pt x="26" y="56"/>
                    </a:lnTo>
                    <a:lnTo>
                      <a:pt x="26" y="56"/>
                    </a:lnTo>
                    <a:lnTo>
                      <a:pt x="26" y="60"/>
                    </a:lnTo>
                    <a:lnTo>
                      <a:pt x="26" y="60"/>
                    </a:lnTo>
                    <a:lnTo>
                      <a:pt x="26" y="60"/>
                    </a:lnTo>
                    <a:lnTo>
                      <a:pt x="26" y="60"/>
                    </a:lnTo>
                    <a:lnTo>
                      <a:pt x="26" y="60"/>
                    </a:lnTo>
                    <a:lnTo>
                      <a:pt x="26" y="60"/>
                    </a:lnTo>
                    <a:lnTo>
                      <a:pt x="26" y="60"/>
                    </a:lnTo>
                    <a:lnTo>
                      <a:pt x="22" y="60"/>
                    </a:lnTo>
                    <a:lnTo>
                      <a:pt x="22" y="60"/>
                    </a:lnTo>
                    <a:lnTo>
                      <a:pt x="22" y="60"/>
                    </a:lnTo>
                    <a:lnTo>
                      <a:pt x="22" y="60"/>
                    </a:lnTo>
                    <a:lnTo>
                      <a:pt x="22" y="60"/>
                    </a:lnTo>
                    <a:lnTo>
                      <a:pt x="22" y="64"/>
                    </a:lnTo>
                    <a:lnTo>
                      <a:pt x="22" y="64"/>
                    </a:lnTo>
                    <a:lnTo>
                      <a:pt x="22" y="64"/>
                    </a:lnTo>
                    <a:lnTo>
                      <a:pt x="22" y="64"/>
                    </a:lnTo>
                    <a:lnTo>
                      <a:pt x="22" y="60"/>
                    </a:lnTo>
                    <a:lnTo>
                      <a:pt x="22" y="60"/>
                    </a:lnTo>
                    <a:lnTo>
                      <a:pt x="22" y="60"/>
                    </a:lnTo>
                    <a:lnTo>
                      <a:pt x="22" y="56"/>
                    </a:lnTo>
                    <a:lnTo>
                      <a:pt x="22" y="56"/>
                    </a:lnTo>
                    <a:lnTo>
                      <a:pt x="22" y="54"/>
                    </a:lnTo>
                    <a:lnTo>
                      <a:pt x="22" y="54"/>
                    </a:lnTo>
                    <a:lnTo>
                      <a:pt x="22" y="54"/>
                    </a:lnTo>
                    <a:lnTo>
                      <a:pt x="22" y="50"/>
                    </a:lnTo>
                    <a:lnTo>
                      <a:pt x="22" y="50"/>
                    </a:lnTo>
                    <a:lnTo>
                      <a:pt x="22" y="50"/>
                    </a:lnTo>
                    <a:lnTo>
                      <a:pt x="22" y="5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8" name="Freeform 115">
                <a:extLst>
                  <a:ext uri="{FF2B5EF4-FFF2-40B4-BE49-F238E27FC236}">
                    <a16:creationId xmlns:a16="http://schemas.microsoft.com/office/drawing/2014/main" id="{FE58FD42-432A-4AC1-A2D6-7F9743CA4300}"/>
                  </a:ext>
                </a:extLst>
              </p:cNvPr>
              <p:cNvSpPr>
                <a:spLocks noEditPoints="1"/>
              </p:cNvSpPr>
              <p:nvPr/>
            </p:nvSpPr>
            <p:spPr bwMode="auto">
              <a:xfrm>
                <a:off x="4438473" y="8307689"/>
                <a:ext cx="90614" cy="104555"/>
              </a:xfrm>
              <a:custGeom>
                <a:avLst/>
                <a:gdLst>
                  <a:gd name="T0" fmla="*/ 30 w 52"/>
                  <a:gd name="T1" fmla="*/ 26 h 60"/>
                  <a:gd name="T2" fmla="*/ 34 w 52"/>
                  <a:gd name="T3" fmla="*/ 22 h 60"/>
                  <a:gd name="T4" fmla="*/ 34 w 52"/>
                  <a:gd name="T5" fmla="*/ 16 h 60"/>
                  <a:gd name="T6" fmla="*/ 26 w 52"/>
                  <a:gd name="T7" fmla="*/ 8 h 60"/>
                  <a:gd name="T8" fmla="*/ 26 w 52"/>
                  <a:gd name="T9" fmla="*/ 16 h 60"/>
                  <a:gd name="T10" fmla="*/ 22 w 52"/>
                  <a:gd name="T11" fmla="*/ 18 h 60"/>
                  <a:gd name="T12" fmla="*/ 22 w 52"/>
                  <a:gd name="T13" fmla="*/ 22 h 60"/>
                  <a:gd name="T14" fmla="*/ 20 w 52"/>
                  <a:gd name="T15" fmla="*/ 18 h 60"/>
                  <a:gd name="T16" fmla="*/ 22 w 52"/>
                  <a:gd name="T17" fmla="*/ 12 h 60"/>
                  <a:gd name="T18" fmla="*/ 26 w 52"/>
                  <a:gd name="T19" fmla="*/ 8 h 60"/>
                  <a:gd name="T20" fmla="*/ 38 w 52"/>
                  <a:gd name="T21" fmla="*/ 0 h 60"/>
                  <a:gd name="T22" fmla="*/ 48 w 52"/>
                  <a:gd name="T23" fmla="*/ 0 h 60"/>
                  <a:gd name="T24" fmla="*/ 52 w 52"/>
                  <a:gd name="T25" fmla="*/ 12 h 60"/>
                  <a:gd name="T26" fmla="*/ 52 w 52"/>
                  <a:gd name="T27" fmla="*/ 18 h 60"/>
                  <a:gd name="T28" fmla="*/ 44 w 52"/>
                  <a:gd name="T29" fmla="*/ 18 h 60"/>
                  <a:gd name="T30" fmla="*/ 52 w 52"/>
                  <a:gd name="T31" fmla="*/ 26 h 60"/>
                  <a:gd name="T32" fmla="*/ 48 w 52"/>
                  <a:gd name="T33" fmla="*/ 30 h 60"/>
                  <a:gd name="T34" fmla="*/ 44 w 52"/>
                  <a:gd name="T35" fmla="*/ 34 h 60"/>
                  <a:gd name="T36" fmla="*/ 38 w 52"/>
                  <a:gd name="T37" fmla="*/ 42 h 60"/>
                  <a:gd name="T38" fmla="*/ 38 w 52"/>
                  <a:gd name="T39" fmla="*/ 48 h 60"/>
                  <a:gd name="T40" fmla="*/ 38 w 52"/>
                  <a:gd name="T41" fmla="*/ 56 h 60"/>
                  <a:gd name="T42" fmla="*/ 34 w 52"/>
                  <a:gd name="T43" fmla="*/ 56 h 60"/>
                  <a:gd name="T44" fmla="*/ 30 w 52"/>
                  <a:gd name="T45" fmla="*/ 56 h 60"/>
                  <a:gd name="T46" fmla="*/ 30 w 52"/>
                  <a:gd name="T47" fmla="*/ 48 h 60"/>
                  <a:gd name="T48" fmla="*/ 26 w 52"/>
                  <a:gd name="T49" fmla="*/ 44 h 60"/>
                  <a:gd name="T50" fmla="*/ 20 w 52"/>
                  <a:gd name="T51" fmla="*/ 44 h 60"/>
                  <a:gd name="T52" fmla="*/ 16 w 52"/>
                  <a:gd name="T53" fmla="*/ 44 h 60"/>
                  <a:gd name="T54" fmla="*/ 16 w 52"/>
                  <a:gd name="T55" fmla="*/ 44 h 60"/>
                  <a:gd name="T56" fmla="*/ 4 w 52"/>
                  <a:gd name="T57" fmla="*/ 44 h 60"/>
                  <a:gd name="T58" fmla="*/ 8 w 52"/>
                  <a:gd name="T59" fmla="*/ 42 h 60"/>
                  <a:gd name="T60" fmla="*/ 8 w 52"/>
                  <a:gd name="T61" fmla="*/ 42 h 60"/>
                  <a:gd name="T62" fmla="*/ 12 w 52"/>
                  <a:gd name="T63" fmla="*/ 42 h 60"/>
                  <a:gd name="T64" fmla="*/ 12 w 52"/>
                  <a:gd name="T65" fmla="*/ 42 h 60"/>
                  <a:gd name="T66" fmla="*/ 12 w 52"/>
                  <a:gd name="T67" fmla="*/ 38 h 60"/>
                  <a:gd name="T68" fmla="*/ 8 w 52"/>
                  <a:gd name="T69" fmla="*/ 38 h 60"/>
                  <a:gd name="T70" fmla="*/ 12 w 52"/>
                  <a:gd name="T71" fmla="*/ 34 h 60"/>
                  <a:gd name="T72" fmla="*/ 16 w 52"/>
                  <a:gd name="T73" fmla="*/ 22 h 60"/>
                  <a:gd name="T74" fmla="*/ 22 w 52"/>
                  <a:gd name="T75" fmla="*/ 26 h 60"/>
                  <a:gd name="T76" fmla="*/ 22 w 52"/>
                  <a:gd name="T77" fmla="*/ 18 h 60"/>
                  <a:gd name="T78" fmla="*/ 26 w 52"/>
                  <a:gd name="T79" fmla="*/ 18 h 60"/>
                  <a:gd name="T80" fmla="*/ 30 w 52"/>
                  <a:gd name="T81" fmla="*/ 22 h 60"/>
                  <a:gd name="T82" fmla="*/ 22 w 52"/>
                  <a:gd name="T83" fmla="*/ 22 h 60"/>
                  <a:gd name="T84" fmla="*/ 30 w 52"/>
                  <a:gd name="T85" fmla="*/ 26 h 60"/>
                  <a:gd name="T86" fmla="*/ 26 w 52"/>
                  <a:gd name="T87" fmla="*/ 26 h 60"/>
                  <a:gd name="T88" fmla="*/ 30 w 52"/>
                  <a:gd name="T89" fmla="*/ 22 h 60"/>
                  <a:gd name="T90" fmla="*/ 34 w 52"/>
                  <a:gd name="T91" fmla="*/ 22 h 60"/>
                  <a:gd name="T92" fmla="*/ 8 w 52"/>
                  <a:gd name="T93" fmla="*/ 38 h 60"/>
                  <a:gd name="T94" fmla="*/ 8 w 52"/>
                  <a:gd name="T95" fmla="*/ 42 h 60"/>
                  <a:gd name="T96" fmla="*/ 8 w 52"/>
                  <a:gd name="T97" fmla="*/ 38 h 60"/>
                  <a:gd name="T98" fmla="*/ 8 w 52"/>
                  <a:gd name="T99" fmla="*/ 44 h 60"/>
                  <a:gd name="T100" fmla="*/ 8 w 52"/>
                  <a:gd name="T101" fmla="*/ 48 h 60"/>
                  <a:gd name="T102" fmla="*/ 0 w 52"/>
                  <a:gd name="T103" fmla="*/ 48 h 60"/>
                  <a:gd name="T104" fmla="*/ 26 w 52"/>
                  <a:gd name="T105" fmla="*/ 4 h 60"/>
                  <a:gd name="T106" fmla="*/ 26 w 52"/>
                  <a:gd name="T107" fmla="*/ 4 h 60"/>
                  <a:gd name="T108" fmla="*/ 20 w 52"/>
                  <a:gd name="T109" fmla="*/ 12 h 60"/>
                  <a:gd name="T110" fmla="*/ 22 w 52"/>
                  <a:gd name="T111" fmla="*/ 8 h 60"/>
                  <a:gd name="T112" fmla="*/ 20 w 52"/>
                  <a:gd name="T113"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60">
                    <a:moveTo>
                      <a:pt x="26" y="26"/>
                    </a:moveTo>
                    <a:lnTo>
                      <a:pt x="26" y="26"/>
                    </a:lnTo>
                    <a:lnTo>
                      <a:pt x="26" y="26"/>
                    </a:lnTo>
                    <a:lnTo>
                      <a:pt x="30" y="26"/>
                    </a:lnTo>
                    <a:lnTo>
                      <a:pt x="30" y="26"/>
                    </a:lnTo>
                    <a:lnTo>
                      <a:pt x="30" y="26"/>
                    </a:lnTo>
                    <a:lnTo>
                      <a:pt x="30" y="26"/>
                    </a:lnTo>
                    <a:lnTo>
                      <a:pt x="30" y="26"/>
                    </a:lnTo>
                    <a:lnTo>
                      <a:pt x="30" y="26"/>
                    </a:lnTo>
                    <a:lnTo>
                      <a:pt x="30" y="22"/>
                    </a:lnTo>
                    <a:lnTo>
                      <a:pt x="34" y="22"/>
                    </a:lnTo>
                    <a:lnTo>
                      <a:pt x="34" y="22"/>
                    </a:lnTo>
                    <a:lnTo>
                      <a:pt x="34" y="22"/>
                    </a:lnTo>
                    <a:lnTo>
                      <a:pt x="34" y="22"/>
                    </a:lnTo>
                    <a:lnTo>
                      <a:pt x="34" y="22"/>
                    </a:lnTo>
                    <a:lnTo>
                      <a:pt x="34" y="22"/>
                    </a:lnTo>
                    <a:lnTo>
                      <a:pt x="34" y="22"/>
                    </a:lnTo>
                    <a:lnTo>
                      <a:pt x="34" y="22"/>
                    </a:lnTo>
                    <a:lnTo>
                      <a:pt x="34" y="18"/>
                    </a:lnTo>
                    <a:lnTo>
                      <a:pt x="34" y="18"/>
                    </a:lnTo>
                    <a:lnTo>
                      <a:pt x="34" y="18"/>
                    </a:lnTo>
                    <a:lnTo>
                      <a:pt x="34" y="18"/>
                    </a:lnTo>
                    <a:lnTo>
                      <a:pt x="30" y="18"/>
                    </a:lnTo>
                    <a:lnTo>
                      <a:pt x="30" y="16"/>
                    </a:lnTo>
                    <a:lnTo>
                      <a:pt x="30" y="16"/>
                    </a:lnTo>
                    <a:lnTo>
                      <a:pt x="34" y="16"/>
                    </a:lnTo>
                    <a:lnTo>
                      <a:pt x="34" y="16"/>
                    </a:lnTo>
                    <a:lnTo>
                      <a:pt x="34" y="16"/>
                    </a:lnTo>
                    <a:lnTo>
                      <a:pt x="30" y="16"/>
                    </a:lnTo>
                    <a:lnTo>
                      <a:pt x="30" y="16"/>
                    </a:lnTo>
                    <a:lnTo>
                      <a:pt x="30" y="16"/>
                    </a:lnTo>
                    <a:lnTo>
                      <a:pt x="26" y="12"/>
                    </a:lnTo>
                    <a:lnTo>
                      <a:pt x="30" y="12"/>
                    </a:lnTo>
                    <a:lnTo>
                      <a:pt x="30" y="12"/>
                    </a:lnTo>
                    <a:lnTo>
                      <a:pt x="30" y="12"/>
                    </a:lnTo>
                    <a:lnTo>
                      <a:pt x="26" y="8"/>
                    </a:lnTo>
                    <a:lnTo>
                      <a:pt x="26" y="8"/>
                    </a:lnTo>
                    <a:lnTo>
                      <a:pt x="26" y="8"/>
                    </a:lnTo>
                    <a:lnTo>
                      <a:pt x="26" y="12"/>
                    </a:lnTo>
                    <a:lnTo>
                      <a:pt x="26" y="12"/>
                    </a:lnTo>
                    <a:lnTo>
                      <a:pt x="22" y="12"/>
                    </a:lnTo>
                    <a:lnTo>
                      <a:pt x="22" y="12"/>
                    </a:lnTo>
                    <a:lnTo>
                      <a:pt x="22" y="16"/>
                    </a:lnTo>
                    <a:lnTo>
                      <a:pt x="26" y="16"/>
                    </a:lnTo>
                    <a:lnTo>
                      <a:pt x="26" y="16"/>
                    </a:lnTo>
                    <a:lnTo>
                      <a:pt x="26" y="16"/>
                    </a:lnTo>
                    <a:lnTo>
                      <a:pt x="26" y="16"/>
                    </a:lnTo>
                    <a:lnTo>
                      <a:pt x="26" y="18"/>
                    </a:lnTo>
                    <a:lnTo>
                      <a:pt x="26" y="18"/>
                    </a:lnTo>
                    <a:lnTo>
                      <a:pt x="26" y="18"/>
                    </a:lnTo>
                    <a:lnTo>
                      <a:pt x="26" y="18"/>
                    </a:lnTo>
                    <a:lnTo>
                      <a:pt x="26" y="18"/>
                    </a:lnTo>
                    <a:lnTo>
                      <a:pt x="22" y="18"/>
                    </a:lnTo>
                    <a:lnTo>
                      <a:pt x="22" y="18"/>
                    </a:lnTo>
                    <a:lnTo>
                      <a:pt x="22" y="18"/>
                    </a:lnTo>
                    <a:lnTo>
                      <a:pt x="22" y="18"/>
                    </a:lnTo>
                    <a:lnTo>
                      <a:pt x="22" y="18"/>
                    </a:lnTo>
                    <a:lnTo>
                      <a:pt x="22" y="22"/>
                    </a:lnTo>
                    <a:lnTo>
                      <a:pt x="22" y="22"/>
                    </a:lnTo>
                    <a:lnTo>
                      <a:pt x="22" y="22"/>
                    </a:lnTo>
                    <a:lnTo>
                      <a:pt x="22" y="22"/>
                    </a:lnTo>
                    <a:lnTo>
                      <a:pt x="22" y="22"/>
                    </a:lnTo>
                    <a:lnTo>
                      <a:pt x="22" y="22"/>
                    </a:lnTo>
                    <a:lnTo>
                      <a:pt x="22" y="22"/>
                    </a:lnTo>
                    <a:lnTo>
                      <a:pt x="20" y="22"/>
                    </a:lnTo>
                    <a:lnTo>
                      <a:pt x="20" y="22"/>
                    </a:lnTo>
                    <a:lnTo>
                      <a:pt x="20" y="22"/>
                    </a:lnTo>
                    <a:lnTo>
                      <a:pt x="16" y="22"/>
                    </a:lnTo>
                    <a:lnTo>
                      <a:pt x="16" y="22"/>
                    </a:lnTo>
                    <a:lnTo>
                      <a:pt x="20" y="18"/>
                    </a:lnTo>
                    <a:lnTo>
                      <a:pt x="20" y="18"/>
                    </a:lnTo>
                    <a:lnTo>
                      <a:pt x="20" y="18"/>
                    </a:lnTo>
                    <a:lnTo>
                      <a:pt x="20" y="16"/>
                    </a:lnTo>
                    <a:lnTo>
                      <a:pt x="20" y="12"/>
                    </a:lnTo>
                    <a:lnTo>
                      <a:pt x="20" y="12"/>
                    </a:lnTo>
                    <a:lnTo>
                      <a:pt x="20" y="12"/>
                    </a:lnTo>
                    <a:lnTo>
                      <a:pt x="20" y="12"/>
                    </a:lnTo>
                    <a:lnTo>
                      <a:pt x="20" y="12"/>
                    </a:lnTo>
                    <a:lnTo>
                      <a:pt x="20" y="12"/>
                    </a:lnTo>
                    <a:lnTo>
                      <a:pt x="22" y="12"/>
                    </a:lnTo>
                    <a:lnTo>
                      <a:pt x="22" y="12"/>
                    </a:lnTo>
                    <a:lnTo>
                      <a:pt x="22" y="12"/>
                    </a:lnTo>
                    <a:lnTo>
                      <a:pt x="26" y="12"/>
                    </a:lnTo>
                    <a:lnTo>
                      <a:pt x="26" y="12"/>
                    </a:lnTo>
                    <a:lnTo>
                      <a:pt x="26" y="12"/>
                    </a:lnTo>
                    <a:lnTo>
                      <a:pt x="26" y="12"/>
                    </a:lnTo>
                    <a:lnTo>
                      <a:pt x="26" y="8"/>
                    </a:lnTo>
                    <a:lnTo>
                      <a:pt x="26" y="8"/>
                    </a:lnTo>
                    <a:lnTo>
                      <a:pt x="26" y="8"/>
                    </a:lnTo>
                    <a:lnTo>
                      <a:pt x="26" y="8"/>
                    </a:lnTo>
                    <a:lnTo>
                      <a:pt x="30" y="8"/>
                    </a:lnTo>
                    <a:lnTo>
                      <a:pt x="30" y="8"/>
                    </a:lnTo>
                    <a:lnTo>
                      <a:pt x="30" y="8"/>
                    </a:lnTo>
                    <a:lnTo>
                      <a:pt x="30" y="8"/>
                    </a:lnTo>
                    <a:lnTo>
                      <a:pt x="30" y="4"/>
                    </a:lnTo>
                    <a:lnTo>
                      <a:pt x="30" y="4"/>
                    </a:lnTo>
                    <a:lnTo>
                      <a:pt x="30" y="4"/>
                    </a:lnTo>
                    <a:lnTo>
                      <a:pt x="34" y="4"/>
                    </a:lnTo>
                    <a:lnTo>
                      <a:pt x="38" y="0"/>
                    </a:lnTo>
                    <a:lnTo>
                      <a:pt x="38" y="0"/>
                    </a:lnTo>
                    <a:lnTo>
                      <a:pt x="38" y="0"/>
                    </a:lnTo>
                    <a:lnTo>
                      <a:pt x="38" y="0"/>
                    </a:lnTo>
                    <a:lnTo>
                      <a:pt x="42" y="0"/>
                    </a:lnTo>
                    <a:lnTo>
                      <a:pt x="42" y="0"/>
                    </a:lnTo>
                    <a:lnTo>
                      <a:pt x="42" y="0"/>
                    </a:lnTo>
                    <a:lnTo>
                      <a:pt x="44" y="0"/>
                    </a:lnTo>
                    <a:lnTo>
                      <a:pt x="48" y="0"/>
                    </a:lnTo>
                    <a:lnTo>
                      <a:pt x="48" y="0"/>
                    </a:lnTo>
                    <a:lnTo>
                      <a:pt x="48" y="0"/>
                    </a:lnTo>
                    <a:lnTo>
                      <a:pt x="48" y="0"/>
                    </a:lnTo>
                    <a:lnTo>
                      <a:pt x="48" y="4"/>
                    </a:lnTo>
                    <a:lnTo>
                      <a:pt x="48" y="4"/>
                    </a:lnTo>
                    <a:lnTo>
                      <a:pt x="52" y="4"/>
                    </a:lnTo>
                    <a:lnTo>
                      <a:pt x="52" y="4"/>
                    </a:lnTo>
                    <a:lnTo>
                      <a:pt x="52" y="4"/>
                    </a:lnTo>
                    <a:lnTo>
                      <a:pt x="52" y="8"/>
                    </a:lnTo>
                    <a:lnTo>
                      <a:pt x="52" y="12"/>
                    </a:lnTo>
                    <a:lnTo>
                      <a:pt x="52" y="12"/>
                    </a:lnTo>
                    <a:lnTo>
                      <a:pt x="52" y="12"/>
                    </a:lnTo>
                    <a:lnTo>
                      <a:pt x="52" y="12"/>
                    </a:lnTo>
                    <a:lnTo>
                      <a:pt x="52" y="16"/>
                    </a:lnTo>
                    <a:lnTo>
                      <a:pt x="52" y="16"/>
                    </a:lnTo>
                    <a:lnTo>
                      <a:pt x="52" y="16"/>
                    </a:lnTo>
                    <a:lnTo>
                      <a:pt x="52" y="16"/>
                    </a:lnTo>
                    <a:lnTo>
                      <a:pt x="52" y="16"/>
                    </a:lnTo>
                    <a:lnTo>
                      <a:pt x="52" y="18"/>
                    </a:lnTo>
                    <a:lnTo>
                      <a:pt x="52" y="18"/>
                    </a:lnTo>
                    <a:lnTo>
                      <a:pt x="48" y="18"/>
                    </a:lnTo>
                    <a:lnTo>
                      <a:pt x="48" y="18"/>
                    </a:lnTo>
                    <a:lnTo>
                      <a:pt x="48" y="18"/>
                    </a:lnTo>
                    <a:lnTo>
                      <a:pt x="48" y="18"/>
                    </a:lnTo>
                    <a:lnTo>
                      <a:pt x="48" y="18"/>
                    </a:lnTo>
                    <a:lnTo>
                      <a:pt x="48" y="18"/>
                    </a:lnTo>
                    <a:lnTo>
                      <a:pt x="48" y="18"/>
                    </a:lnTo>
                    <a:lnTo>
                      <a:pt x="44" y="18"/>
                    </a:lnTo>
                    <a:lnTo>
                      <a:pt x="44" y="22"/>
                    </a:lnTo>
                    <a:lnTo>
                      <a:pt x="48" y="22"/>
                    </a:lnTo>
                    <a:lnTo>
                      <a:pt x="48" y="22"/>
                    </a:lnTo>
                    <a:lnTo>
                      <a:pt x="52" y="22"/>
                    </a:lnTo>
                    <a:lnTo>
                      <a:pt x="52" y="22"/>
                    </a:lnTo>
                    <a:lnTo>
                      <a:pt x="52" y="22"/>
                    </a:lnTo>
                    <a:lnTo>
                      <a:pt x="52" y="26"/>
                    </a:lnTo>
                    <a:lnTo>
                      <a:pt x="52" y="26"/>
                    </a:lnTo>
                    <a:lnTo>
                      <a:pt x="52" y="26"/>
                    </a:lnTo>
                    <a:lnTo>
                      <a:pt x="52" y="26"/>
                    </a:lnTo>
                    <a:lnTo>
                      <a:pt x="52" y="26"/>
                    </a:lnTo>
                    <a:lnTo>
                      <a:pt x="48" y="26"/>
                    </a:lnTo>
                    <a:lnTo>
                      <a:pt x="48" y="30"/>
                    </a:lnTo>
                    <a:lnTo>
                      <a:pt x="48" y="30"/>
                    </a:lnTo>
                    <a:lnTo>
                      <a:pt x="48" y="30"/>
                    </a:lnTo>
                    <a:lnTo>
                      <a:pt x="48" y="30"/>
                    </a:lnTo>
                    <a:lnTo>
                      <a:pt x="48" y="30"/>
                    </a:lnTo>
                    <a:lnTo>
                      <a:pt x="48" y="30"/>
                    </a:lnTo>
                    <a:lnTo>
                      <a:pt x="48" y="30"/>
                    </a:lnTo>
                    <a:lnTo>
                      <a:pt x="48" y="34"/>
                    </a:lnTo>
                    <a:lnTo>
                      <a:pt x="48" y="34"/>
                    </a:lnTo>
                    <a:lnTo>
                      <a:pt x="48" y="34"/>
                    </a:lnTo>
                    <a:lnTo>
                      <a:pt x="48" y="34"/>
                    </a:lnTo>
                    <a:lnTo>
                      <a:pt x="44" y="34"/>
                    </a:lnTo>
                    <a:lnTo>
                      <a:pt x="44" y="34"/>
                    </a:lnTo>
                    <a:lnTo>
                      <a:pt x="44" y="34"/>
                    </a:lnTo>
                    <a:lnTo>
                      <a:pt x="44" y="34"/>
                    </a:lnTo>
                    <a:lnTo>
                      <a:pt x="42" y="34"/>
                    </a:lnTo>
                    <a:lnTo>
                      <a:pt x="38" y="34"/>
                    </a:lnTo>
                    <a:lnTo>
                      <a:pt x="38" y="34"/>
                    </a:lnTo>
                    <a:lnTo>
                      <a:pt x="38" y="34"/>
                    </a:lnTo>
                    <a:lnTo>
                      <a:pt x="38" y="38"/>
                    </a:lnTo>
                    <a:lnTo>
                      <a:pt x="38" y="38"/>
                    </a:lnTo>
                    <a:lnTo>
                      <a:pt x="38" y="38"/>
                    </a:lnTo>
                    <a:lnTo>
                      <a:pt x="38" y="38"/>
                    </a:lnTo>
                    <a:lnTo>
                      <a:pt x="38" y="42"/>
                    </a:lnTo>
                    <a:lnTo>
                      <a:pt x="38" y="42"/>
                    </a:lnTo>
                    <a:lnTo>
                      <a:pt x="38" y="42"/>
                    </a:lnTo>
                    <a:lnTo>
                      <a:pt x="42" y="42"/>
                    </a:lnTo>
                    <a:lnTo>
                      <a:pt x="42" y="42"/>
                    </a:lnTo>
                    <a:lnTo>
                      <a:pt x="42" y="44"/>
                    </a:lnTo>
                    <a:lnTo>
                      <a:pt x="38" y="44"/>
                    </a:lnTo>
                    <a:lnTo>
                      <a:pt x="38" y="48"/>
                    </a:lnTo>
                    <a:lnTo>
                      <a:pt x="38" y="48"/>
                    </a:lnTo>
                    <a:lnTo>
                      <a:pt x="38" y="48"/>
                    </a:lnTo>
                    <a:lnTo>
                      <a:pt x="38" y="48"/>
                    </a:lnTo>
                    <a:lnTo>
                      <a:pt x="38" y="52"/>
                    </a:lnTo>
                    <a:lnTo>
                      <a:pt x="34" y="52"/>
                    </a:lnTo>
                    <a:lnTo>
                      <a:pt x="34" y="52"/>
                    </a:lnTo>
                    <a:lnTo>
                      <a:pt x="34" y="52"/>
                    </a:lnTo>
                    <a:lnTo>
                      <a:pt x="34" y="52"/>
                    </a:lnTo>
                    <a:lnTo>
                      <a:pt x="38" y="52"/>
                    </a:lnTo>
                    <a:lnTo>
                      <a:pt x="38" y="52"/>
                    </a:lnTo>
                    <a:lnTo>
                      <a:pt x="38" y="56"/>
                    </a:lnTo>
                    <a:lnTo>
                      <a:pt x="38" y="56"/>
                    </a:lnTo>
                    <a:lnTo>
                      <a:pt x="38" y="56"/>
                    </a:lnTo>
                    <a:lnTo>
                      <a:pt x="38" y="56"/>
                    </a:lnTo>
                    <a:lnTo>
                      <a:pt x="38" y="56"/>
                    </a:lnTo>
                    <a:lnTo>
                      <a:pt x="38" y="56"/>
                    </a:lnTo>
                    <a:lnTo>
                      <a:pt x="34" y="56"/>
                    </a:lnTo>
                    <a:lnTo>
                      <a:pt x="34" y="60"/>
                    </a:lnTo>
                    <a:lnTo>
                      <a:pt x="34" y="56"/>
                    </a:lnTo>
                    <a:lnTo>
                      <a:pt x="34" y="56"/>
                    </a:lnTo>
                    <a:lnTo>
                      <a:pt x="34" y="56"/>
                    </a:lnTo>
                    <a:lnTo>
                      <a:pt x="34" y="56"/>
                    </a:lnTo>
                    <a:lnTo>
                      <a:pt x="34" y="56"/>
                    </a:lnTo>
                    <a:lnTo>
                      <a:pt x="34" y="56"/>
                    </a:lnTo>
                    <a:lnTo>
                      <a:pt x="34" y="56"/>
                    </a:lnTo>
                    <a:lnTo>
                      <a:pt x="34" y="56"/>
                    </a:lnTo>
                    <a:lnTo>
                      <a:pt x="34" y="56"/>
                    </a:lnTo>
                    <a:lnTo>
                      <a:pt x="30" y="56"/>
                    </a:lnTo>
                    <a:lnTo>
                      <a:pt x="30" y="56"/>
                    </a:lnTo>
                    <a:lnTo>
                      <a:pt x="30" y="56"/>
                    </a:lnTo>
                    <a:lnTo>
                      <a:pt x="34" y="52"/>
                    </a:lnTo>
                    <a:lnTo>
                      <a:pt x="34" y="52"/>
                    </a:lnTo>
                    <a:lnTo>
                      <a:pt x="34" y="52"/>
                    </a:lnTo>
                    <a:lnTo>
                      <a:pt x="34" y="48"/>
                    </a:lnTo>
                    <a:lnTo>
                      <a:pt x="34" y="48"/>
                    </a:lnTo>
                    <a:lnTo>
                      <a:pt x="34" y="48"/>
                    </a:lnTo>
                    <a:lnTo>
                      <a:pt x="30" y="48"/>
                    </a:lnTo>
                    <a:lnTo>
                      <a:pt x="30" y="48"/>
                    </a:lnTo>
                    <a:lnTo>
                      <a:pt x="30" y="48"/>
                    </a:lnTo>
                    <a:lnTo>
                      <a:pt x="30" y="44"/>
                    </a:lnTo>
                    <a:lnTo>
                      <a:pt x="30" y="48"/>
                    </a:lnTo>
                    <a:lnTo>
                      <a:pt x="30" y="48"/>
                    </a:lnTo>
                    <a:lnTo>
                      <a:pt x="26" y="48"/>
                    </a:lnTo>
                    <a:lnTo>
                      <a:pt x="26" y="48"/>
                    </a:lnTo>
                    <a:lnTo>
                      <a:pt x="26" y="44"/>
                    </a:lnTo>
                    <a:lnTo>
                      <a:pt x="26" y="44"/>
                    </a:lnTo>
                    <a:lnTo>
                      <a:pt x="26" y="44"/>
                    </a:lnTo>
                    <a:lnTo>
                      <a:pt x="26" y="44"/>
                    </a:lnTo>
                    <a:lnTo>
                      <a:pt x="22" y="44"/>
                    </a:lnTo>
                    <a:lnTo>
                      <a:pt x="22" y="44"/>
                    </a:lnTo>
                    <a:lnTo>
                      <a:pt x="22" y="42"/>
                    </a:lnTo>
                    <a:lnTo>
                      <a:pt x="22" y="42"/>
                    </a:lnTo>
                    <a:lnTo>
                      <a:pt x="22" y="42"/>
                    </a:lnTo>
                    <a:lnTo>
                      <a:pt x="22" y="44"/>
                    </a:lnTo>
                    <a:lnTo>
                      <a:pt x="22" y="44"/>
                    </a:lnTo>
                    <a:lnTo>
                      <a:pt x="20" y="44"/>
                    </a:lnTo>
                    <a:lnTo>
                      <a:pt x="20" y="44"/>
                    </a:lnTo>
                    <a:lnTo>
                      <a:pt x="20" y="42"/>
                    </a:lnTo>
                    <a:lnTo>
                      <a:pt x="20" y="42"/>
                    </a:lnTo>
                    <a:lnTo>
                      <a:pt x="20" y="42"/>
                    </a:lnTo>
                    <a:lnTo>
                      <a:pt x="20" y="42"/>
                    </a:lnTo>
                    <a:lnTo>
                      <a:pt x="20" y="42"/>
                    </a:lnTo>
                    <a:lnTo>
                      <a:pt x="20" y="44"/>
                    </a:lnTo>
                    <a:lnTo>
                      <a:pt x="20" y="44"/>
                    </a:lnTo>
                    <a:lnTo>
                      <a:pt x="16" y="44"/>
                    </a:lnTo>
                    <a:lnTo>
                      <a:pt x="16" y="44"/>
                    </a:lnTo>
                    <a:lnTo>
                      <a:pt x="16" y="42"/>
                    </a:lnTo>
                    <a:lnTo>
                      <a:pt x="16" y="42"/>
                    </a:lnTo>
                    <a:lnTo>
                      <a:pt x="16" y="44"/>
                    </a:lnTo>
                    <a:lnTo>
                      <a:pt x="16" y="44"/>
                    </a:lnTo>
                    <a:lnTo>
                      <a:pt x="16" y="44"/>
                    </a:lnTo>
                    <a:lnTo>
                      <a:pt x="16" y="44"/>
                    </a:lnTo>
                    <a:lnTo>
                      <a:pt x="16" y="44"/>
                    </a:lnTo>
                    <a:lnTo>
                      <a:pt x="16" y="44"/>
                    </a:lnTo>
                    <a:lnTo>
                      <a:pt x="16" y="44"/>
                    </a:lnTo>
                    <a:lnTo>
                      <a:pt x="12" y="44"/>
                    </a:lnTo>
                    <a:lnTo>
                      <a:pt x="12" y="44"/>
                    </a:lnTo>
                    <a:lnTo>
                      <a:pt x="12" y="44"/>
                    </a:lnTo>
                    <a:lnTo>
                      <a:pt x="8" y="44"/>
                    </a:lnTo>
                    <a:lnTo>
                      <a:pt x="8" y="44"/>
                    </a:lnTo>
                    <a:lnTo>
                      <a:pt x="8" y="44"/>
                    </a:lnTo>
                    <a:lnTo>
                      <a:pt x="8" y="44"/>
                    </a:lnTo>
                    <a:lnTo>
                      <a:pt x="4" y="44"/>
                    </a:lnTo>
                    <a:lnTo>
                      <a:pt x="0" y="44"/>
                    </a:lnTo>
                    <a:lnTo>
                      <a:pt x="0" y="42"/>
                    </a:lnTo>
                    <a:lnTo>
                      <a:pt x="0" y="42"/>
                    </a:lnTo>
                    <a:lnTo>
                      <a:pt x="0" y="42"/>
                    </a:lnTo>
                    <a:lnTo>
                      <a:pt x="0" y="42"/>
                    </a:lnTo>
                    <a:lnTo>
                      <a:pt x="4" y="42"/>
                    </a:lnTo>
                    <a:lnTo>
                      <a:pt x="4"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8" y="42"/>
                    </a:lnTo>
                    <a:lnTo>
                      <a:pt x="12" y="44"/>
                    </a:lnTo>
                    <a:lnTo>
                      <a:pt x="12" y="44"/>
                    </a:lnTo>
                    <a:lnTo>
                      <a:pt x="12" y="44"/>
                    </a:lnTo>
                    <a:lnTo>
                      <a:pt x="12" y="44"/>
                    </a:lnTo>
                    <a:lnTo>
                      <a:pt x="12" y="44"/>
                    </a:lnTo>
                    <a:lnTo>
                      <a:pt x="12" y="44"/>
                    </a:lnTo>
                    <a:lnTo>
                      <a:pt x="12" y="42"/>
                    </a:lnTo>
                    <a:lnTo>
                      <a:pt x="12" y="42"/>
                    </a:lnTo>
                    <a:lnTo>
                      <a:pt x="12" y="42"/>
                    </a:lnTo>
                    <a:lnTo>
                      <a:pt x="12" y="42"/>
                    </a:lnTo>
                    <a:lnTo>
                      <a:pt x="12"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2" y="42"/>
                    </a:lnTo>
                    <a:lnTo>
                      <a:pt x="12" y="38"/>
                    </a:lnTo>
                    <a:lnTo>
                      <a:pt x="12" y="38"/>
                    </a:lnTo>
                    <a:lnTo>
                      <a:pt x="12" y="38"/>
                    </a:lnTo>
                    <a:lnTo>
                      <a:pt x="12" y="38"/>
                    </a:lnTo>
                    <a:lnTo>
                      <a:pt x="12" y="38"/>
                    </a:lnTo>
                    <a:lnTo>
                      <a:pt x="12" y="38"/>
                    </a:lnTo>
                    <a:lnTo>
                      <a:pt x="12" y="38"/>
                    </a:lnTo>
                    <a:lnTo>
                      <a:pt x="8" y="38"/>
                    </a:lnTo>
                    <a:lnTo>
                      <a:pt x="8" y="38"/>
                    </a:lnTo>
                    <a:lnTo>
                      <a:pt x="8" y="38"/>
                    </a:lnTo>
                    <a:lnTo>
                      <a:pt x="8" y="38"/>
                    </a:lnTo>
                    <a:lnTo>
                      <a:pt x="8" y="38"/>
                    </a:lnTo>
                    <a:lnTo>
                      <a:pt x="8" y="38"/>
                    </a:lnTo>
                    <a:lnTo>
                      <a:pt x="8" y="34"/>
                    </a:lnTo>
                    <a:lnTo>
                      <a:pt x="8" y="34"/>
                    </a:lnTo>
                    <a:lnTo>
                      <a:pt x="8" y="34"/>
                    </a:lnTo>
                    <a:lnTo>
                      <a:pt x="8" y="34"/>
                    </a:lnTo>
                    <a:lnTo>
                      <a:pt x="8" y="34"/>
                    </a:lnTo>
                    <a:lnTo>
                      <a:pt x="12" y="34"/>
                    </a:lnTo>
                    <a:lnTo>
                      <a:pt x="12" y="34"/>
                    </a:lnTo>
                    <a:lnTo>
                      <a:pt x="12" y="30"/>
                    </a:lnTo>
                    <a:lnTo>
                      <a:pt x="16" y="26"/>
                    </a:lnTo>
                    <a:lnTo>
                      <a:pt x="16" y="26"/>
                    </a:lnTo>
                    <a:lnTo>
                      <a:pt x="16" y="26"/>
                    </a:lnTo>
                    <a:lnTo>
                      <a:pt x="16" y="26"/>
                    </a:lnTo>
                    <a:lnTo>
                      <a:pt x="16" y="26"/>
                    </a:lnTo>
                    <a:lnTo>
                      <a:pt x="16" y="22"/>
                    </a:lnTo>
                    <a:lnTo>
                      <a:pt x="16" y="22"/>
                    </a:lnTo>
                    <a:lnTo>
                      <a:pt x="16" y="22"/>
                    </a:lnTo>
                    <a:lnTo>
                      <a:pt x="16" y="22"/>
                    </a:lnTo>
                    <a:lnTo>
                      <a:pt x="20" y="22"/>
                    </a:lnTo>
                    <a:lnTo>
                      <a:pt x="20" y="22"/>
                    </a:lnTo>
                    <a:lnTo>
                      <a:pt x="20" y="22"/>
                    </a:lnTo>
                    <a:lnTo>
                      <a:pt x="22" y="22"/>
                    </a:lnTo>
                    <a:lnTo>
                      <a:pt x="22" y="22"/>
                    </a:lnTo>
                    <a:lnTo>
                      <a:pt x="22" y="22"/>
                    </a:lnTo>
                    <a:lnTo>
                      <a:pt x="22" y="22"/>
                    </a:lnTo>
                    <a:lnTo>
                      <a:pt x="22" y="26"/>
                    </a:lnTo>
                    <a:lnTo>
                      <a:pt x="26" y="26"/>
                    </a:lnTo>
                    <a:lnTo>
                      <a:pt x="26" y="26"/>
                    </a:lnTo>
                    <a:lnTo>
                      <a:pt x="26" y="26"/>
                    </a:lnTo>
                    <a:lnTo>
                      <a:pt x="26" y="26"/>
                    </a:lnTo>
                    <a:lnTo>
                      <a:pt x="26" y="26"/>
                    </a:lnTo>
                    <a:close/>
                    <a:moveTo>
                      <a:pt x="22" y="22"/>
                    </a:moveTo>
                    <a:lnTo>
                      <a:pt x="22" y="22"/>
                    </a:lnTo>
                    <a:lnTo>
                      <a:pt x="22" y="18"/>
                    </a:lnTo>
                    <a:lnTo>
                      <a:pt x="22" y="18"/>
                    </a:lnTo>
                    <a:lnTo>
                      <a:pt x="22" y="18"/>
                    </a:lnTo>
                    <a:lnTo>
                      <a:pt x="22" y="18"/>
                    </a:lnTo>
                    <a:lnTo>
                      <a:pt x="22" y="18"/>
                    </a:lnTo>
                    <a:lnTo>
                      <a:pt x="22" y="18"/>
                    </a:lnTo>
                    <a:lnTo>
                      <a:pt x="26" y="18"/>
                    </a:lnTo>
                    <a:lnTo>
                      <a:pt x="26" y="18"/>
                    </a:lnTo>
                    <a:lnTo>
                      <a:pt x="26" y="18"/>
                    </a:lnTo>
                    <a:lnTo>
                      <a:pt x="26" y="18"/>
                    </a:lnTo>
                    <a:lnTo>
                      <a:pt x="26" y="18"/>
                    </a:lnTo>
                    <a:lnTo>
                      <a:pt x="26" y="18"/>
                    </a:lnTo>
                    <a:lnTo>
                      <a:pt x="26" y="18"/>
                    </a:lnTo>
                    <a:lnTo>
                      <a:pt x="30" y="18"/>
                    </a:lnTo>
                    <a:lnTo>
                      <a:pt x="30" y="18"/>
                    </a:lnTo>
                    <a:lnTo>
                      <a:pt x="30" y="18"/>
                    </a:lnTo>
                    <a:lnTo>
                      <a:pt x="30" y="18"/>
                    </a:lnTo>
                    <a:lnTo>
                      <a:pt x="30" y="18"/>
                    </a:lnTo>
                    <a:lnTo>
                      <a:pt x="30" y="22"/>
                    </a:lnTo>
                    <a:lnTo>
                      <a:pt x="30" y="22"/>
                    </a:lnTo>
                    <a:lnTo>
                      <a:pt x="26" y="22"/>
                    </a:lnTo>
                    <a:lnTo>
                      <a:pt x="26" y="22"/>
                    </a:lnTo>
                    <a:lnTo>
                      <a:pt x="26" y="22"/>
                    </a:lnTo>
                    <a:lnTo>
                      <a:pt x="26" y="22"/>
                    </a:lnTo>
                    <a:lnTo>
                      <a:pt x="22" y="22"/>
                    </a:lnTo>
                    <a:lnTo>
                      <a:pt x="22" y="22"/>
                    </a:lnTo>
                    <a:lnTo>
                      <a:pt x="22" y="22"/>
                    </a:lnTo>
                    <a:lnTo>
                      <a:pt x="22" y="22"/>
                    </a:lnTo>
                    <a:lnTo>
                      <a:pt x="22" y="22"/>
                    </a:lnTo>
                    <a:lnTo>
                      <a:pt x="22" y="22"/>
                    </a:lnTo>
                    <a:lnTo>
                      <a:pt x="22" y="22"/>
                    </a:lnTo>
                    <a:lnTo>
                      <a:pt x="22" y="22"/>
                    </a:lnTo>
                    <a:lnTo>
                      <a:pt x="22" y="22"/>
                    </a:lnTo>
                    <a:close/>
                    <a:moveTo>
                      <a:pt x="30" y="22"/>
                    </a:moveTo>
                    <a:lnTo>
                      <a:pt x="30" y="22"/>
                    </a:lnTo>
                    <a:lnTo>
                      <a:pt x="30" y="26"/>
                    </a:lnTo>
                    <a:lnTo>
                      <a:pt x="30" y="26"/>
                    </a:lnTo>
                    <a:lnTo>
                      <a:pt x="30" y="26"/>
                    </a:lnTo>
                    <a:lnTo>
                      <a:pt x="30" y="26"/>
                    </a:lnTo>
                    <a:lnTo>
                      <a:pt x="26" y="26"/>
                    </a:lnTo>
                    <a:lnTo>
                      <a:pt x="26" y="26"/>
                    </a:lnTo>
                    <a:lnTo>
                      <a:pt x="26" y="26"/>
                    </a:lnTo>
                    <a:lnTo>
                      <a:pt x="26" y="26"/>
                    </a:lnTo>
                    <a:lnTo>
                      <a:pt x="26" y="26"/>
                    </a:lnTo>
                    <a:lnTo>
                      <a:pt x="26" y="26"/>
                    </a:lnTo>
                    <a:lnTo>
                      <a:pt x="26" y="26"/>
                    </a:lnTo>
                    <a:lnTo>
                      <a:pt x="26" y="26"/>
                    </a:lnTo>
                    <a:lnTo>
                      <a:pt x="26" y="26"/>
                    </a:lnTo>
                    <a:lnTo>
                      <a:pt x="22" y="22"/>
                    </a:lnTo>
                    <a:lnTo>
                      <a:pt x="26" y="22"/>
                    </a:lnTo>
                    <a:lnTo>
                      <a:pt x="26" y="22"/>
                    </a:lnTo>
                    <a:lnTo>
                      <a:pt x="26" y="22"/>
                    </a:lnTo>
                    <a:lnTo>
                      <a:pt x="26" y="22"/>
                    </a:lnTo>
                    <a:lnTo>
                      <a:pt x="30" y="22"/>
                    </a:lnTo>
                    <a:lnTo>
                      <a:pt x="30" y="22"/>
                    </a:lnTo>
                    <a:lnTo>
                      <a:pt x="30" y="22"/>
                    </a:lnTo>
                    <a:lnTo>
                      <a:pt x="30" y="18"/>
                    </a:lnTo>
                    <a:lnTo>
                      <a:pt x="30" y="18"/>
                    </a:lnTo>
                    <a:lnTo>
                      <a:pt x="30" y="18"/>
                    </a:lnTo>
                    <a:lnTo>
                      <a:pt x="34" y="18"/>
                    </a:lnTo>
                    <a:lnTo>
                      <a:pt x="34" y="18"/>
                    </a:lnTo>
                    <a:lnTo>
                      <a:pt x="34" y="22"/>
                    </a:lnTo>
                    <a:lnTo>
                      <a:pt x="34" y="22"/>
                    </a:lnTo>
                    <a:lnTo>
                      <a:pt x="34" y="22"/>
                    </a:lnTo>
                    <a:lnTo>
                      <a:pt x="34" y="22"/>
                    </a:lnTo>
                    <a:lnTo>
                      <a:pt x="34" y="22"/>
                    </a:lnTo>
                    <a:lnTo>
                      <a:pt x="34" y="22"/>
                    </a:lnTo>
                    <a:lnTo>
                      <a:pt x="30" y="22"/>
                    </a:lnTo>
                    <a:lnTo>
                      <a:pt x="30" y="22"/>
                    </a:lnTo>
                    <a:lnTo>
                      <a:pt x="30" y="22"/>
                    </a:lnTo>
                    <a:lnTo>
                      <a:pt x="30" y="22"/>
                    </a:lnTo>
                    <a:close/>
                    <a:moveTo>
                      <a:pt x="8" y="38"/>
                    </a:moveTo>
                    <a:lnTo>
                      <a:pt x="8" y="38"/>
                    </a:lnTo>
                    <a:lnTo>
                      <a:pt x="8" y="38"/>
                    </a:lnTo>
                    <a:lnTo>
                      <a:pt x="8" y="38"/>
                    </a:lnTo>
                    <a:lnTo>
                      <a:pt x="8" y="38"/>
                    </a:lnTo>
                    <a:lnTo>
                      <a:pt x="12" y="38"/>
                    </a:lnTo>
                    <a:lnTo>
                      <a:pt x="12" y="38"/>
                    </a:lnTo>
                    <a:lnTo>
                      <a:pt x="12" y="42"/>
                    </a:lnTo>
                    <a:lnTo>
                      <a:pt x="8" y="42"/>
                    </a:lnTo>
                    <a:lnTo>
                      <a:pt x="8" y="42"/>
                    </a:lnTo>
                    <a:lnTo>
                      <a:pt x="8" y="42"/>
                    </a:lnTo>
                    <a:lnTo>
                      <a:pt x="8" y="42"/>
                    </a:lnTo>
                    <a:lnTo>
                      <a:pt x="4" y="38"/>
                    </a:lnTo>
                    <a:lnTo>
                      <a:pt x="4" y="38"/>
                    </a:lnTo>
                    <a:lnTo>
                      <a:pt x="4" y="38"/>
                    </a:lnTo>
                    <a:lnTo>
                      <a:pt x="4" y="38"/>
                    </a:lnTo>
                    <a:lnTo>
                      <a:pt x="4" y="38"/>
                    </a:lnTo>
                    <a:lnTo>
                      <a:pt x="4" y="38"/>
                    </a:lnTo>
                    <a:lnTo>
                      <a:pt x="4" y="38"/>
                    </a:lnTo>
                    <a:lnTo>
                      <a:pt x="8" y="38"/>
                    </a:lnTo>
                    <a:lnTo>
                      <a:pt x="8" y="38"/>
                    </a:lnTo>
                    <a:lnTo>
                      <a:pt x="8" y="38"/>
                    </a:lnTo>
                    <a:close/>
                    <a:moveTo>
                      <a:pt x="0" y="44"/>
                    </a:moveTo>
                    <a:lnTo>
                      <a:pt x="0" y="44"/>
                    </a:lnTo>
                    <a:lnTo>
                      <a:pt x="0" y="44"/>
                    </a:lnTo>
                    <a:lnTo>
                      <a:pt x="0" y="44"/>
                    </a:lnTo>
                    <a:lnTo>
                      <a:pt x="4" y="44"/>
                    </a:lnTo>
                    <a:lnTo>
                      <a:pt x="4" y="44"/>
                    </a:lnTo>
                    <a:lnTo>
                      <a:pt x="4" y="44"/>
                    </a:lnTo>
                    <a:lnTo>
                      <a:pt x="8" y="44"/>
                    </a:lnTo>
                    <a:lnTo>
                      <a:pt x="8" y="44"/>
                    </a:lnTo>
                    <a:lnTo>
                      <a:pt x="12" y="44"/>
                    </a:lnTo>
                    <a:lnTo>
                      <a:pt x="12" y="44"/>
                    </a:lnTo>
                    <a:lnTo>
                      <a:pt x="12" y="44"/>
                    </a:lnTo>
                    <a:lnTo>
                      <a:pt x="12" y="44"/>
                    </a:lnTo>
                    <a:lnTo>
                      <a:pt x="12" y="48"/>
                    </a:lnTo>
                    <a:lnTo>
                      <a:pt x="8" y="48"/>
                    </a:lnTo>
                    <a:lnTo>
                      <a:pt x="8" y="48"/>
                    </a:lnTo>
                    <a:lnTo>
                      <a:pt x="8" y="48"/>
                    </a:lnTo>
                    <a:lnTo>
                      <a:pt x="4" y="48"/>
                    </a:lnTo>
                    <a:lnTo>
                      <a:pt x="4" y="48"/>
                    </a:lnTo>
                    <a:lnTo>
                      <a:pt x="4" y="44"/>
                    </a:lnTo>
                    <a:lnTo>
                      <a:pt x="4" y="44"/>
                    </a:lnTo>
                    <a:lnTo>
                      <a:pt x="0" y="48"/>
                    </a:lnTo>
                    <a:lnTo>
                      <a:pt x="0" y="48"/>
                    </a:lnTo>
                    <a:lnTo>
                      <a:pt x="0" y="48"/>
                    </a:lnTo>
                    <a:lnTo>
                      <a:pt x="0" y="48"/>
                    </a:lnTo>
                    <a:lnTo>
                      <a:pt x="0" y="48"/>
                    </a:lnTo>
                    <a:lnTo>
                      <a:pt x="0" y="48"/>
                    </a:lnTo>
                    <a:lnTo>
                      <a:pt x="0" y="44"/>
                    </a:lnTo>
                    <a:lnTo>
                      <a:pt x="0" y="44"/>
                    </a:lnTo>
                    <a:lnTo>
                      <a:pt x="0" y="44"/>
                    </a:lnTo>
                    <a:lnTo>
                      <a:pt x="0" y="44"/>
                    </a:lnTo>
                    <a:close/>
                    <a:moveTo>
                      <a:pt x="26" y="4"/>
                    </a:moveTo>
                    <a:lnTo>
                      <a:pt x="26" y="4"/>
                    </a:lnTo>
                    <a:lnTo>
                      <a:pt x="26" y="4"/>
                    </a:lnTo>
                    <a:lnTo>
                      <a:pt x="26" y="4"/>
                    </a:lnTo>
                    <a:lnTo>
                      <a:pt x="26" y="4"/>
                    </a:lnTo>
                    <a:lnTo>
                      <a:pt x="26" y="4"/>
                    </a:lnTo>
                    <a:lnTo>
                      <a:pt x="26" y="4"/>
                    </a:lnTo>
                    <a:lnTo>
                      <a:pt x="30" y="0"/>
                    </a:lnTo>
                    <a:lnTo>
                      <a:pt x="30" y="0"/>
                    </a:lnTo>
                    <a:lnTo>
                      <a:pt x="30" y="0"/>
                    </a:lnTo>
                    <a:lnTo>
                      <a:pt x="30" y="0"/>
                    </a:lnTo>
                    <a:lnTo>
                      <a:pt x="30" y="0"/>
                    </a:lnTo>
                    <a:lnTo>
                      <a:pt x="26" y="4"/>
                    </a:lnTo>
                    <a:lnTo>
                      <a:pt x="26" y="4"/>
                    </a:lnTo>
                    <a:lnTo>
                      <a:pt x="26" y="4"/>
                    </a:lnTo>
                    <a:lnTo>
                      <a:pt x="26" y="4"/>
                    </a:lnTo>
                    <a:lnTo>
                      <a:pt x="26" y="4"/>
                    </a:lnTo>
                    <a:lnTo>
                      <a:pt x="26" y="4"/>
                    </a:lnTo>
                    <a:close/>
                    <a:moveTo>
                      <a:pt x="20" y="12"/>
                    </a:moveTo>
                    <a:lnTo>
                      <a:pt x="20" y="12"/>
                    </a:lnTo>
                    <a:lnTo>
                      <a:pt x="20" y="12"/>
                    </a:lnTo>
                    <a:lnTo>
                      <a:pt x="20" y="12"/>
                    </a:lnTo>
                    <a:lnTo>
                      <a:pt x="20" y="12"/>
                    </a:lnTo>
                    <a:lnTo>
                      <a:pt x="20" y="12"/>
                    </a:lnTo>
                    <a:lnTo>
                      <a:pt x="20" y="8"/>
                    </a:lnTo>
                    <a:lnTo>
                      <a:pt x="20" y="8"/>
                    </a:lnTo>
                    <a:lnTo>
                      <a:pt x="20" y="8"/>
                    </a:lnTo>
                    <a:lnTo>
                      <a:pt x="20" y="8"/>
                    </a:lnTo>
                    <a:lnTo>
                      <a:pt x="20" y="8"/>
                    </a:lnTo>
                    <a:lnTo>
                      <a:pt x="22" y="8"/>
                    </a:lnTo>
                    <a:lnTo>
                      <a:pt x="22" y="8"/>
                    </a:lnTo>
                    <a:lnTo>
                      <a:pt x="22" y="8"/>
                    </a:lnTo>
                    <a:lnTo>
                      <a:pt x="22" y="8"/>
                    </a:lnTo>
                    <a:lnTo>
                      <a:pt x="22" y="8"/>
                    </a:lnTo>
                    <a:lnTo>
                      <a:pt x="20" y="12"/>
                    </a:lnTo>
                    <a:lnTo>
                      <a:pt x="20" y="12"/>
                    </a:lnTo>
                    <a:lnTo>
                      <a:pt x="20" y="12"/>
                    </a:lnTo>
                    <a:lnTo>
                      <a:pt x="20" y="12"/>
                    </a:lnTo>
                    <a:lnTo>
                      <a:pt x="20" y="12"/>
                    </a:lnTo>
                    <a:lnTo>
                      <a:pt x="20" y="12"/>
                    </a:lnTo>
                    <a:lnTo>
                      <a:pt x="20"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09" name="Freeform 116">
                <a:extLst>
                  <a:ext uri="{FF2B5EF4-FFF2-40B4-BE49-F238E27FC236}">
                    <a16:creationId xmlns:a16="http://schemas.microsoft.com/office/drawing/2014/main" id="{4ACDE298-2FB3-46CD-9BC0-AB741A0C7A91}"/>
                  </a:ext>
                </a:extLst>
              </p:cNvPr>
              <p:cNvSpPr>
                <a:spLocks noEditPoints="1"/>
              </p:cNvSpPr>
              <p:nvPr/>
            </p:nvSpPr>
            <p:spPr bwMode="auto">
              <a:xfrm>
                <a:off x="4469839" y="7586259"/>
                <a:ext cx="651726" cy="554142"/>
              </a:xfrm>
              <a:custGeom>
                <a:avLst/>
                <a:gdLst>
                  <a:gd name="T0" fmla="*/ 104 w 374"/>
                  <a:gd name="T1" fmla="*/ 154 h 318"/>
                  <a:gd name="T2" fmla="*/ 120 w 374"/>
                  <a:gd name="T3" fmla="*/ 132 h 318"/>
                  <a:gd name="T4" fmla="*/ 120 w 374"/>
                  <a:gd name="T5" fmla="*/ 116 h 318"/>
                  <a:gd name="T6" fmla="*/ 142 w 374"/>
                  <a:gd name="T7" fmla="*/ 102 h 318"/>
                  <a:gd name="T8" fmla="*/ 150 w 374"/>
                  <a:gd name="T9" fmla="*/ 94 h 318"/>
                  <a:gd name="T10" fmla="*/ 146 w 374"/>
                  <a:gd name="T11" fmla="*/ 82 h 318"/>
                  <a:gd name="T12" fmla="*/ 164 w 374"/>
                  <a:gd name="T13" fmla="*/ 82 h 318"/>
                  <a:gd name="T14" fmla="*/ 184 w 374"/>
                  <a:gd name="T15" fmla="*/ 72 h 318"/>
                  <a:gd name="T16" fmla="*/ 180 w 374"/>
                  <a:gd name="T17" fmla="*/ 56 h 318"/>
                  <a:gd name="T18" fmla="*/ 202 w 374"/>
                  <a:gd name="T19" fmla="*/ 42 h 318"/>
                  <a:gd name="T20" fmla="*/ 232 w 374"/>
                  <a:gd name="T21" fmla="*/ 30 h 318"/>
                  <a:gd name="T22" fmla="*/ 254 w 374"/>
                  <a:gd name="T23" fmla="*/ 22 h 318"/>
                  <a:gd name="T24" fmla="*/ 276 w 374"/>
                  <a:gd name="T25" fmla="*/ 8 h 318"/>
                  <a:gd name="T26" fmla="*/ 296 w 374"/>
                  <a:gd name="T27" fmla="*/ 22 h 318"/>
                  <a:gd name="T28" fmla="*/ 318 w 374"/>
                  <a:gd name="T29" fmla="*/ 8 h 318"/>
                  <a:gd name="T30" fmla="*/ 332 w 374"/>
                  <a:gd name="T31" fmla="*/ 22 h 318"/>
                  <a:gd name="T32" fmla="*/ 374 w 374"/>
                  <a:gd name="T33" fmla="*/ 22 h 318"/>
                  <a:gd name="T34" fmla="*/ 358 w 374"/>
                  <a:gd name="T35" fmla="*/ 34 h 318"/>
                  <a:gd name="T36" fmla="*/ 348 w 374"/>
                  <a:gd name="T37" fmla="*/ 38 h 318"/>
                  <a:gd name="T38" fmla="*/ 296 w 374"/>
                  <a:gd name="T39" fmla="*/ 56 h 318"/>
                  <a:gd name="T40" fmla="*/ 232 w 374"/>
                  <a:gd name="T41" fmla="*/ 52 h 318"/>
                  <a:gd name="T42" fmla="*/ 168 w 374"/>
                  <a:gd name="T43" fmla="*/ 90 h 318"/>
                  <a:gd name="T44" fmla="*/ 128 w 374"/>
                  <a:gd name="T45" fmla="*/ 162 h 318"/>
                  <a:gd name="T46" fmla="*/ 112 w 374"/>
                  <a:gd name="T47" fmla="*/ 236 h 318"/>
                  <a:gd name="T48" fmla="*/ 90 w 374"/>
                  <a:gd name="T49" fmla="*/ 292 h 318"/>
                  <a:gd name="T50" fmla="*/ 72 w 374"/>
                  <a:gd name="T51" fmla="*/ 294 h 318"/>
                  <a:gd name="T52" fmla="*/ 12 w 374"/>
                  <a:gd name="T53" fmla="*/ 292 h 318"/>
                  <a:gd name="T54" fmla="*/ 14 w 374"/>
                  <a:gd name="T55" fmla="*/ 284 h 318"/>
                  <a:gd name="T56" fmla="*/ 30 w 374"/>
                  <a:gd name="T57" fmla="*/ 262 h 318"/>
                  <a:gd name="T58" fmla="*/ 14 w 374"/>
                  <a:gd name="T59" fmla="*/ 258 h 318"/>
                  <a:gd name="T60" fmla="*/ 34 w 374"/>
                  <a:gd name="T61" fmla="*/ 246 h 318"/>
                  <a:gd name="T62" fmla="*/ 8 w 374"/>
                  <a:gd name="T63" fmla="*/ 238 h 318"/>
                  <a:gd name="T64" fmla="*/ 8 w 374"/>
                  <a:gd name="T65" fmla="*/ 228 h 318"/>
                  <a:gd name="T66" fmla="*/ 30 w 374"/>
                  <a:gd name="T67" fmla="*/ 224 h 318"/>
                  <a:gd name="T68" fmla="*/ 44 w 374"/>
                  <a:gd name="T69" fmla="*/ 210 h 318"/>
                  <a:gd name="T70" fmla="*/ 52 w 374"/>
                  <a:gd name="T71" fmla="*/ 206 h 318"/>
                  <a:gd name="T72" fmla="*/ 64 w 374"/>
                  <a:gd name="T73" fmla="*/ 192 h 318"/>
                  <a:gd name="T74" fmla="*/ 86 w 374"/>
                  <a:gd name="T75" fmla="*/ 180 h 318"/>
                  <a:gd name="T76" fmla="*/ 284 w 374"/>
                  <a:gd name="T77" fmla="*/ 4 h 318"/>
                  <a:gd name="T78" fmla="*/ 206 w 374"/>
                  <a:gd name="T79" fmla="*/ 26 h 318"/>
                  <a:gd name="T80" fmla="*/ 354 w 374"/>
                  <a:gd name="T81" fmla="*/ 38 h 318"/>
                  <a:gd name="T82" fmla="*/ 176 w 374"/>
                  <a:gd name="T83" fmla="*/ 60 h 318"/>
                  <a:gd name="T84" fmla="*/ 124 w 374"/>
                  <a:gd name="T85" fmla="*/ 76 h 318"/>
                  <a:gd name="T86" fmla="*/ 130 w 374"/>
                  <a:gd name="T87" fmla="*/ 106 h 318"/>
                  <a:gd name="T88" fmla="*/ 104 w 374"/>
                  <a:gd name="T89" fmla="*/ 154 h 318"/>
                  <a:gd name="T90" fmla="*/ 52 w 374"/>
                  <a:gd name="T91" fmla="*/ 194 h 318"/>
                  <a:gd name="T92" fmla="*/ 42 w 374"/>
                  <a:gd name="T93" fmla="*/ 202 h 318"/>
                  <a:gd name="T94" fmla="*/ 12 w 374"/>
                  <a:gd name="T95" fmla="*/ 222 h 318"/>
                  <a:gd name="T96" fmla="*/ 12 w 374"/>
                  <a:gd name="T97" fmla="*/ 262 h 318"/>
                  <a:gd name="T98" fmla="*/ 248 w 374"/>
                  <a:gd name="T99" fmla="*/ 16 h 318"/>
                  <a:gd name="T100" fmla="*/ 270 w 374"/>
                  <a:gd name="T101" fmla="*/ 16 h 318"/>
                  <a:gd name="T102" fmla="*/ 228 w 374"/>
                  <a:gd name="T103" fmla="*/ 30 h 318"/>
                  <a:gd name="T104" fmla="*/ 194 w 374"/>
                  <a:gd name="T105" fmla="*/ 38 h 318"/>
                  <a:gd name="T106" fmla="*/ 176 w 374"/>
                  <a:gd name="T107" fmla="*/ 42 h 318"/>
                  <a:gd name="T108" fmla="*/ 154 w 374"/>
                  <a:gd name="T109" fmla="*/ 56 h 318"/>
                  <a:gd name="T110" fmla="*/ 146 w 374"/>
                  <a:gd name="T111" fmla="*/ 60 h 318"/>
                  <a:gd name="T112" fmla="*/ 158 w 374"/>
                  <a:gd name="T113" fmla="*/ 56 h 318"/>
                  <a:gd name="T114" fmla="*/ 134 w 374"/>
                  <a:gd name="T115" fmla="*/ 76 h 318"/>
                  <a:gd name="T116" fmla="*/ 108 w 374"/>
                  <a:gd name="T117" fmla="*/ 132 h 318"/>
                  <a:gd name="T118" fmla="*/ 44 w 374"/>
                  <a:gd name="T119" fmla="*/ 194 h 318"/>
                  <a:gd name="T120" fmla="*/ 8 w 374"/>
                  <a:gd name="T121" fmla="*/ 262 h 318"/>
                  <a:gd name="T122" fmla="*/ 8 w 374"/>
                  <a:gd name="T123"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318">
                    <a:moveTo>
                      <a:pt x="82" y="168"/>
                    </a:moveTo>
                    <a:lnTo>
                      <a:pt x="86" y="168"/>
                    </a:lnTo>
                    <a:lnTo>
                      <a:pt x="82" y="168"/>
                    </a:lnTo>
                    <a:lnTo>
                      <a:pt x="86" y="164"/>
                    </a:lnTo>
                    <a:lnTo>
                      <a:pt x="90" y="164"/>
                    </a:lnTo>
                    <a:lnTo>
                      <a:pt x="94" y="168"/>
                    </a:lnTo>
                    <a:lnTo>
                      <a:pt x="94" y="164"/>
                    </a:lnTo>
                    <a:lnTo>
                      <a:pt x="98" y="164"/>
                    </a:lnTo>
                    <a:lnTo>
                      <a:pt x="102" y="164"/>
                    </a:lnTo>
                    <a:lnTo>
                      <a:pt x="98" y="164"/>
                    </a:lnTo>
                    <a:lnTo>
                      <a:pt x="94" y="164"/>
                    </a:lnTo>
                    <a:lnTo>
                      <a:pt x="94" y="162"/>
                    </a:lnTo>
                    <a:lnTo>
                      <a:pt x="98" y="162"/>
                    </a:lnTo>
                    <a:lnTo>
                      <a:pt x="102" y="162"/>
                    </a:lnTo>
                    <a:lnTo>
                      <a:pt x="102" y="158"/>
                    </a:lnTo>
                    <a:lnTo>
                      <a:pt x="98" y="158"/>
                    </a:lnTo>
                    <a:lnTo>
                      <a:pt x="102" y="158"/>
                    </a:lnTo>
                    <a:lnTo>
                      <a:pt x="104" y="154"/>
                    </a:lnTo>
                    <a:lnTo>
                      <a:pt x="102" y="154"/>
                    </a:lnTo>
                    <a:lnTo>
                      <a:pt x="102" y="158"/>
                    </a:lnTo>
                    <a:lnTo>
                      <a:pt x="94" y="162"/>
                    </a:lnTo>
                    <a:lnTo>
                      <a:pt x="94" y="158"/>
                    </a:lnTo>
                    <a:lnTo>
                      <a:pt x="98" y="158"/>
                    </a:lnTo>
                    <a:lnTo>
                      <a:pt x="94" y="158"/>
                    </a:lnTo>
                    <a:lnTo>
                      <a:pt x="98" y="154"/>
                    </a:lnTo>
                    <a:lnTo>
                      <a:pt x="102" y="154"/>
                    </a:lnTo>
                    <a:lnTo>
                      <a:pt x="104" y="154"/>
                    </a:lnTo>
                    <a:lnTo>
                      <a:pt x="108" y="154"/>
                    </a:lnTo>
                    <a:lnTo>
                      <a:pt x="112" y="150"/>
                    </a:lnTo>
                    <a:lnTo>
                      <a:pt x="116" y="146"/>
                    </a:lnTo>
                    <a:lnTo>
                      <a:pt x="112" y="150"/>
                    </a:lnTo>
                    <a:lnTo>
                      <a:pt x="108" y="150"/>
                    </a:lnTo>
                    <a:lnTo>
                      <a:pt x="112" y="150"/>
                    </a:lnTo>
                    <a:lnTo>
                      <a:pt x="112" y="146"/>
                    </a:lnTo>
                    <a:lnTo>
                      <a:pt x="108" y="146"/>
                    </a:lnTo>
                    <a:lnTo>
                      <a:pt x="108" y="150"/>
                    </a:lnTo>
                    <a:lnTo>
                      <a:pt x="104" y="150"/>
                    </a:lnTo>
                    <a:lnTo>
                      <a:pt x="108" y="146"/>
                    </a:lnTo>
                    <a:lnTo>
                      <a:pt x="112" y="146"/>
                    </a:lnTo>
                    <a:lnTo>
                      <a:pt x="108" y="142"/>
                    </a:lnTo>
                    <a:lnTo>
                      <a:pt x="112" y="142"/>
                    </a:lnTo>
                    <a:lnTo>
                      <a:pt x="108" y="142"/>
                    </a:lnTo>
                    <a:lnTo>
                      <a:pt x="108" y="138"/>
                    </a:lnTo>
                    <a:lnTo>
                      <a:pt x="108" y="136"/>
                    </a:lnTo>
                    <a:lnTo>
                      <a:pt x="112" y="136"/>
                    </a:lnTo>
                    <a:lnTo>
                      <a:pt x="112" y="138"/>
                    </a:lnTo>
                    <a:lnTo>
                      <a:pt x="116" y="138"/>
                    </a:lnTo>
                    <a:lnTo>
                      <a:pt x="112" y="138"/>
                    </a:lnTo>
                    <a:lnTo>
                      <a:pt x="112" y="136"/>
                    </a:lnTo>
                    <a:lnTo>
                      <a:pt x="112" y="132"/>
                    </a:lnTo>
                    <a:lnTo>
                      <a:pt x="116" y="132"/>
                    </a:lnTo>
                    <a:lnTo>
                      <a:pt x="120" y="132"/>
                    </a:lnTo>
                    <a:lnTo>
                      <a:pt x="120" y="136"/>
                    </a:lnTo>
                    <a:lnTo>
                      <a:pt x="120" y="132"/>
                    </a:lnTo>
                    <a:lnTo>
                      <a:pt x="116" y="132"/>
                    </a:lnTo>
                    <a:lnTo>
                      <a:pt x="116" y="128"/>
                    </a:lnTo>
                    <a:lnTo>
                      <a:pt x="112" y="128"/>
                    </a:lnTo>
                    <a:lnTo>
                      <a:pt x="116" y="128"/>
                    </a:lnTo>
                    <a:lnTo>
                      <a:pt x="120" y="128"/>
                    </a:lnTo>
                    <a:lnTo>
                      <a:pt x="120" y="124"/>
                    </a:lnTo>
                    <a:lnTo>
                      <a:pt x="124" y="124"/>
                    </a:lnTo>
                    <a:lnTo>
                      <a:pt x="128" y="124"/>
                    </a:lnTo>
                    <a:lnTo>
                      <a:pt x="124" y="124"/>
                    </a:lnTo>
                    <a:lnTo>
                      <a:pt x="124" y="128"/>
                    </a:lnTo>
                    <a:lnTo>
                      <a:pt x="128" y="124"/>
                    </a:lnTo>
                    <a:lnTo>
                      <a:pt x="130" y="124"/>
                    </a:lnTo>
                    <a:lnTo>
                      <a:pt x="134" y="124"/>
                    </a:lnTo>
                    <a:lnTo>
                      <a:pt x="134" y="120"/>
                    </a:lnTo>
                    <a:lnTo>
                      <a:pt x="130" y="124"/>
                    </a:lnTo>
                    <a:lnTo>
                      <a:pt x="128" y="124"/>
                    </a:lnTo>
                    <a:lnTo>
                      <a:pt x="124" y="124"/>
                    </a:lnTo>
                    <a:lnTo>
                      <a:pt x="120" y="124"/>
                    </a:lnTo>
                    <a:lnTo>
                      <a:pt x="116" y="124"/>
                    </a:lnTo>
                    <a:lnTo>
                      <a:pt x="120" y="124"/>
                    </a:lnTo>
                    <a:lnTo>
                      <a:pt x="124" y="124"/>
                    </a:lnTo>
                    <a:lnTo>
                      <a:pt x="120" y="124"/>
                    </a:lnTo>
                    <a:lnTo>
                      <a:pt x="116" y="120"/>
                    </a:lnTo>
                    <a:lnTo>
                      <a:pt x="120" y="120"/>
                    </a:lnTo>
                    <a:lnTo>
                      <a:pt x="120" y="116"/>
                    </a:lnTo>
                    <a:lnTo>
                      <a:pt x="116" y="116"/>
                    </a:lnTo>
                    <a:lnTo>
                      <a:pt x="120" y="116"/>
                    </a:lnTo>
                    <a:lnTo>
                      <a:pt x="124" y="116"/>
                    </a:lnTo>
                    <a:lnTo>
                      <a:pt x="128" y="116"/>
                    </a:lnTo>
                    <a:lnTo>
                      <a:pt x="124" y="116"/>
                    </a:lnTo>
                    <a:lnTo>
                      <a:pt x="120" y="116"/>
                    </a:lnTo>
                    <a:lnTo>
                      <a:pt x="120" y="112"/>
                    </a:lnTo>
                    <a:lnTo>
                      <a:pt x="124" y="112"/>
                    </a:lnTo>
                    <a:lnTo>
                      <a:pt x="120" y="112"/>
                    </a:lnTo>
                    <a:lnTo>
                      <a:pt x="124" y="112"/>
                    </a:lnTo>
                    <a:lnTo>
                      <a:pt x="128" y="112"/>
                    </a:lnTo>
                    <a:lnTo>
                      <a:pt x="130" y="112"/>
                    </a:lnTo>
                    <a:lnTo>
                      <a:pt x="128" y="112"/>
                    </a:lnTo>
                    <a:lnTo>
                      <a:pt x="124" y="112"/>
                    </a:lnTo>
                    <a:lnTo>
                      <a:pt x="128" y="112"/>
                    </a:lnTo>
                    <a:lnTo>
                      <a:pt x="124" y="112"/>
                    </a:lnTo>
                    <a:lnTo>
                      <a:pt x="124" y="108"/>
                    </a:lnTo>
                    <a:lnTo>
                      <a:pt x="128" y="108"/>
                    </a:lnTo>
                    <a:lnTo>
                      <a:pt x="130" y="108"/>
                    </a:lnTo>
                    <a:lnTo>
                      <a:pt x="128" y="108"/>
                    </a:lnTo>
                    <a:lnTo>
                      <a:pt x="124" y="108"/>
                    </a:lnTo>
                    <a:lnTo>
                      <a:pt x="128" y="106"/>
                    </a:lnTo>
                    <a:lnTo>
                      <a:pt x="130" y="108"/>
                    </a:lnTo>
                    <a:lnTo>
                      <a:pt x="134" y="106"/>
                    </a:lnTo>
                    <a:lnTo>
                      <a:pt x="138" y="106"/>
                    </a:lnTo>
                    <a:lnTo>
                      <a:pt x="134" y="106"/>
                    </a:lnTo>
                    <a:lnTo>
                      <a:pt x="134" y="102"/>
                    </a:lnTo>
                    <a:lnTo>
                      <a:pt x="138" y="102"/>
                    </a:lnTo>
                    <a:lnTo>
                      <a:pt x="142" y="102"/>
                    </a:lnTo>
                    <a:lnTo>
                      <a:pt x="138" y="102"/>
                    </a:lnTo>
                    <a:lnTo>
                      <a:pt x="142" y="102"/>
                    </a:lnTo>
                    <a:lnTo>
                      <a:pt x="146" y="102"/>
                    </a:lnTo>
                    <a:lnTo>
                      <a:pt x="150" y="102"/>
                    </a:lnTo>
                    <a:lnTo>
                      <a:pt x="154" y="106"/>
                    </a:lnTo>
                    <a:lnTo>
                      <a:pt x="154" y="102"/>
                    </a:lnTo>
                    <a:lnTo>
                      <a:pt x="150" y="102"/>
                    </a:lnTo>
                    <a:lnTo>
                      <a:pt x="154" y="102"/>
                    </a:lnTo>
                    <a:lnTo>
                      <a:pt x="158" y="102"/>
                    </a:lnTo>
                    <a:lnTo>
                      <a:pt x="150" y="102"/>
                    </a:lnTo>
                    <a:lnTo>
                      <a:pt x="150" y="98"/>
                    </a:lnTo>
                    <a:lnTo>
                      <a:pt x="150" y="102"/>
                    </a:lnTo>
                    <a:lnTo>
                      <a:pt x="146" y="98"/>
                    </a:lnTo>
                    <a:lnTo>
                      <a:pt x="150" y="98"/>
                    </a:lnTo>
                    <a:lnTo>
                      <a:pt x="146" y="98"/>
                    </a:lnTo>
                    <a:lnTo>
                      <a:pt x="142" y="98"/>
                    </a:lnTo>
                    <a:lnTo>
                      <a:pt x="142" y="102"/>
                    </a:lnTo>
                    <a:lnTo>
                      <a:pt x="138" y="98"/>
                    </a:lnTo>
                    <a:lnTo>
                      <a:pt x="134" y="98"/>
                    </a:lnTo>
                    <a:lnTo>
                      <a:pt x="138" y="98"/>
                    </a:lnTo>
                    <a:lnTo>
                      <a:pt x="138" y="94"/>
                    </a:lnTo>
                    <a:lnTo>
                      <a:pt x="142" y="94"/>
                    </a:lnTo>
                    <a:lnTo>
                      <a:pt x="146" y="94"/>
                    </a:lnTo>
                    <a:lnTo>
                      <a:pt x="142" y="94"/>
                    </a:lnTo>
                    <a:lnTo>
                      <a:pt x="146" y="90"/>
                    </a:lnTo>
                    <a:lnTo>
                      <a:pt x="146" y="94"/>
                    </a:lnTo>
                    <a:lnTo>
                      <a:pt x="150" y="94"/>
                    </a:lnTo>
                    <a:lnTo>
                      <a:pt x="154" y="94"/>
                    </a:lnTo>
                    <a:lnTo>
                      <a:pt x="154" y="98"/>
                    </a:lnTo>
                    <a:lnTo>
                      <a:pt x="158" y="98"/>
                    </a:lnTo>
                    <a:lnTo>
                      <a:pt x="154" y="98"/>
                    </a:lnTo>
                    <a:lnTo>
                      <a:pt x="154" y="94"/>
                    </a:lnTo>
                    <a:lnTo>
                      <a:pt x="158" y="94"/>
                    </a:lnTo>
                    <a:lnTo>
                      <a:pt x="158" y="90"/>
                    </a:lnTo>
                    <a:lnTo>
                      <a:pt x="154" y="90"/>
                    </a:lnTo>
                    <a:lnTo>
                      <a:pt x="154" y="94"/>
                    </a:lnTo>
                    <a:lnTo>
                      <a:pt x="150" y="94"/>
                    </a:lnTo>
                    <a:lnTo>
                      <a:pt x="150" y="90"/>
                    </a:lnTo>
                    <a:lnTo>
                      <a:pt x="150" y="86"/>
                    </a:lnTo>
                    <a:lnTo>
                      <a:pt x="154" y="90"/>
                    </a:lnTo>
                    <a:lnTo>
                      <a:pt x="154" y="86"/>
                    </a:lnTo>
                    <a:lnTo>
                      <a:pt x="150" y="86"/>
                    </a:lnTo>
                    <a:lnTo>
                      <a:pt x="154" y="86"/>
                    </a:lnTo>
                    <a:lnTo>
                      <a:pt x="158" y="90"/>
                    </a:lnTo>
                    <a:lnTo>
                      <a:pt x="158" y="86"/>
                    </a:lnTo>
                    <a:lnTo>
                      <a:pt x="154" y="86"/>
                    </a:lnTo>
                    <a:lnTo>
                      <a:pt x="150" y="86"/>
                    </a:lnTo>
                    <a:lnTo>
                      <a:pt x="146" y="90"/>
                    </a:lnTo>
                    <a:lnTo>
                      <a:pt x="142" y="90"/>
                    </a:lnTo>
                    <a:lnTo>
                      <a:pt x="142" y="86"/>
                    </a:lnTo>
                    <a:lnTo>
                      <a:pt x="146" y="86"/>
                    </a:lnTo>
                    <a:lnTo>
                      <a:pt x="142" y="86"/>
                    </a:lnTo>
                    <a:lnTo>
                      <a:pt x="146" y="86"/>
                    </a:lnTo>
                    <a:lnTo>
                      <a:pt x="146" y="82"/>
                    </a:lnTo>
                    <a:lnTo>
                      <a:pt x="142" y="86"/>
                    </a:lnTo>
                    <a:lnTo>
                      <a:pt x="142" y="82"/>
                    </a:lnTo>
                    <a:lnTo>
                      <a:pt x="146" y="82"/>
                    </a:lnTo>
                    <a:lnTo>
                      <a:pt x="150" y="82"/>
                    </a:lnTo>
                    <a:lnTo>
                      <a:pt x="154" y="82"/>
                    </a:lnTo>
                    <a:lnTo>
                      <a:pt x="158" y="82"/>
                    </a:lnTo>
                    <a:lnTo>
                      <a:pt x="160" y="78"/>
                    </a:lnTo>
                    <a:lnTo>
                      <a:pt x="158" y="78"/>
                    </a:lnTo>
                    <a:lnTo>
                      <a:pt x="154" y="78"/>
                    </a:lnTo>
                    <a:lnTo>
                      <a:pt x="150" y="82"/>
                    </a:lnTo>
                    <a:lnTo>
                      <a:pt x="150" y="78"/>
                    </a:lnTo>
                    <a:lnTo>
                      <a:pt x="154" y="78"/>
                    </a:lnTo>
                    <a:lnTo>
                      <a:pt x="154" y="76"/>
                    </a:lnTo>
                    <a:lnTo>
                      <a:pt x="158" y="76"/>
                    </a:lnTo>
                    <a:lnTo>
                      <a:pt x="158" y="78"/>
                    </a:lnTo>
                    <a:lnTo>
                      <a:pt x="154" y="78"/>
                    </a:lnTo>
                    <a:lnTo>
                      <a:pt x="158" y="78"/>
                    </a:lnTo>
                    <a:lnTo>
                      <a:pt x="158" y="76"/>
                    </a:lnTo>
                    <a:lnTo>
                      <a:pt x="160" y="76"/>
                    </a:lnTo>
                    <a:lnTo>
                      <a:pt x="160" y="78"/>
                    </a:lnTo>
                    <a:lnTo>
                      <a:pt x="160" y="82"/>
                    </a:lnTo>
                    <a:lnTo>
                      <a:pt x="164" y="82"/>
                    </a:lnTo>
                    <a:lnTo>
                      <a:pt x="164" y="86"/>
                    </a:lnTo>
                    <a:lnTo>
                      <a:pt x="168" y="86"/>
                    </a:lnTo>
                    <a:lnTo>
                      <a:pt x="164" y="82"/>
                    </a:lnTo>
                    <a:lnTo>
                      <a:pt x="164" y="78"/>
                    </a:lnTo>
                    <a:lnTo>
                      <a:pt x="164" y="82"/>
                    </a:lnTo>
                    <a:lnTo>
                      <a:pt x="168" y="82"/>
                    </a:lnTo>
                    <a:lnTo>
                      <a:pt x="168" y="78"/>
                    </a:lnTo>
                    <a:lnTo>
                      <a:pt x="164" y="78"/>
                    </a:lnTo>
                    <a:lnTo>
                      <a:pt x="168" y="78"/>
                    </a:lnTo>
                    <a:lnTo>
                      <a:pt x="164" y="78"/>
                    </a:lnTo>
                    <a:lnTo>
                      <a:pt x="164" y="76"/>
                    </a:lnTo>
                    <a:lnTo>
                      <a:pt x="168" y="76"/>
                    </a:lnTo>
                    <a:lnTo>
                      <a:pt x="164" y="76"/>
                    </a:lnTo>
                    <a:lnTo>
                      <a:pt x="160" y="76"/>
                    </a:lnTo>
                    <a:lnTo>
                      <a:pt x="164" y="76"/>
                    </a:lnTo>
                    <a:lnTo>
                      <a:pt x="160" y="76"/>
                    </a:lnTo>
                    <a:lnTo>
                      <a:pt x="160" y="72"/>
                    </a:lnTo>
                    <a:lnTo>
                      <a:pt x="168" y="76"/>
                    </a:lnTo>
                    <a:lnTo>
                      <a:pt x="172" y="78"/>
                    </a:lnTo>
                    <a:lnTo>
                      <a:pt x="172" y="76"/>
                    </a:lnTo>
                    <a:lnTo>
                      <a:pt x="168" y="76"/>
                    </a:lnTo>
                    <a:lnTo>
                      <a:pt x="164" y="72"/>
                    </a:lnTo>
                    <a:lnTo>
                      <a:pt x="168" y="72"/>
                    </a:lnTo>
                    <a:lnTo>
                      <a:pt x="172" y="72"/>
                    </a:lnTo>
                    <a:lnTo>
                      <a:pt x="176" y="72"/>
                    </a:lnTo>
                    <a:lnTo>
                      <a:pt x="180" y="76"/>
                    </a:lnTo>
                    <a:lnTo>
                      <a:pt x="180" y="72"/>
                    </a:lnTo>
                    <a:lnTo>
                      <a:pt x="176" y="72"/>
                    </a:lnTo>
                    <a:lnTo>
                      <a:pt x="180" y="72"/>
                    </a:lnTo>
                    <a:lnTo>
                      <a:pt x="184" y="72"/>
                    </a:lnTo>
                    <a:lnTo>
                      <a:pt x="180" y="72"/>
                    </a:lnTo>
                    <a:lnTo>
                      <a:pt x="184" y="72"/>
                    </a:lnTo>
                    <a:lnTo>
                      <a:pt x="184" y="68"/>
                    </a:lnTo>
                    <a:lnTo>
                      <a:pt x="180" y="68"/>
                    </a:lnTo>
                    <a:lnTo>
                      <a:pt x="176" y="68"/>
                    </a:lnTo>
                    <a:lnTo>
                      <a:pt x="176" y="72"/>
                    </a:lnTo>
                    <a:lnTo>
                      <a:pt x="176" y="68"/>
                    </a:lnTo>
                    <a:lnTo>
                      <a:pt x="172" y="68"/>
                    </a:lnTo>
                    <a:lnTo>
                      <a:pt x="168" y="72"/>
                    </a:lnTo>
                    <a:lnTo>
                      <a:pt x="164" y="68"/>
                    </a:lnTo>
                    <a:lnTo>
                      <a:pt x="168" y="68"/>
                    </a:lnTo>
                    <a:lnTo>
                      <a:pt x="168" y="64"/>
                    </a:lnTo>
                    <a:lnTo>
                      <a:pt x="172" y="64"/>
                    </a:lnTo>
                    <a:lnTo>
                      <a:pt x="176" y="64"/>
                    </a:lnTo>
                    <a:lnTo>
                      <a:pt x="180" y="64"/>
                    </a:lnTo>
                    <a:lnTo>
                      <a:pt x="184" y="64"/>
                    </a:lnTo>
                    <a:lnTo>
                      <a:pt x="180" y="64"/>
                    </a:lnTo>
                    <a:lnTo>
                      <a:pt x="176" y="60"/>
                    </a:lnTo>
                    <a:lnTo>
                      <a:pt x="180" y="60"/>
                    </a:lnTo>
                    <a:lnTo>
                      <a:pt x="184" y="60"/>
                    </a:lnTo>
                    <a:lnTo>
                      <a:pt x="188" y="60"/>
                    </a:lnTo>
                    <a:lnTo>
                      <a:pt x="184" y="60"/>
                    </a:lnTo>
                    <a:lnTo>
                      <a:pt x="180" y="60"/>
                    </a:lnTo>
                    <a:lnTo>
                      <a:pt x="184" y="60"/>
                    </a:lnTo>
                    <a:lnTo>
                      <a:pt x="184" y="56"/>
                    </a:lnTo>
                    <a:lnTo>
                      <a:pt x="184" y="60"/>
                    </a:lnTo>
                    <a:lnTo>
                      <a:pt x="188" y="60"/>
                    </a:lnTo>
                    <a:lnTo>
                      <a:pt x="184" y="56"/>
                    </a:lnTo>
                    <a:lnTo>
                      <a:pt x="180" y="56"/>
                    </a:lnTo>
                    <a:lnTo>
                      <a:pt x="184" y="52"/>
                    </a:lnTo>
                    <a:lnTo>
                      <a:pt x="188" y="52"/>
                    </a:lnTo>
                    <a:lnTo>
                      <a:pt x="190" y="52"/>
                    </a:lnTo>
                    <a:lnTo>
                      <a:pt x="188" y="50"/>
                    </a:lnTo>
                    <a:lnTo>
                      <a:pt x="190" y="50"/>
                    </a:lnTo>
                    <a:lnTo>
                      <a:pt x="190" y="46"/>
                    </a:lnTo>
                    <a:lnTo>
                      <a:pt x="190" y="42"/>
                    </a:lnTo>
                    <a:lnTo>
                      <a:pt x="194" y="46"/>
                    </a:lnTo>
                    <a:lnTo>
                      <a:pt x="194" y="50"/>
                    </a:lnTo>
                    <a:lnTo>
                      <a:pt x="198" y="50"/>
                    </a:lnTo>
                    <a:lnTo>
                      <a:pt x="202" y="50"/>
                    </a:lnTo>
                    <a:lnTo>
                      <a:pt x="198" y="46"/>
                    </a:lnTo>
                    <a:lnTo>
                      <a:pt x="194" y="46"/>
                    </a:lnTo>
                    <a:lnTo>
                      <a:pt x="194" y="42"/>
                    </a:lnTo>
                    <a:lnTo>
                      <a:pt x="198" y="42"/>
                    </a:lnTo>
                    <a:lnTo>
                      <a:pt x="202" y="42"/>
                    </a:lnTo>
                    <a:lnTo>
                      <a:pt x="202" y="46"/>
                    </a:lnTo>
                    <a:lnTo>
                      <a:pt x="206" y="46"/>
                    </a:lnTo>
                    <a:lnTo>
                      <a:pt x="210" y="50"/>
                    </a:lnTo>
                    <a:lnTo>
                      <a:pt x="206" y="50"/>
                    </a:lnTo>
                    <a:lnTo>
                      <a:pt x="210" y="50"/>
                    </a:lnTo>
                    <a:lnTo>
                      <a:pt x="210" y="46"/>
                    </a:lnTo>
                    <a:lnTo>
                      <a:pt x="206" y="46"/>
                    </a:lnTo>
                    <a:lnTo>
                      <a:pt x="202" y="46"/>
                    </a:lnTo>
                    <a:lnTo>
                      <a:pt x="202" y="42"/>
                    </a:lnTo>
                    <a:lnTo>
                      <a:pt x="206" y="42"/>
                    </a:lnTo>
                    <a:lnTo>
                      <a:pt x="202" y="42"/>
                    </a:lnTo>
                    <a:lnTo>
                      <a:pt x="202" y="38"/>
                    </a:lnTo>
                    <a:lnTo>
                      <a:pt x="206" y="38"/>
                    </a:lnTo>
                    <a:lnTo>
                      <a:pt x="206" y="34"/>
                    </a:lnTo>
                    <a:lnTo>
                      <a:pt x="214" y="34"/>
                    </a:lnTo>
                    <a:lnTo>
                      <a:pt x="214" y="38"/>
                    </a:lnTo>
                    <a:lnTo>
                      <a:pt x="214" y="42"/>
                    </a:lnTo>
                    <a:lnTo>
                      <a:pt x="210" y="42"/>
                    </a:lnTo>
                    <a:lnTo>
                      <a:pt x="210" y="46"/>
                    </a:lnTo>
                    <a:lnTo>
                      <a:pt x="214" y="46"/>
                    </a:lnTo>
                    <a:lnTo>
                      <a:pt x="214" y="42"/>
                    </a:lnTo>
                    <a:lnTo>
                      <a:pt x="214" y="38"/>
                    </a:lnTo>
                    <a:lnTo>
                      <a:pt x="218" y="34"/>
                    </a:lnTo>
                    <a:lnTo>
                      <a:pt x="218" y="30"/>
                    </a:lnTo>
                    <a:lnTo>
                      <a:pt x="220" y="30"/>
                    </a:lnTo>
                    <a:lnTo>
                      <a:pt x="220" y="34"/>
                    </a:lnTo>
                    <a:lnTo>
                      <a:pt x="220" y="38"/>
                    </a:lnTo>
                    <a:lnTo>
                      <a:pt x="220" y="42"/>
                    </a:lnTo>
                    <a:lnTo>
                      <a:pt x="220" y="46"/>
                    </a:lnTo>
                    <a:lnTo>
                      <a:pt x="218" y="46"/>
                    </a:lnTo>
                    <a:lnTo>
                      <a:pt x="218" y="50"/>
                    </a:lnTo>
                    <a:lnTo>
                      <a:pt x="220" y="46"/>
                    </a:lnTo>
                    <a:lnTo>
                      <a:pt x="224" y="42"/>
                    </a:lnTo>
                    <a:lnTo>
                      <a:pt x="228" y="42"/>
                    </a:lnTo>
                    <a:lnTo>
                      <a:pt x="224" y="42"/>
                    </a:lnTo>
                    <a:lnTo>
                      <a:pt x="224" y="38"/>
                    </a:lnTo>
                    <a:lnTo>
                      <a:pt x="228" y="34"/>
                    </a:lnTo>
                    <a:lnTo>
                      <a:pt x="232" y="30"/>
                    </a:lnTo>
                    <a:lnTo>
                      <a:pt x="232" y="34"/>
                    </a:lnTo>
                    <a:lnTo>
                      <a:pt x="228" y="34"/>
                    </a:lnTo>
                    <a:lnTo>
                      <a:pt x="232" y="34"/>
                    </a:lnTo>
                    <a:lnTo>
                      <a:pt x="236" y="30"/>
                    </a:lnTo>
                    <a:lnTo>
                      <a:pt x="240" y="30"/>
                    </a:lnTo>
                    <a:lnTo>
                      <a:pt x="240" y="34"/>
                    </a:lnTo>
                    <a:lnTo>
                      <a:pt x="244" y="34"/>
                    </a:lnTo>
                    <a:lnTo>
                      <a:pt x="244" y="38"/>
                    </a:lnTo>
                    <a:lnTo>
                      <a:pt x="248" y="38"/>
                    </a:lnTo>
                    <a:lnTo>
                      <a:pt x="248" y="34"/>
                    </a:lnTo>
                    <a:lnTo>
                      <a:pt x="244" y="30"/>
                    </a:lnTo>
                    <a:lnTo>
                      <a:pt x="248" y="30"/>
                    </a:lnTo>
                    <a:lnTo>
                      <a:pt x="248" y="26"/>
                    </a:lnTo>
                    <a:lnTo>
                      <a:pt x="244" y="26"/>
                    </a:lnTo>
                    <a:lnTo>
                      <a:pt x="244" y="30"/>
                    </a:lnTo>
                    <a:lnTo>
                      <a:pt x="240" y="30"/>
                    </a:lnTo>
                    <a:lnTo>
                      <a:pt x="236" y="26"/>
                    </a:lnTo>
                    <a:lnTo>
                      <a:pt x="236" y="22"/>
                    </a:lnTo>
                    <a:lnTo>
                      <a:pt x="240" y="22"/>
                    </a:lnTo>
                    <a:lnTo>
                      <a:pt x="244" y="22"/>
                    </a:lnTo>
                    <a:lnTo>
                      <a:pt x="248" y="22"/>
                    </a:lnTo>
                    <a:lnTo>
                      <a:pt x="250" y="22"/>
                    </a:lnTo>
                    <a:lnTo>
                      <a:pt x="250" y="26"/>
                    </a:lnTo>
                    <a:lnTo>
                      <a:pt x="254" y="26"/>
                    </a:lnTo>
                    <a:lnTo>
                      <a:pt x="250" y="26"/>
                    </a:lnTo>
                    <a:lnTo>
                      <a:pt x="250" y="22"/>
                    </a:lnTo>
                    <a:lnTo>
                      <a:pt x="254" y="22"/>
                    </a:lnTo>
                    <a:lnTo>
                      <a:pt x="258" y="26"/>
                    </a:lnTo>
                    <a:lnTo>
                      <a:pt x="254" y="26"/>
                    </a:lnTo>
                    <a:lnTo>
                      <a:pt x="250" y="26"/>
                    </a:lnTo>
                    <a:lnTo>
                      <a:pt x="250" y="30"/>
                    </a:lnTo>
                    <a:lnTo>
                      <a:pt x="250" y="26"/>
                    </a:lnTo>
                    <a:lnTo>
                      <a:pt x="254" y="26"/>
                    </a:lnTo>
                    <a:lnTo>
                      <a:pt x="258" y="26"/>
                    </a:lnTo>
                    <a:lnTo>
                      <a:pt x="258" y="30"/>
                    </a:lnTo>
                    <a:lnTo>
                      <a:pt x="262" y="30"/>
                    </a:lnTo>
                    <a:lnTo>
                      <a:pt x="266" y="30"/>
                    </a:lnTo>
                    <a:lnTo>
                      <a:pt x="262" y="30"/>
                    </a:lnTo>
                    <a:lnTo>
                      <a:pt x="262" y="26"/>
                    </a:lnTo>
                    <a:lnTo>
                      <a:pt x="266" y="26"/>
                    </a:lnTo>
                    <a:lnTo>
                      <a:pt x="266" y="22"/>
                    </a:lnTo>
                    <a:lnTo>
                      <a:pt x="270" y="20"/>
                    </a:lnTo>
                    <a:lnTo>
                      <a:pt x="274" y="20"/>
                    </a:lnTo>
                    <a:lnTo>
                      <a:pt x="274" y="16"/>
                    </a:lnTo>
                    <a:lnTo>
                      <a:pt x="276" y="20"/>
                    </a:lnTo>
                    <a:lnTo>
                      <a:pt x="276" y="16"/>
                    </a:lnTo>
                    <a:lnTo>
                      <a:pt x="276" y="12"/>
                    </a:lnTo>
                    <a:lnTo>
                      <a:pt x="280" y="12"/>
                    </a:lnTo>
                    <a:lnTo>
                      <a:pt x="280" y="16"/>
                    </a:lnTo>
                    <a:lnTo>
                      <a:pt x="284" y="16"/>
                    </a:lnTo>
                    <a:lnTo>
                      <a:pt x="284" y="12"/>
                    </a:lnTo>
                    <a:lnTo>
                      <a:pt x="280" y="12"/>
                    </a:lnTo>
                    <a:lnTo>
                      <a:pt x="276" y="12"/>
                    </a:lnTo>
                    <a:lnTo>
                      <a:pt x="276" y="8"/>
                    </a:lnTo>
                    <a:lnTo>
                      <a:pt x="280" y="8"/>
                    </a:lnTo>
                    <a:lnTo>
                      <a:pt x="280" y="12"/>
                    </a:lnTo>
                    <a:lnTo>
                      <a:pt x="284" y="8"/>
                    </a:lnTo>
                    <a:lnTo>
                      <a:pt x="280" y="8"/>
                    </a:lnTo>
                    <a:lnTo>
                      <a:pt x="280" y="4"/>
                    </a:lnTo>
                    <a:lnTo>
                      <a:pt x="284" y="4"/>
                    </a:lnTo>
                    <a:lnTo>
                      <a:pt x="284" y="8"/>
                    </a:lnTo>
                    <a:lnTo>
                      <a:pt x="288" y="8"/>
                    </a:lnTo>
                    <a:lnTo>
                      <a:pt x="288" y="4"/>
                    </a:lnTo>
                    <a:lnTo>
                      <a:pt x="288" y="8"/>
                    </a:lnTo>
                    <a:lnTo>
                      <a:pt x="292" y="8"/>
                    </a:lnTo>
                    <a:lnTo>
                      <a:pt x="292" y="4"/>
                    </a:lnTo>
                    <a:lnTo>
                      <a:pt x="296" y="4"/>
                    </a:lnTo>
                    <a:lnTo>
                      <a:pt x="296" y="8"/>
                    </a:lnTo>
                    <a:lnTo>
                      <a:pt x="300" y="8"/>
                    </a:lnTo>
                    <a:lnTo>
                      <a:pt x="296" y="12"/>
                    </a:lnTo>
                    <a:lnTo>
                      <a:pt x="292" y="16"/>
                    </a:lnTo>
                    <a:lnTo>
                      <a:pt x="288" y="16"/>
                    </a:lnTo>
                    <a:lnTo>
                      <a:pt x="292" y="16"/>
                    </a:lnTo>
                    <a:lnTo>
                      <a:pt x="292" y="20"/>
                    </a:lnTo>
                    <a:lnTo>
                      <a:pt x="288" y="20"/>
                    </a:lnTo>
                    <a:lnTo>
                      <a:pt x="288" y="22"/>
                    </a:lnTo>
                    <a:lnTo>
                      <a:pt x="288" y="26"/>
                    </a:lnTo>
                    <a:lnTo>
                      <a:pt x="288" y="30"/>
                    </a:lnTo>
                    <a:lnTo>
                      <a:pt x="288" y="26"/>
                    </a:lnTo>
                    <a:lnTo>
                      <a:pt x="292" y="26"/>
                    </a:lnTo>
                    <a:lnTo>
                      <a:pt x="296" y="22"/>
                    </a:lnTo>
                    <a:lnTo>
                      <a:pt x="296" y="20"/>
                    </a:lnTo>
                    <a:lnTo>
                      <a:pt x="300" y="16"/>
                    </a:lnTo>
                    <a:lnTo>
                      <a:pt x="304" y="16"/>
                    </a:lnTo>
                    <a:lnTo>
                      <a:pt x="306" y="12"/>
                    </a:lnTo>
                    <a:lnTo>
                      <a:pt x="306" y="8"/>
                    </a:lnTo>
                    <a:lnTo>
                      <a:pt x="310" y="8"/>
                    </a:lnTo>
                    <a:lnTo>
                      <a:pt x="310" y="4"/>
                    </a:lnTo>
                    <a:lnTo>
                      <a:pt x="310" y="8"/>
                    </a:lnTo>
                    <a:lnTo>
                      <a:pt x="310" y="12"/>
                    </a:lnTo>
                    <a:lnTo>
                      <a:pt x="306" y="12"/>
                    </a:lnTo>
                    <a:lnTo>
                      <a:pt x="306" y="16"/>
                    </a:lnTo>
                    <a:lnTo>
                      <a:pt x="306" y="12"/>
                    </a:lnTo>
                    <a:lnTo>
                      <a:pt x="310" y="12"/>
                    </a:lnTo>
                    <a:lnTo>
                      <a:pt x="310" y="16"/>
                    </a:lnTo>
                    <a:lnTo>
                      <a:pt x="310" y="20"/>
                    </a:lnTo>
                    <a:lnTo>
                      <a:pt x="310" y="22"/>
                    </a:lnTo>
                    <a:lnTo>
                      <a:pt x="310" y="20"/>
                    </a:lnTo>
                    <a:lnTo>
                      <a:pt x="314" y="20"/>
                    </a:lnTo>
                    <a:lnTo>
                      <a:pt x="318" y="20"/>
                    </a:lnTo>
                    <a:lnTo>
                      <a:pt x="314" y="16"/>
                    </a:lnTo>
                    <a:lnTo>
                      <a:pt x="318" y="16"/>
                    </a:lnTo>
                    <a:lnTo>
                      <a:pt x="318" y="12"/>
                    </a:lnTo>
                    <a:lnTo>
                      <a:pt x="322" y="12"/>
                    </a:lnTo>
                    <a:lnTo>
                      <a:pt x="322" y="8"/>
                    </a:lnTo>
                    <a:lnTo>
                      <a:pt x="326" y="8"/>
                    </a:lnTo>
                    <a:lnTo>
                      <a:pt x="322" y="8"/>
                    </a:lnTo>
                    <a:lnTo>
                      <a:pt x="318" y="8"/>
                    </a:lnTo>
                    <a:lnTo>
                      <a:pt x="318" y="4"/>
                    </a:lnTo>
                    <a:lnTo>
                      <a:pt x="322" y="4"/>
                    </a:lnTo>
                    <a:lnTo>
                      <a:pt x="326" y="0"/>
                    </a:lnTo>
                    <a:lnTo>
                      <a:pt x="326" y="4"/>
                    </a:lnTo>
                    <a:lnTo>
                      <a:pt x="330" y="4"/>
                    </a:lnTo>
                    <a:lnTo>
                      <a:pt x="332" y="4"/>
                    </a:lnTo>
                    <a:lnTo>
                      <a:pt x="336" y="4"/>
                    </a:lnTo>
                    <a:lnTo>
                      <a:pt x="336" y="8"/>
                    </a:lnTo>
                    <a:lnTo>
                      <a:pt x="332" y="12"/>
                    </a:lnTo>
                    <a:lnTo>
                      <a:pt x="330" y="12"/>
                    </a:lnTo>
                    <a:lnTo>
                      <a:pt x="326" y="12"/>
                    </a:lnTo>
                    <a:lnTo>
                      <a:pt x="330" y="12"/>
                    </a:lnTo>
                    <a:lnTo>
                      <a:pt x="332" y="12"/>
                    </a:lnTo>
                    <a:lnTo>
                      <a:pt x="330" y="12"/>
                    </a:lnTo>
                    <a:lnTo>
                      <a:pt x="326" y="16"/>
                    </a:lnTo>
                    <a:lnTo>
                      <a:pt x="330" y="16"/>
                    </a:lnTo>
                    <a:lnTo>
                      <a:pt x="332" y="12"/>
                    </a:lnTo>
                    <a:lnTo>
                      <a:pt x="332" y="16"/>
                    </a:lnTo>
                    <a:lnTo>
                      <a:pt x="330" y="16"/>
                    </a:lnTo>
                    <a:lnTo>
                      <a:pt x="330" y="20"/>
                    </a:lnTo>
                    <a:lnTo>
                      <a:pt x="332" y="20"/>
                    </a:lnTo>
                    <a:lnTo>
                      <a:pt x="330" y="20"/>
                    </a:lnTo>
                    <a:lnTo>
                      <a:pt x="332" y="20"/>
                    </a:lnTo>
                    <a:lnTo>
                      <a:pt x="332" y="16"/>
                    </a:lnTo>
                    <a:lnTo>
                      <a:pt x="336" y="20"/>
                    </a:lnTo>
                    <a:lnTo>
                      <a:pt x="332" y="20"/>
                    </a:lnTo>
                    <a:lnTo>
                      <a:pt x="332" y="22"/>
                    </a:lnTo>
                    <a:lnTo>
                      <a:pt x="332" y="26"/>
                    </a:lnTo>
                    <a:lnTo>
                      <a:pt x="330" y="30"/>
                    </a:lnTo>
                    <a:lnTo>
                      <a:pt x="332" y="30"/>
                    </a:lnTo>
                    <a:lnTo>
                      <a:pt x="332" y="26"/>
                    </a:lnTo>
                    <a:lnTo>
                      <a:pt x="332" y="22"/>
                    </a:lnTo>
                    <a:lnTo>
                      <a:pt x="332" y="20"/>
                    </a:lnTo>
                    <a:lnTo>
                      <a:pt x="336" y="20"/>
                    </a:lnTo>
                    <a:lnTo>
                      <a:pt x="336" y="16"/>
                    </a:lnTo>
                    <a:lnTo>
                      <a:pt x="336" y="12"/>
                    </a:lnTo>
                    <a:lnTo>
                      <a:pt x="340" y="8"/>
                    </a:lnTo>
                    <a:lnTo>
                      <a:pt x="344" y="8"/>
                    </a:lnTo>
                    <a:lnTo>
                      <a:pt x="348" y="8"/>
                    </a:lnTo>
                    <a:lnTo>
                      <a:pt x="348" y="12"/>
                    </a:lnTo>
                    <a:lnTo>
                      <a:pt x="350" y="12"/>
                    </a:lnTo>
                    <a:lnTo>
                      <a:pt x="354" y="12"/>
                    </a:lnTo>
                    <a:lnTo>
                      <a:pt x="354" y="16"/>
                    </a:lnTo>
                    <a:lnTo>
                      <a:pt x="354" y="12"/>
                    </a:lnTo>
                    <a:lnTo>
                      <a:pt x="358" y="12"/>
                    </a:lnTo>
                    <a:lnTo>
                      <a:pt x="362" y="12"/>
                    </a:lnTo>
                    <a:lnTo>
                      <a:pt x="362" y="16"/>
                    </a:lnTo>
                    <a:lnTo>
                      <a:pt x="358" y="16"/>
                    </a:lnTo>
                    <a:lnTo>
                      <a:pt x="362" y="16"/>
                    </a:lnTo>
                    <a:lnTo>
                      <a:pt x="366" y="16"/>
                    </a:lnTo>
                    <a:lnTo>
                      <a:pt x="366" y="20"/>
                    </a:lnTo>
                    <a:lnTo>
                      <a:pt x="370" y="20"/>
                    </a:lnTo>
                    <a:lnTo>
                      <a:pt x="374" y="20"/>
                    </a:lnTo>
                    <a:lnTo>
                      <a:pt x="374" y="22"/>
                    </a:lnTo>
                    <a:lnTo>
                      <a:pt x="370" y="22"/>
                    </a:lnTo>
                    <a:lnTo>
                      <a:pt x="366" y="22"/>
                    </a:lnTo>
                    <a:lnTo>
                      <a:pt x="362" y="26"/>
                    </a:lnTo>
                    <a:lnTo>
                      <a:pt x="358" y="26"/>
                    </a:lnTo>
                    <a:lnTo>
                      <a:pt x="358" y="30"/>
                    </a:lnTo>
                    <a:lnTo>
                      <a:pt x="354" y="30"/>
                    </a:lnTo>
                    <a:lnTo>
                      <a:pt x="354" y="26"/>
                    </a:lnTo>
                    <a:lnTo>
                      <a:pt x="350" y="26"/>
                    </a:lnTo>
                    <a:lnTo>
                      <a:pt x="348" y="26"/>
                    </a:lnTo>
                    <a:lnTo>
                      <a:pt x="344" y="26"/>
                    </a:lnTo>
                    <a:lnTo>
                      <a:pt x="340" y="26"/>
                    </a:lnTo>
                    <a:lnTo>
                      <a:pt x="344" y="30"/>
                    </a:lnTo>
                    <a:lnTo>
                      <a:pt x="348" y="30"/>
                    </a:lnTo>
                    <a:lnTo>
                      <a:pt x="350" y="30"/>
                    </a:lnTo>
                    <a:lnTo>
                      <a:pt x="354" y="30"/>
                    </a:lnTo>
                    <a:lnTo>
                      <a:pt x="350" y="30"/>
                    </a:lnTo>
                    <a:lnTo>
                      <a:pt x="350" y="34"/>
                    </a:lnTo>
                    <a:lnTo>
                      <a:pt x="348" y="34"/>
                    </a:lnTo>
                    <a:lnTo>
                      <a:pt x="350" y="34"/>
                    </a:lnTo>
                    <a:lnTo>
                      <a:pt x="354" y="34"/>
                    </a:lnTo>
                    <a:lnTo>
                      <a:pt x="350" y="38"/>
                    </a:lnTo>
                    <a:lnTo>
                      <a:pt x="354" y="38"/>
                    </a:lnTo>
                    <a:lnTo>
                      <a:pt x="358" y="38"/>
                    </a:lnTo>
                    <a:lnTo>
                      <a:pt x="362" y="38"/>
                    </a:lnTo>
                    <a:lnTo>
                      <a:pt x="358" y="38"/>
                    </a:lnTo>
                    <a:lnTo>
                      <a:pt x="362" y="38"/>
                    </a:lnTo>
                    <a:lnTo>
                      <a:pt x="358" y="34"/>
                    </a:lnTo>
                    <a:lnTo>
                      <a:pt x="362" y="34"/>
                    </a:lnTo>
                    <a:lnTo>
                      <a:pt x="362" y="38"/>
                    </a:lnTo>
                    <a:lnTo>
                      <a:pt x="366" y="38"/>
                    </a:lnTo>
                    <a:lnTo>
                      <a:pt x="366" y="34"/>
                    </a:lnTo>
                    <a:lnTo>
                      <a:pt x="370" y="34"/>
                    </a:lnTo>
                    <a:lnTo>
                      <a:pt x="370" y="38"/>
                    </a:lnTo>
                    <a:lnTo>
                      <a:pt x="370" y="42"/>
                    </a:lnTo>
                    <a:lnTo>
                      <a:pt x="366" y="42"/>
                    </a:lnTo>
                    <a:lnTo>
                      <a:pt x="362" y="42"/>
                    </a:lnTo>
                    <a:lnTo>
                      <a:pt x="362" y="38"/>
                    </a:lnTo>
                    <a:lnTo>
                      <a:pt x="358" y="38"/>
                    </a:lnTo>
                    <a:lnTo>
                      <a:pt x="362" y="42"/>
                    </a:lnTo>
                    <a:lnTo>
                      <a:pt x="358" y="42"/>
                    </a:lnTo>
                    <a:lnTo>
                      <a:pt x="354" y="46"/>
                    </a:lnTo>
                    <a:lnTo>
                      <a:pt x="350" y="46"/>
                    </a:lnTo>
                    <a:lnTo>
                      <a:pt x="348" y="50"/>
                    </a:lnTo>
                    <a:lnTo>
                      <a:pt x="348" y="52"/>
                    </a:lnTo>
                    <a:lnTo>
                      <a:pt x="344" y="52"/>
                    </a:lnTo>
                    <a:lnTo>
                      <a:pt x="344" y="56"/>
                    </a:lnTo>
                    <a:lnTo>
                      <a:pt x="344" y="52"/>
                    </a:lnTo>
                    <a:lnTo>
                      <a:pt x="340" y="52"/>
                    </a:lnTo>
                    <a:lnTo>
                      <a:pt x="340" y="50"/>
                    </a:lnTo>
                    <a:lnTo>
                      <a:pt x="344" y="50"/>
                    </a:lnTo>
                    <a:lnTo>
                      <a:pt x="344" y="46"/>
                    </a:lnTo>
                    <a:lnTo>
                      <a:pt x="348" y="46"/>
                    </a:lnTo>
                    <a:lnTo>
                      <a:pt x="348" y="42"/>
                    </a:lnTo>
                    <a:lnTo>
                      <a:pt x="348" y="38"/>
                    </a:lnTo>
                    <a:lnTo>
                      <a:pt x="344" y="38"/>
                    </a:lnTo>
                    <a:lnTo>
                      <a:pt x="340" y="38"/>
                    </a:lnTo>
                    <a:lnTo>
                      <a:pt x="336" y="34"/>
                    </a:lnTo>
                    <a:lnTo>
                      <a:pt x="332" y="34"/>
                    </a:lnTo>
                    <a:lnTo>
                      <a:pt x="332" y="30"/>
                    </a:lnTo>
                    <a:lnTo>
                      <a:pt x="330" y="30"/>
                    </a:lnTo>
                    <a:lnTo>
                      <a:pt x="330" y="26"/>
                    </a:lnTo>
                    <a:lnTo>
                      <a:pt x="326" y="26"/>
                    </a:lnTo>
                    <a:lnTo>
                      <a:pt x="322" y="30"/>
                    </a:lnTo>
                    <a:lnTo>
                      <a:pt x="318" y="30"/>
                    </a:lnTo>
                    <a:lnTo>
                      <a:pt x="318" y="34"/>
                    </a:lnTo>
                    <a:lnTo>
                      <a:pt x="314" y="30"/>
                    </a:lnTo>
                    <a:lnTo>
                      <a:pt x="310" y="30"/>
                    </a:lnTo>
                    <a:lnTo>
                      <a:pt x="306" y="30"/>
                    </a:lnTo>
                    <a:lnTo>
                      <a:pt x="306" y="34"/>
                    </a:lnTo>
                    <a:lnTo>
                      <a:pt x="304" y="38"/>
                    </a:lnTo>
                    <a:lnTo>
                      <a:pt x="300" y="38"/>
                    </a:lnTo>
                    <a:lnTo>
                      <a:pt x="304" y="38"/>
                    </a:lnTo>
                    <a:lnTo>
                      <a:pt x="304" y="42"/>
                    </a:lnTo>
                    <a:lnTo>
                      <a:pt x="300" y="42"/>
                    </a:lnTo>
                    <a:lnTo>
                      <a:pt x="300" y="46"/>
                    </a:lnTo>
                    <a:lnTo>
                      <a:pt x="300" y="50"/>
                    </a:lnTo>
                    <a:lnTo>
                      <a:pt x="300" y="52"/>
                    </a:lnTo>
                    <a:lnTo>
                      <a:pt x="300" y="56"/>
                    </a:lnTo>
                    <a:lnTo>
                      <a:pt x="296" y="56"/>
                    </a:lnTo>
                    <a:lnTo>
                      <a:pt x="296" y="60"/>
                    </a:lnTo>
                    <a:lnTo>
                      <a:pt x="296" y="56"/>
                    </a:lnTo>
                    <a:lnTo>
                      <a:pt x="292" y="56"/>
                    </a:lnTo>
                    <a:lnTo>
                      <a:pt x="292" y="60"/>
                    </a:lnTo>
                    <a:lnTo>
                      <a:pt x="288" y="60"/>
                    </a:lnTo>
                    <a:lnTo>
                      <a:pt x="288" y="64"/>
                    </a:lnTo>
                    <a:lnTo>
                      <a:pt x="288" y="68"/>
                    </a:lnTo>
                    <a:lnTo>
                      <a:pt x="284" y="64"/>
                    </a:lnTo>
                    <a:lnTo>
                      <a:pt x="280" y="64"/>
                    </a:lnTo>
                    <a:lnTo>
                      <a:pt x="276" y="64"/>
                    </a:lnTo>
                    <a:lnTo>
                      <a:pt x="276" y="60"/>
                    </a:lnTo>
                    <a:lnTo>
                      <a:pt x="274" y="60"/>
                    </a:lnTo>
                    <a:lnTo>
                      <a:pt x="270" y="60"/>
                    </a:lnTo>
                    <a:lnTo>
                      <a:pt x="270" y="64"/>
                    </a:lnTo>
                    <a:lnTo>
                      <a:pt x="266" y="64"/>
                    </a:lnTo>
                    <a:lnTo>
                      <a:pt x="262" y="64"/>
                    </a:lnTo>
                    <a:lnTo>
                      <a:pt x="258" y="64"/>
                    </a:lnTo>
                    <a:lnTo>
                      <a:pt x="254" y="60"/>
                    </a:lnTo>
                    <a:lnTo>
                      <a:pt x="250" y="64"/>
                    </a:lnTo>
                    <a:lnTo>
                      <a:pt x="250" y="60"/>
                    </a:lnTo>
                    <a:lnTo>
                      <a:pt x="248" y="56"/>
                    </a:lnTo>
                    <a:lnTo>
                      <a:pt x="248" y="52"/>
                    </a:lnTo>
                    <a:lnTo>
                      <a:pt x="244" y="52"/>
                    </a:lnTo>
                    <a:lnTo>
                      <a:pt x="240" y="50"/>
                    </a:lnTo>
                    <a:lnTo>
                      <a:pt x="236" y="50"/>
                    </a:lnTo>
                    <a:lnTo>
                      <a:pt x="232" y="50"/>
                    </a:lnTo>
                    <a:lnTo>
                      <a:pt x="232" y="52"/>
                    </a:lnTo>
                    <a:lnTo>
                      <a:pt x="232" y="56"/>
                    </a:lnTo>
                    <a:lnTo>
                      <a:pt x="232" y="52"/>
                    </a:lnTo>
                    <a:lnTo>
                      <a:pt x="228" y="52"/>
                    </a:lnTo>
                    <a:lnTo>
                      <a:pt x="224" y="52"/>
                    </a:lnTo>
                    <a:lnTo>
                      <a:pt x="218" y="52"/>
                    </a:lnTo>
                    <a:lnTo>
                      <a:pt x="220" y="56"/>
                    </a:lnTo>
                    <a:lnTo>
                      <a:pt x="220" y="60"/>
                    </a:lnTo>
                    <a:lnTo>
                      <a:pt x="220" y="64"/>
                    </a:lnTo>
                    <a:lnTo>
                      <a:pt x="218" y="68"/>
                    </a:lnTo>
                    <a:lnTo>
                      <a:pt x="220" y="68"/>
                    </a:lnTo>
                    <a:lnTo>
                      <a:pt x="218" y="72"/>
                    </a:lnTo>
                    <a:lnTo>
                      <a:pt x="214" y="72"/>
                    </a:lnTo>
                    <a:lnTo>
                      <a:pt x="210" y="72"/>
                    </a:lnTo>
                    <a:lnTo>
                      <a:pt x="202" y="68"/>
                    </a:lnTo>
                    <a:lnTo>
                      <a:pt x="198" y="68"/>
                    </a:lnTo>
                    <a:lnTo>
                      <a:pt x="194" y="68"/>
                    </a:lnTo>
                    <a:lnTo>
                      <a:pt x="190" y="68"/>
                    </a:lnTo>
                    <a:lnTo>
                      <a:pt x="188" y="72"/>
                    </a:lnTo>
                    <a:lnTo>
                      <a:pt x="190" y="72"/>
                    </a:lnTo>
                    <a:lnTo>
                      <a:pt x="190" y="76"/>
                    </a:lnTo>
                    <a:lnTo>
                      <a:pt x="188" y="78"/>
                    </a:lnTo>
                    <a:lnTo>
                      <a:pt x="188" y="82"/>
                    </a:lnTo>
                    <a:lnTo>
                      <a:pt x="184" y="82"/>
                    </a:lnTo>
                    <a:lnTo>
                      <a:pt x="184" y="78"/>
                    </a:lnTo>
                    <a:lnTo>
                      <a:pt x="180" y="78"/>
                    </a:lnTo>
                    <a:lnTo>
                      <a:pt x="176" y="78"/>
                    </a:lnTo>
                    <a:lnTo>
                      <a:pt x="168" y="82"/>
                    </a:lnTo>
                    <a:lnTo>
                      <a:pt x="168" y="86"/>
                    </a:lnTo>
                    <a:lnTo>
                      <a:pt x="168" y="90"/>
                    </a:lnTo>
                    <a:lnTo>
                      <a:pt x="164" y="94"/>
                    </a:lnTo>
                    <a:lnTo>
                      <a:pt x="160" y="94"/>
                    </a:lnTo>
                    <a:lnTo>
                      <a:pt x="160" y="98"/>
                    </a:lnTo>
                    <a:lnTo>
                      <a:pt x="164" y="98"/>
                    </a:lnTo>
                    <a:lnTo>
                      <a:pt x="164" y="102"/>
                    </a:lnTo>
                    <a:lnTo>
                      <a:pt x="164" y="106"/>
                    </a:lnTo>
                    <a:lnTo>
                      <a:pt x="160" y="108"/>
                    </a:lnTo>
                    <a:lnTo>
                      <a:pt x="158" y="112"/>
                    </a:lnTo>
                    <a:lnTo>
                      <a:pt x="154" y="116"/>
                    </a:lnTo>
                    <a:lnTo>
                      <a:pt x="150" y="116"/>
                    </a:lnTo>
                    <a:lnTo>
                      <a:pt x="150" y="120"/>
                    </a:lnTo>
                    <a:lnTo>
                      <a:pt x="154" y="124"/>
                    </a:lnTo>
                    <a:lnTo>
                      <a:pt x="146" y="128"/>
                    </a:lnTo>
                    <a:lnTo>
                      <a:pt x="142" y="128"/>
                    </a:lnTo>
                    <a:lnTo>
                      <a:pt x="138" y="128"/>
                    </a:lnTo>
                    <a:lnTo>
                      <a:pt x="138" y="132"/>
                    </a:lnTo>
                    <a:lnTo>
                      <a:pt x="142" y="136"/>
                    </a:lnTo>
                    <a:lnTo>
                      <a:pt x="138" y="136"/>
                    </a:lnTo>
                    <a:lnTo>
                      <a:pt x="138" y="138"/>
                    </a:lnTo>
                    <a:lnTo>
                      <a:pt x="138" y="142"/>
                    </a:lnTo>
                    <a:lnTo>
                      <a:pt x="138" y="146"/>
                    </a:lnTo>
                    <a:lnTo>
                      <a:pt x="134" y="150"/>
                    </a:lnTo>
                    <a:lnTo>
                      <a:pt x="134" y="154"/>
                    </a:lnTo>
                    <a:lnTo>
                      <a:pt x="130" y="154"/>
                    </a:lnTo>
                    <a:lnTo>
                      <a:pt x="130" y="158"/>
                    </a:lnTo>
                    <a:lnTo>
                      <a:pt x="130" y="162"/>
                    </a:lnTo>
                    <a:lnTo>
                      <a:pt x="128" y="162"/>
                    </a:lnTo>
                    <a:lnTo>
                      <a:pt x="128" y="164"/>
                    </a:lnTo>
                    <a:lnTo>
                      <a:pt x="130" y="164"/>
                    </a:lnTo>
                    <a:lnTo>
                      <a:pt x="134" y="164"/>
                    </a:lnTo>
                    <a:lnTo>
                      <a:pt x="134" y="168"/>
                    </a:lnTo>
                    <a:lnTo>
                      <a:pt x="134" y="172"/>
                    </a:lnTo>
                    <a:lnTo>
                      <a:pt x="130" y="176"/>
                    </a:lnTo>
                    <a:lnTo>
                      <a:pt x="120" y="176"/>
                    </a:lnTo>
                    <a:lnTo>
                      <a:pt x="116" y="176"/>
                    </a:lnTo>
                    <a:lnTo>
                      <a:pt x="112" y="180"/>
                    </a:lnTo>
                    <a:lnTo>
                      <a:pt x="108" y="184"/>
                    </a:lnTo>
                    <a:lnTo>
                      <a:pt x="104" y="188"/>
                    </a:lnTo>
                    <a:lnTo>
                      <a:pt x="104" y="192"/>
                    </a:lnTo>
                    <a:lnTo>
                      <a:pt x="104" y="194"/>
                    </a:lnTo>
                    <a:lnTo>
                      <a:pt x="102" y="194"/>
                    </a:lnTo>
                    <a:lnTo>
                      <a:pt x="104" y="198"/>
                    </a:lnTo>
                    <a:lnTo>
                      <a:pt x="104" y="202"/>
                    </a:lnTo>
                    <a:lnTo>
                      <a:pt x="104" y="206"/>
                    </a:lnTo>
                    <a:lnTo>
                      <a:pt x="104" y="210"/>
                    </a:lnTo>
                    <a:lnTo>
                      <a:pt x="104" y="214"/>
                    </a:lnTo>
                    <a:lnTo>
                      <a:pt x="104" y="218"/>
                    </a:lnTo>
                    <a:lnTo>
                      <a:pt x="108" y="218"/>
                    </a:lnTo>
                    <a:lnTo>
                      <a:pt x="108" y="222"/>
                    </a:lnTo>
                    <a:lnTo>
                      <a:pt x="104" y="224"/>
                    </a:lnTo>
                    <a:lnTo>
                      <a:pt x="104" y="228"/>
                    </a:lnTo>
                    <a:lnTo>
                      <a:pt x="104" y="232"/>
                    </a:lnTo>
                    <a:lnTo>
                      <a:pt x="108" y="236"/>
                    </a:lnTo>
                    <a:lnTo>
                      <a:pt x="112" y="236"/>
                    </a:lnTo>
                    <a:lnTo>
                      <a:pt x="112" y="238"/>
                    </a:lnTo>
                    <a:lnTo>
                      <a:pt x="116" y="238"/>
                    </a:lnTo>
                    <a:lnTo>
                      <a:pt x="116" y="242"/>
                    </a:lnTo>
                    <a:lnTo>
                      <a:pt x="112" y="242"/>
                    </a:lnTo>
                    <a:lnTo>
                      <a:pt x="112" y="246"/>
                    </a:lnTo>
                    <a:lnTo>
                      <a:pt x="108" y="246"/>
                    </a:lnTo>
                    <a:lnTo>
                      <a:pt x="104" y="246"/>
                    </a:lnTo>
                    <a:lnTo>
                      <a:pt x="108" y="250"/>
                    </a:lnTo>
                    <a:lnTo>
                      <a:pt x="108" y="254"/>
                    </a:lnTo>
                    <a:lnTo>
                      <a:pt x="108" y="258"/>
                    </a:lnTo>
                    <a:lnTo>
                      <a:pt x="112" y="258"/>
                    </a:lnTo>
                    <a:lnTo>
                      <a:pt x="112" y="262"/>
                    </a:lnTo>
                    <a:lnTo>
                      <a:pt x="108" y="264"/>
                    </a:lnTo>
                    <a:lnTo>
                      <a:pt x="108" y="268"/>
                    </a:lnTo>
                    <a:lnTo>
                      <a:pt x="108" y="272"/>
                    </a:lnTo>
                    <a:lnTo>
                      <a:pt x="104" y="272"/>
                    </a:lnTo>
                    <a:lnTo>
                      <a:pt x="102" y="272"/>
                    </a:lnTo>
                    <a:lnTo>
                      <a:pt x="102" y="276"/>
                    </a:lnTo>
                    <a:lnTo>
                      <a:pt x="102" y="280"/>
                    </a:lnTo>
                    <a:lnTo>
                      <a:pt x="98" y="280"/>
                    </a:lnTo>
                    <a:lnTo>
                      <a:pt x="102" y="284"/>
                    </a:lnTo>
                    <a:lnTo>
                      <a:pt x="102" y="288"/>
                    </a:lnTo>
                    <a:lnTo>
                      <a:pt x="102" y="292"/>
                    </a:lnTo>
                    <a:lnTo>
                      <a:pt x="98" y="294"/>
                    </a:lnTo>
                    <a:lnTo>
                      <a:pt x="94" y="294"/>
                    </a:lnTo>
                    <a:lnTo>
                      <a:pt x="94" y="292"/>
                    </a:lnTo>
                    <a:lnTo>
                      <a:pt x="90" y="292"/>
                    </a:lnTo>
                    <a:lnTo>
                      <a:pt x="86" y="292"/>
                    </a:lnTo>
                    <a:lnTo>
                      <a:pt x="86" y="288"/>
                    </a:lnTo>
                    <a:lnTo>
                      <a:pt x="82" y="284"/>
                    </a:lnTo>
                    <a:lnTo>
                      <a:pt x="86" y="284"/>
                    </a:lnTo>
                    <a:lnTo>
                      <a:pt x="82" y="280"/>
                    </a:lnTo>
                    <a:lnTo>
                      <a:pt x="82" y="276"/>
                    </a:lnTo>
                    <a:lnTo>
                      <a:pt x="82" y="272"/>
                    </a:lnTo>
                    <a:lnTo>
                      <a:pt x="86" y="276"/>
                    </a:lnTo>
                    <a:lnTo>
                      <a:pt x="86" y="272"/>
                    </a:lnTo>
                    <a:lnTo>
                      <a:pt x="82" y="272"/>
                    </a:lnTo>
                    <a:lnTo>
                      <a:pt x="82" y="276"/>
                    </a:lnTo>
                    <a:lnTo>
                      <a:pt x="82" y="280"/>
                    </a:lnTo>
                    <a:lnTo>
                      <a:pt x="82" y="276"/>
                    </a:lnTo>
                    <a:lnTo>
                      <a:pt x="78" y="276"/>
                    </a:lnTo>
                    <a:lnTo>
                      <a:pt x="78" y="280"/>
                    </a:lnTo>
                    <a:lnTo>
                      <a:pt x="78" y="284"/>
                    </a:lnTo>
                    <a:lnTo>
                      <a:pt x="82" y="284"/>
                    </a:lnTo>
                    <a:lnTo>
                      <a:pt x="82" y="288"/>
                    </a:lnTo>
                    <a:lnTo>
                      <a:pt x="78" y="288"/>
                    </a:lnTo>
                    <a:lnTo>
                      <a:pt x="78" y="292"/>
                    </a:lnTo>
                    <a:lnTo>
                      <a:pt x="74" y="292"/>
                    </a:lnTo>
                    <a:lnTo>
                      <a:pt x="74" y="294"/>
                    </a:lnTo>
                    <a:lnTo>
                      <a:pt x="72" y="294"/>
                    </a:lnTo>
                    <a:lnTo>
                      <a:pt x="72" y="292"/>
                    </a:lnTo>
                    <a:lnTo>
                      <a:pt x="68" y="292"/>
                    </a:lnTo>
                    <a:lnTo>
                      <a:pt x="72" y="292"/>
                    </a:lnTo>
                    <a:lnTo>
                      <a:pt x="72" y="294"/>
                    </a:lnTo>
                    <a:lnTo>
                      <a:pt x="68" y="294"/>
                    </a:lnTo>
                    <a:lnTo>
                      <a:pt x="64" y="298"/>
                    </a:lnTo>
                    <a:lnTo>
                      <a:pt x="64" y="302"/>
                    </a:lnTo>
                    <a:lnTo>
                      <a:pt x="60" y="302"/>
                    </a:lnTo>
                    <a:lnTo>
                      <a:pt x="60" y="306"/>
                    </a:lnTo>
                    <a:lnTo>
                      <a:pt x="56" y="306"/>
                    </a:lnTo>
                    <a:lnTo>
                      <a:pt x="52" y="310"/>
                    </a:lnTo>
                    <a:lnTo>
                      <a:pt x="48" y="310"/>
                    </a:lnTo>
                    <a:lnTo>
                      <a:pt x="48" y="314"/>
                    </a:lnTo>
                    <a:lnTo>
                      <a:pt x="44" y="314"/>
                    </a:lnTo>
                    <a:lnTo>
                      <a:pt x="42" y="314"/>
                    </a:lnTo>
                    <a:lnTo>
                      <a:pt x="38" y="314"/>
                    </a:lnTo>
                    <a:lnTo>
                      <a:pt x="34" y="314"/>
                    </a:lnTo>
                    <a:lnTo>
                      <a:pt x="34" y="318"/>
                    </a:lnTo>
                    <a:lnTo>
                      <a:pt x="30" y="314"/>
                    </a:lnTo>
                    <a:lnTo>
                      <a:pt x="26" y="314"/>
                    </a:lnTo>
                    <a:lnTo>
                      <a:pt x="26" y="310"/>
                    </a:lnTo>
                    <a:lnTo>
                      <a:pt x="30" y="310"/>
                    </a:lnTo>
                    <a:lnTo>
                      <a:pt x="26" y="310"/>
                    </a:lnTo>
                    <a:lnTo>
                      <a:pt x="22" y="310"/>
                    </a:lnTo>
                    <a:lnTo>
                      <a:pt x="18" y="310"/>
                    </a:lnTo>
                    <a:lnTo>
                      <a:pt x="18" y="306"/>
                    </a:lnTo>
                    <a:lnTo>
                      <a:pt x="14" y="306"/>
                    </a:lnTo>
                    <a:lnTo>
                      <a:pt x="12" y="302"/>
                    </a:lnTo>
                    <a:lnTo>
                      <a:pt x="12" y="298"/>
                    </a:lnTo>
                    <a:lnTo>
                      <a:pt x="12" y="294"/>
                    </a:lnTo>
                    <a:lnTo>
                      <a:pt x="12" y="292"/>
                    </a:lnTo>
                    <a:lnTo>
                      <a:pt x="14" y="294"/>
                    </a:lnTo>
                    <a:lnTo>
                      <a:pt x="18" y="294"/>
                    </a:lnTo>
                    <a:lnTo>
                      <a:pt x="18" y="298"/>
                    </a:lnTo>
                    <a:lnTo>
                      <a:pt x="22" y="294"/>
                    </a:lnTo>
                    <a:lnTo>
                      <a:pt x="18" y="294"/>
                    </a:lnTo>
                    <a:lnTo>
                      <a:pt x="22" y="294"/>
                    </a:lnTo>
                    <a:lnTo>
                      <a:pt x="22" y="292"/>
                    </a:lnTo>
                    <a:lnTo>
                      <a:pt x="26" y="292"/>
                    </a:lnTo>
                    <a:lnTo>
                      <a:pt x="22" y="292"/>
                    </a:lnTo>
                    <a:lnTo>
                      <a:pt x="18" y="294"/>
                    </a:lnTo>
                    <a:lnTo>
                      <a:pt x="18" y="292"/>
                    </a:lnTo>
                    <a:lnTo>
                      <a:pt x="14" y="292"/>
                    </a:lnTo>
                    <a:lnTo>
                      <a:pt x="18" y="292"/>
                    </a:lnTo>
                    <a:lnTo>
                      <a:pt x="18" y="288"/>
                    </a:lnTo>
                    <a:lnTo>
                      <a:pt x="22" y="288"/>
                    </a:lnTo>
                    <a:lnTo>
                      <a:pt x="26" y="288"/>
                    </a:lnTo>
                    <a:lnTo>
                      <a:pt x="22" y="288"/>
                    </a:lnTo>
                    <a:lnTo>
                      <a:pt x="18" y="288"/>
                    </a:lnTo>
                    <a:lnTo>
                      <a:pt x="18" y="284"/>
                    </a:lnTo>
                    <a:lnTo>
                      <a:pt x="22" y="284"/>
                    </a:lnTo>
                    <a:lnTo>
                      <a:pt x="22" y="280"/>
                    </a:lnTo>
                    <a:lnTo>
                      <a:pt x="26" y="280"/>
                    </a:lnTo>
                    <a:lnTo>
                      <a:pt x="22" y="280"/>
                    </a:lnTo>
                    <a:lnTo>
                      <a:pt x="18" y="284"/>
                    </a:lnTo>
                    <a:lnTo>
                      <a:pt x="14" y="284"/>
                    </a:lnTo>
                    <a:lnTo>
                      <a:pt x="18" y="284"/>
                    </a:lnTo>
                    <a:lnTo>
                      <a:pt x="14" y="284"/>
                    </a:lnTo>
                    <a:lnTo>
                      <a:pt x="14" y="288"/>
                    </a:lnTo>
                    <a:lnTo>
                      <a:pt x="12" y="288"/>
                    </a:lnTo>
                    <a:lnTo>
                      <a:pt x="12" y="284"/>
                    </a:lnTo>
                    <a:lnTo>
                      <a:pt x="12" y="288"/>
                    </a:lnTo>
                    <a:lnTo>
                      <a:pt x="8" y="288"/>
                    </a:lnTo>
                    <a:lnTo>
                      <a:pt x="8" y="284"/>
                    </a:lnTo>
                    <a:lnTo>
                      <a:pt x="8" y="280"/>
                    </a:lnTo>
                    <a:lnTo>
                      <a:pt x="12" y="276"/>
                    </a:lnTo>
                    <a:lnTo>
                      <a:pt x="12" y="280"/>
                    </a:lnTo>
                    <a:lnTo>
                      <a:pt x="12" y="276"/>
                    </a:lnTo>
                    <a:lnTo>
                      <a:pt x="14" y="276"/>
                    </a:lnTo>
                    <a:lnTo>
                      <a:pt x="18" y="276"/>
                    </a:lnTo>
                    <a:lnTo>
                      <a:pt x="22" y="272"/>
                    </a:lnTo>
                    <a:lnTo>
                      <a:pt x="18" y="276"/>
                    </a:lnTo>
                    <a:lnTo>
                      <a:pt x="14" y="276"/>
                    </a:lnTo>
                    <a:lnTo>
                      <a:pt x="14" y="272"/>
                    </a:lnTo>
                    <a:lnTo>
                      <a:pt x="18" y="272"/>
                    </a:lnTo>
                    <a:lnTo>
                      <a:pt x="18" y="268"/>
                    </a:lnTo>
                    <a:lnTo>
                      <a:pt x="18" y="264"/>
                    </a:lnTo>
                    <a:lnTo>
                      <a:pt x="22" y="264"/>
                    </a:lnTo>
                    <a:lnTo>
                      <a:pt x="22" y="262"/>
                    </a:lnTo>
                    <a:lnTo>
                      <a:pt x="26" y="262"/>
                    </a:lnTo>
                    <a:lnTo>
                      <a:pt x="26" y="264"/>
                    </a:lnTo>
                    <a:lnTo>
                      <a:pt x="26" y="268"/>
                    </a:lnTo>
                    <a:lnTo>
                      <a:pt x="26" y="264"/>
                    </a:lnTo>
                    <a:lnTo>
                      <a:pt x="26" y="262"/>
                    </a:lnTo>
                    <a:lnTo>
                      <a:pt x="30" y="262"/>
                    </a:lnTo>
                    <a:lnTo>
                      <a:pt x="30" y="258"/>
                    </a:lnTo>
                    <a:lnTo>
                      <a:pt x="34" y="262"/>
                    </a:lnTo>
                    <a:lnTo>
                      <a:pt x="34" y="258"/>
                    </a:lnTo>
                    <a:lnTo>
                      <a:pt x="30" y="258"/>
                    </a:lnTo>
                    <a:lnTo>
                      <a:pt x="34" y="258"/>
                    </a:lnTo>
                    <a:lnTo>
                      <a:pt x="30" y="258"/>
                    </a:lnTo>
                    <a:lnTo>
                      <a:pt x="26" y="262"/>
                    </a:lnTo>
                    <a:lnTo>
                      <a:pt x="22" y="262"/>
                    </a:lnTo>
                    <a:lnTo>
                      <a:pt x="18" y="262"/>
                    </a:lnTo>
                    <a:lnTo>
                      <a:pt x="18" y="264"/>
                    </a:lnTo>
                    <a:lnTo>
                      <a:pt x="14" y="268"/>
                    </a:lnTo>
                    <a:lnTo>
                      <a:pt x="14" y="272"/>
                    </a:lnTo>
                    <a:lnTo>
                      <a:pt x="14" y="268"/>
                    </a:lnTo>
                    <a:lnTo>
                      <a:pt x="12" y="268"/>
                    </a:lnTo>
                    <a:lnTo>
                      <a:pt x="12" y="264"/>
                    </a:lnTo>
                    <a:lnTo>
                      <a:pt x="14" y="262"/>
                    </a:lnTo>
                    <a:lnTo>
                      <a:pt x="12" y="262"/>
                    </a:lnTo>
                    <a:lnTo>
                      <a:pt x="12" y="264"/>
                    </a:lnTo>
                    <a:lnTo>
                      <a:pt x="12" y="268"/>
                    </a:lnTo>
                    <a:lnTo>
                      <a:pt x="8" y="268"/>
                    </a:lnTo>
                    <a:lnTo>
                      <a:pt x="8" y="264"/>
                    </a:lnTo>
                    <a:lnTo>
                      <a:pt x="8" y="262"/>
                    </a:lnTo>
                    <a:lnTo>
                      <a:pt x="8" y="258"/>
                    </a:lnTo>
                    <a:lnTo>
                      <a:pt x="8" y="262"/>
                    </a:lnTo>
                    <a:lnTo>
                      <a:pt x="12" y="262"/>
                    </a:lnTo>
                    <a:lnTo>
                      <a:pt x="14" y="262"/>
                    </a:lnTo>
                    <a:lnTo>
                      <a:pt x="14" y="258"/>
                    </a:lnTo>
                    <a:lnTo>
                      <a:pt x="14" y="254"/>
                    </a:lnTo>
                    <a:lnTo>
                      <a:pt x="12" y="254"/>
                    </a:lnTo>
                    <a:lnTo>
                      <a:pt x="12" y="258"/>
                    </a:lnTo>
                    <a:lnTo>
                      <a:pt x="8" y="258"/>
                    </a:lnTo>
                    <a:lnTo>
                      <a:pt x="4" y="254"/>
                    </a:lnTo>
                    <a:lnTo>
                      <a:pt x="8" y="258"/>
                    </a:lnTo>
                    <a:lnTo>
                      <a:pt x="4" y="254"/>
                    </a:lnTo>
                    <a:lnTo>
                      <a:pt x="8" y="254"/>
                    </a:lnTo>
                    <a:lnTo>
                      <a:pt x="8" y="258"/>
                    </a:lnTo>
                    <a:lnTo>
                      <a:pt x="12" y="258"/>
                    </a:lnTo>
                    <a:lnTo>
                      <a:pt x="12" y="254"/>
                    </a:lnTo>
                    <a:lnTo>
                      <a:pt x="8" y="254"/>
                    </a:lnTo>
                    <a:lnTo>
                      <a:pt x="8" y="250"/>
                    </a:lnTo>
                    <a:lnTo>
                      <a:pt x="12" y="250"/>
                    </a:lnTo>
                    <a:lnTo>
                      <a:pt x="8" y="250"/>
                    </a:lnTo>
                    <a:lnTo>
                      <a:pt x="4" y="250"/>
                    </a:lnTo>
                    <a:lnTo>
                      <a:pt x="4" y="246"/>
                    </a:lnTo>
                    <a:lnTo>
                      <a:pt x="8" y="246"/>
                    </a:lnTo>
                    <a:lnTo>
                      <a:pt x="12" y="246"/>
                    </a:lnTo>
                    <a:lnTo>
                      <a:pt x="14" y="246"/>
                    </a:lnTo>
                    <a:lnTo>
                      <a:pt x="18" y="246"/>
                    </a:lnTo>
                    <a:lnTo>
                      <a:pt x="22" y="246"/>
                    </a:lnTo>
                    <a:lnTo>
                      <a:pt x="26" y="246"/>
                    </a:lnTo>
                    <a:lnTo>
                      <a:pt x="26" y="242"/>
                    </a:lnTo>
                    <a:lnTo>
                      <a:pt x="30" y="242"/>
                    </a:lnTo>
                    <a:lnTo>
                      <a:pt x="30" y="246"/>
                    </a:lnTo>
                    <a:lnTo>
                      <a:pt x="34" y="246"/>
                    </a:lnTo>
                    <a:lnTo>
                      <a:pt x="34" y="250"/>
                    </a:lnTo>
                    <a:lnTo>
                      <a:pt x="34" y="246"/>
                    </a:lnTo>
                    <a:lnTo>
                      <a:pt x="38" y="246"/>
                    </a:lnTo>
                    <a:lnTo>
                      <a:pt x="38" y="242"/>
                    </a:lnTo>
                    <a:lnTo>
                      <a:pt x="38" y="238"/>
                    </a:lnTo>
                    <a:lnTo>
                      <a:pt x="42" y="238"/>
                    </a:lnTo>
                    <a:lnTo>
                      <a:pt x="42" y="236"/>
                    </a:lnTo>
                    <a:lnTo>
                      <a:pt x="38" y="238"/>
                    </a:lnTo>
                    <a:lnTo>
                      <a:pt x="38" y="242"/>
                    </a:lnTo>
                    <a:lnTo>
                      <a:pt x="34" y="242"/>
                    </a:lnTo>
                    <a:lnTo>
                      <a:pt x="30" y="246"/>
                    </a:lnTo>
                    <a:lnTo>
                      <a:pt x="30" y="242"/>
                    </a:lnTo>
                    <a:lnTo>
                      <a:pt x="26" y="242"/>
                    </a:lnTo>
                    <a:lnTo>
                      <a:pt x="26" y="238"/>
                    </a:lnTo>
                    <a:lnTo>
                      <a:pt x="26" y="242"/>
                    </a:lnTo>
                    <a:lnTo>
                      <a:pt x="22" y="246"/>
                    </a:lnTo>
                    <a:lnTo>
                      <a:pt x="22" y="242"/>
                    </a:lnTo>
                    <a:lnTo>
                      <a:pt x="18" y="242"/>
                    </a:lnTo>
                    <a:lnTo>
                      <a:pt x="14" y="242"/>
                    </a:lnTo>
                    <a:lnTo>
                      <a:pt x="12" y="242"/>
                    </a:lnTo>
                    <a:lnTo>
                      <a:pt x="12" y="246"/>
                    </a:lnTo>
                    <a:lnTo>
                      <a:pt x="8" y="246"/>
                    </a:lnTo>
                    <a:lnTo>
                      <a:pt x="8" y="242"/>
                    </a:lnTo>
                    <a:lnTo>
                      <a:pt x="4" y="242"/>
                    </a:lnTo>
                    <a:lnTo>
                      <a:pt x="8" y="242"/>
                    </a:lnTo>
                    <a:lnTo>
                      <a:pt x="4" y="242"/>
                    </a:lnTo>
                    <a:lnTo>
                      <a:pt x="8" y="238"/>
                    </a:lnTo>
                    <a:lnTo>
                      <a:pt x="12" y="238"/>
                    </a:lnTo>
                    <a:lnTo>
                      <a:pt x="8" y="238"/>
                    </a:lnTo>
                    <a:lnTo>
                      <a:pt x="4" y="238"/>
                    </a:lnTo>
                    <a:lnTo>
                      <a:pt x="8" y="236"/>
                    </a:lnTo>
                    <a:lnTo>
                      <a:pt x="8" y="238"/>
                    </a:lnTo>
                    <a:lnTo>
                      <a:pt x="12" y="238"/>
                    </a:lnTo>
                    <a:lnTo>
                      <a:pt x="14" y="238"/>
                    </a:lnTo>
                    <a:lnTo>
                      <a:pt x="14" y="236"/>
                    </a:lnTo>
                    <a:lnTo>
                      <a:pt x="12" y="236"/>
                    </a:lnTo>
                    <a:lnTo>
                      <a:pt x="12" y="238"/>
                    </a:lnTo>
                    <a:lnTo>
                      <a:pt x="8" y="236"/>
                    </a:lnTo>
                    <a:lnTo>
                      <a:pt x="4" y="236"/>
                    </a:lnTo>
                    <a:lnTo>
                      <a:pt x="8" y="232"/>
                    </a:lnTo>
                    <a:lnTo>
                      <a:pt x="4" y="232"/>
                    </a:lnTo>
                    <a:lnTo>
                      <a:pt x="8" y="228"/>
                    </a:lnTo>
                    <a:lnTo>
                      <a:pt x="12" y="228"/>
                    </a:lnTo>
                    <a:lnTo>
                      <a:pt x="14" y="228"/>
                    </a:lnTo>
                    <a:lnTo>
                      <a:pt x="18" y="228"/>
                    </a:lnTo>
                    <a:lnTo>
                      <a:pt x="22" y="228"/>
                    </a:lnTo>
                    <a:lnTo>
                      <a:pt x="26" y="228"/>
                    </a:lnTo>
                    <a:lnTo>
                      <a:pt x="30" y="228"/>
                    </a:lnTo>
                    <a:lnTo>
                      <a:pt x="26" y="228"/>
                    </a:lnTo>
                    <a:lnTo>
                      <a:pt x="22" y="228"/>
                    </a:lnTo>
                    <a:lnTo>
                      <a:pt x="18" y="228"/>
                    </a:lnTo>
                    <a:lnTo>
                      <a:pt x="14" y="228"/>
                    </a:lnTo>
                    <a:lnTo>
                      <a:pt x="12" y="228"/>
                    </a:lnTo>
                    <a:lnTo>
                      <a:pt x="8" y="228"/>
                    </a:lnTo>
                    <a:lnTo>
                      <a:pt x="4" y="228"/>
                    </a:lnTo>
                    <a:lnTo>
                      <a:pt x="8" y="224"/>
                    </a:lnTo>
                    <a:lnTo>
                      <a:pt x="8" y="222"/>
                    </a:lnTo>
                    <a:lnTo>
                      <a:pt x="4" y="222"/>
                    </a:lnTo>
                    <a:lnTo>
                      <a:pt x="8" y="222"/>
                    </a:lnTo>
                    <a:lnTo>
                      <a:pt x="12" y="224"/>
                    </a:lnTo>
                    <a:lnTo>
                      <a:pt x="12" y="222"/>
                    </a:lnTo>
                    <a:lnTo>
                      <a:pt x="8" y="222"/>
                    </a:lnTo>
                    <a:lnTo>
                      <a:pt x="12" y="222"/>
                    </a:lnTo>
                    <a:lnTo>
                      <a:pt x="14" y="222"/>
                    </a:lnTo>
                    <a:lnTo>
                      <a:pt x="18" y="222"/>
                    </a:lnTo>
                    <a:lnTo>
                      <a:pt x="22" y="224"/>
                    </a:lnTo>
                    <a:lnTo>
                      <a:pt x="18" y="224"/>
                    </a:lnTo>
                    <a:lnTo>
                      <a:pt x="18" y="222"/>
                    </a:lnTo>
                    <a:lnTo>
                      <a:pt x="14" y="222"/>
                    </a:lnTo>
                    <a:lnTo>
                      <a:pt x="18" y="222"/>
                    </a:lnTo>
                    <a:lnTo>
                      <a:pt x="18" y="218"/>
                    </a:lnTo>
                    <a:lnTo>
                      <a:pt x="22" y="218"/>
                    </a:lnTo>
                    <a:lnTo>
                      <a:pt x="26" y="222"/>
                    </a:lnTo>
                    <a:lnTo>
                      <a:pt x="26" y="218"/>
                    </a:lnTo>
                    <a:lnTo>
                      <a:pt x="22" y="218"/>
                    </a:lnTo>
                    <a:lnTo>
                      <a:pt x="26" y="214"/>
                    </a:lnTo>
                    <a:lnTo>
                      <a:pt x="30" y="218"/>
                    </a:lnTo>
                    <a:lnTo>
                      <a:pt x="34" y="218"/>
                    </a:lnTo>
                    <a:lnTo>
                      <a:pt x="34" y="222"/>
                    </a:lnTo>
                    <a:lnTo>
                      <a:pt x="30" y="222"/>
                    </a:lnTo>
                    <a:lnTo>
                      <a:pt x="30" y="224"/>
                    </a:lnTo>
                    <a:lnTo>
                      <a:pt x="34" y="224"/>
                    </a:lnTo>
                    <a:lnTo>
                      <a:pt x="34" y="222"/>
                    </a:lnTo>
                    <a:lnTo>
                      <a:pt x="30" y="222"/>
                    </a:lnTo>
                    <a:lnTo>
                      <a:pt x="34" y="222"/>
                    </a:lnTo>
                    <a:lnTo>
                      <a:pt x="34" y="218"/>
                    </a:lnTo>
                    <a:lnTo>
                      <a:pt x="38" y="218"/>
                    </a:lnTo>
                    <a:lnTo>
                      <a:pt x="38" y="222"/>
                    </a:lnTo>
                    <a:lnTo>
                      <a:pt x="38" y="218"/>
                    </a:lnTo>
                    <a:lnTo>
                      <a:pt x="34" y="218"/>
                    </a:lnTo>
                    <a:lnTo>
                      <a:pt x="30" y="218"/>
                    </a:lnTo>
                    <a:lnTo>
                      <a:pt x="30" y="214"/>
                    </a:lnTo>
                    <a:lnTo>
                      <a:pt x="26" y="214"/>
                    </a:lnTo>
                    <a:lnTo>
                      <a:pt x="22" y="214"/>
                    </a:lnTo>
                    <a:lnTo>
                      <a:pt x="26" y="214"/>
                    </a:lnTo>
                    <a:lnTo>
                      <a:pt x="22" y="214"/>
                    </a:lnTo>
                    <a:lnTo>
                      <a:pt x="22" y="210"/>
                    </a:lnTo>
                    <a:lnTo>
                      <a:pt x="26" y="210"/>
                    </a:lnTo>
                    <a:lnTo>
                      <a:pt x="30" y="210"/>
                    </a:lnTo>
                    <a:lnTo>
                      <a:pt x="34" y="210"/>
                    </a:lnTo>
                    <a:lnTo>
                      <a:pt x="38" y="210"/>
                    </a:lnTo>
                    <a:lnTo>
                      <a:pt x="42" y="214"/>
                    </a:lnTo>
                    <a:lnTo>
                      <a:pt x="42" y="210"/>
                    </a:lnTo>
                    <a:lnTo>
                      <a:pt x="42" y="214"/>
                    </a:lnTo>
                    <a:lnTo>
                      <a:pt x="38" y="214"/>
                    </a:lnTo>
                    <a:lnTo>
                      <a:pt x="38" y="210"/>
                    </a:lnTo>
                    <a:lnTo>
                      <a:pt x="42" y="210"/>
                    </a:lnTo>
                    <a:lnTo>
                      <a:pt x="44" y="210"/>
                    </a:lnTo>
                    <a:lnTo>
                      <a:pt x="44" y="206"/>
                    </a:lnTo>
                    <a:lnTo>
                      <a:pt x="48" y="210"/>
                    </a:lnTo>
                    <a:lnTo>
                      <a:pt x="48" y="206"/>
                    </a:lnTo>
                    <a:lnTo>
                      <a:pt x="44" y="206"/>
                    </a:lnTo>
                    <a:lnTo>
                      <a:pt x="42" y="210"/>
                    </a:lnTo>
                    <a:lnTo>
                      <a:pt x="38" y="210"/>
                    </a:lnTo>
                    <a:lnTo>
                      <a:pt x="38" y="206"/>
                    </a:lnTo>
                    <a:lnTo>
                      <a:pt x="42" y="206"/>
                    </a:lnTo>
                    <a:lnTo>
                      <a:pt x="38" y="206"/>
                    </a:lnTo>
                    <a:lnTo>
                      <a:pt x="34" y="206"/>
                    </a:lnTo>
                    <a:lnTo>
                      <a:pt x="30" y="210"/>
                    </a:lnTo>
                    <a:lnTo>
                      <a:pt x="30" y="206"/>
                    </a:lnTo>
                    <a:lnTo>
                      <a:pt x="34" y="206"/>
                    </a:lnTo>
                    <a:lnTo>
                      <a:pt x="30" y="202"/>
                    </a:lnTo>
                    <a:lnTo>
                      <a:pt x="34" y="202"/>
                    </a:lnTo>
                    <a:lnTo>
                      <a:pt x="38" y="202"/>
                    </a:lnTo>
                    <a:lnTo>
                      <a:pt x="42" y="202"/>
                    </a:lnTo>
                    <a:lnTo>
                      <a:pt x="44" y="202"/>
                    </a:lnTo>
                    <a:lnTo>
                      <a:pt x="42" y="202"/>
                    </a:lnTo>
                    <a:lnTo>
                      <a:pt x="44" y="202"/>
                    </a:lnTo>
                    <a:lnTo>
                      <a:pt x="48" y="202"/>
                    </a:lnTo>
                    <a:lnTo>
                      <a:pt x="48" y="206"/>
                    </a:lnTo>
                    <a:lnTo>
                      <a:pt x="52" y="206"/>
                    </a:lnTo>
                    <a:lnTo>
                      <a:pt x="52" y="210"/>
                    </a:lnTo>
                    <a:lnTo>
                      <a:pt x="56" y="210"/>
                    </a:lnTo>
                    <a:lnTo>
                      <a:pt x="52" y="210"/>
                    </a:lnTo>
                    <a:lnTo>
                      <a:pt x="52" y="206"/>
                    </a:lnTo>
                    <a:lnTo>
                      <a:pt x="48" y="206"/>
                    </a:lnTo>
                    <a:lnTo>
                      <a:pt x="48" y="202"/>
                    </a:lnTo>
                    <a:lnTo>
                      <a:pt x="44" y="202"/>
                    </a:lnTo>
                    <a:lnTo>
                      <a:pt x="44" y="198"/>
                    </a:lnTo>
                    <a:lnTo>
                      <a:pt x="48" y="198"/>
                    </a:lnTo>
                    <a:lnTo>
                      <a:pt x="48" y="202"/>
                    </a:lnTo>
                    <a:lnTo>
                      <a:pt x="52" y="202"/>
                    </a:lnTo>
                    <a:lnTo>
                      <a:pt x="52" y="206"/>
                    </a:lnTo>
                    <a:lnTo>
                      <a:pt x="52" y="202"/>
                    </a:lnTo>
                    <a:lnTo>
                      <a:pt x="56" y="202"/>
                    </a:lnTo>
                    <a:lnTo>
                      <a:pt x="52" y="202"/>
                    </a:lnTo>
                    <a:lnTo>
                      <a:pt x="48" y="202"/>
                    </a:lnTo>
                    <a:lnTo>
                      <a:pt x="48" y="198"/>
                    </a:lnTo>
                    <a:lnTo>
                      <a:pt x="52" y="198"/>
                    </a:lnTo>
                    <a:lnTo>
                      <a:pt x="56" y="198"/>
                    </a:lnTo>
                    <a:lnTo>
                      <a:pt x="60" y="198"/>
                    </a:lnTo>
                    <a:lnTo>
                      <a:pt x="56" y="198"/>
                    </a:lnTo>
                    <a:lnTo>
                      <a:pt x="52" y="194"/>
                    </a:lnTo>
                    <a:lnTo>
                      <a:pt x="56" y="194"/>
                    </a:lnTo>
                    <a:lnTo>
                      <a:pt x="56" y="192"/>
                    </a:lnTo>
                    <a:lnTo>
                      <a:pt x="60" y="192"/>
                    </a:lnTo>
                    <a:lnTo>
                      <a:pt x="64" y="192"/>
                    </a:lnTo>
                    <a:lnTo>
                      <a:pt x="64" y="194"/>
                    </a:lnTo>
                    <a:lnTo>
                      <a:pt x="68" y="194"/>
                    </a:lnTo>
                    <a:lnTo>
                      <a:pt x="68" y="192"/>
                    </a:lnTo>
                    <a:lnTo>
                      <a:pt x="64" y="194"/>
                    </a:lnTo>
                    <a:lnTo>
                      <a:pt x="64" y="192"/>
                    </a:lnTo>
                    <a:lnTo>
                      <a:pt x="64" y="188"/>
                    </a:lnTo>
                    <a:lnTo>
                      <a:pt x="68" y="188"/>
                    </a:lnTo>
                    <a:lnTo>
                      <a:pt x="72" y="188"/>
                    </a:lnTo>
                    <a:lnTo>
                      <a:pt x="74" y="192"/>
                    </a:lnTo>
                    <a:lnTo>
                      <a:pt x="74" y="194"/>
                    </a:lnTo>
                    <a:lnTo>
                      <a:pt x="78" y="194"/>
                    </a:lnTo>
                    <a:lnTo>
                      <a:pt x="74" y="194"/>
                    </a:lnTo>
                    <a:lnTo>
                      <a:pt x="74" y="192"/>
                    </a:lnTo>
                    <a:lnTo>
                      <a:pt x="78" y="192"/>
                    </a:lnTo>
                    <a:lnTo>
                      <a:pt x="82" y="192"/>
                    </a:lnTo>
                    <a:lnTo>
                      <a:pt x="86" y="192"/>
                    </a:lnTo>
                    <a:lnTo>
                      <a:pt x="86" y="188"/>
                    </a:lnTo>
                    <a:lnTo>
                      <a:pt x="82" y="188"/>
                    </a:lnTo>
                    <a:lnTo>
                      <a:pt x="86" y="188"/>
                    </a:lnTo>
                    <a:lnTo>
                      <a:pt x="86" y="184"/>
                    </a:lnTo>
                    <a:lnTo>
                      <a:pt x="90" y="184"/>
                    </a:lnTo>
                    <a:lnTo>
                      <a:pt x="94" y="184"/>
                    </a:lnTo>
                    <a:lnTo>
                      <a:pt x="94" y="180"/>
                    </a:lnTo>
                    <a:lnTo>
                      <a:pt x="90" y="180"/>
                    </a:lnTo>
                    <a:lnTo>
                      <a:pt x="94" y="180"/>
                    </a:lnTo>
                    <a:lnTo>
                      <a:pt x="98" y="176"/>
                    </a:lnTo>
                    <a:lnTo>
                      <a:pt x="94" y="176"/>
                    </a:lnTo>
                    <a:lnTo>
                      <a:pt x="90" y="176"/>
                    </a:lnTo>
                    <a:lnTo>
                      <a:pt x="90" y="180"/>
                    </a:lnTo>
                    <a:lnTo>
                      <a:pt x="86" y="180"/>
                    </a:lnTo>
                    <a:lnTo>
                      <a:pt x="82" y="184"/>
                    </a:lnTo>
                    <a:lnTo>
                      <a:pt x="86" y="180"/>
                    </a:lnTo>
                    <a:lnTo>
                      <a:pt x="90" y="180"/>
                    </a:lnTo>
                    <a:lnTo>
                      <a:pt x="90" y="184"/>
                    </a:lnTo>
                    <a:lnTo>
                      <a:pt x="86" y="184"/>
                    </a:lnTo>
                    <a:lnTo>
                      <a:pt x="82" y="188"/>
                    </a:lnTo>
                    <a:lnTo>
                      <a:pt x="78" y="188"/>
                    </a:lnTo>
                    <a:lnTo>
                      <a:pt x="74" y="192"/>
                    </a:lnTo>
                    <a:lnTo>
                      <a:pt x="72" y="188"/>
                    </a:lnTo>
                    <a:lnTo>
                      <a:pt x="72" y="184"/>
                    </a:lnTo>
                    <a:lnTo>
                      <a:pt x="74" y="184"/>
                    </a:lnTo>
                    <a:lnTo>
                      <a:pt x="72" y="184"/>
                    </a:lnTo>
                    <a:lnTo>
                      <a:pt x="68" y="188"/>
                    </a:lnTo>
                    <a:lnTo>
                      <a:pt x="68" y="184"/>
                    </a:lnTo>
                    <a:lnTo>
                      <a:pt x="72" y="184"/>
                    </a:lnTo>
                    <a:lnTo>
                      <a:pt x="72" y="180"/>
                    </a:lnTo>
                    <a:lnTo>
                      <a:pt x="74" y="180"/>
                    </a:lnTo>
                    <a:lnTo>
                      <a:pt x="78" y="180"/>
                    </a:lnTo>
                    <a:lnTo>
                      <a:pt x="74" y="180"/>
                    </a:lnTo>
                    <a:lnTo>
                      <a:pt x="74" y="176"/>
                    </a:lnTo>
                    <a:lnTo>
                      <a:pt x="78" y="172"/>
                    </a:lnTo>
                    <a:lnTo>
                      <a:pt x="82" y="168"/>
                    </a:lnTo>
                    <a:lnTo>
                      <a:pt x="82" y="168"/>
                    </a:lnTo>
                    <a:lnTo>
                      <a:pt x="82" y="168"/>
                    </a:lnTo>
                    <a:close/>
                    <a:moveTo>
                      <a:pt x="284" y="4"/>
                    </a:moveTo>
                    <a:lnTo>
                      <a:pt x="284" y="0"/>
                    </a:lnTo>
                    <a:lnTo>
                      <a:pt x="284" y="4"/>
                    </a:lnTo>
                    <a:lnTo>
                      <a:pt x="284" y="4"/>
                    </a:lnTo>
                    <a:lnTo>
                      <a:pt x="284" y="4"/>
                    </a:lnTo>
                    <a:close/>
                    <a:moveTo>
                      <a:pt x="270" y="16"/>
                    </a:moveTo>
                    <a:lnTo>
                      <a:pt x="270" y="12"/>
                    </a:lnTo>
                    <a:lnTo>
                      <a:pt x="274" y="12"/>
                    </a:lnTo>
                    <a:lnTo>
                      <a:pt x="276" y="16"/>
                    </a:lnTo>
                    <a:lnTo>
                      <a:pt x="274" y="16"/>
                    </a:lnTo>
                    <a:lnTo>
                      <a:pt x="270" y="16"/>
                    </a:lnTo>
                    <a:lnTo>
                      <a:pt x="270" y="16"/>
                    </a:lnTo>
                    <a:lnTo>
                      <a:pt x="270" y="16"/>
                    </a:lnTo>
                    <a:close/>
                    <a:moveTo>
                      <a:pt x="258" y="22"/>
                    </a:moveTo>
                    <a:lnTo>
                      <a:pt x="254" y="22"/>
                    </a:lnTo>
                    <a:lnTo>
                      <a:pt x="250" y="22"/>
                    </a:lnTo>
                    <a:lnTo>
                      <a:pt x="250" y="20"/>
                    </a:lnTo>
                    <a:lnTo>
                      <a:pt x="254" y="20"/>
                    </a:lnTo>
                    <a:lnTo>
                      <a:pt x="258" y="22"/>
                    </a:lnTo>
                    <a:lnTo>
                      <a:pt x="258" y="22"/>
                    </a:lnTo>
                    <a:lnTo>
                      <a:pt x="258" y="22"/>
                    </a:lnTo>
                    <a:close/>
                    <a:moveTo>
                      <a:pt x="244" y="22"/>
                    </a:moveTo>
                    <a:lnTo>
                      <a:pt x="240" y="22"/>
                    </a:lnTo>
                    <a:lnTo>
                      <a:pt x="240" y="20"/>
                    </a:lnTo>
                    <a:lnTo>
                      <a:pt x="244" y="20"/>
                    </a:lnTo>
                    <a:lnTo>
                      <a:pt x="244" y="22"/>
                    </a:lnTo>
                    <a:lnTo>
                      <a:pt x="244" y="22"/>
                    </a:lnTo>
                    <a:lnTo>
                      <a:pt x="244" y="22"/>
                    </a:lnTo>
                    <a:close/>
                    <a:moveTo>
                      <a:pt x="206" y="26"/>
                    </a:moveTo>
                    <a:lnTo>
                      <a:pt x="202" y="26"/>
                    </a:lnTo>
                    <a:lnTo>
                      <a:pt x="206" y="22"/>
                    </a:lnTo>
                    <a:lnTo>
                      <a:pt x="206" y="26"/>
                    </a:lnTo>
                    <a:lnTo>
                      <a:pt x="206" y="26"/>
                    </a:lnTo>
                    <a:lnTo>
                      <a:pt x="206" y="26"/>
                    </a:lnTo>
                    <a:close/>
                    <a:moveTo>
                      <a:pt x="198" y="30"/>
                    </a:moveTo>
                    <a:lnTo>
                      <a:pt x="198" y="26"/>
                    </a:lnTo>
                    <a:lnTo>
                      <a:pt x="202" y="26"/>
                    </a:lnTo>
                    <a:lnTo>
                      <a:pt x="202" y="30"/>
                    </a:lnTo>
                    <a:lnTo>
                      <a:pt x="198" y="30"/>
                    </a:lnTo>
                    <a:lnTo>
                      <a:pt x="198" y="30"/>
                    </a:lnTo>
                    <a:lnTo>
                      <a:pt x="198" y="30"/>
                    </a:lnTo>
                    <a:close/>
                    <a:moveTo>
                      <a:pt x="228" y="30"/>
                    </a:moveTo>
                    <a:lnTo>
                      <a:pt x="232" y="30"/>
                    </a:lnTo>
                    <a:lnTo>
                      <a:pt x="228" y="30"/>
                    </a:lnTo>
                    <a:lnTo>
                      <a:pt x="228" y="30"/>
                    </a:lnTo>
                    <a:lnTo>
                      <a:pt x="228" y="30"/>
                    </a:lnTo>
                    <a:close/>
                    <a:moveTo>
                      <a:pt x="210" y="34"/>
                    </a:moveTo>
                    <a:lnTo>
                      <a:pt x="214" y="30"/>
                    </a:lnTo>
                    <a:lnTo>
                      <a:pt x="218" y="30"/>
                    </a:lnTo>
                    <a:lnTo>
                      <a:pt x="214" y="34"/>
                    </a:lnTo>
                    <a:lnTo>
                      <a:pt x="210" y="34"/>
                    </a:lnTo>
                    <a:lnTo>
                      <a:pt x="210" y="34"/>
                    </a:lnTo>
                    <a:lnTo>
                      <a:pt x="210" y="34"/>
                    </a:lnTo>
                    <a:close/>
                    <a:moveTo>
                      <a:pt x="354" y="38"/>
                    </a:moveTo>
                    <a:lnTo>
                      <a:pt x="354" y="34"/>
                    </a:lnTo>
                    <a:lnTo>
                      <a:pt x="358" y="34"/>
                    </a:lnTo>
                    <a:lnTo>
                      <a:pt x="354" y="38"/>
                    </a:lnTo>
                    <a:lnTo>
                      <a:pt x="354" y="38"/>
                    </a:lnTo>
                    <a:lnTo>
                      <a:pt x="354" y="38"/>
                    </a:lnTo>
                    <a:close/>
                    <a:moveTo>
                      <a:pt x="224" y="34"/>
                    </a:moveTo>
                    <a:lnTo>
                      <a:pt x="228" y="34"/>
                    </a:lnTo>
                    <a:lnTo>
                      <a:pt x="224" y="34"/>
                    </a:lnTo>
                    <a:lnTo>
                      <a:pt x="224" y="34"/>
                    </a:lnTo>
                    <a:lnTo>
                      <a:pt x="224" y="34"/>
                    </a:lnTo>
                    <a:close/>
                    <a:moveTo>
                      <a:pt x="202" y="42"/>
                    </a:moveTo>
                    <a:lnTo>
                      <a:pt x="202" y="38"/>
                    </a:lnTo>
                    <a:lnTo>
                      <a:pt x="202" y="42"/>
                    </a:lnTo>
                    <a:lnTo>
                      <a:pt x="202" y="42"/>
                    </a:lnTo>
                    <a:lnTo>
                      <a:pt x="202" y="42"/>
                    </a:lnTo>
                    <a:close/>
                    <a:moveTo>
                      <a:pt x="180" y="56"/>
                    </a:moveTo>
                    <a:lnTo>
                      <a:pt x="180" y="52"/>
                    </a:lnTo>
                    <a:lnTo>
                      <a:pt x="184" y="52"/>
                    </a:lnTo>
                    <a:lnTo>
                      <a:pt x="180" y="56"/>
                    </a:lnTo>
                    <a:lnTo>
                      <a:pt x="180" y="56"/>
                    </a:lnTo>
                    <a:lnTo>
                      <a:pt x="180" y="56"/>
                    </a:lnTo>
                    <a:close/>
                    <a:moveTo>
                      <a:pt x="168" y="60"/>
                    </a:moveTo>
                    <a:lnTo>
                      <a:pt x="164" y="56"/>
                    </a:lnTo>
                    <a:lnTo>
                      <a:pt x="168" y="56"/>
                    </a:lnTo>
                    <a:lnTo>
                      <a:pt x="168" y="60"/>
                    </a:lnTo>
                    <a:lnTo>
                      <a:pt x="168" y="60"/>
                    </a:lnTo>
                    <a:lnTo>
                      <a:pt x="168" y="60"/>
                    </a:lnTo>
                    <a:close/>
                    <a:moveTo>
                      <a:pt x="176" y="60"/>
                    </a:moveTo>
                    <a:lnTo>
                      <a:pt x="176" y="56"/>
                    </a:lnTo>
                    <a:lnTo>
                      <a:pt x="180" y="56"/>
                    </a:lnTo>
                    <a:lnTo>
                      <a:pt x="180" y="60"/>
                    </a:lnTo>
                    <a:lnTo>
                      <a:pt x="176" y="60"/>
                    </a:lnTo>
                    <a:lnTo>
                      <a:pt x="176" y="60"/>
                    </a:lnTo>
                    <a:lnTo>
                      <a:pt x="176" y="60"/>
                    </a:lnTo>
                    <a:close/>
                    <a:moveTo>
                      <a:pt x="172" y="64"/>
                    </a:moveTo>
                    <a:lnTo>
                      <a:pt x="172" y="60"/>
                    </a:lnTo>
                    <a:lnTo>
                      <a:pt x="176" y="60"/>
                    </a:lnTo>
                    <a:lnTo>
                      <a:pt x="172" y="60"/>
                    </a:lnTo>
                    <a:lnTo>
                      <a:pt x="172" y="64"/>
                    </a:lnTo>
                    <a:lnTo>
                      <a:pt x="172" y="64"/>
                    </a:lnTo>
                    <a:lnTo>
                      <a:pt x="172" y="64"/>
                    </a:lnTo>
                    <a:close/>
                    <a:moveTo>
                      <a:pt x="160" y="72"/>
                    </a:moveTo>
                    <a:lnTo>
                      <a:pt x="160" y="68"/>
                    </a:lnTo>
                    <a:lnTo>
                      <a:pt x="164" y="68"/>
                    </a:lnTo>
                    <a:lnTo>
                      <a:pt x="164" y="72"/>
                    </a:lnTo>
                    <a:lnTo>
                      <a:pt x="160" y="72"/>
                    </a:lnTo>
                    <a:lnTo>
                      <a:pt x="160" y="72"/>
                    </a:lnTo>
                    <a:lnTo>
                      <a:pt x="160" y="72"/>
                    </a:lnTo>
                    <a:close/>
                    <a:moveTo>
                      <a:pt x="134" y="76"/>
                    </a:moveTo>
                    <a:lnTo>
                      <a:pt x="130" y="76"/>
                    </a:lnTo>
                    <a:lnTo>
                      <a:pt x="130" y="72"/>
                    </a:lnTo>
                    <a:lnTo>
                      <a:pt x="134" y="72"/>
                    </a:lnTo>
                    <a:lnTo>
                      <a:pt x="134" y="76"/>
                    </a:lnTo>
                    <a:lnTo>
                      <a:pt x="134" y="76"/>
                    </a:lnTo>
                    <a:lnTo>
                      <a:pt x="134" y="76"/>
                    </a:lnTo>
                    <a:close/>
                    <a:moveTo>
                      <a:pt x="120" y="82"/>
                    </a:moveTo>
                    <a:lnTo>
                      <a:pt x="120" y="78"/>
                    </a:lnTo>
                    <a:lnTo>
                      <a:pt x="120" y="76"/>
                    </a:lnTo>
                    <a:lnTo>
                      <a:pt x="124" y="76"/>
                    </a:lnTo>
                    <a:lnTo>
                      <a:pt x="124" y="78"/>
                    </a:lnTo>
                    <a:lnTo>
                      <a:pt x="120" y="82"/>
                    </a:lnTo>
                    <a:lnTo>
                      <a:pt x="120" y="82"/>
                    </a:lnTo>
                    <a:lnTo>
                      <a:pt x="120" y="82"/>
                    </a:lnTo>
                    <a:close/>
                    <a:moveTo>
                      <a:pt x="116" y="86"/>
                    </a:moveTo>
                    <a:lnTo>
                      <a:pt x="116" y="82"/>
                    </a:lnTo>
                    <a:lnTo>
                      <a:pt x="116" y="78"/>
                    </a:lnTo>
                    <a:lnTo>
                      <a:pt x="120" y="78"/>
                    </a:lnTo>
                    <a:lnTo>
                      <a:pt x="120" y="82"/>
                    </a:lnTo>
                    <a:lnTo>
                      <a:pt x="116" y="82"/>
                    </a:lnTo>
                    <a:lnTo>
                      <a:pt x="116" y="86"/>
                    </a:lnTo>
                    <a:lnTo>
                      <a:pt x="116" y="86"/>
                    </a:lnTo>
                    <a:lnTo>
                      <a:pt x="116" y="86"/>
                    </a:lnTo>
                    <a:close/>
                    <a:moveTo>
                      <a:pt x="154" y="82"/>
                    </a:moveTo>
                    <a:lnTo>
                      <a:pt x="154" y="78"/>
                    </a:lnTo>
                    <a:lnTo>
                      <a:pt x="158" y="78"/>
                    </a:lnTo>
                    <a:lnTo>
                      <a:pt x="158" y="82"/>
                    </a:lnTo>
                    <a:lnTo>
                      <a:pt x="154" y="82"/>
                    </a:lnTo>
                    <a:lnTo>
                      <a:pt x="154" y="82"/>
                    </a:lnTo>
                    <a:lnTo>
                      <a:pt x="154" y="82"/>
                    </a:lnTo>
                    <a:close/>
                    <a:moveTo>
                      <a:pt x="146" y="82"/>
                    </a:moveTo>
                    <a:lnTo>
                      <a:pt x="150" y="82"/>
                    </a:lnTo>
                    <a:lnTo>
                      <a:pt x="146" y="82"/>
                    </a:lnTo>
                    <a:lnTo>
                      <a:pt x="146" y="82"/>
                    </a:lnTo>
                    <a:lnTo>
                      <a:pt x="146" y="82"/>
                    </a:lnTo>
                    <a:close/>
                    <a:moveTo>
                      <a:pt x="134" y="106"/>
                    </a:moveTo>
                    <a:lnTo>
                      <a:pt x="130" y="106"/>
                    </a:lnTo>
                    <a:lnTo>
                      <a:pt x="130" y="102"/>
                    </a:lnTo>
                    <a:lnTo>
                      <a:pt x="134" y="102"/>
                    </a:lnTo>
                    <a:lnTo>
                      <a:pt x="134" y="106"/>
                    </a:lnTo>
                    <a:lnTo>
                      <a:pt x="134" y="106"/>
                    </a:lnTo>
                    <a:lnTo>
                      <a:pt x="134" y="106"/>
                    </a:lnTo>
                    <a:close/>
                    <a:moveTo>
                      <a:pt x="102" y="138"/>
                    </a:moveTo>
                    <a:lnTo>
                      <a:pt x="104" y="138"/>
                    </a:lnTo>
                    <a:lnTo>
                      <a:pt x="102" y="138"/>
                    </a:lnTo>
                    <a:lnTo>
                      <a:pt x="102" y="138"/>
                    </a:lnTo>
                    <a:lnTo>
                      <a:pt x="102" y="138"/>
                    </a:lnTo>
                    <a:close/>
                    <a:moveTo>
                      <a:pt x="104" y="150"/>
                    </a:moveTo>
                    <a:lnTo>
                      <a:pt x="104" y="146"/>
                    </a:lnTo>
                    <a:lnTo>
                      <a:pt x="104" y="142"/>
                    </a:lnTo>
                    <a:lnTo>
                      <a:pt x="104" y="138"/>
                    </a:lnTo>
                    <a:lnTo>
                      <a:pt x="108" y="138"/>
                    </a:lnTo>
                    <a:lnTo>
                      <a:pt x="108" y="142"/>
                    </a:lnTo>
                    <a:lnTo>
                      <a:pt x="108" y="146"/>
                    </a:lnTo>
                    <a:lnTo>
                      <a:pt x="104" y="146"/>
                    </a:lnTo>
                    <a:lnTo>
                      <a:pt x="104" y="150"/>
                    </a:lnTo>
                    <a:lnTo>
                      <a:pt x="104" y="150"/>
                    </a:lnTo>
                    <a:lnTo>
                      <a:pt x="104" y="150"/>
                    </a:lnTo>
                    <a:close/>
                    <a:moveTo>
                      <a:pt x="104" y="154"/>
                    </a:moveTo>
                    <a:lnTo>
                      <a:pt x="102" y="154"/>
                    </a:lnTo>
                    <a:lnTo>
                      <a:pt x="104" y="150"/>
                    </a:lnTo>
                    <a:lnTo>
                      <a:pt x="108" y="150"/>
                    </a:lnTo>
                    <a:lnTo>
                      <a:pt x="108" y="154"/>
                    </a:lnTo>
                    <a:lnTo>
                      <a:pt x="104" y="154"/>
                    </a:lnTo>
                    <a:lnTo>
                      <a:pt x="104" y="154"/>
                    </a:lnTo>
                    <a:lnTo>
                      <a:pt x="104" y="154"/>
                    </a:lnTo>
                    <a:close/>
                    <a:moveTo>
                      <a:pt x="86" y="158"/>
                    </a:moveTo>
                    <a:lnTo>
                      <a:pt x="90" y="154"/>
                    </a:lnTo>
                    <a:lnTo>
                      <a:pt x="86" y="158"/>
                    </a:lnTo>
                    <a:lnTo>
                      <a:pt x="86" y="158"/>
                    </a:lnTo>
                    <a:lnTo>
                      <a:pt x="86" y="158"/>
                    </a:lnTo>
                    <a:close/>
                    <a:moveTo>
                      <a:pt x="90" y="158"/>
                    </a:moveTo>
                    <a:lnTo>
                      <a:pt x="86" y="158"/>
                    </a:lnTo>
                    <a:lnTo>
                      <a:pt x="90" y="154"/>
                    </a:lnTo>
                    <a:lnTo>
                      <a:pt x="94" y="158"/>
                    </a:lnTo>
                    <a:lnTo>
                      <a:pt x="90" y="158"/>
                    </a:lnTo>
                    <a:lnTo>
                      <a:pt x="90" y="158"/>
                    </a:lnTo>
                    <a:lnTo>
                      <a:pt x="90" y="158"/>
                    </a:lnTo>
                    <a:close/>
                    <a:moveTo>
                      <a:pt x="94" y="164"/>
                    </a:moveTo>
                    <a:lnTo>
                      <a:pt x="90" y="164"/>
                    </a:lnTo>
                    <a:lnTo>
                      <a:pt x="90" y="162"/>
                    </a:lnTo>
                    <a:lnTo>
                      <a:pt x="94" y="164"/>
                    </a:lnTo>
                    <a:lnTo>
                      <a:pt x="94" y="164"/>
                    </a:lnTo>
                    <a:lnTo>
                      <a:pt x="94" y="164"/>
                    </a:lnTo>
                    <a:close/>
                    <a:moveTo>
                      <a:pt x="52" y="194"/>
                    </a:moveTo>
                    <a:lnTo>
                      <a:pt x="52" y="192"/>
                    </a:lnTo>
                    <a:lnTo>
                      <a:pt x="56" y="192"/>
                    </a:lnTo>
                    <a:lnTo>
                      <a:pt x="56" y="194"/>
                    </a:lnTo>
                    <a:lnTo>
                      <a:pt x="52" y="194"/>
                    </a:lnTo>
                    <a:lnTo>
                      <a:pt x="52" y="194"/>
                    </a:lnTo>
                    <a:lnTo>
                      <a:pt x="52" y="194"/>
                    </a:lnTo>
                    <a:close/>
                    <a:moveTo>
                      <a:pt x="52" y="198"/>
                    </a:moveTo>
                    <a:lnTo>
                      <a:pt x="48" y="194"/>
                    </a:lnTo>
                    <a:lnTo>
                      <a:pt x="52" y="194"/>
                    </a:lnTo>
                    <a:lnTo>
                      <a:pt x="56" y="198"/>
                    </a:lnTo>
                    <a:lnTo>
                      <a:pt x="52" y="198"/>
                    </a:lnTo>
                    <a:lnTo>
                      <a:pt x="52" y="198"/>
                    </a:lnTo>
                    <a:lnTo>
                      <a:pt x="52" y="198"/>
                    </a:lnTo>
                    <a:close/>
                    <a:moveTo>
                      <a:pt x="44" y="198"/>
                    </a:moveTo>
                    <a:lnTo>
                      <a:pt x="48" y="194"/>
                    </a:lnTo>
                    <a:lnTo>
                      <a:pt x="48" y="198"/>
                    </a:lnTo>
                    <a:lnTo>
                      <a:pt x="44" y="198"/>
                    </a:lnTo>
                    <a:lnTo>
                      <a:pt x="44" y="198"/>
                    </a:lnTo>
                    <a:lnTo>
                      <a:pt x="44" y="198"/>
                    </a:lnTo>
                    <a:close/>
                    <a:moveTo>
                      <a:pt x="44" y="202"/>
                    </a:moveTo>
                    <a:lnTo>
                      <a:pt x="42" y="202"/>
                    </a:lnTo>
                    <a:lnTo>
                      <a:pt x="42" y="198"/>
                    </a:lnTo>
                    <a:lnTo>
                      <a:pt x="44" y="198"/>
                    </a:lnTo>
                    <a:lnTo>
                      <a:pt x="44" y="202"/>
                    </a:lnTo>
                    <a:lnTo>
                      <a:pt x="44" y="202"/>
                    </a:lnTo>
                    <a:lnTo>
                      <a:pt x="44" y="202"/>
                    </a:lnTo>
                    <a:close/>
                    <a:moveTo>
                      <a:pt x="42" y="202"/>
                    </a:moveTo>
                    <a:lnTo>
                      <a:pt x="38" y="202"/>
                    </a:lnTo>
                    <a:lnTo>
                      <a:pt x="38" y="198"/>
                    </a:lnTo>
                    <a:lnTo>
                      <a:pt x="42" y="198"/>
                    </a:lnTo>
                    <a:lnTo>
                      <a:pt x="42" y="202"/>
                    </a:lnTo>
                    <a:lnTo>
                      <a:pt x="42" y="202"/>
                    </a:lnTo>
                    <a:lnTo>
                      <a:pt x="42" y="202"/>
                    </a:lnTo>
                    <a:close/>
                    <a:moveTo>
                      <a:pt x="26" y="210"/>
                    </a:moveTo>
                    <a:lnTo>
                      <a:pt x="30" y="206"/>
                    </a:lnTo>
                    <a:lnTo>
                      <a:pt x="30" y="210"/>
                    </a:lnTo>
                    <a:lnTo>
                      <a:pt x="26" y="210"/>
                    </a:lnTo>
                    <a:lnTo>
                      <a:pt x="26" y="210"/>
                    </a:lnTo>
                    <a:lnTo>
                      <a:pt x="26" y="210"/>
                    </a:lnTo>
                    <a:close/>
                    <a:moveTo>
                      <a:pt x="22" y="218"/>
                    </a:moveTo>
                    <a:lnTo>
                      <a:pt x="18" y="218"/>
                    </a:lnTo>
                    <a:lnTo>
                      <a:pt x="18" y="214"/>
                    </a:lnTo>
                    <a:lnTo>
                      <a:pt x="22" y="214"/>
                    </a:lnTo>
                    <a:lnTo>
                      <a:pt x="22" y="218"/>
                    </a:lnTo>
                    <a:lnTo>
                      <a:pt x="22" y="218"/>
                    </a:lnTo>
                    <a:lnTo>
                      <a:pt x="22" y="218"/>
                    </a:lnTo>
                    <a:close/>
                    <a:moveTo>
                      <a:pt x="14" y="222"/>
                    </a:moveTo>
                    <a:lnTo>
                      <a:pt x="14" y="218"/>
                    </a:lnTo>
                    <a:lnTo>
                      <a:pt x="14" y="214"/>
                    </a:lnTo>
                    <a:lnTo>
                      <a:pt x="18" y="214"/>
                    </a:lnTo>
                    <a:lnTo>
                      <a:pt x="18" y="218"/>
                    </a:lnTo>
                    <a:lnTo>
                      <a:pt x="14" y="218"/>
                    </a:lnTo>
                    <a:lnTo>
                      <a:pt x="14" y="222"/>
                    </a:lnTo>
                    <a:lnTo>
                      <a:pt x="14" y="222"/>
                    </a:lnTo>
                    <a:lnTo>
                      <a:pt x="14" y="222"/>
                    </a:lnTo>
                    <a:close/>
                    <a:moveTo>
                      <a:pt x="12" y="222"/>
                    </a:moveTo>
                    <a:lnTo>
                      <a:pt x="12" y="218"/>
                    </a:lnTo>
                    <a:lnTo>
                      <a:pt x="14" y="218"/>
                    </a:lnTo>
                    <a:lnTo>
                      <a:pt x="14" y="222"/>
                    </a:lnTo>
                    <a:lnTo>
                      <a:pt x="12" y="222"/>
                    </a:lnTo>
                    <a:lnTo>
                      <a:pt x="12" y="222"/>
                    </a:lnTo>
                    <a:lnTo>
                      <a:pt x="12" y="222"/>
                    </a:lnTo>
                    <a:close/>
                    <a:moveTo>
                      <a:pt x="4" y="232"/>
                    </a:moveTo>
                    <a:lnTo>
                      <a:pt x="4" y="228"/>
                    </a:lnTo>
                    <a:lnTo>
                      <a:pt x="0" y="228"/>
                    </a:lnTo>
                    <a:lnTo>
                      <a:pt x="4" y="228"/>
                    </a:lnTo>
                    <a:lnTo>
                      <a:pt x="8" y="228"/>
                    </a:lnTo>
                    <a:lnTo>
                      <a:pt x="4" y="228"/>
                    </a:lnTo>
                    <a:lnTo>
                      <a:pt x="4" y="232"/>
                    </a:lnTo>
                    <a:lnTo>
                      <a:pt x="4" y="232"/>
                    </a:lnTo>
                    <a:lnTo>
                      <a:pt x="4" y="232"/>
                    </a:lnTo>
                    <a:close/>
                    <a:moveTo>
                      <a:pt x="0" y="246"/>
                    </a:moveTo>
                    <a:lnTo>
                      <a:pt x="0" y="242"/>
                    </a:lnTo>
                    <a:lnTo>
                      <a:pt x="4" y="242"/>
                    </a:lnTo>
                    <a:lnTo>
                      <a:pt x="4" y="246"/>
                    </a:lnTo>
                    <a:lnTo>
                      <a:pt x="0" y="246"/>
                    </a:lnTo>
                    <a:lnTo>
                      <a:pt x="0" y="246"/>
                    </a:lnTo>
                    <a:lnTo>
                      <a:pt x="0" y="246"/>
                    </a:lnTo>
                    <a:close/>
                    <a:moveTo>
                      <a:pt x="12" y="262"/>
                    </a:moveTo>
                    <a:lnTo>
                      <a:pt x="8" y="258"/>
                    </a:lnTo>
                    <a:lnTo>
                      <a:pt x="12" y="258"/>
                    </a:lnTo>
                    <a:lnTo>
                      <a:pt x="12" y="254"/>
                    </a:lnTo>
                    <a:lnTo>
                      <a:pt x="14" y="254"/>
                    </a:lnTo>
                    <a:lnTo>
                      <a:pt x="14" y="262"/>
                    </a:lnTo>
                    <a:lnTo>
                      <a:pt x="12" y="262"/>
                    </a:lnTo>
                    <a:lnTo>
                      <a:pt x="12" y="262"/>
                    </a:lnTo>
                    <a:lnTo>
                      <a:pt x="12" y="262"/>
                    </a:lnTo>
                    <a:close/>
                    <a:moveTo>
                      <a:pt x="296" y="8"/>
                    </a:moveTo>
                    <a:lnTo>
                      <a:pt x="292" y="4"/>
                    </a:lnTo>
                    <a:lnTo>
                      <a:pt x="296" y="4"/>
                    </a:lnTo>
                    <a:lnTo>
                      <a:pt x="292" y="4"/>
                    </a:lnTo>
                    <a:lnTo>
                      <a:pt x="296" y="0"/>
                    </a:lnTo>
                    <a:lnTo>
                      <a:pt x="300" y="0"/>
                    </a:lnTo>
                    <a:lnTo>
                      <a:pt x="304" y="0"/>
                    </a:lnTo>
                    <a:lnTo>
                      <a:pt x="304" y="4"/>
                    </a:lnTo>
                    <a:lnTo>
                      <a:pt x="300" y="4"/>
                    </a:lnTo>
                    <a:lnTo>
                      <a:pt x="304" y="4"/>
                    </a:lnTo>
                    <a:lnTo>
                      <a:pt x="300" y="4"/>
                    </a:lnTo>
                    <a:lnTo>
                      <a:pt x="296" y="8"/>
                    </a:lnTo>
                    <a:lnTo>
                      <a:pt x="296" y="8"/>
                    </a:lnTo>
                    <a:lnTo>
                      <a:pt x="296" y="8"/>
                    </a:lnTo>
                    <a:close/>
                    <a:moveTo>
                      <a:pt x="274" y="8"/>
                    </a:moveTo>
                    <a:lnTo>
                      <a:pt x="274" y="4"/>
                    </a:lnTo>
                    <a:lnTo>
                      <a:pt x="276" y="4"/>
                    </a:lnTo>
                    <a:lnTo>
                      <a:pt x="276" y="8"/>
                    </a:lnTo>
                    <a:lnTo>
                      <a:pt x="274" y="8"/>
                    </a:lnTo>
                    <a:lnTo>
                      <a:pt x="274" y="8"/>
                    </a:lnTo>
                    <a:lnTo>
                      <a:pt x="274" y="8"/>
                    </a:lnTo>
                    <a:close/>
                    <a:moveTo>
                      <a:pt x="248" y="20"/>
                    </a:moveTo>
                    <a:lnTo>
                      <a:pt x="248" y="16"/>
                    </a:lnTo>
                    <a:lnTo>
                      <a:pt x="244" y="16"/>
                    </a:lnTo>
                    <a:lnTo>
                      <a:pt x="244" y="12"/>
                    </a:lnTo>
                    <a:lnTo>
                      <a:pt x="248" y="12"/>
                    </a:lnTo>
                    <a:lnTo>
                      <a:pt x="248" y="16"/>
                    </a:lnTo>
                    <a:lnTo>
                      <a:pt x="250" y="12"/>
                    </a:lnTo>
                    <a:lnTo>
                      <a:pt x="254" y="12"/>
                    </a:lnTo>
                    <a:lnTo>
                      <a:pt x="254" y="16"/>
                    </a:lnTo>
                    <a:lnTo>
                      <a:pt x="258" y="16"/>
                    </a:lnTo>
                    <a:lnTo>
                      <a:pt x="258" y="12"/>
                    </a:lnTo>
                    <a:lnTo>
                      <a:pt x="254" y="12"/>
                    </a:lnTo>
                    <a:lnTo>
                      <a:pt x="258" y="12"/>
                    </a:lnTo>
                    <a:lnTo>
                      <a:pt x="262" y="12"/>
                    </a:lnTo>
                    <a:lnTo>
                      <a:pt x="266" y="12"/>
                    </a:lnTo>
                    <a:lnTo>
                      <a:pt x="266" y="8"/>
                    </a:lnTo>
                    <a:lnTo>
                      <a:pt x="262" y="8"/>
                    </a:lnTo>
                    <a:lnTo>
                      <a:pt x="266" y="8"/>
                    </a:lnTo>
                    <a:lnTo>
                      <a:pt x="266" y="12"/>
                    </a:lnTo>
                    <a:lnTo>
                      <a:pt x="262" y="12"/>
                    </a:lnTo>
                    <a:lnTo>
                      <a:pt x="262" y="16"/>
                    </a:lnTo>
                    <a:lnTo>
                      <a:pt x="258" y="16"/>
                    </a:lnTo>
                    <a:lnTo>
                      <a:pt x="254" y="16"/>
                    </a:lnTo>
                    <a:lnTo>
                      <a:pt x="250" y="20"/>
                    </a:lnTo>
                    <a:lnTo>
                      <a:pt x="248" y="16"/>
                    </a:lnTo>
                    <a:lnTo>
                      <a:pt x="248" y="20"/>
                    </a:lnTo>
                    <a:lnTo>
                      <a:pt x="248" y="20"/>
                    </a:lnTo>
                    <a:lnTo>
                      <a:pt x="248" y="20"/>
                    </a:lnTo>
                    <a:close/>
                    <a:moveTo>
                      <a:pt x="262" y="22"/>
                    </a:moveTo>
                    <a:lnTo>
                      <a:pt x="258" y="20"/>
                    </a:lnTo>
                    <a:lnTo>
                      <a:pt x="262" y="16"/>
                    </a:lnTo>
                    <a:lnTo>
                      <a:pt x="266" y="16"/>
                    </a:lnTo>
                    <a:lnTo>
                      <a:pt x="270" y="16"/>
                    </a:lnTo>
                    <a:lnTo>
                      <a:pt x="270" y="20"/>
                    </a:lnTo>
                    <a:lnTo>
                      <a:pt x="266" y="20"/>
                    </a:lnTo>
                    <a:lnTo>
                      <a:pt x="266" y="22"/>
                    </a:lnTo>
                    <a:lnTo>
                      <a:pt x="262" y="22"/>
                    </a:lnTo>
                    <a:lnTo>
                      <a:pt x="262" y="22"/>
                    </a:lnTo>
                    <a:lnTo>
                      <a:pt x="262" y="22"/>
                    </a:lnTo>
                    <a:close/>
                    <a:moveTo>
                      <a:pt x="218" y="30"/>
                    </a:moveTo>
                    <a:lnTo>
                      <a:pt x="214" y="30"/>
                    </a:lnTo>
                    <a:lnTo>
                      <a:pt x="214" y="26"/>
                    </a:lnTo>
                    <a:lnTo>
                      <a:pt x="214" y="22"/>
                    </a:lnTo>
                    <a:lnTo>
                      <a:pt x="210" y="22"/>
                    </a:lnTo>
                    <a:lnTo>
                      <a:pt x="214" y="22"/>
                    </a:lnTo>
                    <a:lnTo>
                      <a:pt x="214" y="26"/>
                    </a:lnTo>
                    <a:lnTo>
                      <a:pt x="218" y="26"/>
                    </a:lnTo>
                    <a:lnTo>
                      <a:pt x="218" y="30"/>
                    </a:lnTo>
                    <a:lnTo>
                      <a:pt x="218" y="30"/>
                    </a:lnTo>
                    <a:lnTo>
                      <a:pt x="218" y="30"/>
                    </a:lnTo>
                    <a:close/>
                    <a:moveTo>
                      <a:pt x="224" y="30"/>
                    </a:moveTo>
                    <a:lnTo>
                      <a:pt x="224" y="26"/>
                    </a:lnTo>
                    <a:lnTo>
                      <a:pt x="224" y="30"/>
                    </a:lnTo>
                    <a:lnTo>
                      <a:pt x="224" y="26"/>
                    </a:lnTo>
                    <a:lnTo>
                      <a:pt x="220" y="26"/>
                    </a:lnTo>
                    <a:lnTo>
                      <a:pt x="224" y="26"/>
                    </a:lnTo>
                    <a:lnTo>
                      <a:pt x="224" y="22"/>
                    </a:lnTo>
                    <a:lnTo>
                      <a:pt x="228" y="22"/>
                    </a:lnTo>
                    <a:lnTo>
                      <a:pt x="228" y="26"/>
                    </a:lnTo>
                    <a:lnTo>
                      <a:pt x="228" y="30"/>
                    </a:lnTo>
                    <a:lnTo>
                      <a:pt x="224" y="30"/>
                    </a:lnTo>
                    <a:lnTo>
                      <a:pt x="224" y="30"/>
                    </a:lnTo>
                    <a:lnTo>
                      <a:pt x="224" y="30"/>
                    </a:lnTo>
                    <a:close/>
                    <a:moveTo>
                      <a:pt x="210" y="26"/>
                    </a:moveTo>
                    <a:lnTo>
                      <a:pt x="206" y="26"/>
                    </a:lnTo>
                    <a:lnTo>
                      <a:pt x="210" y="26"/>
                    </a:lnTo>
                    <a:lnTo>
                      <a:pt x="210" y="26"/>
                    </a:lnTo>
                    <a:lnTo>
                      <a:pt x="210" y="26"/>
                    </a:lnTo>
                    <a:close/>
                    <a:moveTo>
                      <a:pt x="206" y="34"/>
                    </a:moveTo>
                    <a:lnTo>
                      <a:pt x="202" y="34"/>
                    </a:lnTo>
                    <a:lnTo>
                      <a:pt x="198" y="34"/>
                    </a:lnTo>
                    <a:lnTo>
                      <a:pt x="198" y="30"/>
                    </a:lnTo>
                    <a:lnTo>
                      <a:pt x="202" y="30"/>
                    </a:lnTo>
                    <a:lnTo>
                      <a:pt x="206" y="30"/>
                    </a:lnTo>
                    <a:lnTo>
                      <a:pt x="206" y="26"/>
                    </a:lnTo>
                    <a:lnTo>
                      <a:pt x="206" y="30"/>
                    </a:lnTo>
                    <a:lnTo>
                      <a:pt x="210" y="30"/>
                    </a:lnTo>
                    <a:lnTo>
                      <a:pt x="214" y="30"/>
                    </a:lnTo>
                    <a:lnTo>
                      <a:pt x="210" y="34"/>
                    </a:lnTo>
                    <a:lnTo>
                      <a:pt x="206" y="34"/>
                    </a:lnTo>
                    <a:lnTo>
                      <a:pt x="206" y="34"/>
                    </a:lnTo>
                    <a:lnTo>
                      <a:pt x="206" y="34"/>
                    </a:lnTo>
                    <a:close/>
                    <a:moveTo>
                      <a:pt x="194" y="38"/>
                    </a:moveTo>
                    <a:lnTo>
                      <a:pt x="198" y="38"/>
                    </a:lnTo>
                    <a:lnTo>
                      <a:pt x="194" y="38"/>
                    </a:lnTo>
                    <a:lnTo>
                      <a:pt x="194" y="34"/>
                    </a:lnTo>
                    <a:lnTo>
                      <a:pt x="194" y="38"/>
                    </a:lnTo>
                    <a:lnTo>
                      <a:pt x="198" y="38"/>
                    </a:lnTo>
                    <a:lnTo>
                      <a:pt x="198" y="34"/>
                    </a:lnTo>
                    <a:lnTo>
                      <a:pt x="202" y="34"/>
                    </a:lnTo>
                    <a:lnTo>
                      <a:pt x="202" y="38"/>
                    </a:lnTo>
                    <a:lnTo>
                      <a:pt x="198" y="38"/>
                    </a:lnTo>
                    <a:lnTo>
                      <a:pt x="198" y="42"/>
                    </a:lnTo>
                    <a:lnTo>
                      <a:pt x="202" y="42"/>
                    </a:lnTo>
                    <a:lnTo>
                      <a:pt x="198" y="42"/>
                    </a:lnTo>
                    <a:lnTo>
                      <a:pt x="194" y="42"/>
                    </a:lnTo>
                    <a:lnTo>
                      <a:pt x="190" y="42"/>
                    </a:lnTo>
                    <a:lnTo>
                      <a:pt x="188" y="42"/>
                    </a:lnTo>
                    <a:lnTo>
                      <a:pt x="190" y="38"/>
                    </a:lnTo>
                    <a:lnTo>
                      <a:pt x="190" y="42"/>
                    </a:lnTo>
                    <a:lnTo>
                      <a:pt x="190" y="38"/>
                    </a:lnTo>
                    <a:lnTo>
                      <a:pt x="194" y="38"/>
                    </a:lnTo>
                    <a:lnTo>
                      <a:pt x="194" y="38"/>
                    </a:lnTo>
                    <a:lnTo>
                      <a:pt x="194" y="38"/>
                    </a:lnTo>
                    <a:close/>
                    <a:moveTo>
                      <a:pt x="172" y="50"/>
                    </a:moveTo>
                    <a:lnTo>
                      <a:pt x="176" y="50"/>
                    </a:lnTo>
                    <a:lnTo>
                      <a:pt x="172" y="50"/>
                    </a:lnTo>
                    <a:lnTo>
                      <a:pt x="176" y="50"/>
                    </a:lnTo>
                    <a:lnTo>
                      <a:pt x="176" y="46"/>
                    </a:lnTo>
                    <a:lnTo>
                      <a:pt x="172" y="46"/>
                    </a:lnTo>
                    <a:lnTo>
                      <a:pt x="176" y="46"/>
                    </a:lnTo>
                    <a:lnTo>
                      <a:pt x="180" y="46"/>
                    </a:lnTo>
                    <a:lnTo>
                      <a:pt x="176" y="46"/>
                    </a:lnTo>
                    <a:lnTo>
                      <a:pt x="176" y="42"/>
                    </a:lnTo>
                    <a:lnTo>
                      <a:pt x="180" y="46"/>
                    </a:lnTo>
                    <a:lnTo>
                      <a:pt x="180" y="42"/>
                    </a:lnTo>
                    <a:lnTo>
                      <a:pt x="184" y="42"/>
                    </a:lnTo>
                    <a:lnTo>
                      <a:pt x="184" y="46"/>
                    </a:lnTo>
                    <a:lnTo>
                      <a:pt x="184" y="42"/>
                    </a:lnTo>
                    <a:lnTo>
                      <a:pt x="180" y="42"/>
                    </a:lnTo>
                    <a:lnTo>
                      <a:pt x="184" y="42"/>
                    </a:lnTo>
                    <a:lnTo>
                      <a:pt x="188" y="42"/>
                    </a:lnTo>
                    <a:lnTo>
                      <a:pt x="190" y="46"/>
                    </a:lnTo>
                    <a:lnTo>
                      <a:pt x="188" y="46"/>
                    </a:lnTo>
                    <a:lnTo>
                      <a:pt x="188" y="50"/>
                    </a:lnTo>
                    <a:lnTo>
                      <a:pt x="188" y="52"/>
                    </a:lnTo>
                    <a:lnTo>
                      <a:pt x="184" y="52"/>
                    </a:lnTo>
                    <a:lnTo>
                      <a:pt x="180" y="50"/>
                    </a:lnTo>
                    <a:lnTo>
                      <a:pt x="180" y="52"/>
                    </a:lnTo>
                    <a:lnTo>
                      <a:pt x="176" y="52"/>
                    </a:lnTo>
                    <a:lnTo>
                      <a:pt x="176" y="56"/>
                    </a:lnTo>
                    <a:lnTo>
                      <a:pt x="176" y="52"/>
                    </a:lnTo>
                    <a:lnTo>
                      <a:pt x="172" y="52"/>
                    </a:lnTo>
                    <a:lnTo>
                      <a:pt x="176" y="52"/>
                    </a:lnTo>
                    <a:lnTo>
                      <a:pt x="176" y="50"/>
                    </a:lnTo>
                    <a:lnTo>
                      <a:pt x="176" y="52"/>
                    </a:lnTo>
                    <a:lnTo>
                      <a:pt x="172" y="50"/>
                    </a:lnTo>
                    <a:lnTo>
                      <a:pt x="172" y="50"/>
                    </a:lnTo>
                    <a:lnTo>
                      <a:pt x="172" y="50"/>
                    </a:lnTo>
                    <a:close/>
                    <a:moveTo>
                      <a:pt x="154" y="60"/>
                    </a:moveTo>
                    <a:lnTo>
                      <a:pt x="154" y="56"/>
                    </a:lnTo>
                    <a:lnTo>
                      <a:pt x="154" y="52"/>
                    </a:lnTo>
                    <a:lnTo>
                      <a:pt x="158" y="52"/>
                    </a:lnTo>
                    <a:lnTo>
                      <a:pt x="158" y="50"/>
                    </a:lnTo>
                    <a:lnTo>
                      <a:pt x="160" y="50"/>
                    </a:lnTo>
                    <a:lnTo>
                      <a:pt x="160" y="52"/>
                    </a:lnTo>
                    <a:lnTo>
                      <a:pt x="158" y="52"/>
                    </a:lnTo>
                    <a:lnTo>
                      <a:pt x="158" y="56"/>
                    </a:lnTo>
                    <a:lnTo>
                      <a:pt x="154" y="56"/>
                    </a:lnTo>
                    <a:lnTo>
                      <a:pt x="154" y="60"/>
                    </a:lnTo>
                    <a:lnTo>
                      <a:pt x="154" y="60"/>
                    </a:lnTo>
                    <a:lnTo>
                      <a:pt x="154" y="60"/>
                    </a:lnTo>
                    <a:close/>
                    <a:moveTo>
                      <a:pt x="138" y="64"/>
                    </a:moveTo>
                    <a:lnTo>
                      <a:pt x="138" y="60"/>
                    </a:lnTo>
                    <a:lnTo>
                      <a:pt x="142" y="60"/>
                    </a:lnTo>
                    <a:lnTo>
                      <a:pt x="146" y="60"/>
                    </a:lnTo>
                    <a:lnTo>
                      <a:pt x="150" y="60"/>
                    </a:lnTo>
                    <a:lnTo>
                      <a:pt x="146" y="60"/>
                    </a:lnTo>
                    <a:lnTo>
                      <a:pt x="146" y="56"/>
                    </a:lnTo>
                    <a:lnTo>
                      <a:pt x="150" y="56"/>
                    </a:lnTo>
                    <a:lnTo>
                      <a:pt x="150" y="60"/>
                    </a:lnTo>
                    <a:lnTo>
                      <a:pt x="150" y="64"/>
                    </a:lnTo>
                    <a:lnTo>
                      <a:pt x="146" y="68"/>
                    </a:lnTo>
                    <a:lnTo>
                      <a:pt x="142" y="68"/>
                    </a:lnTo>
                    <a:lnTo>
                      <a:pt x="142" y="64"/>
                    </a:lnTo>
                    <a:lnTo>
                      <a:pt x="146" y="64"/>
                    </a:lnTo>
                    <a:lnTo>
                      <a:pt x="150" y="64"/>
                    </a:lnTo>
                    <a:lnTo>
                      <a:pt x="146" y="60"/>
                    </a:lnTo>
                    <a:lnTo>
                      <a:pt x="146" y="64"/>
                    </a:lnTo>
                    <a:lnTo>
                      <a:pt x="142" y="64"/>
                    </a:lnTo>
                    <a:lnTo>
                      <a:pt x="138" y="64"/>
                    </a:lnTo>
                    <a:lnTo>
                      <a:pt x="138" y="64"/>
                    </a:lnTo>
                    <a:lnTo>
                      <a:pt x="138" y="64"/>
                    </a:lnTo>
                    <a:close/>
                    <a:moveTo>
                      <a:pt x="168" y="68"/>
                    </a:moveTo>
                    <a:lnTo>
                      <a:pt x="164" y="68"/>
                    </a:lnTo>
                    <a:lnTo>
                      <a:pt x="160" y="68"/>
                    </a:lnTo>
                    <a:lnTo>
                      <a:pt x="160" y="72"/>
                    </a:lnTo>
                    <a:lnTo>
                      <a:pt x="158" y="72"/>
                    </a:lnTo>
                    <a:lnTo>
                      <a:pt x="154" y="72"/>
                    </a:lnTo>
                    <a:lnTo>
                      <a:pt x="150" y="72"/>
                    </a:lnTo>
                    <a:lnTo>
                      <a:pt x="154" y="72"/>
                    </a:lnTo>
                    <a:lnTo>
                      <a:pt x="154" y="68"/>
                    </a:lnTo>
                    <a:lnTo>
                      <a:pt x="154" y="72"/>
                    </a:lnTo>
                    <a:lnTo>
                      <a:pt x="150" y="72"/>
                    </a:lnTo>
                    <a:lnTo>
                      <a:pt x="146" y="76"/>
                    </a:lnTo>
                    <a:lnTo>
                      <a:pt x="146" y="72"/>
                    </a:lnTo>
                    <a:lnTo>
                      <a:pt x="150" y="68"/>
                    </a:lnTo>
                    <a:lnTo>
                      <a:pt x="154" y="64"/>
                    </a:lnTo>
                    <a:lnTo>
                      <a:pt x="158" y="64"/>
                    </a:lnTo>
                    <a:lnTo>
                      <a:pt x="154" y="64"/>
                    </a:lnTo>
                    <a:lnTo>
                      <a:pt x="154" y="60"/>
                    </a:lnTo>
                    <a:lnTo>
                      <a:pt x="154" y="64"/>
                    </a:lnTo>
                    <a:lnTo>
                      <a:pt x="154" y="60"/>
                    </a:lnTo>
                    <a:lnTo>
                      <a:pt x="154" y="56"/>
                    </a:lnTo>
                    <a:lnTo>
                      <a:pt x="158" y="56"/>
                    </a:lnTo>
                    <a:lnTo>
                      <a:pt x="158" y="60"/>
                    </a:lnTo>
                    <a:lnTo>
                      <a:pt x="160" y="60"/>
                    </a:lnTo>
                    <a:lnTo>
                      <a:pt x="160" y="64"/>
                    </a:lnTo>
                    <a:lnTo>
                      <a:pt x="158" y="64"/>
                    </a:lnTo>
                    <a:lnTo>
                      <a:pt x="158" y="68"/>
                    </a:lnTo>
                    <a:lnTo>
                      <a:pt x="158" y="64"/>
                    </a:lnTo>
                    <a:lnTo>
                      <a:pt x="160" y="64"/>
                    </a:lnTo>
                    <a:lnTo>
                      <a:pt x="160" y="60"/>
                    </a:lnTo>
                    <a:lnTo>
                      <a:pt x="164" y="60"/>
                    </a:lnTo>
                    <a:lnTo>
                      <a:pt x="168" y="60"/>
                    </a:lnTo>
                    <a:lnTo>
                      <a:pt x="168" y="64"/>
                    </a:lnTo>
                    <a:lnTo>
                      <a:pt x="168" y="68"/>
                    </a:lnTo>
                    <a:lnTo>
                      <a:pt x="168" y="68"/>
                    </a:lnTo>
                    <a:lnTo>
                      <a:pt x="168" y="68"/>
                    </a:lnTo>
                    <a:close/>
                    <a:moveTo>
                      <a:pt x="134" y="76"/>
                    </a:moveTo>
                    <a:lnTo>
                      <a:pt x="134" y="72"/>
                    </a:lnTo>
                    <a:lnTo>
                      <a:pt x="138" y="72"/>
                    </a:lnTo>
                    <a:lnTo>
                      <a:pt x="142" y="72"/>
                    </a:lnTo>
                    <a:lnTo>
                      <a:pt x="146" y="72"/>
                    </a:lnTo>
                    <a:lnTo>
                      <a:pt x="146" y="68"/>
                    </a:lnTo>
                    <a:lnTo>
                      <a:pt x="150" y="68"/>
                    </a:lnTo>
                    <a:lnTo>
                      <a:pt x="146" y="72"/>
                    </a:lnTo>
                    <a:lnTo>
                      <a:pt x="142" y="76"/>
                    </a:lnTo>
                    <a:lnTo>
                      <a:pt x="138" y="76"/>
                    </a:lnTo>
                    <a:lnTo>
                      <a:pt x="134" y="76"/>
                    </a:lnTo>
                    <a:lnTo>
                      <a:pt x="134" y="76"/>
                    </a:lnTo>
                    <a:lnTo>
                      <a:pt x="134" y="76"/>
                    </a:lnTo>
                    <a:close/>
                    <a:moveTo>
                      <a:pt x="124" y="78"/>
                    </a:moveTo>
                    <a:lnTo>
                      <a:pt x="124" y="76"/>
                    </a:lnTo>
                    <a:lnTo>
                      <a:pt x="128" y="76"/>
                    </a:lnTo>
                    <a:lnTo>
                      <a:pt x="130" y="76"/>
                    </a:lnTo>
                    <a:lnTo>
                      <a:pt x="134" y="76"/>
                    </a:lnTo>
                    <a:lnTo>
                      <a:pt x="130" y="76"/>
                    </a:lnTo>
                    <a:lnTo>
                      <a:pt x="130" y="78"/>
                    </a:lnTo>
                    <a:lnTo>
                      <a:pt x="128" y="78"/>
                    </a:lnTo>
                    <a:lnTo>
                      <a:pt x="124" y="78"/>
                    </a:lnTo>
                    <a:lnTo>
                      <a:pt x="124" y="78"/>
                    </a:lnTo>
                    <a:lnTo>
                      <a:pt x="124" y="78"/>
                    </a:lnTo>
                    <a:close/>
                    <a:moveTo>
                      <a:pt x="108" y="132"/>
                    </a:moveTo>
                    <a:lnTo>
                      <a:pt x="108" y="128"/>
                    </a:lnTo>
                    <a:lnTo>
                      <a:pt x="108" y="124"/>
                    </a:lnTo>
                    <a:lnTo>
                      <a:pt x="112" y="124"/>
                    </a:lnTo>
                    <a:lnTo>
                      <a:pt x="112" y="128"/>
                    </a:lnTo>
                    <a:lnTo>
                      <a:pt x="108" y="128"/>
                    </a:lnTo>
                    <a:lnTo>
                      <a:pt x="108" y="132"/>
                    </a:lnTo>
                    <a:lnTo>
                      <a:pt x="108" y="132"/>
                    </a:lnTo>
                    <a:lnTo>
                      <a:pt x="108" y="132"/>
                    </a:lnTo>
                    <a:close/>
                    <a:moveTo>
                      <a:pt x="108" y="132"/>
                    </a:moveTo>
                    <a:lnTo>
                      <a:pt x="112" y="132"/>
                    </a:lnTo>
                    <a:lnTo>
                      <a:pt x="112" y="128"/>
                    </a:lnTo>
                    <a:lnTo>
                      <a:pt x="116" y="128"/>
                    </a:lnTo>
                    <a:lnTo>
                      <a:pt x="116" y="132"/>
                    </a:lnTo>
                    <a:lnTo>
                      <a:pt x="112" y="132"/>
                    </a:lnTo>
                    <a:lnTo>
                      <a:pt x="108" y="132"/>
                    </a:lnTo>
                    <a:lnTo>
                      <a:pt x="108" y="132"/>
                    </a:lnTo>
                    <a:lnTo>
                      <a:pt x="108" y="132"/>
                    </a:lnTo>
                    <a:close/>
                    <a:moveTo>
                      <a:pt x="52" y="188"/>
                    </a:moveTo>
                    <a:lnTo>
                      <a:pt x="48" y="188"/>
                    </a:lnTo>
                    <a:lnTo>
                      <a:pt x="48" y="184"/>
                    </a:lnTo>
                    <a:lnTo>
                      <a:pt x="52" y="184"/>
                    </a:lnTo>
                    <a:lnTo>
                      <a:pt x="56" y="184"/>
                    </a:lnTo>
                    <a:lnTo>
                      <a:pt x="60" y="184"/>
                    </a:lnTo>
                    <a:lnTo>
                      <a:pt x="56" y="184"/>
                    </a:lnTo>
                    <a:lnTo>
                      <a:pt x="56" y="188"/>
                    </a:lnTo>
                    <a:lnTo>
                      <a:pt x="52" y="188"/>
                    </a:lnTo>
                    <a:lnTo>
                      <a:pt x="52" y="188"/>
                    </a:lnTo>
                    <a:lnTo>
                      <a:pt x="52" y="188"/>
                    </a:lnTo>
                    <a:close/>
                    <a:moveTo>
                      <a:pt x="52" y="192"/>
                    </a:moveTo>
                    <a:lnTo>
                      <a:pt x="48" y="192"/>
                    </a:lnTo>
                    <a:lnTo>
                      <a:pt x="52" y="192"/>
                    </a:lnTo>
                    <a:lnTo>
                      <a:pt x="52" y="188"/>
                    </a:lnTo>
                    <a:lnTo>
                      <a:pt x="56" y="188"/>
                    </a:lnTo>
                    <a:lnTo>
                      <a:pt x="60" y="188"/>
                    </a:lnTo>
                    <a:lnTo>
                      <a:pt x="64" y="188"/>
                    </a:lnTo>
                    <a:lnTo>
                      <a:pt x="60" y="188"/>
                    </a:lnTo>
                    <a:lnTo>
                      <a:pt x="60" y="192"/>
                    </a:lnTo>
                    <a:lnTo>
                      <a:pt x="56" y="192"/>
                    </a:lnTo>
                    <a:lnTo>
                      <a:pt x="52" y="192"/>
                    </a:lnTo>
                    <a:lnTo>
                      <a:pt x="52" y="192"/>
                    </a:lnTo>
                    <a:lnTo>
                      <a:pt x="52" y="192"/>
                    </a:lnTo>
                    <a:close/>
                    <a:moveTo>
                      <a:pt x="44" y="194"/>
                    </a:moveTo>
                    <a:lnTo>
                      <a:pt x="44" y="192"/>
                    </a:lnTo>
                    <a:lnTo>
                      <a:pt x="48" y="192"/>
                    </a:lnTo>
                    <a:lnTo>
                      <a:pt x="48" y="194"/>
                    </a:lnTo>
                    <a:lnTo>
                      <a:pt x="44" y="194"/>
                    </a:lnTo>
                    <a:lnTo>
                      <a:pt x="44" y="194"/>
                    </a:lnTo>
                    <a:lnTo>
                      <a:pt x="44" y="194"/>
                    </a:lnTo>
                    <a:close/>
                    <a:moveTo>
                      <a:pt x="8" y="258"/>
                    </a:moveTo>
                    <a:lnTo>
                      <a:pt x="4" y="258"/>
                    </a:lnTo>
                    <a:lnTo>
                      <a:pt x="4" y="254"/>
                    </a:lnTo>
                    <a:lnTo>
                      <a:pt x="0" y="254"/>
                    </a:lnTo>
                    <a:lnTo>
                      <a:pt x="4" y="254"/>
                    </a:lnTo>
                    <a:lnTo>
                      <a:pt x="4" y="258"/>
                    </a:lnTo>
                    <a:lnTo>
                      <a:pt x="8" y="258"/>
                    </a:lnTo>
                    <a:lnTo>
                      <a:pt x="8" y="258"/>
                    </a:lnTo>
                    <a:lnTo>
                      <a:pt x="8" y="258"/>
                    </a:lnTo>
                    <a:close/>
                    <a:moveTo>
                      <a:pt x="8" y="258"/>
                    </a:moveTo>
                    <a:lnTo>
                      <a:pt x="4" y="258"/>
                    </a:lnTo>
                    <a:lnTo>
                      <a:pt x="8" y="258"/>
                    </a:lnTo>
                    <a:lnTo>
                      <a:pt x="8" y="258"/>
                    </a:lnTo>
                    <a:lnTo>
                      <a:pt x="8" y="258"/>
                    </a:lnTo>
                    <a:close/>
                    <a:moveTo>
                      <a:pt x="8" y="262"/>
                    </a:moveTo>
                    <a:lnTo>
                      <a:pt x="4" y="262"/>
                    </a:lnTo>
                    <a:lnTo>
                      <a:pt x="4" y="258"/>
                    </a:lnTo>
                    <a:lnTo>
                      <a:pt x="8" y="258"/>
                    </a:lnTo>
                    <a:lnTo>
                      <a:pt x="8" y="262"/>
                    </a:lnTo>
                    <a:lnTo>
                      <a:pt x="8" y="262"/>
                    </a:lnTo>
                    <a:lnTo>
                      <a:pt x="8" y="262"/>
                    </a:lnTo>
                    <a:close/>
                    <a:moveTo>
                      <a:pt x="4" y="264"/>
                    </a:moveTo>
                    <a:lnTo>
                      <a:pt x="4" y="262"/>
                    </a:lnTo>
                    <a:lnTo>
                      <a:pt x="4" y="264"/>
                    </a:lnTo>
                    <a:lnTo>
                      <a:pt x="4" y="264"/>
                    </a:lnTo>
                    <a:lnTo>
                      <a:pt x="4" y="264"/>
                    </a:lnTo>
                    <a:close/>
                    <a:moveTo>
                      <a:pt x="12" y="272"/>
                    </a:moveTo>
                    <a:lnTo>
                      <a:pt x="8" y="272"/>
                    </a:lnTo>
                    <a:lnTo>
                      <a:pt x="12" y="268"/>
                    </a:lnTo>
                    <a:lnTo>
                      <a:pt x="12" y="272"/>
                    </a:lnTo>
                    <a:lnTo>
                      <a:pt x="12" y="272"/>
                    </a:lnTo>
                    <a:lnTo>
                      <a:pt x="12" y="272"/>
                    </a:lnTo>
                    <a:close/>
                    <a:moveTo>
                      <a:pt x="8" y="276"/>
                    </a:moveTo>
                    <a:lnTo>
                      <a:pt x="8" y="272"/>
                    </a:lnTo>
                    <a:lnTo>
                      <a:pt x="12" y="272"/>
                    </a:lnTo>
                    <a:lnTo>
                      <a:pt x="12" y="276"/>
                    </a:lnTo>
                    <a:lnTo>
                      <a:pt x="8" y="276"/>
                    </a:lnTo>
                    <a:lnTo>
                      <a:pt x="8" y="276"/>
                    </a:lnTo>
                    <a:lnTo>
                      <a:pt x="8" y="276"/>
                    </a:lnTo>
                    <a:close/>
                    <a:moveTo>
                      <a:pt x="8" y="280"/>
                    </a:moveTo>
                    <a:lnTo>
                      <a:pt x="4" y="280"/>
                    </a:lnTo>
                    <a:lnTo>
                      <a:pt x="4" y="276"/>
                    </a:lnTo>
                    <a:lnTo>
                      <a:pt x="4" y="272"/>
                    </a:lnTo>
                    <a:lnTo>
                      <a:pt x="8" y="272"/>
                    </a:lnTo>
                    <a:lnTo>
                      <a:pt x="8" y="276"/>
                    </a:lnTo>
                    <a:lnTo>
                      <a:pt x="8" y="280"/>
                    </a:lnTo>
                    <a:lnTo>
                      <a:pt x="8" y="280"/>
                    </a:lnTo>
                    <a:lnTo>
                      <a:pt x="8" y="280"/>
                    </a:lnTo>
                    <a:close/>
                    <a:moveTo>
                      <a:pt x="8" y="292"/>
                    </a:moveTo>
                    <a:lnTo>
                      <a:pt x="4" y="288"/>
                    </a:lnTo>
                    <a:lnTo>
                      <a:pt x="8" y="288"/>
                    </a:lnTo>
                    <a:lnTo>
                      <a:pt x="8" y="284"/>
                    </a:lnTo>
                    <a:lnTo>
                      <a:pt x="8" y="288"/>
                    </a:lnTo>
                    <a:lnTo>
                      <a:pt x="8" y="292"/>
                    </a:lnTo>
                    <a:lnTo>
                      <a:pt x="8" y="292"/>
                    </a:lnTo>
                    <a:lnTo>
                      <a:pt x="8" y="29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0" name="Freeform 117">
                <a:extLst>
                  <a:ext uri="{FF2B5EF4-FFF2-40B4-BE49-F238E27FC236}">
                    <a16:creationId xmlns:a16="http://schemas.microsoft.com/office/drawing/2014/main" id="{0F9C2D26-1A6F-460D-9C36-7C30BBA2EF83}"/>
                  </a:ext>
                </a:extLst>
              </p:cNvPr>
              <p:cNvSpPr>
                <a:spLocks/>
              </p:cNvSpPr>
              <p:nvPr/>
            </p:nvSpPr>
            <p:spPr bwMode="auto">
              <a:xfrm>
                <a:off x="4706830" y="8255411"/>
                <a:ext cx="247447" cy="216080"/>
              </a:xfrm>
              <a:custGeom>
                <a:avLst/>
                <a:gdLst>
                  <a:gd name="T0" fmla="*/ 118 w 142"/>
                  <a:gd name="T1" fmla="*/ 120 h 124"/>
                  <a:gd name="T2" fmla="*/ 116 w 142"/>
                  <a:gd name="T3" fmla="*/ 124 h 124"/>
                  <a:gd name="T4" fmla="*/ 104 w 142"/>
                  <a:gd name="T5" fmla="*/ 116 h 124"/>
                  <a:gd name="T6" fmla="*/ 96 w 142"/>
                  <a:gd name="T7" fmla="*/ 120 h 124"/>
                  <a:gd name="T8" fmla="*/ 90 w 142"/>
                  <a:gd name="T9" fmla="*/ 116 h 124"/>
                  <a:gd name="T10" fmla="*/ 78 w 142"/>
                  <a:gd name="T11" fmla="*/ 120 h 124"/>
                  <a:gd name="T12" fmla="*/ 74 w 142"/>
                  <a:gd name="T13" fmla="*/ 112 h 124"/>
                  <a:gd name="T14" fmla="*/ 66 w 142"/>
                  <a:gd name="T15" fmla="*/ 116 h 124"/>
                  <a:gd name="T16" fmla="*/ 62 w 142"/>
                  <a:gd name="T17" fmla="*/ 108 h 124"/>
                  <a:gd name="T18" fmla="*/ 56 w 142"/>
                  <a:gd name="T19" fmla="*/ 104 h 124"/>
                  <a:gd name="T20" fmla="*/ 48 w 142"/>
                  <a:gd name="T21" fmla="*/ 102 h 124"/>
                  <a:gd name="T22" fmla="*/ 40 w 142"/>
                  <a:gd name="T23" fmla="*/ 98 h 124"/>
                  <a:gd name="T24" fmla="*/ 36 w 142"/>
                  <a:gd name="T25" fmla="*/ 98 h 124"/>
                  <a:gd name="T26" fmla="*/ 36 w 142"/>
                  <a:gd name="T27" fmla="*/ 102 h 124"/>
                  <a:gd name="T28" fmla="*/ 30 w 142"/>
                  <a:gd name="T29" fmla="*/ 98 h 124"/>
                  <a:gd name="T30" fmla="*/ 26 w 142"/>
                  <a:gd name="T31" fmla="*/ 90 h 124"/>
                  <a:gd name="T32" fmla="*/ 14 w 142"/>
                  <a:gd name="T33" fmla="*/ 86 h 124"/>
                  <a:gd name="T34" fmla="*/ 10 w 142"/>
                  <a:gd name="T35" fmla="*/ 86 h 124"/>
                  <a:gd name="T36" fmla="*/ 10 w 142"/>
                  <a:gd name="T37" fmla="*/ 78 h 124"/>
                  <a:gd name="T38" fmla="*/ 6 w 142"/>
                  <a:gd name="T39" fmla="*/ 72 h 124"/>
                  <a:gd name="T40" fmla="*/ 6 w 142"/>
                  <a:gd name="T41" fmla="*/ 64 h 124"/>
                  <a:gd name="T42" fmla="*/ 4 w 142"/>
                  <a:gd name="T43" fmla="*/ 56 h 124"/>
                  <a:gd name="T44" fmla="*/ 6 w 142"/>
                  <a:gd name="T45" fmla="*/ 48 h 124"/>
                  <a:gd name="T46" fmla="*/ 0 w 142"/>
                  <a:gd name="T47" fmla="*/ 46 h 124"/>
                  <a:gd name="T48" fmla="*/ 4 w 142"/>
                  <a:gd name="T49" fmla="*/ 34 h 124"/>
                  <a:gd name="T50" fmla="*/ 4 w 142"/>
                  <a:gd name="T51" fmla="*/ 26 h 124"/>
                  <a:gd name="T52" fmla="*/ 0 w 142"/>
                  <a:gd name="T53" fmla="*/ 20 h 124"/>
                  <a:gd name="T54" fmla="*/ 4 w 142"/>
                  <a:gd name="T55" fmla="*/ 20 h 124"/>
                  <a:gd name="T56" fmla="*/ 14 w 142"/>
                  <a:gd name="T57" fmla="*/ 16 h 124"/>
                  <a:gd name="T58" fmla="*/ 26 w 142"/>
                  <a:gd name="T59" fmla="*/ 16 h 124"/>
                  <a:gd name="T60" fmla="*/ 32 w 142"/>
                  <a:gd name="T61" fmla="*/ 8 h 124"/>
                  <a:gd name="T62" fmla="*/ 44 w 142"/>
                  <a:gd name="T63" fmla="*/ 4 h 124"/>
                  <a:gd name="T64" fmla="*/ 52 w 142"/>
                  <a:gd name="T65" fmla="*/ 0 h 124"/>
                  <a:gd name="T66" fmla="*/ 62 w 142"/>
                  <a:gd name="T67" fmla="*/ 4 h 124"/>
                  <a:gd name="T68" fmla="*/ 60 w 142"/>
                  <a:gd name="T69" fmla="*/ 4 h 124"/>
                  <a:gd name="T70" fmla="*/ 66 w 142"/>
                  <a:gd name="T71" fmla="*/ 12 h 124"/>
                  <a:gd name="T72" fmla="*/ 74 w 142"/>
                  <a:gd name="T73" fmla="*/ 8 h 124"/>
                  <a:gd name="T74" fmla="*/ 74 w 142"/>
                  <a:gd name="T75" fmla="*/ 12 h 124"/>
                  <a:gd name="T76" fmla="*/ 78 w 142"/>
                  <a:gd name="T77" fmla="*/ 12 h 124"/>
                  <a:gd name="T78" fmla="*/ 90 w 142"/>
                  <a:gd name="T79" fmla="*/ 12 h 124"/>
                  <a:gd name="T80" fmla="*/ 100 w 142"/>
                  <a:gd name="T81" fmla="*/ 12 h 124"/>
                  <a:gd name="T82" fmla="*/ 112 w 142"/>
                  <a:gd name="T83" fmla="*/ 12 h 124"/>
                  <a:gd name="T84" fmla="*/ 122 w 142"/>
                  <a:gd name="T85" fmla="*/ 12 h 124"/>
                  <a:gd name="T86" fmla="*/ 130 w 142"/>
                  <a:gd name="T87" fmla="*/ 20 h 124"/>
                  <a:gd name="T88" fmla="*/ 134 w 142"/>
                  <a:gd name="T89" fmla="*/ 26 h 124"/>
                  <a:gd name="T90" fmla="*/ 138 w 142"/>
                  <a:gd name="T91" fmla="*/ 38 h 124"/>
                  <a:gd name="T92" fmla="*/ 138 w 142"/>
                  <a:gd name="T93" fmla="*/ 48 h 124"/>
                  <a:gd name="T94" fmla="*/ 130 w 142"/>
                  <a:gd name="T95" fmla="*/ 52 h 124"/>
                  <a:gd name="T96" fmla="*/ 130 w 142"/>
                  <a:gd name="T97" fmla="*/ 56 h 124"/>
                  <a:gd name="T98" fmla="*/ 130 w 142"/>
                  <a:gd name="T99" fmla="*/ 68 h 124"/>
                  <a:gd name="T100" fmla="*/ 134 w 142"/>
                  <a:gd name="T101" fmla="*/ 74 h 124"/>
                  <a:gd name="T102" fmla="*/ 138 w 142"/>
                  <a:gd name="T103" fmla="*/ 86 h 124"/>
                  <a:gd name="T104" fmla="*/ 138 w 142"/>
                  <a:gd name="T105" fmla="*/ 90 h 124"/>
                  <a:gd name="T106" fmla="*/ 134 w 142"/>
                  <a:gd name="T107" fmla="*/ 94 h 124"/>
                  <a:gd name="T108" fmla="*/ 130 w 142"/>
                  <a:gd name="T109" fmla="*/ 102 h 124"/>
                  <a:gd name="T110" fmla="*/ 118 w 142"/>
                  <a:gd name="T11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24">
                    <a:moveTo>
                      <a:pt x="118" y="112"/>
                    </a:moveTo>
                    <a:lnTo>
                      <a:pt x="118" y="116"/>
                    </a:lnTo>
                    <a:lnTo>
                      <a:pt x="118" y="120"/>
                    </a:lnTo>
                    <a:lnTo>
                      <a:pt x="122" y="124"/>
                    </a:lnTo>
                    <a:lnTo>
                      <a:pt x="118" y="124"/>
                    </a:lnTo>
                    <a:lnTo>
                      <a:pt x="116" y="124"/>
                    </a:lnTo>
                    <a:lnTo>
                      <a:pt x="112" y="120"/>
                    </a:lnTo>
                    <a:lnTo>
                      <a:pt x="108" y="116"/>
                    </a:lnTo>
                    <a:lnTo>
                      <a:pt x="104" y="116"/>
                    </a:lnTo>
                    <a:lnTo>
                      <a:pt x="100" y="116"/>
                    </a:lnTo>
                    <a:lnTo>
                      <a:pt x="96" y="116"/>
                    </a:lnTo>
                    <a:lnTo>
                      <a:pt x="96" y="120"/>
                    </a:lnTo>
                    <a:lnTo>
                      <a:pt x="92" y="120"/>
                    </a:lnTo>
                    <a:lnTo>
                      <a:pt x="92" y="116"/>
                    </a:lnTo>
                    <a:lnTo>
                      <a:pt x="90" y="116"/>
                    </a:lnTo>
                    <a:lnTo>
                      <a:pt x="86" y="116"/>
                    </a:lnTo>
                    <a:lnTo>
                      <a:pt x="82" y="120"/>
                    </a:lnTo>
                    <a:lnTo>
                      <a:pt x="78" y="120"/>
                    </a:lnTo>
                    <a:lnTo>
                      <a:pt x="78" y="116"/>
                    </a:lnTo>
                    <a:lnTo>
                      <a:pt x="74" y="116"/>
                    </a:lnTo>
                    <a:lnTo>
                      <a:pt x="74" y="112"/>
                    </a:lnTo>
                    <a:lnTo>
                      <a:pt x="70" y="112"/>
                    </a:lnTo>
                    <a:lnTo>
                      <a:pt x="70" y="116"/>
                    </a:lnTo>
                    <a:lnTo>
                      <a:pt x="66" y="116"/>
                    </a:lnTo>
                    <a:lnTo>
                      <a:pt x="66" y="112"/>
                    </a:lnTo>
                    <a:lnTo>
                      <a:pt x="62" y="112"/>
                    </a:lnTo>
                    <a:lnTo>
                      <a:pt x="62" y="108"/>
                    </a:lnTo>
                    <a:lnTo>
                      <a:pt x="62" y="104"/>
                    </a:lnTo>
                    <a:lnTo>
                      <a:pt x="60" y="104"/>
                    </a:lnTo>
                    <a:lnTo>
                      <a:pt x="56" y="104"/>
                    </a:lnTo>
                    <a:lnTo>
                      <a:pt x="56" y="102"/>
                    </a:lnTo>
                    <a:lnTo>
                      <a:pt x="52" y="104"/>
                    </a:lnTo>
                    <a:lnTo>
                      <a:pt x="48" y="102"/>
                    </a:lnTo>
                    <a:lnTo>
                      <a:pt x="48" y="98"/>
                    </a:lnTo>
                    <a:lnTo>
                      <a:pt x="44" y="98"/>
                    </a:lnTo>
                    <a:lnTo>
                      <a:pt x="40" y="98"/>
                    </a:lnTo>
                    <a:lnTo>
                      <a:pt x="40" y="94"/>
                    </a:lnTo>
                    <a:lnTo>
                      <a:pt x="36" y="94"/>
                    </a:lnTo>
                    <a:lnTo>
                      <a:pt x="36" y="98"/>
                    </a:lnTo>
                    <a:lnTo>
                      <a:pt x="40" y="102"/>
                    </a:lnTo>
                    <a:lnTo>
                      <a:pt x="36" y="98"/>
                    </a:lnTo>
                    <a:lnTo>
                      <a:pt x="36" y="102"/>
                    </a:lnTo>
                    <a:lnTo>
                      <a:pt x="32" y="102"/>
                    </a:lnTo>
                    <a:lnTo>
                      <a:pt x="32" y="98"/>
                    </a:lnTo>
                    <a:lnTo>
                      <a:pt x="30" y="98"/>
                    </a:lnTo>
                    <a:lnTo>
                      <a:pt x="30" y="94"/>
                    </a:lnTo>
                    <a:lnTo>
                      <a:pt x="30" y="90"/>
                    </a:lnTo>
                    <a:lnTo>
                      <a:pt x="26" y="90"/>
                    </a:lnTo>
                    <a:lnTo>
                      <a:pt x="22" y="90"/>
                    </a:lnTo>
                    <a:lnTo>
                      <a:pt x="18" y="86"/>
                    </a:lnTo>
                    <a:lnTo>
                      <a:pt x="14" y="86"/>
                    </a:lnTo>
                    <a:lnTo>
                      <a:pt x="14" y="82"/>
                    </a:lnTo>
                    <a:lnTo>
                      <a:pt x="10" y="82"/>
                    </a:lnTo>
                    <a:lnTo>
                      <a:pt x="10" y="86"/>
                    </a:lnTo>
                    <a:lnTo>
                      <a:pt x="6" y="86"/>
                    </a:lnTo>
                    <a:lnTo>
                      <a:pt x="10" y="82"/>
                    </a:lnTo>
                    <a:lnTo>
                      <a:pt x="10" y="78"/>
                    </a:lnTo>
                    <a:lnTo>
                      <a:pt x="10" y="74"/>
                    </a:lnTo>
                    <a:lnTo>
                      <a:pt x="10" y="72"/>
                    </a:lnTo>
                    <a:lnTo>
                      <a:pt x="6" y="72"/>
                    </a:lnTo>
                    <a:lnTo>
                      <a:pt x="6" y="68"/>
                    </a:lnTo>
                    <a:lnTo>
                      <a:pt x="4" y="64"/>
                    </a:lnTo>
                    <a:lnTo>
                      <a:pt x="6" y="64"/>
                    </a:lnTo>
                    <a:lnTo>
                      <a:pt x="6" y="60"/>
                    </a:lnTo>
                    <a:lnTo>
                      <a:pt x="6" y="56"/>
                    </a:lnTo>
                    <a:lnTo>
                      <a:pt x="4" y="56"/>
                    </a:lnTo>
                    <a:lnTo>
                      <a:pt x="4" y="52"/>
                    </a:lnTo>
                    <a:lnTo>
                      <a:pt x="6" y="52"/>
                    </a:lnTo>
                    <a:lnTo>
                      <a:pt x="6" y="48"/>
                    </a:lnTo>
                    <a:lnTo>
                      <a:pt x="4" y="48"/>
                    </a:lnTo>
                    <a:lnTo>
                      <a:pt x="4" y="46"/>
                    </a:lnTo>
                    <a:lnTo>
                      <a:pt x="0" y="46"/>
                    </a:lnTo>
                    <a:lnTo>
                      <a:pt x="0" y="42"/>
                    </a:lnTo>
                    <a:lnTo>
                      <a:pt x="4" y="38"/>
                    </a:lnTo>
                    <a:lnTo>
                      <a:pt x="4" y="34"/>
                    </a:lnTo>
                    <a:lnTo>
                      <a:pt x="0" y="30"/>
                    </a:lnTo>
                    <a:lnTo>
                      <a:pt x="0" y="26"/>
                    </a:lnTo>
                    <a:lnTo>
                      <a:pt x="4" y="26"/>
                    </a:lnTo>
                    <a:lnTo>
                      <a:pt x="4" y="22"/>
                    </a:lnTo>
                    <a:lnTo>
                      <a:pt x="0" y="22"/>
                    </a:lnTo>
                    <a:lnTo>
                      <a:pt x="0" y="20"/>
                    </a:lnTo>
                    <a:lnTo>
                      <a:pt x="0" y="22"/>
                    </a:lnTo>
                    <a:lnTo>
                      <a:pt x="4" y="22"/>
                    </a:lnTo>
                    <a:lnTo>
                      <a:pt x="4" y="20"/>
                    </a:lnTo>
                    <a:lnTo>
                      <a:pt x="6" y="20"/>
                    </a:lnTo>
                    <a:lnTo>
                      <a:pt x="10" y="20"/>
                    </a:lnTo>
                    <a:lnTo>
                      <a:pt x="14" y="16"/>
                    </a:lnTo>
                    <a:lnTo>
                      <a:pt x="18" y="16"/>
                    </a:lnTo>
                    <a:lnTo>
                      <a:pt x="22" y="16"/>
                    </a:lnTo>
                    <a:lnTo>
                      <a:pt x="26" y="16"/>
                    </a:lnTo>
                    <a:lnTo>
                      <a:pt x="30" y="12"/>
                    </a:lnTo>
                    <a:lnTo>
                      <a:pt x="30" y="8"/>
                    </a:lnTo>
                    <a:lnTo>
                      <a:pt x="32" y="8"/>
                    </a:lnTo>
                    <a:lnTo>
                      <a:pt x="36" y="8"/>
                    </a:lnTo>
                    <a:lnTo>
                      <a:pt x="40" y="4"/>
                    </a:lnTo>
                    <a:lnTo>
                      <a:pt x="44" y="4"/>
                    </a:lnTo>
                    <a:lnTo>
                      <a:pt x="48" y="4"/>
                    </a:lnTo>
                    <a:lnTo>
                      <a:pt x="48" y="0"/>
                    </a:lnTo>
                    <a:lnTo>
                      <a:pt x="52" y="0"/>
                    </a:lnTo>
                    <a:lnTo>
                      <a:pt x="60" y="0"/>
                    </a:lnTo>
                    <a:lnTo>
                      <a:pt x="60" y="4"/>
                    </a:lnTo>
                    <a:lnTo>
                      <a:pt x="62" y="4"/>
                    </a:lnTo>
                    <a:lnTo>
                      <a:pt x="62" y="8"/>
                    </a:lnTo>
                    <a:lnTo>
                      <a:pt x="62" y="4"/>
                    </a:lnTo>
                    <a:lnTo>
                      <a:pt x="60" y="4"/>
                    </a:lnTo>
                    <a:lnTo>
                      <a:pt x="60" y="8"/>
                    </a:lnTo>
                    <a:lnTo>
                      <a:pt x="62" y="12"/>
                    </a:lnTo>
                    <a:lnTo>
                      <a:pt x="66" y="12"/>
                    </a:lnTo>
                    <a:lnTo>
                      <a:pt x="70" y="12"/>
                    </a:lnTo>
                    <a:lnTo>
                      <a:pt x="74" y="12"/>
                    </a:lnTo>
                    <a:lnTo>
                      <a:pt x="74" y="8"/>
                    </a:lnTo>
                    <a:lnTo>
                      <a:pt x="78" y="8"/>
                    </a:lnTo>
                    <a:lnTo>
                      <a:pt x="74" y="8"/>
                    </a:lnTo>
                    <a:lnTo>
                      <a:pt x="74" y="12"/>
                    </a:lnTo>
                    <a:lnTo>
                      <a:pt x="70" y="12"/>
                    </a:lnTo>
                    <a:lnTo>
                      <a:pt x="74" y="12"/>
                    </a:lnTo>
                    <a:lnTo>
                      <a:pt x="78" y="12"/>
                    </a:lnTo>
                    <a:lnTo>
                      <a:pt x="82" y="12"/>
                    </a:lnTo>
                    <a:lnTo>
                      <a:pt x="86" y="12"/>
                    </a:lnTo>
                    <a:lnTo>
                      <a:pt x="90" y="12"/>
                    </a:lnTo>
                    <a:lnTo>
                      <a:pt x="92" y="12"/>
                    </a:lnTo>
                    <a:lnTo>
                      <a:pt x="96" y="12"/>
                    </a:lnTo>
                    <a:lnTo>
                      <a:pt x="100" y="12"/>
                    </a:lnTo>
                    <a:lnTo>
                      <a:pt x="104" y="12"/>
                    </a:lnTo>
                    <a:lnTo>
                      <a:pt x="108" y="12"/>
                    </a:lnTo>
                    <a:lnTo>
                      <a:pt x="112" y="12"/>
                    </a:lnTo>
                    <a:lnTo>
                      <a:pt x="116" y="12"/>
                    </a:lnTo>
                    <a:lnTo>
                      <a:pt x="118" y="12"/>
                    </a:lnTo>
                    <a:lnTo>
                      <a:pt x="122" y="12"/>
                    </a:lnTo>
                    <a:lnTo>
                      <a:pt x="126" y="12"/>
                    </a:lnTo>
                    <a:lnTo>
                      <a:pt x="130" y="16"/>
                    </a:lnTo>
                    <a:lnTo>
                      <a:pt x="130" y="20"/>
                    </a:lnTo>
                    <a:lnTo>
                      <a:pt x="130" y="22"/>
                    </a:lnTo>
                    <a:lnTo>
                      <a:pt x="130" y="26"/>
                    </a:lnTo>
                    <a:lnTo>
                      <a:pt x="134" y="26"/>
                    </a:lnTo>
                    <a:lnTo>
                      <a:pt x="134" y="30"/>
                    </a:lnTo>
                    <a:lnTo>
                      <a:pt x="134" y="34"/>
                    </a:lnTo>
                    <a:lnTo>
                      <a:pt x="138" y="38"/>
                    </a:lnTo>
                    <a:lnTo>
                      <a:pt x="138" y="42"/>
                    </a:lnTo>
                    <a:lnTo>
                      <a:pt x="138" y="46"/>
                    </a:lnTo>
                    <a:lnTo>
                      <a:pt x="138" y="48"/>
                    </a:lnTo>
                    <a:lnTo>
                      <a:pt x="134" y="48"/>
                    </a:lnTo>
                    <a:lnTo>
                      <a:pt x="130" y="48"/>
                    </a:lnTo>
                    <a:lnTo>
                      <a:pt x="130" y="52"/>
                    </a:lnTo>
                    <a:lnTo>
                      <a:pt x="126" y="52"/>
                    </a:lnTo>
                    <a:lnTo>
                      <a:pt x="126" y="56"/>
                    </a:lnTo>
                    <a:lnTo>
                      <a:pt x="130" y="56"/>
                    </a:lnTo>
                    <a:lnTo>
                      <a:pt x="134" y="60"/>
                    </a:lnTo>
                    <a:lnTo>
                      <a:pt x="134" y="64"/>
                    </a:lnTo>
                    <a:lnTo>
                      <a:pt x="130" y="68"/>
                    </a:lnTo>
                    <a:lnTo>
                      <a:pt x="130" y="72"/>
                    </a:lnTo>
                    <a:lnTo>
                      <a:pt x="134" y="72"/>
                    </a:lnTo>
                    <a:lnTo>
                      <a:pt x="134" y="74"/>
                    </a:lnTo>
                    <a:lnTo>
                      <a:pt x="134" y="78"/>
                    </a:lnTo>
                    <a:lnTo>
                      <a:pt x="138" y="82"/>
                    </a:lnTo>
                    <a:lnTo>
                      <a:pt x="138" y="86"/>
                    </a:lnTo>
                    <a:lnTo>
                      <a:pt x="142" y="86"/>
                    </a:lnTo>
                    <a:lnTo>
                      <a:pt x="138" y="86"/>
                    </a:lnTo>
                    <a:lnTo>
                      <a:pt x="138" y="90"/>
                    </a:lnTo>
                    <a:lnTo>
                      <a:pt x="142" y="94"/>
                    </a:lnTo>
                    <a:lnTo>
                      <a:pt x="138" y="94"/>
                    </a:lnTo>
                    <a:lnTo>
                      <a:pt x="134" y="94"/>
                    </a:lnTo>
                    <a:lnTo>
                      <a:pt x="134" y="98"/>
                    </a:lnTo>
                    <a:lnTo>
                      <a:pt x="130" y="98"/>
                    </a:lnTo>
                    <a:lnTo>
                      <a:pt x="130" y="102"/>
                    </a:lnTo>
                    <a:lnTo>
                      <a:pt x="126" y="102"/>
                    </a:lnTo>
                    <a:lnTo>
                      <a:pt x="126" y="104"/>
                    </a:lnTo>
                    <a:lnTo>
                      <a:pt x="118" y="112"/>
                    </a:lnTo>
                    <a:lnTo>
                      <a:pt x="118" y="112"/>
                    </a:lnTo>
                    <a:lnTo>
                      <a:pt x="118" y="1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1" name="Freeform 118">
                <a:extLst>
                  <a:ext uri="{FF2B5EF4-FFF2-40B4-BE49-F238E27FC236}">
                    <a16:creationId xmlns:a16="http://schemas.microsoft.com/office/drawing/2014/main" id="{A2B16A96-E47D-4E48-8381-D88F850B47B1}"/>
                  </a:ext>
                </a:extLst>
              </p:cNvPr>
              <p:cNvSpPr>
                <a:spLocks/>
              </p:cNvSpPr>
              <p:nvPr/>
            </p:nvSpPr>
            <p:spPr bwMode="auto">
              <a:xfrm>
                <a:off x="4853207" y="8495888"/>
                <a:ext cx="233506" cy="163803"/>
              </a:xfrm>
              <a:custGeom>
                <a:avLst/>
                <a:gdLst>
                  <a:gd name="T0" fmla="*/ 56 w 134"/>
                  <a:gd name="T1" fmla="*/ 94 h 94"/>
                  <a:gd name="T2" fmla="*/ 46 w 134"/>
                  <a:gd name="T3" fmla="*/ 90 h 94"/>
                  <a:gd name="T4" fmla="*/ 42 w 134"/>
                  <a:gd name="T5" fmla="*/ 90 h 94"/>
                  <a:gd name="T6" fmla="*/ 38 w 134"/>
                  <a:gd name="T7" fmla="*/ 86 h 94"/>
                  <a:gd name="T8" fmla="*/ 38 w 134"/>
                  <a:gd name="T9" fmla="*/ 86 h 94"/>
                  <a:gd name="T10" fmla="*/ 34 w 134"/>
                  <a:gd name="T11" fmla="*/ 82 h 94"/>
                  <a:gd name="T12" fmla="*/ 34 w 134"/>
                  <a:gd name="T13" fmla="*/ 78 h 94"/>
                  <a:gd name="T14" fmla="*/ 34 w 134"/>
                  <a:gd name="T15" fmla="*/ 76 h 94"/>
                  <a:gd name="T16" fmla="*/ 26 w 134"/>
                  <a:gd name="T17" fmla="*/ 76 h 94"/>
                  <a:gd name="T18" fmla="*/ 24 w 134"/>
                  <a:gd name="T19" fmla="*/ 76 h 94"/>
                  <a:gd name="T20" fmla="*/ 20 w 134"/>
                  <a:gd name="T21" fmla="*/ 72 h 94"/>
                  <a:gd name="T22" fmla="*/ 20 w 134"/>
                  <a:gd name="T23" fmla="*/ 72 h 94"/>
                  <a:gd name="T24" fmla="*/ 16 w 134"/>
                  <a:gd name="T25" fmla="*/ 68 h 94"/>
                  <a:gd name="T26" fmla="*/ 16 w 134"/>
                  <a:gd name="T27" fmla="*/ 64 h 94"/>
                  <a:gd name="T28" fmla="*/ 8 w 134"/>
                  <a:gd name="T29" fmla="*/ 52 h 94"/>
                  <a:gd name="T30" fmla="*/ 4 w 134"/>
                  <a:gd name="T31" fmla="*/ 50 h 94"/>
                  <a:gd name="T32" fmla="*/ 4 w 134"/>
                  <a:gd name="T33" fmla="*/ 46 h 94"/>
                  <a:gd name="T34" fmla="*/ 8 w 134"/>
                  <a:gd name="T35" fmla="*/ 42 h 94"/>
                  <a:gd name="T36" fmla="*/ 12 w 134"/>
                  <a:gd name="T37" fmla="*/ 42 h 94"/>
                  <a:gd name="T38" fmla="*/ 16 w 134"/>
                  <a:gd name="T39" fmla="*/ 34 h 94"/>
                  <a:gd name="T40" fmla="*/ 20 w 134"/>
                  <a:gd name="T41" fmla="*/ 30 h 94"/>
                  <a:gd name="T42" fmla="*/ 24 w 134"/>
                  <a:gd name="T43" fmla="*/ 24 h 94"/>
                  <a:gd name="T44" fmla="*/ 26 w 134"/>
                  <a:gd name="T45" fmla="*/ 20 h 94"/>
                  <a:gd name="T46" fmla="*/ 26 w 134"/>
                  <a:gd name="T47" fmla="*/ 16 h 94"/>
                  <a:gd name="T48" fmla="*/ 34 w 134"/>
                  <a:gd name="T49" fmla="*/ 12 h 94"/>
                  <a:gd name="T50" fmla="*/ 42 w 134"/>
                  <a:gd name="T51" fmla="*/ 8 h 94"/>
                  <a:gd name="T52" fmla="*/ 42 w 134"/>
                  <a:gd name="T53" fmla="*/ 8 h 94"/>
                  <a:gd name="T54" fmla="*/ 52 w 134"/>
                  <a:gd name="T55" fmla="*/ 8 h 94"/>
                  <a:gd name="T56" fmla="*/ 60 w 134"/>
                  <a:gd name="T57" fmla="*/ 8 h 94"/>
                  <a:gd name="T58" fmla="*/ 64 w 134"/>
                  <a:gd name="T59" fmla="*/ 12 h 94"/>
                  <a:gd name="T60" fmla="*/ 68 w 134"/>
                  <a:gd name="T61" fmla="*/ 12 h 94"/>
                  <a:gd name="T62" fmla="*/ 72 w 134"/>
                  <a:gd name="T63" fmla="*/ 8 h 94"/>
                  <a:gd name="T64" fmla="*/ 80 w 134"/>
                  <a:gd name="T65" fmla="*/ 8 h 94"/>
                  <a:gd name="T66" fmla="*/ 86 w 134"/>
                  <a:gd name="T67" fmla="*/ 4 h 94"/>
                  <a:gd name="T68" fmla="*/ 94 w 134"/>
                  <a:gd name="T69" fmla="*/ 4 h 94"/>
                  <a:gd name="T70" fmla="*/ 102 w 134"/>
                  <a:gd name="T71" fmla="*/ 16 h 94"/>
                  <a:gd name="T72" fmla="*/ 106 w 134"/>
                  <a:gd name="T73" fmla="*/ 24 h 94"/>
                  <a:gd name="T74" fmla="*/ 112 w 134"/>
                  <a:gd name="T75" fmla="*/ 30 h 94"/>
                  <a:gd name="T76" fmla="*/ 112 w 134"/>
                  <a:gd name="T77" fmla="*/ 38 h 94"/>
                  <a:gd name="T78" fmla="*/ 112 w 134"/>
                  <a:gd name="T79" fmla="*/ 52 h 94"/>
                  <a:gd name="T80" fmla="*/ 112 w 134"/>
                  <a:gd name="T81" fmla="*/ 60 h 94"/>
                  <a:gd name="T82" fmla="*/ 120 w 134"/>
                  <a:gd name="T83" fmla="*/ 64 h 94"/>
                  <a:gd name="T84" fmla="*/ 130 w 134"/>
                  <a:gd name="T85" fmla="*/ 60 h 94"/>
                  <a:gd name="T86" fmla="*/ 130 w 134"/>
                  <a:gd name="T87" fmla="*/ 64 h 94"/>
                  <a:gd name="T88" fmla="*/ 126 w 134"/>
                  <a:gd name="T89" fmla="*/ 72 h 94"/>
                  <a:gd name="T90" fmla="*/ 122 w 134"/>
                  <a:gd name="T91" fmla="*/ 68 h 94"/>
                  <a:gd name="T92" fmla="*/ 122 w 134"/>
                  <a:gd name="T93" fmla="*/ 72 h 94"/>
                  <a:gd name="T94" fmla="*/ 122 w 134"/>
                  <a:gd name="T95" fmla="*/ 76 h 94"/>
                  <a:gd name="T96" fmla="*/ 122 w 134"/>
                  <a:gd name="T97" fmla="*/ 76 h 94"/>
                  <a:gd name="T98" fmla="*/ 122 w 134"/>
                  <a:gd name="T99" fmla="*/ 78 h 94"/>
                  <a:gd name="T100" fmla="*/ 120 w 134"/>
                  <a:gd name="T101" fmla="*/ 86 h 94"/>
                  <a:gd name="T102" fmla="*/ 116 w 134"/>
                  <a:gd name="T103" fmla="*/ 94 h 94"/>
                  <a:gd name="T104" fmla="*/ 108 w 134"/>
                  <a:gd name="T105" fmla="*/ 90 h 94"/>
                  <a:gd name="T106" fmla="*/ 106 w 134"/>
                  <a:gd name="T107" fmla="*/ 86 h 94"/>
                  <a:gd name="T108" fmla="*/ 98 w 134"/>
                  <a:gd name="T109" fmla="*/ 86 h 94"/>
                  <a:gd name="T110" fmla="*/ 94 w 134"/>
                  <a:gd name="T111" fmla="*/ 86 h 94"/>
                  <a:gd name="T112" fmla="*/ 86 w 134"/>
                  <a:gd name="T113" fmla="*/ 86 h 94"/>
                  <a:gd name="T114" fmla="*/ 80 w 134"/>
                  <a:gd name="T115" fmla="*/ 94 h 94"/>
                  <a:gd name="T116" fmla="*/ 72 w 134"/>
                  <a:gd name="T117" fmla="*/ 94 h 94"/>
                  <a:gd name="T118" fmla="*/ 60 w 134"/>
                  <a:gd name="T119" fmla="*/ 94 h 94"/>
                  <a:gd name="T120" fmla="*/ 56 w 134"/>
                  <a:gd name="T12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94">
                    <a:moveTo>
                      <a:pt x="56" y="94"/>
                    </a:moveTo>
                    <a:lnTo>
                      <a:pt x="56" y="94"/>
                    </a:lnTo>
                    <a:lnTo>
                      <a:pt x="56" y="94"/>
                    </a:lnTo>
                    <a:lnTo>
                      <a:pt x="56" y="94"/>
                    </a:lnTo>
                    <a:lnTo>
                      <a:pt x="56" y="94"/>
                    </a:lnTo>
                    <a:lnTo>
                      <a:pt x="56" y="94"/>
                    </a:lnTo>
                    <a:lnTo>
                      <a:pt x="56" y="94"/>
                    </a:lnTo>
                    <a:lnTo>
                      <a:pt x="56" y="94"/>
                    </a:lnTo>
                    <a:lnTo>
                      <a:pt x="52" y="94"/>
                    </a:lnTo>
                    <a:lnTo>
                      <a:pt x="52" y="94"/>
                    </a:lnTo>
                    <a:lnTo>
                      <a:pt x="50" y="94"/>
                    </a:lnTo>
                    <a:lnTo>
                      <a:pt x="50" y="94"/>
                    </a:lnTo>
                    <a:lnTo>
                      <a:pt x="50" y="90"/>
                    </a:lnTo>
                    <a:lnTo>
                      <a:pt x="46" y="90"/>
                    </a:lnTo>
                    <a:lnTo>
                      <a:pt x="46" y="90"/>
                    </a:lnTo>
                    <a:lnTo>
                      <a:pt x="46" y="90"/>
                    </a:lnTo>
                    <a:lnTo>
                      <a:pt x="46" y="90"/>
                    </a:lnTo>
                    <a:lnTo>
                      <a:pt x="46" y="90"/>
                    </a:lnTo>
                    <a:lnTo>
                      <a:pt x="42" y="90"/>
                    </a:lnTo>
                    <a:lnTo>
                      <a:pt x="42" y="90"/>
                    </a:lnTo>
                    <a:lnTo>
                      <a:pt x="42" y="90"/>
                    </a:lnTo>
                    <a:lnTo>
                      <a:pt x="42" y="90"/>
                    </a:lnTo>
                    <a:lnTo>
                      <a:pt x="42" y="90"/>
                    </a:lnTo>
                    <a:lnTo>
                      <a:pt x="42" y="90"/>
                    </a:lnTo>
                    <a:lnTo>
                      <a:pt x="42" y="90"/>
                    </a:lnTo>
                    <a:lnTo>
                      <a:pt x="38" y="90"/>
                    </a:lnTo>
                    <a:lnTo>
                      <a:pt x="38" y="90"/>
                    </a:lnTo>
                    <a:lnTo>
                      <a:pt x="38" y="90"/>
                    </a:lnTo>
                    <a:lnTo>
                      <a:pt x="38" y="90"/>
                    </a:lnTo>
                    <a:lnTo>
                      <a:pt x="38" y="90"/>
                    </a:lnTo>
                    <a:lnTo>
                      <a:pt x="38" y="86"/>
                    </a:lnTo>
                    <a:lnTo>
                      <a:pt x="38" y="86"/>
                    </a:lnTo>
                    <a:lnTo>
                      <a:pt x="38" y="86"/>
                    </a:lnTo>
                    <a:lnTo>
                      <a:pt x="38" y="86"/>
                    </a:lnTo>
                    <a:lnTo>
                      <a:pt x="38" y="86"/>
                    </a:lnTo>
                    <a:lnTo>
                      <a:pt x="38" y="86"/>
                    </a:lnTo>
                    <a:lnTo>
                      <a:pt x="38" y="86"/>
                    </a:lnTo>
                    <a:lnTo>
                      <a:pt x="38" y="86"/>
                    </a:lnTo>
                    <a:lnTo>
                      <a:pt x="38" y="86"/>
                    </a:lnTo>
                    <a:lnTo>
                      <a:pt x="38" y="86"/>
                    </a:lnTo>
                    <a:lnTo>
                      <a:pt x="34" y="82"/>
                    </a:lnTo>
                    <a:lnTo>
                      <a:pt x="34" y="82"/>
                    </a:lnTo>
                    <a:lnTo>
                      <a:pt x="34" y="82"/>
                    </a:lnTo>
                    <a:lnTo>
                      <a:pt x="34" y="82"/>
                    </a:lnTo>
                    <a:lnTo>
                      <a:pt x="34" y="82"/>
                    </a:lnTo>
                    <a:lnTo>
                      <a:pt x="34" y="82"/>
                    </a:lnTo>
                    <a:lnTo>
                      <a:pt x="34" y="82"/>
                    </a:lnTo>
                    <a:lnTo>
                      <a:pt x="34" y="82"/>
                    </a:lnTo>
                    <a:lnTo>
                      <a:pt x="34" y="82"/>
                    </a:lnTo>
                    <a:lnTo>
                      <a:pt x="30" y="78"/>
                    </a:lnTo>
                    <a:lnTo>
                      <a:pt x="30" y="78"/>
                    </a:lnTo>
                    <a:lnTo>
                      <a:pt x="34" y="76"/>
                    </a:lnTo>
                    <a:lnTo>
                      <a:pt x="34" y="76"/>
                    </a:lnTo>
                    <a:lnTo>
                      <a:pt x="34" y="78"/>
                    </a:lnTo>
                    <a:lnTo>
                      <a:pt x="34" y="78"/>
                    </a:lnTo>
                    <a:lnTo>
                      <a:pt x="34" y="78"/>
                    </a:lnTo>
                    <a:lnTo>
                      <a:pt x="34" y="78"/>
                    </a:lnTo>
                    <a:lnTo>
                      <a:pt x="34" y="76"/>
                    </a:lnTo>
                    <a:lnTo>
                      <a:pt x="34" y="76"/>
                    </a:lnTo>
                    <a:lnTo>
                      <a:pt x="34" y="76"/>
                    </a:lnTo>
                    <a:lnTo>
                      <a:pt x="34" y="76"/>
                    </a:lnTo>
                    <a:lnTo>
                      <a:pt x="34" y="76"/>
                    </a:lnTo>
                    <a:lnTo>
                      <a:pt x="34" y="76"/>
                    </a:lnTo>
                    <a:lnTo>
                      <a:pt x="34" y="76"/>
                    </a:lnTo>
                    <a:lnTo>
                      <a:pt x="30" y="76"/>
                    </a:lnTo>
                    <a:lnTo>
                      <a:pt x="30" y="76"/>
                    </a:lnTo>
                    <a:lnTo>
                      <a:pt x="30" y="76"/>
                    </a:lnTo>
                    <a:lnTo>
                      <a:pt x="30" y="76"/>
                    </a:lnTo>
                    <a:lnTo>
                      <a:pt x="30" y="76"/>
                    </a:lnTo>
                    <a:lnTo>
                      <a:pt x="30" y="76"/>
                    </a:lnTo>
                    <a:lnTo>
                      <a:pt x="30" y="76"/>
                    </a:lnTo>
                    <a:lnTo>
                      <a:pt x="26" y="76"/>
                    </a:lnTo>
                    <a:lnTo>
                      <a:pt x="26" y="78"/>
                    </a:lnTo>
                    <a:lnTo>
                      <a:pt x="26" y="78"/>
                    </a:lnTo>
                    <a:lnTo>
                      <a:pt x="26" y="78"/>
                    </a:lnTo>
                    <a:lnTo>
                      <a:pt x="26" y="76"/>
                    </a:lnTo>
                    <a:lnTo>
                      <a:pt x="26" y="76"/>
                    </a:lnTo>
                    <a:lnTo>
                      <a:pt x="26" y="76"/>
                    </a:lnTo>
                    <a:lnTo>
                      <a:pt x="24" y="76"/>
                    </a:lnTo>
                    <a:lnTo>
                      <a:pt x="24" y="76"/>
                    </a:lnTo>
                    <a:lnTo>
                      <a:pt x="24" y="76"/>
                    </a:lnTo>
                    <a:lnTo>
                      <a:pt x="20" y="76"/>
                    </a:lnTo>
                    <a:lnTo>
                      <a:pt x="20" y="76"/>
                    </a:lnTo>
                    <a:lnTo>
                      <a:pt x="20" y="76"/>
                    </a:lnTo>
                    <a:lnTo>
                      <a:pt x="20" y="76"/>
                    </a:lnTo>
                    <a:lnTo>
                      <a:pt x="20" y="72"/>
                    </a:lnTo>
                    <a:lnTo>
                      <a:pt x="20" y="72"/>
                    </a:lnTo>
                    <a:lnTo>
                      <a:pt x="20" y="72"/>
                    </a:lnTo>
                    <a:lnTo>
                      <a:pt x="16" y="72"/>
                    </a:lnTo>
                    <a:lnTo>
                      <a:pt x="16" y="72"/>
                    </a:lnTo>
                    <a:lnTo>
                      <a:pt x="16" y="72"/>
                    </a:lnTo>
                    <a:lnTo>
                      <a:pt x="16" y="72"/>
                    </a:lnTo>
                    <a:lnTo>
                      <a:pt x="16" y="72"/>
                    </a:lnTo>
                    <a:lnTo>
                      <a:pt x="16" y="72"/>
                    </a:lnTo>
                    <a:lnTo>
                      <a:pt x="16" y="72"/>
                    </a:lnTo>
                    <a:lnTo>
                      <a:pt x="20" y="72"/>
                    </a:lnTo>
                    <a:lnTo>
                      <a:pt x="20" y="72"/>
                    </a:lnTo>
                    <a:lnTo>
                      <a:pt x="20" y="72"/>
                    </a:lnTo>
                    <a:lnTo>
                      <a:pt x="20" y="72"/>
                    </a:lnTo>
                    <a:lnTo>
                      <a:pt x="20" y="68"/>
                    </a:lnTo>
                    <a:lnTo>
                      <a:pt x="16" y="68"/>
                    </a:lnTo>
                    <a:lnTo>
                      <a:pt x="16" y="68"/>
                    </a:lnTo>
                    <a:lnTo>
                      <a:pt x="16" y="68"/>
                    </a:lnTo>
                    <a:lnTo>
                      <a:pt x="16" y="68"/>
                    </a:lnTo>
                    <a:lnTo>
                      <a:pt x="16" y="68"/>
                    </a:lnTo>
                    <a:lnTo>
                      <a:pt x="16" y="68"/>
                    </a:lnTo>
                    <a:lnTo>
                      <a:pt x="20" y="64"/>
                    </a:lnTo>
                    <a:lnTo>
                      <a:pt x="20" y="64"/>
                    </a:lnTo>
                    <a:lnTo>
                      <a:pt x="16" y="64"/>
                    </a:lnTo>
                    <a:lnTo>
                      <a:pt x="16" y="64"/>
                    </a:lnTo>
                    <a:lnTo>
                      <a:pt x="16" y="64"/>
                    </a:lnTo>
                    <a:lnTo>
                      <a:pt x="16" y="64"/>
                    </a:lnTo>
                    <a:lnTo>
                      <a:pt x="12" y="60"/>
                    </a:lnTo>
                    <a:lnTo>
                      <a:pt x="12" y="60"/>
                    </a:lnTo>
                    <a:lnTo>
                      <a:pt x="8" y="56"/>
                    </a:lnTo>
                    <a:lnTo>
                      <a:pt x="8" y="56"/>
                    </a:lnTo>
                    <a:lnTo>
                      <a:pt x="8" y="56"/>
                    </a:lnTo>
                    <a:lnTo>
                      <a:pt x="8" y="56"/>
                    </a:lnTo>
                    <a:lnTo>
                      <a:pt x="8" y="56"/>
                    </a:lnTo>
                    <a:lnTo>
                      <a:pt x="8" y="52"/>
                    </a:lnTo>
                    <a:lnTo>
                      <a:pt x="8" y="52"/>
                    </a:lnTo>
                    <a:lnTo>
                      <a:pt x="8" y="52"/>
                    </a:lnTo>
                    <a:lnTo>
                      <a:pt x="8" y="52"/>
                    </a:lnTo>
                    <a:lnTo>
                      <a:pt x="4" y="52"/>
                    </a:lnTo>
                    <a:lnTo>
                      <a:pt x="4" y="52"/>
                    </a:lnTo>
                    <a:lnTo>
                      <a:pt x="4" y="50"/>
                    </a:lnTo>
                    <a:lnTo>
                      <a:pt x="4" y="50"/>
                    </a:lnTo>
                    <a:lnTo>
                      <a:pt x="4" y="50"/>
                    </a:lnTo>
                    <a:lnTo>
                      <a:pt x="0" y="50"/>
                    </a:lnTo>
                    <a:lnTo>
                      <a:pt x="0" y="50"/>
                    </a:lnTo>
                    <a:lnTo>
                      <a:pt x="0" y="46"/>
                    </a:lnTo>
                    <a:lnTo>
                      <a:pt x="0" y="46"/>
                    </a:lnTo>
                    <a:lnTo>
                      <a:pt x="0" y="46"/>
                    </a:lnTo>
                    <a:lnTo>
                      <a:pt x="0" y="46"/>
                    </a:lnTo>
                    <a:lnTo>
                      <a:pt x="4" y="46"/>
                    </a:lnTo>
                    <a:lnTo>
                      <a:pt x="4" y="46"/>
                    </a:lnTo>
                    <a:lnTo>
                      <a:pt x="4" y="46"/>
                    </a:lnTo>
                    <a:lnTo>
                      <a:pt x="4" y="46"/>
                    </a:lnTo>
                    <a:lnTo>
                      <a:pt x="4" y="46"/>
                    </a:lnTo>
                    <a:lnTo>
                      <a:pt x="8" y="46"/>
                    </a:lnTo>
                    <a:lnTo>
                      <a:pt x="8" y="46"/>
                    </a:lnTo>
                    <a:lnTo>
                      <a:pt x="8" y="46"/>
                    </a:lnTo>
                    <a:lnTo>
                      <a:pt x="8" y="46"/>
                    </a:lnTo>
                    <a:lnTo>
                      <a:pt x="8" y="42"/>
                    </a:lnTo>
                    <a:lnTo>
                      <a:pt x="8" y="42"/>
                    </a:lnTo>
                    <a:lnTo>
                      <a:pt x="8" y="42"/>
                    </a:lnTo>
                    <a:lnTo>
                      <a:pt x="8" y="42"/>
                    </a:lnTo>
                    <a:lnTo>
                      <a:pt x="8" y="42"/>
                    </a:lnTo>
                    <a:lnTo>
                      <a:pt x="8" y="42"/>
                    </a:lnTo>
                    <a:lnTo>
                      <a:pt x="12" y="42"/>
                    </a:lnTo>
                    <a:lnTo>
                      <a:pt x="12" y="42"/>
                    </a:lnTo>
                    <a:lnTo>
                      <a:pt x="12" y="42"/>
                    </a:lnTo>
                    <a:lnTo>
                      <a:pt x="12" y="42"/>
                    </a:lnTo>
                    <a:lnTo>
                      <a:pt x="12" y="42"/>
                    </a:lnTo>
                    <a:lnTo>
                      <a:pt x="12" y="42"/>
                    </a:lnTo>
                    <a:lnTo>
                      <a:pt x="12" y="42"/>
                    </a:lnTo>
                    <a:lnTo>
                      <a:pt x="16" y="38"/>
                    </a:lnTo>
                    <a:lnTo>
                      <a:pt x="16" y="38"/>
                    </a:lnTo>
                    <a:lnTo>
                      <a:pt x="16" y="38"/>
                    </a:lnTo>
                    <a:lnTo>
                      <a:pt x="16" y="34"/>
                    </a:lnTo>
                    <a:lnTo>
                      <a:pt x="16" y="34"/>
                    </a:lnTo>
                    <a:lnTo>
                      <a:pt x="16" y="34"/>
                    </a:lnTo>
                    <a:lnTo>
                      <a:pt x="20" y="34"/>
                    </a:lnTo>
                    <a:lnTo>
                      <a:pt x="20" y="34"/>
                    </a:lnTo>
                    <a:lnTo>
                      <a:pt x="20" y="34"/>
                    </a:lnTo>
                    <a:lnTo>
                      <a:pt x="20" y="34"/>
                    </a:lnTo>
                    <a:lnTo>
                      <a:pt x="20" y="30"/>
                    </a:lnTo>
                    <a:lnTo>
                      <a:pt x="20" y="30"/>
                    </a:lnTo>
                    <a:lnTo>
                      <a:pt x="20" y="26"/>
                    </a:lnTo>
                    <a:lnTo>
                      <a:pt x="20" y="26"/>
                    </a:lnTo>
                    <a:lnTo>
                      <a:pt x="20" y="26"/>
                    </a:lnTo>
                    <a:lnTo>
                      <a:pt x="20" y="26"/>
                    </a:lnTo>
                    <a:lnTo>
                      <a:pt x="20" y="26"/>
                    </a:lnTo>
                    <a:lnTo>
                      <a:pt x="24" y="26"/>
                    </a:lnTo>
                    <a:lnTo>
                      <a:pt x="24" y="26"/>
                    </a:lnTo>
                    <a:lnTo>
                      <a:pt x="24" y="24"/>
                    </a:lnTo>
                    <a:lnTo>
                      <a:pt x="24" y="24"/>
                    </a:lnTo>
                    <a:lnTo>
                      <a:pt x="24" y="24"/>
                    </a:lnTo>
                    <a:lnTo>
                      <a:pt x="24" y="20"/>
                    </a:lnTo>
                    <a:lnTo>
                      <a:pt x="24" y="20"/>
                    </a:lnTo>
                    <a:lnTo>
                      <a:pt x="24" y="20"/>
                    </a:lnTo>
                    <a:lnTo>
                      <a:pt x="26" y="20"/>
                    </a:lnTo>
                    <a:lnTo>
                      <a:pt x="26" y="20"/>
                    </a:lnTo>
                    <a:lnTo>
                      <a:pt x="26" y="20"/>
                    </a:lnTo>
                    <a:lnTo>
                      <a:pt x="26" y="20"/>
                    </a:lnTo>
                    <a:lnTo>
                      <a:pt x="26" y="16"/>
                    </a:lnTo>
                    <a:lnTo>
                      <a:pt x="26" y="16"/>
                    </a:lnTo>
                    <a:lnTo>
                      <a:pt x="26" y="16"/>
                    </a:lnTo>
                    <a:lnTo>
                      <a:pt x="26" y="16"/>
                    </a:lnTo>
                    <a:lnTo>
                      <a:pt x="26" y="16"/>
                    </a:lnTo>
                    <a:lnTo>
                      <a:pt x="26" y="16"/>
                    </a:lnTo>
                    <a:lnTo>
                      <a:pt x="26" y="16"/>
                    </a:lnTo>
                    <a:lnTo>
                      <a:pt x="26" y="16"/>
                    </a:lnTo>
                    <a:lnTo>
                      <a:pt x="30" y="12"/>
                    </a:lnTo>
                    <a:lnTo>
                      <a:pt x="30" y="12"/>
                    </a:lnTo>
                    <a:lnTo>
                      <a:pt x="30" y="12"/>
                    </a:lnTo>
                    <a:lnTo>
                      <a:pt x="30" y="12"/>
                    </a:lnTo>
                    <a:lnTo>
                      <a:pt x="30" y="12"/>
                    </a:lnTo>
                    <a:lnTo>
                      <a:pt x="34" y="12"/>
                    </a:lnTo>
                    <a:lnTo>
                      <a:pt x="34" y="12"/>
                    </a:lnTo>
                    <a:lnTo>
                      <a:pt x="34" y="12"/>
                    </a:lnTo>
                    <a:lnTo>
                      <a:pt x="34" y="12"/>
                    </a:lnTo>
                    <a:lnTo>
                      <a:pt x="34" y="12"/>
                    </a:lnTo>
                    <a:lnTo>
                      <a:pt x="38" y="8"/>
                    </a:lnTo>
                    <a:lnTo>
                      <a:pt x="38" y="8"/>
                    </a:lnTo>
                    <a:lnTo>
                      <a:pt x="38" y="8"/>
                    </a:lnTo>
                    <a:lnTo>
                      <a:pt x="38" y="8"/>
                    </a:lnTo>
                    <a:lnTo>
                      <a:pt x="42" y="8"/>
                    </a:lnTo>
                    <a:lnTo>
                      <a:pt x="42" y="8"/>
                    </a:lnTo>
                    <a:lnTo>
                      <a:pt x="42" y="4"/>
                    </a:lnTo>
                    <a:lnTo>
                      <a:pt x="42" y="4"/>
                    </a:lnTo>
                    <a:lnTo>
                      <a:pt x="42" y="4"/>
                    </a:lnTo>
                    <a:lnTo>
                      <a:pt x="42" y="4"/>
                    </a:lnTo>
                    <a:lnTo>
                      <a:pt x="42" y="4"/>
                    </a:lnTo>
                    <a:lnTo>
                      <a:pt x="42" y="4"/>
                    </a:lnTo>
                    <a:lnTo>
                      <a:pt x="42" y="8"/>
                    </a:lnTo>
                    <a:lnTo>
                      <a:pt x="46" y="8"/>
                    </a:lnTo>
                    <a:lnTo>
                      <a:pt x="46" y="8"/>
                    </a:lnTo>
                    <a:lnTo>
                      <a:pt x="46" y="8"/>
                    </a:lnTo>
                    <a:lnTo>
                      <a:pt x="46" y="8"/>
                    </a:lnTo>
                    <a:lnTo>
                      <a:pt x="46" y="8"/>
                    </a:lnTo>
                    <a:lnTo>
                      <a:pt x="50" y="8"/>
                    </a:lnTo>
                    <a:lnTo>
                      <a:pt x="52" y="8"/>
                    </a:lnTo>
                    <a:lnTo>
                      <a:pt x="52" y="8"/>
                    </a:lnTo>
                    <a:lnTo>
                      <a:pt x="52" y="8"/>
                    </a:lnTo>
                    <a:lnTo>
                      <a:pt x="56" y="8"/>
                    </a:lnTo>
                    <a:lnTo>
                      <a:pt x="56" y="8"/>
                    </a:lnTo>
                    <a:lnTo>
                      <a:pt x="56" y="8"/>
                    </a:lnTo>
                    <a:lnTo>
                      <a:pt x="60" y="8"/>
                    </a:lnTo>
                    <a:lnTo>
                      <a:pt x="60" y="8"/>
                    </a:lnTo>
                    <a:lnTo>
                      <a:pt x="60" y="8"/>
                    </a:lnTo>
                    <a:lnTo>
                      <a:pt x="60" y="8"/>
                    </a:lnTo>
                    <a:lnTo>
                      <a:pt x="60" y="8"/>
                    </a:lnTo>
                    <a:lnTo>
                      <a:pt x="60" y="8"/>
                    </a:lnTo>
                    <a:lnTo>
                      <a:pt x="64" y="8"/>
                    </a:lnTo>
                    <a:lnTo>
                      <a:pt x="64" y="12"/>
                    </a:lnTo>
                    <a:lnTo>
                      <a:pt x="64" y="12"/>
                    </a:lnTo>
                    <a:lnTo>
                      <a:pt x="64" y="12"/>
                    </a:lnTo>
                    <a:lnTo>
                      <a:pt x="64" y="12"/>
                    </a:lnTo>
                    <a:lnTo>
                      <a:pt x="64" y="12"/>
                    </a:lnTo>
                    <a:lnTo>
                      <a:pt x="64" y="12"/>
                    </a:lnTo>
                    <a:lnTo>
                      <a:pt x="64" y="12"/>
                    </a:lnTo>
                    <a:lnTo>
                      <a:pt x="64" y="12"/>
                    </a:lnTo>
                    <a:lnTo>
                      <a:pt x="68" y="12"/>
                    </a:lnTo>
                    <a:lnTo>
                      <a:pt x="68" y="12"/>
                    </a:lnTo>
                    <a:lnTo>
                      <a:pt x="68" y="12"/>
                    </a:lnTo>
                    <a:lnTo>
                      <a:pt x="68" y="12"/>
                    </a:lnTo>
                    <a:lnTo>
                      <a:pt x="68" y="12"/>
                    </a:lnTo>
                    <a:lnTo>
                      <a:pt x="68" y="12"/>
                    </a:lnTo>
                    <a:lnTo>
                      <a:pt x="68" y="12"/>
                    </a:lnTo>
                    <a:lnTo>
                      <a:pt x="68" y="12"/>
                    </a:lnTo>
                    <a:lnTo>
                      <a:pt x="68" y="12"/>
                    </a:lnTo>
                    <a:lnTo>
                      <a:pt x="72" y="12"/>
                    </a:lnTo>
                    <a:lnTo>
                      <a:pt x="72" y="8"/>
                    </a:lnTo>
                    <a:lnTo>
                      <a:pt x="72" y="8"/>
                    </a:lnTo>
                    <a:lnTo>
                      <a:pt x="72" y="8"/>
                    </a:lnTo>
                    <a:lnTo>
                      <a:pt x="76" y="8"/>
                    </a:lnTo>
                    <a:lnTo>
                      <a:pt x="76" y="8"/>
                    </a:lnTo>
                    <a:lnTo>
                      <a:pt x="76" y="8"/>
                    </a:lnTo>
                    <a:lnTo>
                      <a:pt x="76" y="8"/>
                    </a:lnTo>
                    <a:lnTo>
                      <a:pt x="76" y="8"/>
                    </a:lnTo>
                    <a:lnTo>
                      <a:pt x="80" y="8"/>
                    </a:lnTo>
                    <a:lnTo>
                      <a:pt x="80" y="8"/>
                    </a:lnTo>
                    <a:lnTo>
                      <a:pt x="80" y="8"/>
                    </a:lnTo>
                    <a:lnTo>
                      <a:pt x="80" y="8"/>
                    </a:lnTo>
                    <a:lnTo>
                      <a:pt x="82" y="8"/>
                    </a:lnTo>
                    <a:lnTo>
                      <a:pt x="82" y="8"/>
                    </a:lnTo>
                    <a:lnTo>
                      <a:pt x="82" y="8"/>
                    </a:lnTo>
                    <a:lnTo>
                      <a:pt x="82" y="8"/>
                    </a:lnTo>
                    <a:lnTo>
                      <a:pt x="82" y="8"/>
                    </a:lnTo>
                    <a:lnTo>
                      <a:pt x="86" y="4"/>
                    </a:lnTo>
                    <a:lnTo>
                      <a:pt x="86" y="4"/>
                    </a:lnTo>
                    <a:lnTo>
                      <a:pt x="86" y="4"/>
                    </a:lnTo>
                    <a:lnTo>
                      <a:pt x="90" y="4"/>
                    </a:lnTo>
                    <a:lnTo>
                      <a:pt x="90" y="4"/>
                    </a:lnTo>
                    <a:lnTo>
                      <a:pt x="90" y="4"/>
                    </a:lnTo>
                    <a:lnTo>
                      <a:pt x="90" y="0"/>
                    </a:lnTo>
                    <a:lnTo>
                      <a:pt x="90" y="0"/>
                    </a:lnTo>
                    <a:lnTo>
                      <a:pt x="94" y="0"/>
                    </a:lnTo>
                    <a:lnTo>
                      <a:pt x="94" y="4"/>
                    </a:lnTo>
                    <a:lnTo>
                      <a:pt x="94" y="4"/>
                    </a:lnTo>
                    <a:lnTo>
                      <a:pt x="98" y="8"/>
                    </a:lnTo>
                    <a:lnTo>
                      <a:pt x="98" y="8"/>
                    </a:lnTo>
                    <a:lnTo>
                      <a:pt x="98" y="12"/>
                    </a:lnTo>
                    <a:lnTo>
                      <a:pt x="98" y="12"/>
                    </a:lnTo>
                    <a:lnTo>
                      <a:pt x="102" y="12"/>
                    </a:lnTo>
                    <a:lnTo>
                      <a:pt x="102" y="16"/>
                    </a:lnTo>
                    <a:lnTo>
                      <a:pt x="102" y="16"/>
                    </a:lnTo>
                    <a:lnTo>
                      <a:pt x="102" y="16"/>
                    </a:lnTo>
                    <a:lnTo>
                      <a:pt x="102" y="16"/>
                    </a:lnTo>
                    <a:lnTo>
                      <a:pt x="102" y="20"/>
                    </a:lnTo>
                    <a:lnTo>
                      <a:pt x="106" y="20"/>
                    </a:lnTo>
                    <a:lnTo>
                      <a:pt x="106" y="24"/>
                    </a:lnTo>
                    <a:lnTo>
                      <a:pt x="106" y="24"/>
                    </a:lnTo>
                    <a:lnTo>
                      <a:pt x="106" y="24"/>
                    </a:lnTo>
                    <a:lnTo>
                      <a:pt x="106" y="24"/>
                    </a:lnTo>
                    <a:lnTo>
                      <a:pt x="106" y="24"/>
                    </a:lnTo>
                    <a:lnTo>
                      <a:pt x="106" y="24"/>
                    </a:lnTo>
                    <a:lnTo>
                      <a:pt x="108" y="26"/>
                    </a:lnTo>
                    <a:lnTo>
                      <a:pt x="108" y="26"/>
                    </a:lnTo>
                    <a:lnTo>
                      <a:pt x="108" y="26"/>
                    </a:lnTo>
                    <a:lnTo>
                      <a:pt x="108" y="26"/>
                    </a:lnTo>
                    <a:lnTo>
                      <a:pt x="112" y="26"/>
                    </a:lnTo>
                    <a:lnTo>
                      <a:pt x="112" y="30"/>
                    </a:lnTo>
                    <a:lnTo>
                      <a:pt x="112" y="30"/>
                    </a:lnTo>
                    <a:lnTo>
                      <a:pt x="112" y="30"/>
                    </a:lnTo>
                    <a:lnTo>
                      <a:pt x="112" y="30"/>
                    </a:lnTo>
                    <a:lnTo>
                      <a:pt x="112" y="34"/>
                    </a:lnTo>
                    <a:lnTo>
                      <a:pt x="112" y="34"/>
                    </a:lnTo>
                    <a:lnTo>
                      <a:pt x="112" y="34"/>
                    </a:lnTo>
                    <a:lnTo>
                      <a:pt x="112" y="34"/>
                    </a:lnTo>
                    <a:lnTo>
                      <a:pt x="112" y="38"/>
                    </a:lnTo>
                    <a:lnTo>
                      <a:pt x="112" y="42"/>
                    </a:lnTo>
                    <a:lnTo>
                      <a:pt x="112" y="46"/>
                    </a:lnTo>
                    <a:lnTo>
                      <a:pt x="112" y="46"/>
                    </a:lnTo>
                    <a:lnTo>
                      <a:pt x="112" y="46"/>
                    </a:lnTo>
                    <a:lnTo>
                      <a:pt x="112" y="50"/>
                    </a:lnTo>
                    <a:lnTo>
                      <a:pt x="112" y="50"/>
                    </a:lnTo>
                    <a:lnTo>
                      <a:pt x="112" y="50"/>
                    </a:lnTo>
                    <a:lnTo>
                      <a:pt x="112" y="52"/>
                    </a:lnTo>
                    <a:lnTo>
                      <a:pt x="112" y="52"/>
                    </a:lnTo>
                    <a:lnTo>
                      <a:pt x="112" y="56"/>
                    </a:lnTo>
                    <a:lnTo>
                      <a:pt x="112" y="56"/>
                    </a:lnTo>
                    <a:lnTo>
                      <a:pt x="112" y="56"/>
                    </a:lnTo>
                    <a:lnTo>
                      <a:pt x="112" y="60"/>
                    </a:lnTo>
                    <a:lnTo>
                      <a:pt x="112" y="60"/>
                    </a:lnTo>
                    <a:lnTo>
                      <a:pt x="112" y="60"/>
                    </a:lnTo>
                    <a:lnTo>
                      <a:pt x="112" y="60"/>
                    </a:lnTo>
                    <a:lnTo>
                      <a:pt x="112" y="60"/>
                    </a:lnTo>
                    <a:lnTo>
                      <a:pt x="112" y="60"/>
                    </a:lnTo>
                    <a:lnTo>
                      <a:pt x="112" y="60"/>
                    </a:lnTo>
                    <a:lnTo>
                      <a:pt x="112" y="60"/>
                    </a:lnTo>
                    <a:lnTo>
                      <a:pt x="116" y="60"/>
                    </a:lnTo>
                    <a:lnTo>
                      <a:pt x="116" y="60"/>
                    </a:lnTo>
                    <a:lnTo>
                      <a:pt x="116" y="64"/>
                    </a:lnTo>
                    <a:lnTo>
                      <a:pt x="120" y="64"/>
                    </a:lnTo>
                    <a:lnTo>
                      <a:pt x="120" y="64"/>
                    </a:lnTo>
                    <a:lnTo>
                      <a:pt x="120" y="60"/>
                    </a:lnTo>
                    <a:lnTo>
                      <a:pt x="122" y="60"/>
                    </a:lnTo>
                    <a:lnTo>
                      <a:pt x="126" y="60"/>
                    </a:lnTo>
                    <a:lnTo>
                      <a:pt x="126" y="60"/>
                    </a:lnTo>
                    <a:lnTo>
                      <a:pt x="130" y="60"/>
                    </a:lnTo>
                    <a:lnTo>
                      <a:pt x="130" y="60"/>
                    </a:lnTo>
                    <a:lnTo>
                      <a:pt x="130" y="60"/>
                    </a:lnTo>
                    <a:lnTo>
                      <a:pt x="130" y="60"/>
                    </a:lnTo>
                    <a:lnTo>
                      <a:pt x="130" y="60"/>
                    </a:lnTo>
                    <a:lnTo>
                      <a:pt x="134" y="60"/>
                    </a:lnTo>
                    <a:lnTo>
                      <a:pt x="134" y="60"/>
                    </a:lnTo>
                    <a:lnTo>
                      <a:pt x="134" y="64"/>
                    </a:lnTo>
                    <a:lnTo>
                      <a:pt x="134" y="64"/>
                    </a:lnTo>
                    <a:lnTo>
                      <a:pt x="130" y="64"/>
                    </a:lnTo>
                    <a:lnTo>
                      <a:pt x="130" y="64"/>
                    </a:lnTo>
                    <a:lnTo>
                      <a:pt x="134" y="64"/>
                    </a:lnTo>
                    <a:lnTo>
                      <a:pt x="130" y="68"/>
                    </a:lnTo>
                    <a:lnTo>
                      <a:pt x="130" y="72"/>
                    </a:lnTo>
                    <a:lnTo>
                      <a:pt x="130" y="72"/>
                    </a:lnTo>
                    <a:lnTo>
                      <a:pt x="130" y="72"/>
                    </a:lnTo>
                    <a:lnTo>
                      <a:pt x="130" y="72"/>
                    </a:lnTo>
                    <a:lnTo>
                      <a:pt x="126" y="72"/>
                    </a:lnTo>
                    <a:lnTo>
                      <a:pt x="126" y="72"/>
                    </a:lnTo>
                    <a:lnTo>
                      <a:pt x="126" y="72"/>
                    </a:lnTo>
                    <a:lnTo>
                      <a:pt x="122" y="72"/>
                    </a:lnTo>
                    <a:lnTo>
                      <a:pt x="122" y="72"/>
                    </a:lnTo>
                    <a:lnTo>
                      <a:pt x="122" y="68"/>
                    </a:lnTo>
                    <a:lnTo>
                      <a:pt x="122" y="68"/>
                    </a:lnTo>
                    <a:lnTo>
                      <a:pt x="122" y="68"/>
                    </a:lnTo>
                    <a:lnTo>
                      <a:pt x="122" y="68"/>
                    </a:lnTo>
                    <a:lnTo>
                      <a:pt x="122" y="68"/>
                    </a:lnTo>
                    <a:lnTo>
                      <a:pt x="122" y="68"/>
                    </a:lnTo>
                    <a:lnTo>
                      <a:pt x="122" y="68"/>
                    </a:lnTo>
                    <a:lnTo>
                      <a:pt x="122" y="72"/>
                    </a:lnTo>
                    <a:lnTo>
                      <a:pt x="122" y="72"/>
                    </a:lnTo>
                    <a:lnTo>
                      <a:pt x="122" y="72"/>
                    </a:lnTo>
                    <a:lnTo>
                      <a:pt x="122" y="72"/>
                    </a:lnTo>
                    <a:lnTo>
                      <a:pt x="122" y="72"/>
                    </a:lnTo>
                    <a:lnTo>
                      <a:pt x="122" y="72"/>
                    </a:lnTo>
                    <a:lnTo>
                      <a:pt x="120" y="76"/>
                    </a:lnTo>
                    <a:lnTo>
                      <a:pt x="120" y="76"/>
                    </a:lnTo>
                    <a:lnTo>
                      <a:pt x="120" y="76"/>
                    </a:lnTo>
                    <a:lnTo>
                      <a:pt x="120" y="76"/>
                    </a:lnTo>
                    <a:lnTo>
                      <a:pt x="120" y="76"/>
                    </a:lnTo>
                    <a:lnTo>
                      <a:pt x="120" y="76"/>
                    </a:lnTo>
                    <a:lnTo>
                      <a:pt x="122" y="76"/>
                    </a:lnTo>
                    <a:lnTo>
                      <a:pt x="122" y="76"/>
                    </a:lnTo>
                    <a:lnTo>
                      <a:pt x="122" y="76"/>
                    </a:lnTo>
                    <a:lnTo>
                      <a:pt x="122" y="76"/>
                    </a:lnTo>
                    <a:lnTo>
                      <a:pt x="122" y="76"/>
                    </a:lnTo>
                    <a:lnTo>
                      <a:pt x="122" y="76"/>
                    </a:lnTo>
                    <a:lnTo>
                      <a:pt x="122" y="76"/>
                    </a:lnTo>
                    <a:lnTo>
                      <a:pt x="122" y="76"/>
                    </a:lnTo>
                    <a:lnTo>
                      <a:pt x="122" y="76"/>
                    </a:lnTo>
                    <a:lnTo>
                      <a:pt x="122" y="76"/>
                    </a:lnTo>
                    <a:lnTo>
                      <a:pt x="120" y="76"/>
                    </a:lnTo>
                    <a:lnTo>
                      <a:pt x="120" y="76"/>
                    </a:lnTo>
                    <a:lnTo>
                      <a:pt x="120" y="76"/>
                    </a:lnTo>
                    <a:lnTo>
                      <a:pt x="120" y="78"/>
                    </a:lnTo>
                    <a:lnTo>
                      <a:pt x="120" y="78"/>
                    </a:lnTo>
                    <a:lnTo>
                      <a:pt x="122" y="76"/>
                    </a:lnTo>
                    <a:lnTo>
                      <a:pt x="122" y="76"/>
                    </a:lnTo>
                    <a:lnTo>
                      <a:pt x="122" y="78"/>
                    </a:lnTo>
                    <a:lnTo>
                      <a:pt x="120" y="78"/>
                    </a:lnTo>
                    <a:lnTo>
                      <a:pt x="120" y="78"/>
                    </a:lnTo>
                    <a:lnTo>
                      <a:pt x="120" y="78"/>
                    </a:lnTo>
                    <a:lnTo>
                      <a:pt x="120" y="78"/>
                    </a:lnTo>
                    <a:lnTo>
                      <a:pt x="120" y="82"/>
                    </a:lnTo>
                    <a:lnTo>
                      <a:pt x="120" y="82"/>
                    </a:lnTo>
                    <a:lnTo>
                      <a:pt x="120" y="82"/>
                    </a:lnTo>
                    <a:lnTo>
                      <a:pt x="120" y="86"/>
                    </a:lnTo>
                    <a:lnTo>
                      <a:pt x="120" y="90"/>
                    </a:lnTo>
                    <a:lnTo>
                      <a:pt x="120" y="90"/>
                    </a:lnTo>
                    <a:lnTo>
                      <a:pt x="120" y="90"/>
                    </a:lnTo>
                    <a:lnTo>
                      <a:pt x="120" y="90"/>
                    </a:lnTo>
                    <a:lnTo>
                      <a:pt x="116" y="90"/>
                    </a:lnTo>
                    <a:lnTo>
                      <a:pt x="116" y="94"/>
                    </a:lnTo>
                    <a:lnTo>
                      <a:pt x="116" y="94"/>
                    </a:lnTo>
                    <a:lnTo>
                      <a:pt x="116" y="94"/>
                    </a:lnTo>
                    <a:lnTo>
                      <a:pt x="116" y="94"/>
                    </a:lnTo>
                    <a:lnTo>
                      <a:pt x="112" y="94"/>
                    </a:lnTo>
                    <a:lnTo>
                      <a:pt x="112" y="94"/>
                    </a:lnTo>
                    <a:lnTo>
                      <a:pt x="112" y="94"/>
                    </a:lnTo>
                    <a:lnTo>
                      <a:pt x="112" y="90"/>
                    </a:lnTo>
                    <a:lnTo>
                      <a:pt x="108" y="90"/>
                    </a:lnTo>
                    <a:lnTo>
                      <a:pt x="108" y="90"/>
                    </a:lnTo>
                    <a:lnTo>
                      <a:pt x="108" y="90"/>
                    </a:lnTo>
                    <a:lnTo>
                      <a:pt x="108" y="90"/>
                    </a:lnTo>
                    <a:lnTo>
                      <a:pt x="108" y="86"/>
                    </a:lnTo>
                    <a:lnTo>
                      <a:pt x="108" y="90"/>
                    </a:lnTo>
                    <a:lnTo>
                      <a:pt x="108" y="90"/>
                    </a:lnTo>
                    <a:lnTo>
                      <a:pt x="108" y="90"/>
                    </a:lnTo>
                    <a:lnTo>
                      <a:pt x="106" y="90"/>
                    </a:lnTo>
                    <a:lnTo>
                      <a:pt x="106" y="90"/>
                    </a:lnTo>
                    <a:lnTo>
                      <a:pt x="106" y="86"/>
                    </a:lnTo>
                    <a:lnTo>
                      <a:pt x="106" y="86"/>
                    </a:lnTo>
                    <a:lnTo>
                      <a:pt x="106" y="86"/>
                    </a:lnTo>
                    <a:lnTo>
                      <a:pt x="106" y="86"/>
                    </a:lnTo>
                    <a:lnTo>
                      <a:pt x="102" y="86"/>
                    </a:lnTo>
                    <a:lnTo>
                      <a:pt x="102" y="86"/>
                    </a:lnTo>
                    <a:lnTo>
                      <a:pt x="102" y="86"/>
                    </a:lnTo>
                    <a:lnTo>
                      <a:pt x="102" y="86"/>
                    </a:lnTo>
                    <a:lnTo>
                      <a:pt x="98" y="86"/>
                    </a:lnTo>
                    <a:lnTo>
                      <a:pt x="98" y="86"/>
                    </a:lnTo>
                    <a:lnTo>
                      <a:pt x="98" y="86"/>
                    </a:lnTo>
                    <a:lnTo>
                      <a:pt x="98" y="86"/>
                    </a:lnTo>
                    <a:lnTo>
                      <a:pt x="98" y="86"/>
                    </a:lnTo>
                    <a:lnTo>
                      <a:pt x="98" y="86"/>
                    </a:lnTo>
                    <a:lnTo>
                      <a:pt x="98" y="86"/>
                    </a:lnTo>
                    <a:lnTo>
                      <a:pt x="94" y="86"/>
                    </a:lnTo>
                    <a:lnTo>
                      <a:pt x="94" y="86"/>
                    </a:lnTo>
                    <a:lnTo>
                      <a:pt x="94" y="86"/>
                    </a:lnTo>
                    <a:lnTo>
                      <a:pt x="94" y="86"/>
                    </a:lnTo>
                    <a:lnTo>
                      <a:pt x="90" y="86"/>
                    </a:lnTo>
                    <a:lnTo>
                      <a:pt x="86" y="86"/>
                    </a:lnTo>
                    <a:lnTo>
                      <a:pt x="86" y="86"/>
                    </a:lnTo>
                    <a:lnTo>
                      <a:pt x="86" y="86"/>
                    </a:lnTo>
                    <a:lnTo>
                      <a:pt x="86" y="86"/>
                    </a:lnTo>
                    <a:lnTo>
                      <a:pt x="86" y="86"/>
                    </a:lnTo>
                    <a:lnTo>
                      <a:pt x="82" y="90"/>
                    </a:lnTo>
                    <a:lnTo>
                      <a:pt x="82" y="90"/>
                    </a:lnTo>
                    <a:lnTo>
                      <a:pt x="82" y="90"/>
                    </a:lnTo>
                    <a:lnTo>
                      <a:pt x="80" y="90"/>
                    </a:lnTo>
                    <a:lnTo>
                      <a:pt x="80" y="94"/>
                    </a:lnTo>
                    <a:lnTo>
                      <a:pt x="80" y="94"/>
                    </a:lnTo>
                    <a:lnTo>
                      <a:pt x="80" y="94"/>
                    </a:lnTo>
                    <a:lnTo>
                      <a:pt x="80" y="94"/>
                    </a:lnTo>
                    <a:lnTo>
                      <a:pt x="76" y="94"/>
                    </a:lnTo>
                    <a:lnTo>
                      <a:pt x="76" y="94"/>
                    </a:lnTo>
                    <a:lnTo>
                      <a:pt x="76" y="94"/>
                    </a:lnTo>
                    <a:lnTo>
                      <a:pt x="76" y="94"/>
                    </a:lnTo>
                    <a:lnTo>
                      <a:pt x="76" y="94"/>
                    </a:lnTo>
                    <a:lnTo>
                      <a:pt x="72" y="94"/>
                    </a:lnTo>
                    <a:lnTo>
                      <a:pt x="72" y="94"/>
                    </a:lnTo>
                    <a:lnTo>
                      <a:pt x="72" y="94"/>
                    </a:lnTo>
                    <a:lnTo>
                      <a:pt x="72" y="94"/>
                    </a:lnTo>
                    <a:lnTo>
                      <a:pt x="72" y="94"/>
                    </a:lnTo>
                    <a:lnTo>
                      <a:pt x="68" y="94"/>
                    </a:lnTo>
                    <a:lnTo>
                      <a:pt x="64" y="94"/>
                    </a:lnTo>
                    <a:lnTo>
                      <a:pt x="64" y="94"/>
                    </a:lnTo>
                    <a:lnTo>
                      <a:pt x="64" y="94"/>
                    </a:lnTo>
                    <a:lnTo>
                      <a:pt x="64" y="94"/>
                    </a:lnTo>
                    <a:lnTo>
                      <a:pt x="60" y="94"/>
                    </a:lnTo>
                    <a:lnTo>
                      <a:pt x="60" y="94"/>
                    </a:lnTo>
                    <a:lnTo>
                      <a:pt x="60" y="94"/>
                    </a:lnTo>
                    <a:lnTo>
                      <a:pt x="60" y="94"/>
                    </a:lnTo>
                    <a:lnTo>
                      <a:pt x="60" y="94"/>
                    </a:lnTo>
                    <a:lnTo>
                      <a:pt x="60" y="94"/>
                    </a:lnTo>
                    <a:lnTo>
                      <a:pt x="60" y="94"/>
                    </a:lnTo>
                    <a:lnTo>
                      <a:pt x="56" y="94"/>
                    </a:lnTo>
                    <a:lnTo>
                      <a:pt x="56" y="94"/>
                    </a:lnTo>
                    <a:lnTo>
                      <a:pt x="56" y="94"/>
                    </a:lnTo>
                    <a:lnTo>
                      <a:pt x="56" y="9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2" name="Freeform 119">
                <a:extLst>
                  <a:ext uri="{FF2B5EF4-FFF2-40B4-BE49-F238E27FC236}">
                    <a16:creationId xmlns:a16="http://schemas.microsoft.com/office/drawing/2014/main" id="{EB58F777-3C67-4EBB-919C-B25E6D18E983}"/>
                  </a:ext>
                </a:extLst>
              </p:cNvPr>
              <p:cNvSpPr>
                <a:spLocks/>
              </p:cNvSpPr>
              <p:nvPr/>
            </p:nvSpPr>
            <p:spPr bwMode="auto">
              <a:xfrm>
                <a:off x="4807900" y="8572562"/>
                <a:ext cx="111525" cy="149862"/>
              </a:xfrm>
              <a:custGeom>
                <a:avLst/>
                <a:gdLst>
                  <a:gd name="T0" fmla="*/ 0 w 64"/>
                  <a:gd name="T1" fmla="*/ 68 h 86"/>
                  <a:gd name="T2" fmla="*/ 0 w 64"/>
                  <a:gd name="T3" fmla="*/ 64 h 86"/>
                  <a:gd name="T4" fmla="*/ 4 w 64"/>
                  <a:gd name="T5" fmla="*/ 60 h 86"/>
                  <a:gd name="T6" fmla="*/ 8 w 64"/>
                  <a:gd name="T7" fmla="*/ 58 h 86"/>
                  <a:gd name="T8" fmla="*/ 8 w 64"/>
                  <a:gd name="T9" fmla="*/ 54 h 86"/>
                  <a:gd name="T10" fmla="*/ 12 w 64"/>
                  <a:gd name="T11" fmla="*/ 54 h 86"/>
                  <a:gd name="T12" fmla="*/ 16 w 64"/>
                  <a:gd name="T13" fmla="*/ 50 h 86"/>
                  <a:gd name="T14" fmla="*/ 12 w 64"/>
                  <a:gd name="T15" fmla="*/ 46 h 86"/>
                  <a:gd name="T16" fmla="*/ 16 w 64"/>
                  <a:gd name="T17" fmla="*/ 46 h 86"/>
                  <a:gd name="T18" fmla="*/ 12 w 64"/>
                  <a:gd name="T19" fmla="*/ 38 h 86"/>
                  <a:gd name="T20" fmla="*/ 12 w 64"/>
                  <a:gd name="T21" fmla="*/ 30 h 86"/>
                  <a:gd name="T22" fmla="*/ 12 w 64"/>
                  <a:gd name="T23" fmla="*/ 28 h 86"/>
                  <a:gd name="T24" fmla="*/ 8 w 64"/>
                  <a:gd name="T25" fmla="*/ 24 h 86"/>
                  <a:gd name="T26" fmla="*/ 12 w 64"/>
                  <a:gd name="T27" fmla="*/ 20 h 86"/>
                  <a:gd name="T28" fmla="*/ 12 w 64"/>
                  <a:gd name="T29" fmla="*/ 20 h 86"/>
                  <a:gd name="T30" fmla="*/ 12 w 64"/>
                  <a:gd name="T31" fmla="*/ 16 h 86"/>
                  <a:gd name="T32" fmla="*/ 8 w 64"/>
                  <a:gd name="T33" fmla="*/ 12 h 86"/>
                  <a:gd name="T34" fmla="*/ 8 w 64"/>
                  <a:gd name="T35" fmla="*/ 12 h 86"/>
                  <a:gd name="T36" fmla="*/ 4 w 64"/>
                  <a:gd name="T37" fmla="*/ 4 h 86"/>
                  <a:gd name="T38" fmla="*/ 12 w 64"/>
                  <a:gd name="T39" fmla="*/ 4 h 86"/>
                  <a:gd name="T40" fmla="*/ 16 w 64"/>
                  <a:gd name="T41" fmla="*/ 0 h 86"/>
                  <a:gd name="T42" fmla="*/ 24 w 64"/>
                  <a:gd name="T43" fmla="*/ 0 h 86"/>
                  <a:gd name="T44" fmla="*/ 26 w 64"/>
                  <a:gd name="T45" fmla="*/ 4 h 86"/>
                  <a:gd name="T46" fmla="*/ 34 w 64"/>
                  <a:gd name="T47" fmla="*/ 8 h 86"/>
                  <a:gd name="T48" fmla="*/ 34 w 64"/>
                  <a:gd name="T49" fmla="*/ 12 h 86"/>
                  <a:gd name="T50" fmla="*/ 42 w 64"/>
                  <a:gd name="T51" fmla="*/ 20 h 86"/>
                  <a:gd name="T52" fmla="*/ 42 w 64"/>
                  <a:gd name="T53" fmla="*/ 24 h 86"/>
                  <a:gd name="T54" fmla="*/ 46 w 64"/>
                  <a:gd name="T55" fmla="*/ 28 h 86"/>
                  <a:gd name="T56" fmla="*/ 42 w 64"/>
                  <a:gd name="T57" fmla="*/ 28 h 86"/>
                  <a:gd name="T58" fmla="*/ 46 w 64"/>
                  <a:gd name="T59" fmla="*/ 28 h 86"/>
                  <a:gd name="T60" fmla="*/ 50 w 64"/>
                  <a:gd name="T61" fmla="*/ 30 h 86"/>
                  <a:gd name="T62" fmla="*/ 52 w 64"/>
                  <a:gd name="T63" fmla="*/ 34 h 86"/>
                  <a:gd name="T64" fmla="*/ 56 w 64"/>
                  <a:gd name="T65" fmla="*/ 30 h 86"/>
                  <a:gd name="T66" fmla="*/ 60 w 64"/>
                  <a:gd name="T67" fmla="*/ 30 h 86"/>
                  <a:gd name="T68" fmla="*/ 60 w 64"/>
                  <a:gd name="T69" fmla="*/ 34 h 86"/>
                  <a:gd name="T70" fmla="*/ 56 w 64"/>
                  <a:gd name="T71" fmla="*/ 34 h 86"/>
                  <a:gd name="T72" fmla="*/ 60 w 64"/>
                  <a:gd name="T73" fmla="*/ 38 h 86"/>
                  <a:gd name="T74" fmla="*/ 60 w 64"/>
                  <a:gd name="T75" fmla="*/ 42 h 86"/>
                  <a:gd name="T76" fmla="*/ 60 w 64"/>
                  <a:gd name="T77" fmla="*/ 54 h 86"/>
                  <a:gd name="T78" fmla="*/ 64 w 64"/>
                  <a:gd name="T79" fmla="*/ 58 h 86"/>
                  <a:gd name="T80" fmla="*/ 60 w 64"/>
                  <a:gd name="T81" fmla="*/ 64 h 86"/>
                  <a:gd name="T82" fmla="*/ 56 w 64"/>
                  <a:gd name="T83" fmla="*/ 72 h 86"/>
                  <a:gd name="T84" fmla="*/ 56 w 64"/>
                  <a:gd name="T85" fmla="*/ 76 h 86"/>
                  <a:gd name="T86" fmla="*/ 52 w 64"/>
                  <a:gd name="T87" fmla="*/ 76 h 86"/>
                  <a:gd name="T88" fmla="*/ 46 w 64"/>
                  <a:gd name="T89" fmla="*/ 78 h 86"/>
                  <a:gd name="T90" fmla="*/ 42 w 64"/>
                  <a:gd name="T91" fmla="*/ 78 h 86"/>
                  <a:gd name="T92" fmla="*/ 34 w 64"/>
                  <a:gd name="T93" fmla="*/ 82 h 86"/>
                  <a:gd name="T94" fmla="*/ 30 w 64"/>
                  <a:gd name="T95" fmla="*/ 86 h 86"/>
                  <a:gd name="T96" fmla="*/ 30 w 64"/>
                  <a:gd name="T97" fmla="*/ 78 h 86"/>
                  <a:gd name="T98" fmla="*/ 26 w 64"/>
                  <a:gd name="T99" fmla="*/ 76 h 86"/>
                  <a:gd name="T100" fmla="*/ 20 w 64"/>
                  <a:gd name="T101" fmla="*/ 76 h 86"/>
                  <a:gd name="T102" fmla="*/ 20 w 64"/>
                  <a:gd name="T103" fmla="*/ 72 h 86"/>
                  <a:gd name="T104" fmla="*/ 12 w 64"/>
                  <a:gd name="T105" fmla="*/ 78 h 86"/>
                  <a:gd name="T106" fmla="*/ 12 w 64"/>
                  <a:gd name="T107" fmla="*/ 82 h 86"/>
                  <a:gd name="T108" fmla="*/ 12 w 64"/>
                  <a:gd name="T109" fmla="*/ 82 h 86"/>
                  <a:gd name="T110" fmla="*/ 8 w 64"/>
                  <a:gd name="T111" fmla="*/ 78 h 86"/>
                  <a:gd name="T112" fmla="*/ 4 w 64"/>
                  <a:gd name="T113" fmla="*/ 76 h 86"/>
                  <a:gd name="T114" fmla="*/ 4 w 64"/>
                  <a:gd name="T115" fmla="*/ 76 h 86"/>
                  <a:gd name="T116" fmla="*/ 0 w 64"/>
                  <a:gd name="T117"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86">
                    <a:moveTo>
                      <a:pt x="0" y="72"/>
                    </a:moveTo>
                    <a:lnTo>
                      <a:pt x="0" y="72"/>
                    </a:lnTo>
                    <a:lnTo>
                      <a:pt x="0" y="72"/>
                    </a:lnTo>
                    <a:lnTo>
                      <a:pt x="0" y="72"/>
                    </a:lnTo>
                    <a:lnTo>
                      <a:pt x="0" y="72"/>
                    </a:lnTo>
                    <a:lnTo>
                      <a:pt x="0" y="68"/>
                    </a:lnTo>
                    <a:lnTo>
                      <a:pt x="0" y="68"/>
                    </a:lnTo>
                    <a:lnTo>
                      <a:pt x="0" y="68"/>
                    </a:lnTo>
                    <a:lnTo>
                      <a:pt x="0" y="68"/>
                    </a:lnTo>
                    <a:lnTo>
                      <a:pt x="0" y="64"/>
                    </a:lnTo>
                    <a:lnTo>
                      <a:pt x="0" y="64"/>
                    </a:lnTo>
                    <a:lnTo>
                      <a:pt x="0" y="64"/>
                    </a:lnTo>
                    <a:lnTo>
                      <a:pt x="0" y="64"/>
                    </a:lnTo>
                    <a:lnTo>
                      <a:pt x="4" y="64"/>
                    </a:lnTo>
                    <a:lnTo>
                      <a:pt x="4" y="60"/>
                    </a:lnTo>
                    <a:lnTo>
                      <a:pt x="4" y="60"/>
                    </a:lnTo>
                    <a:lnTo>
                      <a:pt x="4" y="60"/>
                    </a:lnTo>
                    <a:lnTo>
                      <a:pt x="4" y="60"/>
                    </a:lnTo>
                    <a:lnTo>
                      <a:pt x="4" y="58"/>
                    </a:lnTo>
                    <a:lnTo>
                      <a:pt x="4" y="58"/>
                    </a:lnTo>
                    <a:lnTo>
                      <a:pt x="8" y="58"/>
                    </a:lnTo>
                    <a:lnTo>
                      <a:pt x="8" y="58"/>
                    </a:lnTo>
                    <a:lnTo>
                      <a:pt x="8" y="58"/>
                    </a:lnTo>
                    <a:lnTo>
                      <a:pt x="8" y="58"/>
                    </a:lnTo>
                    <a:lnTo>
                      <a:pt x="8" y="58"/>
                    </a:lnTo>
                    <a:lnTo>
                      <a:pt x="8" y="58"/>
                    </a:lnTo>
                    <a:lnTo>
                      <a:pt x="8" y="58"/>
                    </a:lnTo>
                    <a:lnTo>
                      <a:pt x="8" y="58"/>
                    </a:lnTo>
                    <a:lnTo>
                      <a:pt x="8" y="54"/>
                    </a:lnTo>
                    <a:lnTo>
                      <a:pt x="8" y="54"/>
                    </a:lnTo>
                    <a:lnTo>
                      <a:pt x="8" y="54"/>
                    </a:lnTo>
                    <a:lnTo>
                      <a:pt x="8" y="54"/>
                    </a:lnTo>
                    <a:lnTo>
                      <a:pt x="8" y="54"/>
                    </a:lnTo>
                    <a:lnTo>
                      <a:pt x="8" y="54"/>
                    </a:lnTo>
                    <a:lnTo>
                      <a:pt x="12" y="54"/>
                    </a:lnTo>
                    <a:lnTo>
                      <a:pt x="12" y="54"/>
                    </a:lnTo>
                    <a:lnTo>
                      <a:pt x="12" y="54"/>
                    </a:lnTo>
                    <a:lnTo>
                      <a:pt x="16" y="54"/>
                    </a:lnTo>
                    <a:lnTo>
                      <a:pt x="16" y="54"/>
                    </a:lnTo>
                    <a:lnTo>
                      <a:pt x="16" y="54"/>
                    </a:lnTo>
                    <a:lnTo>
                      <a:pt x="16" y="50"/>
                    </a:lnTo>
                    <a:lnTo>
                      <a:pt x="16" y="50"/>
                    </a:lnTo>
                    <a:lnTo>
                      <a:pt x="16" y="50"/>
                    </a:lnTo>
                    <a:lnTo>
                      <a:pt x="16" y="50"/>
                    </a:lnTo>
                    <a:lnTo>
                      <a:pt x="16" y="50"/>
                    </a:lnTo>
                    <a:lnTo>
                      <a:pt x="16" y="46"/>
                    </a:lnTo>
                    <a:lnTo>
                      <a:pt x="12" y="46"/>
                    </a:lnTo>
                    <a:lnTo>
                      <a:pt x="12" y="46"/>
                    </a:lnTo>
                    <a:lnTo>
                      <a:pt x="12" y="42"/>
                    </a:lnTo>
                    <a:lnTo>
                      <a:pt x="12" y="42"/>
                    </a:lnTo>
                    <a:lnTo>
                      <a:pt x="12" y="46"/>
                    </a:lnTo>
                    <a:lnTo>
                      <a:pt x="16" y="46"/>
                    </a:lnTo>
                    <a:lnTo>
                      <a:pt x="16" y="46"/>
                    </a:lnTo>
                    <a:lnTo>
                      <a:pt x="16" y="46"/>
                    </a:lnTo>
                    <a:lnTo>
                      <a:pt x="16" y="42"/>
                    </a:lnTo>
                    <a:lnTo>
                      <a:pt x="16" y="42"/>
                    </a:lnTo>
                    <a:lnTo>
                      <a:pt x="16" y="42"/>
                    </a:lnTo>
                    <a:lnTo>
                      <a:pt x="16" y="42"/>
                    </a:lnTo>
                    <a:lnTo>
                      <a:pt x="12" y="38"/>
                    </a:lnTo>
                    <a:lnTo>
                      <a:pt x="12" y="38"/>
                    </a:lnTo>
                    <a:lnTo>
                      <a:pt x="12" y="38"/>
                    </a:lnTo>
                    <a:lnTo>
                      <a:pt x="12" y="38"/>
                    </a:lnTo>
                    <a:lnTo>
                      <a:pt x="12" y="38"/>
                    </a:lnTo>
                    <a:lnTo>
                      <a:pt x="12" y="34"/>
                    </a:lnTo>
                    <a:lnTo>
                      <a:pt x="12" y="34"/>
                    </a:lnTo>
                    <a:lnTo>
                      <a:pt x="12" y="30"/>
                    </a:lnTo>
                    <a:lnTo>
                      <a:pt x="12" y="30"/>
                    </a:lnTo>
                    <a:lnTo>
                      <a:pt x="12" y="28"/>
                    </a:lnTo>
                    <a:lnTo>
                      <a:pt x="12" y="28"/>
                    </a:lnTo>
                    <a:lnTo>
                      <a:pt x="16" y="28"/>
                    </a:lnTo>
                    <a:lnTo>
                      <a:pt x="16" y="28"/>
                    </a:lnTo>
                    <a:lnTo>
                      <a:pt x="12" y="28"/>
                    </a:lnTo>
                    <a:lnTo>
                      <a:pt x="12" y="24"/>
                    </a:lnTo>
                    <a:lnTo>
                      <a:pt x="12" y="28"/>
                    </a:lnTo>
                    <a:lnTo>
                      <a:pt x="8" y="28"/>
                    </a:lnTo>
                    <a:lnTo>
                      <a:pt x="8" y="28"/>
                    </a:lnTo>
                    <a:lnTo>
                      <a:pt x="8" y="28"/>
                    </a:lnTo>
                    <a:lnTo>
                      <a:pt x="8" y="24"/>
                    </a:lnTo>
                    <a:lnTo>
                      <a:pt x="12" y="24"/>
                    </a:lnTo>
                    <a:lnTo>
                      <a:pt x="12" y="24"/>
                    </a:lnTo>
                    <a:lnTo>
                      <a:pt x="12" y="20"/>
                    </a:lnTo>
                    <a:lnTo>
                      <a:pt x="12" y="20"/>
                    </a:lnTo>
                    <a:lnTo>
                      <a:pt x="12" y="20"/>
                    </a:lnTo>
                    <a:lnTo>
                      <a:pt x="12" y="20"/>
                    </a:lnTo>
                    <a:lnTo>
                      <a:pt x="12" y="20"/>
                    </a:lnTo>
                    <a:lnTo>
                      <a:pt x="16" y="20"/>
                    </a:lnTo>
                    <a:lnTo>
                      <a:pt x="16" y="20"/>
                    </a:lnTo>
                    <a:lnTo>
                      <a:pt x="16" y="20"/>
                    </a:lnTo>
                    <a:lnTo>
                      <a:pt x="16" y="20"/>
                    </a:lnTo>
                    <a:lnTo>
                      <a:pt x="12" y="20"/>
                    </a:lnTo>
                    <a:lnTo>
                      <a:pt x="12" y="20"/>
                    </a:lnTo>
                    <a:lnTo>
                      <a:pt x="12" y="20"/>
                    </a:lnTo>
                    <a:lnTo>
                      <a:pt x="12" y="20"/>
                    </a:lnTo>
                    <a:lnTo>
                      <a:pt x="12" y="20"/>
                    </a:lnTo>
                    <a:lnTo>
                      <a:pt x="12" y="20"/>
                    </a:lnTo>
                    <a:lnTo>
                      <a:pt x="12" y="16"/>
                    </a:lnTo>
                    <a:lnTo>
                      <a:pt x="8" y="16"/>
                    </a:lnTo>
                    <a:lnTo>
                      <a:pt x="8" y="12"/>
                    </a:lnTo>
                    <a:lnTo>
                      <a:pt x="8" y="12"/>
                    </a:lnTo>
                    <a:lnTo>
                      <a:pt x="8" y="12"/>
                    </a:lnTo>
                    <a:lnTo>
                      <a:pt x="8" y="12"/>
                    </a:lnTo>
                    <a:lnTo>
                      <a:pt x="8" y="12"/>
                    </a:lnTo>
                    <a:lnTo>
                      <a:pt x="8" y="12"/>
                    </a:lnTo>
                    <a:lnTo>
                      <a:pt x="8" y="12"/>
                    </a:lnTo>
                    <a:lnTo>
                      <a:pt x="8" y="12"/>
                    </a:lnTo>
                    <a:lnTo>
                      <a:pt x="8" y="12"/>
                    </a:lnTo>
                    <a:lnTo>
                      <a:pt x="8" y="12"/>
                    </a:lnTo>
                    <a:lnTo>
                      <a:pt x="8" y="12"/>
                    </a:lnTo>
                    <a:lnTo>
                      <a:pt x="8" y="12"/>
                    </a:lnTo>
                    <a:lnTo>
                      <a:pt x="8" y="8"/>
                    </a:lnTo>
                    <a:lnTo>
                      <a:pt x="8" y="8"/>
                    </a:lnTo>
                    <a:lnTo>
                      <a:pt x="8" y="8"/>
                    </a:lnTo>
                    <a:lnTo>
                      <a:pt x="8" y="8"/>
                    </a:lnTo>
                    <a:lnTo>
                      <a:pt x="4" y="4"/>
                    </a:lnTo>
                    <a:lnTo>
                      <a:pt x="4" y="4"/>
                    </a:lnTo>
                    <a:lnTo>
                      <a:pt x="4" y="4"/>
                    </a:lnTo>
                    <a:lnTo>
                      <a:pt x="8" y="4"/>
                    </a:lnTo>
                    <a:lnTo>
                      <a:pt x="8" y="4"/>
                    </a:lnTo>
                    <a:lnTo>
                      <a:pt x="8" y="4"/>
                    </a:lnTo>
                    <a:lnTo>
                      <a:pt x="12" y="4"/>
                    </a:lnTo>
                    <a:lnTo>
                      <a:pt x="12" y="4"/>
                    </a:lnTo>
                    <a:lnTo>
                      <a:pt x="12" y="4"/>
                    </a:lnTo>
                    <a:lnTo>
                      <a:pt x="16" y="0"/>
                    </a:lnTo>
                    <a:lnTo>
                      <a:pt x="16" y="0"/>
                    </a:lnTo>
                    <a:lnTo>
                      <a:pt x="16" y="0"/>
                    </a:lnTo>
                    <a:lnTo>
                      <a:pt x="16" y="0"/>
                    </a:lnTo>
                    <a:lnTo>
                      <a:pt x="20" y="0"/>
                    </a:lnTo>
                    <a:lnTo>
                      <a:pt x="20" y="0"/>
                    </a:lnTo>
                    <a:lnTo>
                      <a:pt x="20" y="0"/>
                    </a:lnTo>
                    <a:lnTo>
                      <a:pt x="20" y="0"/>
                    </a:lnTo>
                    <a:lnTo>
                      <a:pt x="24" y="0"/>
                    </a:lnTo>
                    <a:lnTo>
                      <a:pt x="24" y="0"/>
                    </a:lnTo>
                    <a:lnTo>
                      <a:pt x="26" y="0"/>
                    </a:lnTo>
                    <a:lnTo>
                      <a:pt x="26" y="0"/>
                    </a:lnTo>
                    <a:lnTo>
                      <a:pt x="26" y="0"/>
                    </a:lnTo>
                    <a:lnTo>
                      <a:pt x="26" y="0"/>
                    </a:lnTo>
                    <a:lnTo>
                      <a:pt x="26" y="4"/>
                    </a:lnTo>
                    <a:lnTo>
                      <a:pt x="26" y="4"/>
                    </a:lnTo>
                    <a:lnTo>
                      <a:pt x="30" y="4"/>
                    </a:lnTo>
                    <a:lnTo>
                      <a:pt x="30" y="4"/>
                    </a:lnTo>
                    <a:lnTo>
                      <a:pt x="30" y="4"/>
                    </a:lnTo>
                    <a:lnTo>
                      <a:pt x="30" y="8"/>
                    </a:lnTo>
                    <a:lnTo>
                      <a:pt x="30" y="8"/>
                    </a:lnTo>
                    <a:lnTo>
                      <a:pt x="34" y="8"/>
                    </a:lnTo>
                    <a:lnTo>
                      <a:pt x="34" y="8"/>
                    </a:lnTo>
                    <a:lnTo>
                      <a:pt x="34" y="8"/>
                    </a:lnTo>
                    <a:lnTo>
                      <a:pt x="34" y="8"/>
                    </a:lnTo>
                    <a:lnTo>
                      <a:pt x="34" y="12"/>
                    </a:lnTo>
                    <a:lnTo>
                      <a:pt x="34" y="12"/>
                    </a:lnTo>
                    <a:lnTo>
                      <a:pt x="34" y="12"/>
                    </a:lnTo>
                    <a:lnTo>
                      <a:pt x="34" y="12"/>
                    </a:lnTo>
                    <a:lnTo>
                      <a:pt x="34" y="12"/>
                    </a:lnTo>
                    <a:lnTo>
                      <a:pt x="38" y="16"/>
                    </a:lnTo>
                    <a:lnTo>
                      <a:pt x="38" y="16"/>
                    </a:lnTo>
                    <a:lnTo>
                      <a:pt x="42" y="20"/>
                    </a:lnTo>
                    <a:lnTo>
                      <a:pt x="42" y="20"/>
                    </a:lnTo>
                    <a:lnTo>
                      <a:pt x="42" y="20"/>
                    </a:lnTo>
                    <a:lnTo>
                      <a:pt x="42" y="20"/>
                    </a:lnTo>
                    <a:lnTo>
                      <a:pt x="46" y="20"/>
                    </a:lnTo>
                    <a:lnTo>
                      <a:pt x="46" y="20"/>
                    </a:lnTo>
                    <a:lnTo>
                      <a:pt x="42" y="24"/>
                    </a:lnTo>
                    <a:lnTo>
                      <a:pt x="42" y="24"/>
                    </a:lnTo>
                    <a:lnTo>
                      <a:pt x="42" y="24"/>
                    </a:lnTo>
                    <a:lnTo>
                      <a:pt x="42" y="24"/>
                    </a:lnTo>
                    <a:lnTo>
                      <a:pt x="42" y="24"/>
                    </a:lnTo>
                    <a:lnTo>
                      <a:pt x="42" y="24"/>
                    </a:lnTo>
                    <a:lnTo>
                      <a:pt x="46" y="24"/>
                    </a:lnTo>
                    <a:lnTo>
                      <a:pt x="46" y="28"/>
                    </a:lnTo>
                    <a:lnTo>
                      <a:pt x="46" y="28"/>
                    </a:lnTo>
                    <a:lnTo>
                      <a:pt x="46" y="28"/>
                    </a:lnTo>
                    <a:lnTo>
                      <a:pt x="46" y="28"/>
                    </a:lnTo>
                    <a:lnTo>
                      <a:pt x="42" y="28"/>
                    </a:lnTo>
                    <a:lnTo>
                      <a:pt x="42" y="28"/>
                    </a:lnTo>
                    <a:lnTo>
                      <a:pt x="42" y="28"/>
                    </a:lnTo>
                    <a:lnTo>
                      <a:pt x="42" y="28"/>
                    </a:lnTo>
                    <a:lnTo>
                      <a:pt x="42" y="28"/>
                    </a:lnTo>
                    <a:lnTo>
                      <a:pt x="42" y="28"/>
                    </a:lnTo>
                    <a:lnTo>
                      <a:pt x="42" y="28"/>
                    </a:lnTo>
                    <a:lnTo>
                      <a:pt x="46" y="28"/>
                    </a:lnTo>
                    <a:lnTo>
                      <a:pt x="46" y="28"/>
                    </a:lnTo>
                    <a:lnTo>
                      <a:pt x="46" y="28"/>
                    </a:lnTo>
                    <a:lnTo>
                      <a:pt x="46" y="30"/>
                    </a:lnTo>
                    <a:lnTo>
                      <a:pt x="46" y="30"/>
                    </a:lnTo>
                    <a:lnTo>
                      <a:pt x="46" y="30"/>
                    </a:lnTo>
                    <a:lnTo>
                      <a:pt x="46" y="30"/>
                    </a:lnTo>
                    <a:lnTo>
                      <a:pt x="50" y="30"/>
                    </a:lnTo>
                    <a:lnTo>
                      <a:pt x="50" y="30"/>
                    </a:lnTo>
                    <a:lnTo>
                      <a:pt x="50" y="30"/>
                    </a:lnTo>
                    <a:lnTo>
                      <a:pt x="52" y="30"/>
                    </a:lnTo>
                    <a:lnTo>
                      <a:pt x="52" y="30"/>
                    </a:lnTo>
                    <a:lnTo>
                      <a:pt x="52" y="30"/>
                    </a:lnTo>
                    <a:lnTo>
                      <a:pt x="52" y="34"/>
                    </a:lnTo>
                    <a:lnTo>
                      <a:pt x="52" y="34"/>
                    </a:lnTo>
                    <a:lnTo>
                      <a:pt x="52" y="34"/>
                    </a:lnTo>
                    <a:lnTo>
                      <a:pt x="52" y="30"/>
                    </a:lnTo>
                    <a:lnTo>
                      <a:pt x="56" y="30"/>
                    </a:lnTo>
                    <a:lnTo>
                      <a:pt x="56" y="30"/>
                    </a:lnTo>
                    <a:lnTo>
                      <a:pt x="56" y="30"/>
                    </a:lnTo>
                    <a:lnTo>
                      <a:pt x="56" y="30"/>
                    </a:lnTo>
                    <a:lnTo>
                      <a:pt x="56" y="30"/>
                    </a:lnTo>
                    <a:lnTo>
                      <a:pt x="56" y="30"/>
                    </a:lnTo>
                    <a:lnTo>
                      <a:pt x="56" y="30"/>
                    </a:lnTo>
                    <a:lnTo>
                      <a:pt x="60" y="30"/>
                    </a:lnTo>
                    <a:lnTo>
                      <a:pt x="60" y="30"/>
                    </a:lnTo>
                    <a:lnTo>
                      <a:pt x="60" y="30"/>
                    </a:lnTo>
                    <a:lnTo>
                      <a:pt x="60" y="30"/>
                    </a:lnTo>
                    <a:lnTo>
                      <a:pt x="60" y="30"/>
                    </a:lnTo>
                    <a:lnTo>
                      <a:pt x="60" y="30"/>
                    </a:lnTo>
                    <a:lnTo>
                      <a:pt x="60" y="30"/>
                    </a:lnTo>
                    <a:lnTo>
                      <a:pt x="60" y="34"/>
                    </a:lnTo>
                    <a:lnTo>
                      <a:pt x="60" y="34"/>
                    </a:lnTo>
                    <a:lnTo>
                      <a:pt x="60" y="34"/>
                    </a:lnTo>
                    <a:lnTo>
                      <a:pt x="60" y="34"/>
                    </a:lnTo>
                    <a:lnTo>
                      <a:pt x="60" y="30"/>
                    </a:lnTo>
                    <a:lnTo>
                      <a:pt x="60" y="30"/>
                    </a:lnTo>
                    <a:lnTo>
                      <a:pt x="56" y="34"/>
                    </a:lnTo>
                    <a:lnTo>
                      <a:pt x="56" y="34"/>
                    </a:lnTo>
                    <a:lnTo>
                      <a:pt x="60" y="38"/>
                    </a:lnTo>
                    <a:lnTo>
                      <a:pt x="60" y="38"/>
                    </a:lnTo>
                    <a:lnTo>
                      <a:pt x="60" y="38"/>
                    </a:lnTo>
                    <a:lnTo>
                      <a:pt x="60" y="38"/>
                    </a:lnTo>
                    <a:lnTo>
                      <a:pt x="60" y="38"/>
                    </a:lnTo>
                    <a:lnTo>
                      <a:pt x="60" y="38"/>
                    </a:lnTo>
                    <a:lnTo>
                      <a:pt x="60" y="38"/>
                    </a:lnTo>
                    <a:lnTo>
                      <a:pt x="60" y="38"/>
                    </a:lnTo>
                    <a:lnTo>
                      <a:pt x="60" y="38"/>
                    </a:lnTo>
                    <a:lnTo>
                      <a:pt x="60" y="38"/>
                    </a:lnTo>
                    <a:lnTo>
                      <a:pt x="60" y="42"/>
                    </a:lnTo>
                    <a:lnTo>
                      <a:pt x="60" y="42"/>
                    </a:lnTo>
                    <a:lnTo>
                      <a:pt x="60" y="42"/>
                    </a:lnTo>
                    <a:lnTo>
                      <a:pt x="56" y="42"/>
                    </a:lnTo>
                    <a:lnTo>
                      <a:pt x="56" y="46"/>
                    </a:lnTo>
                    <a:lnTo>
                      <a:pt x="56" y="50"/>
                    </a:lnTo>
                    <a:lnTo>
                      <a:pt x="60" y="54"/>
                    </a:lnTo>
                    <a:lnTo>
                      <a:pt x="60" y="54"/>
                    </a:lnTo>
                    <a:lnTo>
                      <a:pt x="60" y="58"/>
                    </a:lnTo>
                    <a:lnTo>
                      <a:pt x="60" y="58"/>
                    </a:lnTo>
                    <a:lnTo>
                      <a:pt x="60" y="58"/>
                    </a:lnTo>
                    <a:lnTo>
                      <a:pt x="64" y="58"/>
                    </a:lnTo>
                    <a:lnTo>
                      <a:pt x="64" y="58"/>
                    </a:lnTo>
                    <a:lnTo>
                      <a:pt x="64" y="60"/>
                    </a:lnTo>
                    <a:lnTo>
                      <a:pt x="64" y="60"/>
                    </a:lnTo>
                    <a:lnTo>
                      <a:pt x="64" y="60"/>
                    </a:lnTo>
                    <a:lnTo>
                      <a:pt x="64" y="60"/>
                    </a:lnTo>
                    <a:lnTo>
                      <a:pt x="64" y="60"/>
                    </a:lnTo>
                    <a:lnTo>
                      <a:pt x="60" y="64"/>
                    </a:lnTo>
                    <a:lnTo>
                      <a:pt x="60" y="64"/>
                    </a:lnTo>
                    <a:lnTo>
                      <a:pt x="60" y="64"/>
                    </a:lnTo>
                    <a:lnTo>
                      <a:pt x="60" y="64"/>
                    </a:lnTo>
                    <a:lnTo>
                      <a:pt x="56" y="64"/>
                    </a:lnTo>
                    <a:lnTo>
                      <a:pt x="56" y="68"/>
                    </a:lnTo>
                    <a:lnTo>
                      <a:pt x="56" y="72"/>
                    </a:lnTo>
                    <a:lnTo>
                      <a:pt x="56" y="72"/>
                    </a:lnTo>
                    <a:lnTo>
                      <a:pt x="56" y="72"/>
                    </a:lnTo>
                    <a:lnTo>
                      <a:pt x="60" y="72"/>
                    </a:lnTo>
                    <a:lnTo>
                      <a:pt x="60" y="72"/>
                    </a:lnTo>
                    <a:lnTo>
                      <a:pt x="60" y="76"/>
                    </a:lnTo>
                    <a:lnTo>
                      <a:pt x="56" y="76"/>
                    </a:lnTo>
                    <a:lnTo>
                      <a:pt x="56" y="76"/>
                    </a:lnTo>
                    <a:lnTo>
                      <a:pt x="56" y="76"/>
                    </a:lnTo>
                    <a:lnTo>
                      <a:pt x="56" y="76"/>
                    </a:lnTo>
                    <a:lnTo>
                      <a:pt x="56" y="76"/>
                    </a:lnTo>
                    <a:lnTo>
                      <a:pt x="52" y="76"/>
                    </a:lnTo>
                    <a:lnTo>
                      <a:pt x="52" y="76"/>
                    </a:lnTo>
                    <a:lnTo>
                      <a:pt x="52" y="76"/>
                    </a:lnTo>
                    <a:lnTo>
                      <a:pt x="52" y="76"/>
                    </a:lnTo>
                    <a:lnTo>
                      <a:pt x="50" y="76"/>
                    </a:lnTo>
                    <a:lnTo>
                      <a:pt x="50" y="76"/>
                    </a:lnTo>
                    <a:lnTo>
                      <a:pt x="50" y="78"/>
                    </a:lnTo>
                    <a:lnTo>
                      <a:pt x="46" y="78"/>
                    </a:lnTo>
                    <a:lnTo>
                      <a:pt x="46" y="78"/>
                    </a:lnTo>
                    <a:lnTo>
                      <a:pt x="46" y="78"/>
                    </a:lnTo>
                    <a:lnTo>
                      <a:pt x="46" y="78"/>
                    </a:lnTo>
                    <a:lnTo>
                      <a:pt x="42" y="78"/>
                    </a:lnTo>
                    <a:lnTo>
                      <a:pt x="42" y="78"/>
                    </a:lnTo>
                    <a:lnTo>
                      <a:pt x="42" y="78"/>
                    </a:lnTo>
                    <a:lnTo>
                      <a:pt x="42" y="78"/>
                    </a:lnTo>
                    <a:lnTo>
                      <a:pt x="38" y="78"/>
                    </a:lnTo>
                    <a:lnTo>
                      <a:pt x="38" y="78"/>
                    </a:lnTo>
                    <a:lnTo>
                      <a:pt x="34" y="78"/>
                    </a:lnTo>
                    <a:lnTo>
                      <a:pt x="34" y="82"/>
                    </a:lnTo>
                    <a:lnTo>
                      <a:pt x="34" y="82"/>
                    </a:lnTo>
                    <a:lnTo>
                      <a:pt x="34" y="82"/>
                    </a:lnTo>
                    <a:lnTo>
                      <a:pt x="34" y="82"/>
                    </a:lnTo>
                    <a:lnTo>
                      <a:pt x="34" y="86"/>
                    </a:lnTo>
                    <a:lnTo>
                      <a:pt x="34" y="86"/>
                    </a:lnTo>
                    <a:lnTo>
                      <a:pt x="30" y="86"/>
                    </a:lnTo>
                    <a:lnTo>
                      <a:pt x="30" y="86"/>
                    </a:lnTo>
                    <a:lnTo>
                      <a:pt x="30" y="82"/>
                    </a:lnTo>
                    <a:lnTo>
                      <a:pt x="30" y="82"/>
                    </a:lnTo>
                    <a:lnTo>
                      <a:pt x="30" y="82"/>
                    </a:lnTo>
                    <a:lnTo>
                      <a:pt x="30" y="82"/>
                    </a:lnTo>
                    <a:lnTo>
                      <a:pt x="30" y="78"/>
                    </a:lnTo>
                    <a:lnTo>
                      <a:pt x="30" y="78"/>
                    </a:lnTo>
                    <a:lnTo>
                      <a:pt x="30" y="78"/>
                    </a:lnTo>
                    <a:lnTo>
                      <a:pt x="26" y="76"/>
                    </a:lnTo>
                    <a:lnTo>
                      <a:pt x="26" y="76"/>
                    </a:lnTo>
                    <a:lnTo>
                      <a:pt x="26" y="76"/>
                    </a:lnTo>
                    <a:lnTo>
                      <a:pt x="26" y="76"/>
                    </a:lnTo>
                    <a:lnTo>
                      <a:pt x="26" y="76"/>
                    </a:lnTo>
                    <a:lnTo>
                      <a:pt x="26" y="72"/>
                    </a:lnTo>
                    <a:lnTo>
                      <a:pt x="24" y="72"/>
                    </a:lnTo>
                    <a:lnTo>
                      <a:pt x="24" y="72"/>
                    </a:lnTo>
                    <a:lnTo>
                      <a:pt x="24" y="72"/>
                    </a:lnTo>
                    <a:lnTo>
                      <a:pt x="24" y="72"/>
                    </a:lnTo>
                    <a:lnTo>
                      <a:pt x="20" y="76"/>
                    </a:lnTo>
                    <a:lnTo>
                      <a:pt x="20" y="72"/>
                    </a:lnTo>
                    <a:lnTo>
                      <a:pt x="20" y="72"/>
                    </a:lnTo>
                    <a:lnTo>
                      <a:pt x="20" y="72"/>
                    </a:lnTo>
                    <a:lnTo>
                      <a:pt x="20" y="72"/>
                    </a:lnTo>
                    <a:lnTo>
                      <a:pt x="20" y="72"/>
                    </a:lnTo>
                    <a:lnTo>
                      <a:pt x="20" y="72"/>
                    </a:lnTo>
                    <a:lnTo>
                      <a:pt x="20" y="72"/>
                    </a:lnTo>
                    <a:lnTo>
                      <a:pt x="20" y="72"/>
                    </a:lnTo>
                    <a:lnTo>
                      <a:pt x="16" y="72"/>
                    </a:lnTo>
                    <a:lnTo>
                      <a:pt x="16" y="72"/>
                    </a:lnTo>
                    <a:lnTo>
                      <a:pt x="16" y="76"/>
                    </a:lnTo>
                    <a:lnTo>
                      <a:pt x="12" y="78"/>
                    </a:lnTo>
                    <a:lnTo>
                      <a:pt x="12" y="78"/>
                    </a:lnTo>
                    <a:lnTo>
                      <a:pt x="16" y="78"/>
                    </a:lnTo>
                    <a:lnTo>
                      <a:pt x="16" y="78"/>
                    </a:lnTo>
                    <a:lnTo>
                      <a:pt x="16" y="82"/>
                    </a:lnTo>
                    <a:lnTo>
                      <a:pt x="12" y="82"/>
                    </a:lnTo>
                    <a:lnTo>
                      <a:pt x="12" y="82"/>
                    </a:lnTo>
                    <a:lnTo>
                      <a:pt x="16" y="86"/>
                    </a:lnTo>
                    <a:lnTo>
                      <a:pt x="12" y="86"/>
                    </a:lnTo>
                    <a:lnTo>
                      <a:pt x="12" y="86"/>
                    </a:lnTo>
                    <a:lnTo>
                      <a:pt x="12" y="82"/>
                    </a:lnTo>
                    <a:lnTo>
                      <a:pt x="12" y="82"/>
                    </a:lnTo>
                    <a:lnTo>
                      <a:pt x="12" y="82"/>
                    </a:lnTo>
                    <a:lnTo>
                      <a:pt x="12" y="82"/>
                    </a:lnTo>
                    <a:lnTo>
                      <a:pt x="12" y="82"/>
                    </a:lnTo>
                    <a:lnTo>
                      <a:pt x="12" y="82"/>
                    </a:lnTo>
                    <a:lnTo>
                      <a:pt x="8" y="78"/>
                    </a:lnTo>
                    <a:lnTo>
                      <a:pt x="8" y="78"/>
                    </a:lnTo>
                    <a:lnTo>
                      <a:pt x="8" y="78"/>
                    </a:lnTo>
                    <a:lnTo>
                      <a:pt x="8" y="78"/>
                    </a:lnTo>
                    <a:lnTo>
                      <a:pt x="8" y="78"/>
                    </a:lnTo>
                    <a:lnTo>
                      <a:pt x="8" y="76"/>
                    </a:lnTo>
                    <a:lnTo>
                      <a:pt x="4" y="78"/>
                    </a:lnTo>
                    <a:lnTo>
                      <a:pt x="4" y="76"/>
                    </a:lnTo>
                    <a:lnTo>
                      <a:pt x="4" y="76"/>
                    </a:lnTo>
                    <a:lnTo>
                      <a:pt x="4" y="76"/>
                    </a:lnTo>
                    <a:lnTo>
                      <a:pt x="0" y="76"/>
                    </a:lnTo>
                    <a:lnTo>
                      <a:pt x="4" y="76"/>
                    </a:lnTo>
                    <a:lnTo>
                      <a:pt x="4" y="76"/>
                    </a:lnTo>
                    <a:lnTo>
                      <a:pt x="4" y="76"/>
                    </a:lnTo>
                    <a:lnTo>
                      <a:pt x="4" y="76"/>
                    </a:lnTo>
                    <a:lnTo>
                      <a:pt x="4" y="76"/>
                    </a:lnTo>
                    <a:lnTo>
                      <a:pt x="0" y="76"/>
                    </a:lnTo>
                    <a:lnTo>
                      <a:pt x="0" y="76"/>
                    </a:lnTo>
                    <a:lnTo>
                      <a:pt x="0" y="76"/>
                    </a:lnTo>
                    <a:lnTo>
                      <a:pt x="0" y="76"/>
                    </a:lnTo>
                    <a:lnTo>
                      <a:pt x="0" y="72"/>
                    </a:lnTo>
                    <a:lnTo>
                      <a:pt x="0" y="72"/>
                    </a:lnTo>
                    <a:lnTo>
                      <a:pt x="0" y="72"/>
                    </a:lnTo>
                    <a:lnTo>
                      <a:pt x="0" y="72"/>
                    </a:lnTo>
                    <a:lnTo>
                      <a:pt x="0" y="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3" name="Freeform 120">
                <a:extLst>
                  <a:ext uri="{FF2B5EF4-FFF2-40B4-BE49-F238E27FC236}">
                    <a16:creationId xmlns:a16="http://schemas.microsoft.com/office/drawing/2014/main" id="{63F6E770-9075-4C55-ADF3-C63AE5810792}"/>
                  </a:ext>
                </a:extLst>
              </p:cNvPr>
              <p:cNvSpPr>
                <a:spLocks/>
              </p:cNvSpPr>
              <p:nvPr/>
            </p:nvSpPr>
            <p:spPr bwMode="auto">
              <a:xfrm>
                <a:off x="4769563" y="8450581"/>
                <a:ext cx="142892" cy="66218"/>
              </a:xfrm>
              <a:custGeom>
                <a:avLst/>
                <a:gdLst>
                  <a:gd name="T0" fmla="*/ 30 w 82"/>
                  <a:gd name="T1" fmla="*/ 30 h 38"/>
                  <a:gd name="T2" fmla="*/ 26 w 82"/>
                  <a:gd name="T3" fmla="*/ 34 h 38"/>
                  <a:gd name="T4" fmla="*/ 30 w 82"/>
                  <a:gd name="T5" fmla="*/ 38 h 38"/>
                  <a:gd name="T6" fmla="*/ 26 w 82"/>
                  <a:gd name="T7" fmla="*/ 38 h 38"/>
                  <a:gd name="T8" fmla="*/ 22 w 82"/>
                  <a:gd name="T9" fmla="*/ 38 h 38"/>
                  <a:gd name="T10" fmla="*/ 22 w 82"/>
                  <a:gd name="T11" fmla="*/ 38 h 38"/>
                  <a:gd name="T12" fmla="*/ 20 w 82"/>
                  <a:gd name="T13" fmla="*/ 38 h 38"/>
                  <a:gd name="T14" fmla="*/ 16 w 82"/>
                  <a:gd name="T15" fmla="*/ 38 h 38"/>
                  <a:gd name="T16" fmla="*/ 8 w 82"/>
                  <a:gd name="T17" fmla="*/ 34 h 38"/>
                  <a:gd name="T18" fmla="*/ 8 w 82"/>
                  <a:gd name="T19" fmla="*/ 34 h 38"/>
                  <a:gd name="T20" fmla="*/ 4 w 82"/>
                  <a:gd name="T21" fmla="*/ 34 h 38"/>
                  <a:gd name="T22" fmla="*/ 4 w 82"/>
                  <a:gd name="T23" fmla="*/ 30 h 38"/>
                  <a:gd name="T24" fmla="*/ 0 w 82"/>
                  <a:gd name="T25" fmla="*/ 26 h 38"/>
                  <a:gd name="T26" fmla="*/ 0 w 82"/>
                  <a:gd name="T27" fmla="*/ 22 h 38"/>
                  <a:gd name="T28" fmla="*/ 0 w 82"/>
                  <a:gd name="T29" fmla="*/ 18 h 38"/>
                  <a:gd name="T30" fmla="*/ 4 w 82"/>
                  <a:gd name="T31" fmla="*/ 14 h 38"/>
                  <a:gd name="T32" fmla="*/ 8 w 82"/>
                  <a:gd name="T33" fmla="*/ 14 h 38"/>
                  <a:gd name="T34" fmla="*/ 12 w 82"/>
                  <a:gd name="T35" fmla="*/ 14 h 38"/>
                  <a:gd name="T36" fmla="*/ 16 w 82"/>
                  <a:gd name="T37" fmla="*/ 12 h 38"/>
                  <a:gd name="T38" fmla="*/ 20 w 82"/>
                  <a:gd name="T39" fmla="*/ 8 h 38"/>
                  <a:gd name="T40" fmla="*/ 20 w 82"/>
                  <a:gd name="T41" fmla="*/ 8 h 38"/>
                  <a:gd name="T42" fmla="*/ 22 w 82"/>
                  <a:gd name="T43" fmla="*/ 4 h 38"/>
                  <a:gd name="T44" fmla="*/ 30 w 82"/>
                  <a:gd name="T45" fmla="*/ 0 h 38"/>
                  <a:gd name="T46" fmla="*/ 30 w 82"/>
                  <a:gd name="T47" fmla="*/ 4 h 38"/>
                  <a:gd name="T48" fmla="*/ 34 w 82"/>
                  <a:gd name="T49" fmla="*/ 0 h 38"/>
                  <a:gd name="T50" fmla="*/ 38 w 82"/>
                  <a:gd name="T51" fmla="*/ 0 h 38"/>
                  <a:gd name="T52" fmla="*/ 42 w 82"/>
                  <a:gd name="T53" fmla="*/ 4 h 38"/>
                  <a:gd name="T54" fmla="*/ 42 w 82"/>
                  <a:gd name="T55" fmla="*/ 8 h 38"/>
                  <a:gd name="T56" fmla="*/ 42 w 82"/>
                  <a:gd name="T57" fmla="*/ 8 h 38"/>
                  <a:gd name="T58" fmla="*/ 46 w 82"/>
                  <a:gd name="T59" fmla="*/ 8 h 38"/>
                  <a:gd name="T60" fmla="*/ 46 w 82"/>
                  <a:gd name="T61" fmla="*/ 8 h 38"/>
                  <a:gd name="T62" fmla="*/ 48 w 82"/>
                  <a:gd name="T63" fmla="*/ 4 h 38"/>
                  <a:gd name="T64" fmla="*/ 56 w 82"/>
                  <a:gd name="T65" fmla="*/ 4 h 38"/>
                  <a:gd name="T66" fmla="*/ 60 w 82"/>
                  <a:gd name="T67" fmla="*/ 8 h 38"/>
                  <a:gd name="T68" fmla="*/ 64 w 82"/>
                  <a:gd name="T69" fmla="*/ 4 h 38"/>
                  <a:gd name="T70" fmla="*/ 68 w 82"/>
                  <a:gd name="T71" fmla="*/ 4 h 38"/>
                  <a:gd name="T72" fmla="*/ 72 w 82"/>
                  <a:gd name="T73" fmla="*/ 4 h 38"/>
                  <a:gd name="T74" fmla="*/ 74 w 82"/>
                  <a:gd name="T75" fmla="*/ 8 h 38"/>
                  <a:gd name="T76" fmla="*/ 82 w 82"/>
                  <a:gd name="T77" fmla="*/ 12 h 38"/>
                  <a:gd name="T78" fmla="*/ 78 w 82"/>
                  <a:gd name="T79" fmla="*/ 14 h 38"/>
                  <a:gd name="T80" fmla="*/ 74 w 82"/>
                  <a:gd name="T81" fmla="*/ 22 h 38"/>
                  <a:gd name="T82" fmla="*/ 74 w 82"/>
                  <a:gd name="T83" fmla="*/ 26 h 38"/>
                  <a:gd name="T84" fmla="*/ 72 w 82"/>
                  <a:gd name="T85" fmla="*/ 26 h 38"/>
                  <a:gd name="T86" fmla="*/ 68 w 82"/>
                  <a:gd name="T87" fmla="*/ 26 h 38"/>
                  <a:gd name="T88" fmla="*/ 64 w 82"/>
                  <a:gd name="T89" fmla="*/ 22 h 38"/>
                  <a:gd name="T90" fmla="*/ 60 w 82"/>
                  <a:gd name="T91" fmla="*/ 22 h 38"/>
                  <a:gd name="T92" fmla="*/ 56 w 82"/>
                  <a:gd name="T93" fmla="*/ 22 h 38"/>
                  <a:gd name="T94" fmla="*/ 52 w 82"/>
                  <a:gd name="T95" fmla="*/ 22 h 38"/>
                  <a:gd name="T96" fmla="*/ 48 w 82"/>
                  <a:gd name="T97" fmla="*/ 26 h 38"/>
                  <a:gd name="T98" fmla="*/ 48 w 82"/>
                  <a:gd name="T99" fmla="*/ 26 h 38"/>
                  <a:gd name="T100" fmla="*/ 46 w 82"/>
                  <a:gd name="T101" fmla="*/ 30 h 38"/>
                  <a:gd name="T102" fmla="*/ 46 w 82"/>
                  <a:gd name="T103" fmla="*/ 30 h 38"/>
                  <a:gd name="T104" fmla="*/ 42 w 82"/>
                  <a:gd name="T105" fmla="*/ 30 h 38"/>
                  <a:gd name="T106" fmla="*/ 38 w 82"/>
                  <a:gd name="T107" fmla="*/ 30 h 38"/>
                  <a:gd name="T108" fmla="*/ 30 w 82"/>
                  <a:gd name="T10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 h="38">
                    <a:moveTo>
                      <a:pt x="30" y="30"/>
                    </a:moveTo>
                    <a:lnTo>
                      <a:pt x="30" y="30"/>
                    </a:lnTo>
                    <a:lnTo>
                      <a:pt x="30" y="30"/>
                    </a:lnTo>
                    <a:lnTo>
                      <a:pt x="30" y="30"/>
                    </a:lnTo>
                    <a:lnTo>
                      <a:pt x="30" y="34"/>
                    </a:lnTo>
                    <a:lnTo>
                      <a:pt x="26" y="34"/>
                    </a:lnTo>
                    <a:lnTo>
                      <a:pt x="26" y="34"/>
                    </a:lnTo>
                    <a:lnTo>
                      <a:pt x="26" y="34"/>
                    </a:lnTo>
                    <a:lnTo>
                      <a:pt x="26" y="34"/>
                    </a:lnTo>
                    <a:lnTo>
                      <a:pt x="26" y="38"/>
                    </a:lnTo>
                    <a:lnTo>
                      <a:pt x="30" y="38"/>
                    </a:lnTo>
                    <a:lnTo>
                      <a:pt x="30" y="38"/>
                    </a:lnTo>
                    <a:lnTo>
                      <a:pt x="26" y="38"/>
                    </a:lnTo>
                    <a:lnTo>
                      <a:pt x="26" y="38"/>
                    </a:lnTo>
                    <a:lnTo>
                      <a:pt x="26" y="38"/>
                    </a:lnTo>
                    <a:lnTo>
                      <a:pt x="26" y="38"/>
                    </a:lnTo>
                    <a:lnTo>
                      <a:pt x="26" y="38"/>
                    </a:lnTo>
                    <a:lnTo>
                      <a:pt x="26" y="38"/>
                    </a:lnTo>
                    <a:lnTo>
                      <a:pt x="26" y="38"/>
                    </a:lnTo>
                    <a:lnTo>
                      <a:pt x="22" y="38"/>
                    </a:lnTo>
                    <a:lnTo>
                      <a:pt x="22" y="38"/>
                    </a:lnTo>
                    <a:lnTo>
                      <a:pt x="22" y="38"/>
                    </a:lnTo>
                    <a:lnTo>
                      <a:pt x="22" y="38"/>
                    </a:lnTo>
                    <a:lnTo>
                      <a:pt x="22" y="38"/>
                    </a:lnTo>
                    <a:lnTo>
                      <a:pt x="20" y="38"/>
                    </a:lnTo>
                    <a:lnTo>
                      <a:pt x="20" y="38"/>
                    </a:lnTo>
                    <a:lnTo>
                      <a:pt x="20" y="38"/>
                    </a:lnTo>
                    <a:lnTo>
                      <a:pt x="20" y="38"/>
                    </a:lnTo>
                    <a:lnTo>
                      <a:pt x="16" y="38"/>
                    </a:lnTo>
                    <a:lnTo>
                      <a:pt x="16" y="38"/>
                    </a:lnTo>
                    <a:lnTo>
                      <a:pt x="16" y="38"/>
                    </a:lnTo>
                    <a:lnTo>
                      <a:pt x="16" y="38"/>
                    </a:lnTo>
                    <a:lnTo>
                      <a:pt x="12" y="38"/>
                    </a:lnTo>
                    <a:lnTo>
                      <a:pt x="8" y="34"/>
                    </a:lnTo>
                    <a:lnTo>
                      <a:pt x="8" y="34"/>
                    </a:lnTo>
                    <a:lnTo>
                      <a:pt x="8" y="34"/>
                    </a:lnTo>
                    <a:lnTo>
                      <a:pt x="8" y="34"/>
                    </a:lnTo>
                    <a:lnTo>
                      <a:pt x="8" y="34"/>
                    </a:lnTo>
                    <a:lnTo>
                      <a:pt x="8" y="34"/>
                    </a:lnTo>
                    <a:lnTo>
                      <a:pt x="8" y="34"/>
                    </a:lnTo>
                    <a:lnTo>
                      <a:pt x="4" y="34"/>
                    </a:lnTo>
                    <a:lnTo>
                      <a:pt x="4" y="34"/>
                    </a:lnTo>
                    <a:lnTo>
                      <a:pt x="4" y="34"/>
                    </a:lnTo>
                    <a:lnTo>
                      <a:pt x="4" y="34"/>
                    </a:lnTo>
                    <a:lnTo>
                      <a:pt x="4" y="34"/>
                    </a:lnTo>
                    <a:lnTo>
                      <a:pt x="4" y="30"/>
                    </a:lnTo>
                    <a:lnTo>
                      <a:pt x="4" y="30"/>
                    </a:lnTo>
                    <a:lnTo>
                      <a:pt x="4" y="30"/>
                    </a:lnTo>
                    <a:lnTo>
                      <a:pt x="4" y="30"/>
                    </a:lnTo>
                    <a:lnTo>
                      <a:pt x="0" y="30"/>
                    </a:lnTo>
                    <a:lnTo>
                      <a:pt x="0" y="26"/>
                    </a:lnTo>
                    <a:lnTo>
                      <a:pt x="0" y="26"/>
                    </a:lnTo>
                    <a:lnTo>
                      <a:pt x="0" y="26"/>
                    </a:lnTo>
                    <a:lnTo>
                      <a:pt x="0" y="26"/>
                    </a:lnTo>
                    <a:lnTo>
                      <a:pt x="0" y="22"/>
                    </a:lnTo>
                    <a:lnTo>
                      <a:pt x="0" y="22"/>
                    </a:lnTo>
                    <a:lnTo>
                      <a:pt x="0" y="22"/>
                    </a:lnTo>
                    <a:lnTo>
                      <a:pt x="0" y="22"/>
                    </a:lnTo>
                    <a:lnTo>
                      <a:pt x="0" y="22"/>
                    </a:lnTo>
                    <a:lnTo>
                      <a:pt x="0" y="18"/>
                    </a:lnTo>
                    <a:lnTo>
                      <a:pt x="0" y="18"/>
                    </a:lnTo>
                    <a:lnTo>
                      <a:pt x="4" y="18"/>
                    </a:lnTo>
                    <a:lnTo>
                      <a:pt x="4" y="18"/>
                    </a:lnTo>
                    <a:lnTo>
                      <a:pt x="4" y="14"/>
                    </a:lnTo>
                    <a:lnTo>
                      <a:pt x="4" y="14"/>
                    </a:lnTo>
                    <a:lnTo>
                      <a:pt x="4" y="14"/>
                    </a:lnTo>
                    <a:lnTo>
                      <a:pt x="8" y="14"/>
                    </a:lnTo>
                    <a:lnTo>
                      <a:pt x="8" y="14"/>
                    </a:lnTo>
                    <a:lnTo>
                      <a:pt x="8" y="14"/>
                    </a:lnTo>
                    <a:lnTo>
                      <a:pt x="8" y="14"/>
                    </a:lnTo>
                    <a:lnTo>
                      <a:pt x="12" y="14"/>
                    </a:lnTo>
                    <a:lnTo>
                      <a:pt x="12" y="14"/>
                    </a:lnTo>
                    <a:lnTo>
                      <a:pt x="12" y="14"/>
                    </a:lnTo>
                    <a:lnTo>
                      <a:pt x="12" y="14"/>
                    </a:lnTo>
                    <a:lnTo>
                      <a:pt x="16" y="14"/>
                    </a:lnTo>
                    <a:lnTo>
                      <a:pt x="16" y="12"/>
                    </a:lnTo>
                    <a:lnTo>
                      <a:pt x="20" y="12"/>
                    </a:lnTo>
                    <a:lnTo>
                      <a:pt x="20" y="12"/>
                    </a:lnTo>
                    <a:lnTo>
                      <a:pt x="20" y="12"/>
                    </a:lnTo>
                    <a:lnTo>
                      <a:pt x="20" y="8"/>
                    </a:lnTo>
                    <a:lnTo>
                      <a:pt x="20" y="8"/>
                    </a:lnTo>
                    <a:lnTo>
                      <a:pt x="20" y="8"/>
                    </a:lnTo>
                    <a:lnTo>
                      <a:pt x="20" y="8"/>
                    </a:lnTo>
                    <a:lnTo>
                      <a:pt x="20" y="8"/>
                    </a:lnTo>
                    <a:lnTo>
                      <a:pt x="20" y="8"/>
                    </a:lnTo>
                    <a:lnTo>
                      <a:pt x="20" y="8"/>
                    </a:lnTo>
                    <a:lnTo>
                      <a:pt x="22" y="4"/>
                    </a:lnTo>
                    <a:lnTo>
                      <a:pt x="22" y="4"/>
                    </a:lnTo>
                    <a:lnTo>
                      <a:pt x="22" y="4"/>
                    </a:lnTo>
                    <a:lnTo>
                      <a:pt x="26" y="0"/>
                    </a:lnTo>
                    <a:lnTo>
                      <a:pt x="26" y="0"/>
                    </a:lnTo>
                    <a:lnTo>
                      <a:pt x="30" y="0"/>
                    </a:lnTo>
                    <a:lnTo>
                      <a:pt x="30" y="4"/>
                    </a:lnTo>
                    <a:lnTo>
                      <a:pt x="30" y="4"/>
                    </a:lnTo>
                    <a:lnTo>
                      <a:pt x="30" y="4"/>
                    </a:lnTo>
                    <a:lnTo>
                      <a:pt x="30" y="4"/>
                    </a:lnTo>
                    <a:lnTo>
                      <a:pt x="34" y="4"/>
                    </a:lnTo>
                    <a:lnTo>
                      <a:pt x="34" y="4"/>
                    </a:lnTo>
                    <a:lnTo>
                      <a:pt x="34" y="4"/>
                    </a:lnTo>
                    <a:lnTo>
                      <a:pt x="34" y="0"/>
                    </a:lnTo>
                    <a:lnTo>
                      <a:pt x="34" y="0"/>
                    </a:lnTo>
                    <a:lnTo>
                      <a:pt x="38" y="0"/>
                    </a:lnTo>
                    <a:lnTo>
                      <a:pt x="38" y="0"/>
                    </a:lnTo>
                    <a:lnTo>
                      <a:pt x="38" y="0"/>
                    </a:lnTo>
                    <a:lnTo>
                      <a:pt x="38" y="0"/>
                    </a:lnTo>
                    <a:lnTo>
                      <a:pt x="38" y="4"/>
                    </a:lnTo>
                    <a:lnTo>
                      <a:pt x="42" y="4"/>
                    </a:lnTo>
                    <a:lnTo>
                      <a:pt x="42" y="4"/>
                    </a:lnTo>
                    <a:lnTo>
                      <a:pt x="42" y="4"/>
                    </a:lnTo>
                    <a:lnTo>
                      <a:pt x="42" y="4"/>
                    </a:lnTo>
                    <a:lnTo>
                      <a:pt x="42" y="8"/>
                    </a:lnTo>
                    <a:lnTo>
                      <a:pt x="42" y="8"/>
                    </a:lnTo>
                    <a:lnTo>
                      <a:pt x="42" y="8"/>
                    </a:lnTo>
                    <a:lnTo>
                      <a:pt x="42" y="8"/>
                    </a:lnTo>
                    <a:lnTo>
                      <a:pt x="42" y="8"/>
                    </a:lnTo>
                    <a:lnTo>
                      <a:pt x="42" y="8"/>
                    </a:lnTo>
                    <a:lnTo>
                      <a:pt x="42" y="8"/>
                    </a:lnTo>
                    <a:lnTo>
                      <a:pt x="46" y="8"/>
                    </a:lnTo>
                    <a:lnTo>
                      <a:pt x="46" y="8"/>
                    </a:lnTo>
                    <a:lnTo>
                      <a:pt x="46" y="8"/>
                    </a:lnTo>
                    <a:lnTo>
                      <a:pt x="46" y="8"/>
                    </a:lnTo>
                    <a:lnTo>
                      <a:pt x="46" y="8"/>
                    </a:lnTo>
                    <a:lnTo>
                      <a:pt x="46" y="8"/>
                    </a:lnTo>
                    <a:lnTo>
                      <a:pt x="46" y="8"/>
                    </a:lnTo>
                    <a:lnTo>
                      <a:pt x="46" y="8"/>
                    </a:lnTo>
                    <a:lnTo>
                      <a:pt x="46" y="8"/>
                    </a:lnTo>
                    <a:lnTo>
                      <a:pt x="46" y="8"/>
                    </a:lnTo>
                    <a:lnTo>
                      <a:pt x="48" y="4"/>
                    </a:lnTo>
                    <a:lnTo>
                      <a:pt x="48" y="4"/>
                    </a:lnTo>
                    <a:lnTo>
                      <a:pt x="48" y="4"/>
                    </a:lnTo>
                    <a:lnTo>
                      <a:pt x="52" y="4"/>
                    </a:lnTo>
                    <a:lnTo>
                      <a:pt x="56" y="4"/>
                    </a:lnTo>
                    <a:lnTo>
                      <a:pt x="56" y="4"/>
                    </a:lnTo>
                    <a:lnTo>
                      <a:pt x="56" y="8"/>
                    </a:lnTo>
                    <a:lnTo>
                      <a:pt x="60" y="8"/>
                    </a:lnTo>
                    <a:lnTo>
                      <a:pt x="60" y="8"/>
                    </a:lnTo>
                    <a:lnTo>
                      <a:pt x="60" y="4"/>
                    </a:lnTo>
                    <a:lnTo>
                      <a:pt x="60" y="4"/>
                    </a:lnTo>
                    <a:lnTo>
                      <a:pt x="60" y="4"/>
                    </a:lnTo>
                    <a:lnTo>
                      <a:pt x="64" y="4"/>
                    </a:lnTo>
                    <a:lnTo>
                      <a:pt x="64" y="4"/>
                    </a:lnTo>
                    <a:lnTo>
                      <a:pt x="64" y="4"/>
                    </a:lnTo>
                    <a:lnTo>
                      <a:pt x="64" y="4"/>
                    </a:lnTo>
                    <a:lnTo>
                      <a:pt x="68" y="4"/>
                    </a:lnTo>
                    <a:lnTo>
                      <a:pt x="68" y="4"/>
                    </a:lnTo>
                    <a:lnTo>
                      <a:pt x="68" y="4"/>
                    </a:lnTo>
                    <a:lnTo>
                      <a:pt x="72" y="4"/>
                    </a:lnTo>
                    <a:lnTo>
                      <a:pt x="72" y="4"/>
                    </a:lnTo>
                    <a:lnTo>
                      <a:pt x="74" y="8"/>
                    </a:lnTo>
                    <a:lnTo>
                      <a:pt x="74" y="8"/>
                    </a:lnTo>
                    <a:lnTo>
                      <a:pt x="74" y="8"/>
                    </a:lnTo>
                    <a:lnTo>
                      <a:pt x="74" y="8"/>
                    </a:lnTo>
                    <a:lnTo>
                      <a:pt x="78" y="12"/>
                    </a:lnTo>
                    <a:lnTo>
                      <a:pt x="78" y="12"/>
                    </a:lnTo>
                    <a:lnTo>
                      <a:pt x="82" y="12"/>
                    </a:lnTo>
                    <a:lnTo>
                      <a:pt x="82" y="12"/>
                    </a:lnTo>
                    <a:lnTo>
                      <a:pt x="82" y="12"/>
                    </a:lnTo>
                    <a:lnTo>
                      <a:pt x="82" y="12"/>
                    </a:lnTo>
                    <a:lnTo>
                      <a:pt x="78" y="14"/>
                    </a:lnTo>
                    <a:lnTo>
                      <a:pt x="78" y="14"/>
                    </a:lnTo>
                    <a:lnTo>
                      <a:pt x="78" y="14"/>
                    </a:lnTo>
                    <a:lnTo>
                      <a:pt x="78" y="18"/>
                    </a:lnTo>
                    <a:lnTo>
                      <a:pt x="74" y="18"/>
                    </a:lnTo>
                    <a:lnTo>
                      <a:pt x="74" y="22"/>
                    </a:lnTo>
                    <a:lnTo>
                      <a:pt x="74" y="22"/>
                    </a:lnTo>
                    <a:lnTo>
                      <a:pt x="74" y="26"/>
                    </a:lnTo>
                    <a:lnTo>
                      <a:pt x="74" y="26"/>
                    </a:lnTo>
                    <a:lnTo>
                      <a:pt x="74" y="26"/>
                    </a:lnTo>
                    <a:lnTo>
                      <a:pt x="74" y="26"/>
                    </a:lnTo>
                    <a:lnTo>
                      <a:pt x="74" y="26"/>
                    </a:lnTo>
                    <a:lnTo>
                      <a:pt x="72" y="26"/>
                    </a:lnTo>
                    <a:lnTo>
                      <a:pt x="72" y="26"/>
                    </a:lnTo>
                    <a:lnTo>
                      <a:pt x="72" y="26"/>
                    </a:lnTo>
                    <a:lnTo>
                      <a:pt x="72" y="26"/>
                    </a:lnTo>
                    <a:lnTo>
                      <a:pt x="72" y="26"/>
                    </a:lnTo>
                    <a:lnTo>
                      <a:pt x="68" y="26"/>
                    </a:lnTo>
                    <a:lnTo>
                      <a:pt x="68" y="22"/>
                    </a:lnTo>
                    <a:lnTo>
                      <a:pt x="68" y="22"/>
                    </a:lnTo>
                    <a:lnTo>
                      <a:pt x="68" y="22"/>
                    </a:lnTo>
                    <a:lnTo>
                      <a:pt x="64" y="22"/>
                    </a:lnTo>
                    <a:lnTo>
                      <a:pt x="64" y="22"/>
                    </a:lnTo>
                    <a:lnTo>
                      <a:pt x="64" y="22"/>
                    </a:lnTo>
                    <a:lnTo>
                      <a:pt x="60" y="22"/>
                    </a:lnTo>
                    <a:lnTo>
                      <a:pt x="60" y="22"/>
                    </a:lnTo>
                    <a:lnTo>
                      <a:pt x="56" y="22"/>
                    </a:lnTo>
                    <a:lnTo>
                      <a:pt x="56" y="22"/>
                    </a:lnTo>
                    <a:lnTo>
                      <a:pt x="56" y="22"/>
                    </a:lnTo>
                    <a:lnTo>
                      <a:pt x="56" y="22"/>
                    </a:lnTo>
                    <a:lnTo>
                      <a:pt x="56" y="22"/>
                    </a:lnTo>
                    <a:lnTo>
                      <a:pt x="52" y="22"/>
                    </a:lnTo>
                    <a:lnTo>
                      <a:pt x="52" y="22"/>
                    </a:lnTo>
                    <a:lnTo>
                      <a:pt x="52" y="22"/>
                    </a:lnTo>
                    <a:lnTo>
                      <a:pt x="52" y="22"/>
                    </a:lnTo>
                    <a:lnTo>
                      <a:pt x="52" y="22"/>
                    </a:lnTo>
                    <a:lnTo>
                      <a:pt x="52" y="22"/>
                    </a:lnTo>
                    <a:lnTo>
                      <a:pt x="48" y="26"/>
                    </a:lnTo>
                    <a:lnTo>
                      <a:pt x="48" y="26"/>
                    </a:lnTo>
                    <a:lnTo>
                      <a:pt x="48" y="26"/>
                    </a:lnTo>
                    <a:lnTo>
                      <a:pt x="48" y="26"/>
                    </a:lnTo>
                    <a:lnTo>
                      <a:pt x="48" y="26"/>
                    </a:lnTo>
                    <a:lnTo>
                      <a:pt x="48" y="26"/>
                    </a:lnTo>
                    <a:lnTo>
                      <a:pt x="48" y="26"/>
                    </a:lnTo>
                    <a:lnTo>
                      <a:pt x="46" y="30"/>
                    </a:lnTo>
                    <a:lnTo>
                      <a:pt x="46" y="30"/>
                    </a:lnTo>
                    <a:lnTo>
                      <a:pt x="46" y="30"/>
                    </a:lnTo>
                    <a:lnTo>
                      <a:pt x="46" y="30"/>
                    </a:lnTo>
                    <a:lnTo>
                      <a:pt x="46" y="30"/>
                    </a:lnTo>
                    <a:lnTo>
                      <a:pt x="46" y="30"/>
                    </a:lnTo>
                    <a:lnTo>
                      <a:pt x="46" y="30"/>
                    </a:lnTo>
                    <a:lnTo>
                      <a:pt x="42" y="30"/>
                    </a:lnTo>
                    <a:lnTo>
                      <a:pt x="42" y="30"/>
                    </a:lnTo>
                    <a:lnTo>
                      <a:pt x="42" y="30"/>
                    </a:lnTo>
                    <a:lnTo>
                      <a:pt x="38" y="30"/>
                    </a:lnTo>
                    <a:lnTo>
                      <a:pt x="38" y="30"/>
                    </a:lnTo>
                    <a:lnTo>
                      <a:pt x="38" y="30"/>
                    </a:lnTo>
                    <a:lnTo>
                      <a:pt x="38" y="30"/>
                    </a:lnTo>
                    <a:lnTo>
                      <a:pt x="38" y="30"/>
                    </a:lnTo>
                    <a:lnTo>
                      <a:pt x="34" y="30"/>
                    </a:lnTo>
                    <a:lnTo>
                      <a:pt x="34" y="30"/>
                    </a:lnTo>
                    <a:lnTo>
                      <a:pt x="30" y="30"/>
                    </a:lnTo>
                    <a:lnTo>
                      <a:pt x="30" y="30"/>
                    </a:lnTo>
                    <a:lnTo>
                      <a:pt x="30" y="30"/>
                    </a:lnTo>
                    <a:lnTo>
                      <a:pt x="30"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4" name="Freeform 121">
                <a:extLst>
                  <a:ext uri="{FF2B5EF4-FFF2-40B4-BE49-F238E27FC236}">
                    <a16:creationId xmlns:a16="http://schemas.microsoft.com/office/drawing/2014/main" id="{A439A44E-E4CF-4E14-B261-968D275AA367}"/>
                  </a:ext>
                </a:extLst>
              </p:cNvPr>
              <p:cNvSpPr>
                <a:spLocks/>
              </p:cNvSpPr>
              <p:nvPr/>
            </p:nvSpPr>
            <p:spPr bwMode="auto">
              <a:xfrm>
                <a:off x="4685919" y="8548165"/>
                <a:ext cx="76674" cy="52278"/>
              </a:xfrm>
              <a:custGeom>
                <a:avLst/>
                <a:gdLst>
                  <a:gd name="T0" fmla="*/ 26 w 44"/>
                  <a:gd name="T1" fmla="*/ 26 h 30"/>
                  <a:gd name="T2" fmla="*/ 26 w 44"/>
                  <a:gd name="T3" fmla="*/ 30 h 30"/>
                  <a:gd name="T4" fmla="*/ 22 w 44"/>
                  <a:gd name="T5" fmla="*/ 26 h 30"/>
                  <a:gd name="T6" fmla="*/ 18 w 44"/>
                  <a:gd name="T7" fmla="*/ 26 h 30"/>
                  <a:gd name="T8" fmla="*/ 14 w 44"/>
                  <a:gd name="T9" fmla="*/ 22 h 30"/>
                  <a:gd name="T10" fmla="*/ 14 w 44"/>
                  <a:gd name="T11" fmla="*/ 26 h 30"/>
                  <a:gd name="T12" fmla="*/ 12 w 44"/>
                  <a:gd name="T13" fmla="*/ 30 h 30"/>
                  <a:gd name="T14" fmla="*/ 8 w 44"/>
                  <a:gd name="T15" fmla="*/ 30 h 30"/>
                  <a:gd name="T16" fmla="*/ 4 w 44"/>
                  <a:gd name="T17" fmla="*/ 30 h 30"/>
                  <a:gd name="T18" fmla="*/ 4 w 44"/>
                  <a:gd name="T19" fmla="*/ 26 h 30"/>
                  <a:gd name="T20" fmla="*/ 4 w 44"/>
                  <a:gd name="T21" fmla="*/ 26 h 30"/>
                  <a:gd name="T22" fmla="*/ 8 w 44"/>
                  <a:gd name="T23" fmla="*/ 26 h 30"/>
                  <a:gd name="T24" fmla="*/ 4 w 44"/>
                  <a:gd name="T25" fmla="*/ 22 h 30"/>
                  <a:gd name="T26" fmla="*/ 4 w 44"/>
                  <a:gd name="T27" fmla="*/ 20 h 30"/>
                  <a:gd name="T28" fmla="*/ 4 w 44"/>
                  <a:gd name="T29" fmla="*/ 20 h 30"/>
                  <a:gd name="T30" fmla="*/ 0 w 44"/>
                  <a:gd name="T31" fmla="*/ 20 h 30"/>
                  <a:gd name="T32" fmla="*/ 0 w 44"/>
                  <a:gd name="T33" fmla="*/ 20 h 30"/>
                  <a:gd name="T34" fmla="*/ 0 w 44"/>
                  <a:gd name="T35" fmla="*/ 16 h 30"/>
                  <a:gd name="T36" fmla="*/ 4 w 44"/>
                  <a:gd name="T37" fmla="*/ 16 h 30"/>
                  <a:gd name="T38" fmla="*/ 0 w 44"/>
                  <a:gd name="T39" fmla="*/ 12 h 30"/>
                  <a:gd name="T40" fmla="*/ 0 w 44"/>
                  <a:gd name="T41" fmla="*/ 12 h 30"/>
                  <a:gd name="T42" fmla="*/ 4 w 44"/>
                  <a:gd name="T43" fmla="*/ 8 h 30"/>
                  <a:gd name="T44" fmla="*/ 4 w 44"/>
                  <a:gd name="T45" fmla="*/ 8 h 30"/>
                  <a:gd name="T46" fmla="*/ 8 w 44"/>
                  <a:gd name="T47" fmla="*/ 8 h 30"/>
                  <a:gd name="T48" fmla="*/ 12 w 44"/>
                  <a:gd name="T49" fmla="*/ 8 h 30"/>
                  <a:gd name="T50" fmla="*/ 14 w 44"/>
                  <a:gd name="T51" fmla="*/ 8 h 30"/>
                  <a:gd name="T52" fmla="*/ 18 w 44"/>
                  <a:gd name="T53" fmla="*/ 8 h 30"/>
                  <a:gd name="T54" fmla="*/ 22 w 44"/>
                  <a:gd name="T55" fmla="*/ 4 h 30"/>
                  <a:gd name="T56" fmla="*/ 26 w 44"/>
                  <a:gd name="T57" fmla="*/ 4 h 30"/>
                  <a:gd name="T58" fmla="*/ 34 w 44"/>
                  <a:gd name="T59" fmla="*/ 4 h 30"/>
                  <a:gd name="T60" fmla="*/ 38 w 44"/>
                  <a:gd name="T61" fmla="*/ 0 h 30"/>
                  <a:gd name="T62" fmla="*/ 38 w 44"/>
                  <a:gd name="T63" fmla="*/ 0 h 30"/>
                  <a:gd name="T64" fmla="*/ 42 w 44"/>
                  <a:gd name="T65" fmla="*/ 0 h 30"/>
                  <a:gd name="T66" fmla="*/ 42 w 44"/>
                  <a:gd name="T67" fmla="*/ 0 h 30"/>
                  <a:gd name="T68" fmla="*/ 42 w 44"/>
                  <a:gd name="T69" fmla="*/ 4 h 30"/>
                  <a:gd name="T70" fmla="*/ 42 w 44"/>
                  <a:gd name="T71" fmla="*/ 4 h 30"/>
                  <a:gd name="T72" fmla="*/ 44 w 44"/>
                  <a:gd name="T73" fmla="*/ 8 h 30"/>
                  <a:gd name="T74" fmla="*/ 44 w 44"/>
                  <a:gd name="T75" fmla="*/ 8 h 30"/>
                  <a:gd name="T76" fmla="*/ 42 w 44"/>
                  <a:gd name="T77" fmla="*/ 8 h 30"/>
                  <a:gd name="T78" fmla="*/ 42 w 44"/>
                  <a:gd name="T79" fmla="*/ 8 h 30"/>
                  <a:gd name="T80" fmla="*/ 38 w 44"/>
                  <a:gd name="T81" fmla="*/ 12 h 30"/>
                  <a:gd name="T82" fmla="*/ 38 w 44"/>
                  <a:gd name="T83" fmla="*/ 12 h 30"/>
                  <a:gd name="T84" fmla="*/ 30 w 44"/>
                  <a:gd name="T85" fmla="*/ 12 h 30"/>
                  <a:gd name="T86" fmla="*/ 30 w 44"/>
                  <a:gd name="T87" fmla="*/ 16 h 30"/>
                  <a:gd name="T88" fmla="*/ 34 w 44"/>
                  <a:gd name="T89" fmla="*/ 16 h 30"/>
                  <a:gd name="T90" fmla="*/ 30 w 44"/>
                  <a:gd name="T91" fmla="*/ 22 h 30"/>
                  <a:gd name="T92" fmla="*/ 30 w 44"/>
                  <a:gd name="T93" fmla="*/ 22 h 30"/>
                  <a:gd name="T94" fmla="*/ 26 w 44"/>
                  <a:gd name="T95" fmla="*/ 22 h 30"/>
                  <a:gd name="T96" fmla="*/ 26 w 44"/>
                  <a:gd name="T97" fmla="*/ 26 h 30"/>
                  <a:gd name="T98" fmla="*/ 26 w 44"/>
                  <a:gd name="T99"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30">
                    <a:moveTo>
                      <a:pt x="26" y="26"/>
                    </a:moveTo>
                    <a:lnTo>
                      <a:pt x="26" y="26"/>
                    </a:lnTo>
                    <a:lnTo>
                      <a:pt x="26" y="26"/>
                    </a:lnTo>
                    <a:lnTo>
                      <a:pt x="26" y="30"/>
                    </a:lnTo>
                    <a:lnTo>
                      <a:pt x="26" y="30"/>
                    </a:lnTo>
                    <a:lnTo>
                      <a:pt x="26" y="30"/>
                    </a:lnTo>
                    <a:lnTo>
                      <a:pt x="22" y="30"/>
                    </a:lnTo>
                    <a:lnTo>
                      <a:pt x="22" y="26"/>
                    </a:lnTo>
                    <a:lnTo>
                      <a:pt x="22" y="26"/>
                    </a:lnTo>
                    <a:lnTo>
                      <a:pt x="18" y="30"/>
                    </a:lnTo>
                    <a:lnTo>
                      <a:pt x="18" y="30"/>
                    </a:lnTo>
                    <a:lnTo>
                      <a:pt x="18" y="26"/>
                    </a:lnTo>
                    <a:lnTo>
                      <a:pt x="14" y="26"/>
                    </a:lnTo>
                    <a:lnTo>
                      <a:pt x="14" y="26"/>
                    </a:lnTo>
                    <a:lnTo>
                      <a:pt x="14" y="22"/>
                    </a:lnTo>
                    <a:lnTo>
                      <a:pt x="14" y="22"/>
                    </a:lnTo>
                    <a:lnTo>
                      <a:pt x="14" y="26"/>
                    </a:lnTo>
                    <a:lnTo>
                      <a:pt x="14" y="26"/>
                    </a:lnTo>
                    <a:lnTo>
                      <a:pt x="14" y="26"/>
                    </a:lnTo>
                    <a:lnTo>
                      <a:pt x="14" y="26"/>
                    </a:lnTo>
                    <a:lnTo>
                      <a:pt x="12" y="30"/>
                    </a:lnTo>
                    <a:lnTo>
                      <a:pt x="8" y="30"/>
                    </a:lnTo>
                    <a:lnTo>
                      <a:pt x="8" y="30"/>
                    </a:lnTo>
                    <a:lnTo>
                      <a:pt x="8" y="30"/>
                    </a:lnTo>
                    <a:lnTo>
                      <a:pt x="4" y="30"/>
                    </a:lnTo>
                    <a:lnTo>
                      <a:pt x="4" y="30"/>
                    </a:lnTo>
                    <a:lnTo>
                      <a:pt x="4" y="30"/>
                    </a:lnTo>
                    <a:lnTo>
                      <a:pt x="4" y="30"/>
                    </a:lnTo>
                    <a:lnTo>
                      <a:pt x="4" y="26"/>
                    </a:lnTo>
                    <a:lnTo>
                      <a:pt x="4" y="26"/>
                    </a:lnTo>
                    <a:lnTo>
                      <a:pt x="4" y="26"/>
                    </a:lnTo>
                    <a:lnTo>
                      <a:pt x="4" y="26"/>
                    </a:lnTo>
                    <a:lnTo>
                      <a:pt x="4" y="26"/>
                    </a:lnTo>
                    <a:lnTo>
                      <a:pt x="4" y="26"/>
                    </a:lnTo>
                    <a:lnTo>
                      <a:pt x="4" y="26"/>
                    </a:lnTo>
                    <a:lnTo>
                      <a:pt x="8" y="26"/>
                    </a:lnTo>
                    <a:lnTo>
                      <a:pt x="8" y="26"/>
                    </a:lnTo>
                    <a:lnTo>
                      <a:pt x="8" y="22"/>
                    </a:lnTo>
                    <a:lnTo>
                      <a:pt x="4" y="22"/>
                    </a:lnTo>
                    <a:lnTo>
                      <a:pt x="4" y="22"/>
                    </a:lnTo>
                    <a:lnTo>
                      <a:pt x="4" y="22"/>
                    </a:lnTo>
                    <a:lnTo>
                      <a:pt x="4" y="20"/>
                    </a:lnTo>
                    <a:lnTo>
                      <a:pt x="4" y="20"/>
                    </a:lnTo>
                    <a:lnTo>
                      <a:pt x="4" y="20"/>
                    </a:lnTo>
                    <a:lnTo>
                      <a:pt x="4" y="20"/>
                    </a:lnTo>
                    <a:lnTo>
                      <a:pt x="4" y="20"/>
                    </a:lnTo>
                    <a:lnTo>
                      <a:pt x="4" y="20"/>
                    </a:lnTo>
                    <a:lnTo>
                      <a:pt x="0" y="20"/>
                    </a:lnTo>
                    <a:lnTo>
                      <a:pt x="0" y="20"/>
                    </a:lnTo>
                    <a:lnTo>
                      <a:pt x="0" y="20"/>
                    </a:lnTo>
                    <a:lnTo>
                      <a:pt x="0" y="20"/>
                    </a:lnTo>
                    <a:lnTo>
                      <a:pt x="0" y="16"/>
                    </a:lnTo>
                    <a:lnTo>
                      <a:pt x="0" y="16"/>
                    </a:lnTo>
                    <a:lnTo>
                      <a:pt x="0" y="16"/>
                    </a:lnTo>
                    <a:lnTo>
                      <a:pt x="4" y="16"/>
                    </a:lnTo>
                    <a:lnTo>
                      <a:pt x="4" y="16"/>
                    </a:lnTo>
                    <a:lnTo>
                      <a:pt x="4" y="16"/>
                    </a:lnTo>
                    <a:lnTo>
                      <a:pt x="0" y="16"/>
                    </a:lnTo>
                    <a:lnTo>
                      <a:pt x="0" y="12"/>
                    </a:lnTo>
                    <a:lnTo>
                      <a:pt x="0" y="12"/>
                    </a:lnTo>
                    <a:lnTo>
                      <a:pt x="0" y="16"/>
                    </a:lnTo>
                    <a:lnTo>
                      <a:pt x="0" y="12"/>
                    </a:lnTo>
                    <a:lnTo>
                      <a:pt x="0" y="12"/>
                    </a:lnTo>
                    <a:lnTo>
                      <a:pt x="0" y="12"/>
                    </a:lnTo>
                    <a:lnTo>
                      <a:pt x="4" y="8"/>
                    </a:lnTo>
                    <a:lnTo>
                      <a:pt x="4" y="8"/>
                    </a:lnTo>
                    <a:lnTo>
                      <a:pt x="4" y="8"/>
                    </a:lnTo>
                    <a:lnTo>
                      <a:pt x="4" y="8"/>
                    </a:lnTo>
                    <a:lnTo>
                      <a:pt x="4" y="8"/>
                    </a:lnTo>
                    <a:lnTo>
                      <a:pt x="4" y="8"/>
                    </a:lnTo>
                    <a:lnTo>
                      <a:pt x="8" y="8"/>
                    </a:lnTo>
                    <a:lnTo>
                      <a:pt x="8" y="8"/>
                    </a:lnTo>
                    <a:lnTo>
                      <a:pt x="8" y="8"/>
                    </a:lnTo>
                    <a:lnTo>
                      <a:pt x="12" y="8"/>
                    </a:lnTo>
                    <a:lnTo>
                      <a:pt x="12" y="8"/>
                    </a:lnTo>
                    <a:lnTo>
                      <a:pt x="12" y="8"/>
                    </a:lnTo>
                    <a:lnTo>
                      <a:pt x="14" y="8"/>
                    </a:lnTo>
                    <a:lnTo>
                      <a:pt x="14" y="8"/>
                    </a:lnTo>
                    <a:lnTo>
                      <a:pt x="18" y="8"/>
                    </a:lnTo>
                    <a:lnTo>
                      <a:pt x="18" y="8"/>
                    </a:lnTo>
                    <a:lnTo>
                      <a:pt x="18" y="8"/>
                    </a:lnTo>
                    <a:lnTo>
                      <a:pt x="18" y="4"/>
                    </a:lnTo>
                    <a:lnTo>
                      <a:pt x="22" y="4"/>
                    </a:lnTo>
                    <a:lnTo>
                      <a:pt x="22" y="4"/>
                    </a:lnTo>
                    <a:lnTo>
                      <a:pt x="22" y="4"/>
                    </a:lnTo>
                    <a:lnTo>
                      <a:pt x="22" y="4"/>
                    </a:lnTo>
                    <a:lnTo>
                      <a:pt x="26" y="4"/>
                    </a:lnTo>
                    <a:lnTo>
                      <a:pt x="30" y="4"/>
                    </a:lnTo>
                    <a:lnTo>
                      <a:pt x="34" y="4"/>
                    </a:lnTo>
                    <a:lnTo>
                      <a:pt x="34" y="4"/>
                    </a:lnTo>
                    <a:lnTo>
                      <a:pt x="34" y="4"/>
                    </a:lnTo>
                    <a:lnTo>
                      <a:pt x="38" y="4"/>
                    </a:lnTo>
                    <a:lnTo>
                      <a:pt x="38" y="0"/>
                    </a:lnTo>
                    <a:lnTo>
                      <a:pt x="38" y="0"/>
                    </a:lnTo>
                    <a:lnTo>
                      <a:pt x="38" y="0"/>
                    </a:lnTo>
                    <a:lnTo>
                      <a:pt x="38" y="0"/>
                    </a:lnTo>
                    <a:lnTo>
                      <a:pt x="38" y="0"/>
                    </a:lnTo>
                    <a:lnTo>
                      <a:pt x="42" y="0"/>
                    </a:lnTo>
                    <a:lnTo>
                      <a:pt x="42" y="0"/>
                    </a:lnTo>
                    <a:lnTo>
                      <a:pt x="42" y="0"/>
                    </a:lnTo>
                    <a:lnTo>
                      <a:pt x="42" y="0"/>
                    </a:lnTo>
                    <a:lnTo>
                      <a:pt x="42" y="0"/>
                    </a:lnTo>
                    <a:lnTo>
                      <a:pt x="42" y="0"/>
                    </a:lnTo>
                    <a:lnTo>
                      <a:pt x="42" y="4"/>
                    </a:lnTo>
                    <a:lnTo>
                      <a:pt x="42" y="4"/>
                    </a:lnTo>
                    <a:lnTo>
                      <a:pt x="42" y="4"/>
                    </a:lnTo>
                    <a:lnTo>
                      <a:pt x="42" y="4"/>
                    </a:lnTo>
                    <a:lnTo>
                      <a:pt x="42" y="4"/>
                    </a:lnTo>
                    <a:lnTo>
                      <a:pt x="44" y="8"/>
                    </a:lnTo>
                    <a:lnTo>
                      <a:pt x="44" y="8"/>
                    </a:lnTo>
                    <a:lnTo>
                      <a:pt x="44" y="8"/>
                    </a:lnTo>
                    <a:lnTo>
                      <a:pt x="44" y="8"/>
                    </a:lnTo>
                    <a:lnTo>
                      <a:pt x="44" y="8"/>
                    </a:lnTo>
                    <a:lnTo>
                      <a:pt x="44" y="8"/>
                    </a:lnTo>
                    <a:lnTo>
                      <a:pt x="42" y="8"/>
                    </a:lnTo>
                    <a:lnTo>
                      <a:pt x="42" y="8"/>
                    </a:lnTo>
                    <a:lnTo>
                      <a:pt x="42" y="8"/>
                    </a:lnTo>
                    <a:lnTo>
                      <a:pt x="42" y="8"/>
                    </a:lnTo>
                    <a:lnTo>
                      <a:pt x="42" y="8"/>
                    </a:lnTo>
                    <a:lnTo>
                      <a:pt x="42" y="8"/>
                    </a:lnTo>
                    <a:lnTo>
                      <a:pt x="42" y="8"/>
                    </a:lnTo>
                    <a:lnTo>
                      <a:pt x="38" y="8"/>
                    </a:lnTo>
                    <a:lnTo>
                      <a:pt x="38" y="12"/>
                    </a:lnTo>
                    <a:lnTo>
                      <a:pt x="38" y="12"/>
                    </a:lnTo>
                    <a:lnTo>
                      <a:pt x="38" y="12"/>
                    </a:lnTo>
                    <a:lnTo>
                      <a:pt x="38" y="12"/>
                    </a:lnTo>
                    <a:lnTo>
                      <a:pt x="34" y="12"/>
                    </a:lnTo>
                    <a:lnTo>
                      <a:pt x="34" y="12"/>
                    </a:lnTo>
                    <a:lnTo>
                      <a:pt x="30" y="12"/>
                    </a:lnTo>
                    <a:lnTo>
                      <a:pt x="30" y="16"/>
                    </a:lnTo>
                    <a:lnTo>
                      <a:pt x="30" y="16"/>
                    </a:lnTo>
                    <a:lnTo>
                      <a:pt x="30" y="16"/>
                    </a:lnTo>
                    <a:lnTo>
                      <a:pt x="30" y="16"/>
                    </a:lnTo>
                    <a:lnTo>
                      <a:pt x="30" y="16"/>
                    </a:lnTo>
                    <a:lnTo>
                      <a:pt x="34" y="16"/>
                    </a:lnTo>
                    <a:lnTo>
                      <a:pt x="34" y="20"/>
                    </a:lnTo>
                    <a:lnTo>
                      <a:pt x="34" y="22"/>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5" name="Freeform 122">
                <a:extLst>
                  <a:ext uri="{FF2B5EF4-FFF2-40B4-BE49-F238E27FC236}">
                    <a16:creationId xmlns:a16="http://schemas.microsoft.com/office/drawing/2014/main" id="{08527110-6FD0-463B-A674-661687178C92}"/>
                  </a:ext>
                </a:extLst>
              </p:cNvPr>
              <p:cNvSpPr>
                <a:spLocks noEditPoints="1"/>
              </p:cNvSpPr>
              <p:nvPr/>
            </p:nvSpPr>
            <p:spPr bwMode="auto">
              <a:xfrm>
                <a:off x="4612731" y="7126217"/>
                <a:ext cx="571567" cy="310180"/>
              </a:xfrm>
              <a:custGeom>
                <a:avLst/>
                <a:gdLst>
                  <a:gd name="T0" fmla="*/ 154 w 328"/>
                  <a:gd name="T1" fmla="*/ 4 h 178"/>
                  <a:gd name="T2" fmla="*/ 198 w 328"/>
                  <a:gd name="T3" fmla="*/ 10 h 178"/>
                  <a:gd name="T4" fmla="*/ 112 w 328"/>
                  <a:gd name="T5" fmla="*/ 14 h 178"/>
                  <a:gd name="T6" fmla="*/ 328 w 328"/>
                  <a:gd name="T7" fmla="*/ 14 h 178"/>
                  <a:gd name="T8" fmla="*/ 250 w 328"/>
                  <a:gd name="T9" fmla="*/ 18 h 178"/>
                  <a:gd name="T10" fmla="*/ 8 w 328"/>
                  <a:gd name="T11" fmla="*/ 30 h 178"/>
                  <a:gd name="T12" fmla="*/ 136 w 328"/>
                  <a:gd name="T13" fmla="*/ 40 h 178"/>
                  <a:gd name="T14" fmla="*/ 142 w 328"/>
                  <a:gd name="T15" fmla="*/ 52 h 178"/>
                  <a:gd name="T16" fmla="*/ 268 w 328"/>
                  <a:gd name="T17" fmla="*/ 56 h 178"/>
                  <a:gd name="T18" fmla="*/ 228 w 328"/>
                  <a:gd name="T19" fmla="*/ 64 h 178"/>
                  <a:gd name="T20" fmla="*/ 228 w 328"/>
                  <a:gd name="T21" fmla="*/ 64 h 178"/>
                  <a:gd name="T22" fmla="*/ 120 w 328"/>
                  <a:gd name="T23" fmla="*/ 174 h 178"/>
                  <a:gd name="T24" fmla="*/ 222 w 328"/>
                  <a:gd name="T25" fmla="*/ 34 h 178"/>
                  <a:gd name="T26" fmla="*/ 196 w 328"/>
                  <a:gd name="T27" fmla="*/ 44 h 178"/>
                  <a:gd name="T28" fmla="*/ 162 w 328"/>
                  <a:gd name="T29" fmla="*/ 40 h 178"/>
                  <a:gd name="T30" fmla="*/ 138 w 328"/>
                  <a:gd name="T31" fmla="*/ 34 h 178"/>
                  <a:gd name="T32" fmla="*/ 166 w 328"/>
                  <a:gd name="T33" fmla="*/ 30 h 178"/>
                  <a:gd name="T34" fmla="*/ 128 w 328"/>
                  <a:gd name="T35" fmla="*/ 30 h 178"/>
                  <a:gd name="T36" fmla="*/ 108 w 328"/>
                  <a:gd name="T37" fmla="*/ 18 h 178"/>
                  <a:gd name="T38" fmla="*/ 124 w 328"/>
                  <a:gd name="T39" fmla="*/ 10 h 178"/>
                  <a:gd name="T40" fmla="*/ 142 w 328"/>
                  <a:gd name="T41" fmla="*/ 10 h 178"/>
                  <a:gd name="T42" fmla="*/ 168 w 328"/>
                  <a:gd name="T43" fmla="*/ 22 h 178"/>
                  <a:gd name="T44" fmla="*/ 184 w 328"/>
                  <a:gd name="T45" fmla="*/ 10 h 178"/>
                  <a:gd name="T46" fmla="*/ 196 w 328"/>
                  <a:gd name="T47" fmla="*/ 14 h 178"/>
                  <a:gd name="T48" fmla="*/ 218 w 328"/>
                  <a:gd name="T49" fmla="*/ 18 h 178"/>
                  <a:gd name="T50" fmla="*/ 50 w 328"/>
                  <a:gd name="T51" fmla="*/ 96 h 178"/>
                  <a:gd name="T52" fmla="*/ 82 w 328"/>
                  <a:gd name="T53" fmla="*/ 92 h 178"/>
                  <a:gd name="T54" fmla="*/ 82 w 328"/>
                  <a:gd name="T55" fmla="*/ 86 h 178"/>
                  <a:gd name="T56" fmla="*/ 68 w 328"/>
                  <a:gd name="T57" fmla="*/ 82 h 178"/>
                  <a:gd name="T58" fmla="*/ 52 w 328"/>
                  <a:gd name="T59" fmla="*/ 78 h 178"/>
                  <a:gd name="T60" fmla="*/ 76 w 328"/>
                  <a:gd name="T61" fmla="*/ 70 h 178"/>
                  <a:gd name="T62" fmla="*/ 82 w 328"/>
                  <a:gd name="T63" fmla="*/ 66 h 178"/>
                  <a:gd name="T64" fmla="*/ 68 w 328"/>
                  <a:gd name="T65" fmla="*/ 66 h 178"/>
                  <a:gd name="T66" fmla="*/ 56 w 328"/>
                  <a:gd name="T67" fmla="*/ 66 h 178"/>
                  <a:gd name="T68" fmla="*/ 38 w 328"/>
                  <a:gd name="T69" fmla="*/ 74 h 178"/>
                  <a:gd name="T70" fmla="*/ 26 w 328"/>
                  <a:gd name="T71" fmla="*/ 64 h 178"/>
                  <a:gd name="T72" fmla="*/ 26 w 328"/>
                  <a:gd name="T73" fmla="*/ 52 h 178"/>
                  <a:gd name="T74" fmla="*/ 12 w 328"/>
                  <a:gd name="T75" fmla="*/ 48 h 178"/>
                  <a:gd name="T76" fmla="*/ 12 w 328"/>
                  <a:gd name="T77" fmla="*/ 30 h 178"/>
                  <a:gd name="T78" fmla="*/ 22 w 328"/>
                  <a:gd name="T79" fmla="*/ 26 h 178"/>
                  <a:gd name="T80" fmla="*/ 38 w 328"/>
                  <a:gd name="T81" fmla="*/ 30 h 178"/>
                  <a:gd name="T82" fmla="*/ 42 w 328"/>
                  <a:gd name="T83" fmla="*/ 36 h 178"/>
                  <a:gd name="T84" fmla="*/ 64 w 328"/>
                  <a:gd name="T85" fmla="*/ 34 h 178"/>
                  <a:gd name="T86" fmla="*/ 82 w 328"/>
                  <a:gd name="T87" fmla="*/ 52 h 178"/>
                  <a:gd name="T88" fmla="*/ 80 w 328"/>
                  <a:gd name="T89" fmla="*/ 26 h 178"/>
                  <a:gd name="T90" fmla="*/ 108 w 328"/>
                  <a:gd name="T91" fmla="*/ 30 h 178"/>
                  <a:gd name="T92" fmla="*/ 120 w 328"/>
                  <a:gd name="T93" fmla="*/ 40 h 178"/>
                  <a:gd name="T94" fmla="*/ 154 w 328"/>
                  <a:gd name="T95" fmla="*/ 56 h 178"/>
                  <a:gd name="T96" fmla="*/ 128 w 328"/>
                  <a:gd name="T97" fmla="*/ 64 h 178"/>
                  <a:gd name="T98" fmla="*/ 112 w 328"/>
                  <a:gd name="T99" fmla="*/ 86 h 178"/>
                  <a:gd name="T100" fmla="*/ 90 w 328"/>
                  <a:gd name="T101" fmla="*/ 110 h 178"/>
                  <a:gd name="T102" fmla="*/ 76 w 328"/>
                  <a:gd name="T103" fmla="*/ 110 h 178"/>
                  <a:gd name="T104" fmla="*/ 64 w 328"/>
                  <a:gd name="T105" fmla="*/ 104 h 178"/>
                  <a:gd name="T106" fmla="*/ 8 w 328"/>
                  <a:gd name="T107" fmla="*/ 64 h 178"/>
                  <a:gd name="T108" fmla="*/ 22 w 328"/>
                  <a:gd name="T109" fmla="*/ 70 h 178"/>
                  <a:gd name="T110" fmla="*/ 166 w 328"/>
                  <a:gd name="T111" fmla="*/ 64 h 178"/>
                  <a:gd name="T112" fmla="*/ 146 w 328"/>
                  <a:gd name="T113" fmla="*/ 74 h 178"/>
                  <a:gd name="T114" fmla="*/ 168 w 328"/>
                  <a:gd name="T115" fmla="*/ 92 h 178"/>
                  <a:gd name="T116" fmla="*/ 154 w 328"/>
                  <a:gd name="T117" fmla="*/ 86 h 178"/>
                  <a:gd name="T118" fmla="*/ 176 w 328"/>
                  <a:gd name="T119" fmla="*/ 74 h 178"/>
                  <a:gd name="T120" fmla="*/ 192 w 328"/>
                  <a:gd name="T121" fmla="*/ 82 h 178"/>
                  <a:gd name="T122" fmla="*/ 180 w 328"/>
                  <a:gd name="T123" fmla="*/ 9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178">
                    <a:moveTo>
                      <a:pt x="146" y="4"/>
                    </a:moveTo>
                    <a:lnTo>
                      <a:pt x="146" y="0"/>
                    </a:lnTo>
                    <a:lnTo>
                      <a:pt x="142" y="0"/>
                    </a:lnTo>
                    <a:lnTo>
                      <a:pt x="146" y="0"/>
                    </a:lnTo>
                    <a:lnTo>
                      <a:pt x="150" y="0"/>
                    </a:lnTo>
                    <a:lnTo>
                      <a:pt x="150" y="4"/>
                    </a:lnTo>
                    <a:lnTo>
                      <a:pt x="146" y="4"/>
                    </a:lnTo>
                    <a:lnTo>
                      <a:pt x="146" y="4"/>
                    </a:lnTo>
                    <a:lnTo>
                      <a:pt x="146" y="4"/>
                    </a:lnTo>
                    <a:close/>
                    <a:moveTo>
                      <a:pt x="150" y="4"/>
                    </a:moveTo>
                    <a:lnTo>
                      <a:pt x="154" y="0"/>
                    </a:lnTo>
                    <a:lnTo>
                      <a:pt x="154" y="4"/>
                    </a:lnTo>
                    <a:lnTo>
                      <a:pt x="150" y="4"/>
                    </a:lnTo>
                    <a:lnTo>
                      <a:pt x="150" y="4"/>
                    </a:lnTo>
                    <a:lnTo>
                      <a:pt x="150" y="4"/>
                    </a:lnTo>
                    <a:close/>
                    <a:moveTo>
                      <a:pt x="136" y="6"/>
                    </a:moveTo>
                    <a:lnTo>
                      <a:pt x="132" y="6"/>
                    </a:lnTo>
                    <a:lnTo>
                      <a:pt x="136" y="6"/>
                    </a:lnTo>
                    <a:lnTo>
                      <a:pt x="136" y="6"/>
                    </a:lnTo>
                    <a:lnTo>
                      <a:pt x="136" y="6"/>
                    </a:lnTo>
                    <a:close/>
                    <a:moveTo>
                      <a:pt x="196" y="10"/>
                    </a:moveTo>
                    <a:lnTo>
                      <a:pt x="196" y="6"/>
                    </a:lnTo>
                    <a:lnTo>
                      <a:pt x="196" y="10"/>
                    </a:lnTo>
                    <a:lnTo>
                      <a:pt x="198" y="10"/>
                    </a:lnTo>
                    <a:lnTo>
                      <a:pt x="196" y="10"/>
                    </a:lnTo>
                    <a:lnTo>
                      <a:pt x="196" y="10"/>
                    </a:lnTo>
                    <a:lnTo>
                      <a:pt x="196" y="10"/>
                    </a:lnTo>
                    <a:close/>
                    <a:moveTo>
                      <a:pt x="112" y="14"/>
                    </a:moveTo>
                    <a:lnTo>
                      <a:pt x="108" y="14"/>
                    </a:lnTo>
                    <a:lnTo>
                      <a:pt x="108" y="10"/>
                    </a:lnTo>
                    <a:lnTo>
                      <a:pt x="112" y="10"/>
                    </a:lnTo>
                    <a:lnTo>
                      <a:pt x="116" y="10"/>
                    </a:lnTo>
                    <a:lnTo>
                      <a:pt x="116" y="14"/>
                    </a:lnTo>
                    <a:lnTo>
                      <a:pt x="112" y="14"/>
                    </a:lnTo>
                    <a:lnTo>
                      <a:pt x="112" y="14"/>
                    </a:lnTo>
                    <a:lnTo>
                      <a:pt x="112" y="14"/>
                    </a:lnTo>
                    <a:close/>
                    <a:moveTo>
                      <a:pt x="298" y="18"/>
                    </a:moveTo>
                    <a:lnTo>
                      <a:pt x="296" y="18"/>
                    </a:lnTo>
                    <a:lnTo>
                      <a:pt x="298" y="18"/>
                    </a:lnTo>
                    <a:lnTo>
                      <a:pt x="302" y="18"/>
                    </a:lnTo>
                    <a:lnTo>
                      <a:pt x="306" y="18"/>
                    </a:lnTo>
                    <a:lnTo>
                      <a:pt x="310" y="18"/>
                    </a:lnTo>
                    <a:lnTo>
                      <a:pt x="314" y="18"/>
                    </a:lnTo>
                    <a:lnTo>
                      <a:pt x="318" y="18"/>
                    </a:lnTo>
                    <a:lnTo>
                      <a:pt x="318" y="14"/>
                    </a:lnTo>
                    <a:lnTo>
                      <a:pt x="322" y="14"/>
                    </a:lnTo>
                    <a:lnTo>
                      <a:pt x="326" y="14"/>
                    </a:lnTo>
                    <a:lnTo>
                      <a:pt x="328" y="14"/>
                    </a:lnTo>
                    <a:lnTo>
                      <a:pt x="326" y="14"/>
                    </a:lnTo>
                    <a:lnTo>
                      <a:pt x="326" y="18"/>
                    </a:lnTo>
                    <a:lnTo>
                      <a:pt x="322" y="18"/>
                    </a:lnTo>
                    <a:lnTo>
                      <a:pt x="318" y="18"/>
                    </a:lnTo>
                    <a:lnTo>
                      <a:pt x="314" y="18"/>
                    </a:lnTo>
                    <a:lnTo>
                      <a:pt x="310" y="18"/>
                    </a:lnTo>
                    <a:lnTo>
                      <a:pt x="306" y="18"/>
                    </a:lnTo>
                    <a:lnTo>
                      <a:pt x="298" y="18"/>
                    </a:lnTo>
                    <a:lnTo>
                      <a:pt x="298" y="18"/>
                    </a:lnTo>
                    <a:lnTo>
                      <a:pt x="298" y="18"/>
                    </a:lnTo>
                    <a:close/>
                    <a:moveTo>
                      <a:pt x="248" y="18"/>
                    </a:moveTo>
                    <a:lnTo>
                      <a:pt x="250" y="18"/>
                    </a:lnTo>
                    <a:lnTo>
                      <a:pt x="248" y="18"/>
                    </a:lnTo>
                    <a:lnTo>
                      <a:pt x="244" y="18"/>
                    </a:lnTo>
                    <a:lnTo>
                      <a:pt x="248" y="18"/>
                    </a:lnTo>
                    <a:lnTo>
                      <a:pt x="248" y="18"/>
                    </a:lnTo>
                    <a:lnTo>
                      <a:pt x="248" y="18"/>
                    </a:lnTo>
                    <a:close/>
                    <a:moveTo>
                      <a:pt x="8" y="30"/>
                    </a:moveTo>
                    <a:lnTo>
                      <a:pt x="4" y="30"/>
                    </a:lnTo>
                    <a:lnTo>
                      <a:pt x="0" y="30"/>
                    </a:lnTo>
                    <a:lnTo>
                      <a:pt x="4" y="30"/>
                    </a:lnTo>
                    <a:lnTo>
                      <a:pt x="8" y="30"/>
                    </a:lnTo>
                    <a:lnTo>
                      <a:pt x="8" y="30"/>
                    </a:lnTo>
                    <a:lnTo>
                      <a:pt x="8" y="30"/>
                    </a:lnTo>
                    <a:close/>
                    <a:moveTo>
                      <a:pt x="4" y="34"/>
                    </a:moveTo>
                    <a:lnTo>
                      <a:pt x="4" y="30"/>
                    </a:lnTo>
                    <a:lnTo>
                      <a:pt x="8" y="30"/>
                    </a:lnTo>
                    <a:lnTo>
                      <a:pt x="8" y="34"/>
                    </a:lnTo>
                    <a:lnTo>
                      <a:pt x="4" y="34"/>
                    </a:lnTo>
                    <a:lnTo>
                      <a:pt x="4" y="34"/>
                    </a:lnTo>
                    <a:lnTo>
                      <a:pt x="4" y="34"/>
                    </a:lnTo>
                    <a:close/>
                    <a:moveTo>
                      <a:pt x="136" y="40"/>
                    </a:moveTo>
                    <a:lnTo>
                      <a:pt x="132" y="40"/>
                    </a:lnTo>
                    <a:lnTo>
                      <a:pt x="128" y="40"/>
                    </a:lnTo>
                    <a:lnTo>
                      <a:pt x="132" y="40"/>
                    </a:lnTo>
                    <a:lnTo>
                      <a:pt x="136" y="40"/>
                    </a:lnTo>
                    <a:lnTo>
                      <a:pt x="138" y="40"/>
                    </a:lnTo>
                    <a:lnTo>
                      <a:pt x="136" y="40"/>
                    </a:lnTo>
                    <a:lnTo>
                      <a:pt x="136" y="40"/>
                    </a:lnTo>
                    <a:lnTo>
                      <a:pt x="136" y="40"/>
                    </a:lnTo>
                    <a:close/>
                    <a:moveTo>
                      <a:pt x="138" y="52"/>
                    </a:moveTo>
                    <a:lnTo>
                      <a:pt x="136" y="52"/>
                    </a:lnTo>
                    <a:lnTo>
                      <a:pt x="136" y="48"/>
                    </a:lnTo>
                    <a:lnTo>
                      <a:pt x="138" y="48"/>
                    </a:lnTo>
                    <a:lnTo>
                      <a:pt x="142" y="48"/>
                    </a:lnTo>
                    <a:lnTo>
                      <a:pt x="146" y="48"/>
                    </a:lnTo>
                    <a:lnTo>
                      <a:pt x="146" y="52"/>
                    </a:lnTo>
                    <a:lnTo>
                      <a:pt x="142" y="52"/>
                    </a:lnTo>
                    <a:lnTo>
                      <a:pt x="138" y="52"/>
                    </a:lnTo>
                    <a:lnTo>
                      <a:pt x="138" y="52"/>
                    </a:lnTo>
                    <a:lnTo>
                      <a:pt x="138" y="52"/>
                    </a:lnTo>
                    <a:close/>
                    <a:moveTo>
                      <a:pt x="250" y="56"/>
                    </a:moveTo>
                    <a:lnTo>
                      <a:pt x="248" y="56"/>
                    </a:lnTo>
                    <a:lnTo>
                      <a:pt x="250" y="52"/>
                    </a:lnTo>
                    <a:lnTo>
                      <a:pt x="254" y="52"/>
                    </a:lnTo>
                    <a:lnTo>
                      <a:pt x="258" y="52"/>
                    </a:lnTo>
                    <a:lnTo>
                      <a:pt x="262" y="52"/>
                    </a:lnTo>
                    <a:lnTo>
                      <a:pt x="262" y="56"/>
                    </a:lnTo>
                    <a:lnTo>
                      <a:pt x="266" y="56"/>
                    </a:lnTo>
                    <a:lnTo>
                      <a:pt x="268" y="56"/>
                    </a:lnTo>
                    <a:lnTo>
                      <a:pt x="268" y="52"/>
                    </a:lnTo>
                    <a:lnTo>
                      <a:pt x="272" y="52"/>
                    </a:lnTo>
                    <a:lnTo>
                      <a:pt x="272" y="56"/>
                    </a:lnTo>
                    <a:lnTo>
                      <a:pt x="268" y="56"/>
                    </a:lnTo>
                    <a:lnTo>
                      <a:pt x="266" y="56"/>
                    </a:lnTo>
                    <a:lnTo>
                      <a:pt x="262" y="56"/>
                    </a:lnTo>
                    <a:lnTo>
                      <a:pt x="258" y="56"/>
                    </a:lnTo>
                    <a:lnTo>
                      <a:pt x="254" y="56"/>
                    </a:lnTo>
                    <a:lnTo>
                      <a:pt x="250" y="56"/>
                    </a:lnTo>
                    <a:lnTo>
                      <a:pt x="250" y="56"/>
                    </a:lnTo>
                    <a:lnTo>
                      <a:pt x="250" y="56"/>
                    </a:lnTo>
                    <a:close/>
                    <a:moveTo>
                      <a:pt x="228" y="64"/>
                    </a:moveTo>
                    <a:lnTo>
                      <a:pt x="228" y="60"/>
                    </a:lnTo>
                    <a:lnTo>
                      <a:pt x="224" y="60"/>
                    </a:lnTo>
                    <a:lnTo>
                      <a:pt x="224" y="56"/>
                    </a:lnTo>
                    <a:lnTo>
                      <a:pt x="228" y="56"/>
                    </a:lnTo>
                    <a:lnTo>
                      <a:pt x="228" y="60"/>
                    </a:lnTo>
                    <a:lnTo>
                      <a:pt x="232" y="60"/>
                    </a:lnTo>
                    <a:lnTo>
                      <a:pt x="236" y="60"/>
                    </a:lnTo>
                    <a:lnTo>
                      <a:pt x="232" y="60"/>
                    </a:lnTo>
                    <a:lnTo>
                      <a:pt x="232" y="64"/>
                    </a:lnTo>
                    <a:lnTo>
                      <a:pt x="228" y="64"/>
                    </a:lnTo>
                    <a:lnTo>
                      <a:pt x="228" y="64"/>
                    </a:lnTo>
                    <a:lnTo>
                      <a:pt x="228" y="64"/>
                    </a:lnTo>
                    <a:close/>
                    <a:moveTo>
                      <a:pt x="206" y="122"/>
                    </a:moveTo>
                    <a:lnTo>
                      <a:pt x="206" y="118"/>
                    </a:lnTo>
                    <a:lnTo>
                      <a:pt x="210" y="118"/>
                    </a:lnTo>
                    <a:lnTo>
                      <a:pt x="210" y="114"/>
                    </a:lnTo>
                    <a:lnTo>
                      <a:pt x="214" y="114"/>
                    </a:lnTo>
                    <a:lnTo>
                      <a:pt x="210" y="118"/>
                    </a:lnTo>
                    <a:lnTo>
                      <a:pt x="206" y="122"/>
                    </a:lnTo>
                    <a:lnTo>
                      <a:pt x="206" y="122"/>
                    </a:lnTo>
                    <a:lnTo>
                      <a:pt x="206" y="122"/>
                    </a:lnTo>
                    <a:close/>
                    <a:moveTo>
                      <a:pt x="120" y="178"/>
                    </a:moveTo>
                    <a:lnTo>
                      <a:pt x="116" y="174"/>
                    </a:lnTo>
                    <a:lnTo>
                      <a:pt x="120" y="174"/>
                    </a:lnTo>
                    <a:lnTo>
                      <a:pt x="124" y="174"/>
                    </a:lnTo>
                    <a:lnTo>
                      <a:pt x="124" y="178"/>
                    </a:lnTo>
                    <a:lnTo>
                      <a:pt x="120" y="178"/>
                    </a:lnTo>
                    <a:lnTo>
                      <a:pt x="120" y="178"/>
                    </a:lnTo>
                    <a:lnTo>
                      <a:pt x="120" y="178"/>
                    </a:lnTo>
                    <a:close/>
                    <a:moveTo>
                      <a:pt x="236" y="22"/>
                    </a:moveTo>
                    <a:lnTo>
                      <a:pt x="236" y="26"/>
                    </a:lnTo>
                    <a:lnTo>
                      <a:pt x="232" y="26"/>
                    </a:lnTo>
                    <a:lnTo>
                      <a:pt x="232" y="30"/>
                    </a:lnTo>
                    <a:lnTo>
                      <a:pt x="228" y="30"/>
                    </a:lnTo>
                    <a:lnTo>
                      <a:pt x="224" y="30"/>
                    </a:lnTo>
                    <a:lnTo>
                      <a:pt x="222" y="34"/>
                    </a:lnTo>
                    <a:lnTo>
                      <a:pt x="218" y="34"/>
                    </a:lnTo>
                    <a:lnTo>
                      <a:pt x="218" y="36"/>
                    </a:lnTo>
                    <a:lnTo>
                      <a:pt x="222" y="36"/>
                    </a:lnTo>
                    <a:lnTo>
                      <a:pt x="218" y="36"/>
                    </a:lnTo>
                    <a:lnTo>
                      <a:pt x="218" y="40"/>
                    </a:lnTo>
                    <a:lnTo>
                      <a:pt x="214" y="40"/>
                    </a:lnTo>
                    <a:lnTo>
                      <a:pt x="210" y="40"/>
                    </a:lnTo>
                    <a:lnTo>
                      <a:pt x="206" y="40"/>
                    </a:lnTo>
                    <a:lnTo>
                      <a:pt x="202" y="40"/>
                    </a:lnTo>
                    <a:lnTo>
                      <a:pt x="198" y="40"/>
                    </a:lnTo>
                    <a:lnTo>
                      <a:pt x="196" y="40"/>
                    </a:lnTo>
                    <a:lnTo>
                      <a:pt x="196" y="44"/>
                    </a:lnTo>
                    <a:lnTo>
                      <a:pt x="192" y="44"/>
                    </a:lnTo>
                    <a:lnTo>
                      <a:pt x="188" y="44"/>
                    </a:lnTo>
                    <a:lnTo>
                      <a:pt x="184" y="44"/>
                    </a:lnTo>
                    <a:lnTo>
                      <a:pt x="180" y="44"/>
                    </a:lnTo>
                    <a:lnTo>
                      <a:pt x="176" y="44"/>
                    </a:lnTo>
                    <a:lnTo>
                      <a:pt x="172" y="44"/>
                    </a:lnTo>
                    <a:lnTo>
                      <a:pt x="172" y="40"/>
                    </a:lnTo>
                    <a:lnTo>
                      <a:pt x="176" y="40"/>
                    </a:lnTo>
                    <a:lnTo>
                      <a:pt x="172" y="40"/>
                    </a:lnTo>
                    <a:lnTo>
                      <a:pt x="168" y="40"/>
                    </a:lnTo>
                    <a:lnTo>
                      <a:pt x="166" y="40"/>
                    </a:lnTo>
                    <a:lnTo>
                      <a:pt x="162" y="40"/>
                    </a:lnTo>
                    <a:lnTo>
                      <a:pt x="158" y="40"/>
                    </a:lnTo>
                    <a:lnTo>
                      <a:pt x="154" y="40"/>
                    </a:lnTo>
                    <a:lnTo>
                      <a:pt x="150" y="40"/>
                    </a:lnTo>
                    <a:lnTo>
                      <a:pt x="146" y="40"/>
                    </a:lnTo>
                    <a:lnTo>
                      <a:pt x="146" y="36"/>
                    </a:lnTo>
                    <a:lnTo>
                      <a:pt x="142" y="36"/>
                    </a:lnTo>
                    <a:lnTo>
                      <a:pt x="138" y="36"/>
                    </a:lnTo>
                    <a:lnTo>
                      <a:pt x="136" y="36"/>
                    </a:lnTo>
                    <a:lnTo>
                      <a:pt x="132" y="36"/>
                    </a:lnTo>
                    <a:lnTo>
                      <a:pt x="132" y="34"/>
                    </a:lnTo>
                    <a:lnTo>
                      <a:pt x="136" y="34"/>
                    </a:lnTo>
                    <a:lnTo>
                      <a:pt x="138" y="34"/>
                    </a:lnTo>
                    <a:lnTo>
                      <a:pt x="142" y="34"/>
                    </a:lnTo>
                    <a:lnTo>
                      <a:pt x="146" y="34"/>
                    </a:lnTo>
                    <a:lnTo>
                      <a:pt x="150" y="34"/>
                    </a:lnTo>
                    <a:lnTo>
                      <a:pt x="146" y="34"/>
                    </a:lnTo>
                    <a:lnTo>
                      <a:pt x="142" y="34"/>
                    </a:lnTo>
                    <a:lnTo>
                      <a:pt x="150" y="30"/>
                    </a:lnTo>
                    <a:lnTo>
                      <a:pt x="154" y="30"/>
                    </a:lnTo>
                    <a:lnTo>
                      <a:pt x="158" y="30"/>
                    </a:lnTo>
                    <a:lnTo>
                      <a:pt x="162" y="30"/>
                    </a:lnTo>
                    <a:lnTo>
                      <a:pt x="166" y="30"/>
                    </a:lnTo>
                    <a:lnTo>
                      <a:pt x="168" y="30"/>
                    </a:lnTo>
                    <a:lnTo>
                      <a:pt x="166" y="30"/>
                    </a:lnTo>
                    <a:lnTo>
                      <a:pt x="162" y="30"/>
                    </a:lnTo>
                    <a:lnTo>
                      <a:pt x="158" y="30"/>
                    </a:lnTo>
                    <a:lnTo>
                      <a:pt x="162" y="30"/>
                    </a:lnTo>
                    <a:lnTo>
                      <a:pt x="162" y="26"/>
                    </a:lnTo>
                    <a:lnTo>
                      <a:pt x="158" y="26"/>
                    </a:lnTo>
                    <a:lnTo>
                      <a:pt x="154" y="26"/>
                    </a:lnTo>
                    <a:lnTo>
                      <a:pt x="150" y="26"/>
                    </a:lnTo>
                    <a:lnTo>
                      <a:pt x="146" y="30"/>
                    </a:lnTo>
                    <a:lnTo>
                      <a:pt x="142" y="30"/>
                    </a:lnTo>
                    <a:lnTo>
                      <a:pt x="138" y="30"/>
                    </a:lnTo>
                    <a:lnTo>
                      <a:pt x="136" y="30"/>
                    </a:lnTo>
                    <a:lnTo>
                      <a:pt x="128" y="30"/>
                    </a:lnTo>
                    <a:lnTo>
                      <a:pt x="120" y="30"/>
                    </a:lnTo>
                    <a:lnTo>
                      <a:pt x="116" y="30"/>
                    </a:lnTo>
                    <a:lnTo>
                      <a:pt x="112" y="30"/>
                    </a:lnTo>
                    <a:lnTo>
                      <a:pt x="108" y="26"/>
                    </a:lnTo>
                    <a:lnTo>
                      <a:pt x="112" y="22"/>
                    </a:lnTo>
                    <a:lnTo>
                      <a:pt x="116" y="22"/>
                    </a:lnTo>
                    <a:lnTo>
                      <a:pt x="112" y="22"/>
                    </a:lnTo>
                    <a:lnTo>
                      <a:pt x="108" y="22"/>
                    </a:lnTo>
                    <a:lnTo>
                      <a:pt x="108" y="18"/>
                    </a:lnTo>
                    <a:lnTo>
                      <a:pt x="108" y="22"/>
                    </a:lnTo>
                    <a:lnTo>
                      <a:pt x="112" y="18"/>
                    </a:lnTo>
                    <a:lnTo>
                      <a:pt x="108" y="18"/>
                    </a:lnTo>
                    <a:lnTo>
                      <a:pt x="106" y="18"/>
                    </a:lnTo>
                    <a:lnTo>
                      <a:pt x="108" y="18"/>
                    </a:lnTo>
                    <a:lnTo>
                      <a:pt x="112" y="18"/>
                    </a:lnTo>
                    <a:lnTo>
                      <a:pt x="116" y="18"/>
                    </a:lnTo>
                    <a:lnTo>
                      <a:pt x="120" y="18"/>
                    </a:lnTo>
                    <a:lnTo>
                      <a:pt x="124" y="18"/>
                    </a:lnTo>
                    <a:lnTo>
                      <a:pt x="128" y="18"/>
                    </a:lnTo>
                    <a:lnTo>
                      <a:pt x="124" y="18"/>
                    </a:lnTo>
                    <a:lnTo>
                      <a:pt x="124" y="14"/>
                    </a:lnTo>
                    <a:lnTo>
                      <a:pt x="120" y="14"/>
                    </a:lnTo>
                    <a:lnTo>
                      <a:pt x="120" y="10"/>
                    </a:lnTo>
                    <a:lnTo>
                      <a:pt x="124" y="10"/>
                    </a:lnTo>
                    <a:lnTo>
                      <a:pt x="128" y="14"/>
                    </a:lnTo>
                    <a:lnTo>
                      <a:pt x="132" y="14"/>
                    </a:lnTo>
                    <a:lnTo>
                      <a:pt x="132" y="10"/>
                    </a:lnTo>
                    <a:lnTo>
                      <a:pt x="136" y="10"/>
                    </a:lnTo>
                    <a:lnTo>
                      <a:pt x="132" y="10"/>
                    </a:lnTo>
                    <a:lnTo>
                      <a:pt x="128" y="10"/>
                    </a:lnTo>
                    <a:lnTo>
                      <a:pt x="128" y="6"/>
                    </a:lnTo>
                    <a:lnTo>
                      <a:pt x="132" y="6"/>
                    </a:lnTo>
                    <a:lnTo>
                      <a:pt x="136" y="6"/>
                    </a:lnTo>
                    <a:lnTo>
                      <a:pt x="136" y="10"/>
                    </a:lnTo>
                    <a:lnTo>
                      <a:pt x="138" y="10"/>
                    </a:lnTo>
                    <a:lnTo>
                      <a:pt x="142" y="10"/>
                    </a:lnTo>
                    <a:lnTo>
                      <a:pt x="142" y="14"/>
                    </a:lnTo>
                    <a:lnTo>
                      <a:pt x="146" y="14"/>
                    </a:lnTo>
                    <a:lnTo>
                      <a:pt x="150" y="14"/>
                    </a:lnTo>
                    <a:lnTo>
                      <a:pt x="154" y="14"/>
                    </a:lnTo>
                    <a:lnTo>
                      <a:pt x="158" y="14"/>
                    </a:lnTo>
                    <a:lnTo>
                      <a:pt x="162" y="14"/>
                    </a:lnTo>
                    <a:lnTo>
                      <a:pt x="162" y="18"/>
                    </a:lnTo>
                    <a:lnTo>
                      <a:pt x="158" y="18"/>
                    </a:lnTo>
                    <a:lnTo>
                      <a:pt x="162" y="18"/>
                    </a:lnTo>
                    <a:lnTo>
                      <a:pt x="166" y="18"/>
                    </a:lnTo>
                    <a:lnTo>
                      <a:pt x="166" y="22"/>
                    </a:lnTo>
                    <a:lnTo>
                      <a:pt x="168" y="22"/>
                    </a:lnTo>
                    <a:lnTo>
                      <a:pt x="168" y="18"/>
                    </a:lnTo>
                    <a:lnTo>
                      <a:pt x="168" y="14"/>
                    </a:lnTo>
                    <a:lnTo>
                      <a:pt x="172" y="14"/>
                    </a:lnTo>
                    <a:lnTo>
                      <a:pt x="168" y="14"/>
                    </a:lnTo>
                    <a:lnTo>
                      <a:pt x="168" y="10"/>
                    </a:lnTo>
                    <a:lnTo>
                      <a:pt x="172" y="10"/>
                    </a:lnTo>
                    <a:lnTo>
                      <a:pt x="172" y="14"/>
                    </a:lnTo>
                    <a:lnTo>
                      <a:pt x="176" y="10"/>
                    </a:lnTo>
                    <a:lnTo>
                      <a:pt x="176" y="6"/>
                    </a:lnTo>
                    <a:lnTo>
                      <a:pt x="180" y="6"/>
                    </a:lnTo>
                    <a:lnTo>
                      <a:pt x="180" y="10"/>
                    </a:lnTo>
                    <a:lnTo>
                      <a:pt x="184" y="10"/>
                    </a:lnTo>
                    <a:lnTo>
                      <a:pt x="180" y="10"/>
                    </a:lnTo>
                    <a:lnTo>
                      <a:pt x="184" y="10"/>
                    </a:lnTo>
                    <a:lnTo>
                      <a:pt x="180" y="14"/>
                    </a:lnTo>
                    <a:lnTo>
                      <a:pt x="176" y="14"/>
                    </a:lnTo>
                    <a:lnTo>
                      <a:pt x="176" y="18"/>
                    </a:lnTo>
                    <a:lnTo>
                      <a:pt x="180" y="18"/>
                    </a:lnTo>
                    <a:lnTo>
                      <a:pt x="184" y="14"/>
                    </a:lnTo>
                    <a:lnTo>
                      <a:pt x="184" y="18"/>
                    </a:lnTo>
                    <a:lnTo>
                      <a:pt x="188" y="18"/>
                    </a:lnTo>
                    <a:lnTo>
                      <a:pt x="188" y="14"/>
                    </a:lnTo>
                    <a:lnTo>
                      <a:pt x="192" y="14"/>
                    </a:lnTo>
                    <a:lnTo>
                      <a:pt x="196" y="14"/>
                    </a:lnTo>
                    <a:lnTo>
                      <a:pt x="198" y="14"/>
                    </a:lnTo>
                    <a:lnTo>
                      <a:pt x="196" y="10"/>
                    </a:lnTo>
                    <a:lnTo>
                      <a:pt x="198" y="10"/>
                    </a:lnTo>
                    <a:lnTo>
                      <a:pt x="198" y="14"/>
                    </a:lnTo>
                    <a:lnTo>
                      <a:pt x="202" y="14"/>
                    </a:lnTo>
                    <a:lnTo>
                      <a:pt x="202" y="10"/>
                    </a:lnTo>
                    <a:lnTo>
                      <a:pt x="202" y="14"/>
                    </a:lnTo>
                    <a:lnTo>
                      <a:pt x="206" y="14"/>
                    </a:lnTo>
                    <a:lnTo>
                      <a:pt x="210" y="14"/>
                    </a:lnTo>
                    <a:lnTo>
                      <a:pt x="214" y="14"/>
                    </a:lnTo>
                    <a:lnTo>
                      <a:pt x="218" y="14"/>
                    </a:lnTo>
                    <a:lnTo>
                      <a:pt x="218" y="18"/>
                    </a:lnTo>
                    <a:lnTo>
                      <a:pt x="222" y="18"/>
                    </a:lnTo>
                    <a:lnTo>
                      <a:pt x="224" y="18"/>
                    </a:lnTo>
                    <a:lnTo>
                      <a:pt x="228" y="18"/>
                    </a:lnTo>
                    <a:lnTo>
                      <a:pt x="232" y="18"/>
                    </a:lnTo>
                    <a:lnTo>
                      <a:pt x="236" y="18"/>
                    </a:lnTo>
                    <a:lnTo>
                      <a:pt x="236" y="22"/>
                    </a:lnTo>
                    <a:lnTo>
                      <a:pt x="236" y="22"/>
                    </a:lnTo>
                    <a:lnTo>
                      <a:pt x="236" y="22"/>
                    </a:lnTo>
                    <a:close/>
                    <a:moveTo>
                      <a:pt x="56" y="104"/>
                    </a:moveTo>
                    <a:lnTo>
                      <a:pt x="52" y="100"/>
                    </a:lnTo>
                    <a:lnTo>
                      <a:pt x="52" y="96"/>
                    </a:lnTo>
                    <a:lnTo>
                      <a:pt x="50" y="96"/>
                    </a:lnTo>
                    <a:lnTo>
                      <a:pt x="50" y="92"/>
                    </a:lnTo>
                    <a:lnTo>
                      <a:pt x="52" y="92"/>
                    </a:lnTo>
                    <a:lnTo>
                      <a:pt x="56" y="92"/>
                    </a:lnTo>
                    <a:lnTo>
                      <a:pt x="60" y="92"/>
                    </a:lnTo>
                    <a:lnTo>
                      <a:pt x="64" y="92"/>
                    </a:lnTo>
                    <a:lnTo>
                      <a:pt x="68" y="92"/>
                    </a:lnTo>
                    <a:lnTo>
                      <a:pt x="72" y="92"/>
                    </a:lnTo>
                    <a:lnTo>
                      <a:pt x="76" y="92"/>
                    </a:lnTo>
                    <a:lnTo>
                      <a:pt x="80" y="92"/>
                    </a:lnTo>
                    <a:lnTo>
                      <a:pt x="80" y="96"/>
                    </a:lnTo>
                    <a:lnTo>
                      <a:pt x="82" y="96"/>
                    </a:lnTo>
                    <a:lnTo>
                      <a:pt x="82" y="92"/>
                    </a:lnTo>
                    <a:lnTo>
                      <a:pt x="80" y="92"/>
                    </a:lnTo>
                    <a:lnTo>
                      <a:pt x="76" y="92"/>
                    </a:lnTo>
                    <a:lnTo>
                      <a:pt x="72" y="92"/>
                    </a:lnTo>
                    <a:lnTo>
                      <a:pt x="68" y="88"/>
                    </a:lnTo>
                    <a:lnTo>
                      <a:pt x="64" y="88"/>
                    </a:lnTo>
                    <a:lnTo>
                      <a:pt x="60" y="88"/>
                    </a:lnTo>
                    <a:lnTo>
                      <a:pt x="64" y="88"/>
                    </a:lnTo>
                    <a:lnTo>
                      <a:pt x="68" y="88"/>
                    </a:lnTo>
                    <a:lnTo>
                      <a:pt x="72" y="86"/>
                    </a:lnTo>
                    <a:lnTo>
                      <a:pt x="76" y="86"/>
                    </a:lnTo>
                    <a:lnTo>
                      <a:pt x="80" y="86"/>
                    </a:lnTo>
                    <a:lnTo>
                      <a:pt x="82" y="86"/>
                    </a:lnTo>
                    <a:lnTo>
                      <a:pt x="86" y="86"/>
                    </a:lnTo>
                    <a:lnTo>
                      <a:pt x="90" y="86"/>
                    </a:lnTo>
                    <a:lnTo>
                      <a:pt x="90" y="82"/>
                    </a:lnTo>
                    <a:lnTo>
                      <a:pt x="94" y="82"/>
                    </a:lnTo>
                    <a:lnTo>
                      <a:pt x="90" y="82"/>
                    </a:lnTo>
                    <a:lnTo>
                      <a:pt x="86" y="82"/>
                    </a:lnTo>
                    <a:lnTo>
                      <a:pt x="86" y="86"/>
                    </a:lnTo>
                    <a:lnTo>
                      <a:pt x="82" y="86"/>
                    </a:lnTo>
                    <a:lnTo>
                      <a:pt x="80" y="86"/>
                    </a:lnTo>
                    <a:lnTo>
                      <a:pt x="76" y="86"/>
                    </a:lnTo>
                    <a:lnTo>
                      <a:pt x="72" y="82"/>
                    </a:lnTo>
                    <a:lnTo>
                      <a:pt x="68" y="82"/>
                    </a:lnTo>
                    <a:lnTo>
                      <a:pt x="68" y="86"/>
                    </a:lnTo>
                    <a:lnTo>
                      <a:pt x="64" y="86"/>
                    </a:lnTo>
                    <a:lnTo>
                      <a:pt x="60" y="86"/>
                    </a:lnTo>
                    <a:lnTo>
                      <a:pt x="56" y="86"/>
                    </a:lnTo>
                    <a:lnTo>
                      <a:pt x="52" y="86"/>
                    </a:lnTo>
                    <a:lnTo>
                      <a:pt x="50" y="86"/>
                    </a:lnTo>
                    <a:lnTo>
                      <a:pt x="50" y="88"/>
                    </a:lnTo>
                    <a:lnTo>
                      <a:pt x="46" y="86"/>
                    </a:lnTo>
                    <a:lnTo>
                      <a:pt x="46" y="82"/>
                    </a:lnTo>
                    <a:lnTo>
                      <a:pt x="46" y="78"/>
                    </a:lnTo>
                    <a:lnTo>
                      <a:pt x="50" y="78"/>
                    </a:lnTo>
                    <a:lnTo>
                      <a:pt x="52" y="78"/>
                    </a:lnTo>
                    <a:lnTo>
                      <a:pt x="52" y="82"/>
                    </a:lnTo>
                    <a:lnTo>
                      <a:pt x="56" y="82"/>
                    </a:lnTo>
                    <a:lnTo>
                      <a:pt x="52" y="78"/>
                    </a:lnTo>
                    <a:lnTo>
                      <a:pt x="56" y="78"/>
                    </a:lnTo>
                    <a:lnTo>
                      <a:pt x="60" y="78"/>
                    </a:lnTo>
                    <a:lnTo>
                      <a:pt x="64" y="78"/>
                    </a:lnTo>
                    <a:lnTo>
                      <a:pt x="64" y="74"/>
                    </a:lnTo>
                    <a:lnTo>
                      <a:pt x="68" y="74"/>
                    </a:lnTo>
                    <a:lnTo>
                      <a:pt x="72" y="74"/>
                    </a:lnTo>
                    <a:lnTo>
                      <a:pt x="76" y="74"/>
                    </a:lnTo>
                    <a:lnTo>
                      <a:pt x="72" y="70"/>
                    </a:lnTo>
                    <a:lnTo>
                      <a:pt x="76" y="70"/>
                    </a:lnTo>
                    <a:lnTo>
                      <a:pt x="80" y="70"/>
                    </a:lnTo>
                    <a:lnTo>
                      <a:pt x="82" y="70"/>
                    </a:lnTo>
                    <a:lnTo>
                      <a:pt x="86" y="70"/>
                    </a:lnTo>
                    <a:lnTo>
                      <a:pt x="90" y="70"/>
                    </a:lnTo>
                    <a:lnTo>
                      <a:pt x="94" y="70"/>
                    </a:lnTo>
                    <a:lnTo>
                      <a:pt x="98" y="66"/>
                    </a:lnTo>
                    <a:lnTo>
                      <a:pt x="94" y="66"/>
                    </a:lnTo>
                    <a:lnTo>
                      <a:pt x="90" y="66"/>
                    </a:lnTo>
                    <a:lnTo>
                      <a:pt x="90" y="70"/>
                    </a:lnTo>
                    <a:lnTo>
                      <a:pt x="90" y="66"/>
                    </a:lnTo>
                    <a:lnTo>
                      <a:pt x="86" y="66"/>
                    </a:lnTo>
                    <a:lnTo>
                      <a:pt x="82" y="66"/>
                    </a:lnTo>
                    <a:lnTo>
                      <a:pt x="82" y="64"/>
                    </a:lnTo>
                    <a:lnTo>
                      <a:pt x="86" y="64"/>
                    </a:lnTo>
                    <a:lnTo>
                      <a:pt x="90" y="64"/>
                    </a:lnTo>
                    <a:lnTo>
                      <a:pt x="90" y="60"/>
                    </a:lnTo>
                    <a:lnTo>
                      <a:pt x="86" y="60"/>
                    </a:lnTo>
                    <a:lnTo>
                      <a:pt x="82" y="60"/>
                    </a:lnTo>
                    <a:lnTo>
                      <a:pt x="82" y="64"/>
                    </a:lnTo>
                    <a:lnTo>
                      <a:pt x="80" y="64"/>
                    </a:lnTo>
                    <a:lnTo>
                      <a:pt x="80" y="66"/>
                    </a:lnTo>
                    <a:lnTo>
                      <a:pt x="76" y="66"/>
                    </a:lnTo>
                    <a:lnTo>
                      <a:pt x="72" y="66"/>
                    </a:lnTo>
                    <a:lnTo>
                      <a:pt x="68" y="66"/>
                    </a:lnTo>
                    <a:lnTo>
                      <a:pt x="68" y="64"/>
                    </a:lnTo>
                    <a:lnTo>
                      <a:pt x="72" y="64"/>
                    </a:lnTo>
                    <a:lnTo>
                      <a:pt x="72" y="60"/>
                    </a:lnTo>
                    <a:lnTo>
                      <a:pt x="72" y="56"/>
                    </a:lnTo>
                    <a:lnTo>
                      <a:pt x="68" y="56"/>
                    </a:lnTo>
                    <a:lnTo>
                      <a:pt x="68" y="60"/>
                    </a:lnTo>
                    <a:lnTo>
                      <a:pt x="64" y="64"/>
                    </a:lnTo>
                    <a:lnTo>
                      <a:pt x="60" y="64"/>
                    </a:lnTo>
                    <a:lnTo>
                      <a:pt x="60" y="60"/>
                    </a:lnTo>
                    <a:lnTo>
                      <a:pt x="56" y="60"/>
                    </a:lnTo>
                    <a:lnTo>
                      <a:pt x="56" y="64"/>
                    </a:lnTo>
                    <a:lnTo>
                      <a:pt x="56" y="66"/>
                    </a:lnTo>
                    <a:lnTo>
                      <a:pt x="60" y="66"/>
                    </a:lnTo>
                    <a:lnTo>
                      <a:pt x="60" y="70"/>
                    </a:lnTo>
                    <a:lnTo>
                      <a:pt x="56" y="70"/>
                    </a:lnTo>
                    <a:lnTo>
                      <a:pt x="56" y="66"/>
                    </a:lnTo>
                    <a:lnTo>
                      <a:pt x="52" y="70"/>
                    </a:lnTo>
                    <a:lnTo>
                      <a:pt x="50" y="70"/>
                    </a:lnTo>
                    <a:lnTo>
                      <a:pt x="46" y="70"/>
                    </a:lnTo>
                    <a:lnTo>
                      <a:pt x="46" y="74"/>
                    </a:lnTo>
                    <a:lnTo>
                      <a:pt x="50" y="74"/>
                    </a:lnTo>
                    <a:lnTo>
                      <a:pt x="46" y="74"/>
                    </a:lnTo>
                    <a:lnTo>
                      <a:pt x="42" y="74"/>
                    </a:lnTo>
                    <a:lnTo>
                      <a:pt x="38" y="74"/>
                    </a:lnTo>
                    <a:lnTo>
                      <a:pt x="34" y="74"/>
                    </a:lnTo>
                    <a:lnTo>
                      <a:pt x="34" y="70"/>
                    </a:lnTo>
                    <a:lnTo>
                      <a:pt x="30" y="70"/>
                    </a:lnTo>
                    <a:lnTo>
                      <a:pt x="30" y="66"/>
                    </a:lnTo>
                    <a:lnTo>
                      <a:pt x="26" y="66"/>
                    </a:lnTo>
                    <a:lnTo>
                      <a:pt x="30" y="66"/>
                    </a:lnTo>
                    <a:lnTo>
                      <a:pt x="34" y="66"/>
                    </a:lnTo>
                    <a:lnTo>
                      <a:pt x="38" y="66"/>
                    </a:lnTo>
                    <a:lnTo>
                      <a:pt x="38" y="64"/>
                    </a:lnTo>
                    <a:lnTo>
                      <a:pt x="34" y="64"/>
                    </a:lnTo>
                    <a:lnTo>
                      <a:pt x="30" y="64"/>
                    </a:lnTo>
                    <a:lnTo>
                      <a:pt x="26" y="64"/>
                    </a:lnTo>
                    <a:lnTo>
                      <a:pt x="22" y="64"/>
                    </a:lnTo>
                    <a:lnTo>
                      <a:pt x="20" y="64"/>
                    </a:lnTo>
                    <a:lnTo>
                      <a:pt x="16" y="60"/>
                    </a:lnTo>
                    <a:lnTo>
                      <a:pt x="16" y="56"/>
                    </a:lnTo>
                    <a:lnTo>
                      <a:pt x="20" y="56"/>
                    </a:lnTo>
                    <a:lnTo>
                      <a:pt x="16" y="56"/>
                    </a:lnTo>
                    <a:lnTo>
                      <a:pt x="12" y="52"/>
                    </a:lnTo>
                    <a:lnTo>
                      <a:pt x="16" y="52"/>
                    </a:lnTo>
                    <a:lnTo>
                      <a:pt x="20" y="52"/>
                    </a:lnTo>
                    <a:lnTo>
                      <a:pt x="22" y="56"/>
                    </a:lnTo>
                    <a:lnTo>
                      <a:pt x="26" y="56"/>
                    </a:lnTo>
                    <a:lnTo>
                      <a:pt x="26" y="52"/>
                    </a:lnTo>
                    <a:lnTo>
                      <a:pt x="22" y="52"/>
                    </a:lnTo>
                    <a:lnTo>
                      <a:pt x="20" y="52"/>
                    </a:lnTo>
                    <a:lnTo>
                      <a:pt x="20" y="48"/>
                    </a:lnTo>
                    <a:lnTo>
                      <a:pt x="20" y="44"/>
                    </a:lnTo>
                    <a:lnTo>
                      <a:pt x="22" y="44"/>
                    </a:lnTo>
                    <a:lnTo>
                      <a:pt x="22" y="40"/>
                    </a:lnTo>
                    <a:lnTo>
                      <a:pt x="20" y="44"/>
                    </a:lnTo>
                    <a:lnTo>
                      <a:pt x="16" y="44"/>
                    </a:lnTo>
                    <a:lnTo>
                      <a:pt x="16" y="40"/>
                    </a:lnTo>
                    <a:lnTo>
                      <a:pt x="16" y="44"/>
                    </a:lnTo>
                    <a:lnTo>
                      <a:pt x="16" y="48"/>
                    </a:lnTo>
                    <a:lnTo>
                      <a:pt x="12" y="48"/>
                    </a:lnTo>
                    <a:lnTo>
                      <a:pt x="8" y="48"/>
                    </a:lnTo>
                    <a:lnTo>
                      <a:pt x="8" y="44"/>
                    </a:lnTo>
                    <a:lnTo>
                      <a:pt x="4" y="40"/>
                    </a:lnTo>
                    <a:lnTo>
                      <a:pt x="4" y="36"/>
                    </a:lnTo>
                    <a:lnTo>
                      <a:pt x="4" y="34"/>
                    </a:lnTo>
                    <a:lnTo>
                      <a:pt x="8" y="34"/>
                    </a:lnTo>
                    <a:lnTo>
                      <a:pt x="8" y="36"/>
                    </a:lnTo>
                    <a:lnTo>
                      <a:pt x="8" y="34"/>
                    </a:lnTo>
                    <a:lnTo>
                      <a:pt x="4" y="34"/>
                    </a:lnTo>
                    <a:lnTo>
                      <a:pt x="8" y="34"/>
                    </a:lnTo>
                    <a:lnTo>
                      <a:pt x="12" y="34"/>
                    </a:lnTo>
                    <a:lnTo>
                      <a:pt x="12" y="30"/>
                    </a:lnTo>
                    <a:lnTo>
                      <a:pt x="8" y="30"/>
                    </a:lnTo>
                    <a:lnTo>
                      <a:pt x="12" y="30"/>
                    </a:lnTo>
                    <a:lnTo>
                      <a:pt x="16" y="30"/>
                    </a:lnTo>
                    <a:lnTo>
                      <a:pt x="16" y="26"/>
                    </a:lnTo>
                    <a:lnTo>
                      <a:pt x="20" y="26"/>
                    </a:lnTo>
                    <a:lnTo>
                      <a:pt x="20" y="30"/>
                    </a:lnTo>
                    <a:lnTo>
                      <a:pt x="22" y="30"/>
                    </a:lnTo>
                    <a:lnTo>
                      <a:pt x="22" y="34"/>
                    </a:lnTo>
                    <a:lnTo>
                      <a:pt x="26" y="34"/>
                    </a:lnTo>
                    <a:lnTo>
                      <a:pt x="26" y="30"/>
                    </a:lnTo>
                    <a:lnTo>
                      <a:pt x="22" y="30"/>
                    </a:lnTo>
                    <a:lnTo>
                      <a:pt x="22" y="26"/>
                    </a:lnTo>
                    <a:lnTo>
                      <a:pt x="26" y="26"/>
                    </a:lnTo>
                    <a:lnTo>
                      <a:pt x="26" y="30"/>
                    </a:lnTo>
                    <a:lnTo>
                      <a:pt x="30" y="30"/>
                    </a:lnTo>
                    <a:lnTo>
                      <a:pt x="34" y="30"/>
                    </a:lnTo>
                    <a:lnTo>
                      <a:pt x="34" y="26"/>
                    </a:lnTo>
                    <a:lnTo>
                      <a:pt x="42" y="26"/>
                    </a:lnTo>
                    <a:lnTo>
                      <a:pt x="46" y="26"/>
                    </a:lnTo>
                    <a:lnTo>
                      <a:pt x="50" y="26"/>
                    </a:lnTo>
                    <a:lnTo>
                      <a:pt x="50" y="30"/>
                    </a:lnTo>
                    <a:lnTo>
                      <a:pt x="46" y="30"/>
                    </a:lnTo>
                    <a:lnTo>
                      <a:pt x="42" y="30"/>
                    </a:lnTo>
                    <a:lnTo>
                      <a:pt x="38" y="30"/>
                    </a:lnTo>
                    <a:lnTo>
                      <a:pt x="34" y="30"/>
                    </a:lnTo>
                    <a:lnTo>
                      <a:pt x="34" y="34"/>
                    </a:lnTo>
                    <a:lnTo>
                      <a:pt x="30" y="34"/>
                    </a:lnTo>
                    <a:lnTo>
                      <a:pt x="26" y="34"/>
                    </a:lnTo>
                    <a:lnTo>
                      <a:pt x="26" y="36"/>
                    </a:lnTo>
                    <a:lnTo>
                      <a:pt x="30" y="36"/>
                    </a:lnTo>
                    <a:lnTo>
                      <a:pt x="34" y="34"/>
                    </a:lnTo>
                    <a:lnTo>
                      <a:pt x="38" y="34"/>
                    </a:lnTo>
                    <a:lnTo>
                      <a:pt x="42" y="34"/>
                    </a:lnTo>
                    <a:lnTo>
                      <a:pt x="42" y="36"/>
                    </a:lnTo>
                    <a:lnTo>
                      <a:pt x="38" y="36"/>
                    </a:lnTo>
                    <a:lnTo>
                      <a:pt x="42" y="36"/>
                    </a:lnTo>
                    <a:lnTo>
                      <a:pt x="46" y="36"/>
                    </a:lnTo>
                    <a:lnTo>
                      <a:pt x="50" y="40"/>
                    </a:lnTo>
                    <a:lnTo>
                      <a:pt x="50" y="44"/>
                    </a:lnTo>
                    <a:lnTo>
                      <a:pt x="52" y="44"/>
                    </a:lnTo>
                    <a:lnTo>
                      <a:pt x="52" y="40"/>
                    </a:lnTo>
                    <a:lnTo>
                      <a:pt x="50" y="36"/>
                    </a:lnTo>
                    <a:lnTo>
                      <a:pt x="50" y="34"/>
                    </a:lnTo>
                    <a:lnTo>
                      <a:pt x="52" y="34"/>
                    </a:lnTo>
                    <a:lnTo>
                      <a:pt x="56" y="30"/>
                    </a:lnTo>
                    <a:lnTo>
                      <a:pt x="60" y="30"/>
                    </a:lnTo>
                    <a:lnTo>
                      <a:pt x="64" y="30"/>
                    </a:lnTo>
                    <a:lnTo>
                      <a:pt x="64" y="34"/>
                    </a:lnTo>
                    <a:lnTo>
                      <a:pt x="68" y="34"/>
                    </a:lnTo>
                    <a:lnTo>
                      <a:pt x="68" y="36"/>
                    </a:lnTo>
                    <a:lnTo>
                      <a:pt x="72" y="40"/>
                    </a:lnTo>
                    <a:lnTo>
                      <a:pt x="72" y="44"/>
                    </a:lnTo>
                    <a:lnTo>
                      <a:pt x="76" y="44"/>
                    </a:lnTo>
                    <a:lnTo>
                      <a:pt x="76" y="48"/>
                    </a:lnTo>
                    <a:lnTo>
                      <a:pt x="80" y="48"/>
                    </a:lnTo>
                    <a:lnTo>
                      <a:pt x="80" y="52"/>
                    </a:lnTo>
                    <a:lnTo>
                      <a:pt x="82" y="52"/>
                    </a:lnTo>
                    <a:lnTo>
                      <a:pt x="82" y="56"/>
                    </a:lnTo>
                    <a:lnTo>
                      <a:pt x="86" y="52"/>
                    </a:lnTo>
                    <a:lnTo>
                      <a:pt x="82" y="52"/>
                    </a:lnTo>
                    <a:lnTo>
                      <a:pt x="82" y="48"/>
                    </a:lnTo>
                    <a:lnTo>
                      <a:pt x="80" y="48"/>
                    </a:lnTo>
                    <a:lnTo>
                      <a:pt x="80" y="44"/>
                    </a:lnTo>
                    <a:lnTo>
                      <a:pt x="80" y="40"/>
                    </a:lnTo>
                    <a:lnTo>
                      <a:pt x="76" y="40"/>
                    </a:lnTo>
                    <a:lnTo>
                      <a:pt x="76" y="36"/>
                    </a:lnTo>
                    <a:lnTo>
                      <a:pt x="76" y="34"/>
                    </a:lnTo>
                    <a:lnTo>
                      <a:pt x="76" y="30"/>
                    </a:lnTo>
                    <a:lnTo>
                      <a:pt x="72" y="30"/>
                    </a:lnTo>
                    <a:lnTo>
                      <a:pt x="72" y="26"/>
                    </a:lnTo>
                    <a:lnTo>
                      <a:pt x="76" y="26"/>
                    </a:lnTo>
                    <a:lnTo>
                      <a:pt x="80" y="26"/>
                    </a:lnTo>
                    <a:lnTo>
                      <a:pt x="80" y="22"/>
                    </a:lnTo>
                    <a:lnTo>
                      <a:pt x="82" y="22"/>
                    </a:lnTo>
                    <a:lnTo>
                      <a:pt x="86" y="22"/>
                    </a:lnTo>
                    <a:lnTo>
                      <a:pt x="86" y="26"/>
                    </a:lnTo>
                    <a:lnTo>
                      <a:pt x="90" y="26"/>
                    </a:lnTo>
                    <a:lnTo>
                      <a:pt x="90" y="22"/>
                    </a:lnTo>
                    <a:lnTo>
                      <a:pt x="94" y="22"/>
                    </a:lnTo>
                    <a:lnTo>
                      <a:pt x="94" y="26"/>
                    </a:lnTo>
                    <a:lnTo>
                      <a:pt x="98" y="26"/>
                    </a:lnTo>
                    <a:lnTo>
                      <a:pt x="102" y="26"/>
                    </a:lnTo>
                    <a:lnTo>
                      <a:pt x="106" y="30"/>
                    </a:lnTo>
                    <a:lnTo>
                      <a:pt x="108" y="30"/>
                    </a:lnTo>
                    <a:lnTo>
                      <a:pt x="106" y="30"/>
                    </a:lnTo>
                    <a:lnTo>
                      <a:pt x="106" y="34"/>
                    </a:lnTo>
                    <a:lnTo>
                      <a:pt x="102" y="36"/>
                    </a:lnTo>
                    <a:lnTo>
                      <a:pt x="102" y="40"/>
                    </a:lnTo>
                    <a:lnTo>
                      <a:pt x="106" y="40"/>
                    </a:lnTo>
                    <a:lnTo>
                      <a:pt x="106" y="36"/>
                    </a:lnTo>
                    <a:lnTo>
                      <a:pt x="108" y="34"/>
                    </a:lnTo>
                    <a:lnTo>
                      <a:pt x="112" y="34"/>
                    </a:lnTo>
                    <a:lnTo>
                      <a:pt x="116" y="34"/>
                    </a:lnTo>
                    <a:lnTo>
                      <a:pt x="116" y="36"/>
                    </a:lnTo>
                    <a:lnTo>
                      <a:pt x="120" y="36"/>
                    </a:lnTo>
                    <a:lnTo>
                      <a:pt x="120" y="40"/>
                    </a:lnTo>
                    <a:lnTo>
                      <a:pt x="120" y="44"/>
                    </a:lnTo>
                    <a:lnTo>
                      <a:pt x="120" y="48"/>
                    </a:lnTo>
                    <a:lnTo>
                      <a:pt x="124" y="48"/>
                    </a:lnTo>
                    <a:lnTo>
                      <a:pt x="124" y="44"/>
                    </a:lnTo>
                    <a:lnTo>
                      <a:pt x="132" y="48"/>
                    </a:lnTo>
                    <a:lnTo>
                      <a:pt x="136" y="52"/>
                    </a:lnTo>
                    <a:lnTo>
                      <a:pt x="138" y="52"/>
                    </a:lnTo>
                    <a:lnTo>
                      <a:pt x="142" y="52"/>
                    </a:lnTo>
                    <a:lnTo>
                      <a:pt x="146" y="52"/>
                    </a:lnTo>
                    <a:lnTo>
                      <a:pt x="150" y="52"/>
                    </a:lnTo>
                    <a:lnTo>
                      <a:pt x="150" y="56"/>
                    </a:lnTo>
                    <a:lnTo>
                      <a:pt x="154" y="56"/>
                    </a:lnTo>
                    <a:lnTo>
                      <a:pt x="158" y="56"/>
                    </a:lnTo>
                    <a:lnTo>
                      <a:pt x="158" y="60"/>
                    </a:lnTo>
                    <a:lnTo>
                      <a:pt x="154" y="60"/>
                    </a:lnTo>
                    <a:lnTo>
                      <a:pt x="150" y="60"/>
                    </a:lnTo>
                    <a:lnTo>
                      <a:pt x="150" y="64"/>
                    </a:lnTo>
                    <a:lnTo>
                      <a:pt x="146" y="60"/>
                    </a:lnTo>
                    <a:lnTo>
                      <a:pt x="142" y="60"/>
                    </a:lnTo>
                    <a:lnTo>
                      <a:pt x="142" y="64"/>
                    </a:lnTo>
                    <a:lnTo>
                      <a:pt x="138" y="64"/>
                    </a:lnTo>
                    <a:lnTo>
                      <a:pt x="136" y="64"/>
                    </a:lnTo>
                    <a:lnTo>
                      <a:pt x="132" y="64"/>
                    </a:lnTo>
                    <a:lnTo>
                      <a:pt x="128" y="64"/>
                    </a:lnTo>
                    <a:lnTo>
                      <a:pt x="132" y="64"/>
                    </a:lnTo>
                    <a:lnTo>
                      <a:pt x="132" y="66"/>
                    </a:lnTo>
                    <a:lnTo>
                      <a:pt x="128" y="66"/>
                    </a:lnTo>
                    <a:lnTo>
                      <a:pt x="124" y="66"/>
                    </a:lnTo>
                    <a:lnTo>
                      <a:pt x="120" y="66"/>
                    </a:lnTo>
                    <a:lnTo>
                      <a:pt x="120" y="70"/>
                    </a:lnTo>
                    <a:lnTo>
                      <a:pt x="120" y="74"/>
                    </a:lnTo>
                    <a:lnTo>
                      <a:pt x="120" y="78"/>
                    </a:lnTo>
                    <a:lnTo>
                      <a:pt x="116" y="78"/>
                    </a:lnTo>
                    <a:lnTo>
                      <a:pt x="112" y="78"/>
                    </a:lnTo>
                    <a:lnTo>
                      <a:pt x="112" y="82"/>
                    </a:lnTo>
                    <a:lnTo>
                      <a:pt x="112" y="86"/>
                    </a:lnTo>
                    <a:lnTo>
                      <a:pt x="112" y="88"/>
                    </a:lnTo>
                    <a:lnTo>
                      <a:pt x="108" y="92"/>
                    </a:lnTo>
                    <a:lnTo>
                      <a:pt x="106" y="92"/>
                    </a:lnTo>
                    <a:lnTo>
                      <a:pt x="102" y="92"/>
                    </a:lnTo>
                    <a:lnTo>
                      <a:pt x="102" y="96"/>
                    </a:lnTo>
                    <a:lnTo>
                      <a:pt x="98" y="100"/>
                    </a:lnTo>
                    <a:lnTo>
                      <a:pt x="98" y="104"/>
                    </a:lnTo>
                    <a:lnTo>
                      <a:pt x="98" y="108"/>
                    </a:lnTo>
                    <a:lnTo>
                      <a:pt x="94" y="108"/>
                    </a:lnTo>
                    <a:lnTo>
                      <a:pt x="98" y="108"/>
                    </a:lnTo>
                    <a:lnTo>
                      <a:pt x="94" y="110"/>
                    </a:lnTo>
                    <a:lnTo>
                      <a:pt x="90" y="110"/>
                    </a:lnTo>
                    <a:lnTo>
                      <a:pt x="90" y="114"/>
                    </a:lnTo>
                    <a:lnTo>
                      <a:pt x="94" y="114"/>
                    </a:lnTo>
                    <a:lnTo>
                      <a:pt x="94" y="118"/>
                    </a:lnTo>
                    <a:lnTo>
                      <a:pt x="90" y="118"/>
                    </a:lnTo>
                    <a:lnTo>
                      <a:pt x="86" y="118"/>
                    </a:lnTo>
                    <a:lnTo>
                      <a:pt x="82" y="118"/>
                    </a:lnTo>
                    <a:lnTo>
                      <a:pt x="82" y="114"/>
                    </a:lnTo>
                    <a:lnTo>
                      <a:pt x="80" y="114"/>
                    </a:lnTo>
                    <a:lnTo>
                      <a:pt x="76" y="114"/>
                    </a:lnTo>
                    <a:lnTo>
                      <a:pt x="76" y="110"/>
                    </a:lnTo>
                    <a:lnTo>
                      <a:pt x="72" y="110"/>
                    </a:lnTo>
                    <a:lnTo>
                      <a:pt x="76" y="110"/>
                    </a:lnTo>
                    <a:lnTo>
                      <a:pt x="76" y="108"/>
                    </a:lnTo>
                    <a:lnTo>
                      <a:pt x="80" y="108"/>
                    </a:lnTo>
                    <a:lnTo>
                      <a:pt x="82" y="108"/>
                    </a:lnTo>
                    <a:lnTo>
                      <a:pt x="86" y="108"/>
                    </a:lnTo>
                    <a:lnTo>
                      <a:pt x="82" y="108"/>
                    </a:lnTo>
                    <a:lnTo>
                      <a:pt x="80" y="108"/>
                    </a:lnTo>
                    <a:lnTo>
                      <a:pt x="80" y="104"/>
                    </a:lnTo>
                    <a:lnTo>
                      <a:pt x="76" y="108"/>
                    </a:lnTo>
                    <a:lnTo>
                      <a:pt x="72" y="108"/>
                    </a:lnTo>
                    <a:lnTo>
                      <a:pt x="68" y="108"/>
                    </a:lnTo>
                    <a:lnTo>
                      <a:pt x="64" y="108"/>
                    </a:lnTo>
                    <a:lnTo>
                      <a:pt x="64" y="104"/>
                    </a:lnTo>
                    <a:lnTo>
                      <a:pt x="60" y="104"/>
                    </a:lnTo>
                    <a:lnTo>
                      <a:pt x="56" y="104"/>
                    </a:lnTo>
                    <a:lnTo>
                      <a:pt x="56" y="104"/>
                    </a:lnTo>
                    <a:lnTo>
                      <a:pt x="56" y="104"/>
                    </a:lnTo>
                    <a:close/>
                    <a:moveTo>
                      <a:pt x="22" y="74"/>
                    </a:moveTo>
                    <a:lnTo>
                      <a:pt x="20" y="74"/>
                    </a:lnTo>
                    <a:lnTo>
                      <a:pt x="20" y="70"/>
                    </a:lnTo>
                    <a:lnTo>
                      <a:pt x="16" y="70"/>
                    </a:lnTo>
                    <a:lnTo>
                      <a:pt x="16" y="66"/>
                    </a:lnTo>
                    <a:lnTo>
                      <a:pt x="12" y="66"/>
                    </a:lnTo>
                    <a:lnTo>
                      <a:pt x="8" y="66"/>
                    </a:lnTo>
                    <a:lnTo>
                      <a:pt x="8" y="64"/>
                    </a:lnTo>
                    <a:lnTo>
                      <a:pt x="4" y="64"/>
                    </a:lnTo>
                    <a:lnTo>
                      <a:pt x="4" y="60"/>
                    </a:lnTo>
                    <a:lnTo>
                      <a:pt x="0" y="60"/>
                    </a:lnTo>
                    <a:lnTo>
                      <a:pt x="0" y="56"/>
                    </a:lnTo>
                    <a:lnTo>
                      <a:pt x="4" y="56"/>
                    </a:lnTo>
                    <a:lnTo>
                      <a:pt x="8" y="56"/>
                    </a:lnTo>
                    <a:lnTo>
                      <a:pt x="8" y="60"/>
                    </a:lnTo>
                    <a:lnTo>
                      <a:pt x="12" y="64"/>
                    </a:lnTo>
                    <a:lnTo>
                      <a:pt x="16" y="64"/>
                    </a:lnTo>
                    <a:lnTo>
                      <a:pt x="16" y="66"/>
                    </a:lnTo>
                    <a:lnTo>
                      <a:pt x="20" y="66"/>
                    </a:lnTo>
                    <a:lnTo>
                      <a:pt x="22" y="70"/>
                    </a:lnTo>
                    <a:lnTo>
                      <a:pt x="22" y="74"/>
                    </a:lnTo>
                    <a:lnTo>
                      <a:pt x="22" y="74"/>
                    </a:lnTo>
                    <a:lnTo>
                      <a:pt x="22" y="74"/>
                    </a:lnTo>
                    <a:close/>
                    <a:moveTo>
                      <a:pt x="136" y="66"/>
                    </a:moveTo>
                    <a:lnTo>
                      <a:pt x="138" y="66"/>
                    </a:lnTo>
                    <a:lnTo>
                      <a:pt x="142" y="64"/>
                    </a:lnTo>
                    <a:lnTo>
                      <a:pt x="146" y="64"/>
                    </a:lnTo>
                    <a:lnTo>
                      <a:pt x="150" y="64"/>
                    </a:lnTo>
                    <a:lnTo>
                      <a:pt x="154" y="64"/>
                    </a:lnTo>
                    <a:lnTo>
                      <a:pt x="158" y="64"/>
                    </a:lnTo>
                    <a:lnTo>
                      <a:pt x="162" y="64"/>
                    </a:lnTo>
                    <a:lnTo>
                      <a:pt x="166" y="64"/>
                    </a:lnTo>
                    <a:lnTo>
                      <a:pt x="166" y="66"/>
                    </a:lnTo>
                    <a:lnTo>
                      <a:pt x="166" y="70"/>
                    </a:lnTo>
                    <a:lnTo>
                      <a:pt x="168" y="70"/>
                    </a:lnTo>
                    <a:lnTo>
                      <a:pt x="166" y="74"/>
                    </a:lnTo>
                    <a:lnTo>
                      <a:pt x="162" y="74"/>
                    </a:lnTo>
                    <a:lnTo>
                      <a:pt x="162" y="70"/>
                    </a:lnTo>
                    <a:lnTo>
                      <a:pt x="158" y="74"/>
                    </a:lnTo>
                    <a:lnTo>
                      <a:pt x="154" y="74"/>
                    </a:lnTo>
                    <a:lnTo>
                      <a:pt x="150" y="74"/>
                    </a:lnTo>
                    <a:lnTo>
                      <a:pt x="146" y="74"/>
                    </a:lnTo>
                    <a:lnTo>
                      <a:pt x="142" y="74"/>
                    </a:lnTo>
                    <a:lnTo>
                      <a:pt x="146" y="74"/>
                    </a:lnTo>
                    <a:lnTo>
                      <a:pt x="146" y="70"/>
                    </a:lnTo>
                    <a:lnTo>
                      <a:pt x="142" y="70"/>
                    </a:lnTo>
                    <a:lnTo>
                      <a:pt x="142" y="66"/>
                    </a:lnTo>
                    <a:lnTo>
                      <a:pt x="138" y="66"/>
                    </a:lnTo>
                    <a:lnTo>
                      <a:pt x="136" y="66"/>
                    </a:lnTo>
                    <a:lnTo>
                      <a:pt x="136" y="66"/>
                    </a:lnTo>
                    <a:lnTo>
                      <a:pt x="136" y="66"/>
                    </a:lnTo>
                    <a:close/>
                    <a:moveTo>
                      <a:pt x="172" y="100"/>
                    </a:moveTo>
                    <a:lnTo>
                      <a:pt x="168" y="100"/>
                    </a:lnTo>
                    <a:lnTo>
                      <a:pt x="168" y="96"/>
                    </a:lnTo>
                    <a:lnTo>
                      <a:pt x="172" y="92"/>
                    </a:lnTo>
                    <a:lnTo>
                      <a:pt x="168" y="92"/>
                    </a:lnTo>
                    <a:lnTo>
                      <a:pt x="166" y="92"/>
                    </a:lnTo>
                    <a:lnTo>
                      <a:pt x="162" y="92"/>
                    </a:lnTo>
                    <a:lnTo>
                      <a:pt x="158" y="92"/>
                    </a:lnTo>
                    <a:lnTo>
                      <a:pt x="154" y="92"/>
                    </a:lnTo>
                    <a:lnTo>
                      <a:pt x="154" y="96"/>
                    </a:lnTo>
                    <a:lnTo>
                      <a:pt x="150" y="96"/>
                    </a:lnTo>
                    <a:lnTo>
                      <a:pt x="146" y="96"/>
                    </a:lnTo>
                    <a:lnTo>
                      <a:pt x="146" y="92"/>
                    </a:lnTo>
                    <a:lnTo>
                      <a:pt x="150" y="92"/>
                    </a:lnTo>
                    <a:lnTo>
                      <a:pt x="150" y="88"/>
                    </a:lnTo>
                    <a:lnTo>
                      <a:pt x="154" y="88"/>
                    </a:lnTo>
                    <a:lnTo>
                      <a:pt x="154" y="86"/>
                    </a:lnTo>
                    <a:lnTo>
                      <a:pt x="158" y="82"/>
                    </a:lnTo>
                    <a:lnTo>
                      <a:pt x="154" y="82"/>
                    </a:lnTo>
                    <a:lnTo>
                      <a:pt x="150" y="78"/>
                    </a:lnTo>
                    <a:lnTo>
                      <a:pt x="146" y="78"/>
                    </a:lnTo>
                    <a:lnTo>
                      <a:pt x="146" y="74"/>
                    </a:lnTo>
                    <a:lnTo>
                      <a:pt x="150" y="74"/>
                    </a:lnTo>
                    <a:lnTo>
                      <a:pt x="154" y="74"/>
                    </a:lnTo>
                    <a:lnTo>
                      <a:pt x="158" y="74"/>
                    </a:lnTo>
                    <a:lnTo>
                      <a:pt x="162" y="74"/>
                    </a:lnTo>
                    <a:lnTo>
                      <a:pt x="166" y="74"/>
                    </a:lnTo>
                    <a:lnTo>
                      <a:pt x="168" y="74"/>
                    </a:lnTo>
                    <a:lnTo>
                      <a:pt x="176" y="74"/>
                    </a:lnTo>
                    <a:lnTo>
                      <a:pt x="180" y="74"/>
                    </a:lnTo>
                    <a:lnTo>
                      <a:pt x="184" y="74"/>
                    </a:lnTo>
                    <a:lnTo>
                      <a:pt x="184" y="78"/>
                    </a:lnTo>
                    <a:lnTo>
                      <a:pt x="180" y="78"/>
                    </a:lnTo>
                    <a:lnTo>
                      <a:pt x="176" y="78"/>
                    </a:lnTo>
                    <a:lnTo>
                      <a:pt x="180" y="78"/>
                    </a:lnTo>
                    <a:lnTo>
                      <a:pt x="180" y="82"/>
                    </a:lnTo>
                    <a:lnTo>
                      <a:pt x="184" y="82"/>
                    </a:lnTo>
                    <a:lnTo>
                      <a:pt x="188" y="82"/>
                    </a:lnTo>
                    <a:lnTo>
                      <a:pt x="188" y="86"/>
                    </a:lnTo>
                    <a:lnTo>
                      <a:pt x="192" y="86"/>
                    </a:lnTo>
                    <a:lnTo>
                      <a:pt x="192" y="82"/>
                    </a:lnTo>
                    <a:lnTo>
                      <a:pt x="196" y="82"/>
                    </a:lnTo>
                    <a:lnTo>
                      <a:pt x="198" y="86"/>
                    </a:lnTo>
                    <a:lnTo>
                      <a:pt x="202" y="86"/>
                    </a:lnTo>
                    <a:lnTo>
                      <a:pt x="206" y="86"/>
                    </a:lnTo>
                    <a:lnTo>
                      <a:pt x="202" y="86"/>
                    </a:lnTo>
                    <a:lnTo>
                      <a:pt x="198" y="88"/>
                    </a:lnTo>
                    <a:lnTo>
                      <a:pt x="196" y="88"/>
                    </a:lnTo>
                    <a:lnTo>
                      <a:pt x="192" y="88"/>
                    </a:lnTo>
                    <a:lnTo>
                      <a:pt x="192" y="92"/>
                    </a:lnTo>
                    <a:lnTo>
                      <a:pt x="188" y="96"/>
                    </a:lnTo>
                    <a:lnTo>
                      <a:pt x="184" y="96"/>
                    </a:lnTo>
                    <a:lnTo>
                      <a:pt x="180" y="96"/>
                    </a:lnTo>
                    <a:lnTo>
                      <a:pt x="176" y="96"/>
                    </a:lnTo>
                    <a:lnTo>
                      <a:pt x="176" y="100"/>
                    </a:lnTo>
                    <a:lnTo>
                      <a:pt x="172" y="100"/>
                    </a:lnTo>
                    <a:lnTo>
                      <a:pt x="172" y="100"/>
                    </a:lnTo>
                    <a:lnTo>
                      <a:pt x="172" y="10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6" name="Freeform 123">
                <a:extLst>
                  <a:ext uri="{FF2B5EF4-FFF2-40B4-BE49-F238E27FC236}">
                    <a16:creationId xmlns:a16="http://schemas.microsoft.com/office/drawing/2014/main" id="{B482F530-856D-4A43-887A-101AD89AA87D}"/>
                  </a:ext>
                </a:extLst>
              </p:cNvPr>
              <p:cNvSpPr>
                <a:spLocks noEditPoints="1"/>
              </p:cNvSpPr>
              <p:nvPr/>
            </p:nvSpPr>
            <p:spPr bwMode="auto">
              <a:xfrm>
                <a:off x="4626672" y="7676874"/>
                <a:ext cx="327606" cy="557627"/>
              </a:xfrm>
              <a:custGeom>
                <a:avLst/>
                <a:gdLst>
                  <a:gd name="T0" fmla="*/ 106 w 188"/>
                  <a:gd name="T1" fmla="*/ 232 h 320"/>
                  <a:gd name="T2" fmla="*/ 98 w 188"/>
                  <a:gd name="T3" fmla="*/ 238 h 320"/>
                  <a:gd name="T4" fmla="*/ 78 w 188"/>
                  <a:gd name="T5" fmla="*/ 250 h 320"/>
                  <a:gd name="T6" fmla="*/ 76 w 188"/>
                  <a:gd name="T7" fmla="*/ 254 h 320"/>
                  <a:gd name="T8" fmla="*/ 82 w 188"/>
                  <a:gd name="T9" fmla="*/ 264 h 320"/>
                  <a:gd name="T10" fmla="*/ 76 w 188"/>
                  <a:gd name="T11" fmla="*/ 280 h 320"/>
                  <a:gd name="T12" fmla="*/ 64 w 188"/>
                  <a:gd name="T13" fmla="*/ 302 h 320"/>
                  <a:gd name="T14" fmla="*/ 46 w 188"/>
                  <a:gd name="T15" fmla="*/ 314 h 320"/>
                  <a:gd name="T16" fmla="*/ 30 w 188"/>
                  <a:gd name="T17" fmla="*/ 320 h 320"/>
                  <a:gd name="T18" fmla="*/ 26 w 188"/>
                  <a:gd name="T19" fmla="*/ 302 h 320"/>
                  <a:gd name="T20" fmla="*/ 18 w 188"/>
                  <a:gd name="T21" fmla="*/ 284 h 320"/>
                  <a:gd name="T22" fmla="*/ 8 w 188"/>
                  <a:gd name="T23" fmla="*/ 264 h 320"/>
                  <a:gd name="T24" fmla="*/ 4 w 188"/>
                  <a:gd name="T25" fmla="*/ 246 h 320"/>
                  <a:gd name="T26" fmla="*/ 8 w 188"/>
                  <a:gd name="T27" fmla="*/ 242 h 320"/>
                  <a:gd name="T28" fmla="*/ 16 w 188"/>
                  <a:gd name="T29" fmla="*/ 220 h 320"/>
                  <a:gd name="T30" fmla="*/ 18 w 188"/>
                  <a:gd name="T31" fmla="*/ 198 h 320"/>
                  <a:gd name="T32" fmla="*/ 22 w 188"/>
                  <a:gd name="T33" fmla="*/ 182 h 320"/>
                  <a:gd name="T34" fmla="*/ 16 w 188"/>
                  <a:gd name="T35" fmla="*/ 162 h 320"/>
                  <a:gd name="T36" fmla="*/ 16 w 188"/>
                  <a:gd name="T37" fmla="*/ 134 h 320"/>
                  <a:gd name="T38" fmla="*/ 46 w 188"/>
                  <a:gd name="T39" fmla="*/ 112 h 320"/>
                  <a:gd name="T40" fmla="*/ 46 w 188"/>
                  <a:gd name="T41" fmla="*/ 98 h 320"/>
                  <a:gd name="T42" fmla="*/ 52 w 188"/>
                  <a:gd name="T43" fmla="*/ 76 h 320"/>
                  <a:gd name="T44" fmla="*/ 76 w 188"/>
                  <a:gd name="T45" fmla="*/ 52 h 320"/>
                  <a:gd name="T46" fmla="*/ 78 w 188"/>
                  <a:gd name="T47" fmla="*/ 30 h 320"/>
                  <a:gd name="T48" fmla="*/ 102 w 188"/>
                  <a:gd name="T49" fmla="*/ 20 h 320"/>
                  <a:gd name="T50" fmla="*/ 128 w 188"/>
                  <a:gd name="T51" fmla="*/ 20 h 320"/>
                  <a:gd name="T52" fmla="*/ 138 w 188"/>
                  <a:gd name="T53" fmla="*/ 4 h 320"/>
                  <a:gd name="T54" fmla="*/ 162 w 188"/>
                  <a:gd name="T55" fmla="*/ 16 h 320"/>
                  <a:gd name="T56" fmla="*/ 176 w 188"/>
                  <a:gd name="T57" fmla="*/ 42 h 320"/>
                  <a:gd name="T58" fmla="*/ 180 w 188"/>
                  <a:gd name="T59" fmla="*/ 64 h 320"/>
                  <a:gd name="T60" fmla="*/ 176 w 188"/>
                  <a:gd name="T61" fmla="*/ 82 h 320"/>
                  <a:gd name="T62" fmla="*/ 158 w 188"/>
                  <a:gd name="T63" fmla="*/ 86 h 320"/>
                  <a:gd name="T64" fmla="*/ 158 w 188"/>
                  <a:gd name="T65" fmla="*/ 90 h 320"/>
                  <a:gd name="T66" fmla="*/ 150 w 188"/>
                  <a:gd name="T67" fmla="*/ 98 h 320"/>
                  <a:gd name="T68" fmla="*/ 142 w 188"/>
                  <a:gd name="T69" fmla="*/ 108 h 320"/>
                  <a:gd name="T70" fmla="*/ 146 w 188"/>
                  <a:gd name="T71" fmla="*/ 120 h 320"/>
                  <a:gd name="T72" fmla="*/ 124 w 188"/>
                  <a:gd name="T73" fmla="*/ 134 h 320"/>
                  <a:gd name="T74" fmla="*/ 116 w 188"/>
                  <a:gd name="T75" fmla="*/ 142 h 320"/>
                  <a:gd name="T76" fmla="*/ 106 w 188"/>
                  <a:gd name="T77" fmla="*/ 150 h 320"/>
                  <a:gd name="T78" fmla="*/ 98 w 188"/>
                  <a:gd name="T79" fmla="*/ 150 h 320"/>
                  <a:gd name="T80" fmla="*/ 90 w 188"/>
                  <a:gd name="T81" fmla="*/ 168 h 320"/>
                  <a:gd name="T82" fmla="*/ 86 w 188"/>
                  <a:gd name="T83" fmla="*/ 178 h 320"/>
                  <a:gd name="T84" fmla="*/ 90 w 188"/>
                  <a:gd name="T85" fmla="*/ 206 h 320"/>
                  <a:gd name="T86" fmla="*/ 108 w 188"/>
                  <a:gd name="T87" fmla="*/ 212 h 320"/>
                  <a:gd name="T88" fmla="*/ 106 w 188"/>
                  <a:gd name="T89" fmla="*/ 232 h 320"/>
                  <a:gd name="T90" fmla="*/ 94 w 188"/>
                  <a:gd name="T91" fmla="*/ 224 h 320"/>
                  <a:gd name="T92" fmla="*/ 94 w 188"/>
                  <a:gd name="T93" fmla="*/ 228 h 320"/>
                  <a:gd name="T94" fmla="*/ 78 w 188"/>
                  <a:gd name="T95" fmla="*/ 228 h 320"/>
                  <a:gd name="T96" fmla="*/ 86 w 188"/>
                  <a:gd name="T97" fmla="*/ 232 h 320"/>
                  <a:gd name="T98" fmla="*/ 90 w 188"/>
                  <a:gd name="T99" fmla="*/ 162 h 320"/>
                  <a:gd name="T100" fmla="*/ 86 w 188"/>
                  <a:gd name="T101" fmla="*/ 232 h 320"/>
                  <a:gd name="T102" fmla="*/ 94 w 188"/>
                  <a:gd name="T103" fmla="*/ 234 h 320"/>
                  <a:gd name="T104" fmla="*/ 106 w 188"/>
                  <a:gd name="T105" fmla="*/ 206 h 320"/>
                  <a:gd name="T106" fmla="*/ 12 w 188"/>
                  <a:gd name="T107" fmla="*/ 258 h 320"/>
                  <a:gd name="T108" fmla="*/ 12 w 188"/>
                  <a:gd name="T109" fmla="*/ 264 h 320"/>
                  <a:gd name="T110" fmla="*/ 108 w 188"/>
                  <a:gd name="T111" fmla="*/ 276 h 320"/>
                  <a:gd name="T112" fmla="*/ 102 w 188"/>
                  <a:gd name="T113" fmla="*/ 272 h 320"/>
                  <a:gd name="T114" fmla="*/ 76 w 188"/>
                  <a:gd name="T115" fmla="*/ 294 h 320"/>
                  <a:gd name="T116" fmla="*/ 86 w 188"/>
                  <a:gd name="T117" fmla="*/ 284 h 320"/>
                  <a:gd name="T118" fmla="*/ 76 w 188"/>
                  <a:gd name="T119"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8" h="320">
                    <a:moveTo>
                      <a:pt x="90" y="234"/>
                    </a:moveTo>
                    <a:lnTo>
                      <a:pt x="94" y="234"/>
                    </a:lnTo>
                    <a:lnTo>
                      <a:pt x="98" y="234"/>
                    </a:lnTo>
                    <a:lnTo>
                      <a:pt x="98" y="232"/>
                    </a:lnTo>
                    <a:lnTo>
                      <a:pt x="98" y="234"/>
                    </a:lnTo>
                    <a:lnTo>
                      <a:pt x="102" y="234"/>
                    </a:lnTo>
                    <a:lnTo>
                      <a:pt x="102" y="232"/>
                    </a:lnTo>
                    <a:lnTo>
                      <a:pt x="106" y="232"/>
                    </a:lnTo>
                    <a:lnTo>
                      <a:pt x="106" y="234"/>
                    </a:lnTo>
                    <a:lnTo>
                      <a:pt x="106" y="232"/>
                    </a:lnTo>
                    <a:lnTo>
                      <a:pt x="108" y="232"/>
                    </a:lnTo>
                    <a:lnTo>
                      <a:pt x="108" y="234"/>
                    </a:lnTo>
                    <a:lnTo>
                      <a:pt x="106" y="234"/>
                    </a:lnTo>
                    <a:lnTo>
                      <a:pt x="102" y="234"/>
                    </a:lnTo>
                    <a:lnTo>
                      <a:pt x="102" y="238"/>
                    </a:lnTo>
                    <a:lnTo>
                      <a:pt x="98" y="238"/>
                    </a:lnTo>
                    <a:lnTo>
                      <a:pt x="98" y="242"/>
                    </a:lnTo>
                    <a:lnTo>
                      <a:pt x="94" y="238"/>
                    </a:lnTo>
                    <a:lnTo>
                      <a:pt x="94" y="242"/>
                    </a:lnTo>
                    <a:lnTo>
                      <a:pt x="90" y="246"/>
                    </a:lnTo>
                    <a:lnTo>
                      <a:pt x="86" y="246"/>
                    </a:lnTo>
                    <a:lnTo>
                      <a:pt x="86" y="250"/>
                    </a:lnTo>
                    <a:lnTo>
                      <a:pt x="82" y="250"/>
                    </a:lnTo>
                    <a:lnTo>
                      <a:pt x="78" y="250"/>
                    </a:lnTo>
                    <a:lnTo>
                      <a:pt x="76" y="250"/>
                    </a:lnTo>
                    <a:lnTo>
                      <a:pt x="72" y="250"/>
                    </a:lnTo>
                    <a:lnTo>
                      <a:pt x="76" y="250"/>
                    </a:lnTo>
                    <a:lnTo>
                      <a:pt x="78" y="250"/>
                    </a:lnTo>
                    <a:lnTo>
                      <a:pt x="82" y="250"/>
                    </a:lnTo>
                    <a:lnTo>
                      <a:pt x="82" y="254"/>
                    </a:lnTo>
                    <a:lnTo>
                      <a:pt x="78" y="254"/>
                    </a:lnTo>
                    <a:lnTo>
                      <a:pt x="76" y="254"/>
                    </a:lnTo>
                    <a:lnTo>
                      <a:pt x="78" y="254"/>
                    </a:lnTo>
                    <a:lnTo>
                      <a:pt x="82" y="254"/>
                    </a:lnTo>
                    <a:lnTo>
                      <a:pt x="82" y="258"/>
                    </a:lnTo>
                    <a:lnTo>
                      <a:pt x="82" y="262"/>
                    </a:lnTo>
                    <a:lnTo>
                      <a:pt x="78" y="262"/>
                    </a:lnTo>
                    <a:lnTo>
                      <a:pt x="82" y="262"/>
                    </a:lnTo>
                    <a:lnTo>
                      <a:pt x="78" y="264"/>
                    </a:lnTo>
                    <a:lnTo>
                      <a:pt x="82" y="264"/>
                    </a:lnTo>
                    <a:lnTo>
                      <a:pt x="78" y="264"/>
                    </a:lnTo>
                    <a:lnTo>
                      <a:pt x="78" y="268"/>
                    </a:lnTo>
                    <a:lnTo>
                      <a:pt x="76" y="264"/>
                    </a:lnTo>
                    <a:lnTo>
                      <a:pt x="78" y="268"/>
                    </a:lnTo>
                    <a:lnTo>
                      <a:pt x="78" y="272"/>
                    </a:lnTo>
                    <a:lnTo>
                      <a:pt x="78" y="276"/>
                    </a:lnTo>
                    <a:lnTo>
                      <a:pt x="78" y="280"/>
                    </a:lnTo>
                    <a:lnTo>
                      <a:pt x="76" y="280"/>
                    </a:lnTo>
                    <a:lnTo>
                      <a:pt x="78" y="284"/>
                    </a:lnTo>
                    <a:lnTo>
                      <a:pt x="76" y="288"/>
                    </a:lnTo>
                    <a:lnTo>
                      <a:pt x="76" y="292"/>
                    </a:lnTo>
                    <a:lnTo>
                      <a:pt x="76" y="294"/>
                    </a:lnTo>
                    <a:lnTo>
                      <a:pt x="72" y="298"/>
                    </a:lnTo>
                    <a:lnTo>
                      <a:pt x="72" y="302"/>
                    </a:lnTo>
                    <a:lnTo>
                      <a:pt x="68" y="306"/>
                    </a:lnTo>
                    <a:lnTo>
                      <a:pt x="64" y="302"/>
                    </a:lnTo>
                    <a:lnTo>
                      <a:pt x="60" y="306"/>
                    </a:lnTo>
                    <a:lnTo>
                      <a:pt x="56" y="302"/>
                    </a:lnTo>
                    <a:lnTo>
                      <a:pt x="52" y="302"/>
                    </a:lnTo>
                    <a:lnTo>
                      <a:pt x="52" y="306"/>
                    </a:lnTo>
                    <a:lnTo>
                      <a:pt x="48" y="306"/>
                    </a:lnTo>
                    <a:lnTo>
                      <a:pt x="48" y="310"/>
                    </a:lnTo>
                    <a:lnTo>
                      <a:pt x="46" y="310"/>
                    </a:lnTo>
                    <a:lnTo>
                      <a:pt x="46" y="314"/>
                    </a:lnTo>
                    <a:lnTo>
                      <a:pt x="46" y="318"/>
                    </a:lnTo>
                    <a:lnTo>
                      <a:pt x="48" y="318"/>
                    </a:lnTo>
                    <a:lnTo>
                      <a:pt x="46" y="318"/>
                    </a:lnTo>
                    <a:lnTo>
                      <a:pt x="46" y="320"/>
                    </a:lnTo>
                    <a:lnTo>
                      <a:pt x="42" y="320"/>
                    </a:lnTo>
                    <a:lnTo>
                      <a:pt x="38" y="320"/>
                    </a:lnTo>
                    <a:lnTo>
                      <a:pt x="34" y="320"/>
                    </a:lnTo>
                    <a:lnTo>
                      <a:pt x="30" y="320"/>
                    </a:lnTo>
                    <a:lnTo>
                      <a:pt x="26" y="320"/>
                    </a:lnTo>
                    <a:lnTo>
                      <a:pt x="26" y="318"/>
                    </a:lnTo>
                    <a:lnTo>
                      <a:pt x="30" y="314"/>
                    </a:lnTo>
                    <a:lnTo>
                      <a:pt x="26" y="310"/>
                    </a:lnTo>
                    <a:lnTo>
                      <a:pt x="22" y="306"/>
                    </a:lnTo>
                    <a:lnTo>
                      <a:pt x="18" y="302"/>
                    </a:lnTo>
                    <a:lnTo>
                      <a:pt x="22" y="302"/>
                    </a:lnTo>
                    <a:lnTo>
                      <a:pt x="26" y="302"/>
                    </a:lnTo>
                    <a:lnTo>
                      <a:pt x="22" y="298"/>
                    </a:lnTo>
                    <a:lnTo>
                      <a:pt x="26" y="298"/>
                    </a:lnTo>
                    <a:lnTo>
                      <a:pt x="26" y="294"/>
                    </a:lnTo>
                    <a:lnTo>
                      <a:pt x="22" y="294"/>
                    </a:lnTo>
                    <a:lnTo>
                      <a:pt x="22" y="292"/>
                    </a:lnTo>
                    <a:lnTo>
                      <a:pt x="22" y="288"/>
                    </a:lnTo>
                    <a:lnTo>
                      <a:pt x="18" y="288"/>
                    </a:lnTo>
                    <a:lnTo>
                      <a:pt x="18" y="284"/>
                    </a:lnTo>
                    <a:lnTo>
                      <a:pt x="16" y="284"/>
                    </a:lnTo>
                    <a:lnTo>
                      <a:pt x="16" y="280"/>
                    </a:lnTo>
                    <a:lnTo>
                      <a:pt x="16" y="276"/>
                    </a:lnTo>
                    <a:lnTo>
                      <a:pt x="12" y="276"/>
                    </a:lnTo>
                    <a:lnTo>
                      <a:pt x="12" y="272"/>
                    </a:lnTo>
                    <a:lnTo>
                      <a:pt x="12" y="268"/>
                    </a:lnTo>
                    <a:lnTo>
                      <a:pt x="8" y="268"/>
                    </a:lnTo>
                    <a:lnTo>
                      <a:pt x="8" y="264"/>
                    </a:lnTo>
                    <a:lnTo>
                      <a:pt x="12" y="264"/>
                    </a:lnTo>
                    <a:lnTo>
                      <a:pt x="12" y="262"/>
                    </a:lnTo>
                    <a:lnTo>
                      <a:pt x="12" y="258"/>
                    </a:lnTo>
                    <a:lnTo>
                      <a:pt x="8" y="258"/>
                    </a:lnTo>
                    <a:lnTo>
                      <a:pt x="4" y="258"/>
                    </a:lnTo>
                    <a:lnTo>
                      <a:pt x="4" y="254"/>
                    </a:lnTo>
                    <a:lnTo>
                      <a:pt x="4" y="250"/>
                    </a:lnTo>
                    <a:lnTo>
                      <a:pt x="4" y="246"/>
                    </a:lnTo>
                    <a:lnTo>
                      <a:pt x="0" y="246"/>
                    </a:lnTo>
                    <a:lnTo>
                      <a:pt x="4" y="246"/>
                    </a:lnTo>
                    <a:lnTo>
                      <a:pt x="4" y="242"/>
                    </a:lnTo>
                    <a:lnTo>
                      <a:pt x="0" y="242"/>
                    </a:lnTo>
                    <a:lnTo>
                      <a:pt x="0" y="238"/>
                    </a:lnTo>
                    <a:lnTo>
                      <a:pt x="4" y="238"/>
                    </a:lnTo>
                    <a:lnTo>
                      <a:pt x="4" y="242"/>
                    </a:lnTo>
                    <a:lnTo>
                      <a:pt x="8" y="242"/>
                    </a:lnTo>
                    <a:lnTo>
                      <a:pt x="12" y="238"/>
                    </a:lnTo>
                    <a:lnTo>
                      <a:pt x="12" y="234"/>
                    </a:lnTo>
                    <a:lnTo>
                      <a:pt x="12" y="232"/>
                    </a:lnTo>
                    <a:lnTo>
                      <a:pt x="8" y="228"/>
                    </a:lnTo>
                    <a:lnTo>
                      <a:pt x="12" y="228"/>
                    </a:lnTo>
                    <a:lnTo>
                      <a:pt x="12" y="224"/>
                    </a:lnTo>
                    <a:lnTo>
                      <a:pt x="12" y="220"/>
                    </a:lnTo>
                    <a:lnTo>
                      <a:pt x="16" y="220"/>
                    </a:lnTo>
                    <a:lnTo>
                      <a:pt x="18" y="220"/>
                    </a:lnTo>
                    <a:lnTo>
                      <a:pt x="18" y="216"/>
                    </a:lnTo>
                    <a:lnTo>
                      <a:pt x="18" y="212"/>
                    </a:lnTo>
                    <a:lnTo>
                      <a:pt x="22" y="208"/>
                    </a:lnTo>
                    <a:lnTo>
                      <a:pt x="22" y="206"/>
                    </a:lnTo>
                    <a:lnTo>
                      <a:pt x="18" y="206"/>
                    </a:lnTo>
                    <a:lnTo>
                      <a:pt x="18" y="202"/>
                    </a:lnTo>
                    <a:lnTo>
                      <a:pt x="18" y="198"/>
                    </a:lnTo>
                    <a:lnTo>
                      <a:pt x="16" y="194"/>
                    </a:lnTo>
                    <a:lnTo>
                      <a:pt x="18" y="194"/>
                    </a:lnTo>
                    <a:lnTo>
                      <a:pt x="22" y="194"/>
                    </a:lnTo>
                    <a:lnTo>
                      <a:pt x="22" y="190"/>
                    </a:lnTo>
                    <a:lnTo>
                      <a:pt x="26" y="190"/>
                    </a:lnTo>
                    <a:lnTo>
                      <a:pt x="26" y="186"/>
                    </a:lnTo>
                    <a:lnTo>
                      <a:pt x="22" y="186"/>
                    </a:lnTo>
                    <a:lnTo>
                      <a:pt x="22" y="182"/>
                    </a:lnTo>
                    <a:lnTo>
                      <a:pt x="18" y="182"/>
                    </a:lnTo>
                    <a:lnTo>
                      <a:pt x="16" y="178"/>
                    </a:lnTo>
                    <a:lnTo>
                      <a:pt x="16" y="176"/>
                    </a:lnTo>
                    <a:lnTo>
                      <a:pt x="16" y="172"/>
                    </a:lnTo>
                    <a:lnTo>
                      <a:pt x="18" y="168"/>
                    </a:lnTo>
                    <a:lnTo>
                      <a:pt x="18" y="164"/>
                    </a:lnTo>
                    <a:lnTo>
                      <a:pt x="16" y="164"/>
                    </a:lnTo>
                    <a:lnTo>
                      <a:pt x="16" y="162"/>
                    </a:lnTo>
                    <a:lnTo>
                      <a:pt x="16" y="158"/>
                    </a:lnTo>
                    <a:lnTo>
                      <a:pt x="16" y="154"/>
                    </a:lnTo>
                    <a:lnTo>
                      <a:pt x="16" y="150"/>
                    </a:lnTo>
                    <a:lnTo>
                      <a:pt x="16" y="146"/>
                    </a:lnTo>
                    <a:lnTo>
                      <a:pt x="12" y="142"/>
                    </a:lnTo>
                    <a:lnTo>
                      <a:pt x="16" y="142"/>
                    </a:lnTo>
                    <a:lnTo>
                      <a:pt x="16" y="138"/>
                    </a:lnTo>
                    <a:lnTo>
                      <a:pt x="16" y="134"/>
                    </a:lnTo>
                    <a:lnTo>
                      <a:pt x="18" y="132"/>
                    </a:lnTo>
                    <a:lnTo>
                      <a:pt x="22" y="128"/>
                    </a:lnTo>
                    <a:lnTo>
                      <a:pt x="26" y="124"/>
                    </a:lnTo>
                    <a:lnTo>
                      <a:pt x="30" y="124"/>
                    </a:lnTo>
                    <a:lnTo>
                      <a:pt x="42" y="124"/>
                    </a:lnTo>
                    <a:lnTo>
                      <a:pt x="46" y="120"/>
                    </a:lnTo>
                    <a:lnTo>
                      <a:pt x="46" y="116"/>
                    </a:lnTo>
                    <a:lnTo>
                      <a:pt x="46" y="112"/>
                    </a:lnTo>
                    <a:lnTo>
                      <a:pt x="42" y="112"/>
                    </a:lnTo>
                    <a:lnTo>
                      <a:pt x="38" y="112"/>
                    </a:lnTo>
                    <a:lnTo>
                      <a:pt x="38" y="108"/>
                    </a:lnTo>
                    <a:lnTo>
                      <a:pt x="42" y="108"/>
                    </a:lnTo>
                    <a:lnTo>
                      <a:pt x="42" y="106"/>
                    </a:lnTo>
                    <a:lnTo>
                      <a:pt x="42" y="102"/>
                    </a:lnTo>
                    <a:lnTo>
                      <a:pt x="46" y="102"/>
                    </a:lnTo>
                    <a:lnTo>
                      <a:pt x="46" y="98"/>
                    </a:lnTo>
                    <a:lnTo>
                      <a:pt x="48" y="94"/>
                    </a:lnTo>
                    <a:lnTo>
                      <a:pt x="48" y="90"/>
                    </a:lnTo>
                    <a:lnTo>
                      <a:pt x="48" y="86"/>
                    </a:lnTo>
                    <a:lnTo>
                      <a:pt x="48" y="82"/>
                    </a:lnTo>
                    <a:lnTo>
                      <a:pt x="52" y="82"/>
                    </a:lnTo>
                    <a:lnTo>
                      <a:pt x="48" y="78"/>
                    </a:lnTo>
                    <a:lnTo>
                      <a:pt x="48" y="76"/>
                    </a:lnTo>
                    <a:lnTo>
                      <a:pt x="52" y="76"/>
                    </a:lnTo>
                    <a:lnTo>
                      <a:pt x="56" y="76"/>
                    </a:lnTo>
                    <a:lnTo>
                      <a:pt x="64" y="72"/>
                    </a:lnTo>
                    <a:lnTo>
                      <a:pt x="60" y="68"/>
                    </a:lnTo>
                    <a:lnTo>
                      <a:pt x="60" y="64"/>
                    </a:lnTo>
                    <a:lnTo>
                      <a:pt x="64" y="64"/>
                    </a:lnTo>
                    <a:lnTo>
                      <a:pt x="68" y="60"/>
                    </a:lnTo>
                    <a:lnTo>
                      <a:pt x="72" y="56"/>
                    </a:lnTo>
                    <a:lnTo>
                      <a:pt x="76" y="52"/>
                    </a:lnTo>
                    <a:lnTo>
                      <a:pt x="76" y="48"/>
                    </a:lnTo>
                    <a:lnTo>
                      <a:pt x="76" y="46"/>
                    </a:lnTo>
                    <a:lnTo>
                      <a:pt x="72" y="46"/>
                    </a:lnTo>
                    <a:lnTo>
                      <a:pt x="72" y="42"/>
                    </a:lnTo>
                    <a:lnTo>
                      <a:pt x="76" y="42"/>
                    </a:lnTo>
                    <a:lnTo>
                      <a:pt x="78" y="38"/>
                    </a:lnTo>
                    <a:lnTo>
                      <a:pt x="78" y="34"/>
                    </a:lnTo>
                    <a:lnTo>
                      <a:pt x="78" y="30"/>
                    </a:lnTo>
                    <a:lnTo>
                      <a:pt x="86" y="26"/>
                    </a:lnTo>
                    <a:lnTo>
                      <a:pt x="90" y="26"/>
                    </a:lnTo>
                    <a:lnTo>
                      <a:pt x="94" y="26"/>
                    </a:lnTo>
                    <a:lnTo>
                      <a:pt x="94" y="30"/>
                    </a:lnTo>
                    <a:lnTo>
                      <a:pt x="98" y="30"/>
                    </a:lnTo>
                    <a:lnTo>
                      <a:pt x="98" y="26"/>
                    </a:lnTo>
                    <a:lnTo>
                      <a:pt x="102" y="22"/>
                    </a:lnTo>
                    <a:lnTo>
                      <a:pt x="102" y="20"/>
                    </a:lnTo>
                    <a:lnTo>
                      <a:pt x="98" y="20"/>
                    </a:lnTo>
                    <a:lnTo>
                      <a:pt x="102" y="16"/>
                    </a:lnTo>
                    <a:lnTo>
                      <a:pt x="106" y="16"/>
                    </a:lnTo>
                    <a:lnTo>
                      <a:pt x="108" y="16"/>
                    </a:lnTo>
                    <a:lnTo>
                      <a:pt x="112" y="16"/>
                    </a:lnTo>
                    <a:lnTo>
                      <a:pt x="120" y="20"/>
                    </a:lnTo>
                    <a:lnTo>
                      <a:pt x="124" y="20"/>
                    </a:lnTo>
                    <a:lnTo>
                      <a:pt x="128" y="20"/>
                    </a:lnTo>
                    <a:lnTo>
                      <a:pt x="132" y="16"/>
                    </a:lnTo>
                    <a:lnTo>
                      <a:pt x="128" y="16"/>
                    </a:lnTo>
                    <a:lnTo>
                      <a:pt x="132" y="12"/>
                    </a:lnTo>
                    <a:lnTo>
                      <a:pt x="132" y="8"/>
                    </a:lnTo>
                    <a:lnTo>
                      <a:pt x="132" y="4"/>
                    </a:lnTo>
                    <a:lnTo>
                      <a:pt x="128" y="0"/>
                    </a:lnTo>
                    <a:lnTo>
                      <a:pt x="134" y="0"/>
                    </a:lnTo>
                    <a:lnTo>
                      <a:pt x="138" y="4"/>
                    </a:lnTo>
                    <a:lnTo>
                      <a:pt x="142" y="8"/>
                    </a:lnTo>
                    <a:lnTo>
                      <a:pt x="146" y="8"/>
                    </a:lnTo>
                    <a:lnTo>
                      <a:pt x="146" y="12"/>
                    </a:lnTo>
                    <a:lnTo>
                      <a:pt x="150" y="12"/>
                    </a:lnTo>
                    <a:lnTo>
                      <a:pt x="150" y="16"/>
                    </a:lnTo>
                    <a:lnTo>
                      <a:pt x="154" y="16"/>
                    </a:lnTo>
                    <a:lnTo>
                      <a:pt x="158" y="16"/>
                    </a:lnTo>
                    <a:lnTo>
                      <a:pt x="162" y="16"/>
                    </a:lnTo>
                    <a:lnTo>
                      <a:pt x="164" y="20"/>
                    </a:lnTo>
                    <a:lnTo>
                      <a:pt x="168" y="20"/>
                    </a:lnTo>
                    <a:lnTo>
                      <a:pt x="176" y="26"/>
                    </a:lnTo>
                    <a:lnTo>
                      <a:pt x="180" y="30"/>
                    </a:lnTo>
                    <a:lnTo>
                      <a:pt x="176" y="30"/>
                    </a:lnTo>
                    <a:lnTo>
                      <a:pt x="176" y="34"/>
                    </a:lnTo>
                    <a:lnTo>
                      <a:pt x="176" y="38"/>
                    </a:lnTo>
                    <a:lnTo>
                      <a:pt x="176" y="42"/>
                    </a:lnTo>
                    <a:lnTo>
                      <a:pt x="180" y="42"/>
                    </a:lnTo>
                    <a:lnTo>
                      <a:pt x="180" y="46"/>
                    </a:lnTo>
                    <a:lnTo>
                      <a:pt x="176" y="48"/>
                    </a:lnTo>
                    <a:lnTo>
                      <a:pt x="180" y="52"/>
                    </a:lnTo>
                    <a:lnTo>
                      <a:pt x="184" y="56"/>
                    </a:lnTo>
                    <a:lnTo>
                      <a:pt x="184" y="60"/>
                    </a:lnTo>
                    <a:lnTo>
                      <a:pt x="184" y="64"/>
                    </a:lnTo>
                    <a:lnTo>
                      <a:pt x="180" y="64"/>
                    </a:lnTo>
                    <a:lnTo>
                      <a:pt x="180" y="68"/>
                    </a:lnTo>
                    <a:lnTo>
                      <a:pt x="180" y="72"/>
                    </a:lnTo>
                    <a:lnTo>
                      <a:pt x="180" y="76"/>
                    </a:lnTo>
                    <a:lnTo>
                      <a:pt x="184" y="76"/>
                    </a:lnTo>
                    <a:lnTo>
                      <a:pt x="188" y="82"/>
                    </a:lnTo>
                    <a:lnTo>
                      <a:pt x="184" y="82"/>
                    </a:lnTo>
                    <a:lnTo>
                      <a:pt x="180" y="82"/>
                    </a:lnTo>
                    <a:lnTo>
                      <a:pt x="176" y="82"/>
                    </a:lnTo>
                    <a:lnTo>
                      <a:pt x="172" y="82"/>
                    </a:lnTo>
                    <a:lnTo>
                      <a:pt x="172" y="86"/>
                    </a:lnTo>
                    <a:lnTo>
                      <a:pt x="168" y="82"/>
                    </a:lnTo>
                    <a:lnTo>
                      <a:pt x="164" y="82"/>
                    </a:lnTo>
                    <a:lnTo>
                      <a:pt x="164" y="78"/>
                    </a:lnTo>
                    <a:lnTo>
                      <a:pt x="164" y="82"/>
                    </a:lnTo>
                    <a:lnTo>
                      <a:pt x="162" y="82"/>
                    </a:lnTo>
                    <a:lnTo>
                      <a:pt x="158" y="86"/>
                    </a:lnTo>
                    <a:lnTo>
                      <a:pt x="162" y="86"/>
                    </a:lnTo>
                    <a:lnTo>
                      <a:pt x="162" y="90"/>
                    </a:lnTo>
                    <a:lnTo>
                      <a:pt x="158" y="86"/>
                    </a:lnTo>
                    <a:lnTo>
                      <a:pt x="154" y="86"/>
                    </a:lnTo>
                    <a:lnTo>
                      <a:pt x="154" y="82"/>
                    </a:lnTo>
                    <a:lnTo>
                      <a:pt x="154" y="86"/>
                    </a:lnTo>
                    <a:lnTo>
                      <a:pt x="158" y="86"/>
                    </a:lnTo>
                    <a:lnTo>
                      <a:pt x="158" y="90"/>
                    </a:lnTo>
                    <a:lnTo>
                      <a:pt x="154" y="90"/>
                    </a:lnTo>
                    <a:lnTo>
                      <a:pt x="158" y="90"/>
                    </a:lnTo>
                    <a:lnTo>
                      <a:pt x="154" y="94"/>
                    </a:lnTo>
                    <a:lnTo>
                      <a:pt x="150" y="94"/>
                    </a:lnTo>
                    <a:lnTo>
                      <a:pt x="150" y="90"/>
                    </a:lnTo>
                    <a:lnTo>
                      <a:pt x="146" y="94"/>
                    </a:lnTo>
                    <a:lnTo>
                      <a:pt x="150" y="94"/>
                    </a:lnTo>
                    <a:lnTo>
                      <a:pt x="150" y="98"/>
                    </a:lnTo>
                    <a:lnTo>
                      <a:pt x="150" y="94"/>
                    </a:lnTo>
                    <a:lnTo>
                      <a:pt x="146" y="94"/>
                    </a:lnTo>
                    <a:lnTo>
                      <a:pt x="150" y="94"/>
                    </a:lnTo>
                    <a:lnTo>
                      <a:pt x="150" y="98"/>
                    </a:lnTo>
                    <a:lnTo>
                      <a:pt x="150" y="102"/>
                    </a:lnTo>
                    <a:lnTo>
                      <a:pt x="146" y="102"/>
                    </a:lnTo>
                    <a:lnTo>
                      <a:pt x="142" y="106"/>
                    </a:lnTo>
                    <a:lnTo>
                      <a:pt x="142" y="108"/>
                    </a:lnTo>
                    <a:lnTo>
                      <a:pt x="146" y="106"/>
                    </a:lnTo>
                    <a:lnTo>
                      <a:pt x="146" y="108"/>
                    </a:lnTo>
                    <a:lnTo>
                      <a:pt x="142" y="108"/>
                    </a:lnTo>
                    <a:lnTo>
                      <a:pt x="146" y="112"/>
                    </a:lnTo>
                    <a:lnTo>
                      <a:pt x="150" y="112"/>
                    </a:lnTo>
                    <a:lnTo>
                      <a:pt x="150" y="116"/>
                    </a:lnTo>
                    <a:lnTo>
                      <a:pt x="146" y="116"/>
                    </a:lnTo>
                    <a:lnTo>
                      <a:pt x="146" y="120"/>
                    </a:lnTo>
                    <a:lnTo>
                      <a:pt x="142" y="124"/>
                    </a:lnTo>
                    <a:lnTo>
                      <a:pt x="138" y="124"/>
                    </a:lnTo>
                    <a:lnTo>
                      <a:pt x="138" y="128"/>
                    </a:lnTo>
                    <a:lnTo>
                      <a:pt x="134" y="132"/>
                    </a:lnTo>
                    <a:lnTo>
                      <a:pt x="132" y="132"/>
                    </a:lnTo>
                    <a:lnTo>
                      <a:pt x="132" y="134"/>
                    </a:lnTo>
                    <a:lnTo>
                      <a:pt x="128" y="134"/>
                    </a:lnTo>
                    <a:lnTo>
                      <a:pt x="124" y="134"/>
                    </a:lnTo>
                    <a:lnTo>
                      <a:pt x="124" y="138"/>
                    </a:lnTo>
                    <a:lnTo>
                      <a:pt x="120" y="138"/>
                    </a:lnTo>
                    <a:lnTo>
                      <a:pt x="120" y="134"/>
                    </a:lnTo>
                    <a:lnTo>
                      <a:pt x="120" y="138"/>
                    </a:lnTo>
                    <a:lnTo>
                      <a:pt x="116" y="138"/>
                    </a:lnTo>
                    <a:lnTo>
                      <a:pt x="116" y="142"/>
                    </a:lnTo>
                    <a:lnTo>
                      <a:pt x="112" y="142"/>
                    </a:lnTo>
                    <a:lnTo>
                      <a:pt x="116" y="142"/>
                    </a:lnTo>
                    <a:lnTo>
                      <a:pt x="112" y="146"/>
                    </a:lnTo>
                    <a:lnTo>
                      <a:pt x="112" y="142"/>
                    </a:lnTo>
                    <a:lnTo>
                      <a:pt x="108" y="142"/>
                    </a:lnTo>
                    <a:lnTo>
                      <a:pt x="112" y="142"/>
                    </a:lnTo>
                    <a:lnTo>
                      <a:pt x="112" y="146"/>
                    </a:lnTo>
                    <a:lnTo>
                      <a:pt x="108" y="146"/>
                    </a:lnTo>
                    <a:lnTo>
                      <a:pt x="106" y="146"/>
                    </a:lnTo>
                    <a:lnTo>
                      <a:pt x="106" y="150"/>
                    </a:lnTo>
                    <a:lnTo>
                      <a:pt x="102" y="150"/>
                    </a:lnTo>
                    <a:lnTo>
                      <a:pt x="106" y="150"/>
                    </a:lnTo>
                    <a:lnTo>
                      <a:pt x="106" y="154"/>
                    </a:lnTo>
                    <a:lnTo>
                      <a:pt x="102" y="154"/>
                    </a:lnTo>
                    <a:lnTo>
                      <a:pt x="98" y="154"/>
                    </a:lnTo>
                    <a:lnTo>
                      <a:pt x="98" y="150"/>
                    </a:lnTo>
                    <a:lnTo>
                      <a:pt x="94" y="150"/>
                    </a:lnTo>
                    <a:lnTo>
                      <a:pt x="98" y="150"/>
                    </a:lnTo>
                    <a:lnTo>
                      <a:pt x="98" y="154"/>
                    </a:lnTo>
                    <a:lnTo>
                      <a:pt x="98" y="158"/>
                    </a:lnTo>
                    <a:lnTo>
                      <a:pt x="98" y="162"/>
                    </a:lnTo>
                    <a:lnTo>
                      <a:pt x="94" y="162"/>
                    </a:lnTo>
                    <a:lnTo>
                      <a:pt x="90" y="162"/>
                    </a:lnTo>
                    <a:lnTo>
                      <a:pt x="90" y="164"/>
                    </a:lnTo>
                    <a:lnTo>
                      <a:pt x="94" y="168"/>
                    </a:lnTo>
                    <a:lnTo>
                      <a:pt x="90" y="168"/>
                    </a:lnTo>
                    <a:lnTo>
                      <a:pt x="90" y="172"/>
                    </a:lnTo>
                    <a:lnTo>
                      <a:pt x="90" y="176"/>
                    </a:lnTo>
                    <a:lnTo>
                      <a:pt x="90" y="178"/>
                    </a:lnTo>
                    <a:lnTo>
                      <a:pt x="94" y="178"/>
                    </a:lnTo>
                    <a:lnTo>
                      <a:pt x="90" y="178"/>
                    </a:lnTo>
                    <a:lnTo>
                      <a:pt x="86" y="178"/>
                    </a:lnTo>
                    <a:lnTo>
                      <a:pt x="90" y="178"/>
                    </a:lnTo>
                    <a:lnTo>
                      <a:pt x="86" y="178"/>
                    </a:lnTo>
                    <a:lnTo>
                      <a:pt x="86" y="182"/>
                    </a:lnTo>
                    <a:lnTo>
                      <a:pt x="86" y="186"/>
                    </a:lnTo>
                    <a:lnTo>
                      <a:pt x="86" y="190"/>
                    </a:lnTo>
                    <a:lnTo>
                      <a:pt x="86" y="194"/>
                    </a:lnTo>
                    <a:lnTo>
                      <a:pt x="86" y="198"/>
                    </a:lnTo>
                    <a:lnTo>
                      <a:pt x="90" y="198"/>
                    </a:lnTo>
                    <a:lnTo>
                      <a:pt x="90" y="202"/>
                    </a:lnTo>
                    <a:lnTo>
                      <a:pt x="90" y="206"/>
                    </a:lnTo>
                    <a:lnTo>
                      <a:pt x="90" y="202"/>
                    </a:lnTo>
                    <a:lnTo>
                      <a:pt x="94" y="202"/>
                    </a:lnTo>
                    <a:lnTo>
                      <a:pt x="94" y="206"/>
                    </a:lnTo>
                    <a:lnTo>
                      <a:pt x="98" y="206"/>
                    </a:lnTo>
                    <a:lnTo>
                      <a:pt x="102" y="208"/>
                    </a:lnTo>
                    <a:lnTo>
                      <a:pt x="106" y="208"/>
                    </a:lnTo>
                    <a:lnTo>
                      <a:pt x="106" y="212"/>
                    </a:lnTo>
                    <a:lnTo>
                      <a:pt x="108" y="212"/>
                    </a:lnTo>
                    <a:lnTo>
                      <a:pt x="106" y="212"/>
                    </a:lnTo>
                    <a:lnTo>
                      <a:pt x="106" y="216"/>
                    </a:lnTo>
                    <a:lnTo>
                      <a:pt x="108" y="216"/>
                    </a:lnTo>
                    <a:lnTo>
                      <a:pt x="112" y="220"/>
                    </a:lnTo>
                    <a:lnTo>
                      <a:pt x="112" y="224"/>
                    </a:lnTo>
                    <a:lnTo>
                      <a:pt x="108" y="224"/>
                    </a:lnTo>
                    <a:lnTo>
                      <a:pt x="108" y="228"/>
                    </a:lnTo>
                    <a:lnTo>
                      <a:pt x="106" y="232"/>
                    </a:lnTo>
                    <a:lnTo>
                      <a:pt x="102" y="232"/>
                    </a:lnTo>
                    <a:lnTo>
                      <a:pt x="106" y="232"/>
                    </a:lnTo>
                    <a:lnTo>
                      <a:pt x="102" y="232"/>
                    </a:lnTo>
                    <a:lnTo>
                      <a:pt x="98" y="232"/>
                    </a:lnTo>
                    <a:lnTo>
                      <a:pt x="94" y="232"/>
                    </a:lnTo>
                    <a:lnTo>
                      <a:pt x="98" y="228"/>
                    </a:lnTo>
                    <a:lnTo>
                      <a:pt x="94" y="228"/>
                    </a:lnTo>
                    <a:lnTo>
                      <a:pt x="94" y="224"/>
                    </a:lnTo>
                    <a:lnTo>
                      <a:pt x="94" y="228"/>
                    </a:lnTo>
                    <a:lnTo>
                      <a:pt x="94" y="224"/>
                    </a:lnTo>
                    <a:lnTo>
                      <a:pt x="90" y="224"/>
                    </a:lnTo>
                    <a:lnTo>
                      <a:pt x="94" y="228"/>
                    </a:lnTo>
                    <a:lnTo>
                      <a:pt x="90" y="228"/>
                    </a:lnTo>
                    <a:lnTo>
                      <a:pt x="90" y="224"/>
                    </a:lnTo>
                    <a:lnTo>
                      <a:pt x="94" y="224"/>
                    </a:lnTo>
                    <a:lnTo>
                      <a:pt x="94" y="228"/>
                    </a:lnTo>
                    <a:lnTo>
                      <a:pt x="94" y="232"/>
                    </a:lnTo>
                    <a:lnTo>
                      <a:pt x="90" y="228"/>
                    </a:lnTo>
                    <a:lnTo>
                      <a:pt x="94" y="228"/>
                    </a:lnTo>
                    <a:lnTo>
                      <a:pt x="90" y="228"/>
                    </a:lnTo>
                    <a:lnTo>
                      <a:pt x="90" y="232"/>
                    </a:lnTo>
                    <a:lnTo>
                      <a:pt x="86" y="228"/>
                    </a:lnTo>
                    <a:lnTo>
                      <a:pt x="82" y="228"/>
                    </a:lnTo>
                    <a:lnTo>
                      <a:pt x="78" y="228"/>
                    </a:lnTo>
                    <a:lnTo>
                      <a:pt x="76" y="232"/>
                    </a:lnTo>
                    <a:lnTo>
                      <a:pt x="72" y="232"/>
                    </a:lnTo>
                    <a:lnTo>
                      <a:pt x="76" y="232"/>
                    </a:lnTo>
                    <a:lnTo>
                      <a:pt x="78" y="232"/>
                    </a:lnTo>
                    <a:lnTo>
                      <a:pt x="82" y="232"/>
                    </a:lnTo>
                    <a:lnTo>
                      <a:pt x="78" y="232"/>
                    </a:lnTo>
                    <a:lnTo>
                      <a:pt x="82" y="232"/>
                    </a:lnTo>
                    <a:lnTo>
                      <a:pt x="86" y="232"/>
                    </a:lnTo>
                    <a:lnTo>
                      <a:pt x="90" y="232"/>
                    </a:lnTo>
                    <a:lnTo>
                      <a:pt x="90" y="234"/>
                    </a:lnTo>
                    <a:lnTo>
                      <a:pt x="86" y="234"/>
                    </a:lnTo>
                    <a:lnTo>
                      <a:pt x="90" y="234"/>
                    </a:lnTo>
                    <a:lnTo>
                      <a:pt x="90" y="234"/>
                    </a:lnTo>
                    <a:lnTo>
                      <a:pt x="90" y="234"/>
                    </a:lnTo>
                    <a:close/>
                    <a:moveTo>
                      <a:pt x="90" y="164"/>
                    </a:moveTo>
                    <a:lnTo>
                      <a:pt x="90" y="162"/>
                    </a:lnTo>
                    <a:lnTo>
                      <a:pt x="90" y="164"/>
                    </a:lnTo>
                    <a:lnTo>
                      <a:pt x="94" y="164"/>
                    </a:lnTo>
                    <a:lnTo>
                      <a:pt x="90" y="164"/>
                    </a:lnTo>
                    <a:lnTo>
                      <a:pt x="90" y="164"/>
                    </a:lnTo>
                    <a:lnTo>
                      <a:pt x="90" y="164"/>
                    </a:lnTo>
                    <a:close/>
                    <a:moveTo>
                      <a:pt x="86" y="232"/>
                    </a:moveTo>
                    <a:lnTo>
                      <a:pt x="90" y="232"/>
                    </a:lnTo>
                    <a:lnTo>
                      <a:pt x="86" y="232"/>
                    </a:lnTo>
                    <a:lnTo>
                      <a:pt x="86" y="232"/>
                    </a:lnTo>
                    <a:lnTo>
                      <a:pt x="86" y="232"/>
                    </a:lnTo>
                    <a:close/>
                    <a:moveTo>
                      <a:pt x="94" y="234"/>
                    </a:moveTo>
                    <a:lnTo>
                      <a:pt x="94" y="232"/>
                    </a:lnTo>
                    <a:lnTo>
                      <a:pt x="98" y="234"/>
                    </a:lnTo>
                    <a:lnTo>
                      <a:pt x="94" y="234"/>
                    </a:lnTo>
                    <a:lnTo>
                      <a:pt x="94" y="234"/>
                    </a:lnTo>
                    <a:lnTo>
                      <a:pt x="94" y="234"/>
                    </a:lnTo>
                    <a:close/>
                    <a:moveTo>
                      <a:pt x="116" y="264"/>
                    </a:moveTo>
                    <a:lnTo>
                      <a:pt x="112" y="264"/>
                    </a:lnTo>
                    <a:lnTo>
                      <a:pt x="116" y="264"/>
                    </a:lnTo>
                    <a:lnTo>
                      <a:pt x="116" y="264"/>
                    </a:lnTo>
                    <a:lnTo>
                      <a:pt x="116" y="264"/>
                    </a:lnTo>
                    <a:close/>
                    <a:moveTo>
                      <a:pt x="106" y="212"/>
                    </a:moveTo>
                    <a:lnTo>
                      <a:pt x="106" y="208"/>
                    </a:lnTo>
                    <a:lnTo>
                      <a:pt x="106" y="206"/>
                    </a:lnTo>
                    <a:lnTo>
                      <a:pt x="106" y="208"/>
                    </a:lnTo>
                    <a:lnTo>
                      <a:pt x="106" y="212"/>
                    </a:lnTo>
                    <a:lnTo>
                      <a:pt x="106" y="212"/>
                    </a:lnTo>
                    <a:lnTo>
                      <a:pt x="106" y="212"/>
                    </a:lnTo>
                    <a:close/>
                    <a:moveTo>
                      <a:pt x="8" y="262"/>
                    </a:moveTo>
                    <a:lnTo>
                      <a:pt x="4" y="262"/>
                    </a:lnTo>
                    <a:lnTo>
                      <a:pt x="8" y="258"/>
                    </a:lnTo>
                    <a:lnTo>
                      <a:pt x="12" y="258"/>
                    </a:lnTo>
                    <a:lnTo>
                      <a:pt x="12" y="262"/>
                    </a:lnTo>
                    <a:lnTo>
                      <a:pt x="8" y="262"/>
                    </a:lnTo>
                    <a:lnTo>
                      <a:pt x="8" y="262"/>
                    </a:lnTo>
                    <a:lnTo>
                      <a:pt x="8" y="262"/>
                    </a:lnTo>
                    <a:close/>
                    <a:moveTo>
                      <a:pt x="8" y="264"/>
                    </a:moveTo>
                    <a:lnTo>
                      <a:pt x="8" y="262"/>
                    </a:lnTo>
                    <a:lnTo>
                      <a:pt x="12" y="262"/>
                    </a:lnTo>
                    <a:lnTo>
                      <a:pt x="12" y="264"/>
                    </a:lnTo>
                    <a:lnTo>
                      <a:pt x="8" y="264"/>
                    </a:lnTo>
                    <a:lnTo>
                      <a:pt x="8" y="264"/>
                    </a:lnTo>
                    <a:lnTo>
                      <a:pt x="8" y="264"/>
                    </a:lnTo>
                    <a:close/>
                    <a:moveTo>
                      <a:pt x="112" y="264"/>
                    </a:moveTo>
                    <a:lnTo>
                      <a:pt x="112" y="268"/>
                    </a:lnTo>
                    <a:lnTo>
                      <a:pt x="108" y="268"/>
                    </a:lnTo>
                    <a:lnTo>
                      <a:pt x="108" y="272"/>
                    </a:lnTo>
                    <a:lnTo>
                      <a:pt x="108" y="276"/>
                    </a:lnTo>
                    <a:lnTo>
                      <a:pt x="108" y="280"/>
                    </a:lnTo>
                    <a:lnTo>
                      <a:pt x="106" y="280"/>
                    </a:lnTo>
                    <a:lnTo>
                      <a:pt x="106" y="284"/>
                    </a:lnTo>
                    <a:lnTo>
                      <a:pt x="102" y="288"/>
                    </a:lnTo>
                    <a:lnTo>
                      <a:pt x="102" y="284"/>
                    </a:lnTo>
                    <a:lnTo>
                      <a:pt x="102" y="280"/>
                    </a:lnTo>
                    <a:lnTo>
                      <a:pt x="102" y="276"/>
                    </a:lnTo>
                    <a:lnTo>
                      <a:pt x="102" y="272"/>
                    </a:lnTo>
                    <a:lnTo>
                      <a:pt x="106" y="268"/>
                    </a:lnTo>
                    <a:lnTo>
                      <a:pt x="108" y="264"/>
                    </a:lnTo>
                    <a:lnTo>
                      <a:pt x="112" y="264"/>
                    </a:lnTo>
                    <a:lnTo>
                      <a:pt x="112" y="264"/>
                    </a:lnTo>
                    <a:lnTo>
                      <a:pt x="112" y="264"/>
                    </a:lnTo>
                    <a:close/>
                    <a:moveTo>
                      <a:pt x="76" y="302"/>
                    </a:moveTo>
                    <a:lnTo>
                      <a:pt x="76" y="298"/>
                    </a:lnTo>
                    <a:lnTo>
                      <a:pt x="76" y="294"/>
                    </a:lnTo>
                    <a:lnTo>
                      <a:pt x="78" y="292"/>
                    </a:lnTo>
                    <a:lnTo>
                      <a:pt x="78" y="288"/>
                    </a:lnTo>
                    <a:lnTo>
                      <a:pt x="82" y="288"/>
                    </a:lnTo>
                    <a:lnTo>
                      <a:pt x="82" y="284"/>
                    </a:lnTo>
                    <a:lnTo>
                      <a:pt x="82" y="280"/>
                    </a:lnTo>
                    <a:lnTo>
                      <a:pt x="86" y="276"/>
                    </a:lnTo>
                    <a:lnTo>
                      <a:pt x="86" y="280"/>
                    </a:lnTo>
                    <a:lnTo>
                      <a:pt x="86" y="284"/>
                    </a:lnTo>
                    <a:lnTo>
                      <a:pt x="82" y="284"/>
                    </a:lnTo>
                    <a:lnTo>
                      <a:pt x="82" y="288"/>
                    </a:lnTo>
                    <a:lnTo>
                      <a:pt x="82" y="292"/>
                    </a:lnTo>
                    <a:lnTo>
                      <a:pt x="78" y="292"/>
                    </a:lnTo>
                    <a:lnTo>
                      <a:pt x="78" y="294"/>
                    </a:lnTo>
                    <a:lnTo>
                      <a:pt x="78" y="298"/>
                    </a:lnTo>
                    <a:lnTo>
                      <a:pt x="78" y="302"/>
                    </a:lnTo>
                    <a:lnTo>
                      <a:pt x="76" y="302"/>
                    </a:lnTo>
                    <a:lnTo>
                      <a:pt x="76" y="302"/>
                    </a:lnTo>
                    <a:lnTo>
                      <a:pt x="76" y="30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7" name="Freeform 124">
                <a:extLst>
                  <a:ext uri="{FF2B5EF4-FFF2-40B4-BE49-F238E27FC236}">
                    <a16:creationId xmlns:a16="http://schemas.microsoft.com/office/drawing/2014/main" id="{1F55E517-916F-45C5-B61F-DF48F3FE15B0}"/>
                  </a:ext>
                </a:extLst>
              </p:cNvPr>
              <p:cNvSpPr>
                <a:spLocks noEditPoints="1"/>
              </p:cNvSpPr>
              <p:nvPr/>
            </p:nvSpPr>
            <p:spPr bwMode="auto">
              <a:xfrm>
                <a:off x="4504691" y="8516799"/>
                <a:ext cx="108040" cy="69703"/>
              </a:xfrm>
              <a:custGeom>
                <a:avLst/>
                <a:gdLst>
                  <a:gd name="T0" fmla="*/ 6 w 62"/>
                  <a:gd name="T1" fmla="*/ 14 h 40"/>
                  <a:gd name="T2" fmla="*/ 10 w 62"/>
                  <a:gd name="T3" fmla="*/ 10 h 40"/>
                  <a:gd name="T4" fmla="*/ 10 w 62"/>
                  <a:gd name="T5" fmla="*/ 6 h 40"/>
                  <a:gd name="T6" fmla="*/ 18 w 62"/>
                  <a:gd name="T7" fmla="*/ 6 h 40"/>
                  <a:gd name="T8" fmla="*/ 18 w 62"/>
                  <a:gd name="T9" fmla="*/ 6 h 40"/>
                  <a:gd name="T10" fmla="*/ 18 w 62"/>
                  <a:gd name="T11" fmla="*/ 6 h 40"/>
                  <a:gd name="T12" fmla="*/ 22 w 62"/>
                  <a:gd name="T13" fmla="*/ 4 h 40"/>
                  <a:gd name="T14" fmla="*/ 22 w 62"/>
                  <a:gd name="T15" fmla="*/ 4 h 40"/>
                  <a:gd name="T16" fmla="*/ 26 w 62"/>
                  <a:gd name="T17" fmla="*/ 4 h 40"/>
                  <a:gd name="T18" fmla="*/ 28 w 62"/>
                  <a:gd name="T19" fmla="*/ 4 h 40"/>
                  <a:gd name="T20" fmla="*/ 32 w 62"/>
                  <a:gd name="T21" fmla="*/ 4 h 40"/>
                  <a:gd name="T22" fmla="*/ 36 w 62"/>
                  <a:gd name="T23" fmla="*/ 4 h 40"/>
                  <a:gd name="T24" fmla="*/ 32 w 62"/>
                  <a:gd name="T25" fmla="*/ 4 h 40"/>
                  <a:gd name="T26" fmla="*/ 36 w 62"/>
                  <a:gd name="T27" fmla="*/ 0 h 40"/>
                  <a:gd name="T28" fmla="*/ 36 w 62"/>
                  <a:gd name="T29" fmla="*/ 0 h 40"/>
                  <a:gd name="T30" fmla="*/ 40 w 62"/>
                  <a:gd name="T31" fmla="*/ 0 h 40"/>
                  <a:gd name="T32" fmla="*/ 40 w 62"/>
                  <a:gd name="T33" fmla="*/ 4 h 40"/>
                  <a:gd name="T34" fmla="*/ 48 w 62"/>
                  <a:gd name="T35" fmla="*/ 4 h 40"/>
                  <a:gd name="T36" fmla="*/ 52 w 62"/>
                  <a:gd name="T37" fmla="*/ 6 h 40"/>
                  <a:gd name="T38" fmla="*/ 48 w 62"/>
                  <a:gd name="T39" fmla="*/ 10 h 40"/>
                  <a:gd name="T40" fmla="*/ 48 w 62"/>
                  <a:gd name="T41" fmla="*/ 14 h 40"/>
                  <a:gd name="T42" fmla="*/ 52 w 62"/>
                  <a:gd name="T43" fmla="*/ 14 h 40"/>
                  <a:gd name="T44" fmla="*/ 52 w 62"/>
                  <a:gd name="T45" fmla="*/ 18 h 40"/>
                  <a:gd name="T46" fmla="*/ 56 w 62"/>
                  <a:gd name="T47" fmla="*/ 18 h 40"/>
                  <a:gd name="T48" fmla="*/ 58 w 62"/>
                  <a:gd name="T49" fmla="*/ 14 h 40"/>
                  <a:gd name="T50" fmla="*/ 62 w 62"/>
                  <a:gd name="T51" fmla="*/ 22 h 40"/>
                  <a:gd name="T52" fmla="*/ 62 w 62"/>
                  <a:gd name="T53" fmla="*/ 26 h 40"/>
                  <a:gd name="T54" fmla="*/ 58 w 62"/>
                  <a:gd name="T55" fmla="*/ 22 h 40"/>
                  <a:gd name="T56" fmla="*/ 56 w 62"/>
                  <a:gd name="T57" fmla="*/ 26 h 40"/>
                  <a:gd name="T58" fmla="*/ 56 w 62"/>
                  <a:gd name="T59" fmla="*/ 30 h 40"/>
                  <a:gd name="T60" fmla="*/ 56 w 62"/>
                  <a:gd name="T61" fmla="*/ 30 h 40"/>
                  <a:gd name="T62" fmla="*/ 52 w 62"/>
                  <a:gd name="T63" fmla="*/ 30 h 40"/>
                  <a:gd name="T64" fmla="*/ 48 w 62"/>
                  <a:gd name="T65" fmla="*/ 30 h 40"/>
                  <a:gd name="T66" fmla="*/ 44 w 62"/>
                  <a:gd name="T67" fmla="*/ 26 h 40"/>
                  <a:gd name="T68" fmla="*/ 44 w 62"/>
                  <a:gd name="T69" fmla="*/ 30 h 40"/>
                  <a:gd name="T70" fmla="*/ 40 w 62"/>
                  <a:gd name="T71" fmla="*/ 34 h 40"/>
                  <a:gd name="T72" fmla="*/ 40 w 62"/>
                  <a:gd name="T73" fmla="*/ 36 h 40"/>
                  <a:gd name="T74" fmla="*/ 40 w 62"/>
                  <a:gd name="T75" fmla="*/ 36 h 40"/>
                  <a:gd name="T76" fmla="*/ 40 w 62"/>
                  <a:gd name="T77" fmla="*/ 34 h 40"/>
                  <a:gd name="T78" fmla="*/ 36 w 62"/>
                  <a:gd name="T79" fmla="*/ 34 h 40"/>
                  <a:gd name="T80" fmla="*/ 32 w 62"/>
                  <a:gd name="T81" fmla="*/ 30 h 40"/>
                  <a:gd name="T82" fmla="*/ 32 w 62"/>
                  <a:gd name="T83" fmla="*/ 26 h 40"/>
                  <a:gd name="T84" fmla="*/ 26 w 62"/>
                  <a:gd name="T85" fmla="*/ 36 h 40"/>
                  <a:gd name="T86" fmla="*/ 26 w 62"/>
                  <a:gd name="T87" fmla="*/ 36 h 40"/>
                  <a:gd name="T88" fmla="*/ 22 w 62"/>
                  <a:gd name="T89" fmla="*/ 36 h 40"/>
                  <a:gd name="T90" fmla="*/ 18 w 62"/>
                  <a:gd name="T91" fmla="*/ 36 h 40"/>
                  <a:gd name="T92" fmla="*/ 14 w 62"/>
                  <a:gd name="T93" fmla="*/ 36 h 40"/>
                  <a:gd name="T94" fmla="*/ 10 w 62"/>
                  <a:gd name="T95" fmla="*/ 34 h 40"/>
                  <a:gd name="T96" fmla="*/ 10 w 62"/>
                  <a:gd name="T97" fmla="*/ 26 h 40"/>
                  <a:gd name="T98" fmla="*/ 2 w 62"/>
                  <a:gd name="T99" fmla="*/ 26 h 40"/>
                  <a:gd name="T100" fmla="*/ 2 w 62"/>
                  <a:gd name="T101" fmla="*/ 30 h 40"/>
                  <a:gd name="T102" fmla="*/ 0 w 62"/>
                  <a:gd name="T103" fmla="*/ 34 h 40"/>
                  <a:gd name="T104" fmla="*/ 0 w 62"/>
                  <a:gd name="T105" fmla="*/ 30 h 40"/>
                  <a:gd name="T106" fmla="*/ 0 w 62"/>
                  <a:gd name="T107" fmla="*/ 26 h 40"/>
                  <a:gd name="T108" fmla="*/ 2 w 62"/>
                  <a:gd name="T109" fmla="*/ 22 h 40"/>
                  <a:gd name="T110" fmla="*/ 2 w 62"/>
                  <a:gd name="T111" fmla="*/ 18 h 40"/>
                  <a:gd name="T112" fmla="*/ 36 w 62"/>
                  <a:gd name="T11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40">
                    <a:moveTo>
                      <a:pt x="2" y="18"/>
                    </a:moveTo>
                    <a:lnTo>
                      <a:pt x="6" y="18"/>
                    </a:lnTo>
                    <a:lnTo>
                      <a:pt x="6" y="14"/>
                    </a:lnTo>
                    <a:lnTo>
                      <a:pt x="6" y="14"/>
                    </a:lnTo>
                    <a:lnTo>
                      <a:pt x="6" y="14"/>
                    </a:lnTo>
                    <a:lnTo>
                      <a:pt x="6" y="14"/>
                    </a:lnTo>
                    <a:lnTo>
                      <a:pt x="6" y="14"/>
                    </a:lnTo>
                    <a:lnTo>
                      <a:pt x="10" y="14"/>
                    </a:lnTo>
                    <a:lnTo>
                      <a:pt x="10" y="10"/>
                    </a:lnTo>
                    <a:lnTo>
                      <a:pt x="10" y="10"/>
                    </a:lnTo>
                    <a:lnTo>
                      <a:pt x="10" y="10"/>
                    </a:lnTo>
                    <a:lnTo>
                      <a:pt x="14" y="6"/>
                    </a:lnTo>
                    <a:lnTo>
                      <a:pt x="10" y="6"/>
                    </a:lnTo>
                    <a:lnTo>
                      <a:pt x="10" y="6"/>
                    </a:lnTo>
                    <a:lnTo>
                      <a:pt x="10" y="6"/>
                    </a:lnTo>
                    <a:lnTo>
                      <a:pt x="14" y="6"/>
                    </a:lnTo>
                    <a:lnTo>
                      <a:pt x="14" y="4"/>
                    </a:lnTo>
                    <a:lnTo>
                      <a:pt x="14" y="6"/>
                    </a:lnTo>
                    <a:lnTo>
                      <a:pt x="14" y="6"/>
                    </a:lnTo>
                    <a:lnTo>
                      <a:pt x="18" y="6"/>
                    </a:lnTo>
                    <a:lnTo>
                      <a:pt x="18" y="6"/>
                    </a:lnTo>
                    <a:lnTo>
                      <a:pt x="18" y="6"/>
                    </a:lnTo>
                    <a:lnTo>
                      <a:pt x="18" y="6"/>
                    </a:lnTo>
                    <a:lnTo>
                      <a:pt x="18" y="6"/>
                    </a:lnTo>
                    <a:lnTo>
                      <a:pt x="18" y="6"/>
                    </a:lnTo>
                    <a:lnTo>
                      <a:pt x="18" y="6"/>
                    </a:lnTo>
                    <a:lnTo>
                      <a:pt x="18" y="6"/>
                    </a:lnTo>
                    <a:lnTo>
                      <a:pt x="18" y="6"/>
                    </a:lnTo>
                    <a:lnTo>
                      <a:pt x="18" y="6"/>
                    </a:lnTo>
                    <a:lnTo>
                      <a:pt x="18" y="6"/>
                    </a:lnTo>
                    <a:lnTo>
                      <a:pt x="18" y="6"/>
                    </a:lnTo>
                    <a:lnTo>
                      <a:pt x="18" y="4"/>
                    </a:lnTo>
                    <a:lnTo>
                      <a:pt x="22" y="4"/>
                    </a:lnTo>
                    <a:lnTo>
                      <a:pt x="22" y="4"/>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28" y="4"/>
                    </a:lnTo>
                    <a:lnTo>
                      <a:pt x="28" y="4"/>
                    </a:lnTo>
                    <a:lnTo>
                      <a:pt x="28" y="4"/>
                    </a:lnTo>
                    <a:lnTo>
                      <a:pt x="28" y="4"/>
                    </a:lnTo>
                    <a:lnTo>
                      <a:pt x="32" y="4"/>
                    </a:lnTo>
                    <a:lnTo>
                      <a:pt x="32" y="4"/>
                    </a:lnTo>
                    <a:lnTo>
                      <a:pt x="32" y="4"/>
                    </a:lnTo>
                    <a:lnTo>
                      <a:pt x="32" y="4"/>
                    </a:lnTo>
                    <a:lnTo>
                      <a:pt x="32" y="4"/>
                    </a:lnTo>
                    <a:lnTo>
                      <a:pt x="36" y="4"/>
                    </a:lnTo>
                    <a:lnTo>
                      <a:pt x="36" y="4"/>
                    </a:lnTo>
                    <a:lnTo>
                      <a:pt x="36" y="4"/>
                    </a:lnTo>
                    <a:lnTo>
                      <a:pt x="36" y="4"/>
                    </a:lnTo>
                    <a:lnTo>
                      <a:pt x="36" y="4"/>
                    </a:lnTo>
                    <a:lnTo>
                      <a:pt x="36" y="4"/>
                    </a:lnTo>
                    <a:lnTo>
                      <a:pt x="32" y="4"/>
                    </a:lnTo>
                    <a:lnTo>
                      <a:pt x="32" y="4"/>
                    </a:lnTo>
                    <a:lnTo>
                      <a:pt x="32" y="4"/>
                    </a:lnTo>
                    <a:lnTo>
                      <a:pt x="32" y="4"/>
                    </a:lnTo>
                    <a:lnTo>
                      <a:pt x="32" y="0"/>
                    </a:lnTo>
                    <a:lnTo>
                      <a:pt x="32" y="0"/>
                    </a:lnTo>
                    <a:lnTo>
                      <a:pt x="32" y="0"/>
                    </a:lnTo>
                    <a:lnTo>
                      <a:pt x="36" y="0"/>
                    </a:lnTo>
                    <a:lnTo>
                      <a:pt x="36" y="0"/>
                    </a:lnTo>
                    <a:lnTo>
                      <a:pt x="36" y="0"/>
                    </a:lnTo>
                    <a:lnTo>
                      <a:pt x="36" y="0"/>
                    </a:lnTo>
                    <a:lnTo>
                      <a:pt x="36" y="0"/>
                    </a:lnTo>
                    <a:lnTo>
                      <a:pt x="36" y="0"/>
                    </a:lnTo>
                    <a:lnTo>
                      <a:pt x="36" y="0"/>
                    </a:lnTo>
                    <a:lnTo>
                      <a:pt x="36" y="4"/>
                    </a:lnTo>
                    <a:lnTo>
                      <a:pt x="36" y="0"/>
                    </a:lnTo>
                    <a:lnTo>
                      <a:pt x="36" y="0"/>
                    </a:lnTo>
                    <a:lnTo>
                      <a:pt x="40" y="0"/>
                    </a:lnTo>
                    <a:lnTo>
                      <a:pt x="40" y="0"/>
                    </a:lnTo>
                    <a:lnTo>
                      <a:pt x="40" y="4"/>
                    </a:lnTo>
                    <a:lnTo>
                      <a:pt x="40" y="4"/>
                    </a:lnTo>
                    <a:lnTo>
                      <a:pt x="40" y="4"/>
                    </a:lnTo>
                    <a:lnTo>
                      <a:pt x="40" y="4"/>
                    </a:lnTo>
                    <a:lnTo>
                      <a:pt x="40" y="4"/>
                    </a:lnTo>
                    <a:lnTo>
                      <a:pt x="40" y="4"/>
                    </a:lnTo>
                    <a:lnTo>
                      <a:pt x="40" y="0"/>
                    </a:lnTo>
                    <a:lnTo>
                      <a:pt x="40" y="4"/>
                    </a:lnTo>
                    <a:lnTo>
                      <a:pt x="44" y="4"/>
                    </a:lnTo>
                    <a:lnTo>
                      <a:pt x="48" y="4"/>
                    </a:lnTo>
                    <a:lnTo>
                      <a:pt x="48" y="4"/>
                    </a:lnTo>
                    <a:lnTo>
                      <a:pt x="48" y="6"/>
                    </a:lnTo>
                    <a:lnTo>
                      <a:pt x="48" y="6"/>
                    </a:lnTo>
                    <a:lnTo>
                      <a:pt x="52" y="6"/>
                    </a:lnTo>
                    <a:lnTo>
                      <a:pt x="52" y="6"/>
                    </a:lnTo>
                    <a:lnTo>
                      <a:pt x="52" y="6"/>
                    </a:lnTo>
                    <a:lnTo>
                      <a:pt x="48" y="6"/>
                    </a:lnTo>
                    <a:lnTo>
                      <a:pt x="48" y="10"/>
                    </a:lnTo>
                    <a:lnTo>
                      <a:pt x="48" y="10"/>
                    </a:lnTo>
                    <a:lnTo>
                      <a:pt x="48" y="10"/>
                    </a:lnTo>
                    <a:lnTo>
                      <a:pt x="48" y="10"/>
                    </a:lnTo>
                    <a:lnTo>
                      <a:pt x="48" y="10"/>
                    </a:lnTo>
                    <a:lnTo>
                      <a:pt x="48" y="10"/>
                    </a:lnTo>
                    <a:lnTo>
                      <a:pt x="48" y="14"/>
                    </a:lnTo>
                    <a:lnTo>
                      <a:pt x="48" y="14"/>
                    </a:lnTo>
                    <a:lnTo>
                      <a:pt x="48" y="14"/>
                    </a:lnTo>
                    <a:lnTo>
                      <a:pt x="48" y="14"/>
                    </a:lnTo>
                    <a:lnTo>
                      <a:pt x="48" y="14"/>
                    </a:lnTo>
                    <a:lnTo>
                      <a:pt x="48" y="14"/>
                    </a:lnTo>
                    <a:lnTo>
                      <a:pt x="52" y="14"/>
                    </a:lnTo>
                    <a:lnTo>
                      <a:pt x="52" y="14"/>
                    </a:lnTo>
                    <a:lnTo>
                      <a:pt x="52" y="14"/>
                    </a:lnTo>
                    <a:lnTo>
                      <a:pt x="56" y="14"/>
                    </a:lnTo>
                    <a:lnTo>
                      <a:pt x="52" y="14"/>
                    </a:lnTo>
                    <a:lnTo>
                      <a:pt x="52" y="18"/>
                    </a:lnTo>
                    <a:lnTo>
                      <a:pt x="56" y="18"/>
                    </a:lnTo>
                    <a:lnTo>
                      <a:pt x="56" y="18"/>
                    </a:lnTo>
                    <a:lnTo>
                      <a:pt x="56" y="18"/>
                    </a:lnTo>
                    <a:lnTo>
                      <a:pt x="56" y="18"/>
                    </a:lnTo>
                    <a:lnTo>
                      <a:pt x="56" y="18"/>
                    </a:lnTo>
                    <a:lnTo>
                      <a:pt x="58" y="18"/>
                    </a:lnTo>
                    <a:lnTo>
                      <a:pt x="58" y="18"/>
                    </a:lnTo>
                    <a:lnTo>
                      <a:pt x="58" y="18"/>
                    </a:lnTo>
                    <a:lnTo>
                      <a:pt x="58" y="14"/>
                    </a:lnTo>
                    <a:lnTo>
                      <a:pt x="58" y="14"/>
                    </a:lnTo>
                    <a:lnTo>
                      <a:pt x="58" y="14"/>
                    </a:lnTo>
                    <a:lnTo>
                      <a:pt x="62" y="14"/>
                    </a:lnTo>
                    <a:lnTo>
                      <a:pt x="62" y="18"/>
                    </a:lnTo>
                    <a:lnTo>
                      <a:pt x="62" y="18"/>
                    </a:lnTo>
                    <a:lnTo>
                      <a:pt x="62" y="22"/>
                    </a:lnTo>
                    <a:lnTo>
                      <a:pt x="62" y="22"/>
                    </a:lnTo>
                    <a:lnTo>
                      <a:pt x="62" y="22"/>
                    </a:lnTo>
                    <a:lnTo>
                      <a:pt x="62" y="22"/>
                    </a:lnTo>
                    <a:lnTo>
                      <a:pt x="62" y="26"/>
                    </a:lnTo>
                    <a:lnTo>
                      <a:pt x="62" y="26"/>
                    </a:lnTo>
                    <a:lnTo>
                      <a:pt x="62" y="26"/>
                    </a:lnTo>
                    <a:lnTo>
                      <a:pt x="58" y="26"/>
                    </a:lnTo>
                    <a:lnTo>
                      <a:pt x="58" y="26"/>
                    </a:lnTo>
                    <a:lnTo>
                      <a:pt x="58" y="22"/>
                    </a:lnTo>
                    <a:lnTo>
                      <a:pt x="58" y="22"/>
                    </a:lnTo>
                    <a:lnTo>
                      <a:pt x="58" y="22"/>
                    </a:lnTo>
                    <a:lnTo>
                      <a:pt x="58" y="22"/>
                    </a:lnTo>
                    <a:lnTo>
                      <a:pt x="56" y="22"/>
                    </a:lnTo>
                    <a:lnTo>
                      <a:pt x="56" y="26"/>
                    </a:lnTo>
                    <a:lnTo>
                      <a:pt x="56" y="26"/>
                    </a:lnTo>
                    <a:lnTo>
                      <a:pt x="56" y="26"/>
                    </a:lnTo>
                    <a:lnTo>
                      <a:pt x="56" y="26"/>
                    </a:lnTo>
                    <a:lnTo>
                      <a:pt x="58" y="30"/>
                    </a:lnTo>
                    <a:lnTo>
                      <a:pt x="58" y="30"/>
                    </a:lnTo>
                    <a:lnTo>
                      <a:pt x="56" y="30"/>
                    </a:lnTo>
                    <a:lnTo>
                      <a:pt x="56" y="30"/>
                    </a:lnTo>
                    <a:lnTo>
                      <a:pt x="56" y="30"/>
                    </a:lnTo>
                    <a:lnTo>
                      <a:pt x="56" y="30"/>
                    </a:lnTo>
                    <a:lnTo>
                      <a:pt x="56" y="30"/>
                    </a:lnTo>
                    <a:lnTo>
                      <a:pt x="56" y="30"/>
                    </a:lnTo>
                    <a:lnTo>
                      <a:pt x="56" y="30"/>
                    </a:lnTo>
                    <a:lnTo>
                      <a:pt x="52" y="30"/>
                    </a:lnTo>
                    <a:lnTo>
                      <a:pt x="52" y="30"/>
                    </a:lnTo>
                    <a:lnTo>
                      <a:pt x="52" y="30"/>
                    </a:lnTo>
                    <a:lnTo>
                      <a:pt x="52" y="30"/>
                    </a:lnTo>
                    <a:lnTo>
                      <a:pt x="52" y="30"/>
                    </a:lnTo>
                    <a:lnTo>
                      <a:pt x="48" y="30"/>
                    </a:lnTo>
                    <a:lnTo>
                      <a:pt x="48" y="30"/>
                    </a:lnTo>
                    <a:lnTo>
                      <a:pt x="48" y="30"/>
                    </a:lnTo>
                    <a:lnTo>
                      <a:pt x="48" y="30"/>
                    </a:lnTo>
                    <a:lnTo>
                      <a:pt x="48" y="26"/>
                    </a:lnTo>
                    <a:lnTo>
                      <a:pt x="48" y="26"/>
                    </a:lnTo>
                    <a:lnTo>
                      <a:pt x="48" y="26"/>
                    </a:lnTo>
                    <a:lnTo>
                      <a:pt x="44" y="26"/>
                    </a:lnTo>
                    <a:lnTo>
                      <a:pt x="44" y="26"/>
                    </a:lnTo>
                    <a:lnTo>
                      <a:pt x="44" y="26"/>
                    </a:lnTo>
                    <a:lnTo>
                      <a:pt x="44" y="30"/>
                    </a:lnTo>
                    <a:lnTo>
                      <a:pt x="44" y="30"/>
                    </a:lnTo>
                    <a:lnTo>
                      <a:pt x="44" y="30"/>
                    </a:lnTo>
                    <a:lnTo>
                      <a:pt x="44" y="30"/>
                    </a:lnTo>
                    <a:lnTo>
                      <a:pt x="44" y="34"/>
                    </a:lnTo>
                    <a:lnTo>
                      <a:pt x="44" y="34"/>
                    </a:lnTo>
                    <a:lnTo>
                      <a:pt x="44" y="34"/>
                    </a:lnTo>
                    <a:lnTo>
                      <a:pt x="40" y="34"/>
                    </a:lnTo>
                    <a:lnTo>
                      <a:pt x="40" y="34"/>
                    </a:lnTo>
                    <a:lnTo>
                      <a:pt x="40" y="36"/>
                    </a:lnTo>
                    <a:lnTo>
                      <a:pt x="40" y="36"/>
                    </a:lnTo>
                    <a:lnTo>
                      <a:pt x="40" y="36"/>
                    </a:lnTo>
                    <a:lnTo>
                      <a:pt x="40" y="36"/>
                    </a:lnTo>
                    <a:lnTo>
                      <a:pt x="40" y="36"/>
                    </a:lnTo>
                    <a:lnTo>
                      <a:pt x="40" y="40"/>
                    </a:lnTo>
                    <a:lnTo>
                      <a:pt x="40" y="40"/>
                    </a:lnTo>
                    <a:lnTo>
                      <a:pt x="40" y="40"/>
                    </a:lnTo>
                    <a:lnTo>
                      <a:pt x="40" y="36"/>
                    </a:lnTo>
                    <a:lnTo>
                      <a:pt x="40" y="36"/>
                    </a:lnTo>
                    <a:lnTo>
                      <a:pt x="40" y="36"/>
                    </a:lnTo>
                    <a:lnTo>
                      <a:pt x="36" y="36"/>
                    </a:lnTo>
                    <a:lnTo>
                      <a:pt x="36" y="36"/>
                    </a:lnTo>
                    <a:lnTo>
                      <a:pt x="40" y="34"/>
                    </a:lnTo>
                    <a:lnTo>
                      <a:pt x="40" y="34"/>
                    </a:lnTo>
                    <a:lnTo>
                      <a:pt x="36" y="34"/>
                    </a:lnTo>
                    <a:lnTo>
                      <a:pt x="36" y="34"/>
                    </a:lnTo>
                    <a:lnTo>
                      <a:pt x="36" y="34"/>
                    </a:lnTo>
                    <a:lnTo>
                      <a:pt x="36" y="34"/>
                    </a:lnTo>
                    <a:lnTo>
                      <a:pt x="36" y="34"/>
                    </a:lnTo>
                    <a:lnTo>
                      <a:pt x="36" y="34"/>
                    </a:lnTo>
                    <a:lnTo>
                      <a:pt x="32" y="30"/>
                    </a:lnTo>
                    <a:lnTo>
                      <a:pt x="32" y="30"/>
                    </a:lnTo>
                    <a:lnTo>
                      <a:pt x="32" y="30"/>
                    </a:lnTo>
                    <a:lnTo>
                      <a:pt x="32" y="30"/>
                    </a:lnTo>
                    <a:lnTo>
                      <a:pt x="32" y="30"/>
                    </a:lnTo>
                    <a:lnTo>
                      <a:pt x="32" y="26"/>
                    </a:lnTo>
                    <a:lnTo>
                      <a:pt x="32" y="26"/>
                    </a:lnTo>
                    <a:lnTo>
                      <a:pt x="32" y="26"/>
                    </a:lnTo>
                    <a:lnTo>
                      <a:pt x="32" y="26"/>
                    </a:lnTo>
                    <a:lnTo>
                      <a:pt x="32" y="26"/>
                    </a:lnTo>
                    <a:lnTo>
                      <a:pt x="28" y="30"/>
                    </a:lnTo>
                    <a:lnTo>
                      <a:pt x="28" y="34"/>
                    </a:lnTo>
                    <a:lnTo>
                      <a:pt x="28" y="34"/>
                    </a:lnTo>
                    <a:lnTo>
                      <a:pt x="26" y="36"/>
                    </a:lnTo>
                    <a:lnTo>
                      <a:pt x="26" y="36"/>
                    </a:lnTo>
                    <a:lnTo>
                      <a:pt x="26" y="36"/>
                    </a:lnTo>
                    <a:lnTo>
                      <a:pt x="26" y="36"/>
                    </a:lnTo>
                    <a:lnTo>
                      <a:pt x="26" y="36"/>
                    </a:lnTo>
                    <a:lnTo>
                      <a:pt x="26" y="36"/>
                    </a:lnTo>
                    <a:lnTo>
                      <a:pt x="26" y="36"/>
                    </a:lnTo>
                    <a:lnTo>
                      <a:pt x="26" y="36"/>
                    </a:lnTo>
                    <a:lnTo>
                      <a:pt x="22" y="36"/>
                    </a:lnTo>
                    <a:lnTo>
                      <a:pt x="22" y="36"/>
                    </a:lnTo>
                    <a:lnTo>
                      <a:pt x="22" y="36"/>
                    </a:lnTo>
                    <a:lnTo>
                      <a:pt x="22" y="36"/>
                    </a:lnTo>
                    <a:lnTo>
                      <a:pt x="18" y="36"/>
                    </a:lnTo>
                    <a:lnTo>
                      <a:pt x="18" y="36"/>
                    </a:lnTo>
                    <a:lnTo>
                      <a:pt x="18" y="36"/>
                    </a:lnTo>
                    <a:lnTo>
                      <a:pt x="18" y="36"/>
                    </a:lnTo>
                    <a:lnTo>
                      <a:pt x="18" y="36"/>
                    </a:lnTo>
                    <a:lnTo>
                      <a:pt x="14" y="36"/>
                    </a:lnTo>
                    <a:lnTo>
                      <a:pt x="14" y="36"/>
                    </a:lnTo>
                    <a:lnTo>
                      <a:pt x="14" y="36"/>
                    </a:lnTo>
                    <a:lnTo>
                      <a:pt x="14" y="36"/>
                    </a:lnTo>
                    <a:lnTo>
                      <a:pt x="14" y="36"/>
                    </a:lnTo>
                    <a:lnTo>
                      <a:pt x="14" y="36"/>
                    </a:lnTo>
                    <a:lnTo>
                      <a:pt x="14" y="36"/>
                    </a:lnTo>
                    <a:lnTo>
                      <a:pt x="10" y="34"/>
                    </a:lnTo>
                    <a:lnTo>
                      <a:pt x="10" y="34"/>
                    </a:lnTo>
                    <a:lnTo>
                      <a:pt x="10" y="34"/>
                    </a:lnTo>
                    <a:lnTo>
                      <a:pt x="10" y="30"/>
                    </a:lnTo>
                    <a:lnTo>
                      <a:pt x="10" y="26"/>
                    </a:lnTo>
                    <a:lnTo>
                      <a:pt x="10" y="26"/>
                    </a:lnTo>
                    <a:lnTo>
                      <a:pt x="10" y="26"/>
                    </a:lnTo>
                    <a:lnTo>
                      <a:pt x="6" y="26"/>
                    </a:lnTo>
                    <a:lnTo>
                      <a:pt x="6" y="26"/>
                    </a:lnTo>
                    <a:lnTo>
                      <a:pt x="6" y="26"/>
                    </a:lnTo>
                    <a:lnTo>
                      <a:pt x="6" y="26"/>
                    </a:lnTo>
                    <a:lnTo>
                      <a:pt x="2" y="26"/>
                    </a:lnTo>
                    <a:lnTo>
                      <a:pt x="2" y="30"/>
                    </a:lnTo>
                    <a:lnTo>
                      <a:pt x="2" y="30"/>
                    </a:lnTo>
                    <a:lnTo>
                      <a:pt x="2" y="30"/>
                    </a:lnTo>
                    <a:lnTo>
                      <a:pt x="2" y="30"/>
                    </a:lnTo>
                    <a:lnTo>
                      <a:pt x="2" y="30"/>
                    </a:lnTo>
                    <a:lnTo>
                      <a:pt x="2" y="34"/>
                    </a:lnTo>
                    <a:lnTo>
                      <a:pt x="0" y="34"/>
                    </a:lnTo>
                    <a:lnTo>
                      <a:pt x="0" y="34"/>
                    </a:lnTo>
                    <a:lnTo>
                      <a:pt x="0" y="34"/>
                    </a:lnTo>
                    <a:lnTo>
                      <a:pt x="0" y="34"/>
                    </a:lnTo>
                    <a:lnTo>
                      <a:pt x="0" y="30"/>
                    </a:lnTo>
                    <a:lnTo>
                      <a:pt x="0" y="30"/>
                    </a:lnTo>
                    <a:lnTo>
                      <a:pt x="0" y="30"/>
                    </a:lnTo>
                    <a:lnTo>
                      <a:pt x="0" y="30"/>
                    </a:lnTo>
                    <a:lnTo>
                      <a:pt x="0" y="30"/>
                    </a:lnTo>
                    <a:lnTo>
                      <a:pt x="0" y="30"/>
                    </a:lnTo>
                    <a:lnTo>
                      <a:pt x="0" y="30"/>
                    </a:lnTo>
                    <a:lnTo>
                      <a:pt x="0" y="30"/>
                    </a:lnTo>
                    <a:lnTo>
                      <a:pt x="0" y="26"/>
                    </a:lnTo>
                    <a:lnTo>
                      <a:pt x="0" y="26"/>
                    </a:lnTo>
                    <a:lnTo>
                      <a:pt x="0" y="26"/>
                    </a:lnTo>
                    <a:lnTo>
                      <a:pt x="0" y="26"/>
                    </a:lnTo>
                    <a:lnTo>
                      <a:pt x="0" y="22"/>
                    </a:lnTo>
                    <a:lnTo>
                      <a:pt x="2" y="22"/>
                    </a:lnTo>
                    <a:lnTo>
                      <a:pt x="2" y="22"/>
                    </a:lnTo>
                    <a:lnTo>
                      <a:pt x="2" y="22"/>
                    </a:lnTo>
                    <a:lnTo>
                      <a:pt x="6" y="18"/>
                    </a:lnTo>
                    <a:lnTo>
                      <a:pt x="2" y="18"/>
                    </a:lnTo>
                    <a:lnTo>
                      <a:pt x="2" y="18"/>
                    </a:lnTo>
                    <a:lnTo>
                      <a:pt x="2" y="18"/>
                    </a:lnTo>
                    <a:close/>
                    <a:moveTo>
                      <a:pt x="36" y="0"/>
                    </a:moveTo>
                    <a:lnTo>
                      <a:pt x="36" y="0"/>
                    </a:lnTo>
                    <a:lnTo>
                      <a:pt x="36" y="0"/>
                    </a:lnTo>
                    <a:lnTo>
                      <a:pt x="36" y="0"/>
                    </a:lnTo>
                    <a:lnTo>
                      <a:pt x="36" y="0"/>
                    </a:lnTo>
                    <a:lnTo>
                      <a:pt x="36" y="0"/>
                    </a:lnTo>
                    <a:lnTo>
                      <a:pt x="36"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8" name="Freeform 125">
                <a:extLst>
                  <a:ext uri="{FF2B5EF4-FFF2-40B4-BE49-F238E27FC236}">
                    <a16:creationId xmlns:a16="http://schemas.microsoft.com/office/drawing/2014/main" id="{8C4CB29A-44F8-4E02-BB91-ED6827D6E344}"/>
                  </a:ext>
                </a:extLst>
              </p:cNvPr>
              <p:cNvSpPr>
                <a:spLocks/>
              </p:cNvSpPr>
              <p:nvPr/>
            </p:nvSpPr>
            <p:spPr bwMode="auto">
              <a:xfrm>
                <a:off x="4898515" y="8346026"/>
                <a:ext cx="442616" cy="285784"/>
              </a:xfrm>
              <a:custGeom>
                <a:avLst/>
                <a:gdLst>
                  <a:gd name="T0" fmla="*/ 96 w 254"/>
                  <a:gd name="T1" fmla="*/ 134 h 164"/>
                  <a:gd name="T2" fmla="*/ 104 w 254"/>
                  <a:gd name="T3" fmla="*/ 124 h 164"/>
                  <a:gd name="T4" fmla="*/ 108 w 254"/>
                  <a:gd name="T5" fmla="*/ 124 h 164"/>
                  <a:gd name="T6" fmla="*/ 104 w 254"/>
                  <a:gd name="T7" fmla="*/ 108 h 164"/>
                  <a:gd name="T8" fmla="*/ 100 w 254"/>
                  <a:gd name="T9" fmla="*/ 98 h 164"/>
                  <a:gd name="T10" fmla="*/ 86 w 254"/>
                  <a:gd name="T11" fmla="*/ 90 h 164"/>
                  <a:gd name="T12" fmla="*/ 64 w 254"/>
                  <a:gd name="T13" fmla="*/ 86 h 164"/>
                  <a:gd name="T14" fmla="*/ 46 w 254"/>
                  <a:gd name="T15" fmla="*/ 98 h 164"/>
                  <a:gd name="T16" fmla="*/ 24 w 254"/>
                  <a:gd name="T17" fmla="*/ 94 h 164"/>
                  <a:gd name="T18" fmla="*/ 8 w 254"/>
                  <a:gd name="T19" fmla="*/ 90 h 164"/>
                  <a:gd name="T20" fmla="*/ 4 w 254"/>
                  <a:gd name="T21" fmla="*/ 74 h 164"/>
                  <a:gd name="T22" fmla="*/ 16 w 254"/>
                  <a:gd name="T23" fmla="*/ 48 h 164"/>
                  <a:gd name="T24" fmla="*/ 26 w 254"/>
                  <a:gd name="T25" fmla="*/ 38 h 164"/>
                  <a:gd name="T26" fmla="*/ 24 w 254"/>
                  <a:gd name="T27" fmla="*/ 18 h 164"/>
                  <a:gd name="T28" fmla="*/ 42 w 254"/>
                  <a:gd name="T29" fmla="*/ 12 h 164"/>
                  <a:gd name="T30" fmla="*/ 64 w 254"/>
                  <a:gd name="T31" fmla="*/ 16 h 164"/>
                  <a:gd name="T32" fmla="*/ 82 w 254"/>
                  <a:gd name="T33" fmla="*/ 18 h 164"/>
                  <a:gd name="T34" fmla="*/ 94 w 254"/>
                  <a:gd name="T35" fmla="*/ 18 h 164"/>
                  <a:gd name="T36" fmla="*/ 108 w 254"/>
                  <a:gd name="T37" fmla="*/ 22 h 164"/>
                  <a:gd name="T38" fmla="*/ 120 w 254"/>
                  <a:gd name="T39" fmla="*/ 18 h 164"/>
                  <a:gd name="T40" fmla="*/ 134 w 254"/>
                  <a:gd name="T41" fmla="*/ 8 h 164"/>
                  <a:gd name="T42" fmla="*/ 156 w 254"/>
                  <a:gd name="T43" fmla="*/ 0 h 164"/>
                  <a:gd name="T44" fmla="*/ 172 w 254"/>
                  <a:gd name="T45" fmla="*/ 12 h 164"/>
                  <a:gd name="T46" fmla="*/ 176 w 254"/>
                  <a:gd name="T47" fmla="*/ 26 h 164"/>
                  <a:gd name="T48" fmla="*/ 190 w 254"/>
                  <a:gd name="T49" fmla="*/ 38 h 164"/>
                  <a:gd name="T50" fmla="*/ 198 w 254"/>
                  <a:gd name="T51" fmla="*/ 42 h 164"/>
                  <a:gd name="T52" fmla="*/ 212 w 254"/>
                  <a:gd name="T53" fmla="*/ 46 h 164"/>
                  <a:gd name="T54" fmla="*/ 232 w 254"/>
                  <a:gd name="T55" fmla="*/ 48 h 164"/>
                  <a:gd name="T56" fmla="*/ 246 w 254"/>
                  <a:gd name="T57" fmla="*/ 56 h 164"/>
                  <a:gd name="T58" fmla="*/ 250 w 254"/>
                  <a:gd name="T59" fmla="*/ 72 h 164"/>
                  <a:gd name="T60" fmla="*/ 254 w 254"/>
                  <a:gd name="T61" fmla="*/ 90 h 164"/>
                  <a:gd name="T62" fmla="*/ 236 w 254"/>
                  <a:gd name="T63" fmla="*/ 98 h 164"/>
                  <a:gd name="T64" fmla="*/ 224 w 254"/>
                  <a:gd name="T65" fmla="*/ 112 h 164"/>
                  <a:gd name="T66" fmla="*/ 206 w 254"/>
                  <a:gd name="T67" fmla="*/ 120 h 164"/>
                  <a:gd name="T68" fmla="*/ 190 w 254"/>
                  <a:gd name="T69" fmla="*/ 124 h 164"/>
                  <a:gd name="T70" fmla="*/ 186 w 254"/>
                  <a:gd name="T71" fmla="*/ 128 h 164"/>
                  <a:gd name="T72" fmla="*/ 172 w 254"/>
                  <a:gd name="T73" fmla="*/ 128 h 164"/>
                  <a:gd name="T74" fmla="*/ 168 w 254"/>
                  <a:gd name="T75" fmla="*/ 130 h 164"/>
                  <a:gd name="T76" fmla="*/ 176 w 254"/>
                  <a:gd name="T77" fmla="*/ 134 h 164"/>
                  <a:gd name="T78" fmla="*/ 186 w 254"/>
                  <a:gd name="T79" fmla="*/ 146 h 164"/>
                  <a:gd name="T80" fmla="*/ 184 w 254"/>
                  <a:gd name="T81" fmla="*/ 138 h 164"/>
                  <a:gd name="T82" fmla="*/ 198 w 254"/>
                  <a:gd name="T83" fmla="*/ 146 h 164"/>
                  <a:gd name="T84" fmla="*/ 194 w 254"/>
                  <a:gd name="T85" fmla="*/ 154 h 164"/>
                  <a:gd name="T86" fmla="*/ 176 w 254"/>
                  <a:gd name="T87" fmla="*/ 160 h 164"/>
                  <a:gd name="T88" fmla="*/ 160 w 254"/>
                  <a:gd name="T89" fmla="*/ 158 h 164"/>
                  <a:gd name="T90" fmla="*/ 150 w 254"/>
                  <a:gd name="T91" fmla="*/ 146 h 164"/>
                  <a:gd name="T92" fmla="*/ 160 w 254"/>
                  <a:gd name="T93" fmla="*/ 134 h 164"/>
                  <a:gd name="T94" fmla="*/ 146 w 254"/>
                  <a:gd name="T95" fmla="*/ 130 h 164"/>
                  <a:gd name="T96" fmla="*/ 138 w 254"/>
                  <a:gd name="T97" fmla="*/ 124 h 164"/>
                  <a:gd name="T98" fmla="*/ 142 w 254"/>
                  <a:gd name="T99" fmla="*/ 124 h 164"/>
                  <a:gd name="T100" fmla="*/ 138 w 254"/>
                  <a:gd name="T101" fmla="*/ 112 h 164"/>
                  <a:gd name="T102" fmla="*/ 134 w 254"/>
                  <a:gd name="T103" fmla="*/ 120 h 164"/>
                  <a:gd name="T104" fmla="*/ 116 w 254"/>
                  <a:gd name="T105" fmla="*/ 134 h 164"/>
                  <a:gd name="T106" fmla="*/ 108 w 254"/>
                  <a:gd name="T107" fmla="*/ 146 h 164"/>
                  <a:gd name="T108" fmla="*/ 94 w 254"/>
                  <a:gd name="T109" fmla="*/ 15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164">
                    <a:moveTo>
                      <a:pt x="86" y="146"/>
                    </a:moveTo>
                    <a:lnTo>
                      <a:pt x="86" y="142"/>
                    </a:lnTo>
                    <a:lnTo>
                      <a:pt x="90" y="142"/>
                    </a:lnTo>
                    <a:lnTo>
                      <a:pt x="90" y="138"/>
                    </a:lnTo>
                    <a:lnTo>
                      <a:pt x="94" y="138"/>
                    </a:lnTo>
                    <a:lnTo>
                      <a:pt x="94" y="134"/>
                    </a:lnTo>
                    <a:lnTo>
                      <a:pt x="96" y="134"/>
                    </a:lnTo>
                    <a:lnTo>
                      <a:pt x="96" y="130"/>
                    </a:lnTo>
                    <a:lnTo>
                      <a:pt x="96" y="128"/>
                    </a:lnTo>
                    <a:lnTo>
                      <a:pt x="96" y="124"/>
                    </a:lnTo>
                    <a:lnTo>
                      <a:pt x="100" y="124"/>
                    </a:lnTo>
                    <a:lnTo>
                      <a:pt x="100" y="128"/>
                    </a:lnTo>
                    <a:lnTo>
                      <a:pt x="100" y="124"/>
                    </a:lnTo>
                    <a:lnTo>
                      <a:pt x="104" y="124"/>
                    </a:lnTo>
                    <a:lnTo>
                      <a:pt x="104" y="128"/>
                    </a:lnTo>
                    <a:lnTo>
                      <a:pt x="108" y="128"/>
                    </a:lnTo>
                    <a:lnTo>
                      <a:pt x="108" y="124"/>
                    </a:lnTo>
                    <a:lnTo>
                      <a:pt x="108" y="128"/>
                    </a:lnTo>
                    <a:lnTo>
                      <a:pt x="112" y="128"/>
                    </a:lnTo>
                    <a:lnTo>
                      <a:pt x="112" y="124"/>
                    </a:lnTo>
                    <a:lnTo>
                      <a:pt x="108" y="124"/>
                    </a:lnTo>
                    <a:lnTo>
                      <a:pt x="112" y="124"/>
                    </a:lnTo>
                    <a:lnTo>
                      <a:pt x="112" y="120"/>
                    </a:lnTo>
                    <a:lnTo>
                      <a:pt x="112" y="116"/>
                    </a:lnTo>
                    <a:lnTo>
                      <a:pt x="108" y="116"/>
                    </a:lnTo>
                    <a:lnTo>
                      <a:pt x="104" y="116"/>
                    </a:lnTo>
                    <a:lnTo>
                      <a:pt x="104" y="112"/>
                    </a:lnTo>
                    <a:lnTo>
                      <a:pt x="104" y="108"/>
                    </a:lnTo>
                    <a:lnTo>
                      <a:pt x="104" y="104"/>
                    </a:lnTo>
                    <a:lnTo>
                      <a:pt x="104" y="108"/>
                    </a:lnTo>
                    <a:lnTo>
                      <a:pt x="100" y="104"/>
                    </a:lnTo>
                    <a:lnTo>
                      <a:pt x="104" y="104"/>
                    </a:lnTo>
                    <a:lnTo>
                      <a:pt x="100" y="104"/>
                    </a:lnTo>
                    <a:lnTo>
                      <a:pt x="100" y="102"/>
                    </a:lnTo>
                    <a:lnTo>
                      <a:pt x="100" y="98"/>
                    </a:lnTo>
                    <a:lnTo>
                      <a:pt x="100" y="94"/>
                    </a:lnTo>
                    <a:lnTo>
                      <a:pt x="96" y="94"/>
                    </a:lnTo>
                    <a:lnTo>
                      <a:pt x="94" y="90"/>
                    </a:lnTo>
                    <a:lnTo>
                      <a:pt x="90" y="90"/>
                    </a:lnTo>
                    <a:lnTo>
                      <a:pt x="90" y="86"/>
                    </a:lnTo>
                    <a:lnTo>
                      <a:pt x="86" y="86"/>
                    </a:lnTo>
                    <a:lnTo>
                      <a:pt x="86" y="90"/>
                    </a:lnTo>
                    <a:lnTo>
                      <a:pt x="86" y="86"/>
                    </a:lnTo>
                    <a:lnTo>
                      <a:pt x="82" y="86"/>
                    </a:lnTo>
                    <a:lnTo>
                      <a:pt x="80" y="82"/>
                    </a:lnTo>
                    <a:lnTo>
                      <a:pt x="76" y="82"/>
                    </a:lnTo>
                    <a:lnTo>
                      <a:pt x="72" y="86"/>
                    </a:lnTo>
                    <a:lnTo>
                      <a:pt x="68" y="86"/>
                    </a:lnTo>
                    <a:lnTo>
                      <a:pt x="64" y="86"/>
                    </a:lnTo>
                    <a:lnTo>
                      <a:pt x="64" y="90"/>
                    </a:lnTo>
                    <a:lnTo>
                      <a:pt x="60" y="90"/>
                    </a:lnTo>
                    <a:lnTo>
                      <a:pt x="56" y="94"/>
                    </a:lnTo>
                    <a:lnTo>
                      <a:pt x="54" y="94"/>
                    </a:lnTo>
                    <a:lnTo>
                      <a:pt x="50" y="94"/>
                    </a:lnTo>
                    <a:lnTo>
                      <a:pt x="46" y="94"/>
                    </a:lnTo>
                    <a:lnTo>
                      <a:pt x="46" y="98"/>
                    </a:lnTo>
                    <a:lnTo>
                      <a:pt x="42" y="98"/>
                    </a:lnTo>
                    <a:lnTo>
                      <a:pt x="38" y="98"/>
                    </a:lnTo>
                    <a:lnTo>
                      <a:pt x="38" y="94"/>
                    </a:lnTo>
                    <a:lnTo>
                      <a:pt x="34" y="94"/>
                    </a:lnTo>
                    <a:lnTo>
                      <a:pt x="30" y="94"/>
                    </a:lnTo>
                    <a:lnTo>
                      <a:pt x="26" y="94"/>
                    </a:lnTo>
                    <a:lnTo>
                      <a:pt x="24" y="94"/>
                    </a:lnTo>
                    <a:lnTo>
                      <a:pt x="20" y="94"/>
                    </a:lnTo>
                    <a:lnTo>
                      <a:pt x="16" y="94"/>
                    </a:lnTo>
                    <a:lnTo>
                      <a:pt x="16" y="90"/>
                    </a:lnTo>
                    <a:lnTo>
                      <a:pt x="16" y="94"/>
                    </a:lnTo>
                    <a:lnTo>
                      <a:pt x="12" y="94"/>
                    </a:lnTo>
                    <a:lnTo>
                      <a:pt x="12" y="90"/>
                    </a:lnTo>
                    <a:lnTo>
                      <a:pt x="8" y="90"/>
                    </a:lnTo>
                    <a:lnTo>
                      <a:pt x="4" y="86"/>
                    </a:lnTo>
                    <a:lnTo>
                      <a:pt x="0" y="82"/>
                    </a:lnTo>
                    <a:lnTo>
                      <a:pt x="0" y="86"/>
                    </a:lnTo>
                    <a:lnTo>
                      <a:pt x="0" y="82"/>
                    </a:lnTo>
                    <a:lnTo>
                      <a:pt x="0" y="78"/>
                    </a:lnTo>
                    <a:lnTo>
                      <a:pt x="4" y="78"/>
                    </a:lnTo>
                    <a:lnTo>
                      <a:pt x="4" y="74"/>
                    </a:lnTo>
                    <a:lnTo>
                      <a:pt x="8" y="72"/>
                    </a:lnTo>
                    <a:lnTo>
                      <a:pt x="12" y="72"/>
                    </a:lnTo>
                    <a:lnTo>
                      <a:pt x="8" y="68"/>
                    </a:lnTo>
                    <a:lnTo>
                      <a:pt x="8" y="64"/>
                    </a:lnTo>
                    <a:lnTo>
                      <a:pt x="8" y="60"/>
                    </a:lnTo>
                    <a:lnTo>
                      <a:pt x="16" y="52"/>
                    </a:lnTo>
                    <a:lnTo>
                      <a:pt x="16" y="48"/>
                    </a:lnTo>
                    <a:lnTo>
                      <a:pt x="20" y="48"/>
                    </a:lnTo>
                    <a:lnTo>
                      <a:pt x="20" y="46"/>
                    </a:lnTo>
                    <a:lnTo>
                      <a:pt x="24" y="46"/>
                    </a:lnTo>
                    <a:lnTo>
                      <a:pt x="24" y="42"/>
                    </a:lnTo>
                    <a:lnTo>
                      <a:pt x="26" y="42"/>
                    </a:lnTo>
                    <a:lnTo>
                      <a:pt x="30" y="42"/>
                    </a:lnTo>
                    <a:lnTo>
                      <a:pt x="26" y="38"/>
                    </a:lnTo>
                    <a:lnTo>
                      <a:pt x="26" y="34"/>
                    </a:lnTo>
                    <a:lnTo>
                      <a:pt x="30" y="34"/>
                    </a:lnTo>
                    <a:lnTo>
                      <a:pt x="26" y="34"/>
                    </a:lnTo>
                    <a:lnTo>
                      <a:pt x="26" y="30"/>
                    </a:lnTo>
                    <a:lnTo>
                      <a:pt x="24" y="26"/>
                    </a:lnTo>
                    <a:lnTo>
                      <a:pt x="24" y="22"/>
                    </a:lnTo>
                    <a:lnTo>
                      <a:pt x="24" y="18"/>
                    </a:lnTo>
                    <a:lnTo>
                      <a:pt x="24" y="16"/>
                    </a:lnTo>
                    <a:lnTo>
                      <a:pt x="26" y="18"/>
                    </a:lnTo>
                    <a:lnTo>
                      <a:pt x="30" y="16"/>
                    </a:lnTo>
                    <a:lnTo>
                      <a:pt x="30" y="12"/>
                    </a:lnTo>
                    <a:lnTo>
                      <a:pt x="34" y="12"/>
                    </a:lnTo>
                    <a:lnTo>
                      <a:pt x="38" y="12"/>
                    </a:lnTo>
                    <a:lnTo>
                      <a:pt x="42" y="12"/>
                    </a:lnTo>
                    <a:lnTo>
                      <a:pt x="46" y="12"/>
                    </a:lnTo>
                    <a:lnTo>
                      <a:pt x="50" y="12"/>
                    </a:lnTo>
                    <a:lnTo>
                      <a:pt x="54" y="12"/>
                    </a:lnTo>
                    <a:lnTo>
                      <a:pt x="56" y="12"/>
                    </a:lnTo>
                    <a:lnTo>
                      <a:pt x="60" y="12"/>
                    </a:lnTo>
                    <a:lnTo>
                      <a:pt x="60" y="16"/>
                    </a:lnTo>
                    <a:lnTo>
                      <a:pt x="64" y="16"/>
                    </a:lnTo>
                    <a:lnTo>
                      <a:pt x="64" y="12"/>
                    </a:lnTo>
                    <a:lnTo>
                      <a:pt x="64" y="16"/>
                    </a:lnTo>
                    <a:lnTo>
                      <a:pt x="68" y="16"/>
                    </a:lnTo>
                    <a:lnTo>
                      <a:pt x="72" y="16"/>
                    </a:lnTo>
                    <a:lnTo>
                      <a:pt x="76" y="18"/>
                    </a:lnTo>
                    <a:lnTo>
                      <a:pt x="80" y="18"/>
                    </a:lnTo>
                    <a:lnTo>
                      <a:pt x="82" y="18"/>
                    </a:lnTo>
                    <a:lnTo>
                      <a:pt x="86" y="18"/>
                    </a:lnTo>
                    <a:lnTo>
                      <a:pt x="86" y="16"/>
                    </a:lnTo>
                    <a:lnTo>
                      <a:pt x="86" y="18"/>
                    </a:lnTo>
                    <a:lnTo>
                      <a:pt x="90" y="18"/>
                    </a:lnTo>
                    <a:lnTo>
                      <a:pt x="94" y="18"/>
                    </a:lnTo>
                    <a:lnTo>
                      <a:pt x="94" y="22"/>
                    </a:lnTo>
                    <a:lnTo>
                      <a:pt x="94" y="18"/>
                    </a:lnTo>
                    <a:lnTo>
                      <a:pt x="96" y="18"/>
                    </a:lnTo>
                    <a:lnTo>
                      <a:pt x="100" y="18"/>
                    </a:lnTo>
                    <a:lnTo>
                      <a:pt x="100" y="22"/>
                    </a:lnTo>
                    <a:lnTo>
                      <a:pt x="104" y="22"/>
                    </a:lnTo>
                    <a:lnTo>
                      <a:pt x="104" y="18"/>
                    </a:lnTo>
                    <a:lnTo>
                      <a:pt x="108" y="18"/>
                    </a:lnTo>
                    <a:lnTo>
                      <a:pt x="108" y="22"/>
                    </a:lnTo>
                    <a:lnTo>
                      <a:pt x="112" y="18"/>
                    </a:lnTo>
                    <a:lnTo>
                      <a:pt x="116" y="18"/>
                    </a:lnTo>
                    <a:lnTo>
                      <a:pt x="116" y="22"/>
                    </a:lnTo>
                    <a:lnTo>
                      <a:pt x="120" y="22"/>
                    </a:lnTo>
                    <a:lnTo>
                      <a:pt x="120" y="26"/>
                    </a:lnTo>
                    <a:lnTo>
                      <a:pt x="120" y="22"/>
                    </a:lnTo>
                    <a:lnTo>
                      <a:pt x="120" y="18"/>
                    </a:lnTo>
                    <a:lnTo>
                      <a:pt x="120" y="16"/>
                    </a:lnTo>
                    <a:lnTo>
                      <a:pt x="120" y="12"/>
                    </a:lnTo>
                    <a:lnTo>
                      <a:pt x="124" y="12"/>
                    </a:lnTo>
                    <a:lnTo>
                      <a:pt x="124" y="8"/>
                    </a:lnTo>
                    <a:lnTo>
                      <a:pt x="126" y="8"/>
                    </a:lnTo>
                    <a:lnTo>
                      <a:pt x="130" y="8"/>
                    </a:lnTo>
                    <a:lnTo>
                      <a:pt x="134" y="8"/>
                    </a:lnTo>
                    <a:lnTo>
                      <a:pt x="138" y="8"/>
                    </a:lnTo>
                    <a:lnTo>
                      <a:pt x="142" y="8"/>
                    </a:lnTo>
                    <a:lnTo>
                      <a:pt x="146" y="8"/>
                    </a:lnTo>
                    <a:lnTo>
                      <a:pt x="146" y="4"/>
                    </a:lnTo>
                    <a:lnTo>
                      <a:pt x="150" y="4"/>
                    </a:lnTo>
                    <a:lnTo>
                      <a:pt x="154" y="4"/>
                    </a:lnTo>
                    <a:lnTo>
                      <a:pt x="156" y="0"/>
                    </a:lnTo>
                    <a:lnTo>
                      <a:pt x="160" y="0"/>
                    </a:lnTo>
                    <a:lnTo>
                      <a:pt x="160" y="4"/>
                    </a:lnTo>
                    <a:lnTo>
                      <a:pt x="164" y="4"/>
                    </a:lnTo>
                    <a:lnTo>
                      <a:pt x="164" y="0"/>
                    </a:lnTo>
                    <a:lnTo>
                      <a:pt x="168" y="4"/>
                    </a:lnTo>
                    <a:lnTo>
                      <a:pt x="168" y="8"/>
                    </a:lnTo>
                    <a:lnTo>
                      <a:pt x="172" y="12"/>
                    </a:lnTo>
                    <a:lnTo>
                      <a:pt x="176" y="16"/>
                    </a:lnTo>
                    <a:lnTo>
                      <a:pt x="172" y="16"/>
                    </a:lnTo>
                    <a:lnTo>
                      <a:pt x="168" y="16"/>
                    </a:lnTo>
                    <a:lnTo>
                      <a:pt x="172" y="18"/>
                    </a:lnTo>
                    <a:lnTo>
                      <a:pt x="172" y="22"/>
                    </a:lnTo>
                    <a:lnTo>
                      <a:pt x="172" y="26"/>
                    </a:lnTo>
                    <a:lnTo>
                      <a:pt x="176" y="26"/>
                    </a:lnTo>
                    <a:lnTo>
                      <a:pt x="180" y="26"/>
                    </a:lnTo>
                    <a:lnTo>
                      <a:pt x="184" y="26"/>
                    </a:lnTo>
                    <a:lnTo>
                      <a:pt x="184" y="30"/>
                    </a:lnTo>
                    <a:lnTo>
                      <a:pt x="186" y="30"/>
                    </a:lnTo>
                    <a:lnTo>
                      <a:pt x="186" y="34"/>
                    </a:lnTo>
                    <a:lnTo>
                      <a:pt x="190" y="34"/>
                    </a:lnTo>
                    <a:lnTo>
                      <a:pt x="190" y="38"/>
                    </a:lnTo>
                    <a:lnTo>
                      <a:pt x="186" y="38"/>
                    </a:lnTo>
                    <a:lnTo>
                      <a:pt x="186" y="42"/>
                    </a:lnTo>
                    <a:lnTo>
                      <a:pt x="190" y="42"/>
                    </a:lnTo>
                    <a:lnTo>
                      <a:pt x="190" y="46"/>
                    </a:lnTo>
                    <a:lnTo>
                      <a:pt x="194" y="46"/>
                    </a:lnTo>
                    <a:lnTo>
                      <a:pt x="194" y="42"/>
                    </a:lnTo>
                    <a:lnTo>
                      <a:pt x="198" y="42"/>
                    </a:lnTo>
                    <a:lnTo>
                      <a:pt x="198" y="46"/>
                    </a:lnTo>
                    <a:lnTo>
                      <a:pt x="202" y="46"/>
                    </a:lnTo>
                    <a:lnTo>
                      <a:pt x="206" y="46"/>
                    </a:lnTo>
                    <a:lnTo>
                      <a:pt x="206" y="48"/>
                    </a:lnTo>
                    <a:lnTo>
                      <a:pt x="206" y="46"/>
                    </a:lnTo>
                    <a:lnTo>
                      <a:pt x="210" y="46"/>
                    </a:lnTo>
                    <a:lnTo>
                      <a:pt x="212" y="46"/>
                    </a:lnTo>
                    <a:lnTo>
                      <a:pt x="216" y="42"/>
                    </a:lnTo>
                    <a:lnTo>
                      <a:pt x="220" y="48"/>
                    </a:lnTo>
                    <a:lnTo>
                      <a:pt x="224" y="48"/>
                    </a:lnTo>
                    <a:lnTo>
                      <a:pt x="224" y="52"/>
                    </a:lnTo>
                    <a:lnTo>
                      <a:pt x="228" y="52"/>
                    </a:lnTo>
                    <a:lnTo>
                      <a:pt x="228" y="48"/>
                    </a:lnTo>
                    <a:lnTo>
                      <a:pt x="232" y="48"/>
                    </a:lnTo>
                    <a:lnTo>
                      <a:pt x="232" y="52"/>
                    </a:lnTo>
                    <a:lnTo>
                      <a:pt x="236" y="52"/>
                    </a:lnTo>
                    <a:lnTo>
                      <a:pt x="240" y="52"/>
                    </a:lnTo>
                    <a:lnTo>
                      <a:pt x="240" y="56"/>
                    </a:lnTo>
                    <a:lnTo>
                      <a:pt x="242" y="52"/>
                    </a:lnTo>
                    <a:lnTo>
                      <a:pt x="242" y="56"/>
                    </a:lnTo>
                    <a:lnTo>
                      <a:pt x="246" y="56"/>
                    </a:lnTo>
                    <a:lnTo>
                      <a:pt x="246" y="60"/>
                    </a:lnTo>
                    <a:lnTo>
                      <a:pt x="250" y="60"/>
                    </a:lnTo>
                    <a:lnTo>
                      <a:pt x="254" y="60"/>
                    </a:lnTo>
                    <a:lnTo>
                      <a:pt x="254" y="64"/>
                    </a:lnTo>
                    <a:lnTo>
                      <a:pt x="254" y="68"/>
                    </a:lnTo>
                    <a:lnTo>
                      <a:pt x="254" y="72"/>
                    </a:lnTo>
                    <a:lnTo>
                      <a:pt x="250" y="72"/>
                    </a:lnTo>
                    <a:lnTo>
                      <a:pt x="250" y="74"/>
                    </a:lnTo>
                    <a:lnTo>
                      <a:pt x="254" y="74"/>
                    </a:lnTo>
                    <a:lnTo>
                      <a:pt x="250" y="74"/>
                    </a:lnTo>
                    <a:lnTo>
                      <a:pt x="250" y="78"/>
                    </a:lnTo>
                    <a:lnTo>
                      <a:pt x="250" y="82"/>
                    </a:lnTo>
                    <a:lnTo>
                      <a:pt x="254" y="86"/>
                    </a:lnTo>
                    <a:lnTo>
                      <a:pt x="254" y="90"/>
                    </a:lnTo>
                    <a:lnTo>
                      <a:pt x="250" y="90"/>
                    </a:lnTo>
                    <a:lnTo>
                      <a:pt x="250" y="94"/>
                    </a:lnTo>
                    <a:lnTo>
                      <a:pt x="250" y="98"/>
                    </a:lnTo>
                    <a:lnTo>
                      <a:pt x="246" y="98"/>
                    </a:lnTo>
                    <a:lnTo>
                      <a:pt x="242" y="98"/>
                    </a:lnTo>
                    <a:lnTo>
                      <a:pt x="240" y="98"/>
                    </a:lnTo>
                    <a:lnTo>
                      <a:pt x="236" y="98"/>
                    </a:lnTo>
                    <a:lnTo>
                      <a:pt x="236" y="102"/>
                    </a:lnTo>
                    <a:lnTo>
                      <a:pt x="232" y="102"/>
                    </a:lnTo>
                    <a:lnTo>
                      <a:pt x="228" y="102"/>
                    </a:lnTo>
                    <a:lnTo>
                      <a:pt x="228" y="104"/>
                    </a:lnTo>
                    <a:lnTo>
                      <a:pt x="228" y="108"/>
                    </a:lnTo>
                    <a:lnTo>
                      <a:pt x="228" y="112"/>
                    </a:lnTo>
                    <a:lnTo>
                      <a:pt x="224" y="112"/>
                    </a:lnTo>
                    <a:lnTo>
                      <a:pt x="220" y="112"/>
                    </a:lnTo>
                    <a:lnTo>
                      <a:pt x="216" y="112"/>
                    </a:lnTo>
                    <a:lnTo>
                      <a:pt x="216" y="116"/>
                    </a:lnTo>
                    <a:lnTo>
                      <a:pt x="212" y="116"/>
                    </a:lnTo>
                    <a:lnTo>
                      <a:pt x="210" y="116"/>
                    </a:lnTo>
                    <a:lnTo>
                      <a:pt x="210" y="120"/>
                    </a:lnTo>
                    <a:lnTo>
                      <a:pt x="206" y="120"/>
                    </a:lnTo>
                    <a:lnTo>
                      <a:pt x="206" y="116"/>
                    </a:lnTo>
                    <a:lnTo>
                      <a:pt x="206" y="120"/>
                    </a:lnTo>
                    <a:lnTo>
                      <a:pt x="202" y="120"/>
                    </a:lnTo>
                    <a:lnTo>
                      <a:pt x="198" y="120"/>
                    </a:lnTo>
                    <a:lnTo>
                      <a:pt x="194" y="120"/>
                    </a:lnTo>
                    <a:lnTo>
                      <a:pt x="194" y="124"/>
                    </a:lnTo>
                    <a:lnTo>
                      <a:pt x="190" y="124"/>
                    </a:lnTo>
                    <a:lnTo>
                      <a:pt x="186" y="128"/>
                    </a:lnTo>
                    <a:lnTo>
                      <a:pt x="186" y="130"/>
                    </a:lnTo>
                    <a:lnTo>
                      <a:pt x="184" y="130"/>
                    </a:lnTo>
                    <a:lnTo>
                      <a:pt x="186" y="130"/>
                    </a:lnTo>
                    <a:lnTo>
                      <a:pt x="186" y="128"/>
                    </a:lnTo>
                    <a:lnTo>
                      <a:pt x="186" y="124"/>
                    </a:lnTo>
                    <a:lnTo>
                      <a:pt x="186" y="128"/>
                    </a:lnTo>
                    <a:lnTo>
                      <a:pt x="184" y="128"/>
                    </a:lnTo>
                    <a:lnTo>
                      <a:pt x="180" y="130"/>
                    </a:lnTo>
                    <a:lnTo>
                      <a:pt x="176" y="130"/>
                    </a:lnTo>
                    <a:lnTo>
                      <a:pt x="176" y="134"/>
                    </a:lnTo>
                    <a:lnTo>
                      <a:pt x="176" y="130"/>
                    </a:lnTo>
                    <a:lnTo>
                      <a:pt x="172" y="130"/>
                    </a:lnTo>
                    <a:lnTo>
                      <a:pt x="172" y="128"/>
                    </a:lnTo>
                    <a:lnTo>
                      <a:pt x="172" y="130"/>
                    </a:lnTo>
                    <a:lnTo>
                      <a:pt x="168" y="130"/>
                    </a:lnTo>
                    <a:lnTo>
                      <a:pt x="172" y="130"/>
                    </a:lnTo>
                    <a:lnTo>
                      <a:pt x="168" y="130"/>
                    </a:lnTo>
                    <a:lnTo>
                      <a:pt x="164" y="128"/>
                    </a:lnTo>
                    <a:lnTo>
                      <a:pt x="164" y="130"/>
                    </a:lnTo>
                    <a:lnTo>
                      <a:pt x="168" y="130"/>
                    </a:lnTo>
                    <a:lnTo>
                      <a:pt x="168" y="134"/>
                    </a:lnTo>
                    <a:lnTo>
                      <a:pt x="168" y="130"/>
                    </a:lnTo>
                    <a:lnTo>
                      <a:pt x="168" y="134"/>
                    </a:lnTo>
                    <a:lnTo>
                      <a:pt x="172" y="134"/>
                    </a:lnTo>
                    <a:lnTo>
                      <a:pt x="176" y="134"/>
                    </a:lnTo>
                    <a:lnTo>
                      <a:pt x="172" y="134"/>
                    </a:lnTo>
                    <a:lnTo>
                      <a:pt x="176" y="134"/>
                    </a:lnTo>
                    <a:lnTo>
                      <a:pt x="176" y="138"/>
                    </a:lnTo>
                    <a:lnTo>
                      <a:pt x="180" y="138"/>
                    </a:lnTo>
                    <a:lnTo>
                      <a:pt x="180" y="142"/>
                    </a:lnTo>
                    <a:lnTo>
                      <a:pt x="184" y="142"/>
                    </a:lnTo>
                    <a:lnTo>
                      <a:pt x="184" y="146"/>
                    </a:lnTo>
                    <a:lnTo>
                      <a:pt x="186" y="150"/>
                    </a:lnTo>
                    <a:lnTo>
                      <a:pt x="186" y="146"/>
                    </a:lnTo>
                    <a:lnTo>
                      <a:pt x="184" y="142"/>
                    </a:lnTo>
                    <a:lnTo>
                      <a:pt x="184" y="138"/>
                    </a:lnTo>
                    <a:lnTo>
                      <a:pt x="180" y="138"/>
                    </a:lnTo>
                    <a:lnTo>
                      <a:pt x="180" y="134"/>
                    </a:lnTo>
                    <a:lnTo>
                      <a:pt x="180" y="130"/>
                    </a:lnTo>
                    <a:lnTo>
                      <a:pt x="180" y="134"/>
                    </a:lnTo>
                    <a:lnTo>
                      <a:pt x="184" y="138"/>
                    </a:lnTo>
                    <a:lnTo>
                      <a:pt x="184" y="142"/>
                    </a:lnTo>
                    <a:lnTo>
                      <a:pt x="186" y="146"/>
                    </a:lnTo>
                    <a:lnTo>
                      <a:pt x="190" y="146"/>
                    </a:lnTo>
                    <a:lnTo>
                      <a:pt x="190" y="150"/>
                    </a:lnTo>
                    <a:lnTo>
                      <a:pt x="190" y="146"/>
                    </a:lnTo>
                    <a:lnTo>
                      <a:pt x="194" y="146"/>
                    </a:lnTo>
                    <a:lnTo>
                      <a:pt x="198" y="146"/>
                    </a:lnTo>
                    <a:lnTo>
                      <a:pt x="202" y="146"/>
                    </a:lnTo>
                    <a:lnTo>
                      <a:pt x="206" y="146"/>
                    </a:lnTo>
                    <a:lnTo>
                      <a:pt x="202" y="146"/>
                    </a:lnTo>
                    <a:lnTo>
                      <a:pt x="202" y="150"/>
                    </a:lnTo>
                    <a:lnTo>
                      <a:pt x="202" y="154"/>
                    </a:lnTo>
                    <a:lnTo>
                      <a:pt x="198" y="154"/>
                    </a:lnTo>
                    <a:lnTo>
                      <a:pt x="194" y="154"/>
                    </a:lnTo>
                    <a:lnTo>
                      <a:pt x="190" y="154"/>
                    </a:lnTo>
                    <a:lnTo>
                      <a:pt x="190" y="150"/>
                    </a:lnTo>
                    <a:lnTo>
                      <a:pt x="186" y="154"/>
                    </a:lnTo>
                    <a:lnTo>
                      <a:pt x="184" y="158"/>
                    </a:lnTo>
                    <a:lnTo>
                      <a:pt x="180" y="158"/>
                    </a:lnTo>
                    <a:lnTo>
                      <a:pt x="176" y="158"/>
                    </a:lnTo>
                    <a:lnTo>
                      <a:pt x="176" y="160"/>
                    </a:lnTo>
                    <a:lnTo>
                      <a:pt x="172" y="160"/>
                    </a:lnTo>
                    <a:lnTo>
                      <a:pt x="172" y="164"/>
                    </a:lnTo>
                    <a:lnTo>
                      <a:pt x="168" y="164"/>
                    </a:lnTo>
                    <a:lnTo>
                      <a:pt x="164" y="164"/>
                    </a:lnTo>
                    <a:lnTo>
                      <a:pt x="160" y="164"/>
                    </a:lnTo>
                    <a:lnTo>
                      <a:pt x="160" y="160"/>
                    </a:lnTo>
                    <a:lnTo>
                      <a:pt x="160" y="158"/>
                    </a:lnTo>
                    <a:lnTo>
                      <a:pt x="164" y="158"/>
                    </a:lnTo>
                    <a:lnTo>
                      <a:pt x="164" y="154"/>
                    </a:lnTo>
                    <a:lnTo>
                      <a:pt x="160" y="154"/>
                    </a:lnTo>
                    <a:lnTo>
                      <a:pt x="160" y="150"/>
                    </a:lnTo>
                    <a:lnTo>
                      <a:pt x="156" y="150"/>
                    </a:lnTo>
                    <a:lnTo>
                      <a:pt x="154" y="146"/>
                    </a:lnTo>
                    <a:lnTo>
                      <a:pt x="150" y="146"/>
                    </a:lnTo>
                    <a:lnTo>
                      <a:pt x="146" y="146"/>
                    </a:lnTo>
                    <a:lnTo>
                      <a:pt x="150" y="142"/>
                    </a:lnTo>
                    <a:lnTo>
                      <a:pt x="154" y="142"/>
                    </a:lnTo>
                    <a:lnTo>
                      <a:pt x="154" y="138"/>
                    </a:lnTo>
                    <a:lnTo>
                      <a:pt x="156" y="138"/>
                    </a:lnTo>
                    <a:lnTo>
                      <a:pt x="160" y="138"/>
                    </a:lnTo>
                    <a:lnTo>
                      <a:pt x="160" y="134"/>
                    </a:lnTo>
                    <a:lnTo>
                      <a:pt x="164" y="134"/>
                    </a:lnTo>
                    <a:lnTo>
                      <a:pt x="164" y="130"/>
                    </a:lnTo>
                    <a:lnTo>
                      <a:pt x="160" y="130"/>
                    </a:lnTo>
                    <a:lnTo>
                      <a:pt x="156" y="130"/>
                    </a:lnTo>
                    <a:lnTo>
                      <a:pt x="154" y="130"/>
                    </a:lnTo>
                    <a:lnTo>
                      <a:pt x="150" y="130"/>
                    </a:lnTo>
                    <a:lnTo>
                      <a:pt x="146" y="130"/>
                    </a:lnTo>
                    <a:lnTo>
                      <a:pt x="142" y="130"/>
                    </a:lnTo>
                    <a:lnTo>
                      <a:pt x="142" y="128"/>
                    </a:lnTo>
                    <a:lnTo>
                      <a:pt x="138" y="128"/>
                    </a:lnTo>
                    <a:lnTo>
                      <a:pt x="142" y="128"/>
                    </a:lnTo>
                    <a:lnTo>
                      <a:pt x="138" y="124"/>
                    </a:lnTo>
                    <a:lnTo>
                      <a:pt x="134" y="124"/>
                    </a:lnTo>
                    <a:lnTo>
                      <a:pt x="138" y="124"/>
                    </a:lnTo>
                    <a:lnTo>
                      <a:pt x="142" y="124"/>
                    </a:lnTo>
                    <a:lnTo>
                      <a:pt x="146" y="124"/>
                    </a:lnTo>
                    <a:lnTo>
                      <a:pt x="150" y="120"/>
                    </a:lnTo>
                    <a:lnTo>
                      <a:pt x="146" y="120"/>
                    </a:lnTo>
                    <a:lnTo>
                      <a:pt x="146" y="124"/>
                    </a:lnTo>
                    <a:lnTo>
                      <a:pt x="142" y="120"/>
                    </a:lnTo>
                    <a:lnTo>
                      <a:pt x="142" y="124"/>
                    </a:lnTo>
                    <a:lnTo>
                      <a:pt x="138" y="120"/>
                    </a:lnTo>
                    <a:lnTo>
                      <a:pt x="138" y="116"/>
                    </a:lnTo>
                    <a:lnTo>
                      <a:pt x="138" y="112"/>
                    </a:lnTo>
                    <a:lnTo>
                      <a:pt x="138" y="108"/>
                    </a:lnTo>
                    <a:lnTo>
                      <a:pt x="134" y="108"/>
                    </a:lnTo>
                    <a:lnTo>
                      <a:pt x="138" y="108"/>
                    </a:lnTo>
                    <a:lnTo>
                      <a:pt x="138" y="112"/>
                    </a:lnTo>
                    <a:lnTo>
                      <a:pt x="138" y="116"/>
                    </a:lnTo>
                    <a:lnTo>
                      <a:pt x="138" y="120"/>
                    </a:lnTo>
                    <a:lnTo>
                      <a:pt x="134" y="120"/>
                    </a:lnTo>
                    <a:lnTo>
                      <a:pt x="130" y="120"/>
                    </a:lnTo>
                    <a:lnTo>
                      <a:pt x="134" y="120"/>
                    </a:lnTo>
                    <a:lnTo>
                      <a:pt x="134" y="116"/>
                    </a:lnTo>
                    <a:lnTo>
                      <a:pt x="134" y="120"/>
                    </a:lnTo>
                    <a:lnTo>
                      <a:pt x="130" y="120"/>
                    </a:lnTo>
                    <a:lnTo>
                      <a:pt x="126" y="120"/>
                    </a:lnTo>
                    <a:lnTo>
                      <a:pt x="124" y="124"/>
                    </a:lnTo>
                    <a:lnTo>
                      <a:pt x="124" y="128"/>
                    </a:lnTo>
                    <a:lnTo>
                      <a:pt x="120" y="128"/>
                    </a:lnTo>
                    <a:lnTo>
                      <a:pt x="120" y="130"/>
                    </a:lnTo>
                    <a:lnTo>
                      <a:pt x="116" y="134"/>
                    </a:lnTo>
                    <a:lnTo>
                      <a:pt x="112" y="138"/>
                    </a:lnTo>
                    <a:lnTo>
                      <a:pt x="108" y="138"/>
                    </a:lnTo>
                    <a:lnTo>
                      <a:pt x="108" y="142"/>
                    </a:lnTo>
                    <a:lnTo>
                      <a:pt x="108" y="138"/>
                    </a:lnTo>
                    <a:lnTo>
                      <a:pt x="104" y="138"/>
                    </a:lnTo>
                    <a:lnTo>
                      <a:pt x="104" y="142"/>
                    </a:lnTo>
                    <a:lnTo>
                      <a:pt x="108" y="146"/>
                    </a:lnTo>
                    <a:lnTo>
                      <a:pt x="108" y="150"/>
                    </a:lnTo>
                    <a:lnTo>
                      <a:pt x="108" y="146"/>
                    </a:lnTo>
                    <a:lnTo>
                      <a:pt x="104" y="146"/>
                    </a:lnTo>
                    <a:lnTo>
                      <a:pt x="100" y="146"/>
                    </a:lnTo>
                    <a:lnTo>
                      <a:pt x="96" y="146"/>
                    </a:lnTo>
                    <a:lnTo>
                      <a:pt x="94" y="146"/>
                    </a:lnTo>
                    <a:lnTo>
                      <a:pt x="94" y="150"/>
                    </a:lnTo>
                    <a:lnTo>
                      <a:pt x="90" y="150"/>
                    </a:lnTo>
                    <a:lnTo>
                      <a:pt x="90" y="146"/>
                    </a:lnTo>
                    <a:lnTo>
                      <a:pt x="86" y="146"/>
                    </a:lnTo>
                    <a:lnTo>
                      <a:pt x="86" y="146"/>
                    </a:lnTo>
                    <a:lnTo>
                      <a:pt x="86" y="14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19" name="Freeform 126">
                <a:extLst>
                  <a:ext uri="{FF2B5EF4-FFF2-40B4-BE49-F238E27FC236}">
                    <a16:creationId xmlns:a16="http://schemas.microsoft.com/office/drawing/2014/main" id="{60FCF8FA-4FE6-4E12-96DA-15607C7CABA6}"/>
                  </a:ext>
                </a:extLst>
              </p:cNvPr>
              <p:cNvSpPr>
                <a:spLocks noEditPoints="1"/>
              </p:cNvSpPr>
              <p:nvPr/>
            </p:nvSpPr>
            <p:spPr bwMode="auto">
              <a:xfrm>
                <a:off x="4152689" y="8021905"/>
                <a:ext cx="247447" cy="418220"/>
              </a:xfrm>
              <a:custGeom>
                <a:avLst/>
                <a:gdLst>
                  <a:gd name="T0" fmla="*/ 106 w 142"/>
                  <a:gd name="T1" fmla="*/ 2 h 240"/>
                  <a:gd name="T2" fmla="*/ 98 w 142"/>
                  <a:gd name="T3" fmla="*/ 10 h 240"/>
                  <a:gd name="T4" fmla="*/ 94 w 142"/>
                  <a:gd name="T5" fmla="*/ 14 h 240"/>
                  <a:gd name="T6" fmla="*/ 76 w 142"/>
                  <a:gd name="T7" fmla="*/ 44 h 240"/>
                  <a:gd name="T8" fmla="*/ 72 w 142"/>
                  <a:gd name="T9" fmla="*/ 48 h 240"/>
                  <a:gd name="T10" fmla="*/ 46 w 142"/>
                  <a:gd name="T11" fmla="*/ 130 h 240"/>
                  <a:gd name="T12" fmla="*/ 50 w 142"/>
                  <a:gd name="T13" fmla="*/ 108 h 240"/>
                  <a:gd name="T14" fmla="*/ 38 w 142"/>
                  <a:gd name="T15" fmla="*/ 122 h 240"/>
                  <a:gd name="T16" fmla="*/ 34 w 142"/>
                  <a:gd name="T17" fmla="*/ 108 h 240"/>
                  <a:gd name="T18" fmla="*/ 42 w 142"/>
                  <a:gd name="T19" fmla="*/ 92 h 240"/>
                  <a:gd name="T20" fmla="*/ 34 w 142"/>
                  <a:gd name="T21" fmla="*/ 92 h 240"/>
                  <a:gd name="T22" fmla="*/ 34 w 142"/>
                  <a:gd name="T23" fmla="*/ 78 h 240"/>
                  <a:gd name="T24" fmla="*/ 42 w 142"/>
                  <a:gd name="T25" fmla="*/ 62 h 240"/>
                  <a:gd name="T26" fmla="*/ 56 w 142"/>
                  <a:gd name="T27" fmla="*/ 52 h 240"/>
                  <a:gd name="T28" fmla="*/ 60 w 142"/>
                  <a:gd name="T29" fmla="*/ 62 h 240"/>
                  <a:gd name="T30" fmla="*/ 56 w 142"/>
                  <a:gd name="T31" fmla="*/ 70 h 240"/>
                  <a:gd name="T32" fmla="*/ 72 w 142"/>
                  <a:gd name="T33" fmla="*/ 70 h 240"/>
                  <a:gd name="T34" fmla="*/ 90 w 142"/>
                  <a:gd name="T35" fmla="*/ 82 h 240"/>
                  <a:gd name="T36" fmla="*/ 80 w 142"/>
                  <a:gd name="T37" fmla="*/ 100 h 240"/>
                  <a:gd name="T38" fmla="*/ 82 w 142"/>
                  <a:gd name="T39" fmla="*/ 108 h 240"/>
                  <a:gd name="T40" fmla="*/ 98 w 142"/>
                  <a:gd name="T41" fmla="*/ 134 h 240"/>
                  <a:gd name="T42" fmla="*/ 112 w 142"/>
                  <a:gd name="T43" fmla="*/ 156 h 240"/>
                  <a:gd name="T44" fmla="*/ 108 w 142"/>
                  <a:gd name="T45" fmla="*/ 160 h 240"/>
                  <a:gd name="T46" fmla="*/ 124 w 142"/>
                  <a:gd name="T47" fmla="*/ 176 h 240"/>
                  <a:gd name="T48" fmla="*/ 136 w 142"/>
                  <a:gd name="T49" fmla="*/ 198 h 240"/>
                  <a:gd name="T50" fmla="*/ 124 w 142"/>
                  <a:gd name="T51" fmla="*/ 210 h 240"/>
                  <a:gd name="T52" fmla="*/ 132 w 142"/>
                  <a:gd name="T53" fmla="*/ 220 h 240"/>
                  <a:gd name="T54" fmla="*/ 106 w 142"/>
                  <a:gd name="T55" fmla="*/ 224 h 240"/>
                  <a:gd name="T56" fmla="*/ 82 w 142"/>
                  <a:gd name="T57" fmla="*/ 224 h 240"/>
                  <a:gd name="T58" fmla="*/ 50 w 142"/>
                  <a:gd name="T59" fmla="*/ 232 h 240"/>
                  <a:gd name="T60" fmla="*/ 46 w 142"/>
                  <a:gd name="T61" fmla="*/ 228 h 240"/>
                  <a:gd name="T62" fmla="*/ 76 w 142"/>
                  <a:gd name="T63" fmla="*/ 210 h 240"/>
                  <a:gd name="T64" fmla="*/ 64 w 142"/>
                  <a:gd name="T65" fmla="*/ 210 h 240"/>
                  <a:gd name="T66" fmla="*/ 46 w 142"/>
                  <a:gd name="T67" fmla="*/ 206 h 240"/>
                  <a:gd name="T68" fmla="*/ 56 w 142"/>
                  <a:gd name="T69" fmla="*/ 190 h 240"/>
                  <a:gd name="T70" fmla="*/ 50 w 142"/>
                  <a:gd name="T71" fmla="*/ 176 h 240"/>
                  <a:gd name="T72" fmla="*/ 76 w 142"/>
                  <a:gd name="T73" fmla="*/ 168 h 240"/>
                  <a:gd name="T74" fmla="*/ 68 w 142"/>
                  <a:gd name="T75" fmla="*/ 146 h 240"/>
                  <a:gd name="T76" fmla="*/ 64 w 142"/>
                  <a:gd name="T77" fmla="*/ 134 h 240"/>
                  <a:gd name="T78" fmla="*/ 50 w 142"/>
                  <a:gd name="T79" fmla="*/ 138 h 240"/>
                  <a:gd name="T80" fmla="*/ 16 w 142"/>
                  <a:gd name="T81" fmla="*/ 62 h 240"/>
                  <a:gd name="T82" fmla="*/ 26 w 142"/>
                  <a:gd name="T83" fmla="*/ 60 h 240"/>
                  <a:gd name="T84" fmla="*/ 8 w 142"/>
                  <a:gd name="T85" fmla="*/ 74 h 240"/>
                  <a:gd name="T86" fmla="*/ 26 w 142"/>
                  <a:gd name="T87" fmla="*/ 86 h 240"/>
                  <a:gd name="T88" fmla="*/ 30 w 142"/>
                  <a:gd name="T89" fmla="*/ 74 h 240"/>
                  <a:gd name="T90" fmla="*/ 30 w 142"/>
                  <a:gd name="T91" fmla="*/ 78 h 240"/>
                  <a:gd name="T92" fmla="*/ 12 w 142"/>
                  <a:gd name="T93" fmla="*/ 82 h 240"/>
                  <a:gd name="T94" fmla="*/ 12 w 142"/>
                  <a:gd name="T95" fmla="*/ 90 h 240"/>
                  <a:gd name="T96" fmla="*/ 22 w 142"/>
                  <a:gd name="T97" fmla="*/ 96 h 240"/>
                  <a:gd name="T98" fmla="*/ 34 w 142"/>
                  <a:gd name="T99" fmla="*/ 104 h 240"/>
                  <a:gd name="T100" fmla="*/ 26 w 142"/>
                  <a:gd name="T101" fmla="*/ 96 h 240"/>
                  <a:gd name="T102" fmla="*/ 30 w 142"/>
                  <a:gd name="T103" fmla="*/ 112 h 240"/>
                  <a:gd name="T104" fmla="*/ 26 w 142"/>
                  <a:gd name="T105" fmla="*/ 112 h 240"/>
                  <a:gd name="T106" fmla="*/ 46 w 142"/>
                  <a:gd name="T107" fmla="*/ 116 h 240"/>
                  <a:gd name="T108" fmla="*/ 20 w 142"/>
                  <a:gd name="T109" fmla="*/ 146 h 240"/>
                  <a:gd name="T110" fmla="*/ 4 w 142"/>
                  <a:gd name="T111" fmla="*/ 138 h 240"/>
                  <a:gd name="T112" fmla="*/ 34 w 142"/>
                  <a:gd name="T113" fmla="*/ 138 h 240"/>
                  <a:gd name="T114" fmla="*/ 34 w 142"/>
                  <a:gd name="T115" fmla="*/ 150 h 240"/>
                  <a:gd name="T116" fmla="*/ 56 w 142"/>
                  <a:gd name="T117" fmla="*/ 164 h 240"/>
                  <a:gd name="T118" fmla="*/ 128 w 142"/>
                  <a:gd name="T119" fmla="*/ 21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240">
                    <a:moveTo>
                      <a:pt x="80" y="36"/>
                    </a:moveTo>
                    <a:lnTo>
                      <a:pt x="82" y="36"/>
                    </a:lnTo>
                    <a:lnTo>
                      <a:pt x="80" y="36"/>
                    </a:lnTo>
                    <a:lnTo>
                      <a:pt x="80" y="36"/>
                    </a:lnTo>
                    <a:lnTo>
                      <a:pt x="80" y="36"/>
                    </a:lnTo>
                    <a:close/>
                    <a:moveTo>
                      <a:pt x="106" y="2"/>
                    </a:moveTo>
                    <a:lnTo>
                      <a:pt x="102" y="2"/>
                    </a:lnTo>
                    <a:lnTo>
                      <a:pt x="106" y="0"/>
                    </a:lnTo>
                    <a:lnTo>
                      <a:pt x="106" y="2"/>
                    </a:lnTo>
                    <a:lnTo>
                      <a:pt x="106" y="2"/>
                    </a:lnTo>
                    <a:lnTo>
                      <a:pt x="106" y="2"/>
                    </a:lnTo>
                    <a:close/>
                    <a:moveTo>
                      <a:pt x="102" y="6"/>
                    </a:moveTo>
                    <a:lnTo>
                      <a:pt x="102" y="2"/>
                    </a:lnTo>
                    <a:lnTo>
                      <a:pt x="102" y="6"/>
                    </a:lnTo>
                    <a:lnTo>
                      <a:pt x="102" y="6"/>
                    </a:lnTo>
                    <a:lnTo>
                      <a:pt x="102" y="6"/>
                    </a:lnTo>
                    <a:close/>
                    <a:moveTo>
                      <a:pt x="94" y="14"/>
                    </a:moveTo>
                    <a:lnTo>
                      <a:pt x="98" y="10"/>
                    </a:lnTo>
                    <a:lnTo>
                      <a:pt x="94" y="10"/>
                    </a:lnTo>
                    <a:lnTo>
                      <a:pt x="94" y="6"/>
                    </a:lnTo>
                    <a:lnTo>
                      <a:pt x="98" y="6"/>
                    </a:lnTo>
                    <a:lnTo>
                      <a:pt x="98" y="10"/>
                    </a:lnTo>
                    <a:lnTo>
                      <a:pt x="102" y="10"/>
                    </a:lnTo>
                    <a:lnTo>
                      <a:pt x="102" y="14"/>
                    </a:lnTo>
                    <a:lnTo>
                      <a:pt x="98" y="14"/>
                    </a:lnTo>
                    <a:lnTo>
                      <a:pt x="102" y="14"/>
                    </a:lnTo>
                    <a:lnTo>
                      <a:pt x="102" y="18"/>
                    </a:lnTo>
                    <a:lnTo>
                      <a:pt x="98" y="18"/>
                    </a:lnTo>
                    <a:lnTo>
                      <a:pt x="98" y="22"/>
                    </a:lnTo>
                    <a:lnTo>
                      <a:pt x="98" y="18"/>
                    </a:lnTo>
                    <a:lnTo>
                      <a:pt x="98" y="14"/>
                    </a:lnTo>
                    <a:lnTo>
                      <a:pt x="94" y="18"/>
                    </a:lnTo>
                    <a:lnTo>
                      <a:pt x="94" y="14"/>
                    </a:lnTo>
                    <a:lnTo>
                      <a:pt x="94" y="14"/>
                    </a:lnTo>
                    <a:lnTo>
                      <a:pt x="94" y="14"/>
                    </a:lnTo>
                    <a:close/>
                    <a:moveTo>
                      <a:pt x="76" y="44"/>
                    </a:moveTo>
                    <a:lnTo>
                      <a:pt x="72" y="44"/>
                    </a:lnTo>
                    <a:lnTo>
                      <a:pt x="68" y="44"/>
                    </a:lnTo>
                    <a:lnTo>
                      <a:pt x="68" y="40"/>
                    </a:lnTo>
                    <a:lnTo>
                      <a:pt x="72" y="40"/>
                    </a:lnTo>
                    <a:lnTo>
                      <a:pt x="76" y="40"/>
                    </a:lnTo>
                    <a:lnTo>
                      <a:pt x="76" y="44"/>
                    </a:lnTo>
                    <a:lnTo>
                      <a:pt x="80" y="44"/>
                    </a:lnTo>
                    <a:lnTo>
                      <a:pt x="76" y="44"/>
                    </a:lnTo>
                    <a:lnTo>
                      <a:pt x="76" y="44"/>
                    </a:lnTo>
                    <a:lnTo>
                      <a:pt x="76" y="44"/>
                    </a:lnTo>
                    <a:close/>
                    <a:moveTo>
                      <a:pt x="72" y="48"/>
                    </a:moveTo>
                    <a:lnTo>
                      <a:pt x="68" y="48"/>
                    </a:lnTo>
                    <a:lnTo>
                      <a:pt x="68" y="44"/>
                    </a:lnTo>
                    <a:lnTo>
                      <a:pt x="72" y="44"/>
                    </a:lnTo>
                    <a:lnTo>
                      <a:pt x="72" y="48"/>
                    </a:lnTo>
                    <a:lnTo>
                      <a:pt x="72" y="48"/>
                    </a:lnTo>
                    <a:lnTo>
                      <a:pt x="72" y="48"/>
                    </a:lnTo>
                    <a:close/>
                    <a:moveTo>
                      <a:pt x="76" y="48"/>
                    </a:moveTo>
                    <a:lnTo>
                      <a:pt x="72" y="48"/>
                    </a:lnTo>
                    <a:lnTo>
                      <a:pt x="76" y="48"/>
                    </a:lnTo>
                    <a:lnTo>
                      <a:pt x="76" y="44"/>
                    </a:lnTo>
                    <a:lnTo>
                      <a:pt x="76" y="48"/>
                    </a:lnTo>
                    <a:lnTo>
                      <a:pt x="76" y="48"/>
                    </a:lnTo>
                    <a:lnTo>
                      <a:pt x="76" y="48"/>
                    </a:lnTo>
                    <a:close/>
                    <a:moveTo>
                      <a:pt x="50" y="138"/>
                    </a:moveTo>
                    <a:lnTo>
                      <a:pt x="46" y="138"/>
                    </a:lnTo>
                    <a:lnTo>
                      <a:pt x="46" y="134"/>
                    </a:lnTo>
                    <a:lnTo>
                      <a:pt x="42" y="134"/>
                    </a:lnTo>
                    <a:lnTo>
                      <a:pt x="42" y="130"/>
                    </a:lnTo>
                    <a:lnTo>
                      <a:pt x="46" y="130"/>
                    </a:lnTo>
                    <a:lnTo>
                      <a:pt x="46" y="126"/>
                    </a:lnTo>
                    <a:lnTo>
                      <a:pt x="50" y="126"/>
                    </a:lnTo>
                    <a:lnTo>
                      <a:pt x="50" y="122"/>
                    </a:lnTo>
                    <a:lnTo>
                      <a:pt x="50" y="120"/>
                    </a:lnTo>
                    <a:lnTo>
                      <a:pt x="50" y="116"/>
                    </a:lnTo>
                    <a:lnTo>
                      <a:pt x="46" y="116"/>
                    </a:lnTo>
                    <a:lnTo>
                      <a:pt x="46" y="112"/>
                    </a:lnTo>
                    <a:lnTo>
                      <a:pt x="50" y="112"/>
                    </a:lnTo>
                    <a:lnTo>
                      <a:pt x="52" y="112"/>
                    </a:lnTo>
                    <a:lnTo>
                      <a:pt x="50" y="112"/>
                    </a:lnTo>
                    <a:lnTo>
                      <a:pt x="50" y="108"/>
                    </a:lnTo>
                    <a:lnTo>
                      <a:pt x="46" y="108"/>
                    </a:lnTo>
                    <a:lnTo>
                      <a:pt x="46" y="112"/>
                    </a:lnTo>
                    <a:lnTo>
                      <a:pt x="42" y="112"/>
                    </a:lnTo>
                    <a:lnTo>
                      <a:pt x="42" y="108"/>
                    </a:lnTo>
                    <a:lnTo>
                      <a:pt x="46" y="104"/>
                    </a:lnTo>
                    <a:lnTo>
                      <a:pt x="42" y="108"/>
                    </a:lnTo>
                    <a:lnTo>
                      <a:pt x="38" y="108"/>
                    </a:lnTo>
                    <a:lnTo>
                      <a:pt x="38" y="112"/>
                    </a:lnTo>
                    <a:lnTo>
                      <a:pt x="42" y="116"/>
                    </a:lnTo>
                    <a:lnTo>
                      <a:pt x="38" y="116"/>
                    </a:lnTo>
                    <a:lnTo>
                      <a:pt x="38" y="122"/>
                    </a:lnTo>
                    <a:lnTo>
                      <a:pt x="34" y="126"/>
                    </a:lnTo>
                    <a:lnTo>
                      <a:pt x="34" y="122"/>
                    </a:lnTo>
                    <a:lnTo>
                      <a:pt x="34" y="120"/>
                    </a:lnTo>
                    <a:lnTo>
                      <a:pt x="34" y="116"/>
                    </a:lnTo>
                    <a:lnTo>
                      <a:pt x="38" y="116"/>
                    </a:lnTo>
                    <a:lnTo>
                      <a:pt x="34" y="116"/>
                    </a:lnTo>
                    <a:lnTo>
                      <a:pt x="34" y="112"/>
                    </a:lnTo>
                    <a:lnTo>
                      <a:pt x="38" y="112"/>
                    </a:lnTo>
                    <a:lnTo>
                      <a:pt x="38" y="108"/>
                    </a:lnTo>
                    <a:lnTo>
                      <a:pt x="34" y="112"/>
                    </a:lnTo>
                    <a:lnTo>
                      <a:pt x="34" y="108"/>
                    </a:lnTo>
                    <a:lnTo>
                      <a:pt x="38" y="108"/>
                    </a:lnTo>
                    <a:lnTo>
                      <a:pt x="38" y="104"/>
                    </a:lnTo>
                    <a:lnTo>
                      <a:pt x="38" y="100"/>
                    </a:lnTo>
                    <a:lnTo>
                      <a:pt x="42" y="100"/>
                    </a:lnTo>
                    <a:lnTo>
                      <a:pt x="46" y="100"/>
                    </a:lnTo>
                    <a:lnTo>
                      <a:pt x="46" y="96"/>
                    </a:lnTo>
                    <a:lnTo>
                      <a:pt x="42" y="100"/>
                    </a:lnTo>
                    <a:lnTo>
                      <a:pt x="42" y="96"/>
                    </a:lnTo>
                    <a:lnTo>
                      <a:pt x="42" y="92"/>
                    </a:lnTo>
                    <a:lnTo>
                      <a:pt x="46" y="92"/>
                    </a:lnTo>
                    <a:lnTo>
                      <a:pt x="42" y="92"/>
                    </a:lnTo>
                    <a:lnTo>
                      <a:pt x="38" y="96"/>
                    </a:lnTo>
                    <a:lnTo>
                      <a:pt x="34" y="96"/>
                    </a:lnTo>
                    <a:lnTo>
                      <a:pt x="30" y="96"/>
                    </a:lnTo>
                    <a:lnTo>
                      <a:pt x="34" y="96"/>
                    </a:lnTo>
                    <a:lnTo>
                      <a:pt x="34" y="92"/>
                    </a:lnTo>
                    <a:lnTo>
                      <a:pt x="38" y="92"/>
                    </a:lnTo>
                    <a:lnTo>
                      <a:pt x="34" y="92"/>
                    </a:lnTo>
                    <a:lnTo>
                      <a:pt x="30" y="92"/>
                    </a:lnTo>
                    <a:lnTo>
                      <a:pt x="26" y="92"/>
                    </a:lnTo>
                    <a:lnTo>
                      <a:pt x="30" y="92"/>
                    </a:lnTo>
                    <a:lnTo>
                      <a:pt x="34" y="92"/>
                    </a:lnTo>
                    <a:lnTo>
                      <a:pt x="34" y="90"/>
                    </a:lnTo>
                    <a:lnTo>
                      <a:pt x="38" y="90"/>
                    </a:lnTo>
                    <a:lnTo>
                      <a:pt x="34" y="90"/>
                    </a:lnTo>
                    <a:lnTo>
                      <a:pt x="34" y="86"/>
                    </a:lnTo>
                    <a:lnTo>
                      <a:pt x="34" y="90"/>
                    </a:lnTo>
                    <a:lnTo>
                      <a:pt x="38" y="90"/>
                    </a:lnTo>
                    <a:lnTo>
                      <a:pt x="34" y="86"/>
                    </a:lnTo>
                    <a:lnTo>
                      <a:pt x="38" y="86"/>
                    </a:lnTo>
                    <a:lnTo>
                      <a:pt x="38" y="82"/>
                    </a:lnTo>
                    <a:lnTo>
                      <a:pt x="38" y="78"/>
                    </a:lnTo>
                    <a:lnTo>
                      <a:pt x="34" y="78"/>
                    </a:lnTo>
                    <a:lnTo>
                      <a:pt x="34" y="74"/>
                    </a:lnTo>
                    <a:lnTo>
                      <a:pt x="38" y="74"/>
                    </a:lnTo>
                    <a:lnTo>
                      <a:pt x="34" y="74"/>
                    </a:lnTo>
                    <a:lnTo>
                      <a:pt x="34" y="70"/>
                    </a:lnTo>
                    <a:lnTo>
                      <a:pt x="34" y="66"/>
                    </a:lnTo>
                    <a:lnTo>
                      <a:pt x="38" y="70"/>
                    </a:lnTo>
                    <a:lnTo>
                      <a:pt x="38" y="66"/>
                    </a:lnTo>
                    <a:lnTo>
                      <a:pt x="42" y="66"/>
                    </a:lnTo>
                    <a:lnTo>
                      <a:pt x="46" y="66"/>
                    </a:lnTo>
                    <a:lnTo>
                      <a:pt x="42" y="66"/>
                    </a:lnTo>
                    <a:lnTo>
                      <a:pt x="42" y="62"/>
                    </a:lnTo>
                    <a:lnTo>
                      <a:pt x="38" y="62"/>
                    </a:lnTo>
                    <a:lnTo>
                      <a:pt x="42" y="62"/>
                    </a:lnTo>
                    <a:lnTo>
                      <a:pt x="42" y="60"/>
                    </a:lnTo>
                    <a:lnTo>
                      <a:pt x="46" y="60"/>
                    </a:lnTo>
                    <a:lnTo>
                      <a:pt x="42" y="60"/>
                    </a:lnTo>
                    <a:lnTo>
                      <a:pt x="42" y="56"/>
                    </a:lnTo>
                    <a:lnTo>
                      <a:pt x="46" y="52"/>
                    </a:lnTo>
                    <a:lnTo>
                      <a:pt x="50" y="52"/>
                    </a:lnTo>
                    <a:lnTo>
                      <a:pt x="50" y="56"/>
                    </a:lnTo>
                    <a:lnTo>
                      <a:pt x="52" y="52"/>
                    </a:lnTo>
                    <a:lnTo>
                      <a:pt x="56" y="52"/>
                    </a:lnTo>
                    <a:lnTo>
                      <a:pt x="60" y="52"/>
                    </a:lnTo>
                    <a:lnTo>
                      <a:pt x="64" y="52"/>
                    </a:lnTo>
                    <a:lnTo>
                      <a:pt x="68" y="52"/>
                    </a:lnTo>
                    <a:lnTo>
                      <a:pt x="72" y="52"/>
                    </a:lnTo>
                    <a:lnTo>
                      <a:pt x="76" y="52"/>
                    </a:lnTo>
                    <a:lnTo>
                      <a:pt x="72" y="56"/>
                    </a:lnTo>
                    <a:lnTo>
                      <a:pt x="72" y="60"/>
                    </a:lnTo>
                    <a:lnTo>
                      <a:pt x="68" y="60"/>
                    </a:lnTo>
                    <a:lnTo>
                      <a:pt x="68" y="62"/>
                    </a:lnTo>
                    <a:lnTo>
                      <a:pt x="64" y="62"/>
                    </a:lnTo>
                    <a:lnTo>
                      <a:pt x="60" y="62"/>
                    </a:lnTo>
                    <a:lnTo>
                      <a:pt x="60" y="66"/>
                    </a:lnTo>
                    <a:lnTo>
                      <a:pt x="56" y="66"/>
                    </a:lnTo>
                    <a:lnTo>
                      <a:pt x="52" y="66"/>
                    </a:lnTo>
                    <a:lnTo>
                      <a:pt x="56" y="66"/>
                    </a:lnTo>
                    <a:lnTo>
                      <a:pt x="56" y="70"/>
                    </a:lnTo>
                    <a:lnTo>
                      <a:pt x="60" y="70"/>
                    </a:lnTo>
                    <a:lnTo>
                      <a:pt x="60" y="66"/>
                    </a:lnTo>
                    <a:lnTo>
                      <a:pt x="64" y="66"/>
                    </a:lnTo>
                    <a:lnTo>
                      <a:pt x="64" y="70"/>
                    </a:lnTo>
                    <a:lnTo>
                      <a:pt x="60" y="70"/>
                    </a:lnTo>
                    <a:lnTo>
                      <a:pt x="56" y="70"/>
                    </a:lnTo>
                    <a:lnTo>
                      <a:pt x="52" y="74"/>
                    </a:lnTo>
                    <a:lnTo>
                      <a:pt x="56" y="74"/>
                    </a:lnTo>
                    <a:lnTo>
                      <a:pt x="56" y="70"/>
                    </a:lnTo>
                    <a:lnTo>
                      <a:pt x="60" y="74"/>
                    </a:lnTo>
                    <a:lnTo>
                      <a:pt x="56" y="74"/>
                    </a:lnTo>
                    <a:lnTo>
                      <a:pt x="56" y="78"/>
                    </a:lnTo>
                    <a:lnTo>
                      <a:pt x="60" y="74"/>
                    </a:lnTo>
                    <a:lnTo>
                      <a:pt x="64" y="74"/>
                    </a:lnTo>
                    <a:lnTo>
                      <a:pt x="68" y="74"/>
                    </a:lnTo>
                    <a:lnTo>
                      <a:pt x="68" y="70"/>
                    </a:lnTo>
                    <a:lnTo>
                      <a:pt x="72" y="70"/>
                    </a:lnTo>
                    <a:lnTo>
                      <a:pt x="72" y="74"/>
                    </a:lnTo>
                    <a:lnTo>
                      <a:pt x="76" y="74"/>
                    </a:lnTo>
                    <a:lnTo>
                      <a:pt x="76" y="70"/>
                    </a:lnTo>
                    <a:lnTo>
                      <a:pt x="80" y="70"/>
                    </a:lnTo>
                    <a:lnTo>
                      <a:pt x="82" y="74"/>
                    </a:lnTo>
                    <a:lnTo>
                      <a:pt x="86" y="74"/>
                    </a:lnTo>
                    <a:lnTo>
                      <a:pt x="86" y="70"/>
                    </a:lnTo>
                    <a:lnTo>
                      <a:pt x="90" y="70"/>
                    </a:lnTo>
                    <a:lnTo>
                      <a:pt x="90" y="74"/>
                    </a:lnTo>
                    <a:lnTo>
                      <a:pt x="90" y="78"/>
                    </a:lnTo>
                    <a:lnTo>
                      <a:pt x="90" y="82"/>
                    </a:lnTo>
                    <a:lnTo>
                      <a:pt x="86" y="82"/>
                    </a:lnTo>
                    <a:lnTo>
                      <a:pt x="86" y="86"/>
                    </a:lnTo>
                    <a:lnTo>
                      <a:pt x="86" y="90"/>
                    </a:lnTo>
                    <a:lnTo>
                      <a:pt x="82" y="92"/>
                    </a:lnTo>
                    <a:lnTo>
                      <a:pt x="82" y="96"/>
                    </a:lnTo>
                    <a:lnTo>
                      <a:pt x="80" y="96"/>
                    </a:lnTo>
                    <a:lnTo>
                      <a:pt x="80" y="100"/>
                    </a:lnTo>
                    <a:lnTo>
                      <a:pt x="76" y="100"/>
                    </a:lnTo>
                    <a:lnTo>
                      <a:pt x="72" y="100"/>
                    </a:lnTo>
                    <a:lnTo>
                      <a:pt x="76" y="100"/>
                    </a:lnTo>
                    <a:lnTo>
                      <a:pt x="80" y="100"/>
                    </a:lnTo>
                    <a:lnTo>
                      <a:pt x="80" y="104"/>
                    </a:lnTo>
                    <a:lnTo>
                      <a:pt x="76" y="104"/>
                    </a:lnTo>
                    <a:lnTo>
                      <a:pt x="72" y="108"/>
                    </a:lnTo>
                    <a:lnTo>
                      <a:pt x="68" y="108"/>
                    </a:lnTo>
                    <a:lnTo>
                      <a:pt x="64" y="108"/>
                    </a:lnTo>
                    <a:lnTo>
                      <a:pt x="68" y="108"/>
                    </a:lnTo>
                    <a:lnTo>
                      <a:pt x="72" y="112"/>
                    </a:lnTo>
                    <a:lnTo>
                      <a:pt x="76" y="112"/>
                    </a:lnTo>
                    <a:lnTo>
                      <a:pt x="76" y="108"/>
                    </a:lnTo>
                    <a:lnTo>
                      <a:pt x="80" y="108"/>
                    </a:lnTo>
                    <a:lnTo>
                      <a:pt x="82" y="108"/>
                    </a:lnTo>
                    <a:lnTo>
                      <a:pt x="82" y="112"/>
                    </a:lnTo>
                    <a:lnTo>
                      <a:pt x="86" y="112"/>
                    </a:lnTo>
                    <a:lnTo>
                      <a:pt x="86" y="116"/>
                    </a:lnTo>
                    <a:lnTo>
                      <a:pt x="90" y="116"/>
                    </a:lnTo>
                    <a:lnTo>
                      <a:pt x="90" y="120"/>
                    </a:lnTo>
                    <a:lnTo>
                      <a:pt x="94" y="120"/>
                    </a:lnTo>
                    <a:lnTo>
                      <a:pt x="94" y="122"/>
                    </a:lnTo>
                    <a:lnTo>
                      <a:pt x="94" y="126"/>
                    </a:lnTo>
                    <a:lnTo>
                      <a:pt x="94" y="130"/>
                    </a:lnTo>
                    <a:lnTo>
                      <a:pt x="98" y="130"/>
                    </a:lnTo>
                    <a:lnTo>
                      <a:pt x="98" y="134"/>
                    </a:lnTo>
                    <a:lnTo>
                      <a:pt x="98" y="138"/>
                    </a:lnTo>
                    <a:lnTo>
                      <a:pt x="102" y="138"/>
                    </a:lnTo>
                    <a:lnTo>
                      <a:pt x="106" y="142"/>
                    </a:lnTo>
                    <a:lnTo>
                      <a:pt x="108" y="142"/>
                    </a:lnTo>
                    <a:lnTo>
                      <a:pt x="108" y="146"/>
                    </a:lnTo>
                    <a:lnTo>
                      <a:pt x="112" y="146"/>
                    </a:lnTo>
                    <a:lnTo>
                      <a:pt x="112" y="150"/>
                    </a:lnTo>
                    <a:lnTo>
                      <a:pt x="116" y="150"/>
                    </a:lnTo>
                    <a:lnTo>
                      <a:pt x="112" y="150"/>
                    </a:lnTo>
                    <a:lnTo>
                      <a:pt x="112" y="152"/>
                    </a:lnTo>
                    <a:lnTo>
                      <a:pt x="112" y="156"/>
                    </a:lnTo>
                    <a:lnTo>
                      <a:pt x="116" y="156"/>
                    </a:lnTo>
                    <a:lnTo>
                      <a:pt x="116" y="160"/>
                    </a:lnTo>
                    <a:lnTo>
                      <a:pt x="120" y="160"/>
                    </a:lnTo>
                    <a:lnTo>
                      <a:pt x="116" y="164"/>
                    </a:lnTo>
                    <a:lnTo>
                      <a:pt x="116" y="160"/>
                    </a:lnTo>
                    <a:lnTo>
                      <a:pt x="120" y="160"/>
                    </a:lnTo>
                    <a:lnTo>
                      <a:pt x="116" y="160"/>
                    </a:lnTo>
                    <a:lnTo>
                      <a:pt x="112" y="160"/>
                    </a:lnTo>
                    <a:lnTo>
                      <a:pt x="108" y="160"/>
                    </a:lnTo>
                    <a:lnTo>
                      <a:pt x="106" y="160"/>
                    </a:lnTo>
                    <a:lnTo>
                      <a:pt x="108" y="160"/>
                    </a:lnTo>
                    <a:lnTo>
                      <a:pt x="112" y="160"/>
                    </a:lnTo>
                    <a:lnTo>
                      <a:pt x="116" y="160"/>
                    </a:lnTo>
                    <a:lnTo>
                      <a:pt x="116" y="164"/>
                    </a:lnTo>
                    <a:lnTo>
                      <a:pt x="120" y="164"/>
                    </a:lnTo>
                    <a:lnTo>
                      <a:pt x="120" y="168"/>
                    </a:lnTo>
                    <a:lnTo>
                      <a:pt x="120" y="172"/>
                    </a:lnTo>
                    <a:lnTo>
                      <a:pt x="120" y="176"/>
                    </a:lnTo>
                    <a:lnTo>
                      <a:pt x="116" y="176"/>
                    </a:lnTo>
                    <a:lnTo>
                      <a:pt x="120" y="180"/>
                    </a:lnTo>
                    <a:lnTo>
                      <a:pt x="124" y="180"/>
                    </a:lnTo>
                    <a:lnTo>
                      <a:pt x="124" y="176"/>
                    </a:lnTo>
                    <a:lnTo>
                      <a:pt x="128" y="176"/>
                    </a:lnTo>
                    <a:lnTo>
                      <a:pt x="132" y="176"/>
                    </a:lnTo>
                    <a:lnTo>
                      <a:pt x="136" y="176"/>
                    </a:lnTo>
                    <a:lnTo>
                      <a:pt x="138" y="180"/>
                    </a:lnTo>
                    <a:lnTo>
                      <a:pt x="142" y="182"/>
                    </a:lnTo>
                    <a:lnTo>
                      <a:pt x="142" y="186"/>
                    </a:lnTo>
                    <a:lnTo>
                      <a:pt x="138" y="190"/>
                    </a:lnTo>
                    <a:lnTo>
                      <a:pt x="138" y="194"/>
                    </a:lnTo>
                    <a:lnTo>
                      <a:pt x="136" y="198"/>
                    </a:lnTo>
                    <a:lnTo>
                      <a:pt x="132" y="194"/>
                    </a:lnTo>
                    <a:lnTo>
                      <a:pt x="136" y="198"/>
                    </a:lnTo>
                    <a:lnTo>
                      <a:pt x="136" y="202"/>
                    </a:lnTo>
                    <a:lnTo>
                      <a:pt x="132" y="202"/>
                    </a:lnTo>
                    <a:lnTo>
                      <a:pt x="132" y="198"/>
                    </a:lnTo>
                    <a:lnTo>
                      <a:pt x="132" y="202"/>
                    </a:lnTo>
                    <a:lnTo>
                      <a:pt x="128" y="202"/>
                    </a:lnTo>
                    <a:lnTo>
                      <a:pt x="132" y="202"/>
                    </a:lnTo>
                    <a:lnTo>
                      <a:pt x="132" y="206"/>
                    </a:lnTo>
                    <a:lnTo>
                      <a:pt x="128" y="206"/>
                    </a:lnTo>
                    <a:lnTo>
                      <a:pt x="124" y="206"/>
                    </a:lnTo>
                    <a:lnTo>
                      <a:pt x="120" y="210"/>
                    </a:lnTo>
                    <a:lnTo>
                      <a:pt x="124" y="210"/>
                    </a:lnTo>
                    <a:lnTo>
                      <a:pt x="124" y="206"/>
                    </a:lnTo>
                    <a:lnTo>
                      <a:pt x="128" y="206"/>
                    </a:lnTo>
                    <a:lnTo>
                      <a:pt x="128" y="210"/>
                    </a:lnTo>
                    <a:lnTo>
                      <a:pt x="124" y="210"/>
                    </a:lnTo>
                    <a:lnTo>
                      <a:pt x="128" y="210"/>
                    </a:lnTo>
                    <a:lnTo>
                      <a:pt x="132" y="210"/>
                    </a:lnTo>
                    <a:lnTo>
                      <a:pt x="136" y="210"/>
                    </a:lnTo>
                    <a:lnTo>
                      <a:pt x="136" y="212"/>
                    </a:lnTo>
                    <a:lnTo>
                      <a:pt x="136" y="216"/>
                    </a:lnTo>
                    <a:lnTo>
                      <a:pt x="132" y="216"/>
                    </a:lnTo>
                    <a:lnTo>
                      <a:pt x="132" y="220"/>
                    </a:lnTo>
                    <a:lnTo>
                      <a:pt x="128" y="220"/>
                    </a:lnTo>
                    <a:lnTo>
                      <a:pt x="128" y="216"/>
                    </a:lnTo>
                    <a:lnTo>
                      <a:pt x="128" y="220"/>
                    </a:lnTo>
                    <a:lnTo>
                      <a:pt x="124" y="220"/>
                    </a:lnTo>
                    <a:lnTo>
                      <a:pt x="120" y="220"/>
                    </a:lnTo>
                    <a:lnTo>
                      <a:pt x="120" y="224"/>
                    </a:lnTo>
                    <a:lnTo>
                      <a:pt x="116" y="220"/>
                    </a:lnTo>
                    <a:lnTo>
                      <a:pt x="112" y="220"/>
                    </a:lnTo>
                    <a:lnTo>
                      <a:pt x="108" y="220"/>
                    </a:lnTo>
                    <a:lnTo>
                      <a:pt x="106" y="220"/>
                    </a:lnTo>
                    <a:lnTo>
                      <a:pt x="106" y="224"/>
                    </a:lnTo>
                    <a:lnTo>
                      <a:pt x="106" y="220"/>
                    </a:lnTo>
                    <a:lnTo>
                      <a:pt x="102" y="220"/>
                    </a:lnTo>
                    <a:lnTo>
                      <a:pt x="98" y="220"/>
                    </a:lnTo>
                    <a:lnTo>
                      <a:pt x="94" y="224"/>
                    </a:lnTo>
                    <a:lnTo>
                      <a:pt x="90" y="224"/>
                    </a:lnTo>
                    <a:lnTo>
                      <a:pt x="86" y="224"/>
                    </a:lnTo>
                    <a:lnTo>
                      <a:pt x="90" y="224"/>
                    </a:lnTo>
                    <a:lnTo>
                      <a:pt x="86" y="224"/>
                    </a:lnTo>
                    <a:lnTo>
                      <a:pt x="82" y="224"/>
                    </a:lnTo>
                    <a:lnTo>
                      <a:pt x="82" y="228"/>
                    </a:lnTo>
                    <a:lnTo>
                      <a:pt x="82" y="224"/>
                    </a:lnTo>
                    <a:lnTo>
                      <a:pt x="80" y="224"/>
                    </a:lnTo>
                    <a:lnTo>
                      <a:pt x="76" y="224"/>
                    </a:lnTo>
                    <a:lnTo>
                      <a:pt x="72" y="224"/>
                    </a:lnTo>
                    <a:lnTo>
                      <a:pt x="68" y="224"/>
                    </a:lnTo>
                    <a:lnTo>
                      <a:pt x="68" y="228"/>
                    </a:lnTo>
                    <a:lnTo>
                      <a:pt x="64" y="232"/>
                    </a:lnTo>
                    <a:lnTo>
                      <a:pt x="64" y="236"/>
                    </a:lnTo>
                    <a:lnTo>
                      <a:pt x="60" y="232"/>
                    </a:lnTo>
                    <a:lnTo>
                      <a:pt x="56" y="232"/>
                    </a:lnTo>
                    <a:lnTo>
                      <a:pt x="52" y="232"/>
                    </a:lnTo>
                    <a:lnTo>
                      <a:pt x="50" y="232"/>
                    </a:lnTo>
                    <a:lnTo>
                      <a:pt x="46" y="236"/>
                    </a:lnTo>
                    <a:lnTo>
                      <a:pt x="46" y="240"/>
                    </a:lnTo>
                    <a:lnTo>
                      <a:pt x="42" y="240"/>
                    </a:lnTo>
                    <a:lnTo>
                      <a:pt x="42" y="236"/>
                    </a:lnTo>
                    <a:lnTo>
                      <a:pt x="38" y="236"/>
                    </a:lnTo>
                    <a:lnTo>
                      <a:pt x="38" y="240"/>
                    </a:lnTo>
                    <a:lnTo>
                      <a:pt x="34" y="240"/>
                    </a:lnTo>
                    <a:lnTo>
                      <a:pt x="34" y="236"/>
                    </a:lnTo>
                    <a:lnTo>
                      <a:pt x="38" y="236"/>
                    </a:lnTo>
                    <a:lnTo>
                      <a:pt x="42" y="232"/>
                    </a:lnTo>
                    <a:lnTo>
                      <a:pt x="46" y="228"/>
                    </a:lnTo>
                    <a:lnTo>
                      <a:pt x="46" y="224"/>
                    </a:lnTo>
                    <a:lnTo>
                      <a:pt x="50" y="224"/>
                    </a:lnTo>
                    <a:lnTo>
                      <a:pt x="52" y="220"/>
                    </a:lnTo>
                    <a:lnTo>
                      <a:pt x="52" y="216"/>
                    </a:lnTo>
                    <a:lnTo>
                      <a:pt x="56" y="216"/>
                    </a:lnTo>
                    <a:lnTo>
                      <a:pt x="56" y="212"/>
                    </a:lnTo>
                    <a:lnTo>
                      <a:pt x="60" y="212"/>
                    </a:lnTo>
                    <a:lnTo>
                      <a:pt x="64" y="212"/>
                    </a:lnTo>
                    <a:lnTo>
                      <a:pt x="68" y="212"/>
                    </a:lnTo>
                    <a:lnTo>
                      <a:pt x="76" y="212"/>
                    </a:lnTo>
                    <a:lnTo>
                      <a:pt x="76" y="210"/>
                    </a:lnTo>
                    <a:lnTo>
                      <a:pt x="76" y="206"/>
                    </a:lnTo>
                    <a:lnTo>
                      <a:pt x="80" y="206"/>
                    </a:lnTo>
                    <a:lnTo>
                      <a:pt x="80" y="202"/>
                    </a:lnTo>
                    <a:lnTo>
                      <a:pt x="82" y="202"/>
                    </a:lnTo>
                    <a:lnTo>
                      <a:pt x="80" y="202"/>
                    </a:lnTo>
                    <a:lnTo>
                      <a:pt x="80" y="206"/>
                    </a:lnTo>
                    <a:lnTo>
                      <a:pt x="76" y="206"/>
                    </a:lnTo>
                    <a:lnTo>
                      <a:pt x="72" y="206"/>
                    </a:lnTo>
                    <a:lnTo>
                      <a:pt x="72" y="210"/>
                    </a:lnTo>
                    <a:lnTo>
                      <a:pt x="68" y="210"/>
                    </a:lnTo>
                    <a:lnTo>
                      <a:pt x="64" y="210"/>
                    </a:lnTo>
                    <a:lnTo>
                      <a:pt x="64" y="206"/>
                    </a:lnTo>
                    <a:lnTo>
                      <a:pt x="60" y="206"/>
                    </a:lnTo>
                    <a:lnTo>
                      <a:pt x="56" y="206"/>
                    </a:lnTo>
                    <a:lnTo>
                      <a:pt x="60" y="202"/>
                    </a:lnTo>
                    <a:lnTo>
                      <a:pt x="56" y="202"/>
                    </a:lnTo>
                    <a:lnTo>
                      <a:pt x="52" y="202"/>
                    </a:lnTo>
                    <a:lnTo>
                      <a:pt x="50" y="202"/>
                    </a:lnTo>
                    <a:lnTo>
                      <a:pt x="50" y="206"/>
                    </a:lnTo>
                    <a:lnTo>
                      <a:pt x="50" y="202"/>
                    </a:lnTo>
                    <a:lnTo>
                      <a:pt x="50" y="206"/>
                    </a:lnTo>
                    <a:lnTo>
                      <a:pt x="46" y="206"/>
                    </a:lnTo>
                    <a:lnTo>
                      <a:pt x="46" y="202"/>
                    </a:lnTo>
                    <a:lnTo>
                      <a:pt x="50" y="202"/>
                    </a:lnTo>
                    <a:lnTo>
                      <a:pt x="46" y="202"/>
                    </a:lnTo>
                    <a:lnTo>
                      <a:pt x="42" y="202"/>
                    </a:lnTo>
                    <a:lnTo>
                      <a:pt x="46" y="202"/>
                    </a:lnTo>
                    <a:lnTo>
                      <a:pt x="46" y="198"/>
                    </a:lnTo>
                    <a:lnTo>
                      <a:pt x="42" y="198"/>
                    </a:lnTo>
                    <a:lnTo>
                      <a:pt x="46" y="198"/>
                    </a:lnTo>
                    <a:lnTo>
                      <a:pt x="50" y="194"/>
                    </a:lnTo>
                    <a:lnTo>
                      <a:pt x="52" y="194"/>
                    </a:lnTo>
                    <a:lnTo>
                      <a:pt x="56" y="190"/>
                    </a:lnTo>
                    <a:lnTo>
                      <a:pt x="56" y="186"/>
                    </a:lnTo>
                    <a:lnTo>
                      <a:pt x="60" y="186"/>
                    </a:lnTo>
                    <a:lnTo>
                      <a:pt x="60" y="182"/>
                    </a:lnTo>
                    <a:lnTo>
                      <a:pt x="56" y="182"/>
                    </a:lnTo>
                    <a:lnTo>
                      <a:pt x="60" y="180"/>
                    </a:lnTo>
                    <a:lnTo>
                      <a:pt x="56" y="180"/>
                    </a:lnTo>
                    <a:lnTo>
                      <a:pt x="56" y="176"/>
                    </a:lnTo>
                    <a:lnTo>
                      <a:pt x="52" y="176"/>
                    </a:lnTo>
                    <a:lnTo>
                      <a:pt x="52" y="180"/>
                    </a:lnTo>
                    <a:lnTo>
                      <a:pt x="50" y="180"/>
                    </a:lnTo>
                    <a:lnTo>
                      <a:pt x="50" y="176"/>
                    </a:lnTo>
                    <a:lnTo>
                      <a:pt x="52" y="176"/>
                    </a:lnTo>
                    <a:lnTo>
                      <a:pt x="56" y="172"/>
                    </a:lnTo>
                    <a:lnTo>
                      <a:pt x="56" y="168"/>
                    </a:lnTo>
                    <a:lnTo>
                      <a:pt x="60" y="168"/>
                    </a:lnTo>
                    <a:lnTo>
                      <a:pt x="64" y="168"/>
                    </a:lnTo>
                    <a:lnTo>
                      <a:pt x="68" y="168"/>
                    </a:lnTo>
                    <a:lnTo>
                      <a:pt x="72" y="168"/>
                    </a:lnTo>
                    <a:lnTo>
                      <a:pt x="72" y="164"/>
                    </a:lnTo>
                    <a:lnTo>
                      <a:pt x="76" y="168"/>
                    </a:lnTo>
                    <a:lnTo>
                      <a:pt x="80" y="168"/>
                    </a:lnTo>
                    <a:lnTo>
                      <a:pt x="76" y="168"/>
                    </a:lnTo>
                    <a:lnTo>
                      <a:pt x="76" y="164"/>
                    </a:lnTo>
                    <a:lnTo>
                      <a:pt x="72" y="164"/>
                    </a:lnTo>
                    <a:lnTo>
                      <a:pt x="72" y="160"/>
                    </a:lnTo>
                    <a:lnTo>
                      <a:pt x="76" y="160"/>
                    </a:lnTo>
                    <a:lnTo>
                      <a:pt x="72" y="156"/>
                    </a:lnTo>
                    <a:lnTo>
                      <a:pt x="76" y="152"/>
                    </a:lnTo>
                    <a:lnTo>
                      <a:pt x="76" y="150"/>
                    </a:lnTo>
                    <a:lnTo>
                      <a:pt x="72" y="152"/>
                    </a:lnTo>
                    <a:lnTo>
                      <a:pt x="72" y="150"/>
                    </a:lnTo>
                    <a:lnTo>
                      <a:pt x="68" y="150"/>
                    </a:lnTo>
                    <a:lnTo>
                      <a:pt x="68" y="146"/>
                    </a:lnTo>
                    <a:lnTo>
                      <a:pt x="68" y="142"/>
                    </a:lnTo>
                    <a:lnTo>
                      <a:pt x="64" y="142"/>
                    </a:lnTo>
                    <a:lnTo>
                      <a:pt x="64" y="138"/>
                    </a:lnTo>
                    <a:lnTo>
                      <a:pt x="68" y="134"/>
                    </a:lnTo>
                    <a:lnTo>
                      <a:pt x="72" y="134"/>
                    </a:lnTo>
                    <a:lnTo>
                      <a:pt x="76" y="134"/>
                    </a:lnTo>
                    <a:lnTo>
                      <a:pt x="76" y="130"/>
                    </a:lnTo>
                    <a:lnTo>
                      <a:pt x="72" y="130"/>
                    </a:lnTo>
                    <a:lnTo>
                      <a:pt x="68" y="130"/>
                    </a:lnTo>
                    <a:lnTo>
                      <a:pt x="64" y="130"/>
                    </a:lnTo>
                    <a:lnTo>
                      <a:pt x="64" y="134"/>
                    </a:lnTo>
                    <a:lnTo>
                      <a:pt x="60" y="134"/>
                    </a:lnTo>
                    <a:lnTo>
                      <a:pt x="60" y="138"/>
                    </a:lnTo>
                    <a:lnTo>
                      <a:pt x="56" y="138"/>
                    </a:lnTo>
                    <a:lnTo>
                      <a:pt x="52" y="134"/>
                    </a:lnTo>
                    <a:lnTo>
                      <a:pt x="52" y="138"/>
                    </a:lnTo>
                    <a:lnTo>
                      <a:pt x="56" y="138"/>
                    </a:lnTo>
                    <a:lnTo>
                      <a:pt x="52" y="138"/>
                    </a:lnTo>
                    <a:lnTo>
                      <a:pt x="50" y="134"/>
                    </a:lnTo>
                    <a:lnTo>
                      <a:pt x="46" y="134"/>
                    </a:lnTo>
                    <a:lnTo>
                      <a:pt x="46" y="138"/>
                    </a:lnTo>
                    <a:lnTo>
                      <a:pt x="50" y="138"/>
                    </a:lnTo>
                    <a:lnTo>
                      <a:pt x="50" y="138"/>
                    </a:lnTo>
                    <a:lnTo>
                      <a:pt x="50" y="138"/>
                    </a:lnTo>
                    <a:close/>
                    <a:moveTo>
                      <a:pt x="22" y="66"/>
                    </a:moveTo>
                    <a:lnTo>
                      <a:pt x="22" y="62"/>
                    </a:lnTo>
                    <a:lnTo>
                      <a:pt x="20" y="66"/>
                    </a:lnTo>
                    <a:lnTo>
                      <a:pt x="22" y="66"/>
                    </a:lnTo>
                    <a:lnTo>
                      <a:pt x="20" y="70"/>
                    </a:lnTo>
                    <a:lnTo>
                      <a:pt x="16" y="70"/>
                    </a:lnTo>
                    <a:lnTo>
                      <a:pt x="20" y="66"/>
                    </a:lnTo>
                    <a:lnTo>
                      <a:pt x="16" y="66"/>
                    </a:lnTo>
                    <a:lnTo>
                      <a:pt x="16" y="62"/>
                    </a:lnTo>
                    <a:lnTo>
                      <a:pt x="16" y="60"/>
                    </a:lnTo>
                    <a:lnTo>
                      <a:pt x="20" y="60"/>
                    </a:lnTo>
                    <a:lnTo>
                      <a:pt x="20" y="62"/>
                    </a:lnTo>
                    <a:lnTo>
                      <a:pt x="20" y="60"/>
                    </a:lnTo>
                    <a:lnTo>
                      <a:pt x="22" y="56"/>
                    </a:lnTo>
                    <a:lnTo>
                      <a:pt x="26" y="56"/>
                    </a:lnTo>
                    <a:lnTo>
                      <a:pt x="26" y="52"/>
                    </a:lnTo>
                    <a:lnTo>
                      <a:pt x="26" y="56"/>
                    </a:lnTo>
                    <a:lnTo>
                      <a:pt x="30" y="56"/>
                    </a:lnTo>
                    <a:lnTo>
                      <a:pt x="26" y="56"/>
                    </a:lnTo>
                    <a:lnTo>
                      <a:pt x="26" y="60"/>
                    </a:lnTo>
                    <a:lnTo>
                      <a:pt x="30" y="60"/>
                    </a:lnTo>
                    <a:lnTo>
                      <a:pt x="26" y="60"/>
                    </a:lnTo>
                    <a:lnTo>
                      <a:pt x="26" y="62"/>
                    </a:lnTo>
                    <a:lnTo>
                      <a:pt x="22" y="62"/>
                    </a:lnTo>
                    <a:lnTo>
                      <a:pt x="26" y="62"/>
                    </a:lnTo>
                    <a:lnTo>
                      <a:pt x="22" y="66"/>
                    </a:lnTo>
                    <a:lnTo>
                      <a:pt x="22" y="66"/>
                    </a:lnTo>
                    <a:lnTo>
                      <a:pt x="22" y="66"/>
                    </a:lnTo>
                    <a:close/>
                    <a:moveTo>
                      <a:pt x="16" y="74"/>
                    </a:moveTo>
                    <a:lnTo>
                      <a:pt x="12" y="74"/>
                    </a:lnTo>
                    <a:lnTo>
                      <a:pt x="8" y="74"/>
                    </a:lnTo>
                    <a:lnTo>
                      <a:pt x="12" y="74"/>
                    </a:lnTo>
                    <a:lnTo>
                      <a:pt x="16" y="70"/>
                    </a:lnTo>
                    <a:lnTo>
                      <a:pt x="16" y="74"/>
                    </a:lnTo>
                    <a:lnTo>
                      <a:pt x="16" y="74"/>
                    </a:lnTo>
                    <a:lnTo>
                      <a:pt x="16" y="74"/>
                    </a:lnTo>
                    <a:close/>
                    <a:moveTo>
                      <a:pt x="34" y="86"/>
                    </a:moveTo>
                    <a:lnTo>
                      <a:pt x="30" y="86"/>
                    </a:lnTo>
                    <a:lnTo>
                      <a:pt x="30" y="82"/>
                    </a:lnTo>
                    <a:lnTo>
                      <a:pt x="30" y="86"/>
                    </a:lnTo>
                    <a:lnTo>
                      <a:pt x="30" y="82"/>
                    </a:lnTo>
                    <a:lnTo>
                      <a:pt x="26" y="86"/>
                    </a:lnTo>
                    <a:lnTo>
                      <a:pt x="26" y="82"/>
                    </a:lnTo>
                    <a:lnTo>
                      <a:pt x="22" y="82"/>
                    </a:lnTo>
                    <a:lnTo>
                      <a:pt x="26" y="82"/>
                    </a:lnTo>
                    <a:lnTo>
                      <a:pt x="22" y="78"/>
                    </a:lnTo>
                    <a:lnTo>
                      <a:pt x="22" y="82"/>
                    </a:lnTo>
                    <a:lnTo>
                      <a:pt x="22" y="78"/>
                    </a:lnTo>
                    <a:lnTo>
                      <a:pt x="20" y="78"/>
                    </a:lnTo>
                    <a:lnTo>
                      <a:pt x="22" y="74"/>
                    </a:lnTo>
                    <a:lnTo>
                      <a:pt x="26" y="74"/>
                    </a:lnTo>
                    <a:lnTo>
                      <a:pt x="26" y="70"/>
                    </a:lnTo>
                    <a:lnTo>
                      <a:pt x="30" y="74"/>
                    </a:lnTo>
                    <a:lnTo>
                      <a:pt x="30" y="78"/>
                    </a:lnTo>
                    <a:lnTo>
                      <a:pt x="30" y="82"/>
                    </a:lnTo>
                    <a:lnTo>
                      <a:pt x="34" y="82"/>
                    </a:lnTo>
                    <a:lnTo>
                      <a:pt x="38" y="82"/>
                    </a:lnTo>
                    <a:lnTo>
                      <a:pt x="34" y="86"/>
                    </a:lnTo>
                    <a:lnTo>
                      <a:pt x="34" y="86"/>
                    </a:lnTo>
                    <a:lnTo>
                      <a:pt x="34" y="86"/>
                    </a:lnTo>
                    <a:close/>
                    <a:moveTo>
                      <a:pt x="30" y="82"/>
                    </a:moveTo>
                    <a:lnTo>
                      <a:pt x="30" y="78"/>
                    </a:lnTo>
                    <a:lnTo>
                      <a:pt x="30" y="74"/>
                    </a:lnTo>
                    <a:lnTo>
                      <a:pt x="30" y="78"/>
                    </a:lnTo>
                    <a:lnTo>
                      <a:pt x="30" y="82"/>
                    </a:lnTo>
                    <a:lnTo>
                      <a:pt x="30" y="82"/>
                    </a:lnTo>
                    <a:lnTo>
                      <a:pt x="30" y="82"/>
                    </a:lnTo>
                    <a:close/>
                    <a:moveTo>
                      <a:pt x="12" y="78"/>
                    </a:moveTo>
                    <a:lnTo>
                      <a:pt x="16" y="78"/>
                    </a:lnTo>
                    <a:lnTo>
                      <a:pt x="12" y="78"/>
                    </a:lnTo>
                    <a:lnTo>
                      <a:pt x="12" y="78"/>
                    </a:lnTo>
                    <a:lnTo>
                      <a:pt x="12" y="78"/>
                    </a:lnTo>
                    <a:close/>
                    <a:moveTo>
                      <a:pt x="16" y="86"/>
                    </a:moveTo>
                    <a:lnTo>
                      <a:pt x="12" y="86"/>
                    </a:lnTo>
                    <a:lnTo>
                      <a:pt x="12" y="82"/>
                    </a:lnTo>
                    <a:lnTo>
                      <a:pt x="12" y="78"/>
                    </a:lnTo>
                    <a:lnTo>
                      <a:pt x="16" y="78"/>
                    </a:lnTo>
                    <a:lnTo>
                      <a:pt x="16" y="82"/>
                    </a:lnTo>
                    <a:lnTo>
                      <a:pt x="12" y="82"/>
                    </a:lnTo>
                    <a:lnTo>
                      <a:pt x="12" y="78"/>
                    </a:lnTo>
                    <a:lnTo>
                      <a:pt x="12" y="82"/>
                    </a:lnTo>
                    <a:lnTo>
                      <a:pt x="12" y="86"/>
                    </a:lnTo>
                    <a:lnTo>
                      <a:pt x="16" y="86"/>
                    </a:lnTo>
                    <a:lnTo>
                      <a:pt x="16" y="86"/>
                    </a:lnTo>
                    <a:lnTo>
                      <a:pt x="16" y="86"/>
                    </a:lnTo>
                    <a:close/>
                    <a:moveTo>
                      <a:pt x="12" y="90"/>
                    </a:moveTo>
                    <a:lnTo>
                      <a:pt x="8" y="90"/>
                    </a:lnTo>
                    <a:lnTo>
                      <a:pt x="12" y="86"/>
                    </a:lnTo>
                    <a:lnTo>
                      <a:pt x="12" y="90"/>
                    </a:lnTo>
                    <a:lnTo>
                      <a:pt x="12" y="90"/>
                    </a:lnTo>
                    <a:lnTo>
                      <a:pt x="12" y="90"/>
                    </a:lnTo>
                    <a:close/>
                    <a:moveTo>
                      <a:pt x="26" y="90"/>
                    </a:moveTo>
                    <a:lnTo>
                      <a:pt x="26" y="86"/>
                    </a:lnTo>
                    <a:lnTo>
                      <a:pt x="26" y="90"/>
                    </a:lnTo>
                    <a:lnTo>
                      <a:pt x="26" y="90"/>
                    </a:lnTo>
                    <a:lnTo>
                      <a:pt x="26" y="90"/>
                    </a:lnTo>
                    <a:close/>
                    <a:moveTo>
                      <a:pt x="22" y="96"/>
                    </a:moveTo>
                    <a:lnTo>
                      <a:pt x="22" y="92"/>
                    </a:lnTo>
                    <a:lnTo>
                      <a:pt x="26" y="92"/>
                    </a:lnTo>
                    <a:lnTo>
                      <a:pt x="22" y="96"/>
                    </a:lnTo>
                    <a:lnTo>
                      <a:pt x="22" y="96"/>
                    </a:lnTo>
                    <a:lnTo>
                      <a:pt x="22" y="96"/>
                    </a:lnTo>
                    <a:close/>
                    <a:moveTo>
                      <a:pt x="30" y="96"/>
                    </a:moveTo>
                    <a:lnTo>
                      <a:pt x="34" y="96"/>
                    </a:lnTo>
                    <a:lnTo>
                      <a:pt x="34" y="100"/>
                    </a:lnTo>
                    <a:lnTo>
                      <a:pt x="38" y="100"/>
                    </a:lnTo>
                    <a:lnTo>
                      <a:pt x="34" y="100"/>
                    </a:lnTo>
                    <a:lnTo>
                      <a:pt x="34" y="104"/>
                    </a:lnTo>
                    <a:lnTo>
                      <a:pt x="34" y="100"/>
                    </a:lnTo>
                    <a:lnTo>
                      <a:pt x="30" y="104"/>
                    </a:lnTo>
                    <a:lnTo>
                      <a:pt x="26" y="104"/>
                    </a:lnTo>
                    <a:lnTo>
                      <a:pt x="26" y="100"/>
                    </a:lnTo>
                    <a:lnTo>
                      <a:pt x="26" y="104"/>
                    </a:lnTo>
                    <a:lnTo>
                      <a:pt x="30" y="100"/>
                    </a:lnTo>
                    <a:lnTo>
                      <a:pt x="26" y="100"/>
                    </a:lnTo>
                    <a:lnTo>
                      <a:pt x="30" y="100"/>
                    </a:lnTo>
                    <a:lnTo>
                      <a:pt x="30" y="96"/>
                    </a:lnTo>
                    <a:lnTo>
                      <a:pt x="30" y="100"/>
                    </a:lnTo>
                    <a:lnTo>
                      <a:pt x="26" y="96"/>
                    </a:lnTo>
                    <a:lnTo>
                      <a:pt x="30" y="96"/>
                    </a:lnTo>
                    <a:lnTo>
                      <a:pt x="30" y="96"/>
                    </a:lnTo>
                    <a:lnTo>
                      <a:pt x="30" y="96"/>
                    </a:lnTo>
                    <a:close/>
                    <a:moveTo>
                      <a:pt x="20" y="100"/>
                    </a:moveTo>
                    <a:lnTo>
                      <a:pt x="16" y="96"/>
                    </a:lnTo>
                    <a:lnTo>
                      <a:pt x="20" y="96"/>
                    </a:lnTo>
                    <a:lnTo>
                      <a:pt x="20" y="100"/>
                    </a:lnTo>
                    <a:lnTo>
                      <a:pt x="20" y="100"/>
                    </a:lnTo>
                    <a:lnTo>
                      <a:pt x="20" y="100"/>
                    </a:lnTo>
                    <a:close/>
                    <a:moveTo>
                      <a:pt x="30" y="116"/>
                    </a:moveTo>
                    <a:lnTo>
                      <a:pt x="30" y="112"/>
                    </a:lnTo>
                    <a:lnTo>
                      <a:pt x="30" y="108"/>
                    </a:lnTo>
                    <a:lnTo>
                      <a:pt x="34" y="108"/>
                    </a:lnTo>
                    <a:lnTo>
                      <a:pt x="34" y="112"/>
                    </a:lnTo>
                    <a:lnTo>
                      <a:pt x="30" y="112"/>
                    </a:lnTo>
                    <a:lnTo>
                      <a:pt x="30" y="116"/>
                    </a:lnTo>
                    <a:lnTo>
                      <a:pt x="30" y="116"/>
                    </a:lnTo>
                    <a:lnTo>
                      <a:pt x="30" y="116"/>
                    </a:lnTo>
                    <a:close/>
                    <a:moveTo>
                      <a:pt x="26" y="120"/>
                    </a:moveTo>
                    <a:lnTo>
                      <a:pt x="26" y="116"/>
                    </a:lnTo>
                    <a:lnTo>
                      <a:pt x="22" y="116"/>
                    </a:lnTo>
                    <a:lnTo>
                      <a:pt x="26" y="112"/>
                    </a:lnTo>
                    <a:lnTo>
                      <a:pt x="30" y="112"/>
                    </a:lnTo>
                    <a:lnTo>
                      <a:pt x="30" y="116"/>
                    </a:lnTo>
                    <a:lnTo>
                      <a:pt x="26" y="120"/>
                    </a:lnTo>
                    <a:lnTo>
                      <a:pt x="26" y="120"/>
                    </a:lnTo>
                    <a:lnTo>
                      <a:pt x="26" y="120"/>
                    </a:lnTo>
                    <a:close/>
                    <a:moveTo>
                      <a:pt x="46" y="116"/>
                    </a:moveTo>
                    <a:lnTo>
                      <a:pt x="42" y="112"/>
                    </a:lnTo>
                    <a:lnTo>
                      <a:pt x="46" y="112"/>
                    </a:lnTo>
                    <a:lnTo>
                      <a:pt x="46" y="116"/>
                    </a:lnTo>
                    <a:lnTo>
                      <a:pt x="46" y="116"/>
                    </a:lnTo>
                    <a:lnTo>
                      <a:pt x="46" y="116"/>
                    </a:lnTo>
                    <a:close/>
                    <a:moveTo>
                      <a:pt x="42" y="122"/>
                    </a:moveTo>
                    <a:lnTo>
                      <a:pt x="42" y="120"/>
                    </a:lnTo>
                    <a:lnTo>
                      <a:pt x="42" y="116"/>
                    </a:lnTo>
                    <a:lnTo>
                      <a:pt x="46" y="120"/>
                    </a:lnTo>
                    <a:lnTo>
                      <a:pt x="46" y="122"/>
                    </a:lnTo>
                    <a:lnTo>
                      <a:pt x="42" y="122"/>
                    </a:lnTo>
                    <a:lnTo>
                      <a:pt x="42" y="122"/>
                    </a:lnTo>
                    <a:lnTo>
                      <a:pt x="42" y="122"/>
                    </a:lnTo>
                    <a:close/>
                    <a:moveTo>
                      <a:pt x="22" y="152"/>
                    </a:moveTo>
                    <a:lnTo>
                      <a:pt x="20" y="150"/>
                    </a:lnTo>
                    <a:lnTo>
                      <a:pt x="20" y="146"/>
                    </a:lnTo>
                    <a:lnTo>
                      <a:pt x="16" y="146"/>
                    </a:lnTo>
                    <a:lnTo>
                      <a:pt x="16" y="150"/>
                    </a:lnTo>
                    <a:lnTo>
                      <a:pt x="12" y="150"/>
                    </a:lnTo>
                    <a:lnTo>
                      <a:pt x="8" y="150"/>
                    </a:lnTo>
                    <a:lnTo>
                      <a:pt x="4" y="150"/>
                    </a:lnTo>
                    <a:lnTo>
                      <a:pt x="4" y="146"/>
                    </a:lnTo>
                    <a:lnTo>
                      <a:pt x="0" y="146"/>
                    </a:lnTo>
                    <a:lnTo>
                      <a:pt x="0" y="142"/>
                    </a:lnTo>
                    <a:lnTo>
                      <a:pt x="4" y="142"/>
                    </a:lnTo>
                    <a:lnTo>
                      <a:pt x="8" y="142"/>
                    </a:lnTo>
                    <a:lnTo>
                      <a:pt x="4" y="138"/>
                    </a:lnTo>
                    <a:lnTo>
                      <a:pt x="8" y="138"/>
                    </a:lnTo>
                    <a:lnTo>
                      <a:pt x="12" y="134"/>
                    </a:lnTo>
                    <a:lnTo>
                      <a:pt x="12" y="130"/>
                    </a:lnTo>
                    <a:lnTo>
                      <a:pt x="16" y="130"/>
                    </a:lnTo>
                    <a:lnTo>
                      <a:pt x="20" y="126"/>
                    </a:lnTo>
                    <a:lnTo>
                      <a:pt x="22" y="126"/>
                    </a:lnTo>
                    <a:lnTo>
                      <a:pt x="26" y="126"/>
                    </a:lnTo>
                    <a:lnTo>
                      <a:pt x="30" y="126"/>
                    </a:lnTo>
                    <a:lnTo>
                      <a:pt x="30" y="130"/>
                    </a:lnTo>
                    <a:lnTo>
                      <a:pt x="34" y="134"/>
                    </a:lnTo>
                    <a:lnTo>
                      <a:pt x="34" y="138"/>
                    </a:lnTo>
                    <a:lnTo>
                      <a:pt x="34" y="142"/>
                    </a:lnTo>
                    <a:lnTo>
                      <a:pt x="34" y="138"/>
                    </a:lnTo>
                    <a:lnTo>
                      <a:pt x="38" y="138"/>
                    </a:lnTo>
                    <a:lnTo>
                      <a:pt x="38" y="142"/>
                    </a:lnTo>
                    <a:lnTo>
                      <a:pt x="38" y="146"/>
                    </a:lnTo>
                    <a:lnTo>
                      <a:pt x="38" y="142"/>
                    </a:lnTo>
                    <a:lnTo>
                      <a:pt x="34" y="142"/>
                    </a:lnTo>
                    <a:lnTo>
                      <a:pt x="38" y="142"/>
                    </a:lnTo>
                    <a:lnTo>
                      <a:pt x="38" y="146"/>
                    </a:lnTo>
                    <a:lnTo>
                      <a:pt x="38" y="150"/>
                    </a:lnTo>
                    <a:lnTo>
                      <a:pt x="34" y="150"/>
                    </a:lnTo>
                    <a:lnTo>
                      <a:pt x="34" y="152"/>
                    </a:lnTo>
                    <a:lnTo>
                      <a:pt x="30" y="152"/>
                    </a:lnTo>
                    <a:lnTo>
                      <a:pt x="26" y="150"/>
                    </a:lnTo>
                    <a:lnTo>
                      <a:pt x="26" y="152"/>
                    </a:lnTo>
                    <a:lnTo>
                      <a:pt x="22" y="152"/>
                    </a:lnTo>
                    <a:lnTo>
                      <a:pt x="22" y="152"/>
                    </a:lnTo>
                    <a:lnTo>
                      <a:pt x="22" y="152"/>
                    </a:lnTo>
                    <a:close/>
                    <a:moveTo>
                      <a:pt x="52" y="172"/>
                    </a:moveTo>
                    <a:lnTo>
                      <a:pt x="52" y="168"/>
                    </a:lnTo>
                    <a:lnTo>
                      <a:pt x="52" y="164"/>
                    </a:lnTo>
                    <a:lnTo>
                      <a:pt x="56" y="164"/>
                    </a:lnTo>
                    <a:lnTo>
                      <a:pt x="56" y="168"/>
                    </a:lnTo>
                    <a:lnTo>
                      <a:pt x="60" y="168"/>
                    </a:lnTo>
                    <a:lnTo>
                      <a:pt x="56" y="168"/>
                    </a:lnTo>
                    <a:lnTo>
                      <a:pt x="56" y="172"/>
                    </a:lnTo>
                    <a:lnTo>
                      <a:pt x="52" y="172"/>
                    </a:lnTo>
                    <a:lnTo>
                      <a:pt x="52" y="172"/>
                    </a:lnTo>
                    <a:lnTo>
                      <a:pt x="52" y="172"/>
                    </a:lnTo>
                    <a:close/>
                    <a:moveTo>
                      <a:pt x="128" y="210"/>
                    </a:moveTo>
                    <a:lnTo>
                      <a:pt x="132" y="210"/>
                    </a:lnTo>
                    <a:lnTo>
                      <a:pt x="128" y="210"/>
                    </a:lnTo>
                    <a:lnTo>
                      <a:pt x="128" y="210"/>
                    </a:lnTo>
                    <a:lnTo>
                      <a:pt x="128" y="210"/>
                    </a:lnTo>
                    <a:close/>
                    <a:moveTo>
                      <a:pt x="98" y="224"/>
                    </a:moveTo>
                    <a:lnTo>
                      <a:pt x="94" y="224"/>
                    </a:lnTo>
                    <a:lnTo>
                      <a:pt x="98" y="220"/>
                    </a:lnTo>
                    <a:lnTo>
                      <a:pt x="102" y="224"/>
                    </a:lnTo>
                    <a:lnTo>
                      <a:pt x="98" y="224"/>
                    </a:lnTo>
                    <a:lnTo>
                      <a:pt x="98" y="224"/>
                    </a:lnTo>
                    <a:lnTo>
                      <a:pt x="98" y="2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0" name="Freeform 127">
                <a:extLst>
                  <a:ext uri="{FF2B5EF4-FFF2-40B4-BE49-F238E27FC236}">
                    <a16:creationId xmlns:a16="http://schemas.microsoft.com/office/drawing/2014/main" id="{DDD7A347-C6F0-4020-BBEE-475878F34EAD}"/>
                  </a:ext>
                </a:extLst>
              </p:cNvPr>
              <p:cNvSpPr>
                <a:spLocks/>
              </p:cNvSpPr>
              <p:nvPr/>
            </p:nvSpPr>
            <p:spPr bwMode="auto">
              <a:xfrm>
                <a:off x="4138748" y="8879256"/>
                <a:ext cx="508834" cy="578538"/>
              </a:xfrm>
              <a:custGeom>
                <a:avLst/>
                <a:gdLst>
                  <a:gd name="T0" fmla="*/ 202 w 292"/>
                  <a:gd name="T1" fmla="*/ 10 h 332"/>
                  <a:gd name="T2" fmla="*/ 214 w 292"/>
                  <a:gd name="T3" fmla="*/ 4 h 332"/>
                  <a:gd name="T4" fmla="*/ 224 w 292"/>
                  <a:gd name="T5" fmla="*/ 4 h 332"/>
                  <a:gd name="T6" fmla="*/ 228 w 292"/>
                  <a:gd name="T7" fmla="*/ 4 h 332"/>
                  <a:gd name="T8" fmla="*/ 236 w 292"/>
                  <a:gd name="T9" fmla="*/ 8 h 332"/>
                  <a:gd name="T10" fmla="*/ 246 w 292"/>
                  <a:gd name="T11" fmla="*/ 8 h 332"/>
                  <a:gd name="T12" fmla="*/ 240 w 292"/>
                  <a:gd name="T13" fmla="*/ 10 h 332"/>
                  <a:gd name="T14" fmla="*/ 244 w 292"/>
                  <a:gd name="T15" fmla="*/ 26 h 332"/>
                  <a:gd name="T16" fmla="*/ 240 w 292"/>
                  <a:gd name="T17" fmla="*/ 44 h 332"/>
                  <a:gd name="T18" fmla="*/ 232 w 292"/>
                  <a:gd name="T19" fmla="*/ 56 h 332"/>
                  <a:gd name="T20" fmla="*/ 232 w 292"/>
                  <a:gd name="T21" fmla="*/ 66 h 332"/>
                  <a:gd name="T22" fmla="*/ 240 w 292"/>
                  <a:gd name="T23" fmla="*/ 78 h 332"/>
                  <a:gd name="T24" fmla="*/ 246 w 292"/>
                  <a:gd name="T25" fmla="*/ 90 h 332"/>
                  <a:gd name="T26" fmla="*/ 254 w 292"/>
                  <a:gd name="T27" fmla="*/ 112 h 332"/>
                  <a:gd name="T28" fmla="*/ 258 w 292"/>
                  <a:gd name="T29" fmla="*/ 130 h 332"/>
                  <a:gd name="T30" fmla="*/ 262 w 292"/>
                  <a:gd name="T31" fmla="*/ 142 h 332"/>
                  <a:gd name="T32" fmla="*/ 262 w 292"/>
                  <a:gd name="T33" fmla="*/ 160 h 332"/>
                  <a:gd name="T34" fmla="*/ 262 w 292"/>
                  <a:gd name="T35" fmla="*/ 180 h 332"/>
                  <a:gd name="T36" fmla="*/ 266 w 292"/>
                  <a:gd name="T37" fmla="*/ 194 h 332"/>
                  <a:gd name="T38" fmla="*/ 266 w 292"/>
                  <a:gd name="T39" fmla="*/ 216 h 332"/>
                  <a:gd name="T40" fmla="*/ 270 w 292"/>
                  <a:gd name="T41" fmla="*/ 232 h 332"/>
                  <a:gd name="T42" fmla="*/ 284 w 292"/>
                  <a:gd name="T43" fmla="*/ 236 h 332"/>
                  <a:gd name="T44" fmla="*/ 288 w 292"/>
                  <a:gd name="T45" fmla="*/ 254 h 332"/>
                  <a:gd name="T46" fmla="*/ 270 w 292"/>
                  <a:gd name="T47" fmla="*/ 270 h 332"/>
                  <a:gd name="T48" fmla="*/ 246 w 292"/>
                  <a:gd name="T49" fmla="*/ 284 h 332"/>
                  <a:gd name="T50" fmla="*/ 228 w 292"/>
                  <a:gd name="T51" fmla="*/ 300 h 332"/>
                  <a:gd name="T52" fmla="*/ 210 w 292"/>
                  <a:gd name="T53" fmla="*/ 320 h 332"/>
                  <a:gd name="T54" fmla="*/ 188 w 292"/>
                  <a:gd name="T55" fmla="*/ 328 h 332"/>
                  <a:gd name="T56" fmla="*/ 170 w 292"/>
                  <a:gd name="T57" fmla="*/ 328 h 332"/>
                  <a:gd name="T58" fmla="*/ 162 w 292"/>
                  <a:gd name="T59" fmla="*/ 314 h 332"/>
                  <a:gd name="T60" fmla="*/ 150 w 292"/>
                  <a:gd name="T61" fmla="*/ 306 h 332"/>
                  <a:gd name="T62" fmla="*/ 142 w 292"/>
                  <a:gd name="T63" fmla="*/ 300 h 332"/>
                  <a:gd name="T64" fmla="*/ 128 w 292"/>
                  <a:gd name="T65" fmla="*/ 284 h 332"/>
                  <a:gd name="T66" fmla="*/ 106 w 292"/>
                  <a:gd name="T67" fmla="*/ 266 h 332"/>
                  <a:gd name="T68" fmla="*/ 80 w 292"/>
                  <a:gd name="T69" fmla="*/ 242 h 332"/>
                  <a:gd name="T70" fmla="*/ 56 w 292"/>
                  <a:gd name="T71" fmla="*/ 224 h 332"/>
                  <a:gd name="T72" fmla="*/ 34 w 292"/>
                  <a:gd name="T73" fmla="*/ 210 h 332"/>
                  <a:gd name="T74" fmla="*/ 20 w 292"/>
                  <a:gd name="T75" fmla="*/ 198 h 332"/>
                  <a:gd name="T76" fmla="*/ 0 w 292"/>
                  <a:gd name="T77" fmla="*/ 180 h 332"/>
                  <a:gd name="T78" fmla="*/ 4 w 292"/>
                  <a:gd name="T79" fmla="*/ 154 h 332"/>
                  <a:gd name="T80" fmla="*/ 16 w 292"/>
                  <a:gd name="T81" fmla="*/ 146 h 332"/>
                  <a:gd name="T82" fmla="*/ 30 w 292"/>
                  <a:gd name="T83" fmla="*/ 142 h 332"/>
                  <a:gd name="T84" fmla="*/ 42 w 292"/>
                  <a:gd name="T85" fmla="*/ 134 h 332"/>
                  <a:gd name="T86" fmla="*/ 54 w 292"/>
                  <a:gd name="T87" fmla="*/ 126 h 332"/>
                  <a:gd name="T88" fmla="*/ 68 w 292"/>
                  <a:gd name="T89" fmla="*/ 116 h 332"/>
                  <a:gd name="T90" fmla="*/ 68 w 292"/>
                  <a:gd name="T91" fmla="*/ 108 h 332"/>
                  <a:gd name="T92" fmla="*/ 76 w 292"/>
                  <a:gd name="T93" fmla="*/ 100 h 332"/>
                  <a:gd name="T94" fmla="*/ 94 w 292"/>
                  <a:gd name="T95" fmla="*/ 94 h 332"/>
                  <a:gd name="T96" fmla="*/ 110 w 292"/>
                  <a:gd name="T97" fmla="*/ 94 h 332"/>
                  <a:gd name="T98" fmla="*/ 106 w 292"/>
                  <a:gd name="T99" fmla="*/ 86 h 332"/>
                  <a:gd name="T100" fmla="*/ 102 w 292"/>
                  <a:gd name="T101" fmla="*/ 66 h 332"/>
                  <a:gd name="T102" fmla="*/ 98 w 292"/>
                  <a:gd name="T103" fmla="*/ 52 h 332"/>
                  <a:gd name="T104" fmla="*/ 94 w 292"/>
                  <a:gd name="T105" fmla="*/ 40 h 332"/>
                  <a:gd name="T106" fmla="*/ 106 w 292"/>
                  <a:gd name="T107" fmla="*/ 34 h 332"/>
                  <a:gd name="T108" fmla="*/ 120 w 292"/>
                  <a:gd name="T109" fmla="*/ 22 h 332"/>
                  <a:gd name="T110" fmla="*/ 132 w 292"/>
                  <a:gd name="T111" fmla="*/ 18 h 332"/>
                  <a:gd name="T112" fmla="*/ 142 w 292"/>
                  <a:gd name="T113" fmla="*/ 10 h 332"/>
                  <a:gd name="T114" fmla="*/ 162 w 292"/>
                  <a:gd name="T115" fmla="*/ 10 h 332"/>
                  <a:gd name="T116" fmla="*/ 176 w 292"/>
                  <a:gd name="T117" fmla="*/ 8 h 332"/>
                  <a:gd name="T118" fmla="*/ 188 w 292"/>
                  <a:gd name="T119"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2" h="332">
                    <a:moveTo>
                      <a:pt x="188" y="4"/>
                    </a:moveTo>
                    <a:lnTo>
                      <a:pt x="192" y="4"/>
                    </a:lnTo>
                    <a:lnTo>
                      <a:pt x="194" y="8"/>
                    </a:lnTo>
                    <a:lnTo>
                      <a:pt x="198" y="10"/>
                    </a:lnTo>
                    <a:lnTo>
                      <a:pt x="202" y="10"/>
                    </a:lnTo>
                    <a:lnTo>
                      <a:pt x="202" y="8"/>
                    </a:lnTo>
                    <a:lnTo>
                      <a:pt x="206" y="8"/>
                    </a:lnTo>
                    <a:lnTo>
                      <a:pt x="210" y="8"/>
                    </a:lnTo>
                    <a:lnTo>
                      <a:pt x="210" y="4"/>
                    </a:lnTo>
                    <a:lnTo>
                      <a:pt x="214" y="4"/>
                    </a:lnTo>
                    <a:lnTo>
                      <a:pt x="214" y="0"/>
                    </a:lnTo>
                    <a:lnTo>
                      <a:pt x="216" y="0"/>
                    </a:lnTo>
                    <a:lnTo>
                      <a:pt x="216" y="4"/>
                    </a:lnTo>
                    <a:lnTo>
                      <a:pt x="220" y="4"/>
                    </a:lnTo>
                    <a:lnTo>
                      <a:pt x="224" y="4"/>
                    </a:lnTo>
                    <a:lnTo>
                      <a:pt x="228" y="4"/>
                    </a:lnTo>
                    <a:lnTo>
                      <a:pt x="224" y="4"/>
                    </a:lnTo>
                    <a:lnTo>
                      <a:pt x="224" y="0"/>
                    </a:lnTo>
                    <a:lnTo>
                      <a:pt x="228" y="0"/>
                    </a:lnTo>
                    <a:lnTo>
                      <a:pt x="228" y="4"/>
                    </a:lnTo>
                    <a:lnTo>
                      <a:pt x="228" y="0"/>
                    </a:lnTo>
                    <a:lnTo>
                      <a:pt x="228" y="4"/>
                    </a:lnTo>
                    <a:lnTo>
                      <a:pt x="232" y="4"/>
                    </a:lnTo>
                    <a:lnTo>
                      <a:pt x="236" y="4"/>
                    </a:lnTo>
                    <a:lnTo>
                      <a:pt x="236" y="8"/>
                    </a:lnTo>
                    <a:lnTo>
                      <a:pt x="240" y="8"/>
                    </a:lnTo>
                    <a:lnTo>
                      <a:pt x="240" y="4"/>
                    </a:lnTo>
                    <a:lnTo>
                      <a:pt x="244" y="4"/>
                    </a:lnTo>
                    <a:lnTo>
                      <a:pt x="246" y="4"/>
                    </a:lnTo>
                    <a:lnTo>
                      <a:pt x="246" y="8"/>
                    </a:lnTo>
                    <a:lnTo>
                      <a:pt x="244" y="8"/>
                    </a:lnTo>
                    <a:lnTo>
                      <a:pt x="244" y="10"/>
                    </a:lnTo>
                    <a:lnTo>
                      <a:pt x="240" y="10"/>
                    </a:lnTo>
                    <a:lnTo>
                      <a:pt x="240" y="14"/>
                    </a:lnTo>
                    <a:lnTo>
                      <a:pt x="240" y="10"/>
                    </a:lnTo>
                    <a:lnTo>
                      <a:pt x="244" y="14"/>
                    </a:lnTo>
                    <a:lnTo>
                      <a:pt x="244" y="18"/>
                    </a:lnTo>
                    <a:lnTo>
                      <a:pt x="240" y="22"/>
                    </a:lnTo>
                    <a:lnTo>
                      <a:pt x="240" y="26"/>
                    </a:lnTo>
                    <a:lnTo>
                      <a:pt x="244" y="26"/>
                    </a:lnTo>
                    <a:lnTo>
                      <a:pt x="244" y="30"/>
                    </a:lnTo>
                    <a:lnTo>
                      <a:pt x="244" y="34"/>
                    </a:lnTo>
                    <a:lnTo>
                      <a:pt x="244" y="38"/>
                    </a:lnTo>
                    <a:lnTo>
                      <a:pt x="240" y="40"/>
                    </a:lnTo>
                    <a:lnTo>
                      <a:pt x="240" y="44"/>
                    </a:lnTo>
                    <a:lnTo>
                      <a:pt x="240" y="48"/>
                    </a:lnTo>
                    <a:lnTo>
                      <a:pt x="236" y="48"/>
                    </a:lnTo>
                    <a:lnTo>
                      <a:pt x="236" y="52"/>
                    </a:lnTo>
                    <a:lnTo>
                      <a:pt x="236" y="56"/>
                    </a:lnTo>
                    <a:lnTo>
                      <a:pt x="232" y="56"/>
                    </a:lnTo>
                    <a:lnTo>
                      <a:pt x="232" y="60"/>
                    </a:lnTo>
                    <a:lnTo>
                      <a:pt x="228" y="60"/>
                    </a:lnTo>
                    <a:lnTo>
                      <a:pt x="228" y="64"/>
                    </a:lnTo>
                    <a:lnTo>
                      <a:pt x="232" y="64"/>
                    </a:lnTo>
                    <a:lnTo>
                      <a:pt x="232" y="66"/>
                    </a:lnTo>
                    <a:lnTo>
                      <a:pt x="232" y="70"/>
                    </a:lnTo>
                    <a:lnTo>
                      <a:pt x="232" y="74"/>
                    </a:lnTo>
                    <a:lnTo>
                      <a:pt x="236" y="74"/>
                    </a:lnTo>
                    <a:lnTo>
                      <a:pt x="240" y="74"/>
                    </a:lnTo>
                    <a:lnTo>
                      <a:pt x="240" y="78"/>
                    </a:lnTo>
                    <a:lnTo>
                      <a:pt x="240" y="82"/>
                    </a:lnTo>
                    <a:lnTo>
                      <a:pt x="244" y="82"/>
                    </a:lnTo>
                    <a:lnTo>
                      <a:pt x="244" y="86"/>
                    </a:lnTo>
                    <a:lnTo>
                      <a:pt x="244" y="90"/>
                    </a:lnTo>
                    <a:lnTo>
                      <a:pt x="246" y="90"/>
                    </a:lnTo>
                    <a:lnTo>
                      <a:pt x="250" y="94"/>
                    </a:lnTo>
                    <a:lnTo>
                      <a:pt x="250" y="96"/>
                    </a:lnTo>
                    <a:lnTo>
                      <a:pt x="254" y="96"/>
                    </a:lnTo>
                    <a:lnTo>
                      <a:pt x="254" y="104"/>
                    </a:lnTo>
                    <a:lnTo>
                      <a:pt x="254" y="112"/>
                    </a:lnTo>
                    <a:lnTo>
                      <a:pt x="254" y="116"/>
                    </a:lnTo>
                    <a:lnTo>
                      <a:pt x="258" y="120"/>
                    </a:lnTo>
                    <a:lnTo>
                      <a:pt x="258" y="124"/>
                    </a:lnTo>
                    <a:lnTo>
                      <a:pt x="258" y="126"/>
                    </a:lnTo>
                    <a:lnTo>
                      <a:pt x="258" y="130"/>
                    </a:lnTo>
                    <a:lnTo>
                      <a:pt x="254" y="130"/>
                    </a:lnTo>
                    <a:lnTo>
                      <a:pt x="258" y="134"/>
                    </a:lnTo>
                    <a:lnTo>
                      <a:pt x="258" y="138"/>
                    </a:lnTo>
                    <a:lnTo>
                      <a:pt x="262" y="138"/>
                    </a:lnTo>
                    <a:lnTo>
                      <a:pt x="262" y="142"/>
                    </a:lnTo>
                    <a:lnTo>
                      <a:pt x="262" y="146"/>
                    </a:lnTo>
                    <a:lnTo>
                      <a:pt x="262" y="150"/>
                    </a:lnTo>
                    <a:lnTo>
                      <a:pt x="262" y="154"/>
                    </a:lnTo>
                    <a:lnTo>
                      <a:pt x="262" y="156"/>
                    </a:lnTo>
                    <a:lnTo>
                      <a:pt x="262" y="160"/>
                    </a:lnTo>
                    <a:lnTo>
                      <a:pt x="262" y="164"/>
                    </a:lnTo>
                    <a:lnTo>
                      <a:pt x="262" y="168"/>
                    </a:lnTo>
                    <a:lnTo>
                      <a:pt x="266" y="172"/>
                    </a:lnTo>
                    <a:lnTo>
                      <a:pt x="266" y="176"/>
                    </a:lnTo>
                    <a:lnTo>
                      <a:pt x="262" y="180"/>
                    </a:lnTo>
                    <a:lnTo>
                      <a:pt x="262" y="182"/>
                    </a:lnTo>
                    <a:lnTo>
                      <a:pt x="262" y="186"/>
                    </a:lnTo>
                    <a:lnTo>
                      <a:pt x="262" y="190"/>
                    </a:lnTo>
                    <a:lnTo>
                      <a:pt x="266" y="190"/>
                    </a:lnTo>
                    <a:lnTo>
                      <a:pt x="266" y="194"/>
                    </a:lnTo>
                    <a:lnTo>
                      <a:pt x="262" y="198"/>
                    </a:lnTo>
                    <a:lnTo>
                      <a:pt x="258" y="202"/>
                    </a:lnTo>
                    <a:lnTo>
                      <a:pt x="258" y="206"/>
                    </a:lnTo>
                    <a:lnTo>
                      <a:pt x="262" y="212"/>
                    </a:lnTo>
                    <a:lnTo>
                      <a:pt x="266" y="216"/>
                    </a:lnTo>
                    <a:lnTo>
                      <a:pt x="266" y="220"/>
                    </a:lnTo>
                    <a:lnTo>
                      <a:pt x="266" y="224"/>
                    </a:lnTo>
                    <a:lnTo>
                      <a:pt x="266" y="228"/>
                    </a:lnTo>
                    <a:lnTo>
                      <a:pt x="270" y="228"/>
                    </a:lnTo>
                    <a:lnTo>
                      <a:pt x="270" y="232"/>
                    </a:lnTo>
                    <a:lnTo>
                      <a:pt x="272" y="236"/>
                    </a:lnTo>
                    <a:lnTo>
                      <a:pt x="272" y="232"/>
                    </a:lnTo>
                    <a:lnTo>
                      <a:pt x="276" y="232"/>
                    </a:lnTo>
                    <a:lnTo>
                      <a:pt x="280" y="236"/>
                    </a:lnTo>
                    <a:lnTo>
                      <a:pt x="284" y="236"/>
                    </a:lnTo>
                    <a:lnTo>
                      <a:pt x="288" y="236"/>
                    </a:lnTo>
                    <a:lnTo>
                      <a:pt x="292" y="242"/>
                    </a:lnTo>
                    <a:lnTo>
                      <a:pt x="292" y="250"/>
                    </a:lnTo>
                    <a:lnTo>
                      <a:pt x="292" y="254"/>
                    </a:lnTo>
                    <a:lnTo>
                      <a:pt x="288" y="254"/>
                    </a:lnTo>
                    <a:lnTo>
                      <a:pt x="280" y="262"/>
                    </a:lnTo>
                    <a:lnTo>
                      <a:pt x="276" y="262"/>
                    </a:lnTo>
                    <a:lnTo>
                      <a:pt x="276" y="266"/>
                    </a:lnTo>
                    <a:lnTo>
                      <a:pt x="272" y="266"/>
                    </a:lnTo>
                    <a:lnTo>
                      <a:pt x="270" y="270"/>
                    </a:lnTo>
                    <a:lnTo>
                      <a:pt x="266" y="270"/>
                    </a:lnTo>
                    <a:lnTo>
                      <a:pt x="262" y="272"/>
                    </a:lnTo>
                    <a:lnTo>
                      <a:pt x="258" y="276"/>
                    </a:lnTo>
                    <a:lnTo>
                      <a:pt x="250" y="280"/>
                    </a:lnTo>
                    <a:lnTo>
                      <a:pt x="246" y="284"/>
                    </a:lnTo>
                    <a:lnTo>
                      <a:pt x="246" y="288"/>
                    </a:lnTo>
                    <a:lnTo>
                      <a:pt x="240" y="292"/>
                    </a:lnTo>
                    <a:lnTo>
                      <a:pt x="236" y="296"/>
                    </a:lnTo>
                    <a:lnTo>
                      <a:pt x="232" y="296"/>
                    </a:lnTo>
                    <a:lnTo>
                      <a:pt x="228" y="300"/>
                    </a:lnTo>
                    <a:lnTo>
                      <a:pt x="220" y="306"/>
                    </a:lnTo>
                    <a:lnTo>
                      <a:pt x="216" y="310"/>
                    </a:lnTo>
                    <a:lnTo>
                      <a:pt x="216" y="314"/>
                    </a:lnTo>
                    <a:lnTo>
                      <a:pt x="214" y="316"/>
                    </a:lnTo>
                    <a:lnTo>
                      <a:pt x="210" y="320"/>
                    </a:lnTo>
                    <a:lnTo>
                      <a:pt x="206" y="324"/>
                    </a:lnTo>
                    <a:lnTo>
                      <a:pt x="202" y="324"/>
                    </a:lnTo>
                    <a:lnTo>
                      <a:pt x="198" y="324"/>
                    </a:lnTo>
                    <a:lnTo>
                      <a:pt x="194" y="324"/>
                    </a:lnTo>
                    <a:lnTo>
                      <a:pt x="188" y="328"/>
                    </a:lnTo>
                    <a:lnTo>
                      <a:pt x="184" y="328"/>
                    </a:lnTo>
                    <a:lnTo>
                      <a:pt x="180" y="328"/>
                    </a:lnTo>
                    <a:lnTo>
                      <a:pt x="176" y="328"/>
                    </a:lnTo>
                    <a:lnTo>
                      <a:pt x="172" y="332"/>
                    </a:lnTo>
                    <a:lnTo>
                      <a:pt x="170" y="328"/>
                    </a:lnTo>
                    <a:lnTo>
                      <a:pt x="170" y="324"/>
                    </a:lnTo>
                    <a:lnTo>
                      <a:pt x="170" y="320"/>
                    </a:lnTo>
                    <a:lnTo>
                      <a:pt x="170" y="316"/>
                    </a:lnTo>
                    <a:lnTo>
                      <a:pt x="166" y="314"/>
                    </a:lnTo>
                    <a:lnTo>
                      <a:pt x="162" y="314"/>
                    </a:lnTo>
                    <a:lnTo>
                      <a:pt x="158" y="314"/>
                    </a:lnTo>
                    <a:lnTo>
                      <a:pt x="158" y="310"/>
                    </a:lnTo>
                    <a:lnTo>
                      <a:pt x="154" y="310"/>
                    </a:lnTo>
                    <a:lnTo>
                      <a:pt x="150" y="310"/>
                    </a:lnTo>
                    <a:lnTo>
                      <a:pt x="150" y="306"/>
                    </a:lnTo>
                    <a:lnTo>
                      <a:pt x="146" y="306"/>
                    </a:lnTo>
                    <a:lnTo>
                      <a:pt x="146" y="302"/>
                    </a:lnTo>
                    <a:lnTo>
                      <a:pt x="142" y="302"/>
                    </a:lnTo>
                    <a:lnTo>
                      <a:pt x="140" y="300"/>
                    </a:lnTo>
                    <a:lnTo>
                      <a:pt x="142" y="300"/>
                    </a:lnTo>
                    <a:lnTo>
                      <a:pt x="142" y="296"/>
                    </a:lnTo>
                    <a:lnTo>
                      <a:pt x="140" y="296"/>
                    </a:lnTo>
                    <a:lnTo>
                      <a:pt x="136" y="292"/>
                    </a:lnTo>
                    <a:lnTo>
                      <a:pt x="132" y="284"/>
                    </a:lnTo>
                    <a:lnTo>
                      <a:pt x="128" y="284"/>
                    </a:lnTo>
                    <a:lnTo>
                      <a:pt x="124" y="280"/>
                    </a:lnTo>
                    <a:lnTo>
                      <a:pt x="116" y="276"/>
                    </a:lnTo>
                    <a:lnTo>
                      <a:pt x="114" y="272"/>
                    </a:lnTo>
                    <a:lnTo>
                      <a:pt x="110" y="270"/>
                    </a:lnTo>
                    <a:lnTo>
                      <a:pt x="106" y="266"/>
                    </a:lnTo>
                    <a:lnTo>
                      <a:pt x="98" y="262"/>
                    </a:lnTo>
                    <a:lnTo>
                      <a:pt x="94" y="258"/>
                    </a:lnTo>
                    <a:lnTo>
                      <a:pt x="90" y="250"/>
                    </a:lnTo>
                    <a:lnTo>
                      <a:pt x="84" y="246"/>
                    </a:lnTo>
                    <a:lnTo>
                      <a:pt x="80" y="242"/>
                    </a:lnTo>
                    <a:lnTo>
                      <a:pt x="76" y="240"/>
                    </a:lnTo>
                    <a:lnTo>
                      <a:pt x="72" y="236"/>
                    </a:lnTo>
                    <a:lnTo>
                      <a:pt x="64" y="232"/>
                    </a:lnTo>
                    <a:lnTo>
                      <a:pt x="60" y="228"/>
                    </a:lnTo>
                    <a:lnTo>
                      <a:pt x="56" y="224"/>
                    </a:lnTo>
                    <a:lnTo>
                      <a:pt x="54" y="224"/>
                    </a:lnTo>
                    <a:lnTo>
                      <a:pt x="50" y="220"/>
                    </a:lnTo>
                    <a:lnTo>
                      <a:pt x="46" y="216"/>
                    </a:lnTo>
                    <a:lnTo>
                      <a:pt x="42" y="212"/>
                    </a:lnTo>
                    <a:lnTo>
                      <a:pt x="34" y="210"/>
                    </a:lnTo>
                    <a:lnTo>
                      <a:pt x="30" y="206"/>
                    </a:lnTo>
                    <a:lnTo>
                      <a:pt x="28" y="202"/>
                    </a:lnTo>
                    <a:lnTo>
                      <a:pt x="24" y="202"/>
                    </a:lnTo>
                    <a:lnTo>
                      <a:pt x="24" y="198"/>
                    </a:lnTo>
                    <a:lnTo>
                      <a:pt x="20" y="198"/>
                    </a:lnTo>
                    <a:lnTo>
                      <a:pt x="16" y="194"/>
                    </a:lnTo>
                    <a:lnTo>
                      <a:pt x="8" y="190"/>
                    </a:lnTo>
                    <a:lnTo>
                      <a:pt x="8" y="186"/>
                    </a:lnTo>
                    <a:lnTo>
                      <a:pt x="0" y="182"/>
                    </a:lnTo>
                    <a:lnTo>
                      <a:pt x="0" y="180"/>
                    </a:lnTo>
                    <a:lnTo>
                      <a:pt x="0" y="176"/>
                    </a:lnTo>
                    <a:lnTo>
                      <a:pt x="0" y="172"/>
                    </a:lnTo>
                    <a:lnTo>
                      <a:pt x="0" y="156"/>
                    </a:lnTo>
                    <a:lnTo>
                      <a:pt x="4" y="156"/>
                    </a:lnTo>
                    <a:lnTo>
                      <a:pt x="4" y="154"/>
                    </a:lnTo>
                    <a:lnTo>
                      <a:pt x="8" y="154"/>
                    </a:lnTo>
                    <a:lnTo>
                      <a:pt x="8" y="150"/>
                    </a:lnTo>
                    <a:lnTo>
                      <a:pt x="12" y="150"/>
                    </a:lnTo>
                    <a:lnTo>
                      <a:pt x="12" y="146"/>
                    </a:lnTo>
                    <a:lnTo>
                      <a:pt x="16" y="146"/>
                    </a:lnTo>
                    <a:lnTo>
                      <a:pt x="20" y="146"/>
                    </a:lnTo>
                    <a:lnTo>
                      <a:pt x="20" y="142"/>
                    </a:lnTo>
                    <a:lnTo>
                      <a:pt x="24" y="142"/>
                    </a:lnTo>
                    <a:lnTo>
                      <a:pt x="28" y="142"/>
                    </a:lnTo>
                    <a:lnTo>
                      <a:pt x="30" y="142"/>
                    </a:lnTo>
                    <a:lnTo>
                      <a:pt x="30" y="138"/>
                    </a:lnTo>
                    <a:lnTo>
                      <a:pt x="34" y="138"/>
                    </a:lnTo>
                    <a:lnTo>
                      <a:pt x="38" y="138"/>
                    </a:lnTo>
                    <a:lnTo>
                      <a:pt x="42" y="138"/>
                    </a:lnTo>
                    <a:lnTo>
                      <a:pt x="42" y="134"/>
                    </a:lnTo>
                    <a:lnTo>
                      <a:pt x="46" y="134"/>
                    </a:lnTo>
                    <a:lnTo>
                      <a:pt x="50" y="134"/>
                    </a:lnTo>
                    <a:lnTo>
                      <a:pt x="50" y="130"/>
                    </a:lnTo>
                    <a:lnTo>
                      <a:pt x="54" y="130"/>
                    </a:lnTo>
                    <a:lnTo>
                      <a:pt x="54" y="126"/>
                    </a:lnTo>
                    <a:lnTo>
                      <a:pt x="54" y="124"/>
                    </a:lnTo>
                    <a:lnTo>
                      <a:pt x="56" y="124"/>
                    </a:lnTo>
                    <a:lnTo>
                      <a:pt x="60" y="124"/>
                    </a:lnTo>
                    <a:lnTo>
                      <a:pt x="64" y="120"/>
                    </a:lnTo>
                    <a:lnTo>
                      <a:pt x="68" y="116"/>
                    </a:lnTo>
                    <a:lnTo>
                      <a:pt x="72" y="116"/>
                    </a:lnTo>
                    <a:lnTo>
                      <a:pt x="72" y="112"/>
                    </a:lnTo>
                    <a:lnTo>
                      <a:pt x="68" y="112"/>
                    </a:lnTo>
                    <a:lnTo>
                      <a:pt x="72" y="108"/>
                    </a:lnTo>
                    <a:lnTo>
                      <a:pt x="68" y="108"/>
                    </a:lnTo>
                    <a:lnTo>
                      <a:pt x="68" y="104"/>
                    </a:lnTo>
                    <a:lnTo>
                      <a:pt x="72" y="100"/>
                    </a:lnTo>
                    <a:lnTo>
                      <a:pt x="72" y="104"/>
                    </a:lnTo>
                    <a:lnTo>
                      <a:pt x="76" y="104"/>
                    </a:lnTo>
                    <a:lnTo>
                      <a:pt x="76" y="100"/>
                    </a:lnTo>
                    <a:lnTo>
                      <a:pt x="80" y="100"/>
                    </a:lnTo>
                    <a:lnTo>
                      <a:pt x="84" y="100"/>
                    </a:lnTo>
                    <a:lnTo>
                      <a:pt x="84" y="96"/>
                    </a:lnTo>
                    <a:lnTo>
                      <a:pt x="90" y="94"/>
                    </a:lnTo>
                    <a:lnTo>
                      <a:pt x="94" y="94"/>
                    </a:lnTo>
                    <a:lnTo>
                      <a:pt x="98" y="94"/>
                    </a:lnTo>
                    <a:lnTo>
                      <a:pt x="102" y="94"/>
                    </a:lnTo>
                    <a:lnTo>
                      <a:pt x="106" y="94"/>
                    </a:lnTo>
                    <a:lnTo>
                      <a:pt x="106" y="96"/>
                    </a:lnTo>
                    <a:lnTo>
                      <a:pt x="110" y="94"/>
                    </a:lnTo>
                    <a:lnTo>
                      <a:pt x="106" y="94"/>
                    </a:lnTo>
                    <a:lnTo>
                      <a:pt x="106" y="90"/>
                    </a:lnTo>
                    <a:lnTo>
                      <a:pt x="110" y="90"/>
                    </a:lnTo>
                    <a:lnTo>
                      <a:pt x="110" y="86"/>
                    </a:lnTo>
                    <a:lnTo>
                      <a:pt x="106" y="86"/>
                    </a:lnTo>
                    <a:lnTo>
                      <a:pt x="106" y="82"/>
                    </a:lnTo>
                    <a:lnTo>
                      <a:pt x="102" y="78"/>
                    </a:lnTo>
                    <a:lnTo>
                      <a:pt x="102" y="74"/>
                    </a:lnTo>
                    <a:lnTo>
                      <a:pt x="102" y="70"/>
                    </a:lnTo>
                    <a:lnTo>
                      <a:pt x="102" y="66"/>
                    </a:lnTo>
                    <a:lnTo>
                      <a:pt x="98" y="64"/>
                    </a:lnTo>
                    <a:lnTo>
                      <a:pt x="102" y="64"/>
                    </a:lnTo>
                    <a:lnTo>
                      <a:pt x="102" y="60"/>
                    </a:lnTo>
                    <a:lnTo>
                      <a:pt x="98" y="56"/>
                    </a:lnTo>
                    <a:lnTo>
                      <a:pt x="98" y="52"/>
                    </a:lnTo>
                    <a:lnTo>
                      <a:pt x="102" y="52"/>
                    </a:lnTo>
                    <a:lnTo>
                      <a:pt x="98" y="52"/>
                    </a:lnTo>
                    <a:lnTo>
                      <a:pt x="98" y="48"/>
                    </a:lnTo>
                    <a:lnTo>
                      <a:pt x="98" y="44"/>
                    </a:lnTo>
                    <a:lnTo>
                      <a:pt x="94" y="40"/>
                    </a:lnTo>
                    <a:lnTo>
                      <a:pt x="98" y="40"/>
                    </a:lnTo>
                    <a:lnTo>
                      <a:pt x="98" y="38"/>
                    </a:lnTo>
                    <a:lnTo>
                      <a:pt x="102" y="38"/>
                    </a:lnTo>
                    <a:lnTo>
                      <a:pt x="102" y="34"/>
                    </a:lnTo>
                    <a:lnTo>
                      <a:pt x="106" y="34"/>
                    </a:lnTo>
                    <a:lnTo>
                      <a:pt x="106" y="30"/>
                    </a:lnTo>
                    <a:lnTo>
                      <a:pt x="110" y="30"/>
                    </a:lnTo>
                    <a:lnTo>
                      <a:pt x="114" y="26"/>
                    </a:lnTo>
                    <a:lnTo>
                      <a:pt x="116" y="26"/>
                    </a:lnTo>
                    <a:lnTo>
                      <a:pt x="120" y="22"/>
                    </a:lnTo>
                    <a:lnTo>
                      <a:pt x="120" y="26"/>
                    </a:lnTo>
                    <a:lnTo>
                      <a:pt x="124" y="26"/>
                    </a:lnTo>
                    <a:lnTo>
                      <a:pt x="124" y="22"/>
                    </a:lnTo>
                    <a:lnTo>
                      <a:pt x="128" y="18"/>
                    </a:lnTo>
                    <a:lnTo>
                      <a:pt x="132" y="18"/>
                    </a:lnTo>
                    <a:lnTo>
                      <a:pt x="132" y="14"/>
                    </a:lnTo>
                    <a:lnTo>
                      <a:pt x="136" y="14"/>
                    </a:lnTo>
                    <a:lnTo>
                      <a:pt x="140" y="14"/>
                    </a:lnTo>
                    <a:lnTo>
                      <a:pt x="140" y="10"/>
                    </a:lnTo>
                    <a:lnTo>
                      <a:pt x="142" y="10"/>
                    </a:lnTo>
                    <a:lnTo>
                      <a:pt x="146" y="10"/>
                    </a:lnTo>
                    <a:lnTo>
                      <a:pt x="150" y="10"/>
                    </a:lnTo>
                    <a:lnTo>
                      <a:pt x="154" y="10"/>
                    </a:lnTo>
                    <a:lnTo>
                      <a:pt x="158" y="10"/>
                    </a:lnTo>
                    <a:lnTo>
                      <a:pt x="162" y="10"/>
                    </a:lnTo>
                    <a:lnTo>
                      <a:pt x="166" y="10"/>
                    </a:lnTo>
                    <a:lnTo>
                      <a:pt x="166" y="8"/>
                    </a:lnTo>
                    <a:lnTo>
                      <a:pt x="170" y="8"/>
                    </a:lnTo>
                    <a:lnTo>
                      <a:pt x="172" y="8"/>
                    </a:lnTo>
                    <a:lnTo>
                      <a:pt x="176" y="8"/>
                    </a:lnTo>
                    <a:lnTo>
                      <a:pt x="176" y="4"/>
                    </a:lnTo>
                    <a:lnTo>
                      <a:pt x="180" y="4"/>
                    </a:lnTo>
                    <a:lnTo>
                      <a:pt x="184" y="4"/>
                    </a:lnTo>
                    <a:lnTo>
                      <a:pt x="188" y="4"/>
                    </a:lnTo>
                    <a:lnTo>
                      <a:pt x="188" y="4"/>
                    </a:lnTo>
                    <a:lnTo>
                      <a:pt x="188"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1" name="Freeform 128">
                <a:extLst>
                  <a:ext uri="{FF2B5EF4-FFF2-40B4-BE49-F238E27FC236}">
                    <a16:creationId xmlns:a16="http://schemas.microsoft.com/office/drawing/2014/main" id="{A90E8326-5B26-440D-B6BE-4219A088F7AD}"/>
                  </a:ext>
                </a:extLst>
              </p:cNvPr>
              <p:cNvSpPr>
                <a:spLocks noEditPoints="1"/>
              </p:cNvSpPr>
              <p:nvPr/>
            </p:nvSpPr>
            <p:spPr bwMode="auto">
              <a:xfrm>
                <a:off x="4647583" y="10158313"/>
                <a:ext cx="299724" cy="411250"/>
              </a:xfrm>
              <a:custGeom>
                <a:avLst/>
                <a:gdLst>
                  <a:gd name="T0" fmla="*/ 10 w 172"/>
                  <a:gd name="T1" fmla="*/ 12 h 236"/>
                  <a:gd name="T2" fmla="*/ 4 w 172"/>
                  <a:gd name="T3" fmla="*/ 22 h 236"/>
                  <a:gd name="T4" fmla="*/ 4 w 172"/>
                  <a:gd name="T5" fmla="*/ 8 h 236"/>
                  <a:gd name="T6" fmla="*/ 14 w 172"/>
                  <a:gd name="T7" fmla="*/ 0 h 236"/>
                  <a:gd name="T8" fmla="*/ 18 w 172"/>
                  <a:gd name="T9" fmla="*/ 4 h 236"/>
                  <a:gd name="T10" fmla="*/ 152 w 172"/>
                  <a:gd name="T11" fmla="*/ 232 h 236"/>
                  <a:gd name="T12" fmla="*/ 134 w 172"/>
                  <a:gd name="T13" fmla="*/ 232 h 236"/>
                  <a:gd name="T14" fmla="*/ 122 w 172"/>
                  <a:gd name="T15" fmla="*/ 232 h 236"/>
                  <a:gd name="T16" fmla="*/ 108 w 172"/>
                  <a:gd name="T17" fmla="*/ 232 h 236"/>
                  <a:gd name="T18" fmla="*/ 96 w 172"/>
                  <a:gd name="T19" fmla="*/ 228 h 236"/>
                  <a:gd name="T20" fmla="*/ 82 w 172"/>
                  <a:gd name="T21" fmla="*/ 224 h 236"/>
                  <a:gd name="T22" fmla="*/ 52 w 172"/>
                  <a:gd name="T23" fmla="*/ 224 h 236"/>
                  <a:gd name="T24" fmla="*/ 34 w 172"/>
                  <a:gd name="T25" fmla="*/ 224 h 236"/>
                  <a:gd name="T26" fmla="*/ 22 w 172"/>
                  <a:gd name="T27" fmla="*/ 216 h 236"/>
                  <a:gd name="T28" fmla="*/ 8 w 172"/>
                  <a:gd name="T29" fmla="*/ 220 h 236"/>
                  <a:gd name="T30" fmla="*/ 0 w 172"/>
                  <a:gd name="T31" fmla="*/ 212 h 236"/>
                  <a:gd name="T32" fmla="*/ 0 w 172"/>
                  <a:gd name="T33" fmla="*/ 198 h 236"/>
                  <a:gd name="T34" fmla="*/ 4 w 172"/>
                  <a:gd name="T35" fmla="*/ 182 h 236"/>
                  <a:gd name="T36" fmla="*/ 8 w 172"/>
                  <a:gd name="T37" fmla="*/ 168 h 236"/>
                  <a:gd name="T38" fmla="*/ 8 w 172"/>
                  <a:gd name="T39" fmla="*/ 154 h 236"/>
                  <a:gd name="T40" fmla="*/ 14 w 172"/>
                  <a:gd name="T41" fmla="*/ 146 h 236"/>
                  <a:gd name="T42" fmla="*/ 18 w 172"/>
                  <a:gd name="T43" fmla="*/ 142 h 236"/>
                  <a:gd name="T44" fmla="*/ 26 w 172"/>
                  <a:gd name="T45" fmla="*/ 130 h 236"/>
                  <a:gd name="T46" fmla="*/ 26 w 172"/>
                  <a:gd name="T47" fmla="*/ 116 h 236"/>
                  <a:gd name="T48" fmla="*/ 22 w 172"/>
                  <a:gd name="T49" fmla="*/ 100 h 236"/>
                  <a:gd name="T50" fmla="*/ 18 w 172"/>
                  <a:gd name="T51" fmla="*/ 90 h 236"/>
                  <a:gd name="T52" fmla="*/ 18 w 172"/>
                  <a:gd name="T53" fmla="*/ 74 h 236"/>
                  <a:gd name="T54" fmla="*/ 18 w 172"/>
                  <a:gd name="T55" fmla="*/ 74 h 236"/>
                  <a:gd name="T56" fmla="*/ 22 w 172"/>
                  <a:gd name="T57" fmla="*/ 64 h 236"/>
                  <a:gd name="T58" fmla="*/ 14 w 172"/>
                  <a:gd name="T59" fmla="*/ 52 h 236"/>
                  <a:gd name="T60" fmla="*/ 10 w 172"/>
                  <a:gd name="T61" fmla="*/ 42 h 236"/>
                  <a:gd name="T62" fmla="*/ 4 w 172"/>
                  <a:gd name="T63" fmla="*/ 26 h 236"/>
                  <a:gd name="T64" fmla="*/ 14 w 172"/>
                  <a:gd name="T65" fmla="*/ 22 h 236"/>
                  <a:gd name="T66" fmla="*/ 22 w 172"/>
                  <a:gd name="T67" fmla="*/ 22 h 236"/>
                  <a:gd name="T68" fmla="*/ 34 w 172"/>
                  <a:gd name="T69" fmla="*/ 26 h 236"/>
                  <a:gd name="T70" fmla="*/ 56 w 172"/>
                  <a:gd name="T71" fmla="*/ 22 h 236"/>
                  <a:gd name="T72" fmla="*/ 66 w 172"/>
                  <a:gd name="T73" fmla="*/ 26 h 236"/>
                  <a:gd name="T74" fmla="*/ 70 w 172"/>
                  <a:gd name="T75" fmla="*/ 42 h 236"/>
                  <a:gd name="T76" fmla="*/ 74 w 172"/>
                  <a:gd name="T77" fmla="*/ 52 h 236"/>
                  <a:gd name="T78" fmla="*/ 82 w 172"/>
                  <a:gd name="T79" fmla="*/ 64 h 236"/>
                  <a:gd name="T80" fmla="*/ 90 w 172"/>
                  <a:gd name="T81" fmla="*/ 60 h 236"/>
                  <a:gd name="T82" fmla="*/ 108 w 172"/>
                  <a:gd name="T83" fmla="*/ 60 h 236"/>
                  <a:gd name="T84" fmla="*/ 108 w 172"/>
                  <a:gd name="T85" fmla="*/ 52 h 236"/>
                  <a:gd name="T86" fmla="*/ 120 w 172"/>
                  <a:gd name="T87" fmla="*/ 44 h 236"/>
                  <a:gd name="T88" fmla="*/ 122 w 172"/>
                  <a:gd name="T89" fmla="*/ 48 h 236"/>
                  <a:gd name="T90" fmla="*/ 142 w 172"/>
                  <a:gd name="T91" fmla="*/ 52 h 236"/>
                  <a:gd name="T92" fmla="*/ 142 w 172"/>
                  <a:gd name="T93" fmla="*/ 68 h 236"/>
                  <a:gd name="T94" fmla="*/ 142 w 172"/>
                  <a:gd name="T95" fmla="*/ 82 h 236"/>
                  <a:gd name="T96" fmla="*/ 146 w 172"/>
                  <a:gd name="T97" fmla="*/ 98 h 236"/>
                  <a:gd name="T98" fmla="*/ 146 w 172"/>
                  <a:gd name="T99" fmla="*/ 108 h 236"/>
                  <a:gd name="T100" fmla="*/ 150 w 172"/>
                  <a:gd name="T101" fmla="*/ 112 h 236"/>
                  <a:gd name="T102" fmla="*/ 164 w 172"/>
                  <a:gd name="T103" fmla="*/ 112 h 236"/>
                  <a:gd name="T104" fmla="*/ 172 w 172"/>
                  <a:gd name="T105" fmla="*/ 112 h 236"/>
                  <a:gd name="T106" fmla="*/ 172 w 172"/>
                  <a:gd name="T107" fmla="*/ 126 h 236"/>
                  <a:gd name="T108" fmla="*/ 172 w 172"/>
                  <a:gd name="T109" fmla="*/ 146 h 236"/>
                  <a:gd name="T110" fmla="*/ 156 w 172"/>
                  <a:gd name="T111" fmla="*/ 146 h 236"/>
                  <a:gd name="T112" fmla="*/ 142 w 172"/>
                  <a:gd name="T113" fmla="*/ 160 h 236"/>
                  <a:gd name="T114" fmla="*/ 142 w 172"/>
                  <a:gd name="T115" fmla="*/ 180 h 236"/>
                  <a:gd name="T116" fmla="*/ 146 w 172"/>
                  <a:gd name="T117" fmla="*/ 202 h 236"/>
                  <a:gd name="T118" fmla="*/ 150 w 172"/>
                  <a:gd name="T119" fmla="*/ 212 h 236"/>
                  <a:gd name="T120" fmla="*/ 164 w 172"/>
                  <a:gd name="T121" fmla="*/ 2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236">
                    <a:moveTo>
                      <a:pt x="18" y="4"/>
                    </a:moveTo>
                    <a:lnTo>
                      <a:pt x="14" y="4"/>
                    </a:lnTo>
                    <a:lnTo>
                      <a:pt x="10" y="8"/>
                    </a:lnTo>
                    <a:lnTo>
                      <a:pt x="10" y="12"/>
                    </a:lnTo>
                    <a:lnTo>
                      <a:pt x="10" y="14"/>
                    </a:lnTo>
                    <a:lnTo>
                      <a:pt x="10" y="22"/>
                    </a:lnTo>
                    <a:lnTo>
                      <a:pt x="8" y="22"/>
                    </a:lnTo>
                    <a:lnTo>
                      <a:pt x="4" y="22"/>
                    </a:lnTo>
                    <a:lnTo>
                      <a:pt x="4" y="18"/>
                    </a:lnTo>
                    <a:lnTo>
                      <a:pt x="4" y="14"/>
                    </a:lnTo>
                    <a:lnTo>
                      <a:pt x="4" y="12"/>
                    </a:lnTo>
                    <a:lnTo>
                      <a:pt x="4" y="8"/>
                    </a:lnTo>
                    <a:lnTo>
                      <a:pt x="4" y="4"/>
                    </a:lnTo>
                    <a:lnTo>
                      <a:pt x="8" y="4"/>
                    </a:lnTo>
                    <a:lnTo>
                      <a:pt x="10" y="0"/>
                    </a:lnTo>
                    <a:lnTo>
                      <a:pt x="14" y="0"/>
                    </a:lnTo>
                    <a:lnTo>
                      <a:pt x="14" y="4"/>
                    </a:lnTo>
                    <a:lnTo>
                      <a:pt x="18" y="4"/>
                    </a:lnTo>
                    <a:lnTo>
                      <a:pt x="18" y="4"/>
                    </a:lnTo>
                    <a:lnTo>
                      <a:pt x="18" y="4"/>
                    </a:lnTo>
                    <a:close/>
                    <a:moveTo>
                      <a:pt x="164" y="228"/>
                    </a:moveTo>
                    <a:lnTo>
                      <a:pt x="160" y="228"/>
                    </a:lnTo>
                    <a:lnTo>
                      <a:pt x="156" y="228"/>
                    </a:lnTo>
                    <a:lnTo>
                      <a:pt x="152" y="232"/>
                    </a:lnTo>
                    <a:lnTo>
                      <a:pt x="150" y="232"/>
                    </a:lnTo>
                    <a:lnTo>
                      <a:pt x="142" y="232"/>
                    </a:lnTo>
                    <a:lnTo>
                      <a:pt x="134" y="236"/>
                    </a:lnTo>
                    <a:lnTo>
                      <a:pt x="134" y="232"/>
                    </a:lnTo>
                    <a:lnTo>
                      <a:pt x="130" y="232"/>
                    </a:lnTo>
                    <a:lnTo>
                      <a:pt x="126" y="236"/>
                    </a:lnTo>
                    <a:lnTo>
                      <a:pt x="122" y="236"/>
                    </a:lnTo>
                    <a:lnTo>
                      <a:pt x="122" y="232"/>
                    </a:lnTo>
                    <a:lnTo>
                      <a:pt x="120" y="232"/>
                    </a:lnTo>
                    <a:lnTo>
                      <a:pt x="116" y="232"/>
                    </a:lnTo>
                    <a:lnTo>
                      <a:pt x="112" y="232"/>
                    </a:lnTo>
                    <a:lnTo>
                      <a:pt x="108" y="232"/>
                    </a:lnTo>
                    <a:lnTo>
                      <a:pt x="104" y="232"/>
                    </a:lnTo>
                    <a:lnTo>
                      <a:pt x="100" y="232"/>
                    </a:lnTo>
                    <a:lnTo>
                      <a:pt x="96" y="232"/>
                    </a:lnTo>
                    <a:lnTo>
                      <a:pt x="96" y="228"/>
                    </a:lnTo>
                    <a:lnTo>
                      <a:pt x="94" y="224"/>
                    </a:lnTo>
                    <a:lnTo>
                      <a:pt x="90" y="224"/>
                    </a:lnTo>
                    <a:lnTo>
                      <a:pt x="86" y="224"/>
                    </a:lnTo>
                    <a:lnTo>
                      <a:pt x="82" y="224"/>
                    </a:lnTo>
                    <a:lnTo>
                      <a:pt x="78" y="224"/>
                    </a:lnTo>
                    <a:lnTo>
                      <a:pt x="66" y="224"/>
                    </a:lnTo>
                    <a:lnTo>
                      <a:pt x="60" y="224"/>
                    </a:lnTo>
                    <a:lnTo>
                      <a:pt x="52" y="224"/>
                    </a:lnTo>
                    <a:lnTo>
                      <a:pt x="44" y="224"/>
                    </a:lnTo>
                    <a:lnTo>
                      <a:pt x="40" y="224"/>
                    </a:lnTo>
                    <a:lnTo>
                      <a:pt x="38" y="224"/>
                    </a:lnTo>
                    <a:lnTo>
                      <a:pt x="34" y="224"/>
                    </a:lnTo>
                    <a:lnTo>
                      <a:pt x="30" y="224"/>
                    </a:lnTo>
                    <a:lnTo>
                      <a:pt x="30" y="220"/>
                    </a:lnTo>
                    <a:lnTo>
                      <a:pt x="26" y="220"/>
                    </a:lnTo>
                    <a:lnTo>
                      <a:pt x="22" y="216"/>
                    </a:lnTo>
                    <a:lnTo>
                      <a:pt x="18" y="216"/>
                    </a:lnTo>
                    <a:lnTo>
                      <a:pt x="14" y="216"/>
                    </a:lnTo>
                    <a:lnTo>
                      <a:pt x="10" y="220"/>
                    </a:lnTo>
                    <a:lnTo>
                      <a:pt x="8" y="220"/>
                    </a:lnTo>
                    <a:lnTo>
                      <a:pt x="4" y="220"/>
                    </a:lnTo>
                    <a:lnTo>
                      <a:pt x="0" y="220"/>
                    </a:lnTo>
                    <a:lnTo>
                      <a:pt x="0" y="216"/>
                    </a:lnTo>
                    <a:lnTo>
                      <a:pt x="0" y="212"/>
                    </a:lnTo>
                    <a:lnTo>
                      <a:pt x="0" y="210"/>
                    </a:lnTo>
                    <a:lnTo>
                      <a:pt x="0" y="206"/>
                    </a:lnTo>
                    <a:lnTo>
                      <a:pt x="0" y="202"/>
                    </a:lnTo>
                    <a:lnTo>
                      <a:pt x="0" y="198"/>
                    </a:lnTo>
                    <a:lnTo>
                      <a:pt x="0" y="194"/>
                    </a:lnTo>
                    <a:lnTo>
                      <a:pt x="4" y="190"/>
                    </a:lnTo>
                    <a:lnTo>
                      <a:pt x="4" y="186"/>
                    </a:lnTo>
                    <a:lnTo>
                      <a:pt x="4" y="182"/>
                    </a:lnTo>
                    <a:lnTo>
                      <a:pt x="4" y="180"/>
                    </a:lnTo>
                    <a:lnTo>
                      <a:pt x="8" y="176"/>
                    </a:lnTo>
                    <a:lnTo>
                      <a:pt x="8" y="172"/>
                    </a:lnTo>
                    <a:lnTo>
                      <a:pt x="8" y="168"/>
                    </a:lnTo>
                    <a:lnTo>
                      <a:pt x="8" y="164"/>
                    </a:lnTo>
                    <a:lnTo>
                      <a:pt x="8" y="160"/>
                    </a:lnTo>
                    <a:lnTo>
                      <a:pt x="10" y="156"/>
                    </a:lnTo>
                    <a:lnTo>
                      <a:pt x="8" y="154"/>
                    </a:lnTo>
                    <a:lnTo>
                      <a:pt x="10" y="154"/>
                    </a:lnTo>
                    <a:lnTo>
                      <a:pt x="10" y="150"/>
                    </a:lnTo>
                    <a:lnTo>
                      <a:pt x="14" y="150"/>
                    </a:lnTo>
                    <a:lnTo>
                      <a:pt x="14" y="146"/>
                    </a:lnTo>
                    <a:lnTo>
                      <a:pt x="14" y="142"/>
                    </a:lnTo>
                    <a:lnTo>
                      <a:pt x="18" y="142"/>
                    </a:lnTo>
                    <a:lnTo>
                      <a:pt x="18" y="138"/>
                    </a:lnTo>
                    <a:lnTo>
                      <a:pt x="18" y="142"/>
                    </a:lnTo>
                    <a:lnTo>
                      <a:pt x="22" y="138"/>
                    </a:lnTo>
                    <a:lnTo>
                      <a:pt x="22" y="134"/>
                    </a:lnTo>
                    <a:lnTo>
                      <a:pt x="26" y="134"/>
                    </a:lnTo>
                    <a:lnTo>
                      <a:pt x="26" y="130"/>
                    </a:lnTo>
                    <a:lnTo>
                      <a:pt x="26" y="126"/>
                    </a:lnTo>
                    <a:lnTo>
                      <a:pt x="26" y="124"/>
                    </a:lnTo>
                    <a:lnTo>
                      <a:pt x="26" y="120"/>
                    </a:lnTo>
                    <a:lnTo>
                      <a:pt x="26" y="116"/>
                    </a:lnTo>
                    <a:lnTo>
                      <a:pt x="30" y="112"/>
                    </a:lnTo>
                    <a:lnTo>
                      <a:pt x="26" y="108"/>
                    </a:lnTo>
                    <a:lnTo>
                      <a:pt x="26" y="104"/>
                    </a:lnTo>
                    <a:lnTo>
                      <a:pt x="22" y="100"/>
                    </a:lnTo>
                    <a:lnTo>
                      <a:pt x="22" y="98"/>
                    </a:lnTo>
                    <a:lnTo>
                      <a:pt x="22" y="94"/>
                    </a:lnTo>
                    <a:lnTo>
                      <a:pt x="18" y="94"/>
                    </a:lnTo>
                    <a:lnTo>
                      <a:pt x="18" y="90"/>
                    </a:lnTo>
                    <a:lnTo>
                      <a:pt x="18" y="86"/>
                    </a:lnTo>
                    <a:lnTo>
                      <a:pt x="18" y="82"/>
                    </a:lnTo>
                    <a:lnTo>
                      <a:pt x="14" y="78"/>
                    </a:lnTo>
                    <a:lnTo>
                      <a:pt x="18" y="74"/>
                    </a:lnTo>
                    <a:lnTo>
                      <a:pt x="18" y="78"/>
                    </a:lnTo>
                    <a:lnTo>
                      <a:pt x="14" y="78"/>
                    </a:lnTo>
                    <a:lnTo>
                      <a:pt x="18" y="78"/>
                    </a:lnTo>
                    <a:lnTo>
                      <a:pt x="18" y="74"/>
                    </a:lnTo>
                    <a:lnTo>
                      <a:pt x="22" y="74"/>
                    </a:lnTo>
                    <a:lnTo>
                      <a:pt x="22" y="70"/>
                    </a:lnTo>
                    <a:lnTo>
                      <a:pt x="22" y="68"/>
                    </a:lnTo>
                    <a:lnTo>
                      <a:pt x="22" y="64"/>
                    </a:lnTo>
                    <a:lnTo>
                      <a:pt x="18" y="64"/>
                    </a:lnTo>
                    <a:lnTo>
                      <a:pt x="18" y="60"/>
                    </a:lnTo>
                    <a:lnTo>
                      <a:pt x="18" y="56"/>
                    </a:lnTo>
                    <a:lnTo>
                      <a:pt x="14" y="52"/>
                    </a:lnTo>
                    <a:lnTo>
                      <a:pt x="14" y="48"/>
                    </a:lnTo>
                    <a:lnTo>
                      <a:pt x="14" y="44"/>
                    </a:lnTo>
                    <a:lnTo>
                      <a:pt x="14" y="42"/>
                    </a:lnTo>
                    <a:lnTo>
                      <a:pt x="10" y="42"/>
                    </a:lnTo>
                    <a:lnTo>
                      <a:pt x="10" y="38"/>
                    </a:lnTo>
                    <a:lnTo>
                      <a:pt x="8" y="34"/>
                    </a:lnTo>
                    <a:lnTo>
                      <a:pt x="8" y="30"/>
                    </a:lnTo>
                    <a:lnTo>
                      <a:pt x="4" y="26"/>
                    </a:lnTo>
                    <a:lnTo>
                      <a:pt x="8" y="26"/>
                    </a:lnTo>
                    <a:lnTo>
                      <a:pt x="10" y="26"/>
                    </a:lnTo>
                    <a:lnTo>
                      <a:pt x="14" y="26"/>
                    </a:lnTo>
                    <a:lnTo>
                      <a:pt x="14" y="22"/>
                    </a:lnTo>
                    <a:lnTo>
                      <a:pt x="18" y="22"/>
                    </a:lnTo>
                    <a:lnTo>
                      <a:pt x="18" y="26"/>
                    </a:lnTo>
                    <a:lnTo>
                      <a:pt x="18" y="22"/>
                    </a:lnTo>
                    <a:lnTo>
                      <a:pt x="22" y="22"/>
                    </a:lnTo>
                    <a:lnTo>
                      <a:pt x="26" y="22"/>
                    </a:lnTo>
                    <a:lnTo>
                      <a:pt x="30" y="22"/>
                    </a:lnTo>
                    <a:lnTo>
                      <a:pt x="34" y="22"/>
                    </a:lnTo>
                    <a:lnTo>
                      <a:pt x="34" y="26"/>
                    </a:lnTo>
                    <a:lnTo>
                      <a:pt x="38" y="26"/>
                    </a:lnTo>
                    <a:lnTo>
                      <a:pt x="40" y="22"/>
                    </a:lnTo>
                    <a:lnTo>
                      <a:pt x="44" y="22"/>
                    </a:lnTo>
                    <a:lnTo>
                      <a:pt x="56" y="22"/>
                    </a:lnTo>
                    <a:lnTo>
                      <a:pt x="60" y="22"/>
                    </a:lnTo>
                    <a:lnTo>
                      <a:pt x="64" y="22"/>
                    </a:lnTo>
                    <a:lnTo>
                      <a:pt x="66" y="22"/>
                    </a:lnTo>
                    <a:lnTo>
                      <a:pt x="66" y="26"/>
                    </a:lnTo>
                    <a:lnTo>
                      <a:pt x="66" y="30"/>
                    </a:lnTo>
                    <a:lnTo>
                      <a:pt x="66" y="34"/>
                    </a:lnTo>
                    <a:lnTo>
                      <a:pt x="70" y="38"/>
                    </a:lnTo>
                    <a:lnTo>
                      <a:pt x="70" y="42"/>
                    </a:lnTo>
                    <a:lnTo>
                      <a:pt x="70" y="44"/>
                    </a:lnTo>
                    <a:lnTo>
                      <a:pt x="70" y="48"/>
                    </a:lnTo>
                    <a:lnTo>
                      <a:pt x="74" y="48"/>
                    </a:lnTo>
                    <a:lnTo>
                      <a:pt x="74" y="52"/>
                    </a:lnTo>
                    <a:lnTo>
                      <a:pt x="78" y="56"/>
                    </a:lnTo>
                    <a:lnTo>
                      <a:pt x="78" y="60"/>
                    </a:lnTo>
                    <a:lnTo>
                      <a:pt x="82" y="60"/>
                    </a:lnTo>
                    <a:lnTo>
                      <a:pt x="82" y="64"/>
                    </a:lnTo>
                    <a:lnTo>
                      <a:pt x="86" y="60"/>
                    </a:lnTo>
                    <a:lnTo>
                      <a:pt x="86" y="64"/>
                    </a:lnTo>
                    <a:lnTo>
                      <a:pt x="90" y="64"/>
                    </a:lnTo>
                    <a:lnTo>
                      <a:pt x="90" y="60"/>
                    </a:lnTo>
                    <a:lnTo>
                      <a:pt x="94" y="60"/>
                    </a:lnTo>
                    <a:lnTo>
                      <a:pt x="96" y="60"/>
                    </a:lnTo>
                    <a:lnTo>
                      <a:pt x="100" y="60"/>
                    </a:lnTo>
                    <a:lnTo>
                      <a:pt x="108" y="60"/>
                    </a:lnTo>
                    <a:lnTo>
                      <a:pt x="104" y="60"/>
                    </a:lnTo>
                    <a:lnTo>
                      <a:pt x="104" y="56"/>
                    </a:lnTo>
                    <a:lnTo>
                      <a:pt x="108" y="56"/>
                    </a:lnTo>
                    <a:lnTo>
                      <a:pt x="108" y="52"/>
                    </a:lnTo>
                    <a:lnTo>
                      <a:pt x="108" y="48"/>
                    </a:lnTo>
                    <a:lnTo>
                      <a:pt x="108" y="44"/>
                    </a:lnTo>
                    <a:lnTo>
                      <a:pt x="116" y="44"/>
                    </a:lnTo>
                    <a:lnTo>
                      <a:pt x="120" y="44"/>
                    </a:lnTo>
                    <a:lnTo>
                      <a:pt x="120" y="42"/>
                    </a:lnTo>
                    <a:lnTo>
                      <a:pt x="122" y="42"/>
                    </a:lnTo>
                    <a:lnTo>
                      <a:pt x="122" y="44"/>
                    </a:lnTo>
                    <a:lnTo>
                      <a:pt x="122" y="48"/>
                    </a:lnTo>
                    <a:lnTo>
                      <a:pt x="130" y="48"/>
                    </a:lnTo>
                    <a:lnTo>
                      <a:pt x="138" y="48"/>
                    </a:lnTo>
                    <a:lnTo>
                      <a:pt x="142" y="48"/>
                    </a:lnTo>
                    <a:lnTo>
                      <a:pt x="142" y="52"/>
                    </a:lnTo>
                    <a:lnTo>
                      <a:pt x="142" y="56"/>
                    </a:lnTo>
                    <a:lnTo>
                      <a:pt x="142" y="60"/>
                    </a:lnTo>
                    <a:lnTo>
                      <a:pt x="142" y="64"/>
                    </a:lnTo>
                    <a:lnTo>
                      <a:pt x="142" y="68"/>
                    </a:lnTo>
                    <a:lnTo>
                      <a:pt x="142" y="70"/>
                    </a:lnTo>
                    <a:lnTo>
                      <a:pt x="142" y="74"/>
                    </a:lnTo>
                    <a:lnTo>
                      <a:pt x="142" y="78"/>
                    </a:lnTo>
                    <a:lnTo>
                      <a:pt x="142" y="82"/>
                    </a:lnTo>
                    <a:lnTo>
                      <a:pt x="142" y="86"/>
                    </a:lnTo>
                    <a:lnTo>
                      <a:pt x="142" y="90"/>
                    </a:lnTo>
                    <a:lnTo>
                      <a:pt x="146" y="94"/>
                    </a:lnTo>
                    <a:lnTo>
                      <a:pt x="146" y="98"/>
                    </a:lnTo>
                    <a:lnTo>
                      <a:pt x="150" y="100"/>
                    </a:lnTo>
                    <a:lnTo>
                      <a:pt x="150" y="104"/>
                    </a:lnTo>
                    <a:lnTo>
                      <a:pt x="150" y="108"/>
                    </a:lnTo>
                    <a:lnTo>
                      <a:pt x="146" y="108"/>
                    </a:lnTo>
                    <a:lnTo>
                      <a:pt x="146" y="112"/>
                    </a:lnTo>
                    <a:lnTo>
                      <a:pt x="146" y="116"/>
                    </a:lnTo>
                    <a:lnTo>
                      <a:pt x="150" y="116"/>
                    </a:lnTo>
                    <a:lnTo>
                      <a:pt x="150" y="112"/>
                    </a:lnTo>
                    <a:lnTo>
                      <a:pt x="152" y="112"/>
                    </a:lnTo>
                    <a:lnTo>
                      <a:pt x="156" y="112"/>
                    </a:lnTo>
                    <a:lnTo>
                      <a:pt x="160" y="112"/>
                    </a:lnTo>
                    <a:lnTo>
                      <a:pt x="164" y="112"/>
                    </a:lnTo>
                    <a:lnTo>
                      <a:pt x="168" y="112"/>
                    </a:lnTo>
                    <a:lnTo>
                      <a:pt x="172" y="112"/>
                    </a:lnTo>
                    <a:lnTo>
                      <a:pt x="172" y="108"/>
                    </a:lnTo>
                    <a:lnTo>
                      <a:pt x="172" y="112"/>
                    </a:lnTo>
                    <a:lnTo>
                      <a:pt x="172" y="116"/>
                    </a:lnTo>
                    <a:lnTo>
                      <a:pt x="172" y="120"/>
                    </a:lnTo>
                    <a:lnTo>
                      <a:pt x="172" y="124"/>
                    </a:lnTo>
                    <a:lnTo>
                      <a:pt x="172" y="126"/>
                    </a:lnTo>
                    <a:lnTo>
                      <a:pt x="172" y="134"/>
                    </a:lnTo>
                    <a:lnTo>
                      <a:pt x="172" y="138"/>
                    </a:lnTo>
                    <a:lnTo>
                      <a:pt x="172" y="142"/>
                    </a:lnTo>
                    <a:lnTo>
                      <a:pt x="172" y="146"/>
                    </a:lnTo>
                    <a:lnTo>
                      <a:pt x="168" y="146"/>
                    </a:lnTo>
                    <a:lnTo>
                      <a:pt x="164" y="146"/>
                    </a:lnTo>
                    <a:lnTo>
                      <a:pt x="160" y="146"/>
                    </a:lnTo>
                    <a:lnTo>
                      <a:pt x="156" y="146"/>
                    </a:lnTo>
                    <a:lnTo>
                      <a:pt x="150" y="146"/>
                    </a:lnTo>
                    <a:lnTo>
                      <a:pt x="142" y="146"/>
                    </a:lnTo>
                    <a:lnTo>
                      <a:pt x="142" y="154"/>
                    </a:lnTo>
                    <a:lnTo>
                      <a:pt x="142" y="160"/>
                    </a:lnTo>
                    <a:lnTo>
                      <a:pt x="142" y="164"/>
                    </a:lnTo>
                    <a:lnTo>
                      <a:pt x="142" y="172"/>
                    </a:lnTo>
                    <a:lnTo>
                      <a:pt x="142" y="176"/>
                    </a:lnTo>
                    <a:lnTo>
                      <a:pt x="142" y="180"/>
                    </a:lnTo>
                    <a:lnTo>
                      <a:pt x="142" y="190"/>
                    </a:lnTo>
                    <a:lnTo>
                      <a:pt x="142" y="198"/>
                    </a:lnTo>
                    <a:lnTo>
                      <a:pt x="142" y="202"/>
                    </a:lnTo>
                    <a:lnTo>
                      <a:pt x="146" y="202"/>
                    </a:lnTo>
                    <a:lnTo>
                      <a:pt x="146" y="206"/>
                    </a:lnTo>
                    <a:lnTo>
                      <a:pt x="146" y="210"/>
                    </a:lnTo>
                    <a:lnTo>
                      <a:pt x="150" y="210"/>
                    </a:lnTo>
                    <a:lnTo>
                      <a:pt x="150" y="212"/>
                    </a:lnTo>
                    <a:lnTo>
                      <a:pt x="152" y="216"/>
                    </a:lnTo>
                    <a:lnTo>
                      <a:pt x="160" y="224"/>
                    </a:lnTo>
                    <a:lnTo>
                      <a:pt x="164" y="228"/>
                    </a:lnTo>
                    <a:lnTo>
                      <a:pt x="164" y="228"/>
                    </a:lnTo>
                    <a:lnTo>
                      <a:pt x="164" y="2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2" name="Freeform 129">
                <a:extLst>
                  <a:ext uri="{FF2B5EF4-FFF2-40B4-BE49-F238E27FC236}">
                    <a16:creationId xmlns:a16="http://schemas.microsoft.com/office/drawing/2014/main" id="{A9D9900E-09A9-4595-B962-CD7E73AB70D2}"/>
                  </a:ext>
                </a:extLst>
              </p:cNvPr>
              <p:cNvSpPr>
                <a:spLocks/>
              </p:cNvSpPr>
              <p:nvPr/>
            </p:nvSpPr>
            <p:spPr bwMode="auto">
              <a:xfrm>
                <a:off x="4375740" y="9652963"/>
                <a:ext cx="76674" cy="188199"/>
              </a:xfrm>
              <a:custGeom>
                <a:avLst/>
                <a:gdLst>
                  <a:gd name="T0" fmla="*/ 30 w 44"/>
                  <a:gd name="T1" fmla="*/ 90 h 108"/>
                  <a:gd name="T2" fmla="*/ 26 w 44"/>
                  <a:gd name="T3" fmla="*/ 96 h 108"/>
                  <a:gd name="T4" fmla="*/ 26 w 44"/>
                  <a:gd name="T5" fmla="*/ 104 h 108"/>
                  <a:gd name="T6" fmla="*/ 26 w 44"/>
                  <a:gd name="T7" fmla="*/ 104 h 108"/>
                  <a:gd name="T8" fmla="*/ 22 w 44"/>
                  <a:gd name="T9" fmla="*/ 104 h 108"/>
                  <a:gd name="T10" fmla="*/ 18 w 44"/>
                  <a:gd name="T11" fmla="*/ 108 h 108"/>
                  <a:gd name="T12" fmla="*/ 10 w 44"/>
                  <a:gd name="T13" fmla="*/ 108 h 108"/>
                  <a:gd name="T14" fmla="*/ 10 w 44"/>
                  <a:gd name="T15" fmla="*/ 108 h 108"/>
                  <a:gd name="T16" fmla="*/ 14 w 44"/>
                  <a:gd name="T17" fmla="*/ 108 h 108"/>
                  <a:gd name="T18" fmla="*/ 10 w 44"/>
                  <a:gd name="T19" fmla="*/ 100 h 108"/>
                  <a:gd name="T20" fmla="*/ 10 w 44"/>
                  <a:gd name="T21" fmla="*/ 100 h 108"/>
                  <a:gd name="T22" fmla="*/ 10 w 44"/>
                  <a:gd name="T23" fmla="*/ 96 h 108"/>
                  <a:gd name="T24" fmla="*/ 10 w 44"/>
                  <a:gd name="T25" fmla="*/ 90 h 108"/>
                  <a:gd name="T26" fmla="*/ 10 w 44"/>
                  <a:gd name="T27" fmla="*/ 86 h 108"/>
                  <a:gd name="T28" fmla="*/ 10 w 44"/>
                  <a:gd name="T29" fmla="*/ 78 h 108"/>
                  <a:gd name="T30" fmla="*/ 10 w 44"/>
                  <a:gd name="T31" fmla="*/ 66 h 108"/>
                  <a:gd name="T32" fmla="*/ 10 w 44"/>
                  <a:gd name="T33" fmla="*/ 60 h 108"/>
                  <a:gd name="T34" fmla="*/ 10 w 44"/>
                  <a:gd name="T35" fmla="*/ 56 h 108"/>
                  <a:gd name="T36" fmla="*/ 6 w 44"/>
                  <a:gd name="T37" fmla="*/ 56 h 108"/>
                  <a:gd name="T38" fmla="*/ 6 w 44"/>
                  <a:gd name="T39" fmla="*/ 52 h 108"/>
                  <a:gd name="T40" fmla="*/ 6 w 44"/>
                  <a:gd name="T41" fmla="*/ 48 h 108"/>
                  <a:gd name="T42" fmla="*/ 6 w 44"/>
                  <a:gd name="T43" fmla="*/ 40 h 108"/>
                  <a:gd name="T44" fmla="*/ 0 w 44"/>
                  <a:gd name="T45" fmla="*/ 38 h 108"/>
                  <a:gd name="T46" fmla="*/ 0 w 44"/>
                  <a:gd name="T47" fmla="*/ 34 h 108"/>
                  <a:gd name="T48" fmla="*/ 0 w 44"/>
                  <a:gd name="T49" fmla="*/ 30 h 108"/>
                  <a:gd name="T50" fmla="*/ 0 w 44"/>
                  <a:gd name="T51" fmla="*/ 26 h 108"/>
                  <a:gd name="T52" fmla="*/ 2 w 44"/>
                  <a:gd name="T53" fmla="*/ 22 h 108"/>
                  <a:gd name="T54" fmla="*/ 6 w 44"/>
                  <a:gd name="T55" fmla="*/ 18 h 108"/>
                  <a:gd name="T56" fmla="*/ 6 w 44"/>
                  <a:gd name="T57" fmla="*/ 18 h 108"/>
                  <a:gd name="T58" fmla="*/ 10 w 44"/>
                  <a:gd name="T59" fmla="*/ 18 h 108"/>
                  <a:gd name="T60" fmla="*/ 14 w 44"/>
                  <a:gd name="T61" fmla="*/ 18 h 108"/>
                  <a:gd name="T62" fmla="*/ 18 w 44"/>
                  <a:gd name="T63" fmla="*/ 18 h 108"/>
                  <a:gd name="T64" fmla="*/ 18 w 44"/>
                  <a:gd name="T65" fmla="*/ 14 h 108"/>
                  <a:gd name="T66" fmla="*/ 22 w 44"/>
                  <a:gd name="T67" fmla="*/ 12 h 108"/>
                  <a:gd name="T68" fmla="*/ 22 w 44"/>
                  <a:gd name="T69" fmla="*/ 8 h 108"/>
                  <a:gd name="T70" fmla="*/ 26 w 44"/>
                  <a:gd name="T71" fmla="*/ 4 h 108"/>
                  <a:gd name="T72" fmla="*/ 30 w 44"/>
                  <a:gd name="T73" fmla="*/ 0 h 108"/>
                  <a:gd name="T74" fmla="*/ 34 w 44"/>
                  <a:gd name="T75" fmla="*/ 8 h 108"/>
                  <a:gd name="T76" fmla="*/ 36 w 44"/>
                  <a:gd name="T77" fmla="*/ 12 h 108"/>
                  <a:gd name="T78" fmla="*/ 36 w 44"/>
                  <a:gd name="T79" fmla="*/ 12 h 108"/>
                  <a:gd name="T80" fmla="*/ 40 w 44"/>
                  <a:gd name="T81" fmla="*/ 14 h 108"/>
                  <a:gd name="T82" fmla="*/ 40 w 44"/>
                  <a:gd name="T83" fmla="*/ 22 h 108"/>
                  <a:gd name="T84" fmla="*/ 40 w 44"/>
                  <a:gd name="T85" fmla="*/ 26 h 108"/>
                  <a:gd name="T86" fmla="*/ 40 w 44"/>
                  <a:gd name="T87" fmla="*/ 30 h 108"/>
                  <a:gd name="T88" fmla="*/ 44 w 44"/>
                  <a:gd name="T89" fmla="*/ 30 h 108"/>
                  <a:gd name="T90" fmla="*/ 40 w 44"/>
                  <a:gd name="T91" fmla="*/ 38 h 108"/>
                  <a:gd name="T92" fmla="*/ 40 w 44"/>
                  <a:gd name="T93" fmla="*/ 38 h 108"/>
                  <a:gd name="T94" fmla="*/ 40 w 44"/>
                  <a:gd name="T95" fmla="*/ 40 h 108"/>
                  <a:gd name="T96" fmla="*/ 36 w 44"/>
                  <a:gd name="T97" fmla="*/ 44 h 108"/>
                  <a:gd name="T98" fmla="*/ 36 w 44"/>
                  <a:gd name="T99" fmla="*/ 48 h 108"/>
                  <a:gd name="T100" fmla="*/ 34 w 44"/>
                  <a:gd name="T101" fmla="*/ 52 h 108"/>
                  <a:gd name="T102" fmla="*/ 34 w 44"/>
                  <a:gd name="T103" fmla="*/ 56 h 108"/>
                  <a:gd name="T104" fmla="*/ 30 w 44"/>
                  <a:gd name="T105" fmla="*/ 60 h 108"/>
                  <a:gd name="T106" fmla="*/ 30 w 44"/>
                  <a:gd name="T107" fmla="*/ 60 h 108"/>
                  <a:gd name="T108" fmla="*/ 26 w 44"/>
                  <a:gd name="T109" fmla="*/ 66 h 108"/>
                  <a:gd name="T110" fmla="*/ 26 w 44"/>
                  <a:gd name="T111" fmla="*/ 70 h 108"/>
                  <a:gd name="T112" fmla="*/ 26 w 44"/>
                  <a:gd name="T113" fmla="*/ 74 h 108"/>
                  <a:gd name="T114" fmla="*/ 26 w 44"/>
                  <a:gd name="T115" fmla="*/ 78 h 108"/>
                  <a:gd name="T116" fmla="*/ 26 w 44"/>
                  <a:gd name="T117" fmla="*/ 82 h 108"/>
                  <a:gd name="T118" fmla="*/ 26 w 44"/>
                  <a:gd name="T119" fmla="*/ 8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08">
                    <a:moveTo>
                      <a:pt x="26" y="82"/>
                    </a:moveTo>
                    <a:lnTo>
                      <a:pt x="26" y="82"/>
                    </a:lnTo>
                    <a:lnTo>
                      <a:pt x="26" y="86"/>
                    </a:lnTo>
                    <a:lnTo>
                      <a:pt x="30" y="90"/>
                    </a:lnTo>
                    <a:lnTo>
                      <a:pt x="30" y="92"/>
                    </a:lnTo>
                    <a:lnTo>
                      <a:pt x="26" y="92"/>
                    </a:lnTo>
                    <a:lnTo>
                      <a:pt x="26" y="96"/>
                    </a:lnTo>
                    <a:lnTo>
                      <a:pt x="26" y="96"/>
                    </a:lnTo>
                    <a:lnTo>
                      <a:pt x="26" y="96"/>
                    </a:lnTo>
                    <a:lnTo>
                      <a:pt x="26" y="100"/>
                    </a:lnTo>
                    <a:lnTo>
                      <a:pt x="26" y="100"/>
                    </a:lnTo>
                    <a:lnTo>
                      <a:pt x="26" y="104"/>
                    </a:lnTo>
                    <a:lnTo>
                      <a:pt x="26" y="104"/>
                    </a:lnTo>
                    <a:lnTo>
                      <a:pt x="26" y="104"/>
                    </a:lnTo>
                    <a:lnTo>
                      <a:pt x="26" y="104"/>
                    </a:lnTo>
                    <a:lnTo>
                      <a:pt x="26" y="104"/>
                    </a:lnTo>
                    <a:lnTo>
                      <a:pt x="22" y="104"/>
                    </a:lnTo>
                    <a:lnTo>
                      <a:pt x="22" y="104"/>
                    </a:lnTo>
                    <a:lnTo>
                      <a:pt x="22" y="104"/>
                    </a:lnTo>
                    <a:lnTo>
                      <a:pt x="22" y="104"/>
                    </a:lnTo>
                    <a:lnTo>
                      <a:pt x="22" y="104"/>
                    </a:lnTo>
                    <a:lnTo>
                      <a:pt x="22" y="104"/>
                    </a:lnTo>
                    <a:lnTo>
                      <a:pt x="22" y="108"/>
                    </a:lnTo>
                    <a:lnTo>
                      <a:pt x="18" y="108"/>
                    </a:lnTo>
                    <a:lnTo>
                      <a:pt x="18" y="108"/>
                    </a:lnTo>
                    <a:lnTo>
                      <a:pt x="14" y="108"/>
                    </a:lnTo>
                    <a:lnTo>
                      <a:pt x="14" y="108"/>
                    </a:lnTo>
                    <a:lnTo>
                      <a:pt x="10" y="108"/>
                    </a:lnTo>
                    <a:lnTo>
                      <a:pt x="10" y="108"/>
                    </a:lnTo>
                    <a:lnTo>
                      <a:pt x="10" y="108"/>
                    </a:lnTo>
                    <a:lnTo>
                      <a:pt x="10" y="108"/>
                    </a:lnTo>
                    <a:lnTo>
                      <a:pt x="10" y="108"/>
                    </a:lnTo>
                    <a:lnTo>
                      <a:pt x="10" y="108"/>
                    </a:lnTo>
                    <a:lnTo>
                      <a:pt x="14" y="108"/>
                    </a:lnTo>
                    <a:lnTo>
                      <a:pt x="14" y="108"/>
                    </a:lnTo>
                    <a:lnTo>
                      <a:pt x="14" y="108"/>
                    </a:lnTo>
                    <a:lnTo>
                      <a:pt x="14" y="104"/>
                    </a:lnTo>
                    <a:lnTo>
                      <a:pt x="14" y="104"/>
                    </a:lnTo>
                    <a:lnTo>
                      <a:pt x="10" y="100"/>
                    </a:lnTo>
                    <a:lnTo>
                      <a:pt x="10" y="100"/>
                    </a:lnTo>
                    <a:lnTo>
                      <a:pt x="10" y="100"/>
                    </a:lnTo>
                    <a:lnTo>
                      <a:pt x="10" y="100"/>
                    </a:lnTo>
                    <a:lnTo>
                      <a:pt x="10" y="100"/>
                    </a:lnTo>
                    <a:lnTo>
                      <a:pt x="10" y="100"/>
                    </a:lnTo>
                    <a:lnTo>
                      <a:pt x="10" y="100"/>
                    </a:lnTo>
                    <a:lnTo>
                      <a:pt x="10" y="96"/>
                    </a:lnTo>
                    <a:lnTo>
                      <a:pt x="10" y="96"/>
                    </a:lnTo>
                    <a:lnTo>
                      <a:pt x="10" y="96"/>
                    </a:lnTo>
                    <a:lnTo>
                      <a:pt x="10" y="96"/>
                    </a:lnTo>
                    <a:lnTo>
                      <a:pt x="10" y="92"/>
                    </a:lnTo>
                    <a:lnTo>
                      <a:pt x="10" y="92"/>
                    </a:lnTo>
                    <a:lnTo>
                      <a:pt x="10" y="90"/>
                    </a:lnTo>
                    <a:lnTo>
                      <a:pt x="10" y="90"/>
                    </a:lnTo>
                    <a:lnTo>
                      <a:pt x="10" y="86"/>
                    </a:lnTo>
                    <a:lnTo>
                      <a:pt x="10" y="86"/>
                    </a:lnTo>
                    <a:lnTo>
                      <a:pt x="10" y="86"/>
                    </a:lnTo>
                    <a:lnTo>
                      <a:pt x="10" y="86"/>
                    </a:lnTo>
                    <a:lnTo>
                      <a:pt x="10" y="86"/>
                    </a:lnTo>
                    <a:lnTo>
                      <a:pt x="10" y="82"/>
                    </a:lnTo>
                    <a:lnTo>
                      <a:pt x="10" y="78"/>
                    </a:lnTo>
                    <a:lnTo>
                      <a:pt x="10" y="70"/>
                    </a:lnTo>
                    <a:lnTo>
                      <a:pt x="10" y="70"/>
                    </a:lnTo>
                    <a:lnTo>
                      <a:pt x="10" y="70"/>
                    </a:lnTo>
                    <a:lnTo>
                      <a:pt x="10" y="66"/>
                    </a:lnTo>
                    <a:lnTo>
                      <a:pt x="10" y="64"/>
                    </a:lnTo>
                    <a:lnTo>
                      <a:pt x="10" y="64"/>
                    </a:lnTo>
                    <a:lnTo>
                      <a:pt x="10" y="60"/>
                    </a:lnTo>
                    <a:lnTo>
                      <a:pt x="10" y="60"/>
                    </a:lnTo>
                    <a:lnTo>
                      <a:pt x="10" y="56"/>
                    </a:lnTo>
                    <a:lnTo>
                      <a:pt x="10" y="56"/>
                    </a:lnTo>
                    <a:lnTo>
                      <a:pt x="10" y="56"/>
                    </a:lnTo>
                    <a:lnTo>
                      <a:pt x="10" y="56"/>
                    </a:lnTo>
                    <a:lnTo>
                      <a:pt x="10" y="56"/>
                    </a:lnTo>
                    <a:lnTo>
                      <a:pt x="6" y="56"/>
                    </a:lnTo>
                    <a:lnTo>
                      <a:pt x="6" y="56"/>
                    </a:lnTo>
                    <a:lnTo>
                      <a:pt x="6" y="56"/>
                    </a:lnTo>
                    <a:lnTo>
                      <a:pt x="6" y="52"/>
                    </a:lnTo>
                    <a:lnTo>
                      <a:pt x="6" y="52"/>
                    </a:lnTo>
                    <a:lnTo>
                      <a:pt x="6" y="52"/>
                    </a:lnTo>
                    <a:lnTo>
                      <a:pt x="6" y="52"/>
                    </a:lnTo>
                    <a:lnTo>
                      <a:pt x="6" y="52"/>
                    </a:lnTo>
                    <a:lnTo>
                      <a:pt x="6" y="52"/>
                    </a:lnTo>
                    <a:lnTo>
                      <a:pt x="6" y="48"/>
                    </a:lnTo>
                    <a:lnTo>
                      <a:pt x="6" y="48"/>
                    </a:lnTo>
                    <a:lnTo>
                      <a:pt x="6" y="44"/>
                    </a:lnTo>
                    <a:lnTo>
                      <a:pt x="6" y="44"/>
                    </a:lnTo>
                    <a:lnTo>
                      <a:pt x="6" y="40"/>
                    </a:lnTo>
                    <a:lnTo>
                      <a:pt x="6" y="40"/>
                    </a:lnTo>
                    <a:lnTo>
                      <a:pt x="2" y="40"/>
                    </a:lnTo>
                    <a:lnTo>
                      <a:pt x="2" y="40"/>
                    </a:lnTo>
                    <a:lnTo>
                      <a:pt x="2" y="40"/>
                    </a:lnTo>
                    <a:lnTo>
                      <a:pt x="0" y="38"/>
                    </a:lnTo>
                    <a:lnTo>
                      <a:pt x="0" y="34"/>
                    </a:lnTo>
                    <a:lnTo>
                      <a:pt x="0" y="34"/>
                    </a:lnTo>
                    <a:lnTo>
                      <a:pt x="0" y="34"/>
                    </a:lnTo>
                    <a:lnTo>
                      <a:pt x="0" y="34"/>
                    </a:lnTo>
                    <a:lnTo>
                      <a:pt x="0" y="34"/>
                    </a:lnTo>
                    <a:lnTo>
                      <a:pt x="0" y="30"/>
                    </a:lnTo>
                    <a:lnTo>
                      <a:pt x="0" y="30"/>
                    </a:lnTo>
                    <a:lnTo>
                      <a:pt x="0" y="30"/>
                    </a:lnTo>
                    <a:lnTo>
                      <a:pt x="0" y="30"/>
                    </a:lnTo>
                    <a:lnTo>
                      <a:pt x="0" y="30"/>
                    </a:lnTo>
                    <a:lnTo>
                      <a:pt x="0" y="30"/>
                    </a:lnTo>
                    <a:lnTo>
                      <a:pt x="0" y="26"/>
                    </a:lnTo>
                    <a:lnTo>
                      <a:pt x="0" y="26"/>
                    </a:lnTo>
                    <a:lnTo>
                      <a:pt x="2" y="26"/>
                    </a:lnTo>
                    <a:lnTo>
                      <a:pt x="2" y="26"/>
                    </a:lnTo>
                    <a:lnTo>
                      <a:pt x="2" y="22"/>
                    </a:lnTo>
                    <a:lnTo>
                      <a:pt x="2" y="22"/>
                    </a:lnTo>
                    <a:lnTo>
                      <a:pt x="6" y="22"/>
                    </a:lnTo>
                    <a:lnTo>
                      <a:pt x="6" y="22"/>
                    </a:lnTo>
                    <a:lnTo>
                      <a:pt x="6" y="18"/>
                    </a:lnTo>
                    <a:lnTo>
                      <a:pt x="6" y="18"/>
                    </a:lnTo>
                    <a:lnTo>
                      <a:pt x="6" y="18"/>
                    </a:lnTo>
                    <a:lnTo>
                      <a:pt x="6" y="18"/>
                    </a:lnTo>
                    <a:lnTo>
                      <a:pt x="6" y="18"/>
                    </a:lnTo>
                    <a:lnTo>
                      <a:pt x="6" y="18"/>
                    </a:lnTo>
                    <a:lnTo>
                      <a:pt x="10" y="18"/>
                    </a:lnTo>
                    <a:lnTo>
                      <a:pt x="10" y="18"/>
                    </a:lnTo>
                    <a:lnTo>
                      <a:pt x="10" y="18"/>
                    </a:lnTo>
                    <a:lnTo>
                      <a:pt x="10" y="18"/>
                    </a:lnTo>
                    <a:lnTo>
                      <a:pt x="10" y="18"/>
                    </a:lnTo>
                    <a:lnTo>
                      <a:pt x="14" y="18"/>
                    </a:lnTo>
                    <a:lnTo>
                      <a:pt x="14" y="18"/>
                    </a:lnTo>
                    <a:lnTo>
                      <a:pt x="14" y="18"/>
                    </a:lnTo>
                    <a:lnTo>
                      <a:pt x="14" y="18"/>
                    </a:lnTo>
                    <a:lnTo>
                      <a:pt x="18" y="18"/>
                    </a:lnTo>
                    <a:lnTo>
                      <a:pt x="18" y="18"/>
                    </a:lnTo>
                    <a:lnTo>
                      <a:pt x="18" y="18"/>
                    </a:lnTo>
                    <a:lnTo>
                      <a:pt x="18" y="18"/>
                    </a:lnTo>
                    <a:lnTo>
                      <a:pt x="18" y="18"/>
                    </a:lnTo>
                    <a:lnTo>
                      <a:pt x="18" y="14"/>
                    </a:lnTo>
                    <a:lnTo>
                      <a:pt x="22" y="14"/>
                    </a:lnTo>
                    <a:lnTo>
                      <a:pt x="22" y="14"/>
                    </a:lnTo>
                    <a:lnTo>
                      <a:pt x="22" y="12"/>
                    </a:lnTo>
                    <a:lnTo>
                      <a:pt x="22" y="12"/>
                    </a:lnTo>
                    <a:lnTo>
                      <a:pt x="22" y="12"/>
                    </a:lnTo>
                    <a:lnTo>
                      <a:pt x="22" y="12"/>
                    </a:lnTo>
                    <a:lnTo>
                      <a:pt x="22" y="8"/>
                    </a:lnTo>
                    <a:lnTo>
                      <a:pt x="22" y="8"/>
                    </a:lnTo>
                    <a:lnTo>
                      <a:pt x="22" y="4"/>
                    </a:lnTo>
                    <a:lnTo>
                      <a:pt x="22" y="4"/>
                    </a:lnTo>
                    <a:lnTo>
                      <a:pt x="26" y="4"/>
                    </a:lnTo>
                    <a:lnTo>
                      <a:pt x="26" y="4"/>
                    </a:lnTo>
                    <a:lnTo>
                      <a:pt x="26" y="4"/>
                    </a:lnTo>
                    <a:lnTo>
                      <a:pt x="26" y="4"/>
                    </a:lnTo>
                    <a:lnTo>
                      <a:pt x="30" y="4"/>
                    </a:lnTo>
                    <a:lnTo>
                      <a:pt x="30" y="0"/>
                    </a:lnTo>
                    <a:lnTo>
                      <a:pt x="30" y="4"/>
                    </a:lnTo>
                    <a:lnTo>
                      <a:pt x="30" y="4"/>
                    </a:lnTo>
                    <a:lnTo>
                      <a:pt x="34" y="8"/>
                    </a:lnTo>
                    <a:lnTo>
                      <a:pt x="34" y="8"/>
                    </a:lnTo>
                    <a:lnTo>
                      <a:pt x="34" y="8"/>
                    </a:lnTo>
                    <a:lnTo>
                      <a:pt x="34" y="12"/>
                    </a:lnTo>
                    <a:lnTo>
                      <a:pt x="36" y="12"/>
                    </a:lnTo>
                    <a:lnTo>
                      <a:pt x="36" y="12"/>
                    </a:lnTo>
                    <a:lnTo>
                      <a:pt x="36" y="12"/>
                    </a:lnTo>
                    <a:lnTo>
                      <a:pt x="36" y="12"/>
                    </a:lnTo>
                    <a:lnTo>
                      <a:pt x="36" y="12"/>
                    </a:lnTo>
                    <a:lnTo>
                      <a:pt x="36" y="12"/>
                    </a:lnTo>
                    <a:lnTo>
                      <a:pt x="36" y="12"/>
                    </a:lnTo>
                    <a:lnTo>
                      <a:pt x="40" y="14"/>
                    </a:lnTo>
                    <a:lnTo>
                      <a:pt x="40" y="14"/>
                    </a:lnTo>
                    <a:lnTo>
                      <a:pt x="40" y="14"/>
                    </a:lnTo>
                    <a:lnTo>
                      <a:pt x="36" y="14"/>
                    </a:lnTo>
                    <a:lnTo>
                      <a:pt x="36" y="18"/>
                    </a:lnTo>
                    <a:lnTo>
                      <a:pt x="40" y="22"/>
                    </a:lnTo>
                    <a:lnTo>
                      <a:pt x="40" y="22"/>
                    </a:lnTo>
                    <a:lnTo>
                      <a:pt x="40" y="22"/>
                    </a:lnTo>
                    <a:lnTo>
                      <a:pt x="40" y="22"/>
                    </a:lnTo>
                    <a:lnTo>
                      <a:pt x="40" y="26"/>
                    </a:lnTo>
                    <a:lnTo>
                      <a:pt x="40" y="26"/>
                    </a:lnTo>
                    <a:lnTo>
                      <a:pt x="40" y="26"/>
                    </a:lnTo>
                    <a:lnTo>
                      <a:pt x="40" y="26"/>
                    </a:lnTo>
                    <a:lnTo>
                      <a:pt x="40" y="30"/>
                    </a:lnTo>
                    <a:lnTo>
                      <a:pt x="40" y="30"/>
                    </a:lnTo>
                    <a:lnTo>
                      <a:pt x="40" y="30"/>
                    </a:lnTo>
                    <a:lnTo>
                      <a:pt x="40" y="30"/>
                    </a:lnTo>
                    <a:lnTo>
                      <a:pt x="44" y="30"/>
                    </a:lnTo>
                    <a:lnTo>
                      <a:pt x="44" y="30"/>
                    </a:lnTo>
                    <a:lnTo>
                      <a:pt x="44" y="34"/>
                    </a:lnTo>
                    <a:lnTo>
                      <a:pt x="40" y="34"/>
                    </a:lnTo>
                    <a:lnTo>
                      <a:pt x="40" y="38"/>
                    </a:lnTo>
                    <a:lnTo>
                      <a:pt x="40" y="38"/>
                    </a:lnTo>
                    <a:lnTo>
                      <a:pt x="40" y="38"/>
                    </a:lnTo>
                    <a:lnTo>
                      <a:pt x="40" y="38"/>
                    </a:lnTo>
                    <a:lnTo>
                      <a:pt x="40" y="38"/>
                    </a:lnTo>
                    <a:lnTo>
                      <a:pt x="40" y="38"/>
                    </a:lnTo>
                    <a:lnTo>
                      <a:pt x="40" y="40"/>
                    </a:lnTo>
                    <a:lnTo>
                      <a:pt x="40" y="40"/>
                    </a:lnTo>
                    <a:lnTo>
                      <a:pt x="40" y="40"/>
                    </a:lnTo>
                    <a:lnTo>
                      <a:pt x="40" y="40"/>
                    </a:lnTo>
                    <a:lnTo>
                      <a:pt x="40" y="44"/>
                    </a:lnTo>
                    <a:lnTo>
                      <a:pt x="40" y="44"/>
                    </a:lnTo>
                    <a:lnTo>
                      <a:pt x="36" y="44"/>
                    </a:lnTo>
                    <a:lnTo>
                      <a:pt x="36" y="44"/>
                    </a:lnTo>
                    <a:lnTo>
                      <a:pt x="36" y="44"/>
                    </a:lnTo>
                    <a:lnTo>
                      <a:pt x="36" y="48"/>
                    </a:lnTo>
                    <a:lnTo>
                      <a:pt x="36" y="48"/>
                    </a:lnTo>
                    <a:lnTo>
                      <a:pt x="36" y="48"/>
                    </a:lnTo>
                    <a:lnTo>
                      <a:pt x="36" y="48"/>
                    </a:lnTo>
                    <a:lnTo>
                      <a:pt x="36" y="48"/>
                    </a:lnTo>
                    <a:lnTo>
                      <a:pt x="36" y="48"/>
                    </a:lnTo>
                    <a:lnTo>
                      <a:pt x="34" y="52"/>
                    </a:lnTo>
                    <a:lnTo>
                      <a:pt x="34" y="52"/>
                    </a:lnTo>
                    <a:lnTo>
                      <a:pt x="34" y="52"/>
                    </a:lnTo>
                    <a:lnTo>
                      <a:pt x="34" y="52"/>
                    </a:lnTo>
                    <a:lnTo>
                      <a:pt x="34" y="56"/>
                    </a:lnTo>
                    <a:lnTo>
                      <a:pt x="34" y="56"/>
                    </a:lnTo>
                    <a:lnTo>
                      <a:pt x="34" y="60"/>
                    </a:lnTo>
                    <a:lnTo>
                      <a:pt x="30" y="60"/>
                    </a:lnTo>
                    <a:lnTo>
                      <a:pt x="30" y="60"/>
                    </a:lnTo>
                    <a:lnTo>
                      <a:pt x="30" y="60"/>
                    </a:lnTo>
                    <a:lnTo>
                      <a:pt x="30" y="60"/>
                    </a:lnTo>
                    <a:lnTo>
                      <a:pt x="30" y="60"/>
                    </a:lnTo>
                    <a:lnTo>
                      <a:pt x="30" y="60"/>
                    </a:lnTo>
                    <a:lnTo>
                      <a:pt x="26" y="64"/>
                    </a:lnTo>
                    <a:lnTo>
                      <a:pt x="26" y="64"/>
                    </a:lnTo>
                    <a:lnTo>
                      <a:pt x="26" y="64"/>
                    </a:lnTo>
                    <a:lnTo>
                      <a:pt x="26" y="66"/>
                    </a:lnTo>
                    <a:lnTo>
                      <a:pt x="26" y="66"/>
                    </a:lnTo>
                    <a:lnTo>
                      <a:pt x="26" y="66"/>
                    </a:lnTo>
                    <a:lnTo>
                      <a:pt x="26" y="66"/>
                    </a:lnTo>
                    <a:lnTo>
                      <a:pt x="26" y="70"/>
                    </a:lnTo>
                    <a:lnTo>
                      <a:pt x="26" y="70"/>
                    </a:lnTo>
                    <a:lnTo>
                      <a:pt x="26" y="70"/>
                    </a:lnTo>
                    <a:lnTo>
                      <a:pt x="26" y="70"/>
                    </a:lnTo>
                    <a:lnTo>
                      <a:pt x="26" y="74"/>
                    </a:lnTo>
                    <a:lnTo>
                      <a:pt x="26" y="74"/>
                    </a:lnTo>
                    <a:lnTo>
                      <a:pt x="26" y="74"/>
                    </a:lnTo>
                    <a:lnTo>
                      <a:pt x="26" y="74"/>
                    </a:lnTo>
                    <a:lnTo>
                      <a:pt x="26" y="78"/>
                    </a:lnTo>
                    <a:lnTo>
                      <a:pt x="26" y="78"/>
                    </a:lnTo>
                    <a:lnTo>
                      <a:pt x="26" y="78"/>
                    </a:lnTo>
                    <a:lnTo>
                      <a:pt x="26" y="78"/>
                    </a:lnTo>
                    <a:lnTo>
                      <a:pt x="26" y="82"/>
                    </a:lnTo>
                    <a:lnTo>
                      <a:pt x="26" y="82"/>
                    </a:lnTo>
                    <a:lnTo>
                      <a:pt x="26" y="82"/>
                    </a:lnTo>
                    <a:lnTo>
                      <a:pt x="26" y="82"/>
                    </a:lnTo>
                    <a:lnTo>
                      <a:pt x="26" y="82"/>
                    </a:lnTo>
                    <a:lnTo>
                      <a:pt x="26" y="8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3" name="Freeform 130">
                <a:extLst>
                  <a:ext uri="{FF2B5EF4-FFF2-40B4-BE49-F238E27FC236}">
                    <a16:creationId xmlns:a16="http://schemas.microsoft.com/office/drawing/2014/main" id="{F66EF502-75A1-4796-B3B3-364D0DDC540C}"/>
                  </a:ext>
                </a:extLst>
              </p:cNvPr>
              <p:cNvSpPr>
                <a:spLocks/>
              </p:cNvSpPr>
              <p:nvPr/>
            </p:nvSpPr>
            <p:spPr bwMode="auto">
              <a:xfrm>
                <a:off x="4846237" y="10562592"/>
                <a:ext cx="226536" cy="278813"/>
              </a:xfrm>
              <a:custGeom>
                <a:avLst/>
                <a:gdLst>
                  <a:gd name="T0" fmla="*/ 82 w 130"/>
                  <a:gd name="T1" fmla="*/ 124 h 160"/>
                  <a:gd name="T2" fmla="*/ 80 w 130"/>
                  <a:gd name="T3" fmla="*/ 134 h 160"/>
                  <a:gd name="T4" fmla="*/ 76 w 130"/>
                  <a:gd name="T5" fmla="*/ 142 h 160"/>
                  <a:gd name="T6" fmla="*/ 68 w 130"/>
                  <a:gd name="T7" fmla="*/ 142 h 160"/>
                  <a:gd name="T8" fmla="*/ 64 w 130"/>
                  <a:gd name="T9" fmla="*/ 138 h 160"/>
                  <a:gd name="T10" fmla="*/ 60 w 130"/>
                  <a:gd name="T11" fmla="*/ 138 h 160"/>
                  <a:gd name="T12" fmla="*/ 54 w 130"/>
                  <a:gd name="T13" fmla="*/ 134 h 160"/>
                  <a:gd name="T14" fmla="*/ 46 w 130"/>
                  <a:gd name="T15" fmla="*/ 130 h 160"/>
                  <a:gd name="T16" fmla="*/ 42 w 130"/>
                  <a:gd name="T17" fmla="*/ 138 h 160"/>
                  <a:gd name="T18" fmla="*/ 38 w 130"/>
                  <a:gd name="T19" fmla="*/ 146 h 160"/>
                  <a:gd name="T20" fmla="*/ 30 w 130"/>
                  <a:gd name="T21" fmla="*/ 152 h 160"/>
                  <a:gd name="T22" fmla="*/ 26 w 130"/>
                  <a:gd name="T23" fmla="*/ 156 h 160"/>
                  <a:gd name="T24" fmla="*/ 26 w 130"/>
                  <a:gd name="T25" fmla="*/ 160 h 160"/>
                  <a:gd name="T26" fmla="*/ 20 w 130"/>
                  <a:gd name="T27" fmla="*/ 160 h 160"/>
                  <a:gd name="T28" fmla="*/ 16 w 130"/>
                  <a:gd name="T29" fmla="*/ 160 h 160"/>
                  <a:gd name="T30" fmla="*/ 12 w 130"/>
                  <a:gd name="T31" fmla="*/ 160 h 160"/>
                  <a:gd name="T32" fmla="*/ 8 w 130"/>
                  <a:gd name="T33" fmla="*/ 152 h 160"/>
                  <a:gd name="T34" fmla="*/ 12 w 130"/>
                  <a:gd name="T35" fmla="*/ 150 h 160"/>
                  <a:gd name="T36" fmla="*/ 8 w 130"/>
                  <a:gd name="T37" fmla="*/ 138 h 160"/>
                  <a:gd name="T38" fmla="*/ 4 w 130"/>
                  <a:gd name="T39" fmla="*/ 128 h 160"/>
                  <a:gd name="T40" fmla="*/ 0 w 130"/>
                  <a:gd name="T41" fmla="*/ 124 h 160"/>
                  <a:gd name="T42" fmla="*/ 0 w 130"/>
                  <a:gd name="T43" fmla="*/ 104 h 160"/>
                  <a:gd name="T44" fmla="*/ 0 w 130"/>
                  <a:gd name="T45" fmla="*/ 90 h 160"/>
                  <a:gd name="T46" fmla="*/ 0 w 130"/>
                  <a:gd name="T47" fmla="*/ 74 h 160"/>
                  <a:gd name="T48" fmla="*/ 16 w 130"/>
                  <a:gd name="T49" fmla="*/ 68 h 160"/>
                  <a:gd name="T50" fmla="*/ 16 w 130"/>
                  <a:gd name="T51" fmla="*/ 22 h 160"/>
                  <a:gd name="T52" fmla="*/ 26 w 130"/>
                  <a:gd name="T53" fmla="*/ 8 h 160"/>
                  <a:gd name="T54" fmla="*/ 46 w 130"/>
                  <a:gd name="T55" fmla="*/ 4 h 160"/>
                  <a:gd name="T56" fmla="*/ 50 w 130"/>
                  <a:gd name="T57" fmla="*/ 8 h 160"/>
                  <a:gd name="T58" fmla="*/ 54 w 130"/>
                  <a:gd name="T59" fmla="*/ 12 h 160"/>
                  <a:gd name="T60" fmla="*/ 56 w 130"/>
                  <a:gd name="T61" fmla="*/ 8 h 160"/>
                  <a:gd name="T62" fmla="*/ 64 w 130"/>
                  <a:gd name="T63" fmla="*/ 4 h 160"/>
                  <a:gd name="T64" fmla="*/ 68 w 130"/>
                  <a:gd name="T65" fmla="*/ 0 h 160"/>
                  <a:gd name="T66" fmla="*/ 76 w 130"/>
                  <a:gd name="T67" fmla="*/ 0 h 160"/>
                  <a:gd name="T68" fmla="*/ 76 w 130"/>
                  <a:gd name="T69" fmla="*/ 4 h 160"/>
                  <a:gd name="T70" fmla="*/ 80 w 130"/>
                  <a:gd name="T71" fmla="*/ 8 h 160"/>
                  <a:gd name="T72" fmla="*/ 82 w 130"/>
                  <a:gd name="T73" fmla="*/ 18 h 160"/>
                  <a:gd name="T74" fmla="*/ 86 w 130"/>
                  <a:gd name="T75" fmla="*/ 22 h 160"/>
                  <a:gd name="T76" fmla="*/ 90 w 130"/>
                  <a:gd name="T77" fmla="*/ 30 h 160"/>
                  <a:gd name="T78" fmla="*/ 94 w 130"/>
                  <a:gd name="T79" fmla="*/ 34 h 160"/>
                  <a:gd name="T80" fmla="*/ 102 w 130"/>
                  <a:gd name="T81" fmla="*/ 38 h 160"/>
                  <a:gd name="T82" fmla="*/ 106 w 130"/>
                  <a:gd name="T83" fmla="*/ 46 h 160"/>
                  <a:gd name="T84" fmla="*/ 110 w 130"/>
                  <a:gd name="T85" fmla="*/ 46 h 160"/>
                  <a:gd name="T86" fmla="*/ 110 w 130"/>
                  <a:gd name="T87" fmla="*/ 52 h 160"/>
                  <a:gd name="T88" fmla="*/ 112 w 130"/>
                  <a:gd name="T89" fmla="*/ 64 h 160"/>
                  <a:gd name="T90" fmla="*/ 116 w 130"/>
                  <a:gd name="T91" fmla="*/ 68 h 160"/>
                  <a:gd name="T92" fmla="*/ 120 w 130"/>
                  <a:gd name="T93" fmla="*/ 68 h 160"/>
                  <a:gd name="T94" fmla="*/ 126 w 130"/>
                  <a:gd name="T95" fmla="*/ 68 h 160"/>
                  <a:gd name="T96" fmla="*/ 126 w 130"/>
                  <a:gd name="T97" fmla="*/ 74 h 160"/>
                  <a:gd name="T98" fmla="*/ 130 w 130"/>
                  <a:gd name="T99" fmla="*/ 74 h 160"/>
                  <a:gd name="T100" fmla="*/ 126 w 130"/>
                  <a:gd name="T101" fmla="*/ 78 h 160"/>
                  <a:gd name="T102" fmla="*/ 126 w 130"/>
                  <a:gd name="T103" fmla="*/ 82 h 160"/>
                  <a:gd name="T104" fmla="*/ 116 w 130"/>
                  <a:gd name="T105" fmla="*/ 86 h 160"/>
                  <a:gd name="T106" fmla="*/ 112 w 130"/>
                  <a:gd name="T107" fmla="*/ 90 h 160"/>
                  <a:gd name="T108" fmla="*/ 110 w 130"/>
                  <a:gd name="T109" fmla="*/ 98 h 160"/>
                  <a:gd name="T110" fmla="*/ 102 w 130"/>
                  <a:gd name="T111" fmla="*/ 100 h 160"/>
                  <a:gd name="T112" fmla="*/ 98 w 130"/>
                  <a:gd name="T113" fmla="*/ 108 h 160"/>
                  <a:gd name="T114" fmla="*/ 94 w 130"/>
                  <a:gd name="T115" fmla="*/ 116 h 160"/>
                  <a:gd name="T116" fmla="*/ 90 w 130"/>
                  <a:gd name="T1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160">
                    <a:moveTo>
                      <a:pt x="90" y="120"/>
                    </a:moveTo>
                    <a:lnTo>
                      <a:pt x="90" y="120"/>
                    </a:lnTo>
                    <a:lnTo>
                      <a:pt x="90" y="120"/>
                    </a:lnTo>
                    <a:lnTo>
                      <a:pt x="90" y="120"/>
                    </a:lnTo>
                    <a:lnTo>
                      <a:pt x="86" y="120"/>
                    </a:lnTo>
                    <a:lnTo>
                      <a:pt x="86" y="120"/>
                    </a:lnTo>
                    <a:lnTo>
                      <a:pt x="82" y="124"/>
                    </a:lnTo>
                    <a:lnTo>
                      <a:pt x="82" y="124"/>
                    </a:lnTo>
                    <a:lnTo>
                      <a:pt x="82" y="124"/>
                    </a:lnTo>
                    <a:lnTo>
                      <a:pt x="82" y="124"/>
                    </a:lnTo>
                    <a:lnTo>
                      <a:pt x="82" y="128"/>
                    </a:lnTo>
                    <a:lnTo>
                      <a:pt x="82" y="130"/>
                    </a:lnTo>
                    <a:lnTo>
                      <a:pt x="80" y="134"/>
                    </a:lnTo>
                    <a:lnTo>
                      <a:pt x="80" y="134"/>
                    </a:lnTo>
                    <a:lnTo>
                      <a:pt x="80" y="138"/>
                    </a:lnTo>
                    <a:lnTo>
                      <a:pt x="80" y="138"/>
                    </a:lnTo>
                    <a:lnTo>
                      <a:pt x="80" y="138"/>
                    </a:lnTo>
                    <a:lnTo>
                      <a:pt x="80" y="138"/>
                    </a:lnTo>
                    <a:lnTo>
                      <a:pt x="76" y="138"/>
                    </a:lnTo>
                    <a:lnTo>
                      <a:pt x="76" y="142"/>
                    </a:lnTo>
                    <a:lnTo>
                      <a:pt x="76" y="142"/>
                    </a:lnTo>
                    <a:lnTo>
                      <a:pt x="72" y="142"/>
                    </a:lnTo>
                    <a:lnTo>
                      <a:pt x="72" y="138"/>
                    </a:lnTo>
                    <a:lnTo>
                      <a:pt x="72" y="138"/>
                    </a:lnTo>
                    <a:lnTo>
                      <a:pt x="72" y="138"/>
                    </a:lnTo>
                    <a:lnTo>
                      <a:pt x="72" y="138"/>
                    </a:lnTo>
                    <a:lnTo>
                      <a:pt x="72" y="142"/>
                    </a:lnTo>
                    <a:lnTo>
                      <a:pt x="68" y="142"/>
                    </a:lnTo>
                    <a:lnTo>
                      <a:pt x="68" y="142"/>
                    </a:lnTo>
                    <a:lnTo>
                      <a:pt x="68" y="142"/>
                    </a:lnTo>
                    <a:lnTo>
                      <a:pt x="68" y="142"/>
                    </a:lnTo>
                    <a:lnTo>
                      <a:pt x="64" y="142"/>
                    </a:lnTo>
                    <a:lnTo>
                      <a:pt x="64" y="142"/>
                    </a:lnTo>
                    <a:lnTo>
                      <a:pt x="64" y="142"/>
                    </a:lnTo>
                    <a:lnTo>
                      <a:pt x="64" y="138"/>
                    </a:lnTo>
                    <a:lnTo>
                      <a:pt x="64" y="138"/>
                    </a:lnTo>
                    <a:lnTo>
                      <a:pt x="64" y="142"/>
                    </a:lnTo>
                    <a:lnTo>
                      <a:pt x="60" y="142"/>
                    </a:lnTo>
                    <a:lnTo>
                      <a:pt x="60" y="138"/>
                    </a:lnTo>
                    <a:lnTo>
                      <a:pt x="60" y="138"/>
                    </a:lnTo>
                    <a:lnTo>
                      <a:pt x="60" y="138"/>
                    </a:lnTo>
                    <a:lnTo>
                      <a:pt x="60" y="138"/>
                    </a:lnTo>
                    <a:lnTo>
                      <a:pt x="60" y="138"/>
                    </a:lnTo>
                    <a:lnTo>
                      <a:pt x="56" y="138"/>
                    </a:lnTo>
                    <a:lnTo>
                      <a:pt x="56" y="138"/>
                    </a:lnTo>
                    <a:lnTo>
                      <a:pt x="56" y="138"/>
                    </a:lnTo>
                    <a:lnTo>
                      <a:pt x="56" y="138"/>
                    </a:lnTo>
                    <a:lnTo>
                      <a:pt x="56" y="138"/>
                    </a:lnTo>
                    <a:lnTo>
                      <a:pt x="54" y="134"/>
                    </a:lnTo>
                    <a:lnTo>
                      <a:pt x="54" y="134"/>
                    </a:lnTo>
                    <a:lnTo>
                      <a:pt x="54" y="134"/>
                    </a:lnTo>
                    <a:lnTo>
                      <a:pt x="54" y="134"/>
                    </a:lnTo>
                    <a:lnTo>
                      <a:pt x="54" y="134"/>
                    </a:lnTo>
                    <a:lnTo>
                      <a:pt x="50" y="130"/>
                    </a:lnTo>
                    <a:lnTo>
                      <a:pt x="50" y="130"/>
                    </a:lnTo>
                    <a:lnTo>
                      <a:pt x="46" y="130"/>
                    </a:lnTo>
                    <a:lnTo>
                      <a:pt x="46" y="130"/>
                    </a:lnTo>
                    <a:lnTo>
                      <a:pt x="42" y="130"/>
                    </a:lnTo>
                    <a:lnTo>
                      <a:pt x="42" y="130"/>
                    </a:lnTo>
                    <a:lnTo>
                      <a:pt x="42" y="134"/>
                    </a:lnTo>
                    <a:lnTo>
                      <a:pt x="42" y="134"/>
                    </a:lnTo>
                    <a:lnTo>
                      <a:pt x="42" y="138"/>
                    </a:lnTo>
                    <a:lnTo>
                      <a:pt x="42" y="138"/>
                    </a:lnTo>
                    <a:lnTo>
                      <a:pt x="42" y="138"/>
                    </a:lnTo>
                    <a:lnTo>
                      <a:pt x="38" y="138"/>
                    </a:lnTo>
                    <a:lnTo>
                      <a:pt x="38" y="138"/>
                    </a:lnTo>
                    <a:lnTo>
                      <a:pt x="38" y="142"/>
                    </a:lnTo>
                    <a:lnTo>
                      <a:pt x="38" y="142"/>
                    </a:lnTo>
                    <a:lnTo>
                      <a:pt x="38" y="146"/>
                    </a:lnTo>
                    <a:lnTo>
                      <a:pt x="38" y="146"/>
                    </a:lnTo>
                    <a:lnTo>
                      <a:pt x="38" y="146"/>
                    </a:lnTo>
                    <a:lnTo>
                      <a:pt x="38" y="146"/>
                    </a:lnTo>
                    <a:lnTo>
                      <a:pt x="38" y="146"/>
                    </a:lnTo>
                    <a:lnTo>
                      <a:pt x="34" y="150"/>
                    </a:lnTo>
                    <a:lnTo>
                      <a:pt x="34" y="150"/>
                    </a:lnTo>
                    <a:lnTo>
                      <a:pt x="30" y="150"/>
                    </a:lnTo>
                    <a:lnTo>
                      <a:pt x="30" y="152"/>
                    </a:lnTo>
                    <a:lnTo>
                      <a:pt x="30" y="152"/>
                    </a:lnTo>
                    <a:lnTo>
                      <a:pt x="30" y="152"/>
                    </a:lnTo>
                    <a:lnTo>
                      <a:pt x="30" y="152"/>
                    </a:lnTo>
                    <a:lnTo>
                      <a:pt x="30" y="156"/>
                    </a:lnTo>
                    <a:lnTo>
                      <a:pt x="30" y="156"/>
                    </a:lnTo>
                    <a:lnTo>
                      <a:pt x="26" y="156"/>
                    </a:lnTo>
                    <a:lnTo>
                      <a:pt x="26" y="156"/>
                    </a:lnTo>
                    <a:lnTo>
                      <a:pt x="26" y="156"/>
                    </a:lnTo>
                    <a:lnTo>
                      <a:pt x="26" y="156"/>
                    </a:lnTo>
                    <a:lnTo>
                      <a:pt x="26" y="156"/>
                    </a:lnTo>
                    <a:lnTo>
                      <a:pt x="26" y="156"/>
                    </a:lnTo>
                    <a:lnTo>
                      <a:pt x="26" y="156"/>
                    </a:lnTo>
                    <a:lnTo>
                      <a:pt x="26" y="160"/>
                    </a:lnTo>
                    <a:lnTo>
                      <a:pt x="26" y="160"/>
                    </a:lnTo>
                    <a:lnTo>
                      <a:pt x="24" y="160"/>
                    </a:lnTo>
                    <a:lnTo>
                      <a:pt x="24" y="160"/>
                    </a:lnTo>
                    <a:lnTo>
                      <a:pt x="24" y="160"/>
                    </a:lnTo>
                    <a:lnTo>
                      <a:pt x="24" y="160"/>
                    </a:lnTo>
                    <a:lnTo>
                      <a:pt x="24" y="160"/>
                    </a:lnTo>
                    <a:lnTo>
                      <a:pt x="20" y="160"/>
                    </a:lnTo>
                    <a:lnTo>
                      <a:pt x="20" y="160"/>
                    </a:lnTo>
                    <a:lnTo>
                      <a:pt x="20" y="160"/>
                    </a:lnTo>
                    <a:lnTo>
                      <a:pt x="20" y="160"/>
                    </a:lnTo>
                    <a:lnTo>
                      <a:pt x="20" y="160"/>
                    </a:lnTo>
                    <a:lnTo>
                      <a:pt x="20" y="160"/>
                    </a:lnTo>
                    <a:lnTo>
                      <a:pt x="16" y="160"/>
                    </a:lnTo>
                    <a:lnTo>
                      <a:pt x="16" y="160"/>
                    </a:lnTo>
                    <a:lnTo>
                      <a:pt x="16" y="160"/>
                    </a:lnTo>
                    <a:lnTo>
                      <a:pt x="16" y="160"/>
                    </a:lnTo>
                    <a:lnTo>
                      <a:pt x="16" y="160"/>
                    </a:lnTo>
                    <a:lnTo>
                      <a:pt x="16" y="160"/>
                    </a:lnTo>
                    <a:lnTo>
                      <a:pt x="16" y="160"/>
                    </a:lnTo>
                    <a:lnTo>
                      <a:pt x="12" y="160"/>
                    </a:lnTo>
                    <a:lnTo>
                      <a:pt x="12" y="160"/>
                    </a:lnTo>
                    <a:lnTo>
                      <a:pt x="12" y="160"/>
                    </a:lnTo>
                    <a:lnTo>
                      <a:pt x="12" y="160"/>
                    </a:lnTo>
                    <a:lnTo>
                      <a:pt x="12" y="160"/>
                    </a:lnTo>
                    <a:lnTo>
                      <a:pt x="12" y="160"/>
                    </a:lnTo>
                    <a:lnTo>
                      <a:pt x="12" y="160"/>
                    </a:lnTo>
                    <a:lnTo>
                      <a:pt x="8" y="160"/>
                    </a:lnTo>
                    <a:lnTo>
                      <a:pt x="8" y="156"/>
                    </a:lnTo>
                    <a:lnTo>
                      <a:pt x="8" y="152"/>
                    </a:lnTo>
                    <a:lnTo>
                      <a:pt x="8" y="152"/>
                    </a:lnTo>
                    <a:lnTo>
                      <a:pt x="8" y="152"/>
                    </a:lnTo>
                    <a:lnTo>
                      <a:pt x="8" y="152"/>
                    </a:lnTo>
                    <a:lnTo>
                      <a:pt x="8" y="152"/>
                    </a:lnTo>
                    <a:lnTo>
                      <a:pt x="12" y="152"/>
                    </a:lnTo>
                    <a:lnTo>
                      <a:pt x="12" y="150"/>
                    </a:lnTo>
                    <a:lnTo>
                      <a:pt x="12" y="150"/>
                    </a:lnTo>
                    <a:lnTo>
                      <a:pt x="12" y="150"/>
                    </a:lnTo>
                    <a:lnTo>
                      <a:pt x="12" y="146"/>
                    </a:lnTo>
                    <a:lnTo>
                      <a:pt x="12" y="142"/>
                    </a:lnTo>
                    <a:lnTo>
                      <a:pt x="12" y="142"/>
                    </a:lnTo>
                    <a:lnTo>
                      <a:pt x="12" y="142"/>
                    </a:lnTo>
                    <a:lnTo>
                      <a:pt x="8" y="138"/>
                    </a:lnTo>
                    <a:lnTo>
                      <a:pt x="8" y="138"/>
                    </a:lnTo>
                    <a:lnTo>
                      <a:pt x="12" y="138"/>
                    </a:lnTo>
                    <a:lnTo>
                      <a:pt x="8" y="134"/>
                    </a:lnTo>
                    <a:lnTo>
                      <a:pt x="8" y="134"/>
                    </a:lnTo>
                    <a:lnTo>
                      <a:pt x="8" y="134"/>
                    </a:lnTo>
                    <a:lnTo>
                      <a:pt x="8" y="130"/>
                    </a:lnTo>
                    <a:lnTo>
                      <a:pt x="8" y="130"/>
                    </a:lnTo>
                    <a:lnTo>
                      <a:pt x="4" y="128"/>
                    </a:lnTo>
                    <a:lnTo>
                      <a:pt x="4" y="128"/>
                    </a:lnTo>
                    <a:lnTo>
                      <a:pt x="4" y="124"/>
                    </a:lnTo>
                    <a:lnTo>
                      <a:pt x="4" y="124"/>
                    </a:lnTo>
                    <a:lnTo>
                      <a:pt x="0" y="124"/>
                    </a:lnTo>
                    <a:lnTo>
                      <a:pt x="0" y="124"/>
                    </a:lnTo>
                    <a:lnTo>
                      <a:pt x="0" y="124"/>
                    </a:lnTo>
                    <a:lnTo>
                      <a:pt x="0" y="124"/>
                    </a:lnTo>
                    <a:lnTo>
                      <a:pt x="0" y="124"/>
                    </a:lnTo>
                    <a:lnTo>
                      <a:pt x="0" y="124"/>
                    </a:lnTo>
                    <a:lnTo>
                      <a:pt x="0" y="120"/>
                    </a:lnTo>
                    <a:lnTo>
                      <a:pt x="0" y="116"/>
                    </a:lnTo>
                    <a:lnTo>
                      <a:pt x="0" y="112"/>
                    </a:lnTo>
                    <a:lnTo>
                      <a:pt x="0" y="108"/>
                    </a:lnTo>
                    <a:lnTo>
                      <a:pt x="0" y="104"/>
                    </a:lnTo>
                    <a:lnTo>
                      <a:pt x="0" y="104"/>
                    </a:lnTo>
                    <a:lnTo>
                      <a:pt x="0" y="100"/>
                    </a:lnTo>
                    <a:lnTo>
                      <a:pt x="0" y="98"/>
                    </a:lnTo>
                    <a:lnTo>
                      <a:pt x="0" y="98"/>
                    </a:lnTo>
                    <a:lnTo>
                      <a:pt x="0" y="94"/>
                    </a:lnTo>
                    <a:lnTo>
                      <a:pt x="0" y="90"/>
                    </a:lnTo>
                    <a:lnTo>
                      <a:pt x="0" y="90"/>
                    </a:lnTo>
                    <a:lnTo>
                      <a:pt x="0" y="90"/>
                    </a:lnTo>
                    <a:lnTo>
                      <a:pt x="0" y="86"/>
                    </a:lnTo>
                    <a:lnTo>
                      <a:pt x="0" y="82"/>
                    </a:lnTo>
                    <a:lnTo>
                      <a:pt x="0" y="78"/>
                    </a:lnTo>
                    <a:lnTo>
                      <a:pt x="0" y="74"/>
                    </a:lnTo>
                    <a:lnTo>
                      <a:pt x="0" y="74"/>
                    </a:lnTo>
                    <a:lnTo>
                      <a:pt x="0" y="74"/>
                    </a:lnTo>
                    <a:lnTo>
                      <a:pt x="4" y="74"/>
                    </a:lnTo>
                    <a:lnTo>
                      <a:pt x="8" y="74"/>
                    </a:lnTo>
                    <a:lnTo>
                      <a:pt x="12" y="74"/>
                    </a:lnTo>
                    <a:lnTo>
                      <a:pt x="16" y="74"/>
                    </a:lnTo>
                    <a:lnTo>
                      <a:pt x="16" y="72"/>
                    </a:lnTo>
                    <a:lnTo>
                      <a:pt x="16" y="72"/>
                    </a:lnTo>
                    <a:lnTo>
                      <a:pt x="16" y="68"/>
                    </a:lnTo>
                    <a:lnTo>
                      <a:pt x="16" y="60"/>
                    </a:lnTo>
                    <a:lnTo>
                      <a:pt x="16" y="56"/>
                    </a:lnTo>
                    <a:lnTo>
                      <a:pt x="16" y="56"/>
                    </a:lnTo>
                    <a:lnTo>
                      <a:pt x="16" y="52"/>
                    </a:lnTo>
                    <a:lnTo>
                      <a:pt x="16" y="42"/>
                    </a:lnTo>
                    <a:lnTo>
                      <a:pt x="16" y="38"/>
                    </a:lnTo>
                    <a:lnTo>
                      <a:pt x="16" y="22"/>
                    </a:lnTo>
                    <a:lnTo>
                      <a:pt x="16" y="16"/>
                    </a:lnTo>
                    <a:lnTo>
                      <a:pt x="16" y="12"/>
                    </a:lnTo>
                    <a:lnTo>
                      <a:pt x="16" y="8"/>
                    </a:lnTo>
                    <a:lnTo>
                      <a:pt x="16" y="8"/>
                    </a:lnTo>
                    <a:lnTo>
                      <a:pt x="20" y="8"/>
                    </a:lnTo>
                    <a:lnTo>
                      <a:pt x="20" y="8"/>
                    </a:lnTo>
                    <a:lnTo>
                      <a:pt x="26" y="8"/>
                    </a:lnTo>
                    <a:lnTo>
                      <a:pt x="30" y="4"/>
                    </a:lnTo>
                    <a:lnTo>
                      <a:pt x="34" y="4"/>
                    </a:lnTo>
                    <a:lnTo>
                      <a:pt x="38" y="4"/>
                    </a:lnTo>
                    <a:lnTo>
                      <a:pt x="46" y="4"/>
                    </a:lnTo>
                    <a:lnTo>
                      <a:pt x="46" y="4"/>
                    </a:lnTo>
                    <a:lnTo>
                      <a:pt x="46" y="4"/>
                    </a:lnTo>
                    <a:lnTo>
                      <a:pt x="46" y="4"/>
                    </a:lnTo>
                    <a:lnTo>
                      <a:pt x="50" y="4"/>
                    </a:lnTo>
                    <a:lnTo>
                      <a:pt x="50" y="4"/>
                    </a:lnTo>
                    <a:lnTo>
                      <a:pt x="50" y="4"/>
                    </a:lnTo>
                    <a:lnTo>
                      <a:pt x="50" y="4"/>
                    </a:lnTo>
                    <a:lnTo>
                      <a:pt x="50" y="8"/>
                    </a:lnTo>
                    <a:lnTo>
                      <a:pt x="50" y="8"/>
                    </a:lnTo>
                    <a:lnTo>
                      <a:pt x="50" y="8"/>
                    </a:lnTo>
                    <a:lnTo>
                      <a:pt x="50" y="8"/>
                    </a:lnTo>
                    <a:lnTo>
                      <a:pt x="50" y="8"/>
                    </a:lnTo>
                    <a:lnTo>
                      <a:pt x="50" y="8"/>
                    </a:lnTo>
                    <a:lnTo>
                      <a:pt x="50" y="12"/>
                    </a:lnTo>
                    <a:lnTo>
                      <a:pt x="50" y="12"/>
                    </a:lnTo>
                    <a:lnTo>
                      <a:pt x="54" y="12"/>
                    </a:lnTo>
                    <a:lnTo>
                      <a:pt x="54" y="12"/>
                    </a:lnTo>
                    <a:lnTo>
                      <a:pt x="54" y="12"/>
                    </a:lnTo>
                    <a:lnTo>
                      <a:pt x="54" y="8"/>
                    </a:lnTo>
                    <a:lnTo>
                      <a:pt x="54" y="8"/>
                    </a:lnTo>
                    <a:lnTo>
                      <a:pt x="54" y="8"/>
                    </a:lnTo>
                    <a:lnTo>
                      <a:pt x="56" y="8"/>
                    </a:lnTo>
                    <a:lnTo>
                      <a:pt x="56" y="8"/>
                    </a:lnTo>
                    <a:lnTo>
                      <a:pt x="56" y="8"/>
                    </a:lnTo>
                    <a:lnTo>
                      <a:pt x="56" y="8"/>
                    </a:lnTo>
                    <a:lnTo>
                      <a:pt x="56" y="4"/>
                    </a:lnTo>
                    <a:lnTo>
                      <a:pt x="60" y="4"/>
                    </a:lnTo>
                    <a:lnTo>
                      <a:pt x="60" y="0"/>
                    </a:lnTo>
                    <a:lnTo>
                      <a:pt x="64" y="0"/>
                    </a:lnTo>
                    <a:lnTo>
                      <a:pt x="64" y="0"/>
                    </a:lnTo>
                    <a:lnTo>
                      <a:pt x="64" y="4"/>
                    </a:lnTo>
                    <a:lnTo>
                      <a:pt x="64" y="4"/>
                    </a:lnTo>
                    <a:lnTo>
                      <a:pt x="64" y="4"/>
                    </a:lnTo>
                    <a:lnTo>
                      <a:pt x="64" y="4"/>
                    </a:lnTo>
                    <a:lnTo>
                      <a:pt x="64" y="4"/>
                    </a:lnTo>
                    <a:lnTo>
                      <a:pt x="64" y="4"/>
                    </a:lnTo>
                    <a:lnTo>
                      <a:pt x="68" y="0"/>
                    </a:lnTo>
                    <a:lnTo>
                      <a:pt x="68" y="0"/>
                    </a:lnTo>
                    <a:lnTo>
                      <a:pt x="72" y="0"/>
                    </a:lnTo>
                    <a:lnTo>
                      <a:pt x="72" y="0"/>
                    </a:lnTo>
                    <a:lnTo>
                      <a:pt x="72" y="0"/>
                    </a:lnTo>
                    <a:lnTo>
                      <a:pt x="72" y="0"/>
                    </a:lnTo>
                    <a:lnTo>
                      <a:pt x="72" y="0"/>
                    </a:lnTo>
                    <a:lnTo>
                      <a:pt x="72" y="0"/>
                    </a:lnTo>
                    <a:lnTo>
                      <a:pt x="76" y="0"/>
                    </a:lnTo>
                    <a:lnTo>
                      <a:pt x="76" y="0"/>
                    </a:lnTo>
                    <a:lnTo>
                      <a:pt x="76" y="0"/>
                    </a:lnTo>
                    <a:lnTo>
                      <a:pt x="76" y="0"/>
                    </a:lnTo>
                    <a:lnTo>
                      <a:pt x="76" y="0"/>
                    </a:lnTo>
                    <a:lnTo>
                      <a:pt x="76" y="0"/>
                    </a:lnTo>
                    <a:lnTo>
                      <a:pt x="76" y="4"/>
                    </a:lnTo>
                    <a:lnTo>
                      <a:pt x="76" y="4"/>
                    </a:lnTo>
                    <a:lnTo>
                      <a:pt x="76" y="4"/>
                    </a:lnTo>
                    <a:lnTo>
                      <a:pt x="76" y="4"/>
                    </a:lnTo>
                    <a:lnTo>
                      <a:pt x="80" y="8"/>
                    </a:lnTo>
                    <a:lnTo>
                      <a:pt x="80" y="8"/>
                    </a:lnTo>
                    <a:lnTo>
                      <a:pt x="80" y="8"/>
                    </a:lnTo>
                    <a:lnTo>
                      <a:pt x="80" y="8"/>
                    </a:lnTo>
                    <a:lnTo>
                      <a:pt x="80" y="8"/>
                    </a:lnTo>
                    <a:lnTo>
                      <a:pt x="80" y="12"/>
                    </a:lnTo>
                    <a:lnTo>
                      <a:pt x="80" y="12"/>
                    </a:lnTo>
                    <a:lnTo>
                      <a:pt x="80" y="12"/>
                    </a:lnTo>
                    <a:lnTo>
                      <a:pt x="82" y="12"/>
                    </a:lnTo>
                    <a:lnTo>
                      <a:pt x="82" y="16"/>
                    </a:lnTo>
                    <a:lnTo>
                      <a:pt x="82" y="18"/>
                    </a:lnTo>
                    <a:lnTo>
                      <a:pt x="82" y="18"/>
                    </a:lnTo>
                    <a:lnTo>
                      <a:pt x="86" y="18"/>
                    </a:lnTo>
                    <a:lnTo>
                      <a:pt x="86" y="18"/>
                    </a:lnTo>
                    <a:lnTo>
                      <a:pt x="86" y="18"/>
                    </a:lnTo>
                    <a:lnTo>
                      <a:pt x="86" y="18"/>
                    </a:lnTo>
                    <a:lnTo>
                      <a:pt x="86" y="22"/>
                    </a:lnTo>
                    <a:lnTo>
                      <a:pt x="86" y="22"/>
                    </a:lnTo>
                    <a:lnTo>
                      <a:pt x="86" y="22"/>
                    </a:lnTo>
                    <a:lnTo>
                      <a:pt x="86" y="22"/>
                    </a:lnTo>
                    <a:lnTo>
                      <a:pt x="86" y="26"/>
                    </a:lnTo>
                    <a:lnTo>
                      <a:pt x="86" y="26"/>
                    </a:lnTo>
                    <a:lnTo>
                      <a:pt x="86" y="30"/>
                    </a:lnTo>
                    <a:lnTo>
                      <a:pt x="86" y="30"/>
                    </a:lnTo>
                    <a:lnTo>
                      <a:pt x="86" y="30"/>
                    </a:lnTo>
                    <a:lnTo>
                      <a:pt x="90" y="30"/>
                    </a:lnTo>
                    <a:lnTo>
                      <a:pt x="90" y="30"/>
                    </a:lnTo>
                    <a:lnTo>
                      <a:pt x="90" y="30"/>
                    </a:lnTo>
                    <a:lnTo>
                      <a:pt x="90" y="34"/>
                    </a:lnTo>
                    <a:lnTo>
                      <a:pt x="94" y="34"/>
                    </a:lnTo>
                    <a:lnTo>
                      <a:pt x="94" y="34"/>
                    </a:lnTo>
                    <a:lnTo>
                      <a:pt x="94" y="34"/>
                    </a:lnTo>
                    <a:lnTo>
                      <a:pt x="94" y="34"/>
                    </a:lnTo>
                    <a:lnTo>
                      <a:pt x="94" y="34"/>
                    </a:lnTo>
                    <a:lnTo>
                      <a:pt x="94" y="34"/>
                    </a:lnTo>
                    <a:lnTo>
                      <a:pt x="94" y="34"/>
                    </a:lnTo>
                    <a:lnTo>
                      <a:pt x="94" y="38"/>
                    </a:lnTo>
                    <a:lnTo>
                      <a:pt x="98" y="38"/>
                    </a:lnTo>
                    <a:lnTo>
                      <a:pt x="102" y="38"/>
                    </a:lnTo>
                    <a:lnTo>
                      <a:pt x="102" y="38"/>
                    </a:lnTo>
                    <a:lnTo>
                      <a:pt x="102" y="42"/>
                    </a:lnTo>
                    <a:lnTo>
                      <a:pt x="106" y="42"/>
                    </a:lnTo>
                    <a:lnTo>
                      <a:pt x="106" y="42"/>
                    </a:lnTo>
                    <a:lnTo>
                      <a:pt x="106" y="46"/>
                    </a:lnTo>
                    <a:lnTo>
                      <a:pt x="106" y="46"/>
                    </a:lnTo>
                    <a:lnTo>
                      <a:pt x="106" y="46"/>
                    </a:lnTo>
                    <a:lnTo>
                      <a:pt x="106" y="46"/>
                    </a:lnTo>
                    <a:lnTo>
                      <a:pt x="106" y="46"/>
                    </a:lnTo>
                    <a:lnTo>
                      <a:pt x="106" y="46"/>
                    </a:lnTo>
                    <a:lnTo>
                      <a:pt x="106" y="46"/>
                    </a:lnTo>
                    <a:lnTo>
                      <a:pt x="106" y="46"/>
                    </a:lnTo>
                    <a:lnTo>
                      <a:pt x="106" y="46"/>
                    </a:lnTo>
                    <a:lnTo>
                      <a:pt x="110" y="46"/>
                    </a:lnTo>
                    <a:lnTo>
                      <a:pt x="110" y="46"/>
                    </a:lnTo>
                    <a:lnTo>
                      <a:pt x="110" y="46"/>
                    </a:lnTo>
                    <a:lnTo>
                      <a:pt x="110" y="48"/>
                    </a:lnTo>
                    <a:lnTo>
                      <a:pt x="110" y="52"/>
                    </a:lnTo>
                    <a:lnTo>
                      <a:pt x="110" y="52"/>
                    </a:lnTo>
                    <a:lnTo>
                      <a:pt x="110" y="52"/>
                    </a:lnTo>
                    <a:lnTo>
                      <a:pt x="110" y="52"/>
                    </a:lnTo>
                    <a:lnTo>
                      <a:pt x="110" y="52"/>
                    </a:lnTo>
                    <a:lnTo>
                      <a:pt x="110" y="56"/>
                    </a:lnTo>
                    <a:lnTo>
                      <a:pt x="110" y="56"/>
                    </a:lnTo>
                    <a:lnTo>
                      <a:pt x="110" y="60"/>
                    </a:lnTo>
                    <a:lnTo>
                      <a:pt x="110" y="60"/>
                    </a:lnTo>
                    <a:lnTo>
                      <a:pt x="112" y="60"/>
                    </a:lnTo>
                    <a:lnTo>
                      <a:pt x="112" y="60"/>
                    </a:lnTo>
                    <a:lnTo>
                      <a:pt x="112" y="64"/>
                    </a:lnTo>
                    <a:lnTo>
                      <a:pt x="112" y="64"/>
                    </a:lnTo>
                    <a:lnTo>
                      <a:pt x="112" y="64"/>
                    </a:lnTo>
                    <a:lnTo>
                      <a:pt x="112" y="64"/>
                    </a:lnTo>
                    <a:lnTo>
                      <a:pt x="112" y="64"/>
                    </a:lnTo>
                    <a:lnTo>
                      <a:pt x="112" y="68"/>
                    </a:lnTo>
                    <a:lnTo>
                      <a:pt x="116" y="68"/>
                    </a:lnTo>
                    <a:lnTo>
                      <a:pt x="116" y="68"/>
                    </a:lnTo>
                    <a:lnTo>
                      <a:pt x="116" y="68"/>
                    </a:lnTo>
                    <a:lnTo>
                      <a:pt x="116" y="68"/>
                    </a:lnTo>
                    <a:lnTo>
                      <a:pt x="120" y="68"/>
                    </a:lnTo>
                    <a:lnTo>
                      <a:pt x="120" y="68"/>
                    </a:lnTo>
                    <a:lnTo>
                      <a:pt x="120" y="68"/>
                    </a:lnTo>
                    <a:lnTo>
                      <a:pt x="120" y="68"/>
                    </a:lnTo>
                    <a:lnTo>
                      <a:pt x="120" y="68"/>
                    </a:lnTo>
                    <a:lnTo>
                      <a:pt x="120" y="68"/>
                    </a:lnTo>
                    <a:lnTo>
                      <a:pt x="120" y="68"/>
                    </a:lnTo>
                    <a:lnTo>
                      <a:pt x="124" y="68"/>
                    </a:lnTo>
                    <a:lnTo>
                      <a:pt x="126" y="68"/>
                    </a:lnTo>
                    <a:lnTo>
                      <a:pt x="126" y="68"/>
                    </a:lnTo>
                    <a:lnTo>
                      <a:pt x="126" y="68"/>
                    </a:lnTo>
                    <a:lnTo>
                      <a:pt x="126" y="68"/>
                    </a:lnTo>
                    <a:lnTo>
                      <a:pt x="126" y="72"/>
                    </a:lnTo>
                    <a:lnTo>
                      <a:pt x="126" y="72"/>
                    </a:lnTo>
                    <a:lnTo>
                      <a:pt x="126" y="72"/>
                    </a:lnTo>
                    <a:lnTo>
                      <a:pt x="126" y="72"/>
                    </a:lnTo>
                    <a:lnTo>
                      <a:pt x="126" y="72"/>
                    </a:lnTo>
                    <a:lnTo>
                      <a:pt x="126" y="72"/>
                    </a:lnTo>
                    <a:lnTo>
                      <a:pt x="126" y="74"/>
                    </a:lnTo>
                    <a:lnTo>
                      <a:pt x="126" y="74"/>
                    </a:lnTo>
                    <a:lnTo>
                      <a:pt x="126" y="74"/>
                    </a:lnTo>
                    <a:lnTo>
                      <a:pt x="126" y="74"/>
                    </a:lnTo>
                    <a:lnTo>
                      <a:pt x="126" y="74"/>
                    </a:lnTo>
                    <a:lnTo>
                      <a:pt x="130" y="74"/>
                    </a:lnTo>
                    <a:lnTo>
                      <a:pt x="130" y="74"/>
                    </a:lnTo>
                    <a:lnTo>
                      <a:pt x="130" y="74"/>
                    </a:lnTo>
                    <a:lnTo>
                      <a:pt x="130" y="74"/>
                    </a:lnTo>
                    <a:lnTo>
                      <a:pt x="130" y="74"/>
                    </a:lnTo>
                    <a:lnTo>
                      <a:pt x="130" y="74"/>
                    </a:lnTo>
                    <a:lnTo>
                      <a:pt x="130" y="74"/>
                    </a:lnTo>
                    <a:lnTo>
                      <a:pt x="130" y="74"/>
                    </a:lnTo>
                    <a:lnTo>
                      <a:pt x="126" y="78"/>
                    </a:lnTo>
                    <a:lnTo>
                      <a:pt x="126" y="78"/>
                    </a:lnTo>
                    <a:lnTo>
                      <a:pt x="126" y="78"/>
                    </a:lnTo>
                    <a:lnTo>
                      <a:pt x="126" y="78"/>
                    </a:lnTo>
                    <a:lnTo>
                      <a:pt x="126" y="78"/>
                    </a:lnTo>
                    <a:lnTo>
                      <a:pt x="126" y="78"/>
                    </a:lnTo>
                    <a:lnTo>
                      <a:pt x="126" y="78"/>
                    </a:lnTo>
                    <a:lnTo>
                      <a:pt x="126" y="82"/>
                    </a:lnTo>
                    <a:lnTo>
                      <a:pt x="126" y="82"/>
                    </a:lnTo>
                    <a:lnTo>
                      <a:pt x="124" y="82"/>
                    </a:lnTo>
                    <a:lnTo>
                      <a:pt x="124" y="82"/>
                    </a:lnTo>
                    <a:lnTo>
                      <a:pt x="120" y="82"/>
                    </a:lnTo>
                    <a:lnTo>
                      <a:pt x="120" y="82"/>
                    </a:lnTo>
                    <a:lnTo>
                      <a:pt x="116" y="82"/>
                    </a:lnTo>
                    <a:lnTo>
                      <a:pt x="116" y="86"/>
                    </a:lnTo>
                    <a:lnTo>
                      <a:pt x="116" y="86"/>
                    </a:lnTo>
                    <a:lnTo>
                      <a:pt x="116" y="86"/>
                    </a:lnTo>
                    <a:lnTo>
                      <a:pt x="116" y="86"/>
                    </a:lnTo>
                    <a:lnTo>
                      <a:pt x="116" y="86"/>
                    </a:lnTo>
                    <a:lnTo>
                      <a:pt x="116" y="86"/>
                    </a:lnTo>
                    <a:lnTo>
                      <a:pt x="116" y="86"/>
                    </a:lnTo>
                    <a:lnTo>
                      <a:pt x="112" y="90"/>
                    </a:lnTo>
                    <a:lnTo>
                      <a:pt x="112" y="90"/>
                    </a:lnTo>
                    <a:lnTo>
                      <a:pt x="112" y="90"/>
                    </a:lnTo>
                    <a:lnTo>
                      <a:pt x="110" y="94"/>
                    </a:lnTo>
                    <a:lnTo>
                      <a:pt x="110" y="94"/>
                    </a:lnTo>
                    <a:lnTo>
                      <a:pt x="110" y="94"/>
                    </a:lnTo>
                    <a:lnTo>
                      <a:pt x="110" y="98"/>
                    </a:lnTo>
                    <a:lnTo>
                      <a:pt x="110" y="98"/>
                    </a:lnTo>
                    <a:lnTo>
                      <a:pt x="110" y="98"/>
                    </a:lnTo>
                    <a:lnTo>
                      <a:pt x="106" y="98"/>
                    </a:lnTo>
                    <a:lnTo>
                      <a:pt x="106" y="98"/>
                    </a:lnTo>
                    <a:lnTo>
                      <a:pt x="106" y="98"/>
                    </a:lnTo>
                    <a:lnTo>
                      <a:pt x="106" y="98"/>
                    </a:lnTo>
                    <a:lnTo>
                      <a:pt x="106" y="98"/>
                    </a:lnTo>
                    <a:lnTo>
                      <a:pt x="102" y="100"/>
                    </a:lnTo>
                    <a:lnTo>
                      <a:pt x="102" y="100"/>
                    </a:lnTo>
                    <a:lnTo>
                      <a:pt x="102" y="100"/>
                    </a:lnTo>
                    <a:lnTo>
                      <a:pt x="102" y="100"/>
                    </a:lnTo>
                    <a:lnTo>
                      <a:pt x="98" y="100"/>
                    </a:lnTo>
                    <a:lnTo>
                      <a:pt x="98" y="104"/>
                    </a:lnTo>
                    <a:lnTo>
                      <a:pt x="98" y="104"/>
                    </a:lnTo>
                    <a:lnTo>
                      <a:pt x="98" y="104"/>
                    </a:lnTo>
                    <a:lnTo>
                      <a:pt x="98" y="108"/>
                    </a:lnTo>
                    <a:lnTo>
                      <a:pt x="98" y="108"/>
                    </a:lnTo>
                    <a:lnTo>
                      <a:pt x="98" y="112"/>
                    </a:lnTo>
                    <a:lnTo>
                      <a:pt x="98" y="112"/>
                    </a:lnTo>
                    <a:lnTo>
                      <a:pt x="98" y="112"/>
                    </a:lnTo>
                    <a:lnTo>
                      <a:pt x="98" y="116"/>
                    </a:lnTo>
                    <a:lnTo>
                      <a:pt x="94" y="116"/>
                    </a:lnTo>
                    <a:lnTo>
                      <a:pt x="94" y="116"/>
                    </a:lnTo>
                    <a:lnTo>
                      <a:pt x="94" y="116"/>
                    </a:lnTo>
                    <a:lnTo>
                      <a:pt x="94" y="120"/>
                    </a:lnTo>
                    <a:lnTo>
                      <a:pt x="94" y="120"/>
                    </a:lnTo>
                    <a:lnTo>
                      <a:pt x="90" y="120"/>
                    </a:lnTo>
                    <a:lnTo>
                      <a:pt x="90" y="120"/>
                    </a:lnTo>
                    <a:lnTo>
                      <a:pt x="90" y="120"/>
                    </a:lnTo>
                    <a:lnTo>
                      <a:pt x="90" y="120"/>
                    </a:lnTo>
                    <a:lnTo>
                      <a:pt x="90" y="120"/>
                    </a:lnTo>
                    <a:lnTo>
                      <a:pt x="90" y="120"/>
                    </a:lnTo>
                    <a:lnTo>
                      <a:pt x="90" y="1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4" name="Freeform 131">
                <a:extLst>
                  <a:ext uri="{FF2B5EF4-FFF2-40B4-BE49-F238E27FC236}">
                    <a16:creationId xmlns:a16="http://schemas.microsoft.com/office/drawing/2014/main" id="{E2D1DAE4-2087-4219-AE0E-79A6880707AF}"/>
                  </a:ext>
                </a:extLst>
              </p:cNvPr>
              <p:cNvSpPr>
                <a:spLocks/>
              </p:cNvSpPr>
              <p:nvPr/>
            </p:nvSpPr>
            <p:spPr bwMode="auto">
              <a:xfrm>
                <a:off x="4218907" y="9572805"/>
                <a:ext cx="195169" cy="170773"/>
              </a:xfrm>
              <a:custGeom>
                <a:avLst/>
                <a:gdLst>
                  <a:gd name="T0" fmla="*/ 86 w 112"/>
                  <a:gd name="T1" fmla="*/ 72 h 98"/>
                  <a:gd name="T2" fmla="*/ 82 w 112"/>
                  <a:gd name="T3" fmla="*/ 72 h 98"/>
                  <a:gd name="T4" fmla="*/ 74 w 112"/>
                  <a:gd name="T5" fmla="*/ 68 h 98"/>
                  <a:gd name="T6" fmla="*/ 66 w 112"/>
                  <a:gd name="T7" fmla="*/ 72 h 98"/>
                  <a:gd name="T8" fmla="*/ 64 w 112"/>
                  <a:gd name="T9" fmla="*/ 72 h 98"/>
                  <a:gd name="T10" fmla="*/ 56 w 112"/>
                  <a:gd name="T11" fmla="*/ 72 h 98"/>
                  <a:gd name="T12" fmla="*/ 38 w 112"/>
                  <a:gd name="T13" fmla="*/ 72 h 98"/>
                  <a:gd name="T14" fmla="*/ 38 w 112"/>
                  <a:gd name="T15" fmla="*/ 80 h 98"/>
                  <a:gd name="T16" fmla="*/ 38 w 112"/>
                  <a:gd name="T17" fmla="*/ 86 h 98"/>
                  <a:gd name="T18" fmla="*/ 38 w 112"/>
                  <a:gd name="T19" fmla="*/ 94 h 98"/>
                  <a:gd name="T20" fmla="*/ 38 w 112"/>
                  <a:gd name="T21" fmla="*/ 94 h 98"/>
                  <a:gd name="T22" fmla="*/ 40 w 112"/>
                  <a:gd name="T23" fmla="*/ 98 h 98"/>
                  <a:gd name="T24" fmla="*/ 38 w 112"/>
                  <a:gd name="T25" fmla="*/ 98 h 98"/>
                  <a:gd name="T26" fmla="*/ 34 w 112"/>
                  <a:gd name="T27" fmla="*/ 90 h 98"/>
                  <a:gd name="T28" fmla="*/ 26 w 112"/>
                  <a:gd name="T29" fmla="*/ 90 h 98"/>
                  <a:gd name="T30" fmla="*/ 22 w 112"/>
                  <a:gd name="T31" fmla="*/ 90 h 98"/>
                  <a:gd name="T32" fmla="*/ 18 w 112"/>
                  <a:gd name="T33" fmla="*/ 94 h 98"/>
                  <a:gd name="T34" fmla="*/ 14 w 112"/>
                  <a:gd name="T35" fmla="*/ 94 h 98"/>
                  <a:gd name="T36" fmla="*/ 12 w 112"/>
                  <a:gd name="T37" fmla="*/ 94 h 98"/>
                  <a:gd name="T38" fmla="*/ 8 w 112"/>
                  <a:gd name="T39" fmla="*/ 84 h 98"/>
                  <a:gd name="T40" fmla="*/ 4 w 112"/>
                  <a:gd name="T41" fmla="*/ 84 h 98"/>
                  <a:gd name="T42" fmla="*/ 0 w 112"/>
                  <a:gd name="T43" fmla="*/ 80 h 98"/>
                  <a:gd name="T44" fmla="*/ 0 w 112"/>
                  <a:gd name="T45" fmla="*/ 76 h 98"/>
                  <a:gd name="T46" fmla="*/ 0 w 112"/>
                  <a:gd name="T47" fmla="*/ 72 h 98"/>
                  <a:gd name="T48" fmla="*/ 4 w 112"/>
                  <a:gd name="T49" fmla="*/ 68 h 98"/>
                  <a:gd name="T50" fmla="*/ 4 w 112"/>
                  <a:gd name="T51" fmla="*/ 60 h 98"/>
                  <a:gd name="T52" fmla="*/ 8 w 112"/>
                  <a:gd name="T53" fmla="*/ 54 h 98"/>
                  <a:gd name="T54" fmla="*/ 12 w 112"/>
                  <a:gd name="T55" fmla="*/ 54 h 98"/>
                  <a:gd name="T56" fmla="*/ 14 w 112"/>
                  <a:gd name="T57" fmla="*/ 46 h 98"/>
                  <a:gd name="T58" fmla="*/ 14 w 112"/>
                  <a:gd name="T59" fmla="*/ 42 h 98"/>
                  <a:gd name="T60" fmla="*/ 18 w 112"/>
                  <a:gd name="T61" fmla="*/ 42 h 98"/>
                  <a:gd name="T62" fmla="*/ 18 w 112"/>
                  <a:gd name="T63" fmla="*/ 38 h 98"/>
                  <a:gd name="T64" fmla="*/ 18 w 112"/>
                  <a:gd name="T65" fmla="*/ 34 h 98"/>
                  <a:gd name="T66" fmla="*/ 22 w 112"/>
                  <a:gd name="T67" fmla="*/ 28 h 98"/>
                  <a:gd name="T68" fmla="*/ 30 w 112"/>
                  <a:gd name="T69" fmla="*/ 34 h 98"/>
                  <a:gd name="T70" fmla="*/ 30 w 112"/>
                  <a:gd name="T71" fmla="*/ 34 h 98"/>
                  <a:gd name="T72" fmla="*/ 30 w 112"/>
                  <a:gd name="T73" fmla="*/ 30 h 98"/>
                  <a:gd name="T74" fmla="*/ 34 w 112"/>
                  <a:gd name="T75" fmla="*/ 28 h 98"/>
                  <a:gd name="T76" fmla="*/ 38 w 112"/>
                  <a:gd name="T77" fmla="*/ 28 h 98"/>
                  <a:gd name="T78" fmla="*/ 38 w 112"/>
                  <a:gd name="T79" fmla="*/ 20 h 98"/>
                  <a:gd name="T80" fmla="*/ 44 w 112"/>
                  <a:gd name="T81" fmla="*/ 16 h 98"/>
                  <a:gd name="T82" fmla="*/ 48 w 112"/>
                  <a:gd name="T83" fmla="*/ 16 h 98"/>
                  <a:gd name="T84" fmla="*/ 52 w 112"/>
                  <a:gd name="T85" fmla="*/ 12 h 98"/>
                  <a:gd name="T86" fmla="*/ 64 w 112"/>
                  <a:gd name="T87" fmla="*/ 4 h 98"/>
                  <a:gd name="T88" fmla="*/ 70 w 112"/>
                  <a:gd name="T89" fmla="*/ 0 h 98"/>
                  <a:gd name="T90" fmla="*/ 82 w 112"/>
                  <a:gd name="T91" fmla="*/ 4 h 98"/>
                  <a:gd name="T92" fmla="*/ 82 w 112"/>
                  <a:gd name="T93" fmla="*/ 12 h 98"/>
                  <a:gd name="T94" fmla="*/ 82 w 112"/>
                  <a:gd name="T95" fmla="*/ 16 h 98"/>
                  <a:gd name="T96" fmla="*/ 86 w 112"/>
                  <a:gd name="T97" fmla="*/ 24 h 98"/>
                  <a:gd name="T98" fmla="*/ 92 w 112"/>
                  <a:gd name="T99" fmla="*/ 28 h 98"/>
                  <a:gd name="T100" fmla="*/ 96 w 112"/>
                  <a:gd name="T101" fmla="*/ 30 h 98"/>
                  <a:gd name="T102" fmla="*/ 92 w 112"/>
                  <a:gd name="T103" fmla="*/ 30 h 98"/>
                  <a:gd name="T104" fmla="*/ 92 w 112"/>
                  <a:gd name="T105" fmla="*/ 34 h 98"/>
                  <a:gd name="T106" fmla="*/ 100 w 112"/>
                  <a:gd name="T107" fmla="*/ 42 h 98"/>
                  <a:gd name="T108" fmla="*/ 108 w 112"/>
                  <a:gd name="T109" fmla="*/ 42 h 98"/>
                  <a:gd name="T110" fmla="*/ 108 w 112"/>
                  <a:gd name="T111" fmla="*/ 46 h 98"/>
                  <a:gd name="T112" fmla="*/ 112 w 112"/>
                  <a:gd name="T113" fmla="*/ 56 h 98"/>
                  <a:gd name="T114" fmla="*/ 108 w 112"/>
                  <a:gd name="T115" fmla="*/ 60 h 98"/>
                  <a:gd name="T116" fmla="*/ 108 w 112"/>
                  <a:gd name="T117" fmla="*/ 64 h 98"/>
                  <a:gd name="T118" fmla="*/ 100 w 112"/>
                  <a:gd name="T119" fmla="*/ 64 h 98"/>
                  <a:gd name="T120" fmla="*/ 96 w 112"/>
                  <a:gd name="T121" fmla="*/ 64 h 98"/>
                  <a:gd name="T122" fmla="*/ 96 w 112"/>
                  <a:gd name="T123" fmla="*/ 64 h 98"/>
                  <a:gd name="T124" fmla="*/ 92 w 112"/>
                  <a:gd name="T125" fmla="*/ 7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98">
                    <a:moveTo>
                      <a:pt x="90" y="72"/>
                    </a:moveTo>
                    <a:lnTo>
                      <a:pt x="90" y="72"/>
                    </a:lnTo>
                    <a:lnTo>
                      <a:pt x="90" y="72"/>
                    </a:lnTo>
                    <a:lnTo>
                      <a:pt x="90" y="72"/>
                    </a:lnTo>
                    <a:lnTo>
                      <a:pt x="86" y="72"/>
                    </a:lnTo>
                    <a:lnTo>
                      <a:pt x="86" y="72"/>
                    </a:lnTo>
                    <a:lnTo>
                      <a:pt x="86" y="72"/>
                    </a:lnTo>
                    <a:lnTo>
                      <a:pt x="86" y="72"/>
                    </a:lnTo>
                    <a:lnTo>
                      <a:pt x="86" y="72"/>
                    </a:lnTo>
                    <a:lnTo>
                      <a:pt x="82" y="72"/>
                    </a:lnTo>
                    <a:lnTo>
                      <a:pt x="82" y="72"/>
                    </a:lnTo>
                    <a:lnTo>
                      <a:pt x="78" y="68"/>
                    </a:lnTo>
                    <a:lnTo>
                      <a:pt x="78" y="68"/>
                    </a:lnTo>
                    <a:lnTo>
                      <a:pt x="74" y="68"/>
                    </a:lnTo>
                    <a:lnTo>
                      <a:pt x="74" y="68"/>
                    </a:lnTo>
                    <a:lnTo>
                      <a:pt x="74" y="68"/>
                    </a:lnTo>
                    <a:lnTo>
                      <a:pt x="74" y="68"/>
                    </a:lnTo>
                    <a:lnTo>
                      <a:pt x="74" y="72"/>
                    </a:lnTo>
                    <a:lnTo>
                      <a:pt x="70" y="72"/>
                    </a:lnTo>
                    <a:lnTo>
                      <a:pt x="66" y="72"/>
                    </a:lnTo>
                    <a:lnTo>
                      <a:pt x="66" y="72"/>
                    </a:lnTo>
                    <a:lnTo>
                      <a:pt x="66" y="72"/>
                    </a:lnTo>
                    <a:lnTo>
                      <a:pt x="66" y="72"/>
                    </a:lnTo>
                    <a:lnTo>
                      <a:pt x="66" y="72"/>
                    </a:lnTo>
                    <a:lnTo>
                      <a:pt x="64" y="72"/>
                    </a:lnTo>
                    <a:lnTo>
                      <a:pt x="64" y="72"/>
                    </a:lnTo>
                    <a:lnTo>
                      <a:pt x="60" y="72"/>
                    </a:lnTo>
                    <a:lnTo>
                      <a:pt x="60" y="72"/>
                    </a:lnTo>
                    <a:lnTo>
                      <a:pt x="56" y="72"/>
                    </a:lnTo>
                    <a:lnTo>
                      <a:pt x="56" y="72"/>
                    </a:lnTo>
                    <a:lnTo>
                      <a:pt x="52" y="72"/>
                    </a:lnTo>
                    <a:lnTo>
                      <a:pt x="48" y="72"/>
                    </a:lnTo>
                    <a:lnTo>
                      <a:pt x="44" y="72"/>
                    </a:lnTo>
                    <a:lnTo>
                      <a:pt x="40" y="72"/>
                    </a:lnTo>
                    <a:lnTo>
                      <a:pt x="38" y="72"/>
                    </a:lnTo>
                    <a:lnTo>
                      <a:pt x="38" y="72"/>
                    </a:lnTo>
                    <a:lnTo>
                      <a:pt x="38" y="72"/>
                    </a:lnTo>
                    <a:lnTo>
                      <a:pt x="38" y="76"/>
                    </a:lnTo>
                    <a:lnTo>
                      <a:pt x="38" y="76"/>
                    </a:lnTo>
                    <a:lnTo>
                      <a:pt x="38" y="80"/>
                    </a:lnTo>
                    <a:lnTo>
                      <a:pt x="38" y="80"/>
                    </a:lnTo>
                    <a:lnTo>
                      <a:pt x="38" y="80"/>
                    </a:lnTo>
                    <a:lnTo>
                      <a:pt x="38" y="84"/>
                    </a:lnTo>
                    <a:lnTo>
                      <a:pt x="38" y="84"/>
                    </a:lnTo>
                    <a:lnTo>
                      <a:pt x="38" y="86"/>
                    </a:lnTo>
                    <a:lnTo>
                      <a:pt x="38" y="86"/>
                    </a:lnTo>
                    <a:lnTo>
                      <a:pt x="38" y="86"/>
                    </a:lnTo>
                    <a:lnTo>
                      <a:pt x="38" y="90"/>
                    </a:lnTo>
                    <a:lnTo>
                      <a:pt x="40" y="90"/>
                    </a:lnTo>
                    <a:lnTo>
                      <a:pt x="38" y="94"/>
                    </a:lnTo>
                    <a:lnTo>
                      <a:pt x="38" y="94"/>
                    </a:lnTo>
                    <a:lnTo>
                      <a:pt x="40" y="94"/>
                    </a:lnTo>
                    <a:lnTo>
                      <a:pt x="40" y="94"/>
                    </a:lnTo>
                    <a:lnTo>
                      <a:pt x="40" y="94"/>
                    </a:lnTo>
                    <a:lnTo>
                      <a:pt x="38" y="94"/>
                    </a:lnTo>
                    <a:lnTo>
                      <a:pt x="38" y="98"/>
                    </a:lnTo>
                    <a:lnTo>
                      <a:pt x="40" y="98"/>
                    </a:lnTo>
                    <a:lnTo>
                      <a:pt x="40" y="98"/>
                    </a:lnTo>
                    <a:lnTo>
                      <a:pt x="40" y="98"/>
                    </a:lnTo>
                    <a:lnTo>
                      <a:pt x="40" y="98"/>
                    </a:lnTo>
                    <a:lnTo>
                      <a:pt x="40" y="98"/>
                    </a:lnTo>
                    <a:lnTo>
                      <a:pt x="40" y="98"/>
                    </a:lnTo>
                    <a:lnTo>
                      <a:pt x="38" y="98"/>
                    </a:lnTo>
                    <a:lnTo>
                      <a:pt x="38" y="98"/>
                    </a:lnTo>
                    <a:lnTo>
                      <a:pt x="38" y="98"/>
                    </a:lnTo>
                    <a:lnTo>
                      <a:pt x="38" y="98"/>
                    </a:lnTo>
                    <a:lnTo>
                      <a:pt x="38" y="94"/>
                    </a:lnTo>
                    <a:lnTo>
                      <a:pt x="38" y="94"/>
                    </a:lnTo>
                    <a:lnTo>
                      <a:pt x="38" y="94"/>
                    </a:lnTo>
                    <a:lnTo>
                      <a:pt x="34" y="90"/>
                    </a:lnTo>
                    <a:lnTo>
                      <a:pt x="34" y="90"/>
                    </a:lnTo>
                    <a:lnTo>
                      <a:pt x="30" y="90"/>
                    </a:lnTo>
                    <a:lnTo>
                      <a:pt x="26" y="90"/>
                    </a:lnTo>
                    <a:lnTo>
                      <a:pt x="26" y="90"/>
                    </a:lnTo>
                    <a:lnTo>
                      <a:pt x="26" y="90"/>
                    </a:lnTo>
                    <a:lnTo>
                      <a:pt x="22" y="90"/>
                    </a:lnTo>
                    <a:lnTo>
                      <a:pt x="22" y="90"/>
                    </a:lnTo>
                    <a:lnTo>
                      <a:pt x="22" y="90"/>
                    </a:lnTo>
                    <a:lnTo>
                      <a:pt x="22" y="90"/>
                    </a:lnTo>
                    <a:lnTo>
                      <a:pt x="22" y="90"/>
                    </a:lnTo>
                    <a:lnTo>
                      <a:pt x="18" y="90"/>
                    </a:lnTo>
                    <a:lnTo>
                      <a:pt x="18" y="94"/>
                    </a:lnTo>
                    <a:lnTo>
                      <a:pt x="18" y="94"/>
                    </a:lnTo>
                    <a:lnTo>
                      <a:pt x="18" y="94"/>
                    </a:lnTo>
                    <a:lnTo>
                      <a:pt x="18" y="94"/>
                    </a:lnTo>
                    <a:lnTo>
                      <a:pt x="18" y="94"/>
                    </a:lnTo>
                    <a:lnTo>
                      <a:pt x="18" y="94"/>
                    </a:lnTo>
                    <a:lnTo>
                      <a:pt x="14" y="94"/>
                    </a:lnTo>
                    <a:lnTo>
                      <a:pt x="14" y="94"/>
                    </a:lnTo>
                    <a:lnTo>
                      <a:pt x="14" y="94"/>
                    </a:lnTo>
                    <a:lnTo>
                      <a:pt x="12" y="94"/>
                    </a:lnTo>
                    <a:lnTo>
                      <a:pt x="12" y="94"/>
                    </a:lnTo>
                    <a:lnTo>
                      <a:pt x="12" y="94"/>
                    </a:lnTo>
                    <a:lnTo>
                      <a:pt x="12" y="94"/>
                    </a:lnTo>
                    <a:lnTo>
                      <a:pt x="12" y="94"/>
                    </a:lnTo>
                    <a:lnTo>
                      <a:pt x="12" y="90"/>
                    </a:lnTo>
                    <a:lnTo>
                      <a:pt x="12" y="90"/>
                    </a:lnTo>
                    <a:lnTo>
                      <a:pt x="8" y="90"/>
                    </a:lnTo>
                    <a:lnTo>
                      <a:pt x="8" y="86"/>
                    </a:lnTo>
                    <a:lnTo>
                      <a:pt x="8" y="84"/>
                    </a:lnTo>
                    <a:lnTo>
                      <a:pt x="4" y="84"/>
                    </a:lnTo>
                    <a:lnTo>
                      <a:pt x="4" y="84"/>
                    </a:lnTo>
                    <a:lnTo>
                      <a:pt x="4" y="84"/>
                    </a:lnTo>
                    <a:lnTo>
                      <a:pt x="4" y="84"/>
                    </a:lnTo>
                    <a:lnTo>
                      <a:pt x="4" y="84"/>
                    </a:lnTo>
                    <a:lnTo>
                      <a:pt x="0" y="84"/>
                    </a:lnTo>
                    <a:lnTo>
                      <a:pt x="0" y="84"/>
                    </a:lnTo>
                    <a:lnTo>
                      <a:pt x="0" y="84"/>
                    </a:lnTo>
                    <a:lnTo>
                      <a:pt x="0" y="84"/>
                    </a:lnTo>
                    <a:lnTo>
                      <a:pt x="0" y="80"/>
                    </a:lnTo>
                    <a:lnTo>
                      <a:pt x="0" y="80"/>
                    </a:lnTo>
                    <a:lnTo>
                      <a:pt x="0" y="76"/>
                    </a:lnTo>
                    <a:lnTo>
                      <a:pt x="0" y="76"/>
                    </a:lnTo>
                    <a:lnTo>
                      <a:pt x="0" y="76"/>
                    </a:lnTo>
                    <a:lnTo>
                      <a:pt x="0" y="76"/>
                    </a:lnTo>
                    <a:lnTo>
                      <a:pt x="0" y="76"/>
                    </a:lnTo>
                    <a:lnTo>
                      <a:pt x="0" y="72"/>
                    </a:lnTo>
                    <a:lnTo>
                      <a:pt x="0" y="72"/>
                    </a:lnTo>
                    <a:lnTo>
                      <a:pt x="0" y="72"/>
                    </a:lnTo>
                    <a:lnTo>
                      <a:pt x="0" y="72"/>
                    </a:lnTo>
                    <a:lnTo>
                      <a:pt x="0" y="72"/>
                    </a:lnTo>
                    <a:lnTo>
                      <a:pt x="4" y="72"/>
                    </a:lnTo>
                    <a:lnTo>
                      <a:pt x="4" y="68"/>
                    </a:lnTo>
                    <a:lnTo>
                      <a:pt x="4" y="68"/>
                    </a:lnTo>
                    <a:lnTo>
                      <a:pt x="4" y="68"/>
                    </a:lnTo>
                    <a:lnTo>
                      <a:pt x="4" y="68"/>
                    </a:lnTo>
                    <a:lnTo>
                      <a:pt x="4" y="64"/>
                    </a:lnTo>
                    <a:lnTo>
                      <a:pt x="4" y="60"/>
                    </a:lnTo>
                    <a:lnTo>
                      <a:pt x="4" y="60"/>
                    </a:lnTo>
                    <a:lnTo>
                      <a:pt x="4" y="60"/>
                    </a:lnTo>
                    <a:lnTo>
                      <a:pt x="4" y="56"/>
                    </a:lnTo>
                    <a:lnTo>
                      <a:pt x="4" y="56"/>
                    </a:lnTo>
                    <a:lnTo>
                      <a:pt x="4" y="56"/>
                    </a:lnTo>
                    <a:lnTo>
                      <a:pt x="4" y="56"/>
                    </a:lnTo>
                    <a:lnTo>
                      <a:pt x="8" y="54"/>
                    </a:lnTo>
                    <a:lnTo>
                      <a:pt x="8" y="54"/>
                    </a:lnTo>
                    <a:lnTo>
                      <a:pt x="8" y="54"/>
                    </a:lnTo>
                    <a:lnTo>
                      <a:pt x="12" y="54"/>
                    </a:lnTo>
                    <a:lnTo>
                      <a:pt x="12" y="54"/>
                    </a:lnTo>
                    <a:lnTo>
                      <a:pt x="12" y="54"/>
                    </a:lnTo>
                    <a:lnTo>
                      <a:pt x="12" y="54"/>
                    </a:lnTo>
                    <a:lnTo>
                      <a:pt x="14" y="50"/>
                    </a:lnTo>
                    <a:lnTo>
                      <a:pt x="14" y="50"/>
                    </a:lnTo>
                    <a:lnTo>
                      <a:pt x="14" y="50"/>
                    </a:lnTo>
                    <a:lnTo>
                      <a:pt x="14" y="46"/>
                    </a:lnTo>
                    <a:lnTo>
                      <a:pt x="14" y="46"/>
                    </a:lnTo>
                    <a:lnTo>
                      <a:pt x="14" y="46"/>
                    </a:lnTo>
                    <a:lnTo>
                      <a:pt x="14" y="46"/>
                    </a:lnTo>
                    <a:lnTo>
                      <a:pt x="14" y="42"/>
                    </a:lnTo>
                    <a:lnTo>
                      <a:pt x="14" y="42"/>
                    </a:lnTo>
                    <a:lnTo>
                      <a:pt x="14" y="42"/>
                    </a:lnTo>
                    <a:lnTo>
                      <a:pt x="14" y="42"/>
                    </a:lnTo>
                    <a:lnTo>
                      <a:pt x="14" y="42"/>
                    </a:lnTo>
                    <a:lnTo>
                      <a:pt x="18" y="42"/>
                    </a:lnTo>
                    <a:lnTo>
                      <a:pt x="18" y="42"/>
                    </a:lnTo>
                    <a:lnTo>
                      <a:pt x="18" y="42"/>
                    </a:lnTo>
                    <a:lnTo>
                      <a:pt x="18" y="42"/>
                    </a:lnTo>
                    <a:lnTo>
                      <a:pt x="18" y="38"/>
                    </a:lnTo>
                    <a:lnTo>
                      <a:pt x="18" y="38"/>
                    </a:lnTo>
                    <a:lnTo>
                      <a:pt x="18" y="38"/>
                    </a:lnTo>
                    <a:lnTo>
                      <a:pt x="18" y="38"/>
                    </a:lnTo>
                    <a:lnTo>
                      <a:pt x="18" y="38"/>
                    </a:lnTo>
                    <a:lnTo>
                      <a:pt x="18" y="34"/>
                    </a:lnTo>
                    <a:lnTo>
                      <a:pt x="18" y="34"/>
                    </a:lnTo>
                    <a:lnTo>
                      <a:pt x="18" y="34"/>
                    </a:lnTo>
                    <a:lnTo>
                      <a:pt x="18" y="30"/>
                    </a:lnTo>
                    <a:lnTo>
                      <a:pt x="18" y="30"/>
                    </a:lnTo>
                    <a:lnTo>
                      <a:pt x="22" y="28"/>
                    </a:lnTo>
                    <a:lnTo>
                      <a:pt x="22" y="28"/>
                    </a:lnTo>
                    <a:lnTo>
                      <a:pt x="22" y="28"/>
                    </a:lnTo>
                    <a:lnTo>
                      <a:pt x="22" y="30"/>
                    </a:lnTo>
                    <a:lnTo>
                      <a:pt x="26" y="30"/>
                    </a:lnTo>
                    <a:lnTo>
                      <a:pt x="26" y="34"/>
                    </a:lnTo>
                    <a:lnTo>
                      <a:pt x="26" y="34"/>
                    </a:lnTo>
                    <a:lnTo>
                      <a:pt x="30" y="34"/>
                    </a:lnTo>
                    <a:lnTo>
                      <a:pt x="30" y="34"/>
                    </a:lnTo>
                    <a:lnTo>
                      <a:pt x="30" y="34"/>
                    </a:lnTo>
                    <a:lnTo>
                      <a:pt x="30" y="34"/>
                    </a:lnTo>
                    <a:lnTo>
                      <a:pt x="30" y="34"/>
                    </a:lnTo>
                    <a:lnTo>
                      <a:pt x="30" y="34"/>
                    </a:lnTo>
                    <a:lnTo>
                      <a:pt x="30" y="34"/>
                    </a:lnTo>
                    <a:lnTo>
                      <a:pt x="30" y="30"/>
                    </a:lnTo>
                    <a:lnTo>
                      <a:pt x="30" y="30"/>
                    </a:lnTo>
                    <a:lnTo>
                      <a:pt x="30" y="30"/>
                    </a:lnTo>
                    <a:lnTo>
                      <a:pt x="30" y="30"/>
                    </a:lnTo>
                    <a:lnTo>
                      <a:pt x="34" y="30"/>
                    </a:lnTo>
                    <a:lnTo>
                      <a:pt x="34" y="30"/>
                    </a:lnTo>
                    <a:lnTo>
                      <a:pt x="34" y="30"/>
                    </a:lnTo>
                    <a:lnTo>
                      <a:pt x="34" y="28"/>
                    </a:lnTo>
                    <a:lnTo>
                      <a:pt x="34" y="28"/>
                    </a:lnTo>
                    <a:lnTo>
                      <a:pt x="34" y="24"/>
                    </a:lnTo>
                    <a:lnTo>
                      <a:pt x="34" y="24"/>
                    </a:lnTo>
                    <a:lnTo>
                      <a:pt x="34" y="28"/>
                    </a:lnTo>
                    <a:lnTo>
                      <a:pt x="38" y="28"/>
                    </a:lnTo>
                    <a:lnTo>
                      <a:pt x="38" y="28"/>
                    </a:lnTo>
                    <a:lnTo>
                      <a:pt x="38" y="28"/>
                    </a:lnTo>
                    <a:lnTo>
                      <a:pt x="38" y="24"/>
                    </a:lnTo>
                    <a:lnTo>
                      <a:pt x="38" y="24"/>
                    </a:lnTo>
                    <a:lnTo>
                      <a:pt x="38" y="20"/>
                    </a:lnTo>
                    <a:lnTo>
                      <a:pt x="38" y="20"/>
                    </a:lnTo>
                    <a:lnTo>
                      <a:pt x="40" y="16"/>
                    </a:lnTo>
                    <a:lnTo>
                      <a:pt x="40" y="16"/>
                    </a:lnTo>
                    <a:lnTo>
                      <a:pt x="44" y="16"/>
                    </a:lnTo>
                    <a:lnTo>
                      <a:pt x="44" y="16"/>
                    </a:lnTo>
                    <a:lnTo>
                      <a:pt x="44" y="16"/>
                    </a:lnTo>
                    <a:lnTo>
                      <a:pt x="44" y="16"/>
                    </a:lnTo>
                    <a:lnTo>
                      <a:pt x="48" y="16"/>
                    </a:lnTo>
                    <a:lnTo>
                      <a:pt x="48" y="16"/>
                    </a:lnTo>
                    <a:lnTo>
                      <a:pt x="48" y="16"/>
                    </a:lnTo>
                    <a:lnTo>
                      <a:pt x="48" y="16"/>
                    </a:lnTo>
                    <a:lnTo>
                      <a:pt x="48" y="12"/>
                    </a:lnTo>
                    <a:lnTo>
                      <a:pt x="48" y="12"/>
                    </a:lnTo>
                    <a:lnTo>
                      <a:pt x="48" y="12"/>
                    </a:lnTo>
                    <a:lnTo>
                      <a:pt x="48" y="12"/>
                    </a:lnTo>
                    <a:lnTo>
                      <a:pt x="52" y="12"/>
                    </a:lnTo>
                    <a:lnTo>
                      <a:pt x="52" y="12"/>
                    </a:lnTo>
                    <a:lnTo>
                      <a:pt x="56" y="12"/>
                    </a:lnTo>
                    <a:lnTo>
                      <a:pt x="60" y="8"/>
                    </a:lnTo>
                    <a:lnTo>
                      <a:pt x="60" y="8"/>
                    </a:lnTo>
                    <a:lnTo>
                      <a:pt x="64" y="4"/>
                    </a:lnTo>
                    <a:lnTo>
                      <a:pt x="64" y="4"/>
                    </a:lnTo>
                    <a:lnTo>
                      <a:pt x="64" y="4"/>
                    </a:lnTo>
                    <a:lnTo>
                      <a:pt x="66" y="0"/>
                    </a:lnTo>
                    <a:lnTo>
                      <a:pt x="66" y="0"/>
                    </a:lnTo>
                    <a:lnTo>
                      <a:pt x="70" y="0"/>
                    </a:lnTo>
                    <a:lnTo>
                      <a:pt x="74" y="0"/>
                    </a:lnTo>
                    <a:lnTo>
                      <a:pt x="74" y="0"/>
                    </a:lnTo>
                    <a:lnTo>
                      <a:pt x="78" y="0"/>
                    </a:lnTo>
                    <a:lnTo>
                      <a:pt x="82" y="4"/>
                    </a:lnTo>
                    <a:lnTo>
                      <a:pt x="82" y="4"/>
                    </a:lnTo>
                    <a:lnTo>
                      <a:pt x="82" y="4"/>
                    </a:lnTo>
                    <a:lnTo>
                      <a:pt x="82" y="4"/>
                    </a:lnTo>
                    <a:lnTo>
                      <a:pt x="82" y="8"/>
                    </a:lnTo>
                    <a:lnTo>
                      <a:pt x="82" y="8"/>
                    </a:lnTo>
                    <a:lnTo>
                      <a:pt x="82" y="12"/>
                    </a:lnTo>
                    <a:lnTo>
                      <a:pt x="82" y="12"/>
                    </a:lnTo>
                    <a:lnTo>
                      <a:pt x="82" y="12"/>
                    </a:lnTo>
                    <a:lnTo>
                      <a:pt x="82" y="12"/>
                    </a:lnTo>
                    <a:lnTo>
                      <a:pt x="82" y="12"/>
                    </a:lnTo>
                    <a:lnTo>
                      <a:pt x="82" y="16"/>
                    </a:lnTo>
                    <a:lnTo>
                      <a:pt x="86" y="16"/>
                    </a:lnTo>
                    <a:lnTo>
                      <a:pt x="82" y="16"/>
                    </a:lnTo>
                    <a:lnTo>
                      <a:pt x="82" y="16"/>
                    </a:lnTo>
                    <a:lnTo>
                      <a:pt x="86" y="20"/>
                    </a:lnTo>
                    <a:lnTo>
                      <a:pt x="86" y="24"/>
                    </a:lnTo>
                    <a:lnTo>
                      <a:pt x="86" y="24"/>
                    </a:lnTo>
                    <a:lnTo>
                      <a:pt x="86" y="28"/>
                    </a:lnTo>
                    <a:lnTo>
                      <a:pt x="90" y="28"/>
                    </a:lnTo>
                    <a:lnTo>
                      <a:pt x="92" y="28"/>
                    </a:lnTo>
                    <a:lnTo>
                      <a:pt x="92" y="28"/>
                    </a:lnTo>
                    <a:lnTo>
                      <a:pt x="92" y="28"/>
                    </a:lnTo>
                    <a:lnTo>
                      <a:pt x="92" y="30"/>
                    </a:lnTo>
                    <a:lnTo>
                      <a:pt x="92" y="30"/>
                    </a:lnTo>
                    <a:lnTo>
                      <a:pt x="92" y="30"/>
                    </a:lnTo>
                    <a:lnTo>
                      <a:pt x="96" y="30"/>
                    </a:lnTo>
                    <a:lnTo>
                      <a:pt x="96" y="30"/>
                    </a:lnTo>
                    <a:lnTo>
                      <a:pt x="96" y="30"/>
                    </a:lnTo>
                    <a:lnTo>
                      <a:pt x="92" y="30"/>
                    </a:lnTo>
                    <a:lnTo>
                      <a:pt x="92" y="30"/>
                    </a:lnTo>
                    <a:lnTo>
                      <a:pt x="92" y="30"/>
                    </a:lnTo>
                    <a:lnTo>
                      <a:pt x="92" y="30"/>
                    </a:lnTo>
                    <a:lnTo>
                      <a:pt x="92" y="30"/>
                    </a:lnTo>
                    <a:lnTo>
                      <a:pt x="92" y="30"/>
                    </a:lnTo>
                    <a:lnTo>
                      <a:pt x="92" y="30"/>
                    </a:lnTo>
                    <a:lnTo>
                      <a:pt x="92" y="34"/>
                    </a:lnTo>
                    <a:lnTo>
                      <a:pt x="92" y="34"/>
                    </a:lnTo>
                    <a:lnTo>
                      <a:pt x="92" y="38"/>
                    </a:lnTo>
                    <a:lnTo>
                      <a:pt x="92" y="38"/>
                    </a:lnTo>
                    <a:lnTo>
                      <a:pt x="96" y="38"/>
                    </a:lnTo>
                    <a:lnTo>
                      <a:pt x="100" y="42"/>
                    </a:lnTo>
                    <a:lnTo>
                      <a:pt x="104" y="46"/>
                    </a:lnTo>
                    <a:lnTo>
                      <a:pt x="104" y="42"/>
                    </a:lnTo>
                    <a:lnTo>
                      <a:pt x="108" y="42"/>
                    </a:lnTo>
                    <a:lnTo>
                      <a:pt x="108" y="42"/>
                    </a:lnTo>
                    <a:lnTo>
                      <a:pt x="108" y="42"/>
                    </a:lnTo>
                    <a:lnTo>
                      <a:pt x="108" y="42"/>
                    </a:lnTo>
                    <a:lnTo>
                      <a:pt x="108" y="46"/>
                    </a:lnTo>
                    <a:lnTo>
                      <a:pt x="112" y="46"/>
                    </a:lnTo>
                    <a:lnTo>
                      <a:pt x="108" y="46"/>
                    </a:lnTo>
                    <a:lnTo>
                      <a:pt x="108" y="46"/>
                    </a:lnTo>
                    <a:lnTo>
                      <a:pt x="108" y="50"/>
                    </a:lnTo>
                    <a:lnTo>
                      <a:pt x="108" y="50"/>
                    </a:lnTo>
                    <a:lnTo>
                      <a:pt x="112" y="54"/>
                    </a:lnTo>
                    <a:lnTo>
                      <a:pt x="112" y="56"/>
                    </a:lnTo>
                    <a:lnTo>
                      <a:pt x="112" y="56"/>
                    </a:lnTo>
                    <a:lnTo>
                      <a:pt x="112" y="56"/>
                    </a:lnTo>
                    <a:lnTo>
                      <a:pt x="112" y="56"/>
                    </a:lnTo>
                    <a:lnTo>
                      <a:pt x="112" y="60"/>
                    </a:lnTo>
                    <a:lnTo>
                      <a:pt x="112" y="60"/>
                    </a:lnTo>
                    <a:lnTo>
                      <a:pt x="108" y="60"/>
                    </a:lnTo>
                    <a:lnTo>
                      <a:pt x="108" y="64"/>
                    </a:lnTo>
                    <a:lnTo>
                      <a:pt x="108" y="64"/>
                    </a:lnTo>
                    <a:lnTo>
                      <a:pt x="108" y="64"/>
                    </a:lnTo>
                    <a:lnTo>
                      <a:pt x="108" y="64"/>
                    </a:lnTo>
                    <a:lnTo>
                      <a:pt x="108" y="64"/>
                    </a:lnTo>
                    <a:lnTo>
                      <a:pt x="104" y="64"/>
                    </a:lnTo>
                    <a:lnTo>
                      <a:pt x="104" y="64"/>
                    </a:lnTo>
                    <a:lnTo>
                      <a:pt x="104" y="64"/>
                    </a:lnTo>
                    <a:lnTo>
                      <a:pt x="104" y="64"/>
                    </a:lnTo>
                    <a:lnTo>
                      <a:pt x="100" y="64"/>
                    </a:lnTo>
                    <a:lnTo>
                      <a:pt x="100" y="64"/>
                    </a:lnTo>
                    <a:lnTo>
                      <a:pt x="100" y="64"/>
                    </a:lnTo>
                    <a:lnTo>
                      <a:pt x="100" y="64"/>
                    </a:lnTo>
                    <a:lnTo>
                      <a:pt x="100" y="64"/>
                    </a:lnTo>
                    <a:lnTo>
                      <a:pt x="96" y="64"/>
                    </a:lnTo>
                    <a:lnTo>
                      <a:pt x="96" y="64"/>
                    </a:lnTo>
                    <a:lnTo>
                      <a:pt x="96" y="64"/>
                    </a:lnTo>
                    <a:lnTo>
                      <a:pt x="96" y="64"/>
                    </a:lnTo>
                    <a:lnTo>
                      <a:pt x="96" y="64"/>
                    </a:lnTo>
                    <a:lnTo>
                      <a:pt x="96" y="64"/>
                    </a:lnTo>
                    <a:lnTo>
                      <a:pt x="96" y="68"/>
                    </a:lnTo>
                    <a:lnTo>
                      <a:pt x="96" y="68"/>
                    </a:lnTo>
                    <a:lnTo>
                      <a:pt x="92" y="68"/>
                    </a:lnTo>
                    <a:lnTo>
                      <a:pt x="92" y="68"/>
                    </a:lnTo>
                    <a:lnTo>
                      <a:pt x="92" y="72"/>
                    </a:lnTo>
                    <a:lnTo>
                      <a:pt x="92" y="72"/>
                    </a:lnTo>
                    <a:lnTo>
                      <a:pt x="90" y="72"/>
                    </a:lnTo>
                    <a:lnTo>
                      <a:pt x="90" y="72"/>
                    </a:lnTo>
                    <a:lnTo>
                      <a:pt x="90" y="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5" name="Freeform 132">
                <a:extLst>
                  <a:ext uri="{FF2B5EF4-FFF2-40B4-BE49-F238E27FC236}">
                    <a16:creationId xmlns:a16="http://schemas.microsoft.com/office/drawing/2014/main" id="{8E5E736E-6E8D-4C12-9310-B34D17CE6AA8}"/>
                  </a:ext>
                </a:extLst>
              </p:cNvPr>
              <p:cNvSpPr>
                <a:spLocks/>
              </p:cNvSpPr>
              <p:nvPr/>
            </p:nvSpPr>
            <p:spPr bwMode="auto">
              <a:xfrm>
                <a:off x="5069288" y="10095580"/>
                <a:ext cx="45307" cy="62733"/>
              </a:xfrm>
              <a:custGeom>
                <a:avLst/>
                <a:gdLst>
                  <a:gd name="T0" fmla="*/ 26 w 26"/>
                  <a:gd name="T1" fmla="*/ 14 h 36"/>
                  <a:gd name="T2" fmla="*/ 26 w 26"/>
                  <a:gd name="T3" fmla="*/ 18 h 36"/>
                  <a:gd name="T4" fmla="*/ 22 w 26"/>
                  <a:gd name="T5" fmla="*/ 18 h 36"/>
                  <a:gd name="T6" fmla="*/ 22 w 26"/>
                  <a:gd name="T7" fmla="*/ 18 h 36"/>
                  <a:gd name="T8" fmla="*/ 22 w 26"/>
                  <a:gd name="T9" fmla="*/ 18 h 36"/>
                  <a:gd name="T10" fmla="*/ 22 w 26"/>
                  <a:gd name="T11" fmla="*/ 18 h 36"/>
                  <a:gd name="T12" fmla="*/ 18 w 26"/>
                  <a:gd name="T13" fmla="*/ 22 h 36"/>
                  <a:gd name="T14" fmla="*/ 18 w 26"/>
                  <a:gd name="T15" fmla="*/ 24 h 36"/>
                  <a:gd name="T16" fmla="*/ 18 w 26"/>
                  <a:gd name="T17" fmla="*/ 24 h 36"/>
                  <a:gd name="T18" fmla="*/ 18 w 26"/>
                  <a:gd name="T19" fmla="*/ 28 h 36"/>
                  <a:gd name="T20" fmla="*/ 10 w 26"/>
                  <a:gd name="T21" fmla="*/ 36 h 36"/>
                  <a:gd name="T22" fmla="*/ 8 w 26"/>
                  <a:gd name="T23" fmla="*/ 36 h 36"/>
                  <a:gd name="T24" fmla="*/ 8 w 26"/>
                  <a:gd name="T25" fmla="*/ 32 h 36"/>
                  <a:gd name="T26" fmla="*/ 4 w 26"/>
                  <a:gd name="T27" fmla="*/ 28 h 36"/>
                  <a:gd name="T28" fmla="*/ 4 w 26"/>
                  <a:gd name="T29" fmla="*/ 28 h 36"/>
                  <a:gd name="T30" fmla="*/ 4 w 26"/>
                  <a:gd name="T31" fmla="*/ 28 h 36"/>
                  <a:gd name="T32" fmla="*/ 4 w 26"/>
                  <a:gd name="T33" fmla="*/ 24 h 36"/>
                  <a:gd name="T34" fmla="*/ 4 w 26"/>
                  <a:gd name="T35" fmla="*/ 24 h 36"/>
                  <a:gd name="T36" fmla="*/ 4 w 26"/>
                  <a:gd name="T37" fmla="*/ 22 h 36"/>
                  <a:gd name="T38" fmla="*/ 4 w 26"/>
                  <a:gd name="T39" fmla="*/ 18 h 36"/>
                  <a:gd name="T40" fmla="*/ 4 w 26"/>
                  <a:gd name="T41" fmla="*/ 18 h 36"/>
                  <a:gd name="T42" fmla="*/ 4 w 26"/>
                  <a:gd name="T43" fmla="*/ 14 h 36"/>
                  <a:gd name="T44" fmla="*/ 4 w 26"/>
                  <a:gd name="T45" fmla="*/ 10 h 36"/>
                  <a:gd name="T46" fmla="*/ 0 w 26"/>
                  <a:gd name="T47" fmla="*/ 8 h 36"/>
                  <a:gd name="T48" fmla="*/ 0 w 26"/>
                  <a:gd name="T49" fmla="*/ 8 h 36"/>
                  <a:gd name="T50" fmla="*/ 0 w 26"/>
                  <a:gd name="T51" fmla="*/ 8 h 36"/>
                  <a:gd name="T52" fmla="*/ 4 w 26"/>
                  <a:gd name="T53" fmla="*/ 4 h 36"/>
                  <a:gd name="T54" fmla="*/ 4 w 26"/>
                  <a:gd name="T55" fmla="*/ 8 h 36"/>
                  <a:gd name="T56" fmla="*/ 4 w 26"/>
                  <a:gd name="T57" fmla="*/ 8 h 36"/>
                  <a:gd name="T58" fmla="*/ 8 w 26"/>
                  <a:gd name="T59" fmla="*/ 8 h 36"/>
                  <a:gd name="T60" fmla="*/ 8 w 26"/>
                  <a:gd name="T61" fmla="*/ 8 h 36"/>
                  <a:gd name="T62" fmla="*/ 8 w 26"/>
                  <a:gd name="T63" fmla="*/ 8 h 36"/>
                  <a:gd name="T64" fmla="*/ 10 w 26"/>
                  <a:gd name="T65" fmla="*/ 8 h 36"/>
                  <a:gd name="T66" fmla="*/ 10 w 26"/>
                  <a:gd name="T67" fmla="*/ 8 h 36"/>
                  <a:gd name="T68" fmla="*/ 14 w 26"/>
                  <a:gd name="T69" fmla="*/ 4 h 36"/>
                  <a:gd name="T70" fmla="*/ 14 w 26"/>
                  <a:gd name="T71" fmla="*/ 0 h 36"/>
                  <a:gd name="T72" fmla="*/ 14 w 26"/>
                  <a:gd name="T73" fmla="*/ 4 h 36"/>
                  <a:gd name="T74" fmla="*/ 18 w 26"/>
                  <a:gd name="T75" fmla="*/ 0 h 36"/>
                  <a:gd name="T76" fmla="*/ 22 w 26"/>
                  <a:gd name="T77" fmla="*/ 0 h 36"/>
                  <a:gd name="T78" fmla="*/ 22 w 26"/>
                  <a:gd name="T79" fmla="*/ 0 h 36"/>
                  <a:gd name="T80" fmla="*/ 18 w 26"/>
                  <a:gd name="T81" fmla="*/ 10 h 36"/>
                  <a:gd name="T82" fmla="*/ 22 w 26"/>
                  <a:gd name="T83" fmla="*/ 10 h 36"/>
                  <a:gd name="T84" fmla="*/ 22 w 26"/>
                  <a:gd name="T85" fmla="*/ 10 h 36"/>
                  <a:gd name="T86" fmla="*/ 26 w 26"/>
                  <a:gd name="T87"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6">
                    <a:moveTo>
                      <a:pt x="26" y="10"/>
                    </a:moveTo>
                    <a:lnTo>
                      <a:pt x="26" y="10"/>
                    </a:lnTo>
                    <a:lnTo>
                      <a:pt x="26" y="14"/>
                    </a:lnTo>
                    <a:lnTo>
                      <a:pt x="26" y="14"/>
                    </a:lnTo>
                    <a:lnTo>
                      <a:pt x="26" y="14"/>
                    </a:lnTo>
                    <a:lnTo>
                      <a:pt x="26" y="18"/>
                    </a:lnTo>
                    <a:lnTo>
                      <a:pt x="26" y="18"/>
                    </a:lnTo>
                    <a:lnTo>
                      <a:pt x="26" y="18"/>
                    </a:lnTo>
                    <a:lnTo>
                      <a:pt x="22" y="18"/>
                    </a:lnTo>
                    <a:lnTo>
                      <a:pt x="22" y="18"/>
                    </a:lnTo>
                    <a:lnTo>
                      <a:pt x="22" y="18"/>
                    </a:lnTo>
                    <a:lnTo>
                      <a:pt x="22" y="18"/>
                    </a:lnTo>
                    <a:lnTo>
                      <a:pt x="22" y="18"/>
                    </a:lnTo>
                    <a:lnTo>
                      <a:pt x="22" y="18"/>
                    </a:lnTo>
                    <a:lnTo>
                      <a:pt x="22" y="18"/>
                    </a:lnTo>
                    <a:lnTo>
                      <a:pt x="22" y="18"/>
                    </a:lnTo>
                    <a:lnTo>
                      <a:pt x="22" y="18"/>
                    </a:lnTo>
                    <a:lnTo>
                      <a:pt x="22" y="18"/>
                    </a:lnTo>
                    <a:lnTo>
                      <a:pt x="22" y="22"/>
                    </a:lnTo>
                    <a:lnTo>
                      <a:pt x="22" y="22"/>
                    </a:lnTo>
                    <a:lnTo>
                      <a:pt x="18" y="22"/>
                    </a:lnTo>
                    <a:lnTo>
                      <a:pt x="18" y="24"/>
                    </a:lnTo>
                    <a:lnTo>
                      <a:pt x="18" y="24"/>
                    </a:lnTo>
                    <a:lnTo>
                      <a:pt x="18" y="24"/>
                    </a:lnTo>
                    <a:lnTo>
                      <a:pt x="18" y="24"/>
                    </a:lnTo>
                    <a:lnTo>
                      <a:pt x="18" y="24"/>
                    </a:lnTo>
                    <a:lnTo>
                      <a:pt x="18" y="24"/>
                    </a:lnTo>
                    <a:lnTo>
                      <a:pt x="18" y="28"/>
                    </a:lnTo>
                    <a:lnTo>
                      <a:pt x="18" y="28"/>
                    </a:lnTo>
                    <a:lnTo>
                      <a:pt x="18" y="28"/>
                    </a:lnTo>
                    <a:lnTo>
                      <a:pt x="14" y="32"/>
                    </a:lnTo>
                    <a:lnTo>
                      <a:pt x="14" y="32"/>
                    </a:lnTo>
                    <a:lnTo>
                      <a:pt x="10" y="36"/>
                    </a:lnTo>
                    <a:lnTo>
                      <a:pt x="10" y="36"/>
                    </a:lnTo>
                    <a:lnTo>
                      <a:pt x="8" y="36"/>
                    </a:lnTo>
                    <a:lnTo>
                      <a:pt x="8" y="36"/>
                    </a:lnTo>
                    <a:lnTo>
                      <a:pt x="8" y="36"/>
                    </a:lnTo>
                    <a:lnTo>
                      <a:pt x="8" y="32"/>
                    </a:lnTo>
                    <a:lnTo>
                      <a:pt x="8" y="32"/>
                    </a:lnTo>
                    <a:lnTo>
                      <a:pt x="8" y="32"/>
                    </a:lnTo>
                    <a:lnTo>
                      <a:pt x="8" y="32"/>
                    </a:lnTo>
                    <a:lnTo>
                      <a:pt x="4" y="28"/>
                    </a:lnTo>
                    <a:lnTo>
                      <a:pt x="4" y="28"/>
                    </a:lnTo>
                    <a:lnTo>
                      <a:pt x="4" y="28"/>
                    </a:lnTo>
                    <a:lnTo>
                      <a:pt x="4" y="28"/>
                    </a:lnTo>
                    <a:lnTo>
                      <a:pt x="4" y="28"/>
                    </a:lnTo>
                    <a:lnTo>
                      <a:pt x="4" y="28"/>
                    </a:lnTo>
                    <a:lnTo>
                      <a:pt x="4" y="28"/>
                    </a:lnTo>
                    <a:lnTo>
                      <a:pt x="4" y="24"/>
                    </a:lnTo>
                    <a:lnTo>
                      <a:pt x="4" y="24"/>
                    </a:lnTo>
                    <a:lnTo>
                      <a:pt x="4" y="24"/>
                    </a:lnTo>
                    <a:lnTo>
                      <a:pt x="4" y="24"/>
                    </a:lnTo>
                    <a:lnTo>
                      <a:pt x="4" y="24"/>
                    </a:lnTo>
                    <a:lnTo>
                      <a:pt x="4" y="24"/>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4"/>
                    </a:lnTo>
                    <a:lnTo>
                      <a:pt x="4" y="10"/>
                    </a:lnTo>
                    <a:lnTo>
                      <a:pt x="4" y="10"/>
                    </a:lnTo>
                    <a:lnTo>
                      <a:pt x="4" y="10"/>
                    </a:lnTo>
                    <a:lnTo>
                      <a:pt x="0" y="8"/>
                    </a:lnTo>
                    <a:lnTo>
                      <a:pt x="0" y="8"/>
                    </a:lnTo>
                    <a:lnTo>
                      <a:pt x="0" y="8"/>
                    </a:lnTo>
                    <a:lnTo>
                      <a:pt x="0" y="8"/>
                    </a:lnTo>
                    <a:lnTo>
                      <a:pt x="0" y="8"/>
                    </a:lnTo>
                    <a:lnTo>
                      <a:pt x="0" y="8"/>
                    </a:lnTo>
                    <a:lnTo>
                      <a:pt x="0" y="8"/>
                    </a:lnTo>
                    <a:lnTo>
                      <a:pt x="0" y="4"/>
                    </a:lnTo>
                    <a:lnTo>
                      <a:pt x="0" y="4"/>
                    </a:lnTo>
                    <a:lnTo>
                      <a:pt x="4" y="4"/>
                    </a:lnTo>
                    <a:lnTo>
                      <a:pt x="4" y="8"/>
                    </a:lnTo>
                    <a:lnTo>
                      <a:pt x="4" y="8"/>
                    </a:lnTo>
                    <a:lnTo>
                      <a:pt x="4" y="8"/>
                    </a:lnTo>
                    <a:lnTo>
                      <a:pt x="4" y="8"/>
                    </a:lnTo>
                    <a:lnTo>
                      <a:pt x="4" y="8"/>
                    </a:lnTo>
                    <a:lnTo>
                      <a:pt x="4" y="8"/>
                    </a:lnTo>
                    <a:lnTo>
                      <a:pt x="4" y="8"/>
                    </a:lnTo>
                    <a:lnTo>
                      <a:pt x="4" y="8"/>
                    </a:lnTo>
                    <a:lnTo>
                      <a:pt x="8" y="8"/>
                    </a:lnTo>
                    <a:lnTo>
                      <a:pt x="8" y="8"/>
                    </a:lnTo>
                    <a:lnTo>
                      <a:pt x="8" y="8"/>
                    </a:lnTo>
                    <a:lnTo>
                      <a:pt x="8" y="8"/>
                    </a:lnTo>
                    <a:lnTo>
                      <a:pt x="8" y="8"/>
                    </a:lnTo>
                    <a:lnTo>
                      <a:pt x="8" y="8"/>
                    </a:lnTo>
                    <a:lnTo>
                      <a:pt x="8" y="8"/>
                    </a:lnTo>
                    <a:lnTo>
                      <a:pt x="10" y="8"/>
                    </a:lnTo>
                    <a:lnTo>
                      <a:pt x="10" y="8"/>
                    </a:lnTo>
                    <a:lnTo>
                      <a:pt x="10" y="8"/>
                    </a:lnTo>
                    <a:lnTo>
                      <a:pt x="10" y="8"/>
                    </a:lnTo>
                    <a:lnTo>
                      <a:pt x="10" y="8"/>
                    </a:lnTo>
                    <a:lnTo>
                      <a:pt x="10" y="8"/>
                    </a:lnTo>
                    <a:lnTo>
                      <a:pt x="14" y="8"/>
                    </a:lnTo>
                    <a:lnTo>
                      <a:pt x="14" y="8"/>
                    </a:lnTo>
                    <a:lnTo>
                      <a:pt x="14" y="4"/>
                    </a:lnTo>
                    <a:lnTo>
                      <a:pt x="14" y="0"/>
                    </a:lnTo>
                    <a:lnTo>
                      <a:pt x="14" y="0"/>
                    </a:lnTo>
                    <a:lnTo>
                      <a:pt x="14" y="0"/>
                    </a:lnTo>
                    <a:lnTo>
                      <a:pt x="14" y="0"/>
                    </a:lnTo>
                    <a:lnTo>
                      <a:pt x="14" y="4"/>
                    </a:lnTo>
                    <a:lnTo>
                      <a:pt x="14" y="4"/>
                    </a:lnTo>
                    <a:lnTo>
                      <a:pt x="14" y="4"/>
                    </a:lnTo>
                    <a:lnTo>
                      <a:pt x="18" y="0"/>
                    </a:lnTo>
                    <a:lnTo>
                      <a:pt x="18" y="0"/>
                    </a:lnTo>
                    <a:lnTo>
                      <a:pt x="18" y="0"/>
                    </a:lnTo>
                    <a:lnTo>
                      <a:pt x="22" y="0"/>
                    </a:lnTo>
                    <a:lnTo>
                      <a:pt x="22" y="0"/>
                    </a:lnTo>
                    <a:lnTo>
                      <a:pt x="22" y="0"/>
                    </a:lnTo>
                    <a:lnTo>
                      <a:pt x="22" y="0"/>
                    </a:lnTo>
                    <a:lnTo>
                      <a:pt x="22" y="0"/>
                    </a:lnTo>
                    <a:lnTo>
                      <a:pt x="22" y="4"/>
                    </a:lnTo>
                    <a:lnTo>
                      <a:pt x="22" y="4"/>
                    </a:lnTo>
                    <a:lnTo>
                      <a:pt x="18" y="10"/>
                    </a:lnTo>
                    <a:lnTo>
                      <a:pt x="22" y="10"/>
                    </a:lnTo>
                    <a:lnTo>
                      <a:pt x="22" y="10"/>
                    </a:lnTo>
                    <a:lnTo>
                      <a:pt x="22" y="10"/>
                    </a:lnTo>
                    <a:lnTo>
                      <a:pt x="22" y="10"/>
                    </a:lnTo>
                    <a:lnTo>
                      <a:pt x="22" y="10"/>
                    </a:lnTo>
                    <a:lnTo>
                      <a:pt x="22" y="10"/>
                    </a:lnTo>
                    <a:lnTo>
                      <a:pt x="26" y="10"/>
                    </a:lnTo>
                    <a:lnTo>
                      <a:pt x="26" y="10"/>
                    </a:lnTo>
                    <a:lnTo>
                      <a:pt x="26" y="10"/>
                    </a:lnTo>
                    <a:lnTo>
                      <a:pt x="26"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6" name="Freeform 133">
                <a:extLst>
                  <a:ext uri="{FF2B5EF4-FFF2-40B4-BE49-F238E27FC236}">
                    <a16:creationId xmlns:a16="http://schemas.microsoft.com/office/drawing/2014/main" id="{0419C0A8-9136-4EB4-99D4-52C65D71CF40}"/>
                  </a:ext>
                </a:extLst>
              </p:cNvPr>
              <p:cNvSpPr>
                <a:spLocks/>
              </p:cNvSpPr>
              <p:nvPr/>
            </p:nvSpPr>
            <p:spPr bwMode="auto">
              <a:xfrm>
                <a:off x="4560453" y="9632052"/>
                <a:ext cx="198654" cy="345032"/>
              </a:xfrm>
              <a:custGeom>
                <a:avLst/>
                <a:gdLst>
                  <a:gd name="T0" fmla="*/ 24 w 114"/>
                  <a:gd name="T1" fmla="*/ 188 h 198"/>
                  <a:gd name="T2" fmla="*/ 20 w 114"/>
                  <a:gd name="T3" fmla="*/ 176 h 198"/>
                  <a:gd name="T4" fmla="*/ 20 w 114"/>
                  <a:gd name="T5" fmla="*/ 168 h 198"/>
                  <a:gd name="T6" fmla="*/ 20 w 114"/>
                  <a:gd name="T7" fmla="*/ 162 h 198"/>
                  <a:gd name="T8" fmla="*/ 12 w 114"/>
                  <a:gd name="T9" fmla="*/ 162 h 198"/>
                  <a:gd name="T10" fmla="*/ 8 w 114"/>
                  <a:gd name="T11" fmla="*/ 154 h 198"/>
                  <a:gd name="T12" fmla="*/ 8 w 114"/>
                  <a:gd name="T13" fmla="*/ 150 h 198"/>
                  <a:gd name="T14" fmla="*/ 4 w 114"/>
                  <a:gd name="T15" fmla="*/ 150 h 198"/>
                  <a:gd name="T16" fmla="*/ 4 w 114"/>
                  <a:gd name="T17" fmla="*/ 142 h 198"/>
                  <a:gd name="T18" fmla="*/ 8 w 114"/>
                  <a:gd name="T19" fmla="*/ 132 h 198"/>
                  <a:gd name="T20" fmla="*/ 12 w 114"/>
                  <a:gd name="T21" fmla="*/ 120 h 198"/>
                  <a:gd name="T22" fmla="*/ 20 w 114"/>
                  <a:gd name="T23" fmla="*/ 112 h 198"/>
                  <a:gd name="T24" fmla="*/ 26 w 114"/>
                  <a:gd name="T25" fmla="*/ 106 h 198"/>
                  <a:gd name="T26" fmla="*/ 30 w 114"/>
                  <a:gd name="T27" fmla="*/ 106 h 198"/>
                  <a:gd name="T28" fmla="*/ 38 w 114"/>
                  <a:gd name="T29" fmla="*/ 108 h 198"/>
                  <a:gd name="T30" fmla="*/ 42 w 114"/>
                  <a:gd name="T31" fmla="*/ 116 h 198"/>
                  <a:gd name="T32" fmla="*/ 46 w 114"/>
                  <a:gd name="T33" fmla="*/ 108 h 198"/>
                  <a:gd name="T34" fmla="*/ 50 w 114"/>
                  <a:gd name="T35" fmla="*/ 98 h 198"/>
                  <a:gd name="T36" fmla="*/ 54 w 114"/>
                  <a:gd name="T37" fmla="*/ 90 h 198"/>
                  <a:gd name="T38" fmla="*/ 54 w 114"/>
                  <a:gd name="T39" fmla="*/ 86 h 198"/>
                  <a:gd name="T40" fmla="*/ 56 w 114"/>
                  <a:gd name="T41" fmla="*/ 78 h 198"/>
                  <a:gd name="T42" fmla="*/ 64 w 114"/>
                  <a:gd name="T43" fmla="*/ 72 h 198"/>
                  <a:gd name="T44" fmla="*/ 68 w 114"/>
                  <a:gd name="T45" fmla="*/ 64 h 198"/>
                  <a:gd name="T46" fmla="*/ 68 w 114"/>
                  <a:gd name="T47" fmla="*/ 52 h 198"/>
                  <a:gd name="T48" fmla="*/ 72 w 114"/>
                  <a:gd name="T49" fmla="*/ 46 h 198"/>
                  <a:gd name="T50" fmla="*/ 80 w 114"/>
                  <a:gd name="T51" fmla="*/ 34 h 198"/>
                  <a:gd name="T52" fmla="*/ 86 w 114"/>
                  <a:gd name="T53" fmla="*/ 30 h 198"/>
                  <a:gd name="T54" fmla="*/ 86 w 114"/>
                  <a:gd name="T55" fmla="*/ 22 h 198"/>
                  <a:gd name="T56" fmla="*/ 86 w 114"/>
                  <a:gd name="T57" fmla="*/ 20 h 198"/>
                  <a:gd name="T58" fmla="*/ 86 w 114"/>
                  <a:gd name="T59" fmla="*/ 16 h 198"/>
                  <a:gd name="T60" fmla="*/ 84 w 114"/>
                  <a:gd name="T61" fmla="*/ 8 h 198"/>
                  <a:gd name="T62" fmla="*/ 84 w 114"/>
                  <a:gd name="T63" fmla="*/ 0 h 198"/>
                  <a:gd name="T64" fmla="*/ 86 w 114"/>
                  <a:gd name="T65" fmla="*/ 8 h 198"/>
                  <a:gd name="T66" fmla="*/ 94 w 114"/>
                  <a:gd name="T67" fmla="*/ 20 h 198"/>
                  <a:gd name="T68" fmla="*/ 94 w 114"/>
                  <a:gd name="T69" fmla="*/ 30 h 198"/>
                  <a:gd name="T70" fmla="*/ 94 w 114"/>
                  <a:gd name="T71" fmla="*/ 42 h 198"/>
                  <a:gd name="T72" fmla="*/ 98 w 114"/>
                  <a:gd name="T73" fmla="*/ 50 h 198"/>
                  <a:gd name="T74" fmla="*/ 98 w 114"/>
                  <a:gd name="T75" fmla="*/ 56 h 198"/>
                  <a:gd name="T76" fmla="*/ 86 w 114"/>
                  <a:gd name="T77" fmla="*/ 56 h 198"/>
                  <a:gd name="T78" fmla="*/ 84 w 114"/>
                  <a:gd name="T79" fmla="*/ 68 h 198"/>
                  <a:gd name="T80" fmla="*/ 94 w 114"/>
                  <a:gd name="T81" fmla="*/ 76 h 198"/>
                  <a:gd name="T82" fmla="*/ 98 w 114"/>
                  <a:gd name="T83" fmla="*/ 86 h 198"/>
                  <a:gd name="T84" fmla="*/ 102 w 114"/>
                  <a:gd name="T85" fmla="*/ 94 h 198"/>
                  <a:gd name="T86" fmla="*/ 98 w 114"/>
                  <a:gd name="T87" fmla="*/ 102 h 198"/>
                  <a:gd name="T88" fmla="*/ 94 w 114"/>
                  <a:gd name="T89" fmla="*/ 108 h 198"/>
                  <a:gd name="T90" fmla="*/ 90 w 114"/>
                  <a:gd name="T91" fmla="*/ 120 h 198"/>
                  <a:gd name="T92" fmla="*/ 86 w 114"/>
                  <a:gd name="T93" fmla="*/ 128 h 198"/>
                  <a:gd name="T94" fmla="*/ 86 w 114"/>
                  <a:gd name="T95" fmla="*/ 134 h 198"/>
                  <a:gd name="T96" fmla="*/ 90 w 114"/>
                  <a:gd name="T97" fmla="*/ 146 h 198"/>
                  <a:gd name="T98" fmla="*/ 94 w 114"/>
                  <a:gd name="T99" fmla="*/ 154 h 198"/>
                  <a:gd name="T100" fmla="*/ 98 w 114"/>
                  <a:gd name="T101" fmla="*/ 162 h 198"/>
                  <a:gd name="T102" fmla="*/ 106 w 114"/>
                  <a:gd name="T103" fmla="*/ 172 h 198"/>
                  <a:gd name="T104" fmla="*/ 110 w 114"/>
                  <a:gd name="T105" fmla="*/ 184 h 198"/>
                  <a:gd name="T106" fmla="*/ 110 w 114"/>
                  <a:gd name="T107" fmla="*/ 188 h 198"/>
                  <a:gd name="T108" fmla="*/ 110 w 114"/>
                  <a:gd name="T109" fmla="*/ 198 h 198"/>
                  <a:gd name="T110" fmla="*/ 102 w 114"/>
                  <a:gd name="T111" fmla="*/ 194 h 198"/>
                  <a:gd name="T112" fmla="*/ 94 w 114"/>
                  <a:gd name="T113" fmla="*/ 190 h 198"/>
                  <a:gd name="T114" fmla="*/ 84 w 114"/>
                  <a:gd name="T115" fmla="*/ 190 h 198"/>
                  <a:gd name="T116" fmla="*/ 68 w 114"/>
                  <a:gd name="T117" fmla="*/ 188 h 198"/>
                  <a:gd name="T118" fmla="*/ 56 w 114"/>
                  <a:gd name="T119" fmla="*/ 188 h 198"/>
                  <a:gd name="T120" fmla="*/ 46 w 114"/>
                  <a:gd name="T121" fmla="*/ 188 h 198"/>
                  <a:gd name="T122" fmla="*/ 38 w 114"/>
                  <a:gd name="T123" fmla="*/ 190 h 198"/>
                  <a:gd name="T124" fmla="*/ 26 w 114"/>
                  <a:gd name="T125"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 h="198">
                    <a:moveTo>
                      <a:pt x="26" y="190"/>
                    </a:moveTo>
                    <a:lnTo>
                      <a:pt x="24" y="190"/>
                    </a:lnTo>
                    <a:lnTo>
                      <a:pt x="24" y="188"/>
                    </a:lnTo>
                    <a:lnTo>
                      <a:pt x="20" y="188"/>
                    </a:lnTo>
                    <a:lnTo>
                      <a:pt x="20" y="184"/>
                    </a:lnTo>
                    <a:lnTo>
                      <a:pt x="20" y="176"/>
                    </a:lnTo>
                    <a:lnTo>
                      <a:pt x="24" y="176"/>
                    </a:lnTo>
                    <a:lnTo>
                      <a:pt x="24" y="172"/>
                    </a:lnTo>
                    <a:lnTo>
                      <a:pt x="20" y="168"/>
                    </a:lnTo>
                    <a:lnTo>
                      <a:pt x="20" y="164"/>
                    </a:lnTo>
                    <a:lnTo>
                      <a:pt x="16" y="162"/>
                    </a:lnTo>
                    <a:lnTo>
                      <a:pt x="20" y="162"/>
                    </a:lnTo>
                    <a:lnTo>
                      <a:pt x="16" y="158"/>
                    </a:lnTo>
                    <a:lnTo>
                      <a:pt x="16" y="162"/>
                    </a:lnTo>
                    <a:lnTo>
                      <a:pt x="12" y="162"/>
                    </a:lnTo>
                    <a:lnTo>
                      <a:pt x="12" y="158"/>
                    </a:lnTo>
                    <a:lnTo>
                      <a:pt x="8" y="158"/>
                    </a:lnTo>
                    <a:lnTo>
                      <a:pt x="8" y="154"/>
                    </a:lnTo>
                    <a:lnTo>
                      <a:pt x="8" y="150"/>
                    </a:lnTo>
                    <a:lnTo>
                      <a:pt x="8" y="146"/>
                    </a:lnTo>
                    <a:lnTo>
                      <a:pt x="8" y="150"/>
                    </a:lnTo>
                    <a:lnTo>
                      <a:pt x="4" y="150"/>
                    </a:lnTo>
                    <a:lnTo>
                      <a:pt x="4" y="146"/>
                    </a:lnTo>
                    <a:lnTo>
                      <a:pt x="4" y="150"/>
                    </a:lnTo>
                    <a:lnTo>
                      <a:pt x="0" y="150"/>
                    </a:lnTo>
                    <a:lnTo>
                      <a:pt x="0" y="146"/>
                    </a:lnTo>
                    <a:lnTo>
                      <a:pt x="4" y="142"/>
                    </a:lnTo>
                    <a:lnTo>
                      <a:pt x="4" y="138"/>
                    </a:lnTo>
                    <a:lnTo>
                      <a:pt x="8" y="134"/>
                    </a:lnTo>
                    <a:lnTo>
                      <a:pt x="8" y="132"/>
                    </a:lnTo>
                    <a:lnTo>
                      <a:pt x="8" y="128"/>
                    </a:lnTo>
                    <a:lnTo>
                      <a:pt x="8" y="124"/>
                    </a:lnTo>
                    <a:lnTo>
                      <a:pt x="12" y="120"/>
                    </a:lnTo>
                    <a:lnTo>
                      <a:pt x="16" y="116"/>
                    </a:lnTo>
                    <a:lnTo>
                      <a:pt x="20" y="116"/>
                    </a:lnTo>
                    <a:lnTo>
                      <a:pt x="20" y="112"/>
                    </a:lnTo>
                    <a:lnTo>
                      <a:pt x="20" y="108"/>
                    </a:lnTo>
                    <a:lnTo>
                      <a:pt x="24" y="108"/>
                    </a:lnTo>
                    <a:lnTo>
                      <a:pt x="26" y="106"/>
                    </a:lnTo>
                    <a:lnTo>
                      <a:pt x="26" y="108"/>
                    </a:lnTo>
                    <a:lnTo>
                      <a:pt x="30" y="108"/>
                    </a:lnTo>
                    <a:lnTo>
                      <a:pt x="30" y="106"/>
                    </a:lnTo>
                    <a:lnTo>
                      <a:pt x="34" y="106"/>
                    </a:lnTo>
                    <a:lnTo>
                      <a:pt x="34" y="108"/>
                    </a:lnTo>
                    <a:lnTo>
                      <a:pt x="38" y="108"/>
                    </a:lnTo>
                    <a:lnTo>
                      <a:pt x="38" y="112"/>
                    </a:lnTo>
                    <a:lnTo>
                      <a:pt x="38" y="116"/>
                    </a:lnTo>
                    <a:lnTo>
                      <a:pt x="42" y="116"/>
                    </a:lnTo>
                    <a:lnTo>
                      <a:pt x="42" y="112"/>
                    </a:lnTo>
                    <a:lnTo>
                      <a:pt x="46" y="112"/>
                    </a:lnTo>
                    <a:lnTo>
                      <a:pt x="46" y="108"/>
                    </a:lnTo>
                    <a:lnTo>
                      <a:pt x="50" y="106"/>
                    </a:lnTo>
                    <a:lnTo>
                      <a:pt x="50" y="102"/>
                    </a:lnTo>
                    <a:lnTo>
                      <a:pt x="50" y="98"/>
                    </a:lnTo>
                    <a:lnTo>
                      <a:pt x="54" y="98"/>
                    </a:lnTo>
                    <a:lnTo>
                      <a:pt x="54" y="94"/>
                    </a:lnTo>
                    <a:lnTo>
                      <a:pt x="54" y="90"/>
                    </a:lnTo>
                    <a:lnTo>
                      <a:pt x="54" y="86"/>
                    </a:lnTo>
                    <a:lnTo>
                      <a:pt x="56" y="86"/>
                    </a:lnTo>
                    <a:lnTo>
                      <a:pt x="54" y="86"/>
                    </a:lnTo>
                    <a:lnTo>
                      <a:pt x="54" y="82"/>
                    </a:lnTo>
                    <a:lnTo>
                      <a:pt x="56" y="82"/>
                    </a:lnTo>
                    <a:lnTo>
                      <a:pt x="56" y="78"/>
                    </a:lnTo>
                    <a:lnTo>
                      <a:pt x="60" y="78"/>
                    </a:lnTo>
                    <a:lnTo>
                      <a:pt x="64" y="76"/>
                    </a:lnTo>
                    <a:lnTo>
                      <a:pt x="64" y="72"/>
                    </a:lnTo>
                    <a:lnTo>
                      <a:pt x="64" y="68"/>
                    </a:lnTo>
                    <a:lnTo>
                      <a:pt x="64" y="64"/>
                    </a:lnTo>
                    <a:lnTo>
                      <a:pt x="68" y="64"/>
                    </a:lnTo>
                    <a:lnTo>
                      <a:pt x="68" y="60"/>
                    </a:lnTo>
                    <a:lnTo>
                      <a:pt x="68" y="56"/>
                    </a:lnTo>
                    <a:lnTo>
                      <a:pt x="68" y="52"/>
                    </a:lnTo>
                    <a:lnTo>
                      <a:pt x="72" y="52"/>
                    </a:lnTo>
                    <a:lnTo>
                      <a:pt x="72" y="50"/>
                    </a:lnTo>
                    <a:lnTo>
                      <a:pt x="72" y="46"/>
                    </a:lnTo>
                    <a:lnTo>
                      <a:pt x="76" y="42"/>
                    </a:lnTo>
                    <a:lnTo>
                      <a:pt x="76" y="38"/>
                    </a:lnTo>
                    <a:lnTo>
                      <a:pt x="80" y="34"/>
                    </a:lnTo>
                    <a:lnTo>
                      <a:pt x="84" y="34"/>
                    </a:lnTo>
                    <a:lnTo>
                      <a:pt x="84" y="30"/>
                    </a:lnTo>
                    <a:lnTo>
                      <a:pt x="86" y="30"/>
                    </a:lnTo>
                    <a:lnTo>
                      <a:pt x="90" y="26"/>
                    </a:lnTo>
                    <a:lnTo>
                      <a:pt x="86" y="26"/>
                    </a:lnTo>
                    <a:lnTo>
                      <a:pt x="86" y="22"/>
                    </a:lnTo>
                    <a:lnTo>
                      <a:pt x="90" y="22"/>
                    </a:lnTo>
                    <a:lnTo>
                      <a:pt x="90" y="20"/>
                    </a:lnTo>
                    <a:lnTo>
                      <a:pt x="86" y="20"/>
                    </a:lnTo>
                    <a:lnTo>
                      <a:pt x="90" y="20"/>
                    </a:lnTo>
                    <a:lnTo>
                      <a:pt x="90" y="16"/>
                    </a:lnTo>
                    <a:lnTo>
                      <a:pt x="86" y="16"/>
                    </a:lnTo>
                    <a:lnTo>
                      <a:pt x="84" y="16"/>
                    </a:lnTo>
                    <a:lnTo>
                      <a:pt x="84" y="12"/>
                    </a:lnTo>
                    <a:lnTo>
                      <a:pt x="84" y="8"/>
                    </a:lnTo>
                    <a:lnTo>
                      <a:pt x="84" y="4"/>
                    </a:lnTo>
                    <a:lnTo>
                      <a:pt x="80" y="0"/>
                    </a:lnTo>
                    <a:lnTo>
                      <a:pt x="84" y="0"/>
                    </a:lnTo>
                    <a:lnTo>
                      <a:pt x="86" y="0"/>
                    </a:lnTo>
                    <a:lnTo>
                      <a:pt x="86" y="4"/>
                    </a:lnTo>
                    <a:lnTo>
                      <a:pt x="86" y="8"/>
                    </a:lnTo>
                    <a:lnTo>
                      <a:pt x="90" y="8"/>
                    </a:lnTo>
                    <a:lnTo>
                      <a:pt x="94" y="16"/>
                    </a:lnTo>
                    <a:lnTo>
                      <a:pt x="94" y="20"/>
                    </a:lnTo>
                    <a:lnTo>
                      <a:pt x="94" y="22"/>
                    </a:lnTo>
                    <a:lnTo>
                      <a:pt x="94" y="26"/>
                    </a:lnTo>
                    <a:lnTo>
                      <a:pt x="94" y="30"/>
                    </a:lnTo>
                    <a:lnTo>
                      <a:pt x="94" y="34"/>
                    </a:lnTo>
                    <a:lnTo>
                      <a:pt x="94" y="38"/>
                    </a:lnTo>
                    <a:lnTo>
                      <a:pt x="94" y="42"/>
                    </a:lnTo>
                    <a:lnTo>
                      <a:pt x="94" y="46"/>
                    </a:lnTo>
                    <a:lnTo>
                      <a:pt x="98" y="46"/>
                    </a:lnTo>
                    <a:lnTo>
                      <a:pt x="98" y="50"/>
                    </a:lnTo>
                    <a:lnTo>
                      <a:pt x="102" y="52"/>
                    </a:lnTo>
                    <a:lnTo>
                      <a:pt x="102" y="56"/>
                    </a:lnTo>
                    <a:lnTo>
                      <a:pt x="98" y="56"/>
                    </a:lnTo>
                    <a:lnTo>
                      <a:pt x="94" y="56"/>
                    </a:lnTo>
                    <a:lnTo>
                      <a:pt x="90" y="56"/>
                    </a:lnTo>
                    <a:lnTo>
                      <a:pt x="86" y="56"/>
                    </a:lnTo>
                    <a:lnTo>
                      <a:pt x="84" y="56"/>
                    </a:lnTo>
                    <a:lnTo>
                      <a:pt x="80" y="60"/>
                    </a:lnTo>
                    <a:lnTo>
                      <a:pt x="84" y="68"/>
                    </a:lnTo>
                    <a:lnTo>
                      <a:pt x="86" y="72"/>
                    </a:lnTo>
                    <a:lnTo>
                      <a:pt x="90" y="76"/>
                    </a:lnTo>
                    <a:lnTo>
                      <a:pt x="94" y="76"/>
                    </a:lnTo>
                    <a:lnTo>
                      <a:pt x="94" y="78"/>
                    </a:lnTo>
                    <a:lnTo>
                      <a:pt x="98" y="82"/>
                    </a:lnTo>
                    <a:lnTo>
                      <a:pt x="98" y="86"/>
                    </a:lnTo>
                    <a:lnTo>
                      <a:pt x="98" y="90"/>
                    </a:lnTo>
                    <a:lnTo>
                      <a:pt x="102" y="90"/>
                    </a:lnTo>
                    <a:lnTo>
                      <a:pt x="102" y="94"/>
                    </a:lnTo>
                    <a:lnTo>
                      <a:pt x="102" y="98"/>
                    </a:lnTo>
                    <a:lnTo>
                      <a:pt x="102" y="102"/>
                    </a:lnTo>
                    <a:lnTo>
                      <a:pt x="98" y="102"/>
                    </a:lnTo>
                    <a:lnTo>
                      <a:pt x="98" y="106"/>
                    </a:lnTo>
                    <a:lnTo>
                      <a:pt x="94" y="106"/>
                    </a:lnTo>
                    <a:lnTo>
                      <a:pt x="94" y="108"/>
                    </a:lnTo>
                    <a:lnTo>
                      <a:pt x="94" y="112"/>
                    </a:lnTo>
                    <a:lnTo>
                      <a:pt x="90" y="116"/>
                    </a:lnTo>
                    <a:lnTo>
                      <a:pt x="90" y="120"/>
                    </a:lnTo>
                    <a:lnTo>
                      <a:pt x="86" y="120"/>
                    </a:lnTo>
                    <a:lnTo>
                      <a:pt x="86" y="124"/>
                    </a:lnTo>
                    <a:lnTo>
                      <a:pt x="86" y="128"/>
                    </a:lnTo>
                    <a:lnTo>
                      <a:pt x="90" y="128"/>
                    </a:lnTo>
                    <a:lnTo>
                      <a:pt x="86" y="132"/>
                    </a:lnTo>
                    <a:lnTo>
                      <a:pt x="86" y="134"/>
                    </a:lnTo>
                    <a:lnTo>
                      <a:pt x="90" y="138"/>
                    </a:lnTo>
                    <a:lnTo>
                      <a:pt x="90" y="142"/>
                    </a:lnTo>
                    <a:lnTo>
                      <a:pt x="90" y="146"/>
                    </a:lnTo>
                    <a:lnTo>
                      <a:pt x="90" y="150"/>
                    </a:lnTo>
                    <a:lnTo>
                      <a:pt x="94" y="150"/>
                    </a:lnTo>
                    <a:lnTo>
                      <a:pt x="94" y="154"/>
                    </a:lnTo>
                    <a:lnTo>
                      <a:pt x="94" y="158"/>
                    </a:lnTo>
                    <a:lnTo>
                      <a:pt x="94" y="162"/>
                    </a:lnTo>
                    <a:lnTo>
                      <a:pt x="98" y="162"/>
                    </a:lnTo>
                    <a:lnTo>
                      <a:pt x="98" y="164"/>
                    </a:lnTo>
                    <a:lnTo>
                      <a:pt x="102" y="168"/>
                    </a:lnTo>
                    <a:lnTo>
                      <a:pt x="106" y="172"/>
                    </a:lnTo>
                    <a:lnTo>
                      <a:pt x="110" y="176"/>
                    </a:lnTo>
                    <a:lnTo>
                      <a:pt x="110" y="180"/>
                    </a:lnTo>
                    <a:lnTo>
                      <a:pt x="110" y="184"/>
                    </a:lnTo>
                    <a:lnTo>
                      <a:pt x="110" y="188"/>
                    </a:lnTo>
                    <a:lnTo>
                      <a:pt x="114" y="188"/>
                    </a:lnTo>
                    <a:lnTo>
                      <a:pt x="110" y="188"/>
                    </a:lnTo>
                    <a:lnTo>
                      <a:pt x="110" y="190"/>
                    </a:lnTo>
                    <a:lnTo>
                      <a:pt x="110" y="194"/>
                    </a:lnTo>
                    <a:lnTo>
                      <a:pt x="110" y="198"/>
                    </a:lnTo>
                    <a:lnTo>
                      <a:pt x="110" y="194"/>
                    </a:lnTo>
                    <a:lnTo>
                      <a:pt x="106" y="194"/>
                    </a:lnTo>
                    <a:lnTo>
                      <a:pt x="102" y="194"/>
                    </a:lnTo>
                    <a:lnTo>
                      <a:pt x="102" y="190"/>
                    </a:lnTo>
                    <a:lnTo>
                      <a:pt x="98" y="190"/>
                    </a:lnTo>
                    <a:lnTo>
                      <a:pt x="94" y="190"/>
                    </a:lnTo>
                    <a:lnTo>
                      <a:pt x="90" y="190"/>
                    </a:lnTo>
                    <a:lnTo>
                      <a:pt x="86" y="190"/>
                    </a:lnTo>
                    <a:lnTo>
                      <a:pt x="84" y="190"/>
                    </a:lnTo>
                    <a:lnTo>
                      <a:pt x="76" y="190"/>
                    </a:lnTo>
                    <a:lnTo>
                      <a:pt x="68" y="190"/>
                    </a:lnTo>
                    <a:lnTo>
                      <a:pt x="68" y="188"/>
                    </a:lnTo>
                    <a:lnTo>
                      <a:pt x="64" y="188"/>
                    </a:lnTo>
                    <a:lnTo>
                      <a:pt x="60" y="188"/>
                    </a:lnTo>
                    <a:lnTo>
                      <a:pt x="56" y="188"/>
                    </a:lnTo>
                    <a:lnTo>
                      <a:pt x="54" y="188"/>
                    </a:lnTo>
                    <a:lnTo>
                      <a:pt x="50" y="188"/>
                    </a:lnTo>
                    <a:lnTo>
                      <a:pt x="46" y="188"/>
                    </a:lnTo>
                    <a:lnTo>
                      <a:pt x="42" y="188"/>
                    </a:lnTo>
                    <a:lnTo>
                      <a:pt x="42" y="190"/>
                    </a:lnTo>
                    <a:lnTo>
                      <a:pt x="38" y="190"/>
                    </a:lnTo>
                    <a:lnTo>
                      <a:pt x="30" y="190"/>
                    </a:lnTo>
                    <a:lnTo>
                      <a:pt x="26" y="190"/>
                    </a:lnTo>
                    <a:lnTo>
                      <a:pt x="26" y="190"/>
                    </a:lnTo>
                    <a:lnTo>
                      <a:pt x="26" y="1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7" name="Freeform 134">
                <a:extLst>
                  <a:ext uri="{FF2B5EF4-FFF2-40B4-BE49-F238E27FC236}">
                    <a16:creationId xmlns:a16="http://schemas.microsoft.com/office/drawing/2014/main" id="{EABC6C29-B85B-4699-A6F5-06DFEF69BFAD}"/>
                  </a:ext>
                </a:extLst>
              </p:cNvPr>
              <p:cNvSpPr>
                <a:spLocks noEditPoints="1"/>
              </p:cNvSpPr>
              <p:nvPr/>
            </p:nvSpPr>
            <p:spPr bwMode="auto">
              <a:xfrm>
                <a:off x="3730984" y="9510072"/>
                <a:ext cx="66218" cy="69703"/>
              </a:xfrm>
              <a:custGeom>
                <a:avLst/>
                <a:gdLst>
                  <a:gd name="T0" fmla="*/ 0 w 38"/>
                  <a:gd name="T1" fmla="*/ 4 h 40"/>
                  <a:gd name="T2" fmla="*/ 0 w 38"/>
                  <a:gd name="T3" fmla="*/ 4 h 40"/>
                  <a:gd name="T4" fmla="*/ 4 w 38"/>
                  <a:gd name="T5" fmla="*/ 0 h 40"/>
                  <a:gd name="T6" fmla="*/ 4 w 38"/>
                  <a:gd name="T7" fmla="*/ 4 h 40"/>
                  <a:gd name="T8" fmla="*/ 4 w 38"/>
                  <a:gd name="T9" fmla="*/ 4 h 40"/>
                  <a:gd name="T10" fmla="*/ 4 w 38"/>
                  <a:gd name="T11" fmla="*/ 4 h 40"/>
                  <a:gd name="T12" fmla="*/ 0 w 38"/>
                  <a:gd name="T13" fmla="*/ 4 h 40"/>
                  <a:gd name="T14" fmla="*/ 0 w 38"/>
                  <a:gd name="T15" fmla="*/ 4 h 40"/>
                  <a:gd name="T16" fmla="*/ 4 w 38"/>
                  <a:gd name="T17" fmla="*/ 8 h 40"/>
                  <a:gd name="T18" fmla="*/ 4 w 38"/>
                  <a:gd name="T19" fmla="*/ 8 h 40"/>
                  <a:gd name="T20" fmla="*/ 4 w 38"/>
                  <a:gd name="T21" fmla="*/ 4 h 40"/>
                  <a:gd name="T22" fmla="*/ 8 w 38"/>
                  <a:gd name="T23" fmla="*/ 8 h 40"/>
                  <a:gd name="T24" fmla="*/ 4 w 38"/>
                  <a:gd name="T25" fmla="*/ 8 h 40"/>
                  <a:gd name="T26" fmla="*/ 34 w 38"/>
                  <a:gd name="T27" fmla="*/ 10 h 40"/>
                  <a:gd name="T28" fmla="*/ 34 w 38"/>
                  <a:gd name="T29" fmla="*/ 8 h 40"/>
                  <a:gd name="T30" fmla="*/ 34 w 38"/>
                  <a:gd name="T31" fmla="*/ 8 h 40"/>
                  <a:gd name="T32" fmla="*/ 34 w 38"/>
                  <a:gd name="T33" fmla="*/ 8 h 40"/>
                  <a:gd name="T34" fmla="*/ 34 w 38"/>
                  <a:gd name="T35" fmla="*/ 10 h 40"/>
                  <a:gd name="T36" fmla="*/ 16 w 38"/>
                  <a:gd name="T37" fmla="*/ 10 h 40"/>
                  <a:gd name="T38" fmla="*/ 12 w 38"/>
                  <a:gd name="T39" fmla="*/ 10 h 40"/>
                  <a:gd name="T40" fmla="*/ 16 w 38"/>
                  <a:gd name="T41" fmla="*/ 10 h 40"/>
                  <a:gd name="T42" fmla="*/ 20 w 38"/>
                  <a:gd name="T43" fmla="*/ 10 h 40"/>
                  <a:gd name="T44" fmla="*/ 20 w 38"/>
                  <a:gd name="T45" fmla="*/ 10 h 40"/>
                  <a:gd name="T46" fmla="*/ 16 w 38"/>
                  <a:gd name="T47" fmla="*/ 10 h 40"/>
                  <a:gd name="T48" fmla="*/ 16 w 38"/>
                  <a:gd name="T49" fmla="*/ 10 h 40"/>
                  <a:gd name="T50" fmla="*/ 16 w 38"/>
                  <a:gd name="T51" fmla="*/ 10 h 40"/>
                  <a:gd name="T52" fmla="*/ 16 w 38"/>
                  <a:gd name="T53" fmla="*/ 10 h 40"/>
                  <a:gd name="T54" fmla="*/ 16 w 38"/>
                  <a:gd name="T55" fmla="*/ 10 h 40"/>
                  <a:gd name="T56" fmla="*/ 34 w 38"/>
                  <a:gd name="T57" fmla="*/ 22 h 40"/>
                  <a:gd name="T58" fmla="*/ 34 w 38"/>
                  <a:gd name="T59" fmla="*/ 22 h 40"/>
                  <a:gd name="T60" fmla="*/ 34 w 38"/>
                  <a:gd name="T61" fmla="*/ 18 h 40"/>
                  <a:gd name="T62" fmla="*/ 38 w 38"/>
                  <a:gd name="T63" fmla="*/ 18 h 40"/>
                  <a:gd name="T64" fmla="*/ 38 w 38"/>
                  <a:gd name="T65" fmla="*/ 18 h 40"/>
                  <a:gd name="T66" fmla="*/ 34 w 38"/>
                  <a:gd name="T67" fmla="*/ 22 h 40"/>
                  <a:gd name="T68" fmla="*/ 30 w 38"/>
                  <a:gd name="T69" fmla="*/ 38 h 40"/>
                  <a:gd name="T70" fmla="*/ 30 w 38"/>
                  <a:gd name="T71" fmla="*/ 38 h 40"/>
                  <a:gd name="T72" fmla="*/ 30 w 38"/>
                  <a:gd name="T73" fmla="*/ 34 h 40"/>
                  <a:gd name="T74" fmla="*/ 30 w 38"/>
                  <a:gd name="T75" fmla="*/ 34 h 40"/>
                  <a:gd name="T76" fmla="*/ 30 w 38"/>
                  <a:gd name="T77" fmla="*/ 38 h 40"/>
                  <a:gd name="T78" fmla="*/ 30 w 38"/>
                  <a:gd name="T79" fmla="*/ 38 h 40"/>
                  <a:gd name="T80" fmla="*/ 24 w 38"/>
                  <a:gd name="T81" fmla="*/ 40 h 40"/>
                  <a:gd name="T82" fmla="*/ 24 w 38"/>
                  <a:gd name="T83" fmla="*/ 38 h 40"/>
                  <a:gd name="T84" fmla="*/ 24 w 38"/>
                  <a:gd name="T85" fmla="*/ 38 h 40"/>
                  <a:gd name="T86" fmla="*/ 24 w 38"/>
                  <a:gd name="T87" fmla="*/ 34 h 40"/>
                  <a:gd name="T88" fmla="*/ 26 w 38"/>
                  <a:gd name="T89" fmla="*/ 38 h 40"/>
                  <a:gd name="T90" fmla="*/ 26 w 38"/>
                  <a:gd name="T91" fmla="*/ 38 h 40"/>
                  <a:gd name="T92" fmla="*/ 26 w 38"/>
                  <a:gd name="T93" fmla="*/ 40 h 40"/>
                  <a:gd name="T94" fmla="*/ 12 w 38"/>
                  <a:gd name="T95" fmla="*/ 40 h 40"/>
                  <a:gd name="T96" fmla="*/ 12 w 38"/>
                  <a:gd name="T97" fmla="*/ 40 h 40"/>
                  <a:gd name="T98" fmla="*/ 12 w 38"/>
                  <a:gd name="T99" fmla="*/ 40 h 40"/>
                  <a:gd name="T100" fmla="*/ 12 w 38"/>
                  <a:gd name="T101" fmla="*/ 38 h 40"/>
                  <a:gd name="T102" fmla="*/ 16 w 38"/>
                  <a:gd name="T103" fmla="*/ 38 h 40"/>
                  <a:gd name="T104" fmla="*/ 16 w 38"/>
                  <a:gd name="T105" fmla="*/ 40 h 40"/>
                  <a:gd name="T106" fmla="*/ 16 w 38"/>
                  <a:gd name="T107" fmla="*/ 40 h 40"/>
                  <a:gd name="T108" fmla="*/ 12 w 38"/>
                  <a:gd name="T10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 h="40">
                    <a:moveTo>
                      <a:pt x="0" y="4"/>
                    </a:moveTo>
                    <a:lnTo>
                      <a:pt x="0" y="4"/>
                    </a:lnTo>
                    <a:lnTo>
                      <a:pt x="0" y="4"/>
                    </a:lnTo>
                    <a:lnTo>
                      <a:pt x="0" y="4"/>
                    </a:lnTo>
                    <a:lnTo>
                      <a:pt x="0" y="4"/>
                    </a:lnTo>
                    <a:lnTo>
                      <a:pt x="0" y="4"/>
                    </a:lnTo>
                    <a:lnTo>
                      <a:pt x="0" y="4"/>
                    </a:lnTo>
                    <a:lnTo>
                      <a:pt x="0" y="0"/>
                    </a:lnTo>
                    <a:lnTo>
                      <a:pt x="4" y="0"/>
                    </a:lnTo>
                    <a:lnTo>
                      <a:pt x="4" y="0"/>
                    </a:lnTo>
                    <a:lnTo>
                      <a:pt x="4" y="0"/>
                    </a:lnTo>
                    <a:lnTo>
                      <a:pt x="4" y="4"/>
                    </a:lnTo>
                    <a:lnTo>
                      <a:pt x="4" y="4"/>
                    </a:lnTo>
                    <a:lnTo>
                      <a:pt x="4" y="4"/>
                    </a:lnTo>
                    <a:lnTo>
                      <a:pt x="4" y="4"/>
                    </a:lnTo>
                    <a:lnTo>
                      <a:pt x="4" y="4"/>
                    </a:lnTo>
                    <a:lnTo>
                      <a:pt x="4" y="4"/>
                    </a:lnTo>
                    <a:lnTo>
                      <a:pt x="4" y="4"/>
                    </a:lnTo>
                    <a:lnTo>
                      <a:pt x="4" y="4"/>
                    </a:lnTo>
                    <a:lnTo>
                      <a:pt x="0" y="4"/>
                    </a:lnTo>
                    <a:lnTo>
                      <a:pt x="0" y="4"/>
                    </a:lnTo>
                    <a:lnTo>
                      <a:pt x="0" y="4"/>
                    </a:lnTo>
                    <a:lnTo>
                      <a:pt x="0" y="4"/>
                    </a:lnTo>
                    <a:lnTo>
                      <a:pt x="0" y="4"/>
                    </a:lnTo>
                    <a:lnTo>
                      <a:pt x="0" y="4"/>
                    </a:lnTo>
                    <a:close/>
                    <a:moveTo>
                      <a:pt x="4" y="8"/>
                    </a:moveTo>
                    <a:lnTo>
                      <a:pt x="4" y="8"/>
                    </a:lnTo>
                    <a:lnTo>
                      <a:pt x="4" y="8"/>
                    </a:lnTo>
                    <a:lnTo>
                      <a:pt x="4" y="8"/>
                    </a:lnTo>
                    <a:lnTo>
                      <a:pt x="4" y="8"/>
                    </a:lnTo>
                    <a:lnTo>
                      <a:pt x="4" y="4"/>
                    </a:lnTo>
                    <a:lnTo>
                      <a:pt x="4" y="4"/>
                    </a:lnTo>
                    <a:lnTo>
                      <a:pt x="4" y="4"/>
                    </a:lnTo>
                    <a:lnTo>
                      <a:pt x="8" y="8"/>
                    </a:lnTo>
                    <a:lnTo>
                      <a:pt x="8" y="8"/>
                    </a:lnTo>
                    <a:lnTo>
                      <a:pt x="8" y="8"/>
                    </a:lnTo>
                    <a:lnTo>
                      <a:pt x="8" y="8"/>
                    </a:lnTo>
                    <a:lnTo>
                      <a:pt x="4" y="8"/>
                    </a:lnTo>
                    <a:lnTo>
                      <a:pt x="4" y="8"/>
                    </a:lnTo>
                    <a:lnTo>
                      <a:pt x="4" y="8"/>
                    </a:lnTo>
                    <a:lnTo>
                      <a:pt x="4" y="8"/>
                    </a:lnTo>
                    <a:close/>
                    <a:moveTo>
                      <a:pt x="34" y="10"/>
                    </a:moveTo>
                    <a:lnTo>
                      <a:pt x="34" y="10"/>
                    </a:lnTo>
                    <a:lnTo>
                      <a:pt x="34" y="10"/>
                    </a:lnTo>
                    <a:lnTo>
                      <a:pt x="34" y="8"/>
                    </a:lnTo>
                    <a:lnTo>
                      <a:pt x="34" y="8"/>
                    </a:lnTo>
                    <a:lnTo>
                      <a:pt x="34" y="8"/>
                    </a:lnTo>
                    <a:lnTo>
                      <a:pt x="34" y="8"/>
                    </a:lnTo>
                    <a:lnTo>
                      <a:pt x="34" y="8"/>
                    </a:lnTo>
                    <a:lnTo>
                      <a:pt x="34" y="8"/>
                    </a:lnTo>
                    <a:lnTo>
                      <a:pt x="34" y="8"/>
                    </a:lnTo>
                    <a:lnTo>
                      <a:pt x="34" y="10"/>
                    </a:lnTo>
                    <a:lnTo>
                      <a:pt x="34" y="10"/>
                    </a:lnTo>
                    <a:lnTo>
                      <a:pt x="34" y="10"/>
                    </a:lnTo>
                    <a:lnTo>
                      <a:pt x="34" y="10"/>
                    </a:lnTo>
                    <a:lnTo>
                      <a:pt x="34" y="10"/>
                    </a:lnTo>
                    <a:close/>
                    <a:moveTo>
                      <a:pt x="16" y="10"/>
                    </a:moveTo>
                    <a:lnTo>
                      <a:pt x="12" y="10"/>
                    </a:lnTo>
                    <a:lnTo>
                      <a:pt x="12" y="10"/>
                    </a:lnTo>
                    <a:lnTo>
                      <a:pt x="12" y="10"/>
                    </a:lnTo>
                    <a:lnTo>
                      <a:pt x="12" y="10"/>
                    </a:lnTo>
                    <a:lnTo>
                      <a:pt x="16" y="10"/>
                    </a:lnTo>
                    <a:lnTo>
                      <a:pt x="16" y="10"/>
                    </a:lnTo>
                    <a:lnTo>
                      <a:pt x="16" y="10"/>
                    </a:lnTo>
                    <a:lnTo>
                      <a:pt x="16" y="10"/>
                    </a:lnTo>
                    <a:lnTo>
                      <a:pt x="20" y="10"/>
                    </a:lnTo>
                    <a:lnTo>
                      <a:pt x="20" y="10"/>
                    </a:lnTo>
                    <a:lnTo>
                      <a:pt x="20" y="10"/>
                    </a:lnTo>
                    <a:lnTo>
                      <a:pt x="20" y="10"/>
                    </a:lnTo>
                    <a:lnTo>
                      <a:pt x="20" y="10"/>
                    </a:lnTo>
                    <a:lnTo>
                      <a:pt x="20"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lnTo>
                      <a:pt x="16" y="10"/>
                    </a:lnTo>
                    <a:close/>
                    <a:moveTo>
                      <a:pt x="34" y="22"/>
                    </a:moveTo>
                    <a:lnTo>
                      <a:pt x="34" y="22"/>
                    </a:lnTo>
                    <a:lnTo>
                      <a:pt x="34" y="22"/>
                    </a:lnTo>
                    <a:lnTo>
                      <a:pt x="34" y="22"/>
                    </a:lnTo>
                    <a:lnTo>
                      <a:pt x="34" y="18"/>
                    </a:lnTo>
                    <a:lnTo>
                      <a:pt x="34" y="18"/>
                    </a:lnTo>
                    <a:lnTo>
                      <a:pt x="34" y="18"/>
                    </a:lnTo>
                    <a:lnTo>
                      <a:pt x="34" y="18"/>
                    </a:lnTo>
                    <a:lnTo>
                      <a:pt x="38" y="18"/>
                    </a:lnTo>
                    <a:lnTo>
                      <a:pt x="38" y="18"/>
                    </a:lnTo>
                    <a:lnTo>
                      <a:pt x="38" y="18"/>
                    </a:lnTo>
                    <a:lnTo>
                      <a:pt x="38" y="18"/>
                    </a:lnTo>
                    <a:lnTo>
                      <a:pt x="38" y="18"/>
                    </a:lnTo>
                    <a:lnTo>
                      <a:pt x="38" y="18"/>
                    </a:lnTo>
                    <a:lnTo>
                      <a:pt x="38" y="22"/>
                    </a:lnTo>
                    <a:lnTo>
                      <a:pt x="34" y="22"/>
                    </a:lnTo>
                    <a:lnTo>
                      <a:pt x="34" y="22"/>
                    </a:lnTo>
                    <a:lnTo>
                      <a:pt x="34" y="22"/>
                    </a:lnTo>
                    <a:close/>
                    <a:moveTo>
                      <a:pt x="30" y="38"/>
                    </a:moveTo>
                    <a:lnTo>
                      <a:pt x="30" y="38"/>
                    </a:lnTo>
                    <a:lnTo>
                      <a:pt x="30" y="38"/>
                    </a:lnTo>
                    <a:lnTo>
                      <a:pt x="30" y="38"/>
                    </a:lnTo>
                    <a:lnTo>
                      <a:pt x="30" y="38"/>
                    </a:lnTo>
                    <a:lnTo>
                      <a:pt x="30" y="34"/>
                    </a:lnTo>
                    <a:lnTo>
                      <a:pt x="30" y="34"/>
                    </a:lnTo>
                    <a:lnTo>
                      <a:pt x="30" y="34"/>
                    </a:lnTo>
                    <a:lnTo>
                      <a:pt x="30" y="34"/>
                    </a:lnTo>
                    <a:lnTo>
                      <a:pt x="30" y="34"/>
                    </a:lnTo>
                    <a:lnTo>
                      <a:pt x="30" y="38"/>
                    </a:lnTo>
                    <a:lnTo>
                      <a:pt x="30" y="38"/>
                    </a:lnTo>
                    <a:lnTo>
                      <a:pt x="30" y="38"/>
                    </a:lnTo>
                    <a:lnTo>
                      <a:pt x="30" y="38"/>
                    </a:lnTo>
                    <a:lnTo>
                      <a:pt x="30" y="38"/>
                    </a:lnTo>
                    <a:lnTo>
                      <a:pt x="30" y="38"/>
                    </a:lnTo>
                    <a:close/>
                    <a:moveTo>
                      <a:pt x="26" y="40"/>
                    </a:moveTo>
                    <a:lnTo>
                      <a:pt x="24" y="40"/>
                    </a:lnTo>
                    <a:lnTo>
                      <a:pt x="24" y="40"/>
                    </a:lnTo>
                    <a:lnTo>
                      <a:pt x="24" y="40"/>
                    </a:lnTo>
                    <a:lnTo>
                      <a:pt x="24" y="40"/>
                    </a:lnTo>
                    <a:lnTo>
                      <a:pt x="24" y="38"/>
                    </a:lnTo>
                    <a:lnTo>
                      <a:pt x="24" y="38"/>
                    </a:lnTo>
                    <a:lnTo>
                      <a:pt x="24" y="38"/>
                    </a:lnTo>
                    <a:lnTo>
                      <a:pt x="24" y="38"/>
                    </a:lnTo>
                    <a:lnTo>
                      <a:pt x="24" y="34"/>
                    </a:lnTo>
                    <a:lnTo>
                      <a:pt x="24" y="34"/>
                    </a:lnTo>
                    <a:lnTo>
                      <a:pt x="24" y="34"/>
                    </a:lnTo>
                    <a:lnTo>
                      <a:pt x="24" y="38"/>
                    </a:lnTo>
                    <a:lnTo>
                      <a:pt x="26" y="38"/>
                    </a:lnTo>
                    <a:lnTo>
                      <a:pt x="26" y="38"/>
                    </a:lnTo>
                    <a:lnTo>
                      <a:pt x="26" y="38"/>
                    </a:lnTo>
                    <a:lnTo>
                      <a:pt x="26" y="38"/>
                    </a:lnTo>
                    <a:lnTo>
                      <a:pt x="26" y="38"/>
                    </a:lnTo>
                    <a:lnTo>
                      <a:pt x="26" y="40"/>
                    </a:lnTo>
                    <a:lnTo>
                      <a:pt x="26" y="40"/>
                    </a:lnTo>
                    <a:lnTo>
                      <a:pt x="26" y="40"/>
                    </a:lnTo>
                    <a:close/>
                    <a:moveTo>
                      <a:pt x="12" y="40"/>
                    </a:moveTo>
                    <a:lnTo>
                      <a:pt x="12" y="40"/>
                    </a:lnTo>
                    <a:lnTo>
                      <a:pt x="12" y="40"/>
                    </a:lnTo>
                    <a:lnTo>
                      <a:pt x="12" y="40"/>
                    </a:lnTo>
                    <a:lnTo>
                      <a:pt x="12" y="40"/>
                    </a:lnTo>
                    <a:lnTo>
                      <a:pt x="12" y="40"/>
                    </a:lnTo>
                    <a:lnTo>
                      <a:pt x="12" y="40"/>
                    </a:lnTo>
                    <a:lnTo>
                      <a:pt x="12" y="40"/>
                    </a:lnTo>
                    <a:lnTo>
                      <a:pt x="12" y="40"/>
                    </a:lnTo>
                    <a:lnTo>
                      <a:pt x="12" y="38"/>
                    </a:lnTo>
                    <a:lnTo>
                      <a:pt x="12" y="38"/>
                    </a:lnTo>
                    <a:lnTo>
                      <a:pt x="12" y="38"/>
                    </a:lnTo>
                    <a:lnTo>
                      <a:pt x="12" y="38"/>
                    </a:lnTo>
                    <a:lnTo>
                      <a:pt x="16" y="38"/>
                    </a:lnTo>
                    <a:lnTo>
                      <a:pt x="16" y="38"/>
                    </a:lnTo>
                    <a:lnTo>
                      <a:pt x="16" y="38"/>
                    </a:lnTo>
                    <a:lnTo>
                      <a:pt x="16" y="40"/>
                    </a:lnTo>
                    <a:lnTo>
                      <a:pt x="16" y="40"/>
                    </a:lnTo>
                    <a:lnTo>
                      <a:pt x="16" y="40"/>
                    </a:lnTo>
                    <a:lnTo>
                      <a:pt x="16" y="40"/>
                    </a:lnTo>
                    <a:lnTo>
                      <a:pt x="16" y="40"/>
                    </a:lnTo>
                    <a:lnTo>
                      <a:pt x="16" y="40"/>
                    </a:lnTo>
                    <a:lnTo>
                      <a:pt x="16" y="40"/>
                    </a:lnTo>
                    <a:lnTo>
                      <a:pt x="12" y="40"/>
                    </a:lnTo>
                    <a:lnTo>
                      <a:pt x="12" y="40"/>
                    </a:lnTo>
                    <a:lnTo>
                      <a:pt x="12" y="4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8" name="Freeform 135">
                <a:extLst>
                  <a:ext uri="{FF2B5EF4-FFF2-40B4-BE49-F238E27FC236}">
                    <a16:creationId xmlns:a16="http://schemas.microsoft.com/office/drawing/2014/main" id="{9AE1223F-F1B3-43FC-8515-C720F6FC2A39}"/>
                  </a:ext>
                </a:extLst>
              </p:cNvPr>
              <p:cNvSpPr>
                <a:spLocks/>
              </p:cNvSpPr>
              <p:nvPr/>
            </p:nvSpPr>
            <p:spPr bwMode="auto">
              <a:xfrm>
                <a:off x="4713801" y="9698271"/>
                <a:ext cx="317150" cy="261388"/>
              </a:xfrm>
              <a:custGeom>
                <a:avLst/>
                <a:gdLst>
                  <a:gd name="T0" fmla="*/ 82 w 182"/>
                  <a:gd name="T1" fmla="*/ 104 h 150"/>
                  <a:gd name="T2" fmla="*/ 70 w 182"/>
                  <a:gd name="T3" fmla="*/ 102 h 150"/>
                  <a:gd name="T4" fmla="*/ 58 w 182"/>
                  <a:gd name="T5" fmla="*/ 112 h 150"/>
                  <a:gd name="T6" fmla="*/ 58 w 182"/>
                  <a:gd name="T7" fmla="*/ 116 h 150"/>
                  <a:gd name="T8" fmla="*/ 58 w 182"/>
                  <a:gd name="T9" fmla="*/ 132 h 150"/>
                  <a:gd name="T10" fmla="*/ 52 w 182"/>
                  <a:gd name="T11" fmla="*/ 132 h 150"/>
                  <a:gd name="T12" fmla="*/ 40 w 182"/>
                  <a:gd name="T13" fmla="*/ 128 h 150"/>
                  <a:gd name="T14" fmla="*/ 32 w 182"/>
                  <a:gd name="T15" fmla="*/ 128 h 150"/>
                  <a:gd name="T16" fmla="*/ 26 w 182"/>
                  <a:gd name="T17" fmla="*/ 138 h 150"/>
                  <a:gd name="T18" fmla="*/ 26 w 182"/>
                  <a:gd name="T19" fmla="*/ 146 h 150"/>
                  <a:gd name="T20" fmla="*/ 22 w 182"/>
                  <a:gd name="T21" fmla="*/ 142 h 150"/>
                  <a:gd name="T22" fmla="*/ 10 w 182"/>
                  <a:gd name="T23" fmla="*/ 128 h 150"/>
                  <a:gd name="T24" fmla="*/ 6 w 182"/>
                  <a:gd name="T25" fmla="*/ 116 h 150"/>
                  <a:gd name="T26" fmla="*/ 2 w 182"/>
                  <a:gd name="T27" fmla="*/ 104 h 150"/>
                  <a:gd name="T28" fmla="*/ 2 w 182"/>
                  <a:gd name="T29" fmla="*/ 90 h 150"/>
                  <a:gd name="T30" fmla="*/ 2 w 182"/>
                  <a:gd name="T31" fmla="*/ 82 h 150"/>
                  <a:gd name="T32" fmla="*/ 6 w 182"/>
                  <a:gd name="T33" fmla="*/ 68 h 150"/>
                  <a:gd name="T34" fmla="*/ 14 w 182"/>
                  <a:gd name="T35" fmla="*/ 60 h 150"/>
                  <a:gd name="T36" fmla="*/ 26 w 182"/>
                  <a:gd name="T37" fmla="*/ 56 h 150"/>
                  <a:gd name="T38" fmla="*/ 32 w 182"/>
                  <a:gd name="T39" fmla="*/ 56 h 150"/>
                  <a:gd name="T40" fmla="*/ 48 w 182"/>
                  <a:gd name="T41" fmla="*/ 52 h 150"/>
                  <a:gd name="T42" fmla="*/ 58 w 182"/>
                  <a:gd name="T43" fmla="*/ 48 h 150"/>
                  <a:gd name="T44" fmla="*/ 66 w 182"/>
                  <a:gd name="T45" fmla="*/ 42 h 150"/>
                  <a:gd name="T46" fmla="*/ 70 w 182"/>
                  <a:gd name="T47" fmla="*/ 34 h 150"/>
                  <a:gd name="T48" fmla="*/ 84 w 182"/>
                  <a:gd name="T49" fmla="*/ 34 h 150"/>
                  <a:gd name="T50" fmla="*/ 96 w 182"/>
                  <a:gd name="T51" fmla="*/ 18 h 150"/>
                  <a:gd name="T52" fmla="*/ 104 w 182"/>
                  <a:gd name="T53" fmla="*/ 12 h 150"/>
                  <a:gd name="T54" fmla="*/ 108 w 182"/>
                  <a:gd name="T55" fmla="*/ 4 h 150"/>
                  <a:gd name="T56" fmla="*/ 118 w 182"/>
                  <a:gd name="T57" fmla="*/ 0 h 150"/>
                  <a:gd name="T58" fmla="*/ 126 w 182"/>
                  <a:gd name="T59" fmla="*/ 14 h 150"/>
                  <a:gd name="T60" fmla="*/ 130 w 182"/>
                  <a:gd name="T61" fmla="*/ 30 h 150"/>
                  <a:gd name="T62" fmla="*/ 126 w 182"/>
                  <a:gd name="T63" fmla="*/ 42 h 150"/>
                  <a:gd name="T64" fmla="*/ 134 w 182"/>
                  <a:gd name="T65" fmla="*/ 42 h 150"/>
                  <a:gd name="T66" fmla="*/ 140 w 182"/>
                  <a:gd name="T67" fmla="*/ 48 h 150"/>
                  <a:gd name="T68" fmla="*/ 152 w 182"/>
                  <a:gd name="T69" fmla="*/ 52 h 150"/>
                  <a:gd name="T70" fmla="*/ 156 w 182"/>
                  <a:gd name="T71" fmla="*/ 64 h 150"/>
                  <a:gd name="T72" fmla="*/ 166 w 182"/>
                  <a:gd name="T73" fmla="*/ 74 h 150"/>
                  <a:gd name="T74" fmla="*/ 166 w 182"/>
                  <a:gd name="T75" fmla="*/ 82 h 150"/>
                  <a:gd name="T76" fmla="*/ 174 w 182"/>
                  <a:gd name="T77" fmla="*/ 90 h 150"/>
                  <a:gd name="T78" fmla="*/ 178 w 182"/>
                  <a:gd name="T79" fmla="*/ 94 h 150"/>
                  <a:gd name="T80" fmla="*/ 182 w 182"/>
                  <a:gd name="T81" fmla="*/ 104 h 150"/>
                  <a:gd name="T82" fmla="*/ 170 w 182"/>
                  <a:gd name="T83" fmla="*/ 102 h 150"/>
                  <a:gd name="T84" fmla="*/ 162 w 182"/>
                  <a:gd name="T85" fmla="*/ 102 h 150"/>
                  <a:gd name="T86" fmla="*/ 152 w 182"/>
                  <a:gd name="T87" fmla="*/ 98 h 150"/>
                  <a:gd name="T88" fmla="*/ 144 w 182"/>
                  <a:gd name="T89" fmla="*/ 104 h 150"/>
                  <a:gd name="T90" fmla="*/ 136 w 182"/>
                  <a:gd name="T91" fmla="*/ 104 h 150"/>
                  <a:gd name="T92" fmla="*/ 122 w 182"/>
                  <a:gd name="T93" fmla="*/ 108 h 150"/>
                  <a:gd name="T94" fmla="*/ 114 w 182"/>
                  <a:gd name="T95" fmla="*/ 108 h 150"/>
                  <a:gd name="T96" fmla="*/ 110 w 182"/>
                  <a:gd name="T97" fmla="*/ 120 h 150"/>
                  <a:gd name="T98" fmla="*/ 100 w 182"/>
                  <a:gd name="T99" fmla="*/ 116 h 150"/>
                  <a:gd name="T100" fmla="*/ 84 w 182"/>
                  <a:gd name="T101"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150">
                    <a:moveTo>
                      <a:pt x="84" y="112"/>
                    </a:moveTo>
                    <a:lnTo>
                      <a:pt x="84" y="108"/>
                    </a:lnTo>
                    <a:lnTo>
                      <a:pt x="82" y="108"/>
                    </a:lnTo>
                    <a:lnTo>
                      <a:pt x="82" y="104"/>
                    </a:lnTo>
                    <a:lnTo>
                      <a:pt x="78" y="104"/>
                    </a:lnTo>
                    <a:lnTo>
                      <a:pt x="74" y="104"/>
                    </a:lnTo>
                    <a:lnTo>
                      <a:pt x="74" y="102"/>
                    </a:lnTo>
                    <a:lnTo>
                      <a:pt x="70" y="102"/>
                    </a:lnTo>
                    <a:lnTo>
                      <a:pt x="66" y="104"/>
                    </a:lnTo>
                    <a:lnTo>
                      <a:pt x="62" y="104"/>
                    </a:lnTo>
                    <a:lnTo>
                      <a:pt x="62" y="108"/>
                    </a:lnTo>
                    <a:lnTo>
                      <a:pt x="58" y="112"/>
                    </a:lnTo>
                    <a:lnTo>
                      <a:pt x="58" y="116"/>
                    </a:lnTo>
                    <a:lnTo>
                      <a:pt x="58" y="112"/>
                    </a:lnTo>
                    <a:lnTo>
                      <a:pt x="54" y="116"/>
                    </a:lnTo>
                    <a:lnTo>
                      <a:pt x="58" y="116"/>
                    </a:lnTo>
                    <a:lnTo>
                      <a:pt x="58" y="120"/>
                    </a:lnTo>
                    <a:lnTo>
                      <a:pt x="58" y="124"/>
                    </a:lnTo>
                    <a:lnTo>
                      <a:pt x="58" y="128"/>
                    </a:lnTo>
                    <a:lnTo>
                      <a:pt x="58" y="132"/>
                    </a:lnTo>
                    <a:lnTo>
                      <a:pt x="58" y="128"/>
                    </a:lnTo>
                    <a:lnTo>
                      <a:pt x="54" y="128"/>
                    </a:lnTo>
                    <a:lnTo>
                      <a:pt x="52" y="128"/>
                    </a:lnTo>
                    <a:lnTo>
                      <a:pt x="52" y="132"/>
                    </a:lnTo>
                    <a:lnTo>
                      <a:pt x="52" y="128"/>
                    </a:lnTo>
                    <a:lnTo>
                      <a:pt x="48" y="128"/>
                    </a:lnTo>
                    <a:lnTo>
                      <a:pt x="44" y="128"/>
                    </a:lnTo>
                    <a:lnTo>
                      <a:pt x="40" y="128"/>
                    </a:lnTo>
                    <a:lnTo>
                      <a:pt x="40" y="124"/>
                    </a:lnTo>
                    <a:lnTo>
                      <a:pt x="40" y="128"/>
                    </a:lnTo>
                    <a:lnTo>
                      <a:pt x="36" y="128"/>
                    </a:lnTo>
                    <a:lnTo>
                      <a:pt x="32" y="128"/>
                    </a:lnTo>
                    <a:lnTo>
                      <a:pt x="28" y="128"/>
                    </a:lnTo>
                    <a:lnTo>
                      <a:pt x="28" y="132"/>
                    </a:lnTo>
                    <a:lnTo>
                      <a:pt x="28" y="134"/>
                    </a:lnTo>
                    <a:lnTo>
                      <a:pt x="26" y="138"/>
                    </a:lnTo>
                    <a:lnTo>
                      <a:pt x="28" y="138"/>
                    </a:lnTo>
                    <a:lnTo>
                      <a:pt x="28" y="142"/>
                    </a:lnTo>
                    <a:lnTo>
                      <a:pt x="26" y="142"/>
                    </a:lnTo>
                    <a:lnTo>
                      <a:pt x="26" y="146"/>
                    </a:lnTo>
                    <a:lnTo>
                      <a:pt x="26" y="150"/>
                    </a:lnTo>
                    <a:lnTo>
                      <a:pt x="22" y="150"/>
                    </a:lnTo>
                    <a:lnTo>
                      <a:pt x="22" y="146"/>
                    </a:lnTo>
                    <a:lnTo>
                      <a:pt x="22" y="142"/>
                    </a:lnTo>
                    <a:lnTo>
                      <a:pt x="22" y="138"/>
                    </a:lnTo>
                    <a:lnTo>
                      <a:pt x="18" y="134"/>
                    </a:lnTo>
                    <a:lnTo>
                      <a:pt x="14" y="132"/>
                    </a:lnTo>
                    <a:lnTo>
                      <a:pt x="10" y="128"/>
                    </a:lnTo>
                    <a:lnTo>
                      <a:pt x="10" y="124"/>
                    </a:lnTo>
                    <a:lnTo>
                      <a:pt x="6" y="124"/>
                    </a:lnTo>
                    <a:lnTo>
                      <a:pt x="6" y="120"/>
                    </a:lnTo>
                    <a:lnTo>
                      <a:pt x="6" y="116"/>
                    </a:lnTo>
                    <a:lnTo>
                      <a:pt x="6" y="112"/>
                    </a:lnTo>
                    <a:lnTo>
                      <a:pt x="2" y="112"/>
                    </a:lnTo>
                    <a:lnTo>
                      <a:pt x="2" y="108"/>
                    </a:lnTo>
                    <a:lnTo>
                      <a:pt x="2" y="104"/>
                    </a:lnTo>
                    <a:lnTo>
                      <a:pt x="2" y="102"/>
                    </a:lnTo>
                    <a:lnTo>
                      <a:pt x="0" y="98"/>
                    </a:lnTo>
                    <a:lnTo>
                      <a:pt x="0" y="94"/>
                    </a:lnTo>
                    <a:lnTo>
                      <a:pt x="2" y="90"/>
                    </a:lnTo>
                    <a:lnTo>
                      <a:pt x="0" y="90"/>
                    </a:lnTo>
                    <a:lnTo>
                      <a:pt x="0" y="86"/>
                    </a:lnTo>
                    <a:lnTo>
                      <a:pt x="0" y="82"/>
                    </a:lnTo>
                    <a:lnTo>
                      <a:pt x="2" y="82"/>
                    </a:lnTo>
                    <a:lnTo>
                      <a:pt x="2" y="78"/>
                    </a:lnTo>
                    <a:lnTo>
                      <a:pt x="6" y="74"/>
                    </a:lnTo>
                    <a:lnTo>
                      <a:pt x="6" y="72"/>
                    </a:lnTo>
                    <a:lnTo>
                      <a:pt x="6" y="68"/>
                    </a:lnTo>
                    <a:lnTo>
                      <a:pt x="10" y="68"/>
                    </a:lnTo>
                    <a:lnTo>
                      <a:pt x="10" y="64"/>
                    </a:lnTo>
                    <a:lnTo>
                      <a:pt x="14" y="64"/>
                    </a:lnTo>
                    <a:lnTo>
                      <a:pt x="14" y="60"/>
                    </a:lnTo>
                    <a:lnTo>
                      <a:pt x="18" y="60"/>
                    </a:lnTo>
                    <a:lnTo>
                      <a:pt x="22" y="60"/>
                    </a:lnTo>
                    <a:lnTo>
                      <a:pt x="26" y="60"/>
                    </a:lnTo>
                    <a:lnTo>
                      <a:pt x="26" y="56"/>
                    </a:lnTo>
                    <a:lnTo>
                      <a:pt x="28" y="52"/>
                    </a:lnTo>
                    <a:lnTo>
                      <a:pt x="28" y="56"/>
                    </a:lnTo>
                    <a:lnTo>
                      <a:pt x="32" y="60"/>
                    </a:lnTo>
                    <a:lnTo>
                      <a:pt x="32" y="56"/>
                    </a:lnTo>
                    <a:lnTo>
                      <a:pt x="36" y="56"/>
                    </a:lnTo>
                    <a:lnTo>
                      <a:pt x="40" y="52"/>
                    </a:lnTo>
                    <a:lnTo>
                      <a:pt x="44" y="52"/>
                    </a:lnTo>
                    <a:lnTo>
                      <a:pt x="48" y="52"/>
                    </a:lnTo>
                    <a:lnTo>
                      <a:pt x="52" y="52"/>
                    </a:lnTo>
                    <a:lnTo>
                      <a:pt x="54" y="52"/>
                    </a:lnTo>
                    <a:lnTo>
                      <a:pt x="58" y="52"/>
                    </a:lnTo>
                    <a:lnTo>
                      <a:pt x="58" y="48"/>
                    </a:lnTo>
                    <a:lnTo>
                      <a:pt x="58" y="44"/>
                    </a:lnTo>
                    <a:lnTo>
                      <a:pt x="62" y="44"/>
                    </a:lnTo>
                    <a:lnTo>
                      <a:pt x="62" y="42"/>
                    </a:lnTo>
                    <a:lnTo>
                      <a:pt x="66" y="42"/>
                    </a:lnTo>
                    <a:lnTo>
                      <a:pt x="62" y="38"/>
                    </a:lnTo>
                    <a:lnTo>
                      <a:pt x="62" y="34"/>
                    </a:lnTo>
                    <a:lnTo>
                      <a:pt x="66" y="34"/>
                    </a:lnTo>
                    <a:lnTo>
                      <a:pt x="70" y="34"/>
                    </a:lnTo>
                    <a:lnTo>
                      <a:pt x="74" y="34"/>
                    </a:lnTo>
                    <a:lnTo>
                      <a:pt x="78" y="34"/>
                    </a:lnTo>
                    <a:lnTo>
                      <a:pt x="82" y="34"/>
                    </a:lnTo>
                    <a:lnTo>
                      <a:pt x="84" y="34"/>
                    </a:lnTo>
                    <a:lnTo>
                      <a:pt x="84" y="30"/>
                    </a:lnTo>
                    <a:lnTo>
                      <a:pt x="88" y="26"/>
                    </a:lnTo>
                    <a:lnTo>
                      <a:pt x="92" y="22"/>
                    </a:lnTo>
                    <a:lnTo>
                      <a:pt x="96" y="18"/>
                    </a:lnTo>
                    <a:lnTo>
                      <a:pt x="96" y="14"/>
                    </a:lnTo>
                    <a:lnTo>
                      <a:pt x="100" y="14"/>
                    </a:lnTo>
                    <a:lnTo>
                      <a:pt x="100" y="12"/>
                    </a:lnTo>
                    <a:lnTo>
                      <a:pt x="104" y="12"/>
                    </a:lnTo>
                    <a:lnTo>
                      <a:pt x="100" y="12"/>
                    </a:lnTo>
                    <a:lnTo>
                      <a:pt x="100" y="8"/>
                    </a:lnTo>
                    <a:lnTo>
                      <a:pt x="104" y="4"/>
                    </a:lnTo>
                    <a:lnTo>
                      <a:pt x="108" y="4"/>
                    </a:lnTo>
                    <a:lnTo>
                      <a:pt x="108" y="0"/>
                    </a:lnTo>
                    <a:lnTo>
                      <a:pt x="110" y="0"/>
                    </a:lnTo>
                    <a:lnTo>
                      <a:pt x="114" y="0"/>
                    </a:lnTo>
                    <a:lnTo>
                      <a:pt x="118" y="0"/>
                    </a:lnTo>
                    <a:lnTo>
                      <a:pt x="118" y="4"/>
                    </a:lnTo>
                    <a:lnTo>
                      <a:pt x="122" y="8"/>
                    </a:lnTo>
                    <a:lnTo>
                      <a:pt x="126" y="12"/>
                    </a:lnTo>
                    <a:lnTo>
                      <a:pt x="126" y="14"/>
                    </a:lnTo>
                    <a:lnTo>
                      <a:pt x="130" y="18"/>
                    </a:lnTo>
                    <a:lnTo>
                      <a:pt x="130" y="22"/>
                    </a:lnTo>
                    <a:lnTo>
                      <a:pt x="130" y="26"/>
                    </a:lnTo>
                    <a:lnTo>
                      <a:pt x="130" y="30"/>
                    </a:lnTo>
                    <a:lnTo>
                      <a:pt x="126" y="30"/>
                    </a:lnTo>
                    <a:lnTo>
                      <a:pt x="126" y="34"/>
                    </a:lnTo>
                    <a:lnTo>
                      <a:pt x="126" y="38"/>
                    </a:lnTo>
                    <a:lnTo>
                      <a:pt x="126" y="42"/>
                    </a:lnTo>
                    <a:lnTo>
                      <a:pt x="130" y="42"/>
                    </a:lnTo>
                    <a:lnTo>
                      <a:pt x="130" y="38"/>
                    </a:lnTo>
                    <a:lnTo>
                      <a:pt x="134" y="38"/>
                    </a:lnTo>
                    <a:lnTo>
                      <a:pt x="134" y="42"/>
                    </a:lnTo>
                    <a:lnTo>
                      <a:pt x="136" y="42"/>
                    </a:lnTo>
                    <a:lnTo>
                      <a:pt x="136" y="44"/>
                    </a:lnTo>
                    <a:lnTo>
                      <a:pt x="136" y="48"/>
                    </a:lnTo>
                    <a:lnTo>
                      <a:pt x="140" y="48"/>
                    </a:lnTo>
                    <a:lnTo>
                      <a:pt x="144" y="48"/>
                    </a:lnTo>
                    <a:lnTo>
                      <a:pt x="148" y="48"/>
                    </a:lnTo>
                    <a:lnTo>
                      <a:pt x="148" y="52"/>
                    </a:lnTo>
                    <a:lnTo>
                      <a:pt x="152" y="52"/>
                    </a:lnTo>
                    <a:lnTo>
                      <a:pt x="152" y="56"/>
                    </a:lnTo>
                    <a:lnTo>
                      <a:pt x="152" y="60"/>
                    </a:lnTo>
                    <a:lnTo>
                      <a:pt x="152" y="64"/>
                    </a:lnTo>
                    <a:lnTo>
                      <a:pt x="156" y="64"/>
                    </a:lnTo>
                    <a:lnTo>
                      <a:pt x="160" y="68"/>
                    </a:lnTo>
                    <a:lnTo>
                      <a:pt x="162" y="68"/>
                    </a:lnTo>
                    <a:lnTo>
                      <a:pt x="162" y="72"/>
                    </a:lnTo>
                    <a:lnTo>
                      <a:pt x="166" y="74"/>
                    </a:lnTo>
                    <a:lnTo>
                      <a:pt x="166" y="78"/>
                    </a:lnTo>
                    <a:lnTo>
                      <a:pt x="166" y="82"/>
                    </a:lnTo>
                    <a:lnTo>
                      <a:pt x="170" y="82"/>
                    </a:lnTo>
                    <a:lnTo>
                      <a:pt x="166" y="82"/>
                    </a:lnTo>
                    <a:lnTo>
                      <a:pt x="166" y="86"/>
                    </a:lnTo>
                    <a:lnTo>
                      <a:pt x="170" y="86"/>
                    </a:lnTo>
                    <a:lnTo>
                      <a:pt x="174" y="86"/>
                    </a:lnTo>
                    <a:lnTo>
                      <a:pt x="174" y="90"/>
                    </a:lnTo>
                    <a:lnTo>
                      <a:pt x="178" y="90"/>
                    </a:lnTo>
                    <a:lnTo>
                      <a:pt x="178" y="94"/>
                    </a:lnTo>
                    <a:lnTo>
                      <a:pt x="182" y="94"/>
                    </a:lnTo>
                    <a:lnTo>
                      <a:pt x="178" y="94"/>
                    </a:lnTo>
                    <a:lnTo>
                      <a:pt x="178" y="98"/>
                    </a:lnTo>
                    <a:lnTo>
                      <a:pt x="182" y="98"/>
                    </a:lnTo>
                    <a:lnTo>
                      <a:pt x="182" y="102"/>
                    </a:lnTo>
                    <a:lnTo>
                      <a:pt x="182" y="104"/>
                    </a:lnTo>
                    <a:lnTo>
                      <a:pt x="182" y="102"/>
                    </a:lnTo>
                    <a:lnTo>
                      <a:pt x="178" y="102"/>
                    </a:lnTo>
                    <a:lnTo>
                      <a:pt x="174" y="102"/>
                    </a:lnTo>
                    <a:lnTo>
                      <a:pt x="170" y="102"/>
                    </a:lnTo>
                    <a:lnTo>
                      <a:pt x="166" y="102"/>
                    </a:lnTo>
                    <a:lnTo>
                      <a:pt x="162" y="102"/>
                    </a:lnTo>
                    <a:lnTo>
                      <a:pt x="162" y="98"/>
                    </a:lnTo>
                    <a:lnTo>
                      <a:pt x="162" y="102"/>
                    </a:lnTo>
                    <a:lnTo>
                      <a:pt x="160" y="102"/>
                    </a:lnTo>
                    <a:lnTo>
                      <a:pt x="160" y="98"/>
                    </a:lnTo>
                    <a:lnTo>
                      <a:pt x="156" y="98"/>
                    </a:lnTo>
                    <a:lnTo>
                      <a:pt x="152" y="98"/>
                    </a:lnTo>
                    <a:lnTo>
                      <a:pt x="152" y="102"/>
                    </a:lnTo>
                    <a:lnTo>
                      <a:pt x="152" y="104"/>
                    </a:lnTo>
                    <a:lnTo>
                      <a:pt x="148" y="104"/>
                    </a:lnTo>
                    <a:lnTo>
                      <a:pt x="144" y="104"/>
                    </a:lnTo>
                    <a:lnTo>
                      <a:pt x="140" y="102"/>
                    </a:lnTo>
                    <a:lnTo>
                      <a:pt x="136" y="102"/>
                    </a:lnTo>
                    <a:lnTo>
                      <a:pt x="140" y="102"/>
                    </a:lnTo>
                    <a:lnTo>
                      <a:pt x="136" y="104"/>
                    </a:lnTo>
                    <a:lnTo>
                      <a:pt x="134" y="104"/>
                    </a:lnTo>
                    <a:lnTo>
                      <a:pt x="130" y="104"/>
                    </a:lnTo>
                    <a:lnTo>
                      <a:pt x="126" y="108"/>
                    </a:lnTo>
                    <a:lnTo>
                      <a:pt x="122" y="108"/>
                    </a:lnTo>
                    <a:lnTo>
                      <a:pt x="118" y="108"/>
                    </a:lnTo>
                    <a:lnTo>
                      <a:pt x="118" y="104"/>
                    </a:lnTo>
                    <a:lnTo>
                      <a:pt x="118" y="108"/>
                    </a:lnTo>
                    <a:lnTo>
                      <a:pt x="114" y="108"/>
                    </a:lnTo>
                    <a:lnTo>
                      <a:pt x="114" y="112"/>
                    </a:lnTo>
                    <a:lnTo>
                      <a:pt x="114" y="116"/>
                    </a:lnTo>
                    <a:lnTo>
                      <a:pt x="110" y="116"/>
                    </a:lnTo>
                    <a:lnTo>
                      <a:pt x="110" y="120"/>
                    </a:lnTo>
                    <a:lnTo>
                      <a:pt x="108" y="120"/>
                    </a:lnTo>
                    <a:lnTo>
                      <a:pt x="108" y="116"/>
                    </a:lnTo>
                    <a:lnTo>
                      <a:pt x="104" y="116"/>
                    </a:lnTo>
                    <a:lnTo>
                      <a:pt x="100" y="116"/>
                    </a:lnTo>
                    <a:lnTo>
                      <a:pt x="92" y="116"/>
                    </a:lnTo>
                    <a:lnTo>
                      <a:pt x="92" y="112"/>
                    </a:lnTo>
                    <a:lnTo>
                      <a:pt x="88" y="112"/>
                    </a:lnTo>
                    <a:lnTo>
                      <a:pt x="84" y="112"/>
                    </a:lnTo>
                    <a:lnTo>
                      <a:pt x="84" y="112"/>
                    </a:lnTo>
                    <a:lnTo>
                      <a:pt x="84" y="1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29" name="Freeform 136">
                <a:extLst>
                  <a:ext uri="{FF2B5EF4-FFF2-40B4-BE49-F238E27FC236}">
                    <a16:creationId xmlns:a16="http://schemas.microsoft.com/office/drawing/2014/main" id="{75113207-F26A-4B5E-BEED-73DCA93B76CD}"/>
                  </a:ext>
                </a:extLst>
              </p:cNvPr>
              <p:cNvSpPr>
                <a:spLocks/>
              </p:cNvSpPr>
              <p:nvPr/>
            </p:nvSpPr>
            <p:spPr bwMode="auto">
              <a:xfrm>
                <a:off x="4685919" y="9321872"/>
                <a:ext cx="261387" cy="480953"/>
              </a:xfrm>
              <a:custGeom>
                <a:avLst/>
                <a:gdLst>
                  <a:gd name="T0" fmla="*/ 22 w 150"/>
                  <a:gd name="T1" fmla="*/ 234 h 276"/>
                  <a:gd name="T2" fmla="*/ 30 w 150"/>
                  <a:gd name="T3" fmla="*/ 234 h 276"/>
                  <a:gd name="T4" fmla="*/ 26 w 150"/>
                  <a:gd name="T5" fmla="*/ 226 h 276"/>
                  <a:gd name="T6" fmla="*/ 22 w 150"/>
                  <a:gd name="T7" fmla="*/ 220 h 276"/>
                  <a:gd name="T8" fmla="*/ 22 w 150"/>
                  <a:gd name="T9" fmla="*/ 208 h 276"/>
                  <a:gd name="T10" fmla="*/ 22 w 150"/>
                  <a:gd name="T11" fmla="*/ 198 h 276"/>
                  <a:gd name="T12" fmla="*/ 14 w 150"/>
                  <a:gd name="T13" fmla="*/ 186 h 276"/>
                  <a:gd name="T14" fmla="*/ 14 w 150"/>
                  <a:gd name="T15" fmla="*/ 178 h 276"/>
                  <a:gd name="T16" fmla="*/ 0 w 150"/>
                  <a:gd name="T17" fmla="*/ 164 h 276"/>
                  <a:gd name="T18" fmla="*/ 4 w 150"/>
                  <a:gd name="T19" fmla="*/ 156 h 276"/>
                  <a:gd name="T20" fmla="*/ 4 w 150"/>
                  <a:gd name="T21" fmla="*/ 148 h 276"/>
                  <a:gd name="T22" fmla="*/ 14 w 150"/>
                  <a:gd name="T23" fmla="*/ 130 h 276"/>
                  <a:gd name="T24" fmla="*/ 30 w 150"/>
                  <a:gd name="T25" fmla="*/ 112 h 276"/>
                  <a:gd name="T26" fmla="*/ 34 w 150"/>
                  <a:gd name="T27" fmla="*/ 66 h 276"/>
                  <a:gd name="T28" fmla="*/ 30 w 150"/>
                  <a:gd name="T29" fmla="*/ 48 h 276"/>
                  <a:gd name="T30" fmla="*/ 30 w 150"/>
                  <a:gd name="T31" fmla="*/ 42 h 276"/>
                  <a:gd name="T32" fmla="*/ 26 w 150"/>
                  <a:gd name="T33" fmla="*/ 26 h 276"/>
                  <a:gd name="T34" fmla="*/ 38 w 150"/>
                  <a:gd name="T35" fmla="*/ 0 h 276"/>
                  <a:gd name="T36" fmla="*/ 78 w 150"/>
                  <a:gd name="T37" fmla="*/ 22 h 276"/>
                  <a:gd name="T38" fmla="*/ 134 w 150"/>
                  <a:gd name="T39" fmla="*/ 58 h 276"/>
                  <a:gd name="T40" fmla="*/ 150 w 150"/>
                  <a:gd name="T41" fmla="*/ 88 h 276"/>
                  <a:gd name="T42" fmla="*/ 146 w 150"/>
                  <a:gd name="T43" fmla="*/ 134 h 276"/>
                  <a:gd name="T44" fmla="*/ 142 w 150"/>
                  <a:gd name="T45" fmla="*/ 134 h 276"/>
                  <a:gd name="T46" fmla="*/ 138 w 150"/>
                  <a:gd name="T47" fmla="*/ 134 h 276"/>
                  <a:gd name="T48" fmla="*/ 134 w 150"/>
                  <a:gd name="T49" fmla="*/ 142 h 276"/>
                  <a:gd name="T50" fmla="*/ 134 w 150"/>
                  <a:gd name="T51" fmla="*/ 144 h 276"/>
                  <a:gd name="T52" fmla="*/ 128 w 150"/>
                  <a:gd name="T53" fmla="*/ 152 h 276"/>
                  <a:gd name="T54" fmla="*/ 128 w 150"/>
                  <a:gd name="T55" fmla="*/ 160 h 276"/>
                  <a:gd name="T56" fmla="*/ 124 w 150"/>
                  <a:gd name="T57" fmla="*/ 164 h 276"/>
                  <a:gd name="T58" fmla="*/ 124 w 150"/>
                  <a:gd name="T59" fmla="*/ 178 h 276"/>
                  <a:gd name="T60" fmla="*/ 120 w 150"/>
                  <a:gd name="T61" fmla="*/ 186 h 276"/>
                  <a:gd name="T62" fmla="*/ 124 w 150"/>
                  <a:gd name="T63" fmla="*/ 186 h 276"/>
                  <a:gd name="T64" fmla="*/ 130 w 150"/>
                  <a:gd name="T65" fmla="*/ 198 h 276"/>
                  <a:gd name="T66" fmla="*/ 130 w 150"/>
                  <a:gd name="T67" fmla="*/ 204 h 276"/>
                  <a:gd name="T68" fmla="*/ 134 w 150"/>
                  <a:gd name="T69" fmla="*/ 216 h 276"/>
                  <a:gd name="T70" fmla="*/ 124 w 150"/>
                  <a:gd name="T71" fmla="*/ 220 h 276"/>
                  <a:gd name="T72" fmla="*/ 116 w 150"/>
                  <a:gd name="T73" fmla="*/ 224 h 276"/>
                  <a:gd name="T74" fmla="*/ 116 w 150"/>
                  <a:gd name="T75" fmla="*/ 230 h 276"/>
                  <a:gd name="T76" fmla="*/ 112 w 150"/>
                  <a:gd name="T77" fmla="*/ 234 h 276"/>
                  <a:gd name="T78" fmla="*/ 104 w 150"/>
                  <a:gd name="T79" fmla="*/ 242 h 276"/>
                  <a:gd name="T80" fmla="*/ 100 w 150"/>
                  <a:gd name="T81" fmla="*/ 246 h 276"/>
                  <a:gd name="T82" fmla="*/ 94 w 150"/>
                  <a:gd name="T83" fmla="*/ 250 h 276"/>
                  <a:gd name="T84" fmla="*/ 78 w 150"/>
                  <a:gd name="T85" fmla="*/ 250 h 276"/>
                  <a:gd name="T86" fmla="*/ 78 w 150"/>
                  <a:gd name="T87" fmla="*/ 254 h 276"/>
                  <a:gd name="T88" fmla="*/ 78 w 150"/>
                  <a:gd name="T89" fmla="*/ 260 h 276"/>
                  <a:gd name="T90" fmla="*/ 74 w 150"/>
                  <a:gd name="T91" fmla="*/ 264 h 276"/>
                  <a:gd name="T92" fmla="*/ 64 w 150"/>
                  <a:gd name="T93" fmla="*/ 268 h 276"/>
                  <a:gd name="T94" fmla="*/ 56 w 150"/>
                  <a:gd name="T95" fmla="*/ 268 h 276"/>
                  <a:gd name="T96" fmla="*/ 48 w 150"/>
                  <a:gd name="T97" fmla="*/ 276 h 276"/>
                  <a:gd name="T98" fmla="*/ 44 w 150"/>
                  <a:gd name="T99" fmla="*/ 268 h 276"/>
                  <a:gd name="T100" fmla="*/ 38 w 150"/>
                  <a:gd name="T101" fmla="*/ 276 h 276"/>
                  <a:gd name="T102" fmla="*/ 34 w 150"/>
                  <a:gd name="T103" fmla="*/ 276 h 276"/>
                  <a:gd name="T104" fmla="*/ 30 w 150"/>
                  <a:gd name="T105" fmla="*/ 276 h 276"/>
                  <a:gd name="T106" fmla="*/ 30 w 150"/>
                  <a:gd name="T107" fmla="*/ 272 h 276"/>
                  <a:gd name="T108" fmla="*/ 26 w 150"/>
                  <a:gd name="T109" fmla="*/ 264 h 276"/>
                  <a:gd name="T110" fmla="*/ 18 w 150"/>
                  <a:gd name="T111" fmla="*/ 254 h 276"/>
                  <a:gd name="T112" fmla="*/ 8 w 150"/>
                  <a:gd name="T113" fmla="*/ 238 h 276"/>
                  <a:gd name="T114" fmla="*/ 12 w 150"/>
                  <a:gd name="T115" fmla="*/ 23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276">
                    <a:moveTo>
                      <a:pt x="12" y="234"/>
                    </a:moveTo>
                    <a:lnTo>
                      <a:pt x="14" y="234"/>
                    </a:lnTo>
                    <a:lnTo>
                      <a:pt x="14" y="234"/>
                    </a:lnTo>
                    <a:lnTo>
                      <a:pt x="18" y="234"/>
                    </a:lnTo>
                    <a:lnTo>
                      <a:pt x="18" y="234"/>
                    </a:lnTo>
                    <a:lnTo>
                      <a:pt x="22" y="234"/>
                    </a:lnTo>
                    <a:lnTo>
                      <a:pt x="22" y="234"/>
                    </a:lnTo>
                    <a:lnTo>
                      <a:pt x="22" y="234"/>
                    </a:lnTo>
                    <a:lnTo>
                      <a:pt x="22" y="234"/>
                    </a:lnTo>
                    <a:lnTo>
                      <a:pt x="22" y="234"/>
                    </a:lnTo>
                    <a:lnTo>
                      <a:pt x="22" y="234"/>
                    </a:lnTo>
                    <a:lnTo>
                      <a:pt x="26" y="234"/>
                    </a:lnTo>
                    <a:lnTo>
                      <a:pt x="26" y="234"/>
                    </a:lnTo>
                    <a:lnTo>
                      <a:pt x="26" y="234"/>
                    </a:lnTo>
                    <a:lnTo>
                      <a:pt x="30" y="234"/>
                    </a:lnTo>
                    <a:lnTo>
                      <a:pt x="30" y="234"/>
                    </a:lnTo>
                    <a:lnTo>
                      <a:pt x="30" y="234"/>
                    </a:lnTo>
                    <a:lnTo>
                      <a:pt x="30" y="234"/>
                    </a:lnTo>
                    <a:lnTo>
                      <a:pt x="30" y="234"/>
                    </a:lnTo>
                    <a:lnTo>
                      <a:pt x="30" y="230"/>
                    </a:lnTo>
                    <a:lnTo>
                      <a:pt x="30" y="230"/>
                    </a:lnTo>
                    <a:lnTo>
                      <a:pt x="30" y="230"/>
                    </a:lnTo>
                    <a:lnTo>
                      <a:pt x="30" y="230"/>
                    </a:lnTo>
                    <a:lnTo>
                      <a:pt x="26" y="226"/>
                    </a:lnTo>
                    <a:lnTo>
                      <a:pt x="26" y="226"/>
                    </a:lnTo>
                    <a:lnTo>
                      <a:pt x="26" y="224"/>
                    </a:lnTo>
                    <a:lnTo>
                      <a:pt x="22" y="224"/>
                    </a:lnTo>
                    <a:lnTo>
                      <a:pt x="22" y="224"/>
                    </a:lnTo>
                    <a:lnTo>
                      <a:pt x="22" y="220"/>
                    </a:lnTo>
                    <a:lnTo>
                      <a:pt x="22" y="220"/>
                    </a:lnTo>
                    <a:lnTo>
                      <a:pt x="22" y="220"/>
                    </a:lnTo>
                    <a:lnTo>
                      <a:pt x="22" y="220"/>
                    </a:lnTo>
                    <a:lnTo>
                      <a:pt x="22" y="220"/>
                    </a:lnTo>
                    <a:lnTo>
                      <a:pt x="22" y="220"/>
                    </a:lnTo>
                    <a:lnTo>
                      <a:pt x="22" y="216"/>
                    </a:lnTo>
                    <a:lnTo>
                      <a:pt x="22" y="216"/>
                    </a:lnTo>
                    <a:lnTo>
                      <a:pt x="22" y="212"/>
                    </a:lnTo>
                    <a:lnTo>
                      <a:pt x="22" y="212"/>
                    </a:lnTo>
                    <a:lnTo>
                      <a:pt x="22" y="208"/>
                    </a:lnTo>
                    <a:lnTo>
                      <a:pt x="22" y="208"/>
                    </a:lnTo>
                    <a:lnTo>
                      <a:pt x="22" y="208"/>
                    </a:lnTo>
                    <a:lnTo>
                      <a:pt x="22" y="204"/>
                    </a:lnTo>
                    <a:lnTo>
                      <a:pt x="22" y="204"/>
                    </a:lnTo>
                    <a:lnTo>
                      <a:pt x="22" y="200"/>
                    </a:lnTo>
                    <a:lnTo>
                      <a:pt x="22" y="198"/>
                    </a:lnTo>
                    <a:lnTo>
                      <a:pt x="22" y="198"/>
                    </a:lnTo>
                    <a:lnTo>
                      <a:pt x="22" y="198"/>
                    </a:lnTo>
                    <a:lnTo>
                      <a:pt x="22" y="198"/>
                    </a:lnTo>
                    <a:lnTo>
                      <a:pt x="22" y="194"/>
                    </a:lnTo>
                    <a:lnTo>
                      <a:pt x="22" y="194"/>
                    </a:lnTo>
                    <a:lnTo>
                      <a:pt x="22" y="194"/>
                    </a:lnTo>
                    <a:lnTo>
                      <a:pt x="22" y="194"/>
                    </a:lnTo>
                    <a:lnTo>
                      <a:pt x="18" y="186"/>
                    </a:lnTo>
                    <a:lnTo>
                      <a:pt x="18" y="186"/>
                    </a:lnTo>
                    <a:lnTo>
                      <a:pt x="18" y="186"/>
                    </a:lnTo>
                    <a:lnTo>
                      <a:pt x="14" y="186"/>
                    </a:lnTo>
                    <a:lnTo>
                      <a:pt x="14" y="186"/>
                    </a:lnTo>
                    <a:lnTo>
                      <a:pt x="14" y="182"/>
                    </a:lnTo>
                    <a:lnTo>
                      <a:pt x="14" y="182"/>
                    </a:lnTo>
                    <a:lnTo>
                      <a:pt x="14" y="182"/>
                    </a:lnTo>
                    <a:lnTo>
                      <a:pt x="14" y="182"/>
                    </a:lnTo>
                    <a:lnTo>
                      <a:pt x="14" y="182"/>
                    </a:lnTo>
                    <a:lnTo>
                      <a:pt x="14" y="178"/>
                    </a:lnTo>
                    <a:lnTo>
                      <a:pt x="14" y="178"/>
                    </a:lnTo>
                    <a:lnTo>
                      <a:pt x="12" y="178"/>
                    </a:lnTo>
                    <a:lnTo>
                      <a:pt x="8" y="178"/>
                    </a:lnTo>
                    <a:lnTo>
                      <a:pt x="8" y="174"/>
                    </a:lnTo>
                    <a:lnTo>
                      <a:pt x="4" y="170"/>
                    </a:lnTo>
                    <a:lnTo>
                      <a:pt x="4" y="168"/>
                    </a:lnTo>
                    <a:lnTo>
                      <a:pt x="4" y="168"/>
                    </a:lnTo>
                    <a:lnTo>
                      <a:pt x="4" y="168"/>
                    </a:lnTo>
                    <a:lnTo>
                      <a:pt x="0" y="164"/>
                    </a:lnTo>
                    <a:lnTo>
                      <a:pt x="0" y="156"/>
                    </a:lnTo>
                    <a:lnTo>
                      <a:pt x="0" y="156"/>
                    </a:lnTo>
                    <a:lnTo>
                      <a:pt x="0" y="156"/>
                    </a:lnTo>
                    <a:lnTo>
                      <a:pt x="0" y="156"/>
                    </a:lnTo>
                    <a:lnTo>
                      <a:pt x="0" y="156"/>
                    </a:lnTo>
                    <a:lnTo>
                      <a:pt x="0" y="156"/>
                    </a:lnTo>
                    <a:lnTo>
                      <a:pt x="4" y="156"/>
                    </a:lnTo>
                    <a:lnTo>
                      <a:pt x="4" y="156"/>
                    </a:lnTo>
                    <a:lnTo>
                      <a:pt x="4" y="156"/>
                    </a:lnTo>
                    <a:lnTo>
                      <a:pt x="4" y="152"/>
                    </a:lnTo>
                    <a:lnTo>
                      <a:pt x="4" y="152"/>
                    </a:lnTo>
                    <a:lnTo>
                      <a:pt x="4" y="152"/>
                    </a:lnTo>
                    <a:lnTo>
                      <a:pt x="4" y="152"/>
                    </a:lnTo>
                    <a:lnTo>
                      <a:pt x="4" y="152"/>
                    </a:lnTo>
                    <a:lnTo>
                      <a:pt x="4" y="148"/>
                    </a:lnTo>
                    <a:lnTo>
                      <a:pt x="4" y="148"/>
                    </a:lnTo>
                    <a:lnTo>
                      <a:pt x="4" y="148"/>
                    </a:lnTo>
                    <a:lnTo>
                      <a:pt x="8" y="144"/>
                    </a:lnTo>
                    <a:lnTo>
                      <a:pt x="8" y="142"/>
                    </a:lnTo>
                    <a:lnTo>
                      <a:pt x="8" y="142"/>
                    </a:lnTo>
                    <a:lnTo>
                      <a:pt x="12" y="138"/>
                    </a:lnTo>
                    <a:lnTo>
                      <a:pt x="12" y="138"/>
                    </a:lnTo>
                    <a:lnTo>
                      <a:pt x="14" y="134"/>
                    </a:lnTo>
                    <a:lnTo>
                      <a:pt x="14" y="130"/>
                    </a:lnTo>
                    <a:lnTo>
                      <a:pt x="22" y="122"/>
                    </a:lnTo>
                    <a:lnTo>
                      <a:pt x="22" y="118"/>
                    </a:lnTo>
                    <a:lnTo>
                      <a:pt x="26" y="118"/>
                    </a:lnTo>
                    <a:lnTo>
                      <a:pt x="26" y="114"/>
                    </a:lnTo>
                    <a:lnTo>
                      <a:pt x="30" y="114"/>
                    </a:lnTo>
                    <a:lnTo>
                      <a:pt x="30" y="114"/>
                    </a:lnTo>
                    <a:lnTo>
                      <a:pt x="30" y="114"/>
                    </a:lnTo>
                    <a:lnTo>
                      <a:pt x="30" y="112"/>
                    </a:lnTo>
                    <a:lnTo>
                      <a:pt x="30" y="104"/>
                    </a:lnTo>
                    <a:lnTo>
                      <a:pt x="30" y="92"/>
                    </a:lnTo>
                    <a:lnTo>
                      <a:pt x="30" y="88"/>
                    </a:lnTo>
                    <a:lnTo>
                      <a:pt x="30" y="88"/>
                    </a:lnTo>
                    <a:lnTo>
                      <a:pt x="30" y="82"/>
                    </a:lnTo>
                    <a:lnTo>
                      <a:pt x="30" y="78"/>
                    </a:lnTo>
                    <a:lnTo>
                      <a:pt x="30" y="78"/>
                    </a:lnTo>
                    <a:lnTo>
                      <a:pt x="34" y="66"/>
                    </a:lnTo>
                    <a:lnTo>
                      <a:pt x="34" y="62"/>
                    </a:lnTo>
                    <a:lnTo>
                      <a:pt x="34" y="58"/>
                    </a:lnTo>
                    <a:lnTo>
                      <a:pt x="34" y="58"/>
                    </a:lnTo>
                    <a:lnTo>
                      <a:pt x="34" y="56"/>
                    </a:lnTo>
                    <a:lnTo>
                      <a:pt x="38" y="52"/>
                    </a:lnTo>
                    <a:lnTo>
                      <a:pt x="38" y="52"/>
                    </a:lnTo>
                    <a:lnTo>
                      <a:pt x="30" y="48"/>
                    </a:lnTo>
                    <a:lnTo>
                      <a:pt x="30" y="48"/>
                    </a:lnTo>
                    <a:lnTo>
                      <a:pt x="30" y="44"/>
                    </a:lnTo>
                    <a:lnTo>
                      <a:pt x="30" y="44"/>
                    </a:lnTo>
                    <a:lnTo>
                      <a:pt x="30" y="44"/>
                    </a:lnTo>
                    <a:lnTo>
                      <a:pt x="30" y="44"/>
                    </a:lnTo>
                    <a:lnTo>
                      <a:pt x="30" y="44"/>
                    </a:lnTo>
                    <a:lnTo>
                      <a:pt x="30" y="44"/>
                    </a:lnTo>
                    <a:lnTo>
                      <a:pt x="30" y="44"/>
                    </a:lnTo>
                    <a:lnTo>
                      <a:pt x="30" y="42"/>
                    </a:lnTo>
                    <a:lnTo>
                      <a:pt x="30" y="42"/>
                    </a:lnTo>
                    <a:lnTo>
                      <a:pt x="30" y="42"/>
                    </a:lnTo>
                    <a:lnTo>
                      <a:pt x="26" y="34"/>
                    </a:lnTo>
                    <a:lnTo>
                      <a:pt x="26" y="34"/>
                    </a:lnTo>
                    <a:lnTo>
                      <a:pt x="26" y="34"/>
                    </a:lnTo>
                    <a:lnTo>
                      <a:pt x="26" y="30"/>
                    </a:lnTo>
                    <a:lnTo>
                      <a:pt x="26" y="30"/>
                    </a:lnTo>
                    <a:lnTo>
                      <a:pt x="26" y="26"/>
                    </a:lnTo>
                    <a:lnTo>
                      <a:pt x="26" y="22"/>
                    </a:lnTo>
                    <a:lnTo>
                      <a:pt x="26" y="22"/>
                    </a:lnTo>
                    <a:lnTo>
                      <a:pt x="22" y="12"/>
                    </a:lnTo>
                    <a:lnTo>
                      <a:pt x="22" y="8"/>
                    </a:lnTo>
                    <a:lnTo>
                      <a:pt x="22" y="8"/>
                    </a:lnTo>
                    <a:lnTo>
                      <a:pt x="22" y="4"/>
                    </a:lnTo>
                    <a:lnTo>
                      <a:pt x="26" y="4"/>
                    </a:lnTo>
                    <a:lnTo>
                      <a:pt x="38" y="0"/>
                    </a:lnTo>
                    <a:lnTo>
                      <a:pt x="40" y="0"/>
                    </a:lnTo>
                    <a:lnTo>
                      <a:pt x="48" y="8"/>
                    </a:lnTo>
                    <a:lnTo>
                      <a:pt x="60" y="12"/>
                    </a:lnTo>
                    <a:lnTo>
                      <a:pt x="60" y="12"/>
                    </a:lnTo>
                    <a:lnTo>
                      <a:pt x="64" y="14"/>
                    </a:lnTo>
                    <a:lnTo>
                      <a:pt x="70" y="18"/>
                    </a:lnTo>
                    <a:lnTo>
                      <a:pt x="74" y="22"/>
                    </a:lnTo>
                    <a:lnTo>
                      <a:pt x="78" y="22"/>
                    </a:lnTo>
                    <a:lnTo>
                      <a:pt x="82" y="26"/>
                    </a:lnTo>
                    <a:lnTo>
                      <a:pt x="90" y="30"/>
                    </a:lnTo>
                    <a:lnTo>
                      <a:pt x="98" y="38"/>
                    </a:lnTo>
                    <a:lnTo>
                      <a:pt x="108" y="42"/>
                    </a:lnTo>
                    <a:lnTo>
                      <a:pt x="112" y="44"/>
                    </a:lnTo>
                    <a:lnTo>
                      <a:pt x="120" y="48"/>
                    </a:lnTo>
                    <a:lnTo>
                      <a:pt x="128" y="52"/>
                    </a:lnTo>
                    <a:lnTo>
                      <a:pt x="134" y="58"/>
                    </a:lnTo>
                    <a:lnTo>
                      <a:pt x="142" y="62"/>
                    </a:lnTo>
                    <a:lnTo>
                      <a:pt x="150" y="66"/>
                    </a:lnTo>
                    <a:lnTo>
                      <a:pt x="150" y="66"/>
                    </a:lnTo>
                    <a:lnTo>
                      <a:pt x="150" y="70"/>
                    </a:lnTo>
                    <a:lnTo>
                      <a:pt x="150" y="78"/>
                    </a:lnTo>
                    <a:lnTo>
                      <a:pt x="150" y="82"/>
                    </a:lnTo>
                    <a:lnTo>
                      <a:pt x="150" y="84"/>
                    </a:lnTo>
                    <a:lnTo>
                      <a:pt x="150" y="88"/>
                    </a:lnTo>
                    <a:lnTo>
                      <a:pt x="150" y="122"/>
                    </a:lnTo>
                    <a:lnTo>
                      <a:pt x="150" y="126"/>
                    </a:lnTo>
                    <a:lnTo>
                      <a:pt x="150" y="134"/>
                    </a:lnTo>
                    <a:lnTo>
                      <a:pt x="150" y="134"/>
                    </a:lnTo>
                    <a:lnTo>
                      <a:pt x="150" y="134"/>
                    </a:lnTo>
                    <a:lnTo>
                      <a:pt x="150" y="134"/>
                    </a:lnTo>
                    <a:lnTo>
                      <a:pt x="150" y="134"/>
                    </a:lnTo>
                    <a:lnTo>
                      <a:pt x="146" y="134"/>
                    </a:lnTo>
                    <a:lnTo>
                      <a:pt x="146" y="134"/>
                    </a:lnTo>
                    <a:lnTo>
                      <a:pt x="146" y="134"/>
                    </a:lnTo>
                    <a:lnTo>
                      <a:pt x="142" y="134"/>
                    </a:lnTo>
                    <a:lnTo>
                      <a:pt x="142" y="134"/>
                    </a:lnTo>
                    <a:lnTo>
                      <a:pt x="142" y="134"/>
                    </a:lnTo>
                    <a:lnTo>
                      <a:pt x="142" y="134"/>
                    </a:lnTo>
                    <a:lnTo>
                      <a:pt x="142" y="134"/>
                    </a:lnTo>
                    <a:lnTo>
                      <a:pt x="142" y="134"/>
                    </a:lnTo>
                    <a:lnTo>
                      <a:pt x="142" y="134"/>
                    </a:lnTo>
                    <a:lnTo>
                      <a:pt x="142" y="134"/>
                    </a:lnTo>
                    <a:lnTo>
                      <a:pt x="142" y="134"/>
                    </a:lnTo>
                    <a:lnTo>
                      <a:pt x="138" y="134"/>
                    </a:lnTo>
                    <a:lnTo>
                      <a:pt x="138" y="134"/>
                    </a:lnTo>
                    <a:lnTo>
                      <a:pt x="138" y="134"/>
                    </a:lnTo>
                    <a:lnTo>
                      <a:pt x="138" y="134"/>
                    </a:lnTo>
                    <a:lnTo>
                      <a:pt x="138" y="134"/>
                    </a:lnTo>
                    <a:lnTo>
                      <a:pt x="138" y="134"/>
                    </a:lnTo>
                    <a:lnTo>
                      <a:pt x="134" y="138"/>
                    </a:lnTo>
                    <a:lnTo>
                      <a:pt x="134" y="138"/>
                    </a:lnTo>
                    <a:lnTo>
                      <a:pt x="134" y="138"/>
                    </a:lnTo>
                    <a:lnTo>
                      <a:pt x="134" y="138"/>
                    </a:lnTo>
                    <a:lnTo>
                      <a:pt x="134" y="138"/>
                    </a:lnTo>
                    <a:lnTo>
                      <a:pt x="134" y="138"/>
                    </a:lnTo>
                    <a:lnTo>
                      <a:pt x="134" y="142"/>
                    </a:lnTo>
                    <a:lnTo>
                      <a:pt x="134" y="142"/>
                    </a:lnTo>
                    <a:lnTo>
                      <a:pt x="134" y="142"/>
                    </a:lnTo>
                    <a:lnTo>
                      <a:pt x="134" y="142"/>
                    </a:lnTo>
                    <a:lnTo>
                      <a:pt x="134" y="142"/>
                    </a:lnTo>
                    <a:lnTo>
                      <a:pt x="134" y="144"/>
                    </a:lnTo>
                    <a:lnTo>
                      <a:pt x="134" y="144"/>
                    </a:lnTo>
                    <a:lnTo>
                      <a:pt x="134" y="144"/>
                    </a:lnTo>
                    <a:lnTo>
                      <a:pt x="134" y="144"/>
                    </a:lnTo>
                    <a:lnTo>
                      <a:pt x="130" y="144"/>
                    </a:lnTo>
                    <a:lnTo>
                      <a:pt x="130" y="148"/>
                    </a:lnTo>
                    <a:lnTo>
                      <a:pt x="130" y="148"/>
                    </a:lnTo>
                    <a:lnTo>
                      <a:pt x="130" y="148"/>
                    </a:lnTo>
                    <a:lnTo>
                      <a:pt x="130" y="152"/>
                    </a:lnTo>
                    <a:lnTo>
                      <a:pt x="130" y="152"/>
                    </a:lnTo>
                    <a:lnTo>
                      <a:pt x="128" y="152"/>
                    </a:lnTo>
                    <a:lnTo>
                      <a:pt x="128" y="152"/>
                    </a:lnTo>
                    <a:lnTo>
                      <a:pt x="128" y="152"/>
                    </a:lnTo>
                    <a:lnTo>
                      <a:pt x="128" y="152"/>
                    </a:lnTo>
                    <a:lnTo>
                      <a:pt x="128" y="152"/>
                    </a:lnTo>
                    <a:lnTo>
                      <a:pt x="128" y="156"/>
                    </a:lnTo>
                    <a:lnTo>
                      <a:pt x="128" y="156"/>
                    </a:lnTo>
                    <a:lnTo>
                      <a:pt x="128" y="156"/>
                    </a:lnTo>
                    <a:lnTo>
                      <a:pt x="128" y="156"/>
                    </a:lnTo>
                    <a:lnTo>
                      <a:pt x="128" y="160"/>
                    </a:lnTo>
                    <a:lnTo>
                      <a:pt x="128" y="160"/>
                    </a:lnTo>
                    <a:lnTo>
                      <a:pt x="130" y="160"/>
                    </a:lnTo>
                    <a:lnTo>
                      <a:pt x="130" y="160"/>
                    </a:lnTo>
                    <a:lnTo>
                      <a:pt x="130" y="160"/>
                    </a:lnTo>
                    <a:lnTo>
                      <a:pt x="128" y="164"/>
                    </a:lnTo>
                    <a:lnTo>
                      <a:pt x="128" y="164"/>
                    </a:lnTo>
                    <a:lnTo>
                      <a:pt x="128" y="164"/>
                    </a:lnTo>
                    <a:lnTo>
                      <a:pt x="124" y="164"/>
                    </a:lnTo>
                    <a:lnTo>
                      <a:pt x="124" y="164"/>
                    </a:lnTo>
                    <a:lnTo>
                      <a:pt x="124" y="168"/>
                    </a:lnTo>
                    <a:lnTo>
                      <a:pt x="124" y="170"/>
                    </a:lnTo>
                    <a:lnTo>
                      <a:pt x="124" y="170"/>
                    </a:lnTo>
                    <a:lnTo>
                      <a:pt x="128" y="174"/>
                    </a:lnTo>
                    <a:lnTo>
                      <a:pt x="128" y="174"/>
                    </a:lnTo>
                    <a:lnTo>
                      <a:pt x="128" y="174"/>
                    </a:lnTo>
                    <a:lnTo>
                      <a:pt x="124" y="178"/>
                    </a:lnTo>
                    <a:lnTo>
                      <a:pt x="124" y="178"/>
                    </a:lnTo>
                    <a:lnTo>
                      <a:pt x="124" y="178"/>
                    </a:lnTo>
                    <a:lnTo>
                      <a:pt x="120" y="178"/>
                    </a:lnTo>
                    <a:lnTo>
                      <a:pt x="120" y="182"/>
                    </a:lnTo>
                    <a:lnTo>
                      <a:pt x="120" y="186"/>
                    </a:lnTo>
                    <a:lnTo>
                      <a:pt x="120" y="186"/>
                    </a:lnTo>
                    <a:lnTo>
                      <a:pt x="120" y="186"/>
                    </a:lnTo>
                    <a:lnTo>
                      <a:pt x="120" y="186"/>
                    </a:lnTo>
                    <a:lnTo>
                      <a:pt x="120" y="186"/>
                    </a:lnTo>
                    <a:lnTo>
                      <a:pt x="120" y="186"/>
                    </a:lnTo>
                    <a:lnTo>
                      <a:pt x="124" y="186"/>
                    </a:lnTo>
                    <a:lnTo>
                      <a:pt x="124" y="186"/>
                    </a:lnTo>
                    <a:lnTo>
                      <a:pt x="124" y="186"/>
                    </a:lnTo>
                    <a:lnTo>
                      <a:pt x="124" y="186"/>
                    </a:lnTo>
                    <a:lnTo>
                      <a:pt x="124" y="186"/>
                    </a:lnTo>
                    <a:lnTo>
                      <a:pt x="124" y="186"/>
                    </a:lnTo>
                    <a:lnTo>
                      <a:pt x="124" y="186"/>
                    </a:lnTo>
                    <a:lnTo>
                      <a:pt x="124" y="186"/>
                    </a:lnTo>
                    <a:lnTo>
                      <a:pt x="128" y="186"/>
                    </a:lnTo>
                    <a:lnTo>
                      <a:pt x="128" y="186"/>
                    </a:lnTo>
                    <a:lnTo>
                      <a:pt x="128" y="190"/>
                    </a:lnTo>
                    <a:lnTo>
                      <a:pt x="128" y="194"/>
                    </a:lnTo>
                    <a:lnTo>
                      <a:pt x="128" y="198"/>
                    </a:lnTo>
                    <a:lnTo>
                      <a:pt x="130" y="198"/>
                    </a:lnTo>
                    <a:lnTo>
                      <a:pt x="130" y="198"/>
                    </a:lnTo>
                    <a:lnTo>
                      <a:pt x="130" y="200"/>
                    </a:lnTo>
                    <a:lnTo>
                      <a:pt x="130" y="200"/>
                    </a:lnTo>
                    <a:lnTo>
                      <a:pt x="130" y="204"/>
                    </a:lnTo>
                    <a:lnTo>
                      <a:pt x="130" y="204"/>
                    </a:lnTo>
                    <a:lnTo>
                      <a:pt x="130" y="204"/>
                    </a:lnTo>
                    <a:lnTo>
                      <a:pt x="130" y="204"/>
                    </a:lnTo>
                    <a:lnTo>
                      <a:pt x="130" y="204"/>
                    </a:lnTo>
                    <a:lnTo>
                      <a:pt x="130" y="208"/>
                    </a:lnTo>
                    <a:lnTo>
                      <a:pt x="130" y="208"/>
                    </a:lnTo>
                    <a:lnTo>
                      <a:pt x="134" y="208"/>
                    </a:lnTo>
                    <a:lnTo>
                      <a:pt x="134" y="212"/>
                    </a:lnTo>
                    <a:lnTo>
                      <a:pt x="134" y="212"/>
                    </a:lnTo>
                    <a:lnTo>
                      <a:pt x="134" y="216"/>
                    </a:lnTo>
                    <a:lnTo>
                      <a:pt x="134" y="216"/>
                    </a:lnTo>
                    <a:lnTo>
                      <a:pt x="134" y="216"/>
                    </a:lnTo>
                    <a:lnTo>
                      <a:pt x="130" y="216"/>
                    </a:lnTo>
                    <a:lnTo>
                      <a:pt x="128" y="216"/>
                    </a:lnTo>
                    <a:lnTo>
                      <a:pt x="128" y="216"/>
                    </a:lnTo>
                    <a:lnTo>
                      <a:pt x="128" y="216"/>
                    </a:lnTo>
                    <a:lnTo>
                      <a:pt x="128" y="216"/>
                    </a:lnTo>
                    <a:lnTo>
                      <a:pt x="128" y="216"/>
                    </a:lnTo>
                    <a:lnTo>
                      <a:pt x="124" y="216"/>
                    </a:lnTo>
                    <a:lnTo>
                      <a:pt x="124" y="220"/>
                    </a:lnTo>
                    <a:lnTo>
                      <a:pt x="120" y="220"/>
                    </a:lnTo>
                    <a:lnTo>
                      <a:pt x="120" y="220"/>
                    </a:lnTo>
                    <a:lnTo>
                      <a:pt x="120" y="220"/>
                    </a:lnTo>
                    <a:lnTo>
                      <a:pt x="120" y="220"/>
                    </a:lnTo>
                    <a:lnTo>
                      <a:pt x="116" y="224"/>
                    </a:lnTo>
                    <a:lnTo>
                      <a:pt x="116" y="224"/>
                    </a:lnTo>
                    <a:lnTo>
                      <a:pt x="116" y="224"/>
                    </a:lnTo>
                    <a:lnTo>
                      <a:pt x="116" y="224"/>
                    </a:lnTo>
                    <a:lnTo>
                      <a:pt x="116" y="224"/>
                    </a:lnTo>
                    <a:lnTo>
                      <a:pt x="116" y="226"/>
                    </a:lnTo>
                    <a:lnTo>
                      <a:pt x="120" y="226"/>
                    </a:lnTo>
                    <a:lnTo>
                      <a:pt x="116" y="226"/>
                    </a:lnTo>
                    <a:lnTo>
                      <a:pt x="116" y="226"/>
                    </a:lnTo>
                    <a:lnTo>
                      <a:pt x="116" y="230"/>
                    </a:lnTo>
                    <a:lnTo>
                      <a:pt x="116" y="230"/>
                    </a:lnTo>
                    <a:lnTo>
                      <a:pt x="116" y="230"/>
                    </a:lnTo>
                    <a:lnTo>
                      <a:pt x="116" y="230"/>
                    </a:lnTo>
                    <a:lnTo>
                      <a:pt x="116" y="230"/>
                    </a:lnTo>
                    <a:lnTo>
                      <a:pt x="116" y="230"/>
                    </a:lnTo>
                    <a:lnTo>
                      <a:pt x="112" y="230"/>
                    </a:lnTo>
                    <a:lnTo>
                      <a:pt x="112" y="230"/>
                    </a:lnTo>
                    <a:lnTo>
                      <a:pt x="112" y="230"/>
                    </a:lnTo>
                    <a:lnTo>
                      <a:pt x="112" y="230"/>
                    </a:lnTo>
                    <a:lnTo>
                      <a:pt x="112" y="234"/>
                    </a:lnTo>
                    <a:lnTo>
                      <a:pt x="112" y="234"/>
                    </a:lnTo>
                    <a:lnTo>
                      <a:pt x="112" y="234"/>
                    </a:lnTo>
                    <a:lnTo>
                      <a:pt x="112" y="234"/>
                    </a:lnTo>
                    <a:lnTo>
                      <a:pt x="112" y="234"/>
                    </a:lnTo>
                    <a:lnTo>
                      <a:pt x="112" y="234"/>
                    </a:lnTo>
                    <a:lnTo>
                      <a:pt x="108" y="238"/>
                    </a:lnTo>
                    <a:lnTo>
                      <a:pt x="108" y="238"/>
                    </a:lnTo>
                    <a:lnTo>
                      <a:pt x="104" y="242"/>
                    </a:lnTo>
                    <a:lnTo>
                      <a:pt x="104" y="242"/>
                    </a:lnTo>
                    <a:lnTo>
                      <a:pt x="104" y="242"/>
                    </a:lnTo>
                    <a:lnTo>
                      <a:pt x="104" y="242"/>
                    </a:lnTo>
                    <a:lnTo>
                      <a:pt x="104" y="242"/>
                    </a:lnTo>
                    <a:lnTo>
                      <a:pt x="104" y="242"/>
                    </a:lnTo>
                    <a:lnTo>
                      <a:pt x="100" y="246"/>
                    </a:lnTo>
                    <a:lnTo>
                      <a:pt x="100" y="246"/>
                    </a:lnTo>
                    <a:lnTo>
                      <a:pt x="100" y="246"/>
                    </a:lnTo>
                    <a:lnTo>
                      <a:pt x="100" y="246"/>
                    </a:lnTo>
                    <a:lnTo>
                      <a:pt x="100" y="250"/>
                    </a:lnTo>
                    <a:lnTo>
                      <a:pt x="98" y="250"/>
                    </a:lnTo>
                    <a:lnTo>
                      <a:pt x="98" y="250"/>
                    </a:lnTo>
                    <a:lnTo>
                      <a:pt x="98" y="250"/>
                    </a:lnTo>
                    <a:lnTo>
                      <a:pt x="98" y="250"/>
                    </a:lnTo>
                    <a:lnTo>
                      <a:pt x="94" y="250"/>
                    </a:lnTo>
                    <a:lnTo>
                      <a:pt x="94" y="250"/>
                    </a:lnTo>
                    <a:lnTo>
                      <a:pt x="94" y="250"/>
                    </a:lnTo>
                    <a:lnTo>
                      <a:pt x="94" y="250"/>
                    </a:lnTo>
                    <a:lnTo>
                      <a:pt x="90" y="250"/>
                    </a:lnTo>
                    <a:lnTo>
                      <a:pt x="86" y="250"/>
                    </a:lnTo>
                    <a:lnTo>
                      <a:pt x="86" y="250"/>
                    </a:lnTo>
                    <a:lnTo>
                      <a:pt x="82" y="250"/>
                    </a:lnTo>
                    <a:lnTo>
                      <a:pt x="82" y="250"/>
                    </a:lnTo>
                    <a:lnTo>
                      <a:pt x="78" y="250"/>
                    </a:lnTo>
                    <a:lnTo>
                      <a:pt x="78" y="250"/>
                    </a:lnTo>
                    <a:lnTo>
                      <a:pt x="78" y="250"/>
                    </a:lnTo>
                    <a:lnTo>
                      <a:pt x="78" y="254"/>
                    </a:lnTo>
                    <a:lnTo>
                      <a:pt x="78" y="254"/>
                    </a:lnTo>
                    <a:lnTo>
                      <a:pt x="78" y="254"/>
                    </a:lnTo>
                    <a:lnTo>
                      <a:pt x="78" y="254"/>
                    </a:lnTo>
                    <a:lnTo>
                      <a:pt x="78" y="254"/>
                    </a:lnTo>
                    <a:lnTo>
                      <a:pt x="78" y="254"/>
                    </a:lnTo>
                    <a:lnTo>
                      <a:pt x="78" y="254"/>
                    </a:lnTo>
                    <a:lnTo>
                      <a:pt x="82" y="256"/>
                    </a:lnTo>
                    <a:lnTo>
                      <a:pt x="82" y="256"/>
                    </a:lnTo>
                    <a:lnTo>
                      <a:pt x="78" y="256"/>
                    </a:lnTo>
                    <a:lnTo>
                      <a:pt x="78" y="256"/>
                    </a:lnTo>
                    <a:lnTo>
                      <a:pt x="78" y="260"/>
                    </a:lnTo>
                    <a:lnTo>
                      <a:pt x="78" y="260"/>
                    </a:lnTo>
                    <a:lnTo>
                      <a:pt x="78" y="260"/>
                    </a:lnTo>
                    <a:lnTo>
                      <a:pt x="78" y="260"/>
                    </a:lnTo>
                    <a:lnTo>
                      <a:pt x="74" y="260"/>
                    </a:lnTo>
                    <a:lnTo>
                      <a:pt x="74" y="264"/>
                    </a:lnTo>
                    <a:lnTo>
                      <a:pt x="74" y="264"/>
                    </a:lnTo>
                    <a:lnTo>
                      <a:pt x="74" y="264"/>
                    </a:lnTo>
                    <a:lnTo>
                      <a:pt x="74" y="264"/>
                    </a:lnTo>
                    <a:lnTo>
                      <a:pt x="74" y="264"/>
                    </a:lnTo>
                    <a:lnTo>
                      <a:pt x="74" y="264"/>
                    </a:lnTo>
                    <a:lnTo>
                      <a:pt x="74" y="264"/>
                    </a:lnTo>
                    <a:lnTo>
                      <a:pt x="74" y="264"/>
                    </a:lnTo>
                    <a:lnTo>
                      <a:pt x="74" y="268"/>
                    </a:lnTo>
                    <a:lnTo>
                      <a:pt x="74" y="268"/>
                    </a:lnTo>
                    <a:lnTo>
                      <a:pt x="70" y="268"/>
                    </a:lnTo>
                    <a:lnTo>
                      <a:pt x="70" y="268"/>
                    </a:lnTo>
                    <a:lnTo>
                      <a:pt x="68" y="268"/>
                    </a:lnTo>
                    <a:lnTo>
                      <a:pt x="64" y="268"/>
                    </a:lnTo>
                    <a:lnTo>
                      <a:pt x="64" y="268"/>
                    </a:lnTo>
                    <a:lnTo>
                      <a:pt x="60" y="268"/>
                    </a:lnTo>
                    <a:lnTo>
                      <a:pt x="60" y="268"/>
                    </a:lnTo>
                    <a:lnTo>
                      <a:pt x="60" y="268"/>
                    </a:lnTo>
                    <a:lnTo>
                      <a:pt x="60" y="268"/>
                    </a:lnTo>
                    <a:lnTo>
                      <a:pt x="56" y="268"/>
                    </a:lnTo>
                    <a:lnTo>
                      <a:pt x="56" y="268"/>
                    </a:lnTo>
                    <a:lnTo>
                      <a:pt x="56" y="268"/>
                    </a:lnTo>
                    <a:lnTo>
                      <a:pt x="52" y="272"/>
                    </a:lnTo>
                    <a:lnTo>
                      <a:pt x="52" y="272"/>
                    </a:lnTo>
                    <a:lnTo>
                      <a:pt x="52" y="272"/>
                    </a:lnTo>
                    <a:lnTo>
                      <a:pt x="52" y="272"/>
                    </a:lnTo>
                    <a:lnTo>
                      <a:pt x="52" y="272"/>
                    </a:lnTo>
                    <a:lnTo>
                      <a:pt x="48" y="272"/>
                    </a:lnTo>
                    <a:lnTo>
                      <a:pt x="48" y="272"/>
                    </a:lnTo>
                    <a:lnTo>
                      <a:pt x="48" y="276"/>
                    </a:lnTo>
                    <a:lnTo>
                      <a:pt x="48" y="276"/>
                    </a:lnTo>
                    <a:lnTo>
                      <a:pt x="48" y="276"/>
                    </a:lnTo>
                    <a:lnTo>
                      <a:pt x="48" y="276"/>
                    </a:lnTo>
                    <a:lnTo>
                      <a:pt x="48" y="276"/>
                    </a:lnTo>
                    <a:lnTo>
                      <a:pt x="48" y="276"/>
                    </a:lnTo>
                    <a:lnTo>
                      <a:pt x="44" y="272"/>
                    </a:lnTo>
                    <a:lnTo>
                      <a:pt x="44" y="272"/>
                    </a:lnTo>
                    <a:lnTo>
                      <a:pt x="44" y="268"/>
                    </a:lnTo>
                    <a:lnTo>
                      <a:pt x="44" y="268"/>
                    </a:lnTo>
                    <a:lnTo>
                      <a:pt x="44" y="268"/>
                    </a:lnTo>
                    <a:lnTo>
                      <a:pt x="40" y="272"/>
                    </a:lnTo>
                    <a:lnTo>
                      <a:pt x="40" y="272"/>
                    </a:lnTo>
                    <a:lnTo>
                      <a:pt x="40" y="272"/>
                    </a:lnTo>
                    <a:lnTo>
                      <a:pt x="40" y="272"/>
                    </a:lnTo>
                    <a:lnTo>
                      <a:pt x="40" y="276"/>
                    </a:lnTo>
                    <a:lnTo>
                      <a:pt x="38" y="276"/>
                    </a:lnTo>
                    <a:lnTo>
                      <a:pt x="38" y="276"/>
                    </a:lnTo>
                    <a:lnTo>
                      <a:pt x="38" y="276"/>
                    </a:lnTo>
                    <a:lnTo>
                      <a:pt x="38" y="276"/>
                    </a:lnTo>
                    <a:lnTo>
                      <a:pt x="38" y="276"/>
                    </a:lnTo>
                    <a:lnTo>
                      <a:pt x="38" y="276"/>
                    </a:lnTo>
                    <a:lnTo>
                      <a:pt x="34" y="276"/>
                    </a:lnTo>
                    <a:lnTo>
                      <a:pt x="34" y="276"/>
                    </a:lnTo>
                    <a:lnTo>
                      <a:pt x="34" y="276"/>
                    </a:lnTo>
                    <a:lnTo>
                      <a:pt x="34" y="276"/>
                    </a:lnTo>
                    <a:lnTo>
                      <a:pt x="34" y="276"/>
                    </a:lnTo>
                    <a:lnTo>
                      <a:pt x="30" y="276"/>
                    </a:lnTo>
                    <a:lnTo>
                      <a:pt x="30" y="276"/>
                    </a:lnTo>
                    <a:lnTo>
                      <a:pt x="30" y="276"/>
                    </a:lnTo>
                    <a:lnTo>
                      <a:pt x="30" y="276"/>
                    </a:lnTo>
                    <a:lnTo>
                      <a:pt x="30" y="276"/>
                    </a:lnTo>
                    <a:lnTo>
                      <a:pt x="30" y="276"/>
                    </a:lnTo>
                    <a:lnTo>
                      <a:pt x="30" y="276"/>
                    </a:lnTo>
                    <a:lnTo>
                      <a:pt x="30" y="276"/>
                    </a:lnTo>
                    <a:lnTo>
                      <a:pt x="30" y="272"/>
                    </a:lnTo>
                    <a:lnTo>
                      <a:pt x="30" y="272"/>
                    </a:lnTo>
                    <a:lnTo>
                      <a:pt x="30" y="272"/>
                    </a:lnTo>
                    <a:lnTo>
                      <a:pt x="30" y="272"/>
                    </a:lnTo>
                    <a:lnTo>
                      <a:pt x="30" y="272"/>
                    </a:lnTo>
                    <a:lnTo>
                      <a:pt x="30" y="272"/>
                    </a:lnTo>
                    <a:lnTo>
                      <a:pt x="30" y="272"/>
                    </a:lnTo>
                    <a:lnTo>
                      <a:pt x="30" y="268"/>
                    </a:lnTo>
                    <a:lnTo>
                      <a:pt x="30" y="268"/>
                    </a:lnTo>
                    <a:lnTo>
                      <a:pt x="26" y="268"/>
                    </a:lnTo>
                    <a:lnTo>
                      <a:pt x="26" y="264"/>
                    </a:lnTo>
                    <a:lnTo>
                      <a:pt x="26" y="264"/>
                    </a:lnTo>
                    <a:lnTo>
                      <a:pt x="26" y="264"/>
                    </a:lnTo>
                    <a:lnTo>
                      <a:pt x="26" y="264"/>
                    </a:lnTo>
                    <a:lnTo>
                      <a:pt x="26" y="260"/>
                    </a:lnTo>
                    <a:lnTo>
                      <a:pt x="26" y="260"/>
                    </a:lnTo>
                    <a:lnTo>
                      <a:pt x="26" y="260"/>
                    </a:lnTo>
                    <a:lnTo>
                      <a:pt x="22" y="256"/>
                    </a:lnTo>
                    <a:lnTo>
                      <a:pt x="22" y="254"/>
                    </a:lnTo>
                    <a:lnTo>
                      <a:pt x="18" y="254"/>
                    </a:lnTo>
                    <a:lnTo>
                      <a:pt x="18" y="254"/>
                    </a:lnTo>
                    <a:lnTo>
                      <a:pt x="18" y="254"/>
                    </a:lnTo>
                    <a:lnTo>
                      <a:pt x="14" y="250"/>
                    </a:lnTo>
                    <a:lnTo>
                      <a:pt x="14" y="250"/>
                    </a:lnTo>
                    <a:lnTo>
                      <a:pt x="12" y="246"/>
                    </a:lnTo>
                    <a:lnTo>
                      <a:pt x="12" y="246"/>
                    </a:lnTo>
                    <a:lnTo>
                      <a:pt x="12" y="246"/>
                    </a:lnTo>
                    <a:lnTo>
                      <a:pt x="8" y="238"/>
                    </a:lnTo>
                    <a:lnTo>
                      <a:pt x="8" y="238"/>
                    </a:lnTo>
                    <a:lnTo>
                      <a:pt x="8" y="238"/>
                    </a:lnTo>
                    <a:lnTo>
                      <a:pt x="8" y="238"/>
                    </a:lnTo>
                    <a:lnTo>
                      <a:pt x="8" y="238"/>
                    </a:lnTo>
                    <a:lnTo>
                      <a:pt x="8" y="238"/>
                    </a:lnTo>
                    <a:lnTo>
                      <a:pt x="8" y="238"/>
                    </a:lnTo>
                    <a:lnTo>
                      <a:pt x="12" y="234"/>
                    </a:lnTo>
                    <a:lnTo>
                      <a:pt x="12" y="234"/>
                    </a:lnTo>
                    <a:lnTo>
                      <a:pt x="12" y="234"/>
                    </a:lnTo>
                    <a:lnTo>
                      <a:pt x="12" y="234"/>
                    </a:lnTo>
                    <a:lnTo>
                      <a:pt x="12" y="234"/>
                    </a:lnTo>
                    <a:lnTo>
                      <a:pt x="12" y="234"/>
                    </a:lnTo>
                    <a:lnTo>
                      <a:pt x="12" y="2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0" name="Freeform 137">
                <a:extLst>
                  <a:ext uri="{FF2B5EF4-FFF2-40B4-BE49-F238E27FC236}">
                    <a16:creationId xmlns:a16="http://schemas.microsoft.com/office/drawing/2014/main" id="{B1B4F537-5DA9-4AF8-8442-1DDE5E9E286C}"/>
                  </a:ext>
                </a:extLst>
              </p:cNvPr>
              <p:cNvSpPr>
                <a:spLocks noEditPoints="1"/>
              </p:cNvSpPr>
              <p:nvPr/>
            </p:nvSpPr>
            <p:spPr bwMode="auto">
              <a:xfrm>
                <a:off x="5421290" y="10367423"/>
                <a:ext cx="31366" cy="24396"/>
              </a:xfrm>
              <a:custGeom>
                <a:avLst/>
                <a:gdLst>
                  <a:gd name="T0" fmla="*/ 2 w 18"/>
                  <a:gd name="T1" fmla="*/ 8 h 14"/>
                  <a:gd name="T2" fmla="*/ 0 w 18"/>
                  <a:gd name="T3" fmla="*/ 8 h 14"/>
                  <a:gd name="T4" fmla="*/ 0 w 18"/>
                  <a:gd name="T5" fmla="*/ 8 h 14"/>
                  <a:gd name="T6" fmla="*/ 0 w 18"/>
                  <a:gd name="T7" fmla="*/ 4 h 14"/>
                  <a:gd name="T8" fmla="*/ 0 w 18"/>
                  <a:gd name="T9" fmla="*/ 4 h 14"/>
                  <a:gd name="T10" fmla="*/ 0 w 18"/>
                  <a:gd name="T11" fmla="*/ 4 h 14"/>
                  <a:gd name="T12" fmla="*/ 0 w 18"/>
                  <a:gd name="T13" fmla="*/ 0 h 14"/>
                  <a:gd name="T14" fmla="*/ 0 w 18"/>
                  <a:gd name="T15" fmla="*/ 0 h 14"/>
                  <a:gd name="T16" fmla="*/ 0 w 18"/>
                  <a:gd name="T17" fmla="*/ 0 h 14"/>
                  <a:gd name="T18" fmla="*/ 0 w 18"/>
                  <a:gd name="T19" fmla="*/ 0 h 14"/>
                  <a:gd name="T20" fmla="*/ 2 w 18"/>
                  <a:gd name="T21" fmla="*/ 0 h 14"/>
                  <a:gd name="T22" fmla="*/ 2 w 18"/>
                  <a:gd name="T23" fmla="*/ 0 h 14"/>
                  <a:gd name="T24" fmla="*/ 2 w 18"/>
                  <a:gd name="T25" fmla="*/ 0 h 14"/>
                  <a:gd name="T26" fmla="*/ 2 w 18"/>
                  <a:gd name="T27" fmla="*/ 4 h 14"/>
                  <a:gd name="T28" fmla="*/ 2 w 18"/>
                  <a:gd name="T29" fmla="*/ 4 h 14"/>
                  <a:gd name="T30" fmla="*/ 2 w 18"/>
                  <a:gd name="T31" fmla="*/ 8 h 14"/>
                  <a:gd name="T32" fmla="*/ 2 w 18"/>
                  <a:gd name="T33" fmla="*/ 8 h 14"/>
                  <a:gd name="T34" fmla="*/ 2 w 18"/>
                  <a:gd name="T35" fmla="*/ 8 h 14"/>
                  <a:gd name="T36" fmla="*/ 18 w 18"/>
                  <a:gd name="T37" fmla="*/ 14 h 14"/>
                  <a:gd name="T38" fmla="*/ 18 w 18"/>
                  <a:gd name="T39" fmla="*/ 14 h 14"/>
                  <a:gd name="T40" fmla="*/ 14 w 18"/>
                  <a:gd name="T41" fmla="*/ 14 h 14"/>
                  <a:gd name="T42" fmla="*/ 14 w 18"/>
                  <a:gd name="T43" fmla="*/ 14 h 14"/>
                  <a:gd name="T44" fmla="*/ 14 w 18"/>
                  <a:gd name="T45" fmla="*/ 14 h 14"/>
                  <a:gd name="T46" fmla="*/ 14 w 18"/>
                  <a:gd name="T47" fmla="*/ 10 h 14"/>
                  <a:gd name="T48" fmla="*/ 14 w 18"/>
                  <a:gd name="T49" fmla="*/ 10 h 14"/>
                  <a:gd name="T50" fmla="*/ 14 w 18"/>
                  <a:gd name="T51" fmla="*/ 14 h 14"/>
                  <a:gd name="T52" fmla="*/ 14 w 18"/>
                  <a:gd name="T53" fmla="*/ 10 h 14"/>
                  <a:gd name="T54" fmla="*/ 18 w 18"/>
                  <a:gd name="T55" fmla="*/ 10 h 14"/>
                  <a:gd name="T56" fmla="*/ 18 w 18"/>
                  <a:gd name="T57" fmla="*/ 10 h 14"/>
                  <a:gd name="T58" fmla="*/ 18 w 18"/>
                  <a:gd name="T59" fmla="*/ 10 h 14"/>
                  <a:gd name="T60" fmla="*/ 18 w 18"/>
                  <a:gd name="T61" fmla="*/ 10 h 14"/>
                  <a:gd name="T62" fmla="*/ 18 w 18"/>
                  <a:gd name="T63" fmla="*/ 10 h 14"/>
                  <a:gd name="T64" fmla="*/ 18 w 18"/>
                  <a:gd name="T65" fmla="*/ 14 h 14"/>
                  <a:gd name="T66" fmla="*/ 18 w 18"/>
                  <a:gd name="T67" fmla="*/ 14 h 14"/>
                  <a:gd name="T68" fmla="*/ 18 w 18"/>
                  <a:gd name="T69" fmla="*/ 14 h 14"/>
                  <a:gd name="T70" fmla="*/ 6 w 18"/>
                  <a:gd name="T71" fmla="*/ 14 h 14"/>
                  <a:gd name="T72" fmla="*/ 6 w 18"/>
                  <a:gd name="T73" fmla="*/ 14 h 14"/>
                  <a:gd name="T74" fmla="*/ 6 w 18"/>
                  <a:gd name="T75" fmla="*/ 14 h 14"/>
                  <a:gd name="T76" fmla="*/ 6 w 18"/>
                  <a:gd name="T77" fmla="*/ 14 h 14"/>
                  <a:gd name="T78" fmla="*/ 6 w 18"/>
                  <a:gd name="T79" fmla="*/ 14 h 14"/>
                  <a:gd name="T80" fmla="*/ 6 w 18"/>
                  <a:gd name="T81" fmla="*/ 14 h 14"/>
                  <a:gd name="T82" fmla="*/ 6 w 18"/>
                  <a:gd name="T83" fmla="*/ 14 h 14"/>
                  <a:gd name="T84" fmla="*/ 6 w 18"/>
                  <a:gd name="T85" fmla="*/ 14 h 14"/>
                  <a:gd name="T86" fmla="*/ 6 w 18"/>
                  <a:gd name="T87" fmla="*/ 14 h 14"/>
                  <a:gd name="T88" fmla="*/ 6 w 18"/>
                  <a:gd name="T89" fmla="*/ 14 h 14"/>
                  <a:gd name="T90" fmla="*/ 6 w 18"/>
                  <a:gd name="T9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 h="14">
                    <a:moveTo>
                      <a:pt x="2" y="8"/>
                    </a:moveTo>
                    <a:lnTo>
                      <a:pt x="2" y="8"/>
                    </a:lnTo>
                    <a:lnTo>
                      <a:pt x="0" y="8"/>
                    </a:lnTo>
                    <a:lnTo>
                      <a:pt x="0" y="8"/>
                    </a:lnTo>
                    <a:lnTo>
                      <a:pt x="0" y="8"/>
                    </a:lnTo>
                    <a:lnTo>
                      <a:pt x="0" y="8"/>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4"/>
                    </a:lnTo>
                    <a:lnTo>
                      <a:pt x="2" y="4"/>
                    </a:lnTo>
                    <a:lnTo>
                      <a:pt x="2" y="4"/>
                    </a:lnTo>
                    <a:lnTo>
                      <a:pt x="2" y="4"/>
                    </a:lnTo>
                    <a:lnTo>
                      <a:pt x="2" y="4"/>
                    </a:lnTo>
                    <a:lnTo>
                      <a:pt x="2" y="8"/>
                    </a:lnTo>
                    <a:lnTo>
                      <a:pt x="2" y="8"/>
                    </a:lnTo>
                    <a:lnTo>
                      <a:pt x="2" y="8"/>
                    </a:lnTo>
                    <a:lnTo>
                      <a:pt x="2" y="8"/>
                    </a:lnTo>
                    <a:lnTo>
                      <a:pt x="2" y="8"/>
                    </a:lnTo>
                    <a:lnTo>
                      <a:pt x="2" y="8"/>
                    </a:lnTo>
                    <a:close/>
                    <a:moveTo>
                      <a:pt x="18" y="14"/>
                    </a:moveTo>
                    <a:lnTo>
                      <a:pt x="18" y="14"/>
                    </a:lnTo>
                    <a:lnTo>
                      <a:pt x="18" y="14"/>
                    </a:lnTo>
                    <a:lnTo>
                      <a:pt x="18" y="14"/>
                    </a:lnTo>
                    <a:lnTo>
                      <a:pt x="14" y="14"/>
                    </a:lnTo>
                    <a:lnTo>
                      <a:pt x="14" y="14"/>
                    </a:lnTo>
                    <a:lnTo>
                      <a:pt x="14" y="14"/>
                    </a:lnTo>
                    <a:lnTo>
                      <a:pt x="14" y="14"/>
                    </a:lnTo>
                    <a:lnTo>
                      <a:pt x="14" y="14"/>
                    </a:lnTo>
                    <a:lnTo>
                      <a:pt x="14" y="14"/>
                    </a:lnTo>
                    <a:lnTo>
                      <a:pt x="14" y="10"/>
                    </a:lnTo>
                    <a:lnTo>
                      <a:pt x="14" y="10"/>
                    </a:lnTo>
                    <a:lnTo>
                      <a:pt x="14" y="10"/>
                    </a:lnTo>
                    <a:lnTo>
                      <a:pt x="14" y="14"/>
                    </a:lnTo>
                    <a:lnTo>
                      <a:pt x="14" y="14"/>
                    </a:lnTo>
                    <a:lnTo>
                      <a:pt x="14" y="14"/>
                    </a:lnTo>
                    <a:lnTo>
                      <a:pt x="14" y="10"/>
                    </a:lnTo>
                    <a:lnTo>
                      <a:pt x="14" y="10"/>
                    </a:lnTo>
                    <a:lnTo>
                      <a:pt x="18" y="10"/>
                    </a:lnTo>
                    <a:lnTo>
                      <a:pt x="18" y="10"/>
                    </a:lnTo>
                    <a:lnTo>
                      <a:pt x="18" y="10"/>
                    </a:lnTo>
                    <a:lnTo>
                      <a:pt x="18" y="10"/>
                    </a:lnTo>
                    <a:lnTo>
                      <a:pt x="18" y="10"/>
                    </a:lnTo>
                    <a:lnTo>
                      <a:pt x="18" y="10"/>
                    </a:lnTo>
                    <a:lnTo>
                      <a:pt x="18" y="10"/>
                    </a:lnTo>
                    <a:lnTo>
                      <a:pt x="18" y="10"/>
                    </a:lnTo>
                    <a:lnTo>
                      <a:pt x="18" y="10"/>
                    </a:lnTo>
                    <a:lnTo>
                      <a:pt x="18" y="14"/>
                    </a:lnTo>
                    <a:lnTo>
                      <a:pt x="18" y="14"/>
                    </a:lnTo>
                    <a:lnTo>
                      <a:pt x="18" y="14"/>
                    </a:lnTo>
                    <a:lnTo>
                      <a:pt x="18" y="14"/>
                    </a:lnTo>
                    <a:lnTo>
                      <a:pt x="18" y="14"/>
                    </a:lnTo>
                    <a:lnTo>
                      <a:pt x="18" y="14"/>
                    </a:lnTo>
                    <a:lnTo>
                      <a:pt x="18" y="14"/>
                    </a:lnTo>
                    <a:close/>
                    <a:moveTo>
                      <a:pt x="6" y="14"/>
                    </a:move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1" name="Freeform 138">
                <a:extLst>
                  <a:ext uri="{FF2B5EF4-FFF2-40B4-BE49-F238E27FC236}">
                    <a16:creationId xmlns:a16="http://schemas.microsoft.com/office/drawing/2014/main" id="{53E3B468-1EA5-4DFA-AEAA-30008B78CEB4}"/>
                  </a:ext>
                </a:extLst>
              </p:cNvPr>
              <p:cNvSpPr>
                <a:spLocks/>
              </p:cNvSpPr>
              <p:nvPr/>
            </p:nvSpPr>
            <p:spPr bwMode="auto">
              <a:xfrm>
                <a:off x="4626672" y="9910866"/>
                <a:ext cx="188199" cy="261388"/>
              </a:xfrm>
              <a:custGeom>
                <a:avLst/>
                <a:gdLst>
                  <a:gd name="T0" fmla="*/ 64 w 108"/>
                  <a:gd name="T1" fmla="*/ 138 h 150"/>
                  <a:gd name="T2" fmla="*/ 56 w 108"/>
                  <a:gd name="T3" fmla="*/ 146 h 150"/>
                  <a:gd name="T4" fmla="*/ 48 w 108"/>
                  <a:gd name="T5" fmla="*/ 150 h 150"/>
                  <a:gd name="T6" fmla="*/ 48 w 108"/>
                  <a:gd name="T7" fmla="*/ 138 h 150"/>
                  <a:gd name="T8" fmla="*/ 38 w 108"/>
                  <a:gd name="T9" fmla="*/ 142 h 150"/>
                  <a:gd name="T10" fmla="*/ 34 w 108"/>
                  <a:gd name="T11" fmla="*/ 150 h 150"/>
                  <a:gd name="T12" fmla="*/ 30 w 108"/>
                  <a:gd name="T13" fmla="*/ 146 h 150"/>
                  <a:gd name="T14" fmla="*/ 22 w 108"/>
                  <a:gd name="T15" fmla="*/ 142 h 150"/>
                  <a:gd name="T16" fmla="*/ 16 w 108"/>
                  <a:gd name="T17" fmla="*/ 150 h 150"/>
                  <a:gd name="T18" fmla="*/ 12 w 108"/>
                  <a:gd name="T19" fmla="*/ 142 h 150"/>
                  <a:gd name="T20" fmla="*/ 4 w 108"/>
                  <a:gd name="T21" fmla="*/ 138 h 150"/>
                  <a:gd name="T22" fmla="*/ 0 w 108"/>
                  <a:gd name="T23" fmla="*/ 130 h 150"/>
                  <a:gd name="T24" fmla="*/ 12 w 108"/>
                  <a:gd name="T25" fmla="*/ 128 h 150"/>
                  <a:gd name="T26" fmla="*/ 8 w 108"/>
                  <a:gd name="T27" fmla="*/ 120 h 150"/>
                  <a:gd name="T28" fmla="*/ 8 w 108"/>
                  <a:gd name="T29" fmla="*/ 116 h 150"/>
                  <a:gd name="T30" fmla="*/ 8 w 108"/>
                  <a:gd name="T31" fmla="*/ 106 h 150"/>
                  <a:gd name="T32" fmla="*/ 16 w 108"/>
                  <a:gd name="T33" fmla="*/ 106 h 150"/>
                  <a:gd name="T34" fmla="*/ 18 w 108"/>
                  <a:gd name="T35" fmla="*/ 102 h 150"/>
                  <a:gd name="T36" fmla="*/ 26 w 108"/>
                  <a:gd name="T37" fmla="*/ 98 h 150"/>
                  <a:gd name="T38" fmla="*/ 30 w 108"/>
                  <a:gd name="T39" fmla="*/ 106 h 150"/>
                  <a:gd name="T40" fmla="*/ 38 w 108"/>
                  <a:gd name="T41" fmla="*/ 106 h 150"/>
                  <a:gd name="T42" fmla="*/ 42 w 108"/>
                  <a:gd name="T43" fmla="*/ 110 h 150"/>
                  <a:gd name="T44" fmla="*/ 46 w 108"/>
                  <a:gd name="T45" fmla="*/ 102 h 150"/>
                  <a:gd name="T46" fmla="*/ 48 w 108"/>
                  <a:gd name="T47" fmla="*/ 94 h 150"/>
                  <a:gd name="T48" fmla="*/ 48 w 108"/>
                  <a:gd name="T49" fmla="*/ 84 h 150"/>
                  <a:gd name="T50" fmla="*/ 46 w 108"/>
                  <a:gd name="T51" fmla="*/ 76 h 150"/>
                  <a:gd name="T52" fmla="*/ 42 w 108"/>
                  <a:gd name="T53" fmla="*/ 68 h 150"/>
                  <a:gd name="T54" fmla="*/ 42 w 108"/>
                  <a:gd name="T55" fmla="*/ 58 h 150"/>
                  <a:gd name="T56" fmla="*/ 48 w 108"/>
                  <a:gd name="T57" fmla="*/ 50 h 150"/>
                  <a:gd name="T58" fmla="*/ 42 w 108"/>
                  <a:gd name="T59" fmla="*/ 42 h 150"/>
                  <a:gd name="T60" fmla="*/ 34 w 108"/>
                  <a:gd name="T61" fmla="*/ 46 h 150"/>
                  <a:gd name="T62" fmla="*/ 30 w 108"/>
                  <a:gd name="T63" fmla="*/ 38 h 150"/>
                  <a:gd name="T64" fmla="*/ 38 w 108"/>
                  <a:gd name="T65" fmla="*/ 30 h 150"/>
                  <a:gd name="T66" fmla="*/ 52 w 108"/>
                  <a:gd name="T67" fmla="*/ 30 h 150"/>
                  <a:gd name="T68" fmla="*/ 64 w 108"/>
                  <a:gd name="T69" fmla="*/ 30 h 150"/>
                  <a:gd name="T70" fmla="*/ 72 w 108"/>
                  <a:gd name="T71" fmla="*/ 34 h 150"/>
                  <a:gd name="T72" fmla="*/ 72 w 108"/>
                  <a:gd name="T73" fmla="*/ 30 h 150"/>
                  <a:gd name="T74" fmla="*/ 74 w 108"/>
                  <a:gd name="T75" fmla="*/ 24 h 150"/>
                  <a:gd name="T76" fmla="*/ 78 w 108"/>
                  <a:gd name="T77" fmla="*/ 16 h 150"/>
                  <a:gd name="T78" fmla="*/ 78 w 108"/>
                  <a:gd name="T79" fmla="*/ 8 h 150"/>
                  <a:gd name="T80" fmla="*/ 86 w 108"/>
                  <a:gd name="T81" fmla="*/ 4 h 150"/>
                  <a:gd name="T82" fmla="*/ 90 w 108"/>
                  <a:gd name="T83" fmla="*/ 4 h 150"/>
                  <a:gd name="T84" fmla="*/ 102 w 108"/>
                  <a:gd name="T85" fmla="*/ 4 h 150"/>
                  <a:gd name="T86" fmla="*/ 104 w 108"/>
                  <a:gd name="T87" fmla="*/ 4 h 150"/>
                  <a:gd name="T88" fmla="*/ 108 w 108"/>
                  <a:gd name="T89" fmla="*/ 12 h 150"/>
                  <a:gd name="T90" fmla="*/ 104 w 108"/>
                  <a:gd name="T91" fmla="*/ 20 h 150"/>
                  <a:gd name="T92" fmla="*/ 102 w 108"/>
                  <a:gd name="T93" fmla="*/ 28 h 150"/>
                  <a:gd name="T94" fmla="*/ 102 w 108"/>
                  <a:gd name="T95" fmla="*/ 38 h 150"/>
                  <a:gd name="T96" fmla="*/ 98 w 108"/>
                  <a:gd name="T97" fmla="*/ 54 h 150"/>
                  <a:gd name="T98" fmla="*/ 98 w 108"/>
                  <a:gd name="T99" fmla="*/ 64 h 150"/>
                  <a:gd name="T100" fmla="*/ 94 w 108"/>
                  <a:gd name="T101" fmla="*/ 72 h 150"/>
                  <a:gd name="T102" fmla="*/ 90 w 108"/>
                  <a:gd name="T103" fmla="*/ 84 h 150"/>
                  <a:gd name="T104" fmla="*/ 82 w 108"/>
                  <a:gd name="T105" fmla="*/ 90 h 150"/>
                  <a:gd name="T106" fmla="*/ 78 w 108"/>
                  <a:gd name="T107" fmla="*/ 98 h 150"/>
                  <a:gd name="T108" fmla="*/ 72 w 108"/>
                  <a:gd name="T109" fmla="*/ 102 h 150"/>
                  <a:gd name="T110" fmla="*/ 74 w 108"/>
                  <a:gd name="T111" fmla="*/ 114 h 150"/>
                  <a:gd name="T112" fmla="*/ 72 w 108"/>
                  <a:gd name="T113" fmla="*/ 120 h 150"/>
                  <a:gd name="T114" fmla="*/ 72 w 108"/>
                  <a:gd name="T115" fmla="*/ 128 h 150"/>
                  <a:gd name="T116" fmla="*/ 68 w 108"/>
                  <a:gd name="T117" fmla="*/ 13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150">
                    <a:moveTo>
                      <a:pt x="68" y="134"/>
                    </a:moveTo>
                    <a:lnTo>
                      <a:pt x="64" y="134"/>
                    </a:lnTo>
                    <a:lnTo>
                      <a:pt x="64" y="138"/>
                    </a:lnTo>
                    <a:lnTo>
                      <a:pt x="60" y="138"/>
                    </a:lnTo>
                    <a:lnTo>
                      <a:pt x="56" y="142"/>
                    </a:lnTo>
                    <a:lnTo>
                      <a:pt x="56" y="146"/>
                    </a:lnTo>
                    <a:lnTo>
                      <a:pt x="52" y="146"/>
                    </a:lnTo>
                    <a:lnTo>
                      <a:pt x="52" y="150"/>
                    </a:lnTo>
                    <a:lnTo>
                      <a:pt x="48" y="150"/>
                    </a:lnTo>
                    <a:lnTo>
                      <a:pt x="48" y="146"/>
                    </a:lnTo>
                    <a:lnTo>
                      <a:pt x="48" y="142"/>
                    </a:lnTo>
                    <a:lnTo>
                      <a:pt x="48" y="138"/>
                    </a:lnTo>
                    <a:lnTo>
                      <a:pt x="46" y="138"/>
                    </a:lnTo>
                    <a:lnTo>
                      <a:pt x="42" y="142"/>
                    </a:lnTo>
                    <a:lnTo>
                      <a:pt x="38" y="142"/>
                    </a:lnTo>
                    <a:lnTo>
                      <a:pt x="38" y="146"/>
                    </a:lnTo>
                    <a:lnTo>
                      <a:pt x="34" y="146"/>
                    </a:lnTo>
                    <a:lnTo>
                      <a:pt x="34" y="150"/>
                    </a:lnTo>
                    <a:lnTo>
                      <a:pt x="30" y="146"/>
                    </a:lnTo>
                    <a:lnTo>
                      <a:pt x="30" y="142"/>
                    </a:lnTo>
                    <a:lnTo>
                      <a:pt x="30" y="146"/>
                    </a:lnTo>
                    <a:lnTo>
                      <a:pt x="26" y="146"/>
                    </a:lnTo>
                    <a:lnTo>
                      <a:pt x="26" y="142"/>
                    </a:lnTo>
                    <a:lnTo>
                      <a:pt x="22" y="142"/>
                    </a:lnTo>
                    <a:lnTo>
                      <a:pt x="18" y="146"/>
                    </a:lnTo>
                    <a:lnTo>
                      <a:pt x="16" y="146"/>
                    </a:lnTo>
                    <a:lnTo>
                      <a:pt x="16" y="150"/>
                    </a:lnTo>
                    <a:lnTo>
                      <a:pt x="12" y="150"/>
                    </a:lnTo>
                    <a:lnTo>
                      <a:pt x="12" y="146"/>
                    </a:lnTo>
                    <a:lnTo>
                      <a:pt x="12" y="142"/>
                    </a:lnTo>
                    <a:lnTo>
                      <a:pt x="8" y="142"/>
                    </a:lnTo>
                    <a:lnTo>
                      <a:pt x="8" y="138"/>
                    </a:lnTo>
                    <a:lnTo>
                      <a:pt x="4" y="138"/>
                    </a:lnTo>
                    <a:lnTo>
                      <a:pt x="4" y="134"/>
                    </a:lnTo>
                    <a:lnTo>
                      <a:pt x="0" y="134"/>
                    </a:lnTo>
                    <a:lnTo>
                      <a:pt x="0" y="130"/>
                    </a:lnTo>
                    <a:lnTo>
                      <a:pt x="4" y="128"/>
                    </a:lnTo>
                    <a:lnTo>
                      <a:pt x="8" y="128"/>
                    </a:lnTo>
                    <a:lnTo>
                      <a:pt x="12" y="128"/>
                    </a:lnTo>
                    <a:lnTo>
                      <a:pt x="12" y="124"/>
                    </a:lnTo>
                    <a:lnTo>
                      <a:pt x="12" y="120"/>
                    </a:lnTo>
                    <a:lnTo>
                      <a:pt x="8" y="120"/>
                    </a:lnTo>
                    <a:lnTo>
                      <a:pt x="12" y="116"/>
                    </a:lnTo>
                    <a:lnTo>
                      <a:pt x="8" y="114"/>
                    </a:lnTo>
                    <a:lnTo>
                      <a:pt x="8" y="116"/>
                    </a:lnTo>
                    <a:lnTo>
                      <a:pt x="8" y="114"/>
                    </a:lnTo>
                    <a:lnTo>
                      <a:pt x="8" y="110"/>
                    </a:lnTo>
                    <a:lnTo>
                      <a:pt x="8" y="106"/>
                    </a:lnTo>
                    <a:lnTo>
                      <a:pt x="12" y="110"/>
                    </a:lnTo>
                    <a:lnTo>
                      <a:pt x="12" y="106"/>
                    </a:lnTo>
                    <a:lnTo>
                      <a:pt x="16" y="106"/>
                    </a:lnTo>
                    <a:lnTo>
                      <a:pt x="16" y="110"/>
                    </a:lnTo>
                    <a:lnTo>
                      <a:pt x="18" y="106"/>
                    </a:lnTo>
                    <a:lnTo>
                      <a:pt x="18" y="102"/>
                    </a:lnTo>
                    <a:lnTo>
                      <a:pt x="18" y="98"/>
                    </a:lnTo>
                    <a:lnTo>
                      <a:pt x="22" y="98"/>
                    </a:lnTo>
                    <a:lnTo>
                      <a:pt x="26" y="98"/>
                    </a:lnTo>
                    <a:lnTo>
                      <a:pt x="26" y="102"/>
                    </a:lnTo>
                    <a:lnTo>
                      <a:pt x="26" y="106"/>
                    </a:lnTo>
                    <a:lnTo>
                      <a:pt x="30" y="106"/>
                    </a:lnTo>
                    <a:lnTo>
                      <a:pt x="34" y="110"/>
                    </a:lnTo>
                    <a:lnTo>
                      <a:pt x="34" y="106"/>
                    </a:lnTo>
                    <a:lnTo>
                      <a:pt x="38" y="106"/>
                    </a:lnTo>
                    <a:lnTo>
                      <a:pt x="38" y="102"/>
                    </a:lnTo>
                    <a:lnTo>
                      <a:pt x="42" y="106"/>
                    </a:lnTo>
                    <a:lnTo>
                      <a:pt x="42" y="110"/>
                    </a:lnTo>
                    <a:lnTo>
                      <a:pt x="46" y="110"/>
                    </a:lnTo>
                    <a:lnTo>
                      <a:pt x="46" y="106"/>
                    </a:lnTo>
                    <a:lnTo>
                      <a:pt x="46" y="102"/>
                    </a:lnTo>
                    <a:lnTo>
                      <a:pt x="46" y="98"/>
                    </a:lnTo>
                    <a:lnTo>
                      <a:pt x="48" y="98"/>
                    </a:lnTo>
                    <a:lnTo>
                      <a:pt x="48" y="94"/>
                    </a:lnTo>
                    <a:lnTo>
                      <a:pt x="48" y="90"/>
                    </a:lnTo>
                    <a:lnTo>
                      <a:pt x="48" y="86"/>
                    </a:lnTo>
                    <a:lnTo>
                      <a:pt x="48" y="84"/>
                    </a:lnTo>
                    <a:lnTo>
                      <a:pt x="48" y="80"/>
                    </a:lnTo>
                    <a:lnTo>
                      <a:pt x="48" y="76"/>
                    </a:lnTo>
                    <a:lnTo>
                      <a:pt x="46" y="76"/>
                    </a:lnTo>
                    <a:lnTo>
                      <a:pt x="46" y="72"/>
                    </a:lnTo>
                    <a:lnTo>
                      <a:pt x="42" y="72"/>
                    </a:lnTo>
                    <a:lnTo>
                      <a:pt x="42" y="68"/>
                    </a:lnTo>
                    <a:lnTo>
                      <a:pt x="42" y="64"/>
                    </a:lnTo>
                    <a:lnTo>
                      <a:pt x="42" y="60"/>
                    </a:lnTo>
                    <a:lnTo>
                      <a:pt x="42" y="58"/>
                    </a:lnTo>
                    <a:lnTo>
                      <a:pt x="46" y="58"/>
                    </a:lnTo>
                    <a:lnTo>
                      <a:pt x="48" y="54"/>
                    </a:lnTo>
                    <a:lnTo>
                      <a:pt x="48" y="50"/>
                    </a:lnTo>
                    <a:lnTo>
                      <a:pt x="46" y="46"/>
                    </a:lnTo>
                    <a:lnTo>
                      <a:pt x="46" y="42"/>
                    </a:lnTo>
                    <a:lnTo>
                      <a:pt x="42" y="42"/>
                    </a:lnTo>
                    <a:lnTo>
                      <a:pt x="38" y="42"/>
                    </a:lnTo>
                    <a:lnTo>
                      <a:pt x="38" y="46"/>
                    </a:lnTo>
                    <a:lnTo>
                      <a:pt x="34" y="46"/>
                    </a:lnTo>
                    <a:lnTo>
                      <a:pt x="30" y="46"/>
                    </a:lnTo>
                    <a:lnTo>
                      <a:pt x="30" y="42"/>
                    </a:lnTo>
                    <a:lnTo>
                      <a:pt x="30" y="38"/>
                    </a:lnTo>
                    <a:lnTo>
                      <a:pt x="30" y="34"/>
                    </a:lnTo>
                    <a:lnTo>
                      <a:pt x="30" y="30"/>
                    </a:lnTo>
                    <a:lnTo>
                      <a:pt x="38" y="30"/>
                    </a:lnTo>
                    <a:lnTo>
                      <a:pt x="46" y="30"/>
                    </a:lnTo>
                    <a:lnTo>
                      <a:pt x="48" y="30"/>
                    </a:lnTo>
                    <a:lnTo>
                      <a:pt x="52" y="30"/>
                    </a:lnTo>
                    <a:lnTo>
                      <a:pt x="56" y="30"/>
                    </a:lnTo>
                    <a:lnTo>
                      <a:pt x="60" y="30"/>
                    </a:lnTo>
                    <a:lnTo>
                      <a:pt x="64" y="30"/>
                    </a:lnTo>
                    <a:lnTo>
                      <a:pt x="64" y="34"/>
                    </a:lnTo>
                    <a:lnTo>
                      <a:pt x="68" y="34"/>
                    </a:lnTo>
                    <a:lnTo>
                      <a:pt x="72" y="34"/>
                    </a:lnTo>
                    <a:lnTo>
                      <a:pt x="72" y="38"/>
                    </a:lnTo>
                    <a:lnTo>
                      <a:pt x="72" y="34"/>
                    </a:lnTo>
                    <a:lnTo>
                      <a:pt x="72" y="30"/>
                    </a:lnTo>
                    <a:lnTo>
                      <a:pt x="72" y="28"/>
                    </a:lnTo>
                    <a:lnTo>
                      <a:pt x="74" y="28"/>
                    </a:lnTo>
                    <a:lnTo>
                      <a:pt x="74" y="24"/>
                    </a:lnTo>
                    <a:lnTo>
                      <a:pt x="74" y="20"/>
                    </a:lnTo>
                    <a:lnTo>
                      <a:pt x="78" y="20"/>
                    </a:lnTo>
                    <a:lnTo>
                      <a:pt x="78" y="16"/>
                    </a:lnTo>
                    <a:lnTo>
                      <a:pt x="74" y="16"/>
                    </a:lnTo>
                    <a:lnTo>
                      <a:pt x="78" y="12"/>
                    </a:lnTo>
                    <a:lnTo>
                      <a:pt x="78" y="8"/>
                    </a:lnTo>
                    <a:lnTo>
                      <a:pt x="78" y="4"/>
                    </a:lnTo>
                    <a:lnTo>
                      <a:pt x="82" y="4"/>
                    </a:lnTo>
                    <a:lnTo>
                      <a:pt x="86" y="4"/>
                    </a:lnTo>
                    <a:lnTo>
                      <a:pt x="90" y="4"/>
                    </a:lnTo>
                    <a:lnTo>
                      <a:pt x="90" y="0"/>
                    </a:lnTo>
                    <a:lnTo>
                      <a:pt x="90" y="4"/>
                    </a:lnTo>
                    <a:lnTo>
                      <a:pt x="94" y="4"/>
                    </a:lnTo>
                    <a:lnTo>
                      <a:pt x="98" y="4"/>
                    </a:lnTo>
                    <a:lnTo>
                      <a:pt x="102" y="4"/>
                    </a:lnTo>
                    <a:lnTo>
                      <a:pt x="102" y="8"/>
                    </a:lnTo>
                    <a:lnTo>
                      <a:pt x="102" y="4"/>
                    </a:lnTo>
                    <a:lnTo>
                      <a:pt x="104" y="4"/>
                    </a:lnTo>
                    <a:lnTo>
                      <a:pt x="108" y="4"/>
                    </a:lnTo>
                    <a:lnTo>
                      <a:pt x="108" y="8"/>
                    </a:lnTo>
                    <a:lnTo>
                      <a:pt x="108" y="12"/>
                    </a:lnTo>
                    <a:lnTo>
                      <a:pt x="104" y="12"/>
                    </a:lnTo>
                    <a:lnTo>
                      <a:pt x="104" y="16"/>
                    </a:lnTo>
                    <a:lnTo>
                      <a:pt x="104" y="20"/>
                    </a:lnTo>
                    <a:lnTo>
                      <a:pt x="104" y="24"/>
                    </a:lnTo>
                    <a:lnTo>
                      <a:pt x="102" y="24"/>
                    </a:lnTo>
                    <a:lnTo>
                      <a:pt x="102" y="28"/>
                    </a:lnTo>
                    <a:lnTo>
                      <a:pt x="102" y="30"/>
                    </a:lnTo>
                    <a:lnTo>
                      <a:pt x="102" y="34"/>
                    </a:lnTo>
                    <a:lnTo>
                      <a:pt x="102" y="38"/>
                    </a:lnTo>
                    <a:lnTo>
                      <a:pt x="98" y="46"/>
                    </a:lnTo>
                    <a:lnTo>
                      <a:pt x="98" y="50"/>
                    </a:lnTo>
                    <a:lnTo>
                      <a:pt x="98" y="54"/>
                    </a:lnTo>
                    <a:lnTo>
                      <a:pt x="98" y="58"/>
                    </a:lnTo>
                    <a:lnTo>
                      <a:pt x="98" y="60"/>
                    </a:lnTo>
                    <a:lnTo>
                      <a:pt x="98" y="64"/>
                    </a:lnTo>
                    <a:lnTo>
                      <a:pt x="94" y="64"/>
                    </a:lnTo>
                    <a:lnTo>
                      <a:pt x="94" y="68"/>
                    </a:lnTo>
                    <a:lnTo>
                      <a:pt x="94" y="72"/>
                    </a:lnTo>
                    <a:lnTo>
                      <a:pt x="94" y="76"/>
                    </a:lnTo>
                    <a:lnTo>
                      <a:pt x="94" y="80"/>
                    </a:lnTo>
                    <a:lnTo>
                      <a:pt x="90" y="84"/>
                    </a:lnTo>
                    <a:lnTo>
                      <a:pt x="86" y="84"/>
                    </a:lnTo>
                    <a:lnTo>
                      <a:pt x="82" y="86"/>
                    </a:lnTo>
                    <a:lnTo>
                      <a:pt x="82" y="90"/>
                    </a:lnTo>
                    <a:lnTo>
                      <a:pt x="78" y="90"/>
                    </a:lnTo>
                    <a:lnTo>
                      <a:pt x="78" y="94"/>
                    </a:lnTo>
                    <a:lnTo>
                      <a:pt x="78" y="98"/>
                    </a:lnTo>
                    <a:lnTo>
                      <a:pt x="74" y="98"/>
                    </a:lnTo>
                    <a:lnTo>
                      <a:pt x="74" y="102"/>
                    </a:lnTo>
                    <a:lnTo>
                      <a:pt x="72" y="102"/>
                    </a:lnTo>
                    <a:lnTo>
                      <a:pt x="72" y="106"/>
                    </a:lnTo>
                    <a:lnTo>
                      <a:pt x="74" y="110"/>
                    </a:lnTo>
                    <a:lnTo>
                      <a:pt x="74" y="114"/>
                    </a:lnTo>
                    <a:lnTo>
                      <a:pt x="72" y="114"/>
                    </a:lnTo>
                    <a:lnTo>
                      <a:pt x="72" y="116"/>
                    </a:lnTo>
                    <a:lnTo>
                      <a:pt x="72" y="120"/>
                    </a:lnTo>
                    <a:lnTo>
                      <a:pt x="74" y="124"/>
                    </a:lnTo>
                    <a:lnTo>
                      <a:pt x="72" y="124"/>
                    </a:lnTo>
                    <a:lnTo>
                      <a:pt x="72" y="128"/>
                    </a:lnTo>
                    <a:lnTo>
                      <a:pt x="72" y="130"/>
                    </a:lnTo>
                    <a:lnTo>
                      <a:pt x="68" y="130"/>
                    </a:lnTo>
                    <a:lnTo>
                      <a:pt x="68" y="134"/>
                    </a:lnTo>
                    <a:lnTo>
                      <a:pt x="68" y="134"/>
                    </a:lnTo>
                    <a:lnTo>
                      <a:pt x="68" y="13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2" name="Freeform 139">
                <a:extLst>
                  <a:ext uri="{FF2B5EF4-FFF2-40B4-BE49-F238E27FC236}">
                    <a16:creationId xmlns:a16="http://schemas.microsoft.com/office/drawing/2014/main" id="{474B0461-FDEF-433E-B0DA-552C99F12E9F}"/>
                  </a:ext>
                </a:extLst>
              </p:cNvPr>
              <p:cNvSpPr>
                <a:spLocks/>
              </p:cNvSpPr>
              <p:nvPr/>
            </p:nvSpPr>
            <p:spPr bwMode="auto">
              <a:xfrm>
                <a:off x="4651068" y="9865559"/>
                <a:ext cx="477468" cy="561112"/>
              </a:xfrm>
              <a:custGeom>
                <a:avLst/>
                <a:gdLst>
                  <a:gd name="T0" fmla="*/ 30 w 274"/>
                  <a:gd name="T1" fmla="*/ 194 h 322"/>
                  <a:gd name="T2" fmla="*/ 12 w 274"/>
                  <a:gd name="T3" fmla="*/ 190 h 322"/>
                  <a:gd name="T4" fmla="*/ 4 w 274"/>
                  <a:gd name="T5" fmla="*/ 190 h 322"/>
                  <a:gd name="T6" fmla="*/ 16 w 274"/>
                  <a:gd name="T7" fmla="*/ 172 h 322"/>
                  <a:gd name="T8" fmla="*/ 24 w 274"/>
                  <a:gd name="T9" fmla="*/ 168 h 322"/>
                  <a:gd name="T10" fmla="*/ 34 w 274"/>
                  <a:gd name="T11" fmla="*/ 176 h 322"/>
                  <a:gd name="T12" fmla="*/ 50 w 274"/>
                  <a:gd name="T13" fmla="*/ 164 h 322"/>
                  <a:gd name="T14" fmla="*/ 56 w 274"/>
                  <a:gd name="T15" fmla="*/ 150 h 322"/>
                  <a:gd name="T16" fmla="*/ 60 w 274"/>
                  <a:gd name="T17" fmla="*/ 136 h 322"/>
                  <a:gd name="T18" fmla="*/ 64 w 274"/>
                  <a:gd name="T19" fmla="*/ 120 h 322"/>
                  <a:gd name="T20" fmla="*/ 80 w 274"/>
                  <a:gd name="T21" fmla="*/ 106 h 322"/>
                  <a:gd name="T22" fmla="*/ 84 w 274"/>
                  <a:gd name="T23" fmla="*/ 86 h 322"/>
                  <a:gd name="T24" fmla="*/ 86 w 274"/>
                  <a:gd name="T25" fmla="*/ 60 h 322"/>
                  <a:gd name="T26" fmla="*/ 90 w 274"/>
                  <a:gd name="T27" fmla="*/ 42 h 322"/>
                  <a:gd name="T28" fmla="*/ 94 w 274"/>
                  <a:gd name="T29" fmla="*/ 24 h 322"/>
                  <a:gd name="T30" fmla="*/ 98 w 274"/>
                  <a:gd name="T31" fmla="*/ 12 h 322"/>
                  <a:gd name="T32" fmla="*/ 114 w 274"/>
                  <a:gd name="T33" fmla="*/ 8 h 322"/>
                  <a:gd name="T34" fmla="*/ 128 w 274"/>
                  <a:gd name="T35" fmla="*/ 16 h 322"/>
                  <a:gd name="T36" fmla="*/ 146 w 274"/>
                  <a:gd name="T37" fmla="*/ 24 h 322"/>
                  <a:gd name="T38" fmla="*/ 154 w 274"/>
                  <a:gd name="T39" fmla="*/ 8 h 322"/>
                  <a:gd name="T40" fmla="*/ 172 w 274"/>
                  <a:gd name="T41" fmla="*/ 8 h 322"/>
                  <a:gd name="T42" fmla="*/ 188 w 274"/>
                  <a:gd name="T43" fmla="*/ 8 h 322"/>
                  <a:gd name="T44" fmla="*/ 200 w 274"/>
                  <a:gd name="T45" fmla="*/ 4 h 322"/>
                  <a:gd name="T46" fmla="*/ 214 w 274"/>
                  <a:gd name="T47" fmla="*/ 4 h 322"/>
                  <a:gd name="T48" fmla="*/ 228 w 274"/>
                  <a:gd name="T49" fmla="*/ 16 h 322"/>
                  <a:gd name="T50" fmla="*/ 244 w 274"/>
                  <a:gd name="T51" fmla="*/ 16 h 322"/>
                  <a:gd name="T52" fmla="*/ 250 w 274"/>
                  <a:gd name="T53" fmla="*/ 16 h 322"/>
                  <a:gd name="T54" fmla="*/ 262 w 274"/>
                  <a:gd name="T55" fmla="*/ 28 h 322"/>
                  <a:gd name="T56" fmla="*/ 266 w 274"/>
                  <a:gd name="T57" fmla="*/ 46 h 322"/>
                  <a:gd name="T58" fmla="*/ 270 w 274"/>
                  <a:gd name="T59" fmla="*/ 58 h 322"/>
                  <a:gd name="T60" fmla="*/ 258 w 274"/>
                  <a:gd name="T61" fmla="*/ 76 h 322"/>
                  <a:gd name="T62" fmla="*/ 250 w 274"/>
                  <a:gd name="T63" fmla="*/ 90 h 322"/>
                  <a:gd name="T64" fmla="*/ 246 w 274"/>
                  <a:gd name="T65" fmla="*/ 110 h 322"/>
                  <a:gd name="T66" fmla="*/ 244 w 274"/>
                  <a:gd name="T67" fmla="*/ 128 h 322"/>
                  <a:gd name="T68" fmla="*/ 244 w 274"/>
                  <a:gd name="T69" fmla="*/ 146 h 322"/>
                  <a:gd name="T70" fmla="*/ 246 w 274"/>
                  <a:gd name="T71" fmla="*/ 168 h 322"/>
                  <a:gd name="T72" fmla="*/ 246 w 274"/>
                  <a:gd name="T73" fmla="*/ 184 h 322"/>
                  <a:gd name="T74" fmla="*/ 250 w 274"/>
                  <a:gd name="T75" fmla="*/ 206 h 322"/>
                  <a:gd name="T76" fmla="*/ 262 w 274"/>
                  <a:gd name="T77" fmla="*/ 220 h 322"/>
                  <a:gd name="T78" fmla="*/ 258 w 274"/>
                  <a:gd name="T79" fmla="*/ 232 h 322"/>
                  <a:gd name="T80" fmla="*/ 240 w 274"/>
                  <a:gd name="T81" fmla="*/ 244 h 322"/>
                  <a:gd name="T82" fmla="*/ 236 w 274"/>
                  <a:gd name="T83" fmla="*/ 262 h 322"/>
                  <a:gd name="T84" fmla="*/ 232 w 274"/>
                  <a:gd name="T85" fmla="*/ 280 h 322"/>
                  <a:gd name="T86" fmla="*/ 236 w 274"/>
                  <a:gd name="T87" fmla="*/ 300 h 322"/>
                  <a:gd name="T88" fmla="*/ 250 w 274"/>
                  <a:gd name="T89" fmla="*/ 302 h 322"/>
                  <a:gd name="T90" fmla="*/ 250 w 274"/>
                  <a:gd name="T91" fmla="*/ 322 h 322"/>
                  <a:gd name="T92" fmla="*/ 236 w 274"/>
                  <a:gd name="T93" fmla="*/ 314 h 322"/>
                  <a:gd name="T94" fmla="*/ 222 w 274"/>
                  <a:gd name="T95" fmla="*/ 302 h 322"/>
                  <a:gd name="T96" fmla="*/ 210 w 274"/>
                  <a:gd name="T97" fmla="*/ 300 h 322"/>
                  <a:gd name="T98" fmla="*/ 188 w 274"/>
                  <a:gd name="T99" fmla="*/ 292 h 322"/>
                  <a:gd name="T100" fmla="*/ 172 w 274"/>
                  <a:gd name="T101" fmla="*/ 288 h 322"/>
                  <a:gd name="T102" fmla="*/ 170 w 274"/>
                  <a:gd name="T103" fmla="*/ 280 h 322"/>
                  <a:gd name="T104" fmla="*/ 146 w 274"/>
                  <a:gd name="T105" fmla="*/ 280 h 322"/>
                  <a:gd name="T106" fmla="*/ 146 w 274"/>
                  <a:gd name="T107" fmla="*/ 272 h 322"/>
                  <a:gd name="T108" fmla="*/ 140 w 274"/>
                  <a:gd name="T109" fmla="*/ 250 h 322"/>
                  <a:gd name="T110" fmla="*/ 140 w 274"/>
                  <a:gd name="T111" fmla="*/ 228 h 322"/>
                  <a:gd name="T112" fmla="*/ 120 w 274"/>
                  <a:gd name="T113" fmla="*/ 216 h 322"/>
                  <a:gd name="T114" fmla="*/ 106 w 274"/>
                  <a:gd name="T115" fmla="*/ 214 h 322"/>
                  <a:gd name="T116" fmla="*/ 106 w 274"/>
                  <a:gd name="T117" fmla="*/ 228 h 322"/>
                  <a:gd name="T118" fmla="*/ 84 w 274"/>
                  <a:gd name="T119" fmla="*/ 232 h 322"/>
                  <a:gd name="T120" fmla="*/ 72 w 274"/>
                  <a:gd name="T121" fmla="*/ 220 h 322"/>
                  <a:gd name="T122" fmla="*/ 64 w 274"/>
                  <a:gd name="T123" fmla="*/ 202 h 322"/>
                  <a:gd name="T124" fmla="*/ 56 w 274"/>
                  <a:gd name="T125" fmla="*/ 19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322">
                    <a:moveTo>
                      <a:pt x="56" y="190"/>
                    </a:moveTo>
                    <a:lnTo>
                      <a:pt x="54" y="190"/>
                    </a:lnTo>
                    <a:lnTo>
                      <a:pt x="42" y="190"/>
                    </a:lnTo>
                    <a:lnTo>
                      <a:pt x="38" y="190"/>
                    </a:lnTo>
                    <a:lnTo>
                      <a:pt x="34" y="194"/>
                    </a:lnTo>
                    <a:lnTo>
                      <a:pt x="30" y="194"/>
                    </a:lnTo>
                    <a:lnTo>
                      <a:pt x="30" y="190"/>
                    </a:lnTo>
                    <a:lnTo>
                      <a:pt x="26" y="190"/>
                    </a:lnTo>
                    <a:lnTo>
                      <a:pt x="24" y="190"/>
                    </a:lnTo>
                    <a:lnTo>
                      <a:pt x="20" y="190"/>
                    </a:lnTo>
                    <a:lnTo>
                      <a:pt x="16" y="190"/>
                    </a:lnTo>
                    <a:lnTo>
                      <a:pt x="12" y="190"/>
                    </a:lnTo>
                    <a:lnTo>
                      <a:pt x="8" y="190"/>
                    </a:lnTo>
                    <a:lnTo>
                      <a:pt x="8" y="194"/>
                    </a:lnTo>
                    <a:lnTo>
                      <a:pt x="4" y="194"/>
                    </a:lnTo>
                    <a:lnTo>
                      <a:pt x="4" y="190"/>
                    </a:lnTo>
                    <a:lnTo>
                      <a:pt x="0" y="190"/>
                    </a:lnTo>
                    <a:lnTo>
                      <a:pt x="4" y="190"/>
                    </a:lnTo>
                    <a:lnTo>
                      <a:pt x="8" y="190"/>
                    </a:lnTo>
                    <a:lnTo>
                      <a:pt x="8" y="184"/>
                    </a:lnTo>
                    <a:lnTo>
                      <a:pt x="8" y="180"/>
                    </a:lnTo>
                    <a:lnTo>
                      <a:pt x="8" y="176"/>
                    </a:lnTo>
                    <a:lnTo>
                      <a:pt x="12" y="172"/>
                    </a:lnTo>
                    <a:lnTo>
                      <a:pt x="16" y="172"/>
                    </a:lnTo>
                    <a:lnTo>
                      <a:pt x="16" y="168"/>
                    </a:lnTo>
                    <a:lnTo>
                      <a:pt x="16" y="172"/>
                    </a:lnTo>
                    <a:lnTo>
                      <a:pt x="20" y="176"/>
                    </a:lnTo>
                    <a:lnTo>
                      <a:pt x="20" y="172"/>
                    </a:lnTo>
                    <a:lnTo>
                      <a:pt x="24" y="172"/>
                    </a:lnTo>
                    <a:lnTo>
                      <a:pt x="24" y="168"/>
                    </a:lnTo>
                    <a:lnTo>
                      <a:pt x="26" y="168"/>
                    </a:lnTo>
                    <a:lnTo>
                      <a:pt x="30" y="164"/>
                    </a:lnTo>
                    <a:lnTo>
                      <a:pt x="34" y="164"/>
                    </a:lnTo>
                    <a:lnTo>
                      <a:pt x="34" y="168"/>
                    </a:lnTo>
                    <a:lnTo>
                      <a:pt x="34" y="172"/>
                    </a:lnTo>
                    <a:lnTo>
                      <a:pt x="34" y="176"/>
                    </a:lnTo>
                    <a:lnTo>
                      <a:pt x="38" y="176"/>
                    </a:lnTo>
                    <a:lnTo>
                      <a:pt x="38" y="172"/>
                    </a:lnTo>
                    <a:lnTo>
                      <a:pt x="42" y="172"/>
                    </a:lnTo>
                    <a:lnTo>
                      <a:pt x="42" y="168"/>
                    </a:lnTo>
                    <a:lnTo>
                      <a:pt x="46" y="164"/>
                    </a:lnTo>
                    <a:lnTo>
                      <a:pt x="50" y="164"/>
                    </a:lnTo>
                    <a:lnTo>
                      <a:pt x="50" y="160"/>
                    </a:lnTo>
                    <a:lnTo>
                      <a:pt x="54" y="160"/>
                    </a:lnTo>
                    <a:lnTo>
                      <a:pt x="54" y="158"/>
                    </a:lnTo>
                    <a:lnTo>
                      <a:pt x="56" y="158"/>
                    </a:lnTo>
                    <a:lnTo>
                      <a:pt x="56" y="154"/>
                    </a:lnTo>
                    <a:lnTo>
                      <a:pt x="56" y="150"/>
                    </a:lnTo>
                    <a:lnTo>
                      <a:pt x="60" y="150"/>
                    </a:lnTo>
                    <a:lnTo>
                      <a:pt x="56" y="146"/>
                    </a:lnTo>
                    <a:lnTo>
                      <a:pt x="56" y="144"/>
                    </a:lnTo>
                    <a:lnTo>
                      <a:pt x="56" y="140"/>
                    </a:lnTo>
                    <a:lnTo>
                      <a:pt x="60" y="140"/>
                    </a:lnTo>
                    <a:lnTo>
                      <a:pt x="60" y="136"/>
                    </a:lnTo>
                    <a:lnTo>
                      <a:pt x="56" y="132"/>
                    </a:lnTo>
                    <a:lnTo>
                      <a:pt x="56" y="128"/>
                    </a:lnTo>
                    <a:lnTo>
                      <a:pt x="60" y="128"/>
                    </a:lnTo>
                    <a:lnTo>
                      <a:pt x="60" y="124"/>
                    </a:lnTo>
                    <a:lnTo>
                      <a:pt x="64" y="124"/>
                    </a:lnTo>
                    <a:lnTo>
                      <a:pt x="64" y="120"/>
                    </a:lnTo>
                    <a:lnTo>
                      <a:pt x="64" y="116"/>
                    </a:lnTo>
                    <a:lnTo>
                      <a:pt x="68" y="116"/>
                    </a:lnTo>
                    <a:lnTo>
                      <a:pt x="68" y="114"/>
                    </a:lnTo>
                    <a:lnTo>
                      <a:pt x="72" y="110"/>
                    </a:lnTo>
                    <a:lnTo>
                      <a:pt x="76" y="110"/>
                    </a:lnTo>
                    <a:lnTo>
                      <a:pt x="80" y="106"/>
                    </a:lnTo>
                    <a:lnTo>
                      <a:pt x="80" y="102"/>
                    </a:lnTo>
                    <a:lnTo>
                      <a:pt x="80" y="98"/>
                    </a:lnTo>
                    <a:lnTo>
                      <a:pt x="80" y="94"/>
                    </a:lnTo>
                    <a:lnTo>
                      <a:pt x="80" y="90"/>
                    </a:lnTo>
                    <a:lnTo>
                      <a:pt x="84" y="90"/>
                    </a:lnTo>
                    <a:lnTo>
                      <a:pt x="84" y="86"/>
                    </a:lnTo>
                    <a:lnTo>
                      <a:pt x="84" y="84"/>
                    </a:lnTo>
                    <a:lnTo>
                      <a:pt x="84" y="80"/>
                    </a:lnTo>
                    <a:lnTo>
                      <a:pt x="84" y="76"/>
                    </a:lnTo>
                    <a:lnTo>
                      <a:pt x="84" y="72"/>
                    </a:lnTo>
                    <a:lnTo>
                      <a:pt x="86" y="64"/>
                    </a:lnTo>
                    <a:lnTo>
                      <a:pt x="86" y="60"/>
                    </a:lnTo>
                    <a:lnTo>
                      <a:pt x="86" y="58"/>
                    </a:lnTo>
                    <a:lnTo>
                      <a:pt x="86" y="54"/>
                    </a:lnTo>
                    <a:lnTo>
                      <a:pt x="86" y="50"/>
                    </a:lnTo>
                    <a:lnTo>
                      <a:pt x="90" y="50"/>
                    </a:lnTo>
                    <a:lnTo>
                      <a:pt x="90" y="46"/>
                    </a:lnTo>
                    <a:lnTo>
                      <a:pt x="90" y="42"/>
                    </a:lnTo>
                    <a:lnTo>
                      <a:pt x="90" y="38"/>
                    </a:lnTo>
                    <a:lnTo>
                      <a:pt x="94" y="38"/>
                    </a:lnTo>
                    <a:lnTo>
                      <a:pt x="94" y="34"/>
                    </a:lnTo>
                    <a:lnTo>
                      <a:pt x="94" y="30"/>
                    </a:lnTo>
                    <a:lnTo>
                      <a:pt x="94" y="28"/>
                    </a:lnTo>
                    <a:lnTo>
                      <a:pt x="94" y="24"/>
                    </a:lnTo>
                    <a:lnTo>
                      <a:pt x="94" y="20"/>
                    </a:lnTo>
                    <a:lnTo>
                      <a:pt x="90" y="20"/>
                    </a:lnTo>
                    <a:lnTo>
                      <a:pt x="94" y="16"/>
                    </a:lnTo>
                    <a:lnTo>
                      <a:pt x="94" y="20"/>
                    </a:lnTo>
                    <a:lnTo>
                      <a:pt x="94" y="16"/>
                    </a:lnTo>
                    <a:lnTo>
                      <a:pt x="98" y="12"/>
                    </a:lnTo>
                    <a:lnTo>
                      <a:pt x="98" y="8"/>
                    </a:lnTo>
                    <a:lnTo>
                      <a:pt x="102" y="8"/>
                    </a:lnTo>
                    <a:lnTo>
                      <a:pt x="106" y="4"/>
                    </a:lnTo>
                    <a:lnTo>
                      <a:pt x="110" y="4"/>
                    </a:lnTo>
                    <a:lnTo>
                      <a:pt x="110" y="8"/>
                    </a:lnTo>
                    <a:lnTo>
                      <a:pt x="114" y="8"/>
                    </a:lnTo>
                    <a:lnTo>
                      <a:pt x="116" y="8"/>
                    </a:lnTo>
                    <a:lnTo>
                      <a:pt x="116" y="12"/>
                    </a:lnTo>
                    <a:lnTo>
                      <a:pt x="120" y="12"/>
                    </a:lnTo>
                    <a:lnTo>
                      <a:pt x="120" y="16"/>
                    </a:lnTo>
                    <a:lnTo>
                      <a:pt x="124" y="16"/>
                    </a:lnTo>
                    <a:lnTo>
                      <a:pt x="128" y="16"/>
                    </a:lnTo>
                    <a:lnTo>
                      <a:pt x="128" y="20"/>
                    </a:lnTo>
                    <a:lnTo>
                      <a:pt x="136" y="20"/>
                    </a:lnTo>
                    <a:lnTo>
                      <a:pt x="140" y="20"/>
                    </a:lnTo>
                    <a:lnTo>
                      <a:pt x="142" y="20"/>
                    </a:lnTo>
                    <a:lnTo>
                      <a:pt x="142" y="24"/>
                    </a:lnTo>
                    <a:lnTo>
                      <a:pt x="146" y="24"/>
                    </a:lnTo>
                    <a:lnTo>
                      <a:pt x="146" y="20"/>
                    </a:lnTo>
                    <a:lnTo>
                      <a:pt x="150" y="20"/>
                    </a:lnTo>
                    <a:lnTo>
                      <a:pt x="150" y="16"/>
                    </a:lnTo>
                    <a:lnTo>
                      <a:pt x="150" y="12"/>
                    </a:lnTo>
                    <a:lnTo>
                      <a:pt x="154" y="12"/>
                    </a:lnTo>
                    <a:lnTo>
                      <a:pt x="154" y="8"/>
                    </a:lnTo>
                    <a:lnTo>
                      <a:pt x="154" y="12"/>
                    </a:lnTo>
                    <a:lnTo>
                      <a:pt x="158" y="12"/>
                    </a:lnTo>
                    <a:lnTo>
                      <a:pt x="162" y="12"/>
                    </a:lnTo>
                    <a:lnTo>
                      <a:pt x="166" y="8"/>
                    </a:lnTo>
                    <a:lnTo>
                      <a:pt x="170" y="8"/>
                    </a:lnTo>
                    <a:lnTo>
                      <a:pt x="172" y="8"/>
                    </a:lnTo>
                    <a:lnTo>
                      <a:pt x="176" y="4"/>
                    </a:lnTo>
                    <a:lnTo>
                      <a:pt x="172" y="4"/>
                    </a:lnTo>
                    <a:lnTo>
                      <a:pt x="176" y="4"/>
                    </a:lnTo>
                    <a:lnTo>
                      <a:pt x="180" y="8"/>
                    </a:lnTo>
                    <a:lnTo>
                      <a:pt x="184" y="8"/>
                    </a:lnTo>
                    <a:lnTo>
                      <a:pt x="188" y="8"/>
                    </a:lnTo>
                    <a:lnTo>
                      <a:pt x="188" y="4"/>
                    </a:lnTo>
                    <a:lnTo>
                      <a:pt x="188" y="0"/>
                    </a:lnTo>
                    <a:lnTo>
                      <a:pt x="192" y="0"/>
                    </a:lnTo>
                    <a:lnTo>
                      <a:pt x="196" y="0"/>
                    </a:lnTo>
                    <a:lnTo>
                      <a:pt x="196" y="4"/>
                    </a:lnTo>
                    <a:lnTo>
                      <a:pt x="200" y="4"/>
                    </a:lnTo>
                    <a:lnTo>
                      <a:pt x="200" y="0"/>
                    </a:lnTo>
                    <a:lnTo>
                      <a:pt x="200" y="4"/>
                    </a:lnTo>
                    <a:lnTo>
                      <a:pt x="202" y="4"/>
                    </a:lnTo>
                    <a:lnTo>
                      <a:pt x="206" y="4"/>
                    </a:lnTo>
                    <a:lnTo>
                      <a:pt x="210" y="4"/>
                    </a:lnTo>
                    <a:lnTo>
                      <a:pt x="214" y="4"/>
                    </a:lnTo>
                    <a:lnTo>
                      <a:pt x="218" y="4"/>
                    </a:lnTo>
                    <a:lnTo>
                      <a:pt x="218" y="8"/>
                    </a:lnTo>
                    <a:lnTo>
                      <a:pt x="222" y="8"/>
                    </a:lnTo>
                    <a:lnTo>
                      <a:pt x="222" y="12"/>
                    </a:lnTo>
                    <a:lnTo>
                      <a:pt x="226" y="16"/>
                    </a:lnTo>
                    <a:lnTo>
                      <a:pt x="228" y="16"/>
                    </a:lnTo>
                    <a:lnTo>
                      <a:pt x="228" y="20"/>
                    </a:lnTo>
                    <a:lnTo>
                      <a:pt x="232" y="20"/>
                    </a:lnTo>
                    <a:lnTo>
                      <a:pt x="232" y="16"/>
                    </a:lnTo>
                    <a:lnTo>
                      <a:pt x="236" y="16"/>
                    </a:lnTo>
                    <a:lnTo>
                      <a:pt x="240" y="16"/>
                    </a:lnTo>
                    <a:lnTo>
                      <a:pt x="244" y="16"/>
                    </a:lnTo>
                    <a:lnTo>
                      <a:pt x="244" y="20"/>
                    </a:lnTo>
                    <a:lnTo>
                      <a:pt x="244" y="16"/>
                    </a:lnTo>
                    <a:lnTo>
                      <a:pt x="246" y="16"/>
                    </a:lnTo>
                    <a:lnTo>
                      <a:pt x="246" y="12"/>
                    </a:lnTo>
                    <a:lnTo>
                      <a:pt x="250" y="12"/>
                    </a:lnTo>
                    <a:lnTo>
                      <a:pt x="250" y="16"/>
                    </a:lnTo>
                    <a:lnTo>
                      <a:pt x="250" y="20"/>
                    </a:lnTo>
                    <a:lnTo>
                      <a:pt x="254" y="20"/>
                    </a:lnTo>
                    <a:lnTo>
                      <a:pt x="254" y="24"/>
                    </a:lnTo>
                    <a:lnTo>
                      <a:pt x="258" y="24"/>
                    </a:lnTo>
                    <a:lnTo>
                      <a:pt x="258" y="28"/>
                    </a:lnTo>
                    <a:lnTo>
                      <a:pt x="262" y="28"/>
                    </a:lnTo>
                    <a:lnTo>
                      <a:pt x="262" y="30"/>
                    </a:lnTo>
                    <a:lnTo>
                      <a:pt x="266" y="30"/>
                    </a:lnTo>
                    <a:lnTo>
                      <a:pt x="266" y="34"/>
                    </a:lnTo>
                    <a:lnTo>
                      <a:pt x="266" y="38"/>
                    </a:lnTo>
                    <a:lnTo>
                      <a:pt x="266" y="42"/>
                    </a:lnTo>
                    <a:lnTo>
                      <a:pt x="266" y="46"/>
                    </a:lnTo>
                    <a:lnTo>
                      <a:pt x="266" y="50"/>
                    </a:lnTo>
                    <a:lnTo>
                      <a:pt x="266" y="54"/>
                    </a:lnTo>
                    <a:lnTo>
                      <a:pt x="270" y="50"/>
                    </a:lnTo>
                    <a:lnTo>
                      <a:pt x="270" y="54"/>
                    </a:lnTo>
                    <a:lnTo>
                      <a:pt x="274" y="58"/>
                    </a:lnTo>
                    <a:lnTo>
                      <a:pt x="270" y="58"/>
                    </a:lnTo>
                    <a:lnTo>
                      <a:pt x="270" y="60"/>
                    </a:lnTo>
                    <a:lnTo>
                      <a:pt x="266" y="64"/>
                    </a:lnTo>
                    <a:lnTo>
                      <a:pt x="262" y="68"/>
                    </a:lnTo>
                    <a:lnTo>
                      <a:pt x="262" y="72"/>
                    </a:lnTo>
                    <a:lnTo>
                      <a:pt x="258" y="72"/>
                    </a:lnTo>
                    <a:lnTo>
                      <a:pt x="258" y="76"/>
                    </a:lnTo>
                    <a:lnTo>
                      <a:pt x="254" y="76"/>
                    </a:lnTo>
                    <a:lnTo>
                      <a:pt x="254" y="80"/>
                    </a:lnTo>
                    <a:lnTo>
                      <a:pt x="254" y="84"/>
                    </a:lnTo>
                    <a:lnTo>
                      <a:pt x="254" y="86"/>
                    </a:lnTo>
                    <a:lnTo>
                      <a:pt x="250" y="86"/>
                    </a:lnTo>
                    <a:lnTo>
                      <a:pt x="250" y="90"/>
                    </a:lnTo>
                    <a:lnTo>
                      <a:pt x="250" y="94"/>
                    </a:lnTo>
                    <a:lnTo>
                      <a:pt x="250" y="98"/>
                    </a:lnTo>
                    <a:lnTo>
                      <a:pt x="250" y="102"/>
                    </a:lnTo>
                    <a:lnTo>
                      <a:pt x="246" y="102"/>
                    </a:lnTo>
                    <a:lnTo>
                      <a:pt x="246" y="106"/>
                    </a:lnTo>
                    <a:lnTo>
                      <a:pt x="246" y="110"/>
                    </a:lnTo>
                    <a:lnTo>
                      <a:pt x="246" y="114"/>
                    </a:lnTo>
                    <a:lnTo>
                      <a:pt x="246" y="116"/>
                    </a:lnTo>
                    <a:lnTo>
                      <a:pt x="244" y="116"/>
                    </a:lnTo>
                    <a:lnTo>
                      <a:pt x="244" y="120"/>
                    </a:lnTo>
                    <a:lnTo>
                      <a:pt x="244" y="124"/>
                    </a:lnTo>
                    <a:lnTo>
                      <a:pt x="244" y="128"/>
                    </a:lnTo>
                    <a:lnTo>
                      <a:pt x="244" y="132"/>
                    </a:lnTo>
                    <a:lnTo>
                      <a:pt x="240" y="132"/>
                    </a:lnTo>
                    <a:lnTo>
                      <a:pt x="240" y="136"/>
                    </a:lnTo>
                    <a:lnTo>
                      <a:pt x="240" y="140"/>
                    </a:lnTo>
                    <a:lnTo>
                      <a:pt x="244" y="144"/>
                    </a:lnTo>
                    <a:lnTo>
                      <a:pt x="244" y="146"/>
                    </a:lnTo>
                    <a:lnTo>
                      <a:pt x="244" y="150"/>
                    </a:lnTo>
                    <a:lnTo>
                      <a:pt x="244" y="154"/>
                    </a:lnTo>
                    <a:lnTo>
                      <a:pt x="244" y="158"/>
                    </a:lnTo>
                    <a:lnTo>
                      <a:pt x="244" y="160"/>
                    </a:lnTo>
                    <a:lnTo>
                      <a:pt x="246" y="164"/>
                    </a:lnTo>
                    <a:lnTo>
                      <a:pt x="246" y="168"/>
                    </a:lnTo>
                    <a:lnTo>
                      <a:pt x="246" y="172"/>
                    </a:lnTo>
                    <a:lnTo>
                      <a:pt x="244" y="172"/>
                    </a:lnTo>
                    <a:lnTo>
                      <a:pt x="244" y="176"/>
                    </a:lnTo>
                    <a:lnTo>
                      <a:pt x="244" y="180"/>
                    </a:lnTo>
                    <a:lnTo>
                      <a:pt x="246" y="180"/>
                    </a:lnTo>
                    <a:lnTo>
                      <a:pt x="246" y="184"/>
                    </a:lnTo>
                    <a:lnTo>
                      <a:pt x="246" y="186"/>
                    </a:lnTo>
                    <a:lnTo>
                      <a:pt x="246" y="190"/>
                    </a:lnTo>
                    <a:lnTo>
                      <a:pt x="246" y="194"/>
                    </a:lnTo>
                    <a:lnTo>
                      <a:pt x="246" y="198"/>
                    </a:lnTo>
                    <a:lnTo>
                      <a:pt x="246" y="202"/>
                    </a:lnTo>
                    <a:lnTo>
                      <a:pt x="250" y="206"/>
                    </a:lnTo>
                    <a:lnTo>
                      <a:pt x="254" y="210"/>
                    </a:lnTo>
                    <a:lnTo>
                      <a:pt x="258" y="210"/>
                    </a:lnTo>
                    <a:lnTo>
                      <a:pt x="258" y="214"/>
                    </a:lnTo>
                    <a:lnTo>
                      <a:pt x="258" y="216"/>
                    </a:lnTo>
                    <a:lnTo>
                      <a:pt x="258" y="220"/>
                    </a:lnTo>
                    <a:lnTo>
                      <a:pt x="262" y="220"/>
                    </a:lnTo>
                    <a:lnTo>
                      <a:pt x="262" y="224"/>
                    </a:lnTo>
                    <a:lnTo>
                      <a:pt x="262" y="228"/>
                    </a:lnTo>
                    <a:lnTo>
                      <a:pt x="266" y="228"/>
                    </a:lnTo>
                    <a:lnTo>
                      <a:pt x="266" y="232"/>
                    </a:lnTo>
                    <a:lnTo>
                      <a:pt x="262" y="232"/>
                    </a:lnTo>
                    <a:lnTo>
                      <a:pt x="258" y="232"/>
                    </a:lnTo>
                    <a:lnTo>
                      <a:pt x="254" y="236"/>
                    </a:lnTo>
                    <a:lnTo>
                      <a:pt x="246" y="236"/>
                    </a:lnTo>
                    <a:lnTo>
                      <a:pt x="244" y="236"/>
                    </a:lnTo>
                    <a:lnTo>
                      <a:pt x="240" y="236"/>
                    </a:lnTo>
                    <a:lnTo>
                      <a:pt x="240" y="240"/>
                    </a:lnTo>
                    <a:lnTo>
                      <a:pt x="240" y="244"/>
                    </a:lnTo>
                    <a:lnTo>
                      <a:pt x="236" y="244"/>
                    </a:lnTo>
                    <a:lnTo>
                      <a:pt x="236" y="246"/>
                    </a:lnTo>
                    <a:lnTo>
                      <a:pt x="232" y="250"/>
                    </a:lnTo>
                    <a:lnTo>
                      <a:pt x="232" y="254"/>
                    </a:lnTo>
                    <a:lnTo>
                      <a:pt x="236" y="258"/>
                    </a:lnTo>
                    <a:lnTo>
                      <a:pt x="236" y="262"/>
                    </a:lnTo>
                    <a:lnTo>
                      <a:pt x="236" y="266"/>
                    </a:lnTo>
                    <a:lnTo>
                      <a:pt x="236" y="270"/>
                    </a:lnTo>
                    <a:lnTo>
                      <a:pt x="236" y="272"/>
                    </a:lnTo>
                    <a:lnTo>
                      <a:pt x="236" y="276"/>
                    </a:lnTo>
                    <a:lnTo>
                      <a:pt x="232" y="276"/>
                    </a:lnTo>
                    <a:lnTo>
                      <a:pt x="232" y="280"/>
                    </a:lnTo>
                    <a:lnTo>
                      <a:pt x="232" y="284"/>
                    </a:lnTo>
                    <a:lnTo>
                      <a:pt x="232" y="288"/>
                    </a:lnTo>
                    <a:lnTo>
                      <a:pt x="232" y="292"/>
                    </a:lnTo>
                    <a:lnTo>
                      <a:pt x="232" y="296"/>
                    </a:lnTo>
                    <a:lnTo>
                      <a:pt x="236" y="296"/>
                    </a:lnTo>
                    <a:lnTo>
                      <a:pt x="236" y="300"/>
                    </a:lnTo>
                    <a:lnTo>
                      <a:pt x="240" y="302"/>
                    </a:lnTo>
                    <a:lnTo>
                      <a:pt x="244" y="302"/>
                    </a:lnTo>
                    <a:lnTo>
                      <a:pt x="246" y="306"/>
                    </a:lnTo>
                    <a:lnTo>
                      <a:pt x="246" y="302"/>
                    </a:lnTo>
                    <a:lnTo>
                      <a:pt x="250" y="300"/>
                    </a:lnTo>
                    <a:lnTo>
                      <a:pt x="250" y="302"/>
                    </a:lnTo>
                    <a:lnTo>
                      <a:pt x="250" y="306"/>
                    </a:lnTo>
                    <a:lnTo>
                      <a:pt x="250" y="310"/>
                    </a:lnTo>
                    <a:lnTo>
                      <a:pt x="250" y="318"/>
                    </a:lnTo>
                    <a:lnTo>
                      <a:pt x="250" y="322"/>
                    </a:lnTo>
                    <a:lnTo>
                      <a:pt x="246" y="322"/>
                    </a:lnTo>
                    <a:lnTo>
                      <a:pt x="250" y="322"/>
                    </a:lnTo>
                    <a:lnTo>
                      <a:pt x="246" y="318"/>
                    </a:lnTo>
                    <a:lnTo>
                      <a:pt x="246" y="322"/>
                    </a:lnTo>
                    <a:lnTo>
                      <a:pt x="244" y="322"/>
                    </a:lnTo>
                    <a:lnTo>
                      <a:pt x="240" y="322"/>
                    </a:lnTo>
                    <a:lnTo>
                      <a:pt x="240" y="318"/>
                    </a:lnTo>
                    <a:lnTo>
                      <a:pt x="236" y="314"/>
                    </a:lnTo>
                    <a:lnTo>
                      <a:pt x="232" y="314"/>
                    </a:lnTo>
                    <a:lnTo>
                      <a:pt x="232" y="310"/>
                    </a:lnTo>
                    <a:lnTo>
                      <a:pt x="232" y="306"/>
                    </a:lnTo>
                    <a:lnTo>
                      <a:pt x="228" y="306"/>
                    </a:lnTo>
                    <a:lnTo>
                      <a:pt x="226" y="302"/>
                    </a:lnTo>
                    <a:lnTo>
                      <a:pt x="222" y="302"/>
                    </a:lnTo>
                    <a:lnTo>
                      <a:pt x="218" y="300"/>
                    </a:lnTo>
                    <a:lnTo>
                      <a:pt x="218" y="296"/>
                    </a:lnTo>
                    <a:lnTo>
                      <a:pt x="214" y="296"/>
                    </a:lnTo>
                    <a:lnTo>
                      <a:pt x="214" y="292"/>
                    </a:lnTo>
                    <a:lnTo>
                      <a:pt x="210" y="296"/>
                    </a:lnTo>
                    <a:lnTo>
                      <a:pt x="210" y="300"/>
                    </a:lnTo>
                    <a:lnTo>
                      <a:pt x="206" y="300"/>
                    </a:lnTo>
                    <a:lnTo>
                      <a:pt x="202" y="296"/>
                    </a:lnTo>
                    <a:lnTo>
                      <a:pt x="200" y="296"/>
                    </a:lnTo>
                    <a:lnTo>
                      <a:pt x="196" y="296"/>
                    </a:lnTo>
                    <a:lnTo>
                      <a:pt x="192" y="292"/>
                    </a:lnTo>
                    <a:lnTo>
                      <a:pt x="188" y="292"/>
                    </a:lnTo>
                    <a:lnTo>
                      <a:pt x="188" y="288"/>
                    </a:lnTo>
                    <a:lnTo>
                      <a:pt x="188" y="284"/>
                    </a:lnTo>
                    <a:lnTo>
                      <a:pt x="184" y="284"/>
                    </a:lnTo>
                    <a:lnTo>
                      <a:pt x="180" y="288"/>
                    </a:lnTo>
                    <a:lnTo>
                      <a:pt x="176" y="288"/>
                    </a:lnTo>
                    <a:lnTo>
                      <a:pt x="172" y="288"/>
                    </a:lnTo>
                    <a:lnTo>
                      <a:pt x="176" y="284"/>
                    </a:lnTo>
                    <a:lnTo>
                      <a:pt x="176" y="280"/>
                    </a:lnTo>
                    <a:lnTo>
                      <a:pt x="172" y="280"/>
                    </a:lnTo>
                    <a:lnTo>
                      <a:pt x="170" y="280"/>
                    </a:lnTo>
                    <a:lnTo>
                      <a:pt x="170" y="276"/>
                    </a:lnTo>
                    <a:lnTo>
                      <a:pt x="170" y="280"/>
                    </a:lnTo>
                    <a:lnTo>
                      <a:pt x="166" y="280"/>
                    </a:lnTo>
                    <a:lnTo>
                      <a:pt x="162" y="280"/>
                    </a:lnTo>
                    <a:lnTo>
                      <a:pt x="158" y="280"/>
                    </a:lnTo>
                    <a:lnTo>
                      <a:pt x="154" y="280"/>
                    </a:lnTo>
                    <a:lnTo>
                      <a:pt x="150" y="280"/>
                    </a:lnTo>
                    <a:lnTo>
                      <a:pt x="146" y="280"/>
                    </a:lnTo>
                    <a:lnTo>
                      <a:pt x="146" y="284"/>
                    </a:lnTo>
                    <a:lnTo>
                      <a:pt x="142" y="284"/>
                    </a:lnTo>
                    <a:lnTo>
                      <a:pt x="142" y="280"/>
                    </a:lnTo>
                    <a:lnTo>
                      <a:pt x="142" y="276"/>
                    </a:lnTo>
                    <a:lnTo>
                      <a:pt x="146" y="276"/>
                    </a:lnTo>
                    <a:lnTo>
                      <a:pt x="146" y="272"/>
                    </a:lnTo>
                    <a:lnTo>
                      <a:pt x="146" y="270"/>
                    </a:lnTo>
                    <a:lnTo>
                      <a:pt x="142" y="266"/>
                    </a:lnTo>
                    <a:lnTo>
                      <a:pt x="142" y="262"/>
                    </a:lnTo>
                    <a:lnTo>
                      <a:pt x="140" y="258"/>
                    </a:lnTo>
                    <a:lnTo>
                      <a:pt x="140" y="254"/>
                    </a:lnTo>
                    <a:lnTo>
                      <a:pt x="140" y="250"/>
                    </a:lnTo>
                    <a:lnTo>
                      <a:pt x="140" y="246"/>
                    </a:lnTo>
                    <a:lnTo>
                      <a:pt x="140" y="244"/>
                    </a:lnTo>
                    <a:lnTo>
                      <a:pt x="140" y="240"/>
                    </a:lnTo>
                    <a:lnTo>
                      <a:pt x="140" y="236"/>
                    </a:lnTo>
                    <a:lnTo>
                      <a:pt x="140" y="232"/>
                    </a:lnTo>
                    <a:lnTo>
                      <a:pt x="140" y="228"/>
                    </a:lnTo>
                    <a:lnTo>
                      <a:pt x="140" y="224"/>
                    </a:lnTo>
                    <a:lnTo>
                      <a:pt x="140" y="220"/>
                    </a:lnTo>
                    <a:lnTo>
                      <a:pt x="140" y="216"/>
                    </a:lnTo>
                    <a:lnTo>
                      <a:pt x="136" y="216"/>
                    </a:lnTo>
                    <a:lnTo>
                      <a:pt x="128" y="216"/>
                    </a:lnTo>
                    <a:lnTo>
                      <a:pt x="120" y="216"/>
                    </a:lnTo>
                    <a:lnTo>
                      <a:pt x="120" y="214"/>
                    </a:lnTo>
                    <a:lnTo>
                      <a:pt x="120" y="210"/>
                    </a:lnTo>
                    <a:lnTo>
                      <a:pt x="116" y="210"/>
                    </a:lnTo>
                    <a:lnTo>
                      <a:pt x="116" y="214"/>
                    </a:lnTo>
                    <a:lnTo>
                      <a:pt x="114" y="214"/>
                    </a:lnTo>
                    <a:lnTo>
                      <a:pt x="106" y="214"/>
                    </a:lnTo>
                    <a:lnTo>
                      <a:pt x="106" y="216"/>
                    </a:lnTo>
                    <a:lnTo>
                      <a:pt x="106" y="220"/>
                    </a:lnTo>
                    <a:lnTo>
                      <a:pt x="106" y="224"/>
                    </a:lnTo>
                    <a:lnTo>
                      <a:pt x="102" y="224"/>
                    </a:lnTo>
                    <a:lnTo>
                      <a:pt x="102" y="228"/>
                    </a:lnTo>
                    <a:lnTo>
                      <a:pt x="106" y="228"/>
                    </a:lnTo>
                    <a:lnTo>
                      <a:pt x="98" y="228"/>
                    </a:lnTo>
                    <a:lnTo>
                      <a:pt x="94" y="228"/>
                    </a:lnTo>
                    <a:lnTo>
                      <a:pt x="90" y="228"/>
                    </a:lnTo>
                    <a:lnTo>
                      <a:pt x="86" y="228"/>
                    </a:lnTo>
                    <a:lnTo>
                      <a:pt x="86" y="232"/>
                    </a:lnTo>
                    <a:lnTo>
                      <a:pt x="84" y="232"/>
                    </a:lnTo>
                    <a:lnTo>
                      <a:pt x="84" y="228"/>
                    </a:lnTo>
                    <a:lnTo>
                      <a:pt x="80" y="232"/>
                    </a:lnTo>
                    <a:lnTo>
                      <a:pt x="80" y="228"/>
                    </a:lnTo>
                    <a:lnTo>
                      <a:pt x="76" y="228"/>
                    </a:lnTo>
                    <a:lnTo>
                      <a:pt x="76" y="224"/>
                    </a:lnTo>
                    <a:lnTo>
                      <a:pt x="72" y="220"/>
                    </a:lnTo>
                    <a:lnTo>
                      <a:pt x="72" y="216"/>
                    </a:lnTo>
                    <a:lnTo>
                      <a:pt x="68" y="216"/>
                    </a:lnTo>
                    <a:lnTo>
                      <a:pt x="68" y="214"/>
                    </a:lnTo>
                    <a:lnTo>
                      <a:pt x="68" y="210"/>
                    </a:lnTo>
                    <a:lnTo>
                      <a:pt x="68" y="206"/>
                    </a:lnTo>
                    <a:lnTo>
                      <a:pt x="64" y="202"/>
                    </a:lnTo>
                    <a:lnTo>
                      <a:pt x="64" y="198"/>
                    </a:lnTo>
                    <a:lnTo>
                      <a:pt x="64" y="194"/>
                    </a:lnTo>
                    <a:lnTo>
                      <a:pt x="64" y="190"/>
                    </a:lnTo>
                    <a:lnTo>
                      <a:pt x="60" y="190"/>
                    </a:lnTo>
                    <a:lnTo>
                      <a:pt x="56" y="190"/>
                    </a:lnTo>
                    <a:lnTo>
                      <a:pt x="56" y="190"/>
                    </a:lnTo>
                    <a:lnTo>
                      <a:pt x="56" y="1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3" name="Freeform 140">
                <a:extLst>
                  <a:ext uri="{FF2B5EF4-FFF2-40B4-BE49-F238E27FC236}">
                    <a16:creationId xmlns:a16="http://schemas.microsoft.com/office/drawing/2014/main" id="{DC54921A-C901-4AD1-B9F0-7C0085DA4CB2}"/>
                  </a:ext>
                </a:extLst>
              </p:cNvPr>
              <p:cNvSpPr>
                <a:spLocks noEditPoints="1"/>
              </p:cNvSpPr>
              <p:nvPr/>
            </p:nvSpPr>
            <p:spPr bwMode="auto">
              <a:xfrm>
                <a:off x="4138748" y="9705241"/>
                <a:ext cx="156832" cy="195169"/>
              </a:xfrm>
              <a:custGeom>
                <a:avLst/>
                <a:gdLst>
                  <a:gd name="T0" fmla="*/ 46 w 90"/>
                  <a:gd name="T1" fmla="*/ 96 h 112"/>
                  <a:gd name="T2" fmla="*/ 52 w 90"/>
                  <a:gd name="T3" fmla="*/ 96 h 112"/>
                  <a:gd name="T4" fmla="*/ 46 w 90"/>
                  <a:gd name="T5" fmla="*/ 96 h 112"/>
                  <a:gd name="T6" fmla="*/ 34 w 90"/>
                  <a:gd name="T7" fmla="*/ 100 h 112"/>
                  <a:gd name="T8" fmla="*/ 30 w 90"/>
                  <a:gd name="T9" fmla="*/ 104 h 112"/>
                  <a:gd name="T10" fmla="*/ 24 w 90"/>
                  <a:gd name="T11" fmla="*/ 108 h 112"/>
                  <a:gd name="T12" fmla="*/ 20 w 90"/>
                  <a:gd name="T13" fmla="*/ 112 h 112"/>
                  <a:gd name="T14" fmla="*/ 16 w 90"/>
                  <a:gd name="T15" fmla="*/ 104 h 112"/>
                  <a:gd name="T16" fmla="*/ 20 w 90"/>
                  <a:gd name="T17" fmla="*/ 92 h 112"/>
                  <a:gd name="T18" fmla="*/ 20 w 90"/>
                  <a:gd name="T19" fmla="*/ 86 h 112"/>
                  <a:gd name="T20" fmla="*/ 16 w 90"/>
                  <a:gd name="T21" fmla="*/ 82 h 112"/>
                  <a:gd name="T22" fmla="*/ 12 w 90"/>
                  <a:gd name="T23" fmla="*/ 78 h 112"/>
                  <a:gd name="T24" fmla="*/ 0 w 90"/>
                  <a:gd name="T25" fmla="*/ 74 h 112"/>
                  <a:gd name="T26" fmla="*/ 4 w 90"/>
                  <a:gd name="T27" fmla="*/ 70 h 112"/>
                  <a:gd name="T28" fmla="*/ 4 w 90"/>
                  <a:gd name="T29" fmla="*/ 66 h 112"/>
                  <a:gd name="T30" fmla="*/ 4 w 90"/>
                  <a:gd name="T31" fmla="*/ 56 h 112"/>
                  <a:gd name="T32" fmla="*/ 8 w 90"/>
                  <a:gd name="T33" fmla="*/ 56 h 112"/>
                  <a:gd name="T34" fmla="*/ 8 w 90"/>
                  <a:gd name="T35" fmla="*/ 48 h 112"/>
                  <a:gd name="T36" fmla="*/ 8 w 90"/>
                  <a:gd name="T37" fmla="*/ 44 h 112"/>
                  <a:gd name="T38" fmla="*/ 12 w 90"/>
                  <a:gd name="T39" fmla="*/ 36 h 112"/>
                  <a:gd name="T40" fmla="*/ 16 w 90"/>
                  <a:gd name="T41" fmla="*/ 40 h 112"/>
                  <a:gd name="T42" fmla="*/ 12 w 90"/>
                  <a:gd name="T43" fmla="*/ 34 h 112"/>
                  <a:gd name="T44" fmla="*/ 16 w 90"/>
                  <a:gd name="T45" fmla="*/ 30 h 112"/>
                  <a:gd name="T46" fmla="*/ 8 w 90"/>
                  <a:gd name="T47" fmla="*/ 22 h 112"/>
                  <a:gd name="T48" fmla="*/ 8 w 90"/>
                  <a:gd name="T49" fmla="*/ 14 h 112"/>
                  <a:gd name="T50" fmla="*/ 8 w 90"/>
                  <a:gd name="T51" fmla="*/ 10 h 112"/>
                  <a:gd name="T52" fmla="*/ 12 w 90"/>
                  <a:gd name="T53" fmla="*/ 8 h 112"/>
                  <a:gd name="T54" fmla="*/ 20 w 90"/>
                  <a:gd name="T55" fmla="*/ 8 h 112"/>
                  <a:gd name="T56" fmla="*/ 24 w 90"/>
                  <a:gd name="T57" fmla="*/ 10 h 112"/>
                  <a:gd name="T58" fmla="*/ 30 w 90"/>
                  <a:gd name="T59" fmla="*/ 8 h 112"/>
                  <a:gd name="T60" fmla="*/ 30 w 90"/>
                  <a:gd name="T61" fmla="*/ 4 h 112"/>
                  <a:gd name="T62" fmla="*/ 34 w 90"/>
                  <a:gd name="T63" fmla="*/ 4 h 112"/>
                  <a:gd name="T64" fmla="*/ 38 w 90"/>
                  <a:gd name="T65" fmla="*/ 8 h 112"/>
                  <a:gd name="T66" fmla="*/ 38 w 90"/>
                  <a:gd name="T67" fmla="*/ 10 h 112"/>
                  <a:gd name="T68" fmla="*/ 42 w 90"/>
                  <a:gd name="T69" fmla="*/ 8 h 112"/>
                  <a:gd name="T70" fmla="*/ 50 w 90"/>
                  <a:gd name="T71" fmla="*/ 8 h 112"/>
                  <a:gd name="T72" fmla="*/ 56 w 90"/>
                  <a:gd name="T73" fmla="*/ 14 h 112"/>
                  <a:gd name="T74" fmla="*/ 60 w 90"/>
                  <a:gd name="T75" fmla="*/ 18 h 112"/>
                  <a:gd name="T76" fmla="*/ 68 w 90"/>
                  <a:gd name="T77" fmla="*/ 14 h 112"/>
                  <a:gd name="T78" fmla="*/ 76 w 90"/>
                  <a:gd name="T79" fmla="*/ 14 h 112"/>
                  <a:gd name="T80" fmla="*/ 82 w 90"/>
                  <a:gd name="T81" fmla="*/ 22 h 112"/>
                  <a:gd name="T82" fmla="*/ 86 w 90"/>
                  <a:gd name="T83" fmla="*/ 26 h 112"/>
                  <a:gd name="T84" fmla="*/ 86 w 90"/>
                  <a:gd name="T85" fmla="*/ 34 h 112"/>
                  <a:gd name="T86" fmla="*/ 86 w 90"/>
                  <a:gd name="T87" fmla="*/ 44 h 112"/>
                  <a:gd name="T88" fmla="*/ 82 w 90"/>
                  <a:gd name="T89" fmla="*/ 60 h 112"/>
                  <a:gd name="T90" fmla="*/ 78 w 90"/>
                  <a:gd name="T91" fmla="*/ 70 h 112"/>
                  <a:gd name="T92" fmla="*/ 78 w 90"/>
                  <a:gd name="T93" fmla="*/ 78 h 112"/>
                  <a:gd name="T94" fmla="*/ 82 w 90"/>
                  <a:gd name="T95" fmla="*/ 88 h 112"/>
                  <a:gd name="T96" fmla="*/ 86 w 90"/>
                  <a:gd name="T97" fmla="*/ 96 h 112"/>
                  <a:gd name="T98" fmla="*/ 82 w 90"/>
                  <a:gd name="T99" fmla="*/ 96 h 112"/>
                  <a:gd name="T100" fmla="*/ 78 w 90"/>
                  <a:gd name="T101" fmla="*/ 92 h 112"/>
                  <a:gd name="T102" fmla="*/ 76 w 90"/>
                  <a:gd name="T103" fmla="*/ 96 h 112"/>
                  <a:gd name="T104" fmla="*/ 72 w 90"/>
                  <a:gd name="T105" fmla="*/ 96 h 112"/>
                  <a:gd name="T106" fmla="*/ 72 w 90"/>
                  <a:gd name="T107" fmla="*/ 92 h 112"/>
                  <a:gd name="T108" fmla="*/ 72 w 90"/>
                  <a:gd name="T109" fmla="*/ 92 h 112"/>
                  <a:gd name="T110" fmla="*/ 60 w 90"/>
                  <a:gd name="T111" fmla="*/ 92 h 112"/>
                  <a:gd name="T112" fmla="*/ 60 w 90"/>
                  <a:gd name="T113" fmla="*/ 96 h 112"/>
                  <a:gd name="T114" fmla="*/ 64 w 90"/>
                  <a:gd name="T115" fmla="*/ 92 h 112"/>
                  <a:gd name="T116" fmla="*/ 56 w 90"/>
                  <a:gd name="T117" fmla="*/ 96 h 112"/>
                  <a:gd name="T118" fmla="*/ 52 w 90"/>
                  <a:gd name="T119" fmla="*/ 96 h 112"/>
                  <a:gd name="T120" fmla="*/ 50 w 90"/>
                  <a:gd name="T121" fmla="*/ 96 h 112"/>
                  <a:gd name="T122" fmla="*/ 50 w 90"/>
                  <a:gd name="T123" fmla="*/ 96 h 112"/>
                  <a:gd name="T124" fmla="*/ 78 w 90"/>
                  <a:gd name="T12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112">
                    <a:moveTo>
                      <a:pt x="50" y="96"/>
                    </a:moveTo>
                    <a:lnTo>
                      <a:pt x="50" y="96"/>
                    </a:lnTo>
                    <a:lnTo>
                      <a:pt x="50" y="96"/>
                    </a:lnTo>
                    <a:lnTo>
                      <a:pt x="50" y="96"/>
                    </a:lnTo>
                    <a:lnTo>
                      <a:pt x="50" y="96"/>
                    </a:lnTo>
                    <a:lnTo>
                      <a:pt x="50" y="96"/>
                    </a:lnTo>
                    <a:lnTo>
                      <a:pt x="50" y="96"/>
                    </a:lnTo>
                    <a:lnTo>
                      <a:pt x="46" y="96"/>
                    </a:lnTo>
                    <a:lnTo>
                      <a:pt x="50" y="96"/>
                    </a:lnTo>
                    <a:lnTo>
                      <a:pt x="50" y="96"/>
                    </a:lnTo>
                    <a:lnTo>
                      <a:pt x="50" y="96"/>
                    </a:lnTo>
                    <a:lnTo>
                      <a:pt x="50" y="96"/>
                    </a:lnTo>
                    <a:lnTo>
                      <a:pt x="50" y="96"/>
                    </a:lnTo>
                    <a:lnTo>
                      <a:pt x="52" y="96"/>
                    </a:lnTo>
                    <a:lnTo>
                      <a:pt x="52" y="96"/>
                    </a:lnTo>
                    <a:lnTo>
                      <a:pt x="52" y="96"/>
                    </a:lnTo>
                    <a:lnTo>
                      <a:pt x="52" y="96"/>
                    </a:lnTo>
                    <a:lnTo>
                      <a:pt x="52" y="96"/>
                    </a:lnTo>
                    <a:lnTo>
                      <a:pt x="52" y="96"/>
                    </a:lnTo>
                    <a:lnTo>
                      <a:pt x="50" y="96"/>
                    </a:lnTo>
                    <a:lnTo>
                      <a:pt x="50" y="96"/>
                    </a:lnTo>
                    <a:lnTo>
                      <a:pt x="50" y="96"/>
                    </a:lnTo>
                    <a:lnTo>
                      <a:pt x="46" y="96"/>
                    </a:lnTo>
                    <a:lnTo>
                      <a:pt x="46" y="96"/>
                    </a:lnTo>
                    <a:lnTo>
                      <a:pt x="42" y="96"/>
                    </a:lnTo>
                    <a:lnTo>
                      <a:pt x="42" y="96"/>
                    </a:lnTo>
                    <a:lnTo>
                      <a:pt x="42" y="96"/>
                    </a:lnTo>
                    <a:lnTo>
                      <a:pt x="38" y="100"/>
                    </a:lnTo>
                    <a:lnTo>
                      <a:pt x="38" y="100"/>
                    </a:lnTo>
                    <a:lnTo>
                      <a:pt x="38" y="100"/>
                    </a:lnTo>
                    <a:lnTo>
                      <a:pt x="34" y="100"/>
                    </a:lnTo>
                    <a:lnTo>
                      <a:pt x="34" y="100"/>
                    </a:lnTo>
                    <a:lnTo>
                      <a:pt x="34" y="100"/>
                    </a:lnTo>
                    <a:lnTo>
                      <a:pt x="34" y="100"/>
                    </a:lnTo>
                    <a:lnTo>
                      <a:pt x="34" y="100"/>
                    </a:lnTo>
                    <a:lnTo>
                      <a:pt x="30" y="104"/>
                    </a:lnTo>
                    <a:lnTo>
                      <a:pt x="30" y="104"/>
                    </a:lnTo>
                    <a:lnTo>
                      <a:pt x="30" y="104"/>
                    </a:lnTo>
                    <a:lnTo>
                      <a:pt x="30" y="104"/>
                    </a:lnTo>
                    <a:lnTo>
                      <a:pt x="30" y="104"/>
                    </a:lnTo>
                    <a:lnTo>
                      <a:pt x="26" y="104"/>
                    </a:lnTo>
                    <a:lnTo>
                      <a:pt x="26" y="104"/>
                    </a:lnTo>
                    <a:lnTo>
                      <a:pt x="26" y="104"/>
                    </a:lnTo>
                    <a:lnTo>
                      <a:pt x="26" y="104"/>
                    </a:lnTo>
                    <a:lnTo>
                      <a:pt x="26" y="104"/>
                    </a:lnTo>
                    <a:lnTo>
                      <a:pt x="26" y="104"/>
                    </a:lnTo>
                    <a:lnTo>
                      <a:pt x="24" y="108"/>
                    </a:lnTo>
                    <a:lnTo>
                      <a:pt x="24" y="108"/>
                    </a:lnTo>
                    <a:lnTo>
                      <a:pt x="24" y="108"/>
                    </a:lnTo>
                    <a:lnTo>
                      <a:pt x="24" y="108"/>
                    </a:lnTo>
                    <a:lnTo>
                      <a:pt x="24" y="108"/>
                    </a:lnTo>
                    <a:lnTo>
                      <a:pt x="20" y="108"/>
                    </a:lnTo>
                    <a:lnTo>
                      <a:pt x="20" y="108"/>
                    </a:lnTo>
                    <a:lnTo>
                      <a:pt x="20" y="112"/>
                    </a:lnTo>
                    <a:lnTo>
                      <a:pt x="20" y="112"/>
                    </a:lnTo>
                    <a:lnTo>
                      <a:pt x="20" y="112"/>
                    </a:lnTo>
                    <a:lnTo>
                      <a:pt x="20" y="112"/>
                    </a:lnTo>
                    <a:lnTo>
                      <a:pt x="16" y="112"/>
                    </a:lnTo>
                    <a:lnTo>
                      <a:pt x="16" y="108"/>
                    </a:lnTo>
                    <a:lnTo>
                      <a:pt x="16" y="108"/>
                    </a:lnTo>
                    <a:lnTo>
                      <a:pt x="16" y="108"/>
                    </a:lnTo>
                    <a:lnTo>
                      <a:pt x="16" y="104"/>
                    </a:lnTo>
                    <a:lnTo>
                      <a:pt x="16" y="104"/>
                    </a:lnTo>
                    <a:lnTo>
                      <a:pt x="16" y="104"/>
                    </a:lnTo>
                    <a:lnTo>
                      <a:pt x="16" y="100"/>
                    </a:lnTo>
                    <a:lnTo>
                      <a:pt x="16" y="100"/>
                    </a:lnTo>
                    <a:lnTo>
                      <a:pt x="16" y="100"/>
                    </a:lnTo>
                    <a:lnTo>
                      <a:pt x="16" y="96"/>
                    </a:lnTo>
                    <a:lnTo>
                      <a:pt x="20" y="96"/>
                    </a:lnTo>
                    <a:lnTo>
                      <a:pt x="20" y="92"/>
                    </a:lnTo>
                    <a:lnTo>
                      <a:pt x="20" y="92"/>
                    </a:lnTo>
                    <a:lnTo>
                      <a:pt x="20" y="92"/>
                    </a:lnTo>
                    <a:lnTo>
                      <a:pt x="20" y="92"/>
                    </a:lnTo>
                    <a:lnTo>
                      <a:pt x="20" y="88"/>
                    </a:lnTo>
                    <a:lnTo>
                      <a:pt x="20" y="88"/>
                    </a:lnTo>
                    <a:lnTo>
                      <a:pt x="20" y="88"/>
                    </a:lnTo>
                    <a:lnTo>
                      <a:pt x="20" y="88"/>
                    </a:lnTo>
                    <a:lnTo>
                      <a:pt x="20" y="88"/>
                    </a:lnTo>
                    <a:lnTo>
                      <a:pt x="20" y="86"/>
                    </a:lnTo>
                    <a:lnTo>
                      <a:pt x="20" y="86"/>
                    </a:lnTo>
                    <a:lnTo>
                      <a:pt x="20" y="86"/>
                    </a:lnTo>
                    <a:lnTo>
                      <a:pt x="20" y="86"/>
                    </a:lnTo>
                    <a:lnTo>
                      <a:pt x="20" y="86"/>
                    </a:lnTo>
                    <a:lnTo>
                      <a:pt x="20" y="86"/>
                    </a:lnTo>
                    <a:lnTo>
                      <a:pt x="20" y="86"/>
                    </a:lnTo>
                    <a:lnTo>
                      <a:pt x="16" y="86"/>
                    </a:lnTo>
                    <a:lnTo>
                      <a:pt x="16" y="82"/>
                    </a:lnTo>
                    <a:lnTo>
                      <a:pt x="16" y="82"/>
                    </a:lnTo>
                    <a:lnTo>
                      <a:pt x="16" y="82"/>
                    </a:lnTo>
                    <a:lnTo>
                      <a:pt x="12" y="82"/>
                    </a:lnTo>
                    <a:lnTo>
                      <a:pt x="12" y="82"/>
                    </a:lnTo>
                    <a:lnTo>
                      <a:pt x="12" y="82"/>
                    </a:lnTo>
                    <a:lnTo>
                      <a:pt x="12" y="78"/>
                    </a:lnTo>
                    <a:lnTo>
                      <a:pt x="12" y="78"/>
                    </a:lnTo>
                    <a:lnTo>
                      <a:pt x="12" y="78"/>
                    </a:lnTo>
                    <a:lnTo>
                      <a:pt x="12" y="78"/>
                    </a:lnTo>
                    <a:lnTo>
                      <a:pt x="8" y="78"/>
                    </a:lnTo>
                    <a:lnTo>
                      <a:pt x="8" y="78"/>
                    </a:lnTo>
                    <a:lnTo>
                      <a:pt x="8" y="78"/>
                    </a:lnTo>
                    <a:lnTo>
                      <a:pt x="8" y="78"/>
                    </a:lnTo>
                    <a:lnTo>
                      <a:pt x="4" y="74"/>
                    </a:lnTo>
                    <a:lnTo>
                      <a:pt x="4" y="74"/>
                    </a:lnTo>
                    <a:lnTo>
                      <a:pt x="4" y="74"/>
                    </a:lnTo>
                    <a:lnTo>
                      <a:pt x="0" y="74"/>
                    </a:lnTo>
                    <a:lnTo>
                      <a:pt x="0" y="74"/>
                    </a:lnTo>
                    <a:lnTo>
                      <a:pt x="0" y="74"/>
                    </a:lnTo>
                    <a:lnTo>
                      <a:pt x="0" y="70"/>
                    </a:lnTo>
                    <a:lnTo>
                      <a:pt x="4" y="70"/>
                    </a:lnTo>
                    <a:lnTo>
                      <a:pt x="4" y="70"/>
                    </a:lnTo>
                    <a:lnTo>
                      <a:pt x="4" y="70"/>
                    </a:lnTo>
                    <a:lnTo>
                      <a:pt x="4" y="70"/>
                    </a:lnTo>
                    <a:lnTo>
                      <a:pt x="4" y="70"/>
                    </a:lnTo>
                    <a:lnTo>
                      <a:pt x="4" y="70"/>
                    </a:lnTo>
                    <a:lnTo>
                      <a:pt x="4" y="70"/>
                    </a:lnTo>
                    <a:lnTo>
                      <a:pt x="4" y="70"/>
                    </a:lnTo>
                    <a:lnTo>
                      <a:pt x="4" y="70"/>
                    </a:lnTo>
                    <a:lnTo>
                      <a:pt x="4" y="70"/>
                    </a:lnTo>
                    <a:lnTo>
                      <a:pt x="4" y="66"/>
                    </a:lnTo>
                    <a:lnTo>
                      <a:pt x="4" y="66"/>
                    </a:lnTo>
                    <a:lnTo>
                      <a:pt x="4" y="66"/>
                    </a:lnTo>
                    <a:lnTo>
                      <a:pt x="8" y="62"/>
                    </a:lnTo>
                    <a:lnTo>
                      <a:pt x="8" y="62"/>
                    </a:lnTo>
                    <a:lnTo>
                      <a:pt x="4" y="60"/>
                    </a:lnTo>
                    <a:lnTo>
                      <a:pt x="4" y="60"/>
                    </a:lnTo>
                    <a:lnTo>
                      <a:pt x="4" y="60"/>
                    </a:lnTo>
                    <a:lnTo>
                      <a:pt x="4" y="60"/>
                    </a:lnTo>
                    <a:lnTo>
                      <a:pt x="4" y="56"/>
                    </a:lnTo>
                    <a:lnTo>
                      <a:pt x="4" y="56"/>
                    </a:lnTo>
                    <a:lnTo>
                      <a:pt x="4" y="56"/>
                    </a:lnTo>
                    <a:lnTo>
                      <a:pt x="4" y="56"/>
                    </a:lnTo>
                    <a:lnTo>
                      <a:pt x="4" y="56"/>
                    </a:lnTo>
                    <a:lnTo>
                      <a:pt x="4" y="56"/>
                    </a:lnTo>
                    <a:lnTo>
                      <a:pt x="4" y="56"/>
                    </a:lnTo>
                    <a:lnTo>
                      <a:pt x="8" y="56"/>
                    </a:lnTo>
                    <a:lnTo>
                      <a:pt x="8" y="56"/>
                    </a:lnTo>
                    <a:lnTo>
                      <a:pt x="8" y="56"/>
                    </a:lnTo>
                    <a:lnTo>
                      <a:pt x="8" y="56"/>
                    </a:lnTo>
                    <a:lnTo>
                      <a:pt x="8" y="56"/>
                    </a:lnTo>
                    <a:lnTo>
                      <a:pt x="8" y="52"/>
                    </a:lnTo>
                    <a:lnTo>
                      <a:pt x="8" y="52"/>
                    </a:lnTo>
                    <a:lnTo>
                      <a:pt x="8" y="52"/>
                    </a:lnTo>
                    <a:lnTo>
                      <a:pt x="8" y="48"/>
                    </a:lnTo>
                    <a:lnTo>
                      <a:pt x="8" y="48"/>
                    </a:lnTo>
                    <a:lnTo>
                      <a:pt x="8" y="48"/>
                    </a:lnTo>
                    <a:lnTo>
                      <a:pt x="8" y="48"/>
                    </a:lnTo>
                    <a:lnTo>
                      <a:pt x="8" y="48"/>
                    </a:lnTo>
                    <a:lnTo>
                      <a:pt x="12" y="48"/>
                    </a:lnTo>
                    <a:lnTo>
                      <a:pt x="12" y="48"/>
                    </a:lnTo>
                    <a:lnTo>
                      <a:pt x="12" y="48"/>
                    </a:lnTo>
                    <a:lnTo>
                      <a:pt x="12" y="44"/>
                    </a:lnTo>
                    <a:lnTo>
                      <a:pt x="12" y="44"/>
                    </a:lnTo>
                    <a:lnTo>
                      <a:pt x="8" y="44"/>
                    </a:lnTo>
                    <a:lnTo>
                      <a:pt x="8" y="44"/>
                    </a:lnTo>
                    <a:lnTo>
                      <a:pt x="8" y="44"/>
                    </a:lnTo>
                    <a:lnTo>
                      <a:pt x="8" y="44"/>
                    </a:lnTo>
                    <a:lnTo>
                      <a:pt x="8" y="44"/>
                    </a:lnTo>
                    <a:lnTo>
                      <a:pt x="8" y="40"/>
                    </a:lnTo>
                    <a:lnTo>
                      <a:pt x="8" y="40"/>
                    </a:lnTo>
                    <a:lnTo>
                      <a:pt x="8" y="36"/>
                    </a:lnTo>
                    <a:lnTo>
                      <a:pt x="12" y="36"/>
                    </a:lnTo>
                    <a:lnTo>
                      <a:pt x="12" y="40"/>
                    </a:lnTo>
                    <a:lnTo>
                      <a:pt x="12" y="40"/>
                    </a:lnTo>
                    <a:lnTo>
                      <a:pt x="16" y="40"/>
                    </a:lnTo>
                    <a:lnTo>
                      <a:pt x="16" y="40"/>
                    </a:lnTo>
                    <a:lnTo>
                      <a:pt x="16" y="40"/>
                    </a:lnTo>
                    <a:lnTo>
                      <a:pt x="16" y="40"/>
                    </a:lnTo>
                    <a:lnTo>
                      <a:pt x="16" y="40"/>
                    </a:lnTo>
                    <a:lnTo>
                      <a:pt x="16" y="40"/>
                    </a:lnTo>
                    <a:lnTo>
                      <a:pt x="16" y="36"/>
                    </a:lnTo>
                    <a:lnTo>
                      <a:pt x="16" y="36"/>
                    </a:lnTo>
                    <a:lnTo>
                      <a:pt x="16" y="34"/>
                    </a:lnTo>
                    <a:lnTo>
                      <a:pt x="12" y="34"/>
                    </a:lnTo>
                    <a:lnTo>
                      <a:pt x="12" y="34"/>
                    </a:lnTo>
                    <a:lnTo>
                      <a:pt x="12" y="34"/>
                    </a:lnTo>
                    <a:lnTo>
                      <a:pt x="12" y="34"/>
                    </a:lnTo>
                    <a:lnTo>
                      <a:pt x="12" y="34"/>
                    </a:lnTo>
                    <a:lnTo>
                      <a:pt x="12" y="34"/>
                    </a:lnTo>
                    <a:lnTo>
                      <a:pt x="12" y="30"/>
                    </a:lnTo>
                    <a:lnTo>
                      <a:pt x="12" y="30"/>
                    </a:lnTo>
                    <a:lnTo>
                      <a:pt x="12" y="30"/>
                    </a:lnTo>
                    <a:lnTo>
                      <a:pt x="12" y="30"/>
                    </a:lnTo>
                    <a:lnTo>
                      <a:pt x="12" y="30"/>
                    </a:lnTo>
                    <a:lnTo>
                      <a:pt x="16" y="30"/>
                    </a:lnTo>
                    <a:lnTo>
                      <a:pt x="16" y="30"/>
                    </a:lnTo>
                    <a:lnTo>
                      <a:pt x="12" y="30"/>
                    </a:lnTo>
                    <a:lnTo>
                      <a:pt x="12" y="26"/>
                    </a:lnTo>
                    <a:lnTo>
                      <a:pt x="12" y="26"/>
                    </a:lnTo>
                    <a:lnTo>
                      <a:pt x="12" y="26"/>
                    </a:lnTo>
                    <a:lnTo>
                      <a:pt x="12" y="26"/>
                    </a:lnTo>
                    <a:lnTo>
                      <a:pt x="12" y="22"/>
                    </a:lnTo>
                    <a:lnTo>
                      <a:pt x="12" y="22"/>
                    </a:lnTo>
                    <a:lnTo>
                      <a:pt x="8" y="22"/>
                    </a:lnTo>
                    <a:lnTo>
                      <a:pt x="8" y="22"/>
                    </a:lnTo>
                    <a:lnTo>
                      <a:pt x="8" y="22"/>
                    </a:lnTo>
                    <a:lnTo>
                      <a:pt x="8" y="22"/>
                    </a:lnTo>
                    <a:lnTo>
                      <a:pt x="8" y="22"/>
                    </a:lnTo>
                    <a:lnTo>
                      <a:pt x="8" y="22"/>
                    </a:lnTo>
                    <a:lnTo>
                      <a:pt x="8" y="18"/>
                    </a:lnTo>
                    <a:lnTo>
                      <a:pt x="8" y="14"/>
                    </a:lnTo>
                    <a:lnTo>
                      <a:pt x="8" y="14"/>
                    </a:lnTo>
                    <a:lnTo>
                      <a:pt x="8" y="14"/>
                    </a:lnTo>
                    <a:lnTo>
                      <a:pt x="8" y="14"/>
                    </a:lnTo>
                    <a:lnTo>
                      <a:pt x="8" y="14"/>
                    </a:lnTo>
                    <a:lnTo>
                      <a:pt x="8" y="14"/>
                    </a:lnTo>
                    <a:lnTo>
                      <a:pt x="8" y="14"/>
                    </a:lnTo>
                    <a:lnTo>
                      <a:pt x="8" y="10"/>
                    </a:lnTo>
                    <a:lnTo>
                      <a:pt x="8" y="10"/>
                    </a:lnTo>
                    <a:lnTo>
                      <a:pt x="8" y="10"/>
                    </a:lnTo>
                    <a:lnTo>
                      <a:pt x="12" y="10"/>
                    </a:lnTo>
                    <a:lnTo>
                      <a:pt x="12" y="10"/>
                    </a:lnTo>
                    <a:lnTo>
                      <a:pt x="12" y="10"/>
                    </a:lnTo>
                    <a:lnTo>
                      <a:pt x="12" y="10"/>
                    </a:lnTo>
                    <a:lnTo>
                      <a:pt x="12" y="10"/>
                    </a:lnTo>
                    <a:lnTo>
                      <a:pt x="12" y="10"/>
                    </a:lnTo>
                    <a:lnTo>
                      <a:pt x="12" y="10"/>
                    </a:lnTo>
                    <a:lnTo>
                      <a:pt x="12" y="8"/>
                    </a:lnTo>
                    <a:lnTo>
                      <a:pt x="16" y="8"/>
                    </a:lnTo>
                    <a:lnTo>
                      <a:pt x="16" y="8"/>
                    </a:lnTo>
                    <a:lnTo>
                      <a:pt x="16" y="8"/>
                    </a:lnTo>
                    <a:lnTo>
                      <a:pt x="16" y="8"/>
                    </a:lnTo>
                    <a:lnTo>
                      <a:pt x="16" y="8"/>
                    </a:lnTo>
                    <a:lnTo>
                      <a:pt x="20" y="8"/>
                    </a:lnTo>
                    <a:lnTo>
                      <a:pt x="20" y="8"/>
                    </a:lnTo>
                    <a:lnTo>
                      <a:pt x="20" y="8"/>
                    </a:lnTo>
                    <a:lnTo>
                      <a:pt x="20" y="8"/>
                    </a:lnTo>
                    <a:lnTo>
                      <a:pt x="24" y="8"/>
                    </a:lnTo>
                    <a:lnTo>
                      <a:pt x="24" y="10"/>
                    </a:lnTo>
                    <a:lnTo>
                      <a:pt x="24" y="10"/>
                    </a:lnTo>
                    <a:lnTo>
                      <a:pt x="24" y="10"/>
                    </a:lnTo>
                    <a:lnTo>
                      <a:pt x="24" y="10"/>
                    </a:lnTo>
                    <a:lnTo>
                      <a:pt x="24" y="10"/>
                    </a:lnTo>
                    <a:lnTo>
                      <a:pt x="24" y="10"/>
                    </a:lnTo>
                    <a:lnTo>
                      <a:pt x="26" y="10"/>
                    </a:lnTo>
                    <a:lnTo>
                      <a:pt x="26" y="10"/>
                    </a:lnTo>
                    <a:lnTo>
                      <a:pt x="26" y="10"/>
                    </a:lnTo>
                    <a:lnTo>
                      <a:pt x="26" y="10"/>
                    </a:lnTo>
                    <a:lnTo>
                      <a:pt x="26" y="8"/>
                    </a:lnTo>
                    <a:lnTo>
                      <a:pt x="26" y="8"/>
                    </a:lnTo>
                    <a:lnTo>
                      <a:pt x="26" y="8"/>
                    </a:lnTo>
                    <a:lnTo>
                      <a:pt x="30" y="8"/>
                    </a:lnTo>
                    <a:lnTo>
                      <a:pt x="30" y="8"/>
                    </a:lnTo>
                    <a:lnTo>
                      <a:pt x="30" y="8"/>
                    </a:lnTo>
                    <a:lnTo>
                      <a:pt x="30" y="8"/>
                    </a:lnTo>
                    <a:lnTo>
                      <a:pt x="30" y="4"/>
                    </a:lnTo>
                    <a:lnTo>
                      <a:pt x="30" y="4"/>
                    </a:lnTo>
                    <a:lnTo>
                      <a:pt x="30" y="4"/>
                    </a:lnTo>
                    <a:lnTo>
                      <a:pt x="30" y="4"/>
                    </a:lnTo>
                    <a:lnTo>
                      <a:pt x="30" y="4"/>
                    </a:lnTo>
                    <a:lnTo>
                      <a:pt x="30" y="4"/>
                    </a:lnTo>
                    <a:lnTo>
                      <a:pt x="30" y="4"/>
                    </a:lnTo>
                    <a:lnTo>
                      <a:pt x="30" y="4"/>
                    </a:lnTo>
                    <a:lnTo>
                      <a:pt x="30" y="4"/>
                    </a:lnTo>
                    <a:lnTo>
                      <a:pt x="30" y="4"/>
                    </a:lnTo>
                    <a:lnTo>
                      <a:pt x="34" y="4"/>
                    </a:lnTo>
                    <a:lnTo>
                      <a:pt x="34" y="4"/>
                    </a:lnTo>
                    <a:lnTo>
                      <a:pt x="34" y="4"/>
                    </a:lnTo>
                    <a:lnTo>
                      <a:pt x="34" y="0"/>
                    </a:lnTo>
                    <a:lnTo>
                      <a:pt x="34" y="0"/>
                    </a:lnTo>
                    <a:lnTo>
                      <a:pt x="34" y="0"/>
                    </a:lnTo>
                    <a:lnTo>
                      <a:pt x="38" y="4"/>
                    </a:lnTo>
                    <a:lnTo>
                      <a:pt x="34" y="4"/>
                    </a:lnTo>
                    <a:lnTo>
                      <a:pt x="38" y="4"/>
                    </a:lnTo>
                    <a:lnTo>
                      <a:pt x="38" y="8"/>
                    </a:lnTo>
                    <a:lnTo>
                      <a:pt x="38" y="8"/>
                    </a:lnTo>
                    <a:lnTo>
                      <a:pt x="38" y="8"/>
                    </a:lnTo>
                    <a:lnTo>
                      <a:pt x="34" y="8"/>
                    </a:lnTo>
                    <a:lnTo>
                      <a:pt x="38" y="10"/>
                    </a:lnTo>
                    <a:lnTo>
                      <a:pt x="38" y="10"/>
                    </a:lnTo>
                    <a:lnTo>
                      <a:pt x="38" y="10"/>
                    </a:lnTo>
                    <a:lnTo>
                      <a:pt x="38" y="10"/>
                    </a:lnTo>
                    <a:lnTo>
                      <a:pt x="38" y="10"/>
                    </a:lnTo>
                    <a:lnTo>
                      <a:pt x="38" y="10"/>
                    </a:lnTo>
                    <a:lnTo>
                      <a:pt x="38" y="8"/>
                    </a:lnTo>
                    <a:lnTo>
                      <a:pt x="38" y="8"/>
                    </a:lnTo>
                    <a:lnTo>
                      <a:pt x="42" y="8"/>
                    </a:lnTo>
                    <a:lnTo>
                      <a:pt x="42" y="8"/>
                    </a:lnTo>
                    <a:lnTo>
                      <a:pt x="42" y="8"/>
                    </a:lnTo>
                    <a:lnTo>
                      <a:pt x="42" y="8"/>
                    </a:lnTo>
                    <a:lnTo>
                      <a:pt x="42" y="8"/>
                    </a:lnTo>
                    <a:lnTo>
                      <a:pt x="42" y="8"/>
                    </a:lnTo>
                    <a:lnTo>
                      <a:pt x="42" y="8"/>
                    </a:lnTo>
                    <a:lnTo>
                      <a:pt x="46" y="4"/>
                    </a:lnTo>
                    <a:lnTo>
                      <a:pt x="46" y="8"/>
                    </a:lnTo>
                    <a:lnTo>
                      <a:pt x="46" y="8"/>
                    </a:lnTo>
                    <a:lnTo>
                      <a:pt x="46" y="8"/>
                    </a:lnTo>
                    <a:lnTo>
                      <a:pt x="46" y="8"/>
                    </a:lnTo>
                    <a:lnTo>
                      <a:pt x="50" y="8"/>
                    </a:lnTo>
                    <a:lnTo>
                      <a:pt x="50" y="8"/>
                    </a:lnTo>
                    <a:lnTo>
                      <a:pt x="50" y="8"/>
                    </a:lnTo>
                    <a:lnTo>
                      <a:pt x="50" y="8"/>
                    </a:lnTo>
                    <a:lnTo>
                      <a:pt x="50" y="8"/>
                    </a:lnTo>
                    <a:lnTo>
                      <a:pt x="52" y="8"/>
                    </a:lnTo>
                    <a:lnTo>
                      <a:pt x="52" y="10"/>
                    </a:lnTo>
                    <a:lnTo>
                      <a:pt x="52" y="14"/>
                    </a:lnTo>
                    <a:lnTo>
                      <a:pt x="56" y="14"/>
                    </a:lnTo>
                    <a:lnTo>
                      <a:pt x="56" y="14"/>
                    </a:lnTo>
                    <a:lnTo>
                      <a:pt x="56" y="18"/>
                    </a:lnTo>
                    <a:lnTo>
                      <a:pt x="56" y="18"/>
                    </a:lnTo>
                    <a:lnTo>
                      <a:pt x="56" y="18"/>
                    </a:lnTo>
                    <a:lnTo>
                      <a:pt x="56" y="18"/>
                    </a:lnTo>
                    <a:lnTo>
                      <a:pt x="56" y="18"/>
                    </a:lnTo>
                    <a:lnTo>
                      <a:pt x="60" y="18"/>
                    </a:lnTo>
                    <a:lnTo>
                      <a:pt x="60" y="18"/>
                    </a:lnTo>
                    <a:lnTo>
                      <a:pt x="60" y="18"/>
                    </a:lnTo>
                    <a:lnTo>
                      <a:pt x="64" y="18"/>
                    </a:lnTo>
                    <a:lnTo>
                      <a:pt x="64" y="18"/>
                    </a:lnTo>
                    <a:lnTo>
                      <a:pt x="64" y="18"/>
                    </a:lnTo>
                    <a:lnTo>
                      <a:pt x="64" y="18"/>
                    </a:lnTo>
                    <a:lnTo>
                      <a:pt x="64" y="18"/>
                    </a:lnTo>
                    <a:lnTo>
                      <a:pt x="64" y="18"/>
                    </a:lnTo>
                    <a:lnTo>
                      <a:pt x="64" y="14"/>
                    </a:lnTo>
                    <a:lnTo>
                      <a:pt x="68" y="14"/>
                    </a:lnTo>
                    <a:lnTo>
                      <a:pt x="68" y="14"/>
                    </a:lnTo>
                    <a:lnTo>
                      <a:pt x="68" y="14"/>
                    </a:lnTo>
                    <a:lnTo>
                      <a:pt x="68" y="14"/>
                    </a:lnTo>
                    <a:lnTo>
                      <a:pt x="68" y="14"/>
                    </a:lnTo>
                    <a:lnTo>
                      <a:pt x="72" y="14"/>
                    </a:lnTo>
                    <a:lnTo>
                      <a:pt x="72" y="14"/>
                    </a:lnTo>
                    <a:lnTo>
                      <a:pt x="72" y="14"/>
                    </a:lnTo>
                    <a:lnTo>
                      <a:pt x="76" y="14"/>
                    </a:lnTo>
                    <a:lnTo>
                      <a:pt x="78" y="14"/>
                    </a:lnTo>
                    <a:lnTo>
                      <a:pt x="78" y="14"/>
                    </a:lnTo>
                    <a:lnTo>
                      <a:pt x="82" y="18"/>
                    </a:lnTo>
                    <a:lnTo>
                      <a:pt x="82" y="18"/>
                    </a:lnTo>
                    <a:lnTo>
                      <a:pt x="82" y="18"/>
                    </a:lnTo>
                    <a:lnTo>
                      <a:pt x="82" y="22"/>
                    </a:lnTo>
                    <a:lnTo>
                      <a:pt x="82" y="22"/>
                    </a:lnTo>
                    <a:lnTo>
                      <a:pt x="82" y="22"/>
                    </a:lnTo>
                    <a:lnTo>
                      <a:pt x="82" y="22"/>
                    </a:lnTo>
                    <a:lnTo>
                      <a:pt x="86" y="22"/>
                    </a:lnTo>
                    <a:lnTo>
                      <a:pt x="86" y="22"/>
                    </a:lnTo>
                    <a:lnTo>
                      <a:pt x="86" y="22"/>
                    </a:lnTo>
                    <a:lnTo>
                      <a:pt x="86" y="22"/>
                    </a:lnTo>
                    <a:lnTo>
                      <a:pt x="86" y="22"/>
                    </a:lnTo>
                    <a:lnTo>
                      <a:pt x="86" y="26"/>
                    </a:lnTo>
                    <a:lnTo>
                      <a:pt x="86" y="26"/>
                    </a:lnTo>
                    <a:lnTo>
                      <a:pt x="86" y="30"/>
                    </a:lnTo>
                    <a:lnTo>
                      <a:pt x="86" y="30"/>
                    </a:lnTo>
                    <a:lnTo>
                      <a:pt x="86" y="30"/>
                    </a:lnTo>
                    <a:lnTo>
                      <a:pt x="86" y="30"/>
                    </a:lnTo>
                    <a:lnTo>
                      <a:pt x="86" y="34"/>
                    </a:lnTo>
                    <a:lnTo>
                      <a:pt x="86" y="34"/>
                    </a:lnTo>
                    <a:lnTo>
                      <a:pt x="86" y="34"/>
                    </a:lnTo>
                    <a:lnTo>
                      <a:pt x="86" y="34"/>
                    </a:lnTo>
                    <a:lnTo>
                      <a:pt x="86" y="34"/>
                    </a:lnTo>
                    <a:lnTo>
                      <a:pt x="86" y="34"/>
                    </a:lnTo>
                    <a:lnTo>
                      <a:pt x="86" y="36"/>
                    </a:lnTo>
                    <a:lnTo>
                      <a:pt x="86" y="36"/>
                    </a:lnTo>
                    <a:lnTo>
                      <a:pt x="90" y="44"/>
                    </a:lnTo>
                    <a:lnTo>
                      <a:pt x="90" y="44"/>
                    </a:lnTo>
                    <a:lnTo>
                      <a:pt x="86" y="44"/>
                    </a:lnTo>
                    <a:lnTo>
                      <a:pt x="86" y="44"/>
                    </a:lnTo>
                    <a:lnTo>
                      <a:pt x="86" y="48"/>
                    </a:lnTo>
                    <a:lnTo>
                      <a:pt x="82" y="48"/>
                    </a:lnTo>
                    <a:lnTo>
                      <a:pt x="82" y="48"/>
                    </a:lnTo>
                    <a:lnTo>
                      <a:pt x="82" y="52"/>
                    </a:lnTo>
                    <a:lnTo>
                      <a:pt x="82" y="52"/>
                    </a:lnTo>
                    <a:lnTo>
                      <a:pt x="82" y="56"/>
                    </a:lnTo>
                    <a:lnTo>
                      <a:pt x="82" y="56"/>
                    </a:lnTo>
                    <a:lnTo>
                      <a:pt x="82" y="60"/>
                    </a:lnTo>
                    <a:lnTo>
                      <a:pt x="82" y="62"/>
                    </a:lnTo>
                    <a:lnTo>
                      <a:pt x="78" y="62"/>
                    </a:lnTo>
                    <a:lnTo>
                      <a:pt x="78" y="62"/>
                    </a:lnTo>
                    <a:lnTo>
                      <a:pt x="78" y="66"/>
                    </a:lnTo>
                    <a:lnTo>
                      <a:pt x="78" y="70"/>
                    </a:lnTo>
                    <a:lnTo>
                      <a:pt x="78" y="70"/>
                    </a:lnTo>
                    <a:lnTo>
                      <a:pt x="78" y="70"/>
                    </a:lnTo>
                    <a:lnTo>
                      <a:pt x="78" y="70"/>
                    </a:lnTo>
                    <a:lnTo>
                      <a:pt x="78" y="70"/>
                    </a:lnTo>
                    <a:lnTo>
                      <a:pt x="78" y="74"/>
                    </a:lnTo>
                    <a:lnTo>
                      <a:pt x="78" y="78"/>
                    </a:lnTo>
                    <a:lnTo>
                      <a:pt x="78" y="78"/>
                    </a:lnTo>
                    <a:lnTo>
                      <a:pt x="78" y="78"/>
                    </a:lnTo>
                    <a:lnTo>
                      <a:pt x="78" y="78"/>
                    </a:lnTo>
                    <a:lnTo>
                      <a:pt x="78" y="78"/>
                    </a:lnTo>
                    <a:lnTo>
                      <a:pt x="78" y="78"/>
                    </a:lnTo>
                    <a:lnTo>
                      <a:pt x="78" y="82"/>
                    </a:lnTo>
                    <a:lnTo>
                      <a:pt x="82" y="86"/>
                    </a:lnTo>
                    <a:lnTo>
                      <a:pt x="82" y="86"/>
                    </a:lnTo>
                    <a:lnTo>
                      <a:pt x="82" y="88"/>
                    </a:lnTo>
                    <a:lnTo>
                      <a:pt x="82" y="88"/>
                    </a:lnTo>
                    <a:lnTo>
                      <a:pt x="82" y="88"/>
                    </a:lnTo>
                    <a:lnTo>
                      <a:pt x="82" y="88"/>
                    </a:lnTo>
                    <a:lnTo>
                      <a:pt x="82" y="88"/>
                    </a:lnTo>
                    <a:lnTo>
                      <a:pt x="82" y="88"/>
                    </a:lnTo>
                    <a:lnTo>
                      <a:pt x="86" y="88"/>
                    </a:lnTo>
                    <a:lnTo>
                      <a:pt x="86" y="92"/>
                    </a:lnTo>
                    <a:lnTo>
                      <a:pt x="82" y="92"/>
                    </a:lnTo>
                    <a:lnTo>
                      <a:pt x="82" y="92"/>
                    </a:lnTo>
                    <a:lnTo>
                      <a:pt x="86" y="96"/>
                    </a:lnTo>
                    <a:lnTo>
                      <a:pt x="86" y="96"/>
                    </a:lnTo>
                    <a:lnTo>
                      <a:pt x="86" y="96"/>
                    </a:lnTo>
                    <a:lnTo>
                      <a:pt x="86" y="96"/>
                    </a:lnTo>
                    <a:lnTo>
                      <a:pt x="86" y="96"/>
                    </a:lnTo>
                    <a:lnTo>
                      <a:pt x="82" y="96"/>
                    </a:lnTo>
                    <a:lnTo>
                      <a:pt x="82" y="96"/>
                    </a:lnTo>
                    <a:lnTo>
                      <a:pt x="82" y="96"/>
                    </a:lnTo>
                    <a:lnTo>
                      <a:pt x="82" y="96"/>
                    </a:lnTo>
                    <a:lnTo>
                      <a:pt x="82" y="96"/>
                    </a:lnTo>
                    <a:lnTo>
                      <a:pt x="82" y="96"/>
                    </a:lnTo>
                    <a:lnTo>
                      <a:pt x="82" y="96"/>
                    </a:lnTo>
                    <a:lnTo>
                      <a:pt x="82" y="96"/>
                    </a:lnTo>
                    <a:lnTo>
                      <a:pt x="78" y="96"/>
                    </a:lnTo>
                    <a:lnTo>
                      <a:pt x="78" y="96"/>
                    </a:lnTo>
                    <a:lnTo>
                      <a:pt x="78" y="96"/>
                    </a:lnTo>
                    <a:lnTo>
                      <a:pt x="78" y="92"/>
                    </a:lnTo>
                    <a:lnTo>
                      <a:pt x="78" y="92"/>
                    </a:lnTo>
                    <a:lnTo>
                      <a:pt x="78" y="92"/>
                    </a:lnTo>
                    <a:lnTo>
                      <a:pt x="78" y="92"/>
                    </a:lnTo>
                    <a:lnTo>
                      <a:pt x="78" y="92"/>
                    </a:lnTo>
                    <a:lnTo>
                      <a:pt x="78" y="92"/>
                    </a:lnTo>
                    <a:lnTo>
                      <a:pt x="78" y="92"/>
                    </a:lnTo>
                    <a:lnTo>
                      <a:pt x="78" y="96"/>
                    </a:lnTo>
                    <a:lnTo>
                      <a:pt x="78" y="96"/>
                    </a:lnTo>
                    <a:lnTo>
                      <a:pt x="76" y="96"/>
                    </a:lnTo>
                    <a:lnTo>
                      <a:pt x="76" y="96"/>
                    </a:lnTo>
                    <a:lnTo>
                      <a:pt x="76" y="96"/>
                    </a:lnTo>
                    <a:lnTo>
                      <a:pt x="76" y="96"/>
                    </a:lnTo>
                    <a:lnTo>
                      <a:pt x="76" y="96"/>
                    </a:lnTo>
                    <a:lnTo>
                      <a:pt x="76" y="96"/>
                    </a:lnTo>
                    <a:lnTo>
                      <a:pt x="76" y="96"/>
                    </a:lnTo>
                    <a:lnTo>
                      <a:pt x="72" y="96"/>
                    </a:lnTo>
                    <a:lnTo>
                      <a:pt x="72" y="96"/>
                    </a:lnTo>
                    <a:lnTo>
                      <a:pt x="72" y="96"/>
                    </a:lnTo>
                    <a:lnTo>
                      <a:pt x="68" y="96"/>
                    </a:lnTo>
                    <a:lnTo>
                      <a:pt x="68" y="92"/>
                    </a:lnTo>
                    <a:lnTo>
                      <a:pt x="68" y="92"/>
                    </a:lnTo>
                    <a:lnTo>
                      <a:pt x="68" y="92"/>
                    </a:lnTo>
                    <a:lnTo>
                      <a:pt x="68" y="92"/>
                    </a:lnTo>
                    <a:lnTo>
                      <a:pt x="68" y="92"/>
                    </a:lnTo>
                    <a:lnTo>
                      <a:pt x="72" y="92"/>
                    </a:lnTo>
                    <a:lnTo>
                      <a:pt x="72" y="92"/>
                    </a:lnTo>
                    <a:lnTo>
                      <a:pt x="72" y="92"/>
                    </a:lnTo>
                    <a:lnTo>
                      <a:pt x="72" y="92"/>
                    </a:lnTo>
                    <a:lnTo>
                      <a:pt x="72" y="92"/>
                    </a:lnTo>
                    <a:lnTo>
                      <a:pt x="72" y="92"/>
                    </a:lnTo>
                    <a:lnTo>
                      <a:pt x="72" y="92"/>
                    </a:lnTo>
                    <a:lnTo>
                      <a:pt x="72" y="92"/>
                    </a:lnTo>
                    <a:lnTo>
                      <a:pt x="72" y="92"/>
                    </a:lnTo>
                    <a:lnTo>
                      <a:pt x="72" y="92"/>
                    </a:lnTo>
                    <a:lnTo>
                      <a:pt x="68" y="92"/>
                    </a:lnTo>
                    <a:lnTo>
                      <a:pt x="68" y="92"/>
                    </a:lnTo>
                    <a:lnTo>
                      <a:pt x="68" y="92"/>
                    </a:lnTo>
                    <a:lnTo>
                      <a:pt x="64" y="92"/>
                    </a:lnTo>
                    <a:lnTo>
                      <a:pt x="60" y="92"/>
                    </a:lnTo>
                    <a:lnTo>
                      <a:pt x="60" y="92"/>
                    </a:lnTo>
                    <a:lnTo>
                      <a:pt x="60" y="92"/>
                    </a:lnTo>
                    <a:lnTo>
                      <a:pt x="60" y="92"/>
                    </a:lnTo>
                    <a:lnTo>
                      <a:pt x="56" y="96"/>
                    </a:lnTo>
                    <a:lnTo>
                      <a:pt x="56" y="96"/>
                    </a:lnTo>
                    <a:lnTo>
                      <a:pt x="56" y="96"/>
                    </a:lnTo>
                    <a:lnTo>
                      <a:pt x="56" y="96"/>
                    </a:lnTo>
                    <a:lnTo>
                      <a:pt x="56" y="96"/>
                    </a:lnTo>
                    <a:lnTo>
                      <a:pt x="56" y="96"/>
                    </a:lnTo>
                    <a:lnTo>
                      <a:pt x="56" y="96"/>
                    </a:lnTo>
                    <a:lnTo>
                      <a:pt x="60" y="96"/>
                    </a:lnTo>
                    <a:lnTo>
                      <a:pt x="60" y="96"/>
                    </a:lnTo>
                    <a:lnTo>
                      <a:pt x="60" y="96"/>
                    </a:lnTo>
                    <a:lnTo>
                      <a:pt x="60" y="96"/>
                    </a:lnTo>
                    <a:lnTo>
                      <a:pt x="60" y="96"/>
                    </a:lnTo>
                    <a:lnTo>
                      <a:pt x="64" y="92"/>
                    </a:lnTo>
                    <a:lnTo>
                      <a:pt x="64" y="92"/>
                    </a:lnTo>
                    <a:lnTo>
                      <a:pt x="64" y="92"/>
                    </a:lnTo>
                    <a:lnTo>
                      <a:pt x="64" y="92"/>
                    </a:lnTo>
                    <a:lnTo>
                      <a:pt x="64" y="92"/>
                    </a:lnTo>
                    <a:lnTo>
                      <a:pt x="68" y="92"/>
                    </a:lnTo>
                    <a:lnTo>
                      <a:pt x="68" y="96"/>
                    </a:lnTo>
                    <a:lnTo>
                      <a:pt x="64" y="96"/>
                    </a:lnTo>
                    <a:lnTo>
                      <a:pt x="64" y="96"/>
                    </a:lnTo>
                    <a:lnTo>
                      <a:pt x="64" y="96"/>
                    </a:lnTo>
                    <a:lnTo>
                      <a:pt x="60" y="96"/>
                    </a:lnTo>
                    <a:lnTo>
                      <a:pt x="56" y="96"/>
                    </a:lnTo>
                    <a:lnTo>
                      <a:pt x="56" y="96"/>
                    </a:lnTo>
                    <a:lnTo>
                      <a:pt x="56" y="96"/>
                    </a:lnTo>
                    <a:lnTo>
                      <a:pt x="56" y="96"/>
                    </a:lnTo>
                    <a:lnTo>
                      <a:pt x="56" y="96"/>
                    </a:lnTo>
                    <a:lnTo>
                      <a:pt x="56" y="96"/>
                    </a:lnTo>
                    <a:lnTo>
                      <a:pt x="56" y="96"/>
                    </a:lnTo>
                    <a:lnTo>
                      <a:pt x="56" y="96"/>
                    </a:lnTo>
                    <a:lnTo>
                      <a:pt x="52" y="96"/>
                    </a:lnTo>
                    <a:lnTo>
                      <a:pt x="52" y="96"/>
                    </a:lnTo>
                    <a:lnTo>
                      <a:pt x="52" y="96"/>
                    </a:lnTo>
                    <a:lnTo>
                      <a:pt x="52" y="96"/>
                    </a:lnTo>
                    <a:lnTo>
                      <a:pt x="52" y="96"/>
                    </a:lnTo>
                    <a:lnTo>
                      <a:pt x="52" y="96"/>
                    </a:lnTo>
                    <a:lnTo>
                      <a:pt x="52" y="96"/>
                    </a:lnTo>
                    <a:lnTo>
                      <a:pt x="52" y="96"/>
                    </a:lnTo>
                    <a:lnTo>
                      <a:pt x="50" y="96"/>
                    </a:lnTo>
                    <a:lnTo>
                      <a:pt x="50" y="96"/>
                    </a:lnTo>
                    <a:lnTo>
                      <a:pt x="50" y="96"/>
                    </a:lnTo>
                    <a:lnTo>
                      <a:pt x="50" y="96"/>
                    </a:lnTo>
                    <a:lnTo>
                      <a:pt x="50" y="96"/>
                    </a:lnTo>
                    <a:lnTo>
                      <a:pt x="50" y="96"/>
                    </a:lnTo>
                    <a:lnTo>
                      <a:pt x="50" y="96"/>
                    </a:lnTo>
                    <a:lnTo>
                      <a:pt x="50" y="96"/>
                    </a:lnTo>
                    <a:lnTo>
                      <a:pt x="50" y="96"/>
                    </a:lnTo>
                    <a:lnTo>
                      <a:pt x="50" y="96"/>
                    </a:lnTo>
                    <a:close/>
                    <a:moveTo>
                      <a:pt x="78" y="96"/>
                    </a:moveTo>
                    <a:lnTo>
                      <a:pt x="78" y="96"/>
                    </a:lnTo>
                    <a:lnTo>
                      <a:pt x="78" y="96"/>
                    </a:lnTo>
                    <a:lnTo>
                      <a:pt x="78" y="96"/>
                    </a:lnTo>
                    <a:lnTo>
                      <a:pt x="78" y="96"/>
                    </a:lnTo>
                    <a:lnTo>
                      <a:pt x="78" y="96"/>
                    </a:lnTo>
                    <a:lnTo>
                      <a:pt x="78" y="9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4" name="Freeform 141">
                <a:extLst>
                  <a:ext uri="{FF2B5EF4-FFF2-40B4-BE49-F238E27FC236}">
                    <a16:creationId xmlns:a16="http://schemas.microsoft.com/office/drawing/2014/main" id="{8411667D-539C-4825-A7CD-7CE0EECC9616}"/>
                  </a:ext>
                </a:extLst>
              </p:cNvPr>
              <p:cNvSpPr>
                <a:spLocks/>
              </p:cNvSpPr>
              <p:nvPr/>
            </p:nvSpPr>
            <p:spPr bwMode="auto">
              <a:xfrm>
                <a:off x="5379468" y="9645993"/>
                <a:ext cx="48792" cy="52278"/>
              </a:xfrm>
              <a:custGeom>
                <a:avLst/>
                <a:gdLst>
                  <a:gd name="T0" fmla="*/ 24 w 28"/>
                  <a:gd name="T1" fmla="*/ 4 h 30"/>
                  <a:gd name="T2" fmla="*/ 28 w 28"/>
                  <a:gd name="T3" fmla="*/ 8 h 30"/>
                  <a:gd name="T4" fmla="*/ 28 w 28"/>
                  <a:gd name="T5" fmla="*/ 12 h 30"/>
                  <a:gd name="T6" fmla="*/ 28 w 28"/>
                  <a:gd name="T7" fmla="*/ 12 h 30"/>
                  <a:gd name="T8" fmla="*/ 24 w 28"/>
                  <a:gd name="T9" fmla="*/ 12 h 30"/>
                  <a:gd name="T10" fmla="*/ 24 w 28"/>
                  <a:gd name="T11" fmla="*/ 16 h 30"/>
                  <a:gd name="T12" fmla="*/ 24 w 28"/>
                  <a:gd name="T13" fmla="*/ 16 h 30"/>
                  <a:gd name="T14" fmla="*/ 20 w 28"/>
                  <a:gd name="T15" fmla="*/ 16 h 30"/>
                  <a:gd name="T16" fmla="*/ 20 w 28"/>
                  <a:gd name="T17" fmla="*/ 16 h 30"/>
                  <a:gd name="T18" fmla="*/ 20 w 28"/>
                  <a:gd name="T19" fmla="*/ 16 h 30"/>
                  <a:gd name="T20" fmla="*/ 16 w 28"/>
                  <a:gd name="T21" fmla="*/ 18 h 30"/>
                  <a:gd name="T22" fmla="*/ 16 w 28"/>
                  <a:gd name="T23" fmla="*/ 18 h 30"/>
                  <a:gd name="T24" fmla="*/ 16 w 28"/>
                  <a:gd name="T25" fmla="*/ 18 h 30"/>
                  <a:gd name="T26" fmla="*/ 12 w 28"/>
                  <a:gd name="T27" fmla="*/ 18 h 30"/>
                  <a:gd name="T28" fmla="*/ 12 w 28"/>
                  <a:gd name="T29" fmla="*/ 18 h 30"/>
                  <a:gd name="T30" fmla="*/ 16 w 28"/>
                  <a:gd name="T31" fmla="*/ 22 h 30"/>
                  <a:gd name="T32" fmla="*/ 16 w 28"/>
                  <a:gd name="T33" fmla="*/ 22 h 30"/>
                  <a:gd name="T34" fmla="*/ 16 w 28"/>
                  <a:gd name="T35" fmla="*/ 18 h 30"/>
                  <a:gd name="T36" fmla="*/ 20 w 28"/>
                  <a:gd name="T37" fmla="*/ 18 h 30"/>
                  <a:gd name="T38" fmla="*/ 20 w 28"/>
                  <a:gd name="T39" fmla="*/ 18 h 30"/>
                  <a:gd name="T40" fmla="*/ 20 w 28"/>
                  <a:gd name="T41" fmla="*/ 18 h 30"/>
                  <a:gd name="T42" fmla="*/ 20 w 28"/>
                  <a:gd name="T43" fmla="*/ 18 h 30"/>
                  <a:gd name="T44" fmla="*/ 24 w 28"/>
                  <a:gd name="T45" fmla="*/ 18 h 30"/>
                  <a:gd name="T46" fmla="*/ 24 w 28"/>
                  <a:gd name="T47" fmla="*/ 22 h 30"/>
                  <a:gd name="T48" fmla="*/ 24 w 28"/>
                  <a:gd name="T49" fmla="*/ 22 h 30"/>
                  <a:gd name="T50" fmla="*/ 24 w 28"/>
                  <a:gd name="T51" fmla="*/ 26 h 30"/>
                  <a:gd name="T52" fmla="*/ 20 w 28"/>
                  <a:gd name="T53" fmla="*/ 30 h 30"/>
                  <a:gd name="T54" fmla="*/ 20 w 28"/>
                  <a:gd name="T55" fmla="*/ 30 h 30"/>
                  <a:gd name="T56" fmla="*/ 16 w 28"/>
                  <a:gd name="T57" fmla="*/ 30 h 30"/>
                  <a:gd name="T58" fmla="*/ 16 w 28"/>
                  <a:gd name="T59" fmla="*/ 30 h 30"/>
                  <a:gd name="T60" fmla="*/ 16 w 28"/>
                  <a:gd name="T61" fmla="*/ 30 h 30"/>
                  <a:gd name="T62" fmla="*/ 16 w 28"/>
                  <a:gd name="T63" fmla="*/ 30 h 30"/>
                  <a:gd name="T64" fmla="*/ 12 w 28"/>
                  <a:gd name="T65" fmla="*/ 30 h 30"/>
                  <a:gd name="T66" fmla="*/ 8 w 28"/>
                  <a:gd name="T67" fmla="*/ 30 h 30"/>
                  <a:gd name="T68" fmla="*/ 8 w 28"/>
                  <a:gd name="T69" fmla="*/ 30 h 30"/>
                  <a:gd name="T70" fmla="*/ 4 w 28"/>
                  <a:gd name="T71" fmla="*/ 30 h 30"/>
                  <a:gd name="T72" fmla="*/ 4 w 28"/>
                  <a:gd name="T73" fmla="*/ 30 h 30"/>
                  <a:gd name="T74" fmla="*/ 4 w 28"/>
                  <a:gd name="T75" fmla="*/ 30 h 30"/>
                  <a:gd name="T76" fmla="*/ 4 w 28"/>
                  <a:gd name="T77" fmla="*/ 30 h 30"/>
                  <a:gd name="T78" fmla="*/ 4 w 28"/>
                  <a:gd name="T79" fmla="*/ 26 h 30"/>
                  <a:gd name="T80" fmla="*/ 4 w 28"/>
                  <a:gd name="T81" fmla="*/ 26 h 30"/>
                  <a:gd name="T82" fmla="*/ 0 w 28"/>
                  <a:gd name="T83" fmla="*/ 22 h 30"/>
                  <a:gd name="T84" fmla="*/ 4 w 28"/>
                  <a:gd name="T85" fmla="*/ 18 h 30"/>
                  <a:gd name="T86" fmla="*/ 4 w 28"/>
                  <a:gd name="T87" fmla="*/ 16 h 30"/>
                  <a:gd name="T88" fmla="*/ 8 w 28"/>
                  <a:gd name="T89" fmla="*/ 12 h 30"/>
                  <a:gd name="T90" fmla="*/ 8 w 28"/>
                  <a:gd name="T91" fmla="*/ 12 h 30"/>
                  <a:gd name="T92" fmla="*/ 8 w 28"/>
                  <a:gd name="T93" fmla="*/ 8 h 30"/>
                  <a:gd name="T94" fmla="*/ 12 w 28"/>
                  <a:gd name="T95" fmla="*/ 8 h 30"/>
                  <a:gd name="T96" fmla="*/ 12 w 28"/>
                  <a:gd name="T97" fmla="*/ 4 h 30"/>
                  <a:gd name="T98" fmla="*/ 12 w 28"/>
                  <a:gd name="T99" fmla="*/ 4 h 30"/>
                  <a:gd name="T100" fmla="*/ 12 w 28"/>
                  <a:gd name="T101" fmla="*/ 4 h 30"/>
                  <a:gd name="T102" fmla="*/ 16 w 28"/>
                  <a:gd name="T103" fmla="*/ 4 h 30"/>
                  <a:gd name="T104" fmla="*/ 16 w 28"/>
                  <a:gd name="T105" fmla="*/ 4 h 30"/>
                  <a:gd name="T106" fmla="*/ 16 w 28"/>
                  <a:gd name="T107" fmla="*/ 8 h 30"/>
                  <a:gd name="T108" fmla="*/ 16 w 28"/>
                  <a:gd name="T109" fmla="*/ 4 h 30"/>
                  <a:gd name="T110" fmla="*/ 20 w 28"/>
                  <a:gd name="T111" fmla="*/ 0 h 30"/>
                  <a:gd name="T112" fmla="*/ 24 w 28"/>
                  <a:gd name="T113" fmla="*/ 0 h 30"/>
                  <a:gd name="T114" fmla="*/ 24 w 28"/>
                  <a:gd name="T115" fmla="*/ 4 h 30"/>
                  <a:gd name="T116" fmla="*/ 24 w 28"/>
                  <a:gd name="T117" fmla="*/ 4 h 30"/>
                  <a:gd name="T118" fmla="*/ 24 w 28"/>
                  <a:gd name="T11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30">
                    <a:moveTo>
                      <a:pt x="24" y="4"/>
                    </a:moveTo>
                    <a:lnTo>
                      <a:pt x="24" y="4"/>
                    </a:lnTo>
                    <a:lnTo>
                      <a:pt x="28" y="8"/>
                    </a:lnTo>
                    <a:lnTo>
                      <a:pt x="28" y="8"/>
                    </a:lnTo>
                    <a:lnTo>
                      <a:pt x="28" y="8"/>
                    </a:lnTo>
                    <a:lnTo>
                      <a:pt x="28" y="12"/>
                    </a:lnTo>
                    <a:lnTo>
                      <a:pt x="28" y="12"/>
                    </a:lnTo>
                    <a:lnTo>
                      <a:pt x="28" y="12"/>
                    </a:lnTo>
                    <a:lnTo>
                      <a:pt x="28" y="12"/>
                    </a:lnTo>
                    <a:lnTo>
                      <a:pt x="24" y="12"/>
                    </a:lnTo>
                    <a:lnTo>
                      <a:pt x="24" y="16"/>
                    </a:lnTo>
                    <a:lnTo>
                      <a:pt x="24" y="16"/>
                    </a:lnTo>
                    <a:lnTo>
                      <a:pt x="24" y="16"/>
                    </a:lnTo>
                    <a:lnTo>
                      <a:pt x="24" y="16"/>
                    </a:lnTo>
                    <a:lnTo>
                      <a:pt x="24" y="16"/>
                    </a:lnTo>
                    <a:lnTo>
                      <a:pt x="20" y="16"/>
                    </a:lnTo>
                    <a:lnTo>
                      <a:pt x="20" y="16"/>
                    </a:lnTo>
                    <a:lnTo>
                      <a:pt x="20" y="16"/>
                    </a:lnTo>
                    <a:lnTo>
                      <a:pt x="20" y="16"/>
                    </a:lnTo>
                    <a:lnTo>
                      <a:pt x="20" y="16"/>
                    </a:lnTo>
                    <a:lnTo>
                      <a:pt x="16" y="18"/>
                    </a:lnTo>
                    <a:lnTo>
                      <a:pt x="16" y="18"/>
                    </a:lnTo>
                    <a:lnTo>
                      <a:pt x="16" y="18"/>
                    </a:lnTo>
                    <a:lnTo>
                      <a:pt x="16" y="18"/>
                    </a:lnTo>
                    <a:lnTo>
                      <a:pt x="16" y="18"/>
                    </a:lnTo>
                    <a:lnTo>
                      <a:pt x="16" y="18"/>
                    </a:lnTo>
                    <a:lnTo>
                      <a:pt x="16" y="18"/>
                    </a:lnTo>
                    <a:lnTo>
                      <a:pt x="12" y="18"/>
                    </a:lnTo>
                    <a:lnTo>
                      <a:pt x="12" y="18"/>
                    </a:lnTo>
                    <a:lnTo>
                      <a:pt x="12" y="18"/>
                    </a:lnTo>
                    <a:lnTo>
                      <a:pt x="12" y="22"/>
                    </a:lnTo>
                    <a:lnTo>
                      <a:pt x="16" y="22"/>
                    </a:lnTo>
                    <a:lnTo>
                      <a:pt x="16" y="22"/>
                    </a:lnTo>
                    <a:lnTo>
                      <a:pt x="16" y="22"/>
                    </a:lnTo>
                    <a:lnTo>
                      <a:pt x="16" y="22"/>
                    </a:lnTo>
                    <a:lnTo>
                      <a:pt x="16" y="18"/>
                    </a:lnTo>
                    <a:lnTo>
                      <a:pt x="16" y="18"/>
                    </a:lnTo>
                    <a:lnTo>
                      <a:pt x="20" y="18"/>
                    </a:lnTo>
                    <a:lnTo>
                      <a:pt x="20" y="18"/>
                    </a:lnTo>
                    <a:lnTo>
                      <a:pt x="20" y="18"/>
                    </a:lnTo>
                    <a:lnTo>
                      <a:pt x="20" y="18"/>
                    </a:lnTo>
                    <a:lnTo>
                      <a:pt x="20" y="18"/>
                    </a:lnTo>
                    <a:lnTo>
                      <a:pt x="20" y="18"/>
                    </a:lnTo>
                    <a:lnTo>
                      <a:pt x="20" y="18"/>
                    </a:lnTo>
                    <a:lnTo>
                      <a:pt x="24" y="18"/>
                    </a:lnTo>
                    <a:lnTo>
                      <a:pt x="24" y="18"/>
                    </a:lnTo>
                    <a:lnTo>
                      <a:pt x="24" y="22"/>
                    </a:lnTo>
                    <a:lnTo>
                      <a:pt x="24" y="22"/>
                    </a:lnTo>
                    <a:lnTo>
                      <a:pt x="24" y="22"/>
                    </a:lnTo>
                    <a:lnTo>
                      <a:pt x="24" y="22"/>
                    </a:lnTo>
                    <a:lnTo>
                      <a:pt x="24" y="22"/>
                    </a:lnTo>
                    <a:lnTo>
                      <a:pt x="24" y="26"/>
                    </a:lnTo>
                    <a:lnTo>
                      <a:pt x="20" y="26"/>
                    </a:lnTo>
                    <a:lnTo>
                      <a:pt x="20" y="30"/>
                    </a:lnTo>
                    <a:lnTo>
                      <a:pt x="20" y="30"/>
                    </a:lnTo>
                    <a:lnTo>
                      <a:pt x="20" y="30"/>
                    </a:lnTo>
                    <a:lnTo>
                      <a:pt x="20" y="30"/>
                    </a:lnTo>
                    <a:lnTo>
                      <a:pt x="16" y="30"/>
                    </a:lnTo>
                    <a:lnTo>
                      <a:pt x="16" y="30"/>
                    </a:lnTo>
                    <a:lnTo>
                      <a:pt x="16" y="30"/>
                    </a:lnTo>
                    <a:lnTo>
                      <a:pt x="16" y="30"/>
                    </a:lnTo>
                    <a:lnTo>
                      <a:pt x="16" y="30"/>
                    </a:lnTo>
                    <a:lnTo>
                      <a:pt x="16" y="30"/>
                    </a:lnTo>
                    <a:lnTo>
                      <a:pt x="16" y="30"/>
                    </a:lnTo>
                    <a:lnTo>
                      <a:pt x="12" y="30"/>
                    </a:lnTo>
                    <a:lnTo>
                      <a:pt x="12" y="30"/>
                    </a:lnTo>
                    <a:lnTo>
                      <a:pt x="12" y="30"/>
                    </a:lnTo>
                    <a:lnTo>
                      <a:pt x="8" y="30"/>
                    </a:lnTo>
                    <a:lnTo>
                      <a:pt x="8" y="30"/>
                    </a:lnTo>
                    <a:lnTo>
                      <a:pt x="8" y="30"/>
                    </a:lnTo>
                    <a:lnTo>
                      <a:pt x="4" y="30"/>
                    </a:lnTo>
                    <a:lnTo>
                      <a:pt x="4" y="30"/>
                    </a:lnTo>
                    <a:lnTo>
                      <a:pt x="4" y="30"/>
                    </a:lnTo>
                    <a:lnTo>
                      <a:pt x="4" y="30"/>
                    </a:lnTo>
                    <a:lnTo>
                      <a:pt x="4" y="30"/>
                    </a:lnTo>
                    <a:lnTo>
                      <a:pt x="4" y="30"/>
                    </a:lnTo>
                    <a:lnTo>
                      <a:pt x="4" y="30"/>
                    </a:lnTo>
                    <a:lnTo>
                      <a:pt x="4" y="30"/>
                    </a:lnTo>
                    <a:lnTo>
                      <a:pt x="4" y="30"/>
                    </a:lnTo>
                    <a:lnTo>
                      <a:pt x="4" y="26"/>
                    </a:lnTo>
                    <a:lnTo>
                      <a:pt x="4" y="26"/>
                    </a:lnTo>
                    <a:lnTo>
                      <a:pt x="4" y="26"/>
                    </a:lnTo>
                    <a:lnTo>
                      <a:pt x="4" y="22"/>
                    </a:lnTo>
                    <a:lnTo>
                      <a:pt x="0" y="22"/>
                    </a:lnTo>
                    <a:lnTo>
                      <a:pt x="4" y="18"/>
                    </a:lnTo>
                    <a:lnTo>
                      <a:pt x="4" y="18"/>
                    </a:lnTo>
                    <a:lnTo>
                      <a:pt x="4" y="16"/>
                    </a:lnTo>
                    <a:lnTo>
                      <a:pt x="4" y="16"/>
                    </a:lnTo>
                    <a:lnTo>
                      <a:pt x="4" y="16"/>
                    </a:lnTo>
                    <a:lnTo>
                      <a:pt x="8" y="12"/>
                    </a:lnTo>
                    <a:lnTo>
                      <a:pt x="8" y="12"/>
                    </a:lnTo>
                    <a:lnTo>
                      <a:pt x="8" y="12"/>
                    </a:lnTo>
                    <a:lnTo>
                      <a:pt x="8" y="8"/>
                    </a:lnTo>
                    <a:lnTo>
                      <a:pt x="8" y="8"/>
                    </a:lnTo>
                    <a:lnTo>
                      <a:pt x="12" y="8"/>
                    </a:lnTo>
                    <a:lnTo>
                      <a:pt x="12" y="8"/>
                    </a:lnTo>
                    <a:lnTo>
                      <a:pt x="12" y="4"/>
                    </a:lnTo>
                    <a:lnTo>
                      <a:pt x="12" y="4"/>
                    </a:lnTo>
                    <a:lnTo>
                      <a:pt x="12" y="4"/>
                    </a:lnTo>
                    <a:lnTo>
                      <a:pt x="12" y="4"/>
                    </a:lnTo>
                    <a:lnTo>
                      <a:pt x="12" y="4"/>
                    </a:lnTo>
                    <a:lnTo>
                      <a:pt x="12" y="4"/>
                    </a:lnTo>
                    <a:lnTo>
                      <a:pt x="12" y="4"/>
                    </a:lnTo>
                    <a:lnTo>
                      <a:pt x="16" y="4"/>
                    </a:lnTo>
                    <a:lnTo>
                      <a:pt x="16" y="4"/>
                    </a:lnTo>
                    <a:lnTo>
                      <a:pt x="16" y="4"/>
                    </a:lnTo>
                    <a:lnTo>
                      <a:pt x="16" y="8"/>
                    </a:lnTo>
                    <a:lnTo>
                      <a:pt x="16" y="8"/>
                    </a:lnTo>
                    <a:lnTo>
                      <a:pt x="16" y="4"/>
                    </a:lnTo>
                    <a:lnTo>
                      <a:pt x="16" y="4"/>
                    </a:lnTo>
                    <a:lnTo>
                      <a:pt x="16" y="4"/>
                    </a:lnTo>
                    <a:lnTo>
                      <a:pt x="20" y="0"/>
                    </a:lnTo>
                    <a:lnTo>
                      <a:pt x="24" y="0"/>
                    </a:lnTo>
                    <a:lnTo>
                      <a:pt x="24" y="0"/>
                    </a:lnTo>
                    <a:lnTo>
                      <a:pt x="24" y="0"/>
                    </a:lnTo>
                    <a:lnTo>
                      <a:pt x="24" y="4"/>
                    </a:lnTo>
                    <a:lnTo>
                      <a:pt x="24" y="4"/>
                    </a:lnTo>
                    <a:lnTo>
                      <a:pt x="24" y="4"/>
                    </a:lnTo>
                    <a:lnTo>
                      <a:pt x="24" y="4"/>
                    </a:lnTo>
                    <a:lnTo>
                      <a:pt x="24" y="4"/>
                    </a:lnTo>
                    <a:lnTo>
                      <a:pt x="2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5" name="Freeform 142">
                <a:extLst>
                  <a:ext uri="{FF2B5EF4-FFF2-40B4-BE49-F238E27FC236}">
                    <a16:creationId xmlns:a16="http://schemas.microsoft.com/office/drawing/2014/main" id="{62B23577-F29B-4C5A-AE0C-84DA767764AD}"/>
                  </a:ext>
                </a:extLst>
              </p:cNvPr>
              <p:cNvSpPr>
                <a:spLocks/>
              </p:cNvSpPr>
              <p:nvPr/>
            </p:nvSpPr>
            <p:spPr bwMode="auto">
              <a:xfrm>
                <a:off x="4964733" y="9060485"/>
                <a:ext cx="296239" cy="299724"/>
              </a:xfrm>
              <a:custGeom>
                <a:avLst/>
                <a:gdLst>
                  <a:gd name="T0" fmla="*/ 108 w 170"/>
                  <a:gd name="T1" fmla="*/ 8 h 172"/>
                  <a:gd name="T2" fmla="*/ 118 w 170"/>
                  <a:gd name="T3" fmla="*/ 12 h 172"/>
                  <a:gd name="T4" fmla="*/ 130 w 170"/>
                  <a:gd name="T5" fmla="*/ 8 h 172"/>
                  <a:gd name="T6" fmla="*/ 138 w 170"/>
                  <a:gd name="T7" fmla="*/ 18 h 172"/>
                  <a:gd name="T8" fmla="*/ 142 w 170"/>
                  <a:gd name="T9" fmla="*/ 34 h 172"/>
                  <a:gd name="T10" fmla="*/ 142 w 170"/>
                  <a:gd name="T11" fmla="*/ 48 h 172"/>
                  <a:gd name="T12" fmla="*/ 138 w 170"/>
                  <a:gd name="T13" fmla="*/ 64 h 172"/>
                  <a:gd name="T14" fmla="*/ 130 w 170"/>
                  <a:gd name="T15" fmla="*/ 68 h 172"/>
                  <a:gd name="T16" fmla="*/ 122 w 170"/>
                  <a:gd name="T17" fmla="*/ 60 h 172"/>
                  <a:gd name="T18" fmla="*/ 114 w 170"/>
                  <a:gd name="T19" fmla="*/ 46 h 172"/>
                  <a:gd name="T20" fmla="*/ 112 w 170"/>
                  <a:gd name="T21" fmla="*/ 30 h 172"/>
                  <a:gd name="T22" fmla="*/ 112 w 170"/>
                  <a:gd name="T23" fmla="*/ 42 h 172"/>
                  <a:gd name="T24" fmla="*/ 114 w 170"/>
                  <a:gd name="T25" fmla="*/ 52 h 172"/>
                  <a:gd name="T26" fmla="*/ 122 w 170"/>
                  <a:gd name="T27" fmla="*/ 64 h 172"/>
                  <a:gd name="T28" fmla="*/ 122 w 170"/>
                  <a:gd name="T29" fmla="*/ 72 h 172"/>
                  <a:gd name="T30" fmla="*/ 126 w 170"/>
                  <a:gd name="T31" fmla="*/ 82 h 172"/>
                  <a:gd name="T32" fmla="*/ 134 w 170"/>
                  <a:gd name="T33" fmla="*/ 98 h 172"/>
                  <a:gd name="T34" fmla="*/ 142 w 170"/>
                  <a:gd name="T35" fmla="*/ 112 h 172"/>
                  <a:gd name="T36" fmla="*/ 144 w 170"/>
                  <a:gd name="T37" fmla="*/ 124 h 172"/>
                  <a:gd name="T38" fmla="*/ 152 w 170"/>
                  <a:gd name="T39" fmla="*/ 134 h 172"/>
                  <a:gd name="T40" fmla="*/ 152 w 170"/>
                  <a:gd name="T41" fmla="*/ 142 h 172"/>
                  <a:gd name="T42" fmla="*/ 152 w 170"/>
                  <a:gd name="T43" fmla="*/ 158 h 172"/>
                  <a:gd name="T44" fmla="*/ 164 w 170"/>
                  <a:gd name="T45" fmla="*/ 164 h 172"/>
                  <a:gd name="T46" fmla="*/ 170 w 170"/>
                  <a:gd name="T47" fmla="*/ 172 h 172"/>
                  <a:gd name="T48" fmla="*/ 156 w 170"/>
                  <a:gd name="T49" fmla="*/ 172 h 172"/>
                  <a:gd name="T50" fmla="*/ 142 w 170"/>
                  <a:gd name="T51" fmla="*/ 172 h 172"/>
                  <a:gd name="T52" fmla="*/ 122 w 170"/>
                  <a:gd name="T53" fmla="*/ 172 h 172"/>
                  <a:gd name="T54" fmla="*/ 100 w 170"/>
                  <a:gd name="T55" fmla="*/ 172 h 172"/>
                  <a:gd name="T56" fmla="*/ 92 w 170"/>
                  <a:gd name="T57" fmla="*/ 168 h 172"/>
                  <a:gd name="T58" fmla="*/ 82 w 170"/>
                  <a:gd name="T59" fmla="*/ 172 h 172"/>
                  <a:gd name="T60" fmla="*/ 62 w 170"/>
                  <a:gd name="T61" fmla="*/ 172 h 172"/>
                  <a:gd name="T62" fmla="*/ 42 w 170"/>
                  <a:gd name="T63" fmla="*/ 172 h 172"/>
                  <a:gd name="T64" fmla="*/ 26 w 170"/>
                  <a:gd name="T65" fmla="*/ 172 h 172"/>
                  <a:gd name="T66" fmla="*/ 4 w 170"/>
                  <a:gd name="T67" fmla="*/ 172 h 172"/>
                  <a:gd name="T68" fmla="*/ 4 w 170"/>
                  <a:gd name="T69" fmla="*/ 130 h 172"/>
                  <a:gd name="T70" fmla="*/ 4 w 170"/>
                  <a:gd name="T71" fmla="*/ 102 h 172"/>
                  <a:gd name="T72" fmla="*/ 4 w 170"/>
                  <a:gd name="T73" fmla="*/ 82 h 172"/>
                  <a:gd name="T74" fmla="*/ 4 w 170"/>
                  <a:gd name="T75" fmla="*/ 64 h 172"/>
                  <a:gd name="T76" fmla="*/ 4 w 170"/>
                  <a:gd name="T77" fmla="*/ 42 h 172"/>
                  <a:gd name="T78" fmla="*/ 0 w 170"/>
                  <a:gd name="T79" fmla="*/ 26 h 172"/>
                  <a:gd name="T80" fmla="*/ 4 w 170"/>
                  <a:gd name="T81" fmla="*/ 12 h 172"/>
                  <a:gd name="T82" fmla="*/ 4 w 170"/>
                  <a:gd name="T83" fmla="*/ 0 h 172"/>
                  <a:gd name="T84" fmla="*/ 18 w 170"/>
                  <a:gd name="T85" fmla="*/ 0 h 172"/>
                  <a:gd name="T86" fmla="*/ 30 w 170"/>
                  <a:gd name="T87" fmla="*/ 4 h 172"/>
                  <a:gd name="T88" fmla="*/ 42 w 170"/>
                  <a:gd name="T89" fmla="*/ 8 h 172"/>
                  <a:gd name="T90" fmla="*/ 56 w 170"/>
                  <a:gd name="T91" fmla="*/ 12 h 172"/>
                  <a:gd name="T92" fmla="*/ 70 w 170"/>
                  <a:gd name="T93" fmla="*/ 12 h 172"/>
                  <a:gd name="T94" fmla="*/ 74 w 170"/>
                  <a:gd name="T95" fmla="*/ 8 h 172"/>
                  <a:gd name="T96" fmla="*/ 78 w 170"/>
                  <a:gd name="T97" fmla="*/ 4 h 172"/>
                  <a:gd name="T98" fmla="*/ 86 w 170"/>
                  <a:gd name="T99" fmla="*/ 4 h 172"/>
                  <a:gd name="T100" fmla="*/ 88 w 170"/>
                  <a:gd name="T101" fmla="*/ 0 h 172"/>
                  <a:gd name="T102" fmla="*/ 100 w 170"/>
                  <a:gd name="T103" fmla="*/ 4 h 172"/>
                  <a:gd name="T104" fmla="*/ 100 w 170"/>
                  <a:gd name="T105" fmla="*/ 4 h 172"/>
                  <a:gd name="T106" fmla="*/ 104 w 170"/>
                  <a:gd name="T107"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72">
                    <a:moveTo>
                      <a:pt x="104" y="8"/>
                    </a:moveTo>
                    <a:lnTo>
                      <a:pt x="108" y="8"/>
                    </a:lnTo>
                    <a:lnTo>
                      <a:pt x="104" y="8"/>
                    </a:lnTo>
                    <a:lnTo>
                      <a:pt x="108" y="8"/>
                    </a:lnTo>
                    <a:lnTo>
                      <a:pt x="112" y="12"/>
                    </a:lnTo>
                    <a:lnTo>
                      <a:pt x="114" y="8"/>
                    </a:lnTo>
                    <a:lnTo>
                      <a:pt x="118" y="8"/>
                    </a:lnTo>
                    <a:lnTo>
                      <a:pt x="118" y="12"/>
                    </a:lnTo>
                    <a:lnTo>
                      <a:pt x="118" y="8"/>
                    </a:lnTo>
                    <a:lnTo>
                      <a:pt x="122" y="8"/>
                    </a:lnTo>
                    <a:lnTo>
                      <a:pt x="126" y="8"/>
                    </a:lnTo>
                    <a:lnTo>
                      <a:pt x="130" y="8"/>
                    </a:lnTo>
                    <a:lnTo>
                      <a:pt x="134" y="4"/>
                    </a:lnTo>
                    <a:lnTo>
                      <a:pt x="134" y="8"/>
                    </a:lnTo>
                    <a:lnTo>
                      <a:pt x="138" y="16"/>
                    </a:lnTo>
                    <a:lnTo>
                      <a:pt x="138" y="18"/>
                    </a:lnTo>
                    <a:lnTo>
                      <a:pt x="138" y="22"/>
                    </a:lnTo>
                    <a:lnTo>
                      <a:pt x="142" y="26"/>
                    </a:lnTo>
                    <a:lnTo>
                      <a:pt x="142" y="30"/>
                    </a:lnTo>
                    <a:lnTo>
                      <a:pt x="142" y="34"/>
                    </a:lnTo>
                    <a:lnTo>
                      <a:pt x="142" y="38"/>
                    </a:lnTo>
                    <a:lnTo>
                      <a:pt x="142" y="42"/>
                    </a:lnTo>
                    <a:lnTo>
                      <a:pt x="142" y="46"/>
                    </a:lnTo>
                    <a:lnTo>
                      <a:pt x="142" y="48"/>
                    </a:lnTo>
                    <a:lnTo>
                      <a:pt x="138" y="52"/>
                    </a:lnTo>
                    <a:lnTo>
                      <a:pt x="138" y="56"/>
                    </a:lnTo>
                    <a:lnTo>
                      <a:pt x="138" y="60"/>
                    </a:lnTo>
                    <a:lnTo>
                      <a:pt x="138" y="64"/>
                    </a:lnTo>
                    <a:lnTo>
                      <a:pt x="138" y="68"/>
                    </a:lnTo>
                    <a:lnTo>
                      <a:pt x="134" y="68"/>
                    </a:lnTo>
                    <a:lnTo>
                      <a:pt x="134" y="72"/>
                    </a:lnTo>
                    <a:lnTo>
                      <a:pt x="130" y="68"/>
                    </a:lnTo>
                    <a:lnTo>
                      <a:pt x="126" y="68"/>
                    </a:lnTo>
                    <a:lnTo>
                      <a:pt x="126" y="64"/>
                    </a:lnTo>
                    <a:lnTo>
                      <a:pt x="126" y="60"/>
                    </a:lnTo>
                    <a:lnTo>
                      <a:pt x="122" y="60"/>
                    </a:lnTo>
                    <a:lnTo>
                      <a:pt x="118" y="56"/>
                    </a:lnTo>
                    <a:lnTo>
                      <a:pt x="118" y="52"/>
                    </a:lnTo>
                    <a:lnTo>
                      <a:pt x="118" y="48"/>
                    </a:lnTo>
                    <a:lnTo>
                      <a:pt x="114" y="46"/>
                    </a:lnTo>
                    <a:lnTo>
                      <a:pt x="112" y="42"/>
                    </a:lnTo>
                    <a:lnTo>
                      <a:pt x="112" y="38"/>
                    </a:lnTo>
                    <a:lnTo>
                      <a:pt x="112" y="34"/>
                    </a:lnTo>
                    <a:lnTo>
                      <a:pt x="112" y="30"/>
                    </a:lnTo>
                    <a:lnTo>
                      <a:pt x="108" y="30"/>
                    </a:lnTo>
                    <a:lnTo>
                      <a:pt x="108" y="34"/>
                    </a:lnTo>
                    <a:lnTo>
                      <a:pt x="108" y="38"/>
                    </a:lnTo>
                    <a:lnTo>
                      <a:pt x="112" y="42"/>
                    </a:lnTo>
                    <a:lnTo>
                      <a:pt x="112" y="46"/>
                    </a:lnTo>
                    <a:lnTo>
                      <a:pt x="112" y="48"/>
                    </a:lnTo>
                    <a:lnTo>
                      <a:pt x="112" y="52"/>
                    </a:lnTo>
                    <a:lnTo>
                      <a:pt x="114" y="52"/>
                    </a:lnTo>
                    <a:lnTo>
                      <a:pt x="114" y="56"/>
                    </a:lnTo>
                    <a:lnTo>
                      <a:pt x="118" y="60"/>
                    </a:lnTo>
                    <a:lnTo>
                      <a:pt x="118" y="64"/>
                    </a:lnTo>
                    <a:lnTo>
                      <a:pt x="122" y="64"/>
                    </a:lnTo>
                    <a:lnTo>
                      <a:pt x="122" y="68"/>
                    </a:lnTo>
                    <a:lnTo>
                      <a:pt x="122" y="72"/>
                    </a:lnTo>
                    <a:lnTo>
                      <a:pt x="122" y="68"/>
                    </a:lnTo>
                    <a:lnTo>
                      <a:pt x="122" y="72"/>
                    </a:lnTo>
                    <a:lnTo>
                      <a:pt x="122" y="74"/>
                    </a:lnTo>
                    <a:lnTo>
                      <a:pt x="126" y="74"/>
                    </a:lnTo>
                    <a:lnTo>
                      <a:pt x="126" y="78"/>
                    </a:lnTo>
                    <a:lnTo>
                      <a:pt x="126" y="82"/>
                    </a:lnTo>
                    <a:lnTo>
                      <a:pt x="130" y="86"/>
                    </a:lnTo>
                    <a:lnTo>
                      <a:pt x="130" y="90"/>
                    </a:lnTo>
                    <a:lnTo>
                      <a:pt x="130" y="94"/>
                    </a:lnTo>
                    <a:lnTo>
                      <a:pt x="134" y="98"/>
                    </a:lnTo>
                    <a:lnTo>
                      <a:pt x="134" y="102"/>
                    </a:lnTo>
                    <a:lnTo>
                      <a:pt x="138" y="104"/>
                    </a:lnTo>
                    <a:lnTo>
                      <a:pt x="138" y="108"/>
                    </a:lnTo>
                    <a:lnTo>
                      <a:pt x="142" y="112"/>
                    </a:lnTo>
                    <a:lnTo>
                      <a:pt x="142" y="116"/>
                    </a:lnTo>
                    <a:lnTo>
                      <a:pt x="142" y="120"/>
                    </a:lnTo>
                    <a:lnTo>
                      <a:pt x="144" y="120"/>
                    </a:lnTo>
                    <a:lnTo>
                      <a:pt x="144" y="124"/>
                    </a:lnTo>
                    <a:lnTo>
                      <a:pt x="144" y="128"/>
                    </a:lnTo>
                    <a:lnTo>
                      <a:pt x="148" y="130"/>
                    </a:lnTo>
                    <a:lnTo>
                      <a:pt x="148" y="134"/>
                    </a:lnTo>
                    <a:lnTo>
                      <a:pt x="152" y="134"/>
                    </a:lnTo>
                    <a:lnTo>
                      <a:pt x="152" y="138"/>
                    </a:lnTo>
                    <a:lnTo>
                      <a:pt x="156" y="138"/>
                    </a:lnTo>
                    <a:lnTo>
                      <a:pt x="152" y="138"/>
                    </a:lnTo>
                    <a:lnTo>
                      <a:pt x="152" y="142"/>
                    </a:lnTo>
                    <a:lnTo>
                      <a:pt x="152" y="146"/>
                    </a:lnTo>
                    <a:lnTo>
                      <a:pt x="152" y="150"/>
                    </a:lnTo>
                    <a:lnTo>
                      <a:pt x="152" y="154"/>
                    </a:lnTo>
                    <a:lnTo>
                      <a:pt x="152" y="158"/>
                    </a:lnTo>
                    <a:lnTo>
                      <a:pt x="156" y="158"/>
                    </a:lnTo>
                    <a:lnTo>
                      <a:pt x="156" y="160"/>
                    </a:lnTo>
                    <a:lnTo>
                      <a:pt x="160" y="160"/>
                    </a:lnTo>
                    <a:lnTo>
                      <a:pt x="164" y="164"/>
                    </a:lnTo>
                    <a:lnTo>
                      <a:pt x="164" y="168"/>
                    </a:lnTo>
                    <a:lnTo>
                      <a:pt x="168" y="168"/>
                    </a:lnTo>
                    <a:lnTo>
                      <a:pt x="168" y="172"/>
                    </a:lnTo>
                    <a:lnTo>
                      <a:pt x="170" y="172"/>
                    </a:lnTo>
                    <a:lnTo>
                      <a:pt x="168" y="172"/>
                    </a:lnTo>
                    <a:lnTo>
                      <a:pt x="164" y="172"/>
                    </a:lnTo>
                    <a:lnTo>
                      <a:pt x="160" y="172"/>
                    </a:lnTo>
                    <a:lnTo>
                      <a:pt x="156" y="172"/>
                    </a:lnTo>
                    <a:lnTo>
                      <a:pt x="152" y="172"/>
                    </a:lnTo>
                    <a:lnTo>
                      <a:pt x="148" y="172"/>
                    </a:lnTo>
                    <a:lnTo>
                      <a:pt x="144" y="172"/>
                    </a:lnTo>
                    <a:lnTo>
                      <a:pt x="142" y="172"/>
                    </a:lnTo>
                    <a:lnTo>
                      <a:pt x="134" y="172"/>
                    </a:lnTo>
                    <a:lnTo>
                      <a:pt x="130" y="172"/>
                    </a:lnTo>
                    <a:lnTo>
                      <a:pt x="126" y="172"/>
                    </a:lnTo>
                    <a:lnTo>
                      <a:pt x="122" y="172"/>
                    </a:lnTo>
                    <a:lnTo>
                      <a:pt x="118" y="172"/>
                    </a:lnTo>
                    <a:lnTo>
                      <a:pt x="112" y="172"/>
                    </a:lnTo>
                    <a:lnTo>
                      <a:pt x="108" y="172"/>
                    </a:lnTo>
                    <a:lnTo>
                      <a:pt x="100" y="172"/>
                    </a:lnTo>
                    <a:lnTo>
                      <a:pt x="96" y="172"/>
                    </a:lnTo>
                    <a:lnTo>
                      <a:pt x="92" y="172"/>
                    </a:lnTo>
                    <a:lnTo>
                      <a:pt x="96" y="172"/>
                    </a:lnTo>
                    <a:lnTo>
                      <a:pt x="92" y="168"/>
                    </a:lnTo>
                    <a:lnTo>
                      <a:pt x="92" y="172"/>
                    </a:lnTo>
                    <a:lnTo>
                      <a:pt x="88" y="172"/>
                    </a:lnTo>
                    <a:lnTo>
                      <a:pt x="86" y="172"/>
                    </a:lnTo>
                    <a:lnTo>
                      <a:pt x="82" y="172"/>
                    </a:lnTo>
                    <a:lnTo>
                      <a:pt x="78" y="172"/>
                    </a:lnTo>
                    <a:lnTo>
                      <a:pt x="74" y="172"/>
                    </a:lnTo>
                    <a:lnTo>
                      <a:pt x="66" y="172"/>
                    </a:lnTo>
                    <a:lnTo>
                      <a:pt x="62" y="172"/>
                    </a:lnTo>
                    <a:lnTo>
                      <a:pt x="58" y="172"/>
                    </a:lnTo>
                    <a:lnTo>
                      <a:pt x="56" y="172"/>
                    </a:lnTo>
                    <a:lnTo>
                      <a:pt x="48" y="172"/>
                    </a:lnTo>
                    <a:lnTo>
                      <a:pt x="42" y="172"/>
                    </a:lnTo>
                    <a:lnTo>
                      <a:pt x="38" y="172"/>
                    </a:lnTo>
                    <a:lnTo>
                      <a:pt x="34" y="172"/>
                    </a:lnTo>
                    <a:lnTo>
                      <a:pt x="30" y="172"/>
                    </a:lnTo>
                    <a:lnTo>
                      <a:pt x="26" y="172"/>
                    </a:lnTo>
                    <a:lnTo>
                      <a:pt x="22" y="172"/>
                    </a:lnTo>
                    <a:lnTo>
                      <a:pt x="16" y="172"/>
                    </a:lnTo>
                    <a:lnTo>
                      <a:pt x="8" y="172"/>
                    </a:lnTo>
                    <a:lnTo>
                      <a:pt x="4" y="172"/>
                    </a:lnTo>
                    <a:lnTo>
                      <a:pt x="4" y="168"/>
                    </a:lnTo>
                    <a:lnTo>
                      <a:pt x="4" y="146"/>
                    </a:lnTo>
                    <a:lnTo>
                      <a:pt x="4" y="138"/>
                    </a:lnTo>
                    <a:lnTo>
                      <a:pt x="4" y="130"/>
                    </a:lnTo>
                    <a:lnTo>
                      <a:pt x="4" y="124"/>
                    </a:lnTo>
                    <a:lnTo>
                      <a:pt x="4" y="120"/>
                    </a:lnTo>
                    <a:lnTo>
                      <a:pt x="4" y="112"/>
                    </a:lnTo>
                    <a:lnTo>
                      <a:pt x="4" y="102"/>
                    </a:lnTo>
                    <a:lnTo>
                      <a:pt x="4" y="94"/>
                    </a:lnTo>
                    <a:lnTo>
                      <a:pt x="4" y="90"/>
                    </a:lnTo>
                    <a:lnTo>
                      <a:pt x="4" y="86"/>
                    </a:lnTo>
                    <a:lnTo>
                      <a:pt x="4" y="82"/>
                    </a:lnTo>
                    <a:lnTo>
                      <a:pt x="4" y="74"/>
                    </a:lnTo>
                    <a:lnTo>
                      <a:pt x="4" y="72"/>
                    </a:lnTo>
                    <a:lnTo>
                      <a:pt x="4" y="68"/>
                    </a:lnTo>
                    <a:lnTo>
                      <a:pt x="4" y="64"/>
                    </a:lnTo>
                    <a:lnTo>
                      <a:pt x="4" y="60"/>
                    </a:lnTo>
                    <a:lnTo>
                      <a:pt x="4" y="48"/>
                    </a:lnTo>
                    <a:lnTo>
                      <a:pt x="4" y="46"/>
                    </a:lnTo>
                    <a:lnTo>
                      <a:pt x="4" y="42"/>
                    </a:lnTo>
                    <a:lnTo>
                      <a:pt x="0" y="38"/>
                    </a:lnTo>
                    <a:lnTo>
                      <a:pt x="0" y="34"/>
                    </a:lnTo>
                    <a:lnTo>
                      <a:pt x="0" y="30"/>
                    </a:lnTo>
                    <a:lnTo>
                      <a:pt x="0" y="26"/>
                    </a:lnTo>
                    <a:lnTo>
                      <a:pt x="0" y="22"/>
                    </a:lnTo>
                    <a:lnTo>
                      <a:pt x="4" y="18"/>
                    </a:lnTo>
                    <a:lnTo>
                      <a:pt x="4" y="16"/>
                    </a:lnTo>
                    <a:lnTo>
                      <a:pt x="4" y="12"/>
                    </a:lnTo>
                    <a:lnTo>
                      <a:pt x="0" y="8"/>
                    </a:lnTo>
                    <a:lnTo>
                      <a:pt x="0" y="4"/>
                    </a:lnTo>
                    <a:lnTo>
                      <a:pt x="4" y="4"/>
                    </a:lnTo>
                    <a:lnTo>
                      <a:pt x="4" y="0"/>
                    </a:lnTo>
                    <a:lnTo>
                      <a:pt x="8" y="0"/>
                    </a:lnTo>
                    <a:lnTo>
                      <a:pt x="12" y="0"/>
                    </a:lnTo>
                    <a:lnTo>
                      <a:pt x="16" y="0"/>
                    </a:lnTo>
                    <a:lnTo>
                      <a:pt x="18" y="0"/>
                    </a:lnTo>
                    <a:lnTo>
                      <a:pt x="22" y="0"/>
                    </a:lnTo>
                    <a:lnTo>
                      <a:pt x="26" y="0"/>
                    </a:lnTo>
                    <a:lnTo>
                      <a:pt x="26" y="4"/>
                    </a:lnTo>
                    <a:lnTo>
                      <a:pt x="30" y="4"/>
                    </a:lnTo>
                    <a:lnTo>
                      <a:pt x="34" y="4"/>
                    </a:lnTo>
                    <a:lnTo>
                      <a:pt x="38" y="4"/>
                    </a:lnTo>
                    <a:lnTo>
                      <a:pt x="38" y="8"/>
                    </a:lnTo>
                    <a:lnTo>
                      <a:pt x="42" y="8"/>
                    </a:lnTo>
                    <a:lnTo>
                      <a:pt x="44" y="8"/>
                    </a:lnTo>
                    <a:lnTo>
                      <a:pt x="48" y="12"/>
                    </a:lnTo>
                    <a:lnTo>
                      <a:pt x="52" y="12"/>
                    </a:lnTo>
                    <a:lnTo>
                      <a:pt x="56" y="12"/>
                    </a:lnTo>
                    <a:lnTo>
                      <a:pt x="58" y="16"/>
                    </a:lnTo>
                    <a:lnTo>
                      <a:pt x="62" y="16"/>
                    </a:lnTo>
                    <a:lnTo>
                      <a:pt x="66" y="12"/>
                    </a:lnTo>
                    <a:lnTo>
                      <a:pt x="70" y="12"/>
                    </a:lnTo>
                    <a:lnTo>
                      <a:pt x="70" y="8"/>
                    </a:lnTo>
                    <a:lnTo>
                      <a:pt x="74" y="8"/>
                    </a:lnTo>
                    <a:lnTo>
                      <a:pt x="74" y="4"/>
                    </a:lnTo>
                    <a:lnTo>
                      <a:pt x="74" y="8"/>
                    </a:lnTo>
                    <a:lnTo>
                      <a:pt x="78" y="8"/>
                    </a:lnTo>
                    <a:lnTo>
                      <a:pt x="78" y="4"/>
                    </a:lnTo>
                    <a:lnTo>
                      <a:pt x="78" y="0"/>
                    </a:lnTo>
                    <a:lnTo>
                      <a:pt x="78" y="4"/>
                    </a:lnTo>
                    <a:lnTo>
                      <a:pt x="82" y="4"/>
                    </a:lnTo>
                    <a:lnTo>
                      <a:pt x="82" y="0"/>
                    </a:lnTo>
                    <a:lnTo>
                      <a:pt x="86" y="0"/>
                    </a:lnTo>
                    <a:lnTo>
                      <a:pt x="86" y="4"/>
                    </a:lnTo>
                    <a:lnTo>
                      <a:pt x="82" y="4"/>
                    </a:lnTo>
                    <a:lnTo>
                      <a:pt x="86" y="4"/>
                    </a:lnTo>
                    <a:lnTo>
                      <a:pt x="88" y="4"/>
                    </a:lnTo>
                    <a:lnTo>
                      <a:pt x="88" y="0"/>
                    </a:lnTo>
                    <a:lnTo>
                      <a:pt x="92" y="0"/>
                    </a:lnTo>
                    <a:lnTo>
                      <a:pt x="92" y="4"/>
                    </a:lnTo>
                    <a:lnTo>
                      <a:pt x="96" y="4"/>
                    </a:lnTo>
                    <a:lnTo>
                      <a:pt x="100" y="4"/>
                    </a:lnTo>
                    <a:lnTo>
                      <a:pt x="100" y="0"/>
                    </a:lnTo>
                    <a:lnTo>
                      <a:pt x="100" y="4"/>
                    </a:lnTo>
                    <a:lnTo>
                      <a:pt x="104" y="4"/>
                    </a:lnTo>
                    <a:lnTo>
                      <a:pt x="100" y="4"/>
                    </a:lnTo>
                    <a:lnTo>
                      <a:pt x="100" y="0"/>
                    </a:lnTo>
                    <a:lnTo>
                      <a:pt x="100" y="8"/>
                    </a:lnTo>
                    <a:lnTo>
                      <a:pt x="104" y="8"/>
                    </a:lnTo>
                    <a:lnTo>
                      <a:pt x="104" y="12"/>
                    </a:lnTo>
                    <a:lnTo>
                      <a:pt x="104" y="8"/>
                    </a:lnTo>
                    <a:lnTo>
                      <a:pt x="104" y="8"/>
                    </a:lnTo>
                    <a:lnTo>
                      <a:pt x="104"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6" name="Freeform 143">
                <a:extLst>
                  <a:ext uri="{FF2B5EF4-FFF2-40B4-BE49-F238E27FC236}">
                    <a16:creationId xmlns:a16="http://schemas.microsoft.com/office/drawing/2014/main" id="{F26AC5B9-D82F-4CF8-8E59-7B1890B462C0}"/>
                  </a:ext>
                </a:extLst>
              </p:cNvPr>
              <p:cNvSpPr>
                <a:spLocks noEditPoints="1"/>
              </p:cNvSpPr>
              <p:nvPr/>
            </p:nvSpPr>
            <p:spPr bwMode="auto">
              <a:xfrm>
                <a:off x="4560453" y="9910866"/>
                <a:ext cx="73188" cy="87129"/>
              </a:xfrm>
              <a:custGeom>
                <a:avLst/>
                <a:gdLst>
                  <a:gd name="T0" fmla="*/ 28 w 42"/>
                  <a:gd name="T1" fmla="*/ 50 h 50"/>
                  <a:gd name="T2" fmla="*/ 24 w 42"/>
                  <a:gd name="T3" fmla="*/ 50 h 50"/>
                  <a:gd name="T4" fmla="*/ 24 w 42"/>
                  <a:gd name="T5" fmla="*/ 50 h 50"/>
                  <a:gd name="T6" fmla="*/ 20 w 42"/>
                  <a:gd name="T7" fmla="*/ 50 h 50"/>
                  <a:gd name="T8" fmla="*/ 20 w 42"/>
                  <a:gd name="T9" fmla="*/ 50 h 50"/>
                  <a:gd name="T10" fmla="*/ 20 w 42"/>
                  <a:gd name="T11" fmla="*/ 46 h 50"/>
                  <a:gd name="T12" fmla="*/ 16 w 42"/>
                  <a:gd name="T13" fmla="*/ 50 h 50"/>
                  <a:gd name="T14" fmla="*/ 16 w 42"/>
                  <a:gd name="T15" fmla="*/ 46 h 50"/>
                  <a:gd name="T16" fmla="*/ 16 w 42"/>
                  <a:gd name="T17" fmla="*/ 46 h 50"/>
                  <a:gd name="T18" fmla="*/ 16 w 42"/>
                  <a:gd name="T19" fmla="*/ 42 h 50"/>
                  <a:gd name="T20" fmla="*/ 16 w 42"/>
                  <a:gd name="T21" fmla="*/ 38 h 50"/>
                  <a:gd name="T22" fmla="*/ 20 w 42"/>
                  <a:gd name="T23" fmla="*/ 38 h 50"/>
                  <a:gd name="T24" fmla="*/ 20 w 42"/>
                  <a:gd name="T25" fmla="*/ 34 h 50"/>
                  <a:gd name="T26" fmla="*/ 20 w 42"/>
                  <a:gd name="T27" fmla="*/ 28 h 50"/>
                  <a:gd name="T28" fmla="*/ 20 w 42"/>
                  <a:gd name="T29" fmla="*/ 28 h 50"/>
                  <a:gd name="T30" fmla="*/ 24 w 42"/>
                  <a:gd name="T31" fmla="*/ 32 h 50"/>
                  <a:gd name="T32" fmla="*/ 28 w 42"/>
                  <a:gd name="T33" fmla="*/ 32 h 50"/>
                  <a:gd name="T34" fmla="*/ 30 w 42"/>
                  <a:gd name="T35" fmla="*/ 32 h 50"/>
                  <a:gd name="T36" fmla="*/ 30 w 42"/>
                  <a:gd name="T37" fmla="*/ 32 h 50"/>
                  <a:gd name="T38" fmla="*/ 38 w 42"/>
                  <a:gd name="T39" fmla="*/ 32 h 50"/>
                  <a:gd name="T40" fmla="*/ 42 w 42"/>
                  <a:gd name="T41" fmla="*/ 32 h 50"/>
                  <a:gd name="T42" fmla="*/ 42 w 42"/>
                  <a:gd name="T43" fmla="*/ 34 h 50"/>
                  <a:gd name="T44" fmla="*/ 42 w 42"/>
                  <a:gd name="T45" fmla="*/ 38 h 50"/>
                  <a:gd name="T46" fmla="*/ 42 w 42"/>
                  <a:gd name="T47" fmla="*/ 50 h 50"/>
                  <a:gd name="T48" fmla="*/ 34 w 42"/>
                  <a:gd name="T49" fmla="*/ 50 h 50"/>
                  <a:gd name="T50" fmla="*/ 30 w 42"/>
                  <a:gd name="T51" fmla="*/ 50 h 50"/>
                  <a:gd name="T52" fmla="*/ 30 w 42"/>
                  <a:gd name="T53" fmla="*/ 50 h 50"/>
                  <a:gd name="T54" fmla="*/ 4 w 42"/>
                  <a:gd name="T55" fmla="*/ 8 h 50"/>
                  <a:gd name="T56" fmla="*/ 4 w 42"/>
                  <a:gd name="T57" fmla="*/ 8 h 50"/>
                  <a:gd name="T58" fmla="*/ 0 w 42"/>
                  <a:gd name="T59" fmla="*/ 12 h 50"/>
                  <a:gd name="T60" fmla="*/ 0 w 42"/>
                  <a:gd name="T61" fmla="*/ 8 h 50"/>
                  <a:gd name="T62" fmla="*/ 0 w 42"/>
                  <a:gd name="T63" fmla="*/ 8 h 50"/>
                  <a:gd name="T64" fmla="*/ 0 w 42"/>
                  <a:gd name="T65" fmla="*/ 8 h 50"/>
                  <a:gd name="T66" fmla="*/ 0 w 42"/>
                  <a:gd name="T67" fmla="*/ 8 h 50"/>
                  <a:gd name="T68" fmla="*/ 0 w 42"/>
                  <a:gd name="T69" fmla="*/ 8 h 50"/>
                  <a:gd name="T70" fmla="*/ 4 w 42"/>
                  <a:gd name="T71" fmla="*/ 8 h 50"/>
                  <a:gd name="T72" fmla="*/ 4 w 42"/>
                  <a:gd name="T73" fmla="*/ 4 h 50"/>
                  <a:gd name="T74" fmla="*/ 4 w 42"/>
                  <a:gd name="T75" fmla="*/ 4 h 50"/>
                  <a:gd name="T76" fmla="*/ 8 w 42"/>
                  <a:gd name="T77" fmla="*/ 0 h 50"/>
                  <a:gd name="T78" fmla="*/ 8 w 42"/>
                  <a:gd name="T79" fmla="*/ 4 h 50"/>
                  <a:gd name="T80" fmla="*/ 8 w 42"/>
                  <a:gd name="T81" fmla="*/ 4 h 50"/>
                  <a:gd name="T82" fmla="*/ 8 w 42"/>
                  <a:gd name="T83" fmla="*/ 4 h 50"/>
                  <a:gd name="T84" fmla="*/ 8 w 42"/>
                  <a:gd name="T85"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0">
                    <a:moveTo>
                      <a:pt x="30" y="50"/>
                    </a:moveTo>
                    <a:lnTo>
                      <a:pt x="28" y="50"/>
                    </a:lnTo>
                    <a:lnTo>
                      <a:pt x="28" y="50"/>
                    </a:lnTo>
                    <a:lnTo>
                      <a:pt x="28" y="50"/>
                    </a:lnTo>
                    <a:lnTo>
                      <a:pt x="28" y="50"/>
                    </a:lnTo>
                    <a:lnTo>
                      <a:pt x="24" y="50"/>
                    </a:lnTo>
                    <a:lnTo>
                      <a:pt x="24" y="50"/>
                    </a:lnTo>
                    <a:lnTo>
                      <a:pt x="24" y="50"/>
                    </a:lnTo>
                    <a:lnTo>
                      <a:pt x="24" y="50"/>
                    </a:lnTo>
                    <a:lnTo>
                      <a:pt x="24" y="50"/>
                    </a:lnTo>
                    <a:lnTo>
                      <a:pt x="24" y="50"/>
                    </a:lnTo>
                    <a:lnTo>
                      <a:pt x="20" y="50"/>
                    </a:lnTo>
                    <a:lnTo>
                      <a:pt x="20" y="50"/>
                    </a:lnTo>
                    <a:lnTo>
                      <a:pt x="20" y="50"/>
                    </a:lnTo>
                    <a:lnTo>
                      <a:pt x="20" y="50"/>
                    </a:lnTo>
                    <a:lnTo>
                      <a:pt x="20" y="50"/>
                    </a:lnTo>
                    <a:lnTo>
                      <a:pt x="20" y="46"/>
                    </a:lnTo>
                    <a:lnTo>
                      <a:pt x="20" y="46"/>
                    </a:lnTo>
                    <a:lnTo>
                      <a:pt x="20" y="46"/>
                    </a:lnTo>
                    <a:lnTo>
                      <a:pt x="20" y="50"/>
                    </a:lnTo>
                    <a:lnTo>
                      <a:pt x="16" y="50"/>
                    </a:lnTo>
                    <a:lnTo>
                      <a:pt x="16" y="46"/>
                    </a:lnTo>
                    <a:lnTo>
                      <a:pt x="16" y="46"/>
                    </a:lnTo>
                    <a:lnTo>
                      <a:pt x="16" y="46"/>
                    </a:lnTo>
                    <a:lnTo>
                      <a:pt x="16" y="46"/>
                    </a:lnTo>
                    <a:lnTo>
                      <a:pt x="16" y="46"/>
                    </a:lnTo>
                    <a:lnTo>
                      <a:pt x="16" y="46"/>
                    </a:lnTo>
                    <a:lnTo>
                      <a:pt x="16" y="46"/>
                    </a:lnTo>
                    <a:lnTo>
                      <a:pt x="16" y="42"/>
                    </a:lnTo>
                    <a:lnTo>
                      <a:pt x="16" y="42"/>
                    </a:lnTo>
                    <a:lnTo>
                      <a:pt x="16" y="42"/>
                    </a:lnTo>
                    <a:lnTo>
                      <a:pt x="20" y="38"/>
                    </a:lnTo>
                    <a:lnTo>
                      <a:pt x="16" y="38"/>
                    </a:lnTo>
                    <a:lnTo>
                      <a:pt x="16" y="38"/>
                    </a:lnTo>
                    <a:lnTo>
                      <a:pt x="20" y="38"/>
                    </a:lnTo>
                    <a:lnTo>
                      <a:pt x="20" y="38"/>
                    </a:lnTo>
                    <a:lnTo>
                      <a:pt x="20" y="34"/>
                    </a:lnTo>
                    <a:lnTo>
                      <a:pt x="20" y="34"/>
                    </a:lnTo>
                    <a:lnTo>
                      <a:pt x="20" y="34"/>
                    </a:lnTo>
                    <a:lnTo>
                      <a:pt x="20" y="32"/>
                    </a:lnTo>
                    <a:lnTo>
                      <a:pt x="20" y="32"/>
                    </a:lnTo>
                    <a:lnTo>
                      <a:pt x="20" y="28"/>
                    </a:lnTo>
                    <a:lnTo>
                      <a:pt x="20" y="28"/>
                    </a:lnTo>
                    <a:lnTo>
                      <a:pt x="20" y="28"/>
                    </a:lnTo>
                    <a:lnTo>
                      <a:pt x="20" y="28"/>
                    </a:lnTo>
                    <a:lnTo>
                      <a:pt x="24" y="28"/>
                    </a:lnTo>
                    <a:lnTo>
                      <a:pt x="24" y="28"/>
                    </a:lnTo>
                    <a:lnTo>
                      <a:pt x="24" y="32"/>
                    </a:lnTo>
                    <a:lnTo>
                      <a:pt x="24" y="32"/>
                    </a:lnTo>
                    <a:lnTo>
                      <a:pt x="24" y="32"/>
                    </a:lnTo>
                    <a:lnTo>
                      <a:pt x="28" y="32"/>
                    </a:lnTo>
                    <a:lnTo>
                      <a:pt x="28" y="32"/>
                    </a:lnTo>
                    <a:lnTo>
                      <a:pt x="28" y="32"/>
                    </a:lnTo>
                    <a:lnTo>
                      <a:pt x="30" y="32"/>
                    </a:lnTo>
                    <a:lnTo>
                      <a:pt x="30" y="32"/>
                    </a:lnTo>
                    <a:lnTo>
                      <a:pt x="30" y="32"/>
                    </a:lnTo>
                    <a:lnTo>
                      <a:pt x="30" y="32"/>
                    </a:lnTo>
                    <a:lnTo>
                      <a:pt x="30" y="32"/>
                    </a:lnTo>
                    <a:lnTo>
                      <a:pt x="30" y="32"/>
                    </a:lnTo>
                    <a:lnTo>
                      <a:pt x="38" y="32"/>
                    </a:lnTo>
                    <a:lnTo>
                      <a:pt x="42" y="32"/>
                    </a:lnTo>
                    <a:lnTo>
                      <a:pt x="42" y="32"/>
                    </a:lnTo>
                    <a:lnTo>
                      <a:pt x="42" y="32"/>
                    </a:lnTo>
                    <a:lnTo>
                      <a:pt x="42" y="32"/>
                    </a:lnTo>
                    <a:lnTo>
                      <a:pt x="42" y="32"/>
                    </a:lnTo>
                    <a:lnTo>
                      <a:pt x="42" y="34"/>
                    </a:lnTo>
                    <a:lnTo>
                      <a:pt x="42" y="34"/>
                    </a:lnTo>
                    <a:lnTo>
                      <a:pt x="42" y="38"/>
                    </a:lnTo>
                    <a:lnTo>
                      <a:pt x="42" y="38"/>
                    </a:lnTo>
                    <a:lnTo>
                      <a:pt x="42" y="38"/>
                    </a:lnTo>
                    <a:lnTo>
                      <a:pt x="42" y="42"/>
                    </a:lnTo>
                    <a:lnTo>
                      <a:pt x="42" y="50"/>
                    </a:lnTo>
                    <a:lnTo>
                      <a:pt x="42" y="50"/>
                    </a:lnTo>
                    <a:lnTo>
                      <a:pt x="38" y="50"/>
                    </a:lnTo>
                    <a:lnTo>
                      <a:pt x="34" y="50"/>
                    </a:lnTo>
                    <a:lnTo>
                      <a:pt x="34" y="50"/>
                    </a:lnTo>
                    <a:lnTo>
                      <a:pt x="30" y="50"/>
                    </a:lnTo>
                    <a:lnTo>
                      <a:pt x="30" y="50"/>
                    </a:lnTo>
                    <a:lnTo>
                      <a:pt x="30" y="50"/>
                    </a:lnTo>
                    <a:lnTo>
                      <a:pt x="30" y="50"/>
                    </a:lnTo>
                    <a:lnTo>
                      <a:pt x="30" y="50"/>
                    </a:lnTo>
                    <a:close/>
                    <a:moveTo>
                      <a:pt x="8" y="4"/>
                    </a:moveTo>
                    <a:lnTo>
                      <a:pt x="8" y="4"/>
                    </a:lnTo>
                    <a:lnTo>
                      <a:pt x="4" y="8"/>
                    </a:lnTo>
                    <a:lnTo>
                      <a:pt x="4" y="8"/>
                    </a:lnTo>
                    <a:lnTo>
                      <a:pt x="4" y="8"/>
                    </a:lnTo>
                    <a:lnTo>
                      <a:pt x="4" y="8"/>
                    </a:lnTo>
                    <a:lnTo>
                      <a:pt x="4" y="12"/>
                    </a:lnTo>
                    <a:lnTo>
                      <a:pt x="4" y="12"/>
                    </a:lnTo>
                    <a:lnTo>
                      <a:pt x="0" y="12"/>
                    </a:lnTo>
                    <a:lnTo>
                      <a:pt x="0" y="12"/>
                    </a:lnTo>
                    <a:lnTo>
                      <a:pt x="0" y="12"/>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8"/>
                    </a:lnTo>
                    <a:lnTo>
                      <a:pt x="4" y="8"/>
                    </a:lnTo>
                    <a:lnTo>
                      <a:pt x="4" y="4"/>
                    </a:lnTo>
                    <a:lnTo>
                      <a:pt x="4" y="4"/>
                    </a:lnTo>
                    <a:lnTo>
                      <a:pt x="4" y="4"/>
                    </a:lnTo>
                    <a:lnTo>
                      <a:pt x="4" y="4"/>
                    </a:lnTo>
                    <a:lnTo>
                      <a:pt x="4" y="4"/>
                    </a:lnTo>
                    <a:lnTo>
                      <a:pt x="4" y="0"/>
                    </a:lnTo>
                    <a:lnTo>
                      <a:pt x="4" y="0"/>
                    </a:lnTo>
                    <a:lnTo>
                      <a:pt x="8" y="0"/>
                    </a:lnTo>
                    <a:lnTo>
                      <a:pt x="8" y="0"/>
                    </a:lnTo>
                    <a:lnTo>
                      <a:pt x="8" y="0"/>
                    </a:lnTo>
                    <a:lnTo>
                      <a:pt x="8" y="4"/>
                    </a:lnTo>
                    <a:lnTo>
                      <a:pt x="8" y="4"/>
                    </a:lnTo>
                    <a:lnTo>
                      <a:pt x="8" y="4"/>
                    </a:lnTo>
                    <a:lnTo>
                      <a:pt x="8" y="4"/>
                    </a:lnTo>
                    <a:lnTo>
                      <a:pt x="8" y="4"/>
                    </a:lnTo>
                    <a:lnTo>
                      <a:pt x="8" y="4"/>
                    </a:lnTo>
                    <a:lnTo>
                      <a:pt x="8" y="4"/>
                    </a:lnTo>
                    <a:lnTo>
                      <a:pt x="8" y="4"/>
                    </a:lnTo>
                    <a:lnTo>
                      <a:pt x="8" y="4"/>
                    </a:lnTo>
                    <a:lnTo>
                      <a:pt x="8" y="4"/>
                    </a:lnTo>
                    <a:lnTo>
                      <a:pt x="8"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7" name="Freeform 144">
                <a:extLst>
                  <a:ext uri="{FF2B5EF4-FFF2-40B4-BE49-F238E27FC236}">
                    <a16:creationId xmlns:a16="http://schemas.microsoft.com/office/drawing/2014/main" id="{F6152670-47DE-4C66-9CD5-D45FFB2C59FC}"/>
                  </a:ext>
                </a:extLst>
              </p:cNvPr>
              <p:cNvSpPr>
                <a:spLocks noEditPoints="1"/>
              </p:cNvSpPr>
              <p:nvPr/>
            </p:nvSpPr>
            <p:spPr bwMode="auto">
              <a:xfrm>
                <a:off x="5250516" y="9482190"/>
                <a:ext cx="170773" cy="174258"/>
              </a:xfrm>
              <a:custGeom>
                <a:avLst/>
                <a:gdLst>
                  <a:gd name="T0" fmla="*/ 42 w 98"/>
                  <a:gd name="T1" fmla="*/ 34 h 100"/>
                  <a:gd name="T2" fmla="*/ 46 w 98"/>
                  <a:gd name="T3" fmla="*/ 44 h 100"/>
                  <a:gd name="T4" fmla="*/ 46 w 98"/>
                  <a:gd name="T5" fmla="*/ 44 h 100"/>
                  <a:gd name="T6" fmla="*/ 48 w 98"/>
                  <a:gd name="T7" fmla="*/ 52 h 100"/>
                  <a:gd name="T8" fmla="*/ 48 w 98"/>
                  <a:gd name="T9" fmla="*/ 48 h 100"/>
                  <a:gd name="T10" fmla="*/ 48 w 98"/>
                  <a:gd name="T11" fmla="*/ 44 h 100"/>
                  <a:gd name="T12" fmla="*/ 52 w 98"/>
                  <a:gd name="T13" fmla="*/ 52 h 100"/>
                  <a:gd name="T14" fmla="*/ 56 w 98"/>
                  <a:gd name="T15" fmla="*/ 52 h 100"/>
                  <a:gd name="T16" fmla="*/ 64 w 98"/>
                  <a:gd name="T17" fmla="*/ 60 h 100"/>
                  <a:gd name="T18" fmla="*/ 72 w 98"/>
                  <a:gd name="T19" fmla="*/ 68 h 100"/>
                  <a:gd name="T20" fmla="*/ 74 w 98"/>
                  <a:gd name="T21" fmla="*/ 72 h 100"/>
                  <a:gd name="T22" fmla="*/ 82 w 98"/>
                  <a:gd name="T23" fmla="*/ 74 h 100"/>
                  <a:gd name="T24" fmla="*/ 82 w 98"/>
                  <a:gd name="T25" fmla="*/ 78 h 100"/>
                  <a:gd name="T26" fmla="*/ 86 w 98"/>
                  <a:gd name="T27" fmla="*/ 82 h 100"/>
                  <a:gd name="T28" fmla="*/ 90 w 98"/>
                  <a:gd name="T29" fmla="*/ 86 h 100"/>
                  <a:gd name="T30" fmla="*/ 94 w 98"/>
                  <a:gd name="T31" fmla="*/ 94 h 100"/>
                  <a:gd name="T32" fmla="*/ 98 w 98"/>
                  <a:gd name="T33" fmla="*/ 94 h 100"/>
                  <a:gd name="T34" fmla="*/ 90 w 98"/>
                  <a:gd name="T35" fmla="*/ 100 h 100"/>
                  <a:gd name="T36" fmla="*/ 86 w 98"/>
                  <a:gd name="T37" fmla="*/ 98 h 100"/>
                  <a:gd name="T38" fmla="*/ 86 w 98"/>
                  <a:gd name="T39" fmla="*/ 98 h 100"/>
                  <a:gd name="T40" fmla="*/ 82 w 98"/>
                  <a:gd name="T41" fmla="*/ 94 h 100"/>
                  <a:gd name="T42" fmla="*/ 78 w 98"/>
                  <a:gd name="T43" fmla="*/ 90 h 100"/>
                  <a:gd name="T44" fmla="*/ 78 w 98"/>
                  <a:gd name="T45" fmla="*/ 86 h 100"/>
                  <a:gd name="T46" fmla="*/ 74 w 98"/>
                  <a:gd name="T47" fmla="*/ 82 h 100"/>
                  <a:gd name="T48" fmla="*/ 68 w 98"/>
                  <a:gd name="T49" fmla="*/ 78 h 100"/>
                  <a:gd name="T50" fmla="*/ 68 w 98"/>
                  <a:gd name="T51" fmla="*/ 74 h 100"/>
                  <a:gd name="T52" fmla="*/ 64 w 98"/>
                  <a:gd name="T53" fmla="*/ 68 h 100"/>
                  <a:gd name="T54" fmla="*/ 60 w 98"/>
                  <a:gd name="T55" fmla="*/ 68 h 100"/>
                  <a:gd name="T56" fmla="*/ 56 w 98"/>
                  <a:gd name="T57" fmla="*/ 64 h 100"/>
                  <a:gd name="T58" fmla="*/ 52 w 98"/>
                  <a:gd name="T59" fmla="*/ 64 h 100"/>
                  <a:gd name="T60" fmla="*/ 48 w 98"/>
                  <a:gd name="T61" fmla="*/ 64 h 100"/>
                  <a:gd name="T62" fmla="*/ 42 w 98"/>
                  <a:gd name="T63" fmla="*/ 64 h 100"/>
                  <a:gd name="T64" fmla="*/ 38 w 98"/>
                  <a:gd name="T65" fmla="*/ 60 h 100"/>
                  <a:gd name="T66" fmla="*/ 34 w 98"/>
                  <a:gd name="T67" fmla="*/ 64 h 100"/>
                  <a:gd name="T68" fmla="*/ 26 w 98"/>
                  <a:gd name="T69" fmla="*/ 60 h 100"/>
                  <a:gd name="T70" fmla="*/ 22 w 98"/>
                  <a:gd name="T71" fmla="*/ 56 h 100"/>
                  <a:gd name="T72" fmla="*/ 18 w 98"/>
                  <a:gd name="T73" fmla="*/ 72 h 100"/>
                  <a:gd name="T74" fmla="*/ 12 w 98"/>
                  <a:gd name="T75" fmla="*/ 64 h 100"/>
                  <a:gd name="T76" fmla="*/ 12 w 98"/>
                  <a:gd name="T77" fmla="*/ 68 h 100"/>
                  <a:gd name="T78" fmla="*/ 4 w 98"/>
                  <a:gd name="T79" fmla="*/ 68 h 100"/>
                  <a:gd name="T80" fmla="*/ 0 w 98"/>
                  <a:gd name="T81" fmla="*/ 52 h 100"/>
                  <a:gd name="T82" fmla="*/ 4 w 98"/>
                  <a:gd name="T83" fmla="*/ 42 h 100"/>
                  <a:gd name="T84" fmla="*/ 8 w 98"/>
                  <a:gd name="T85" fmla="*/ 34 h 100"/>
                  <a:gd name="T86" fmla="*/ 8 w 98"/>
                  <a:gd name="T87" fmla="*/ 26 h 100"/>
                  <a:gd name="T88" fmla="*/ 8 w 98"/>
                  <a:gd name="T89" fmla="*/ 18 h 100"/>
                  <a:gd name="T90" fmla="*/ 16 w 98"/>
                  <a:gd name="T91" fmla="*/ 18 h 100"/>
                  <a:gd name="T92" fmla="*/ 16 w 98"/>
                  <a:gd name="T93" fmla="*/ 16 h 100"/>
                  <a:gd name="T94" fmla="*/ 22 w 98"/>
                  <a:gd name="T95" fmla="*/ 12 h 100"/>
                  <a:gd name="T96" fmla="*/ 30 w 98"/>
                  <a:gd name="T97" fmla="*/ 8 h 100"/>
                  <a:gd name="T98" fmla="*/ 34 w 98"/>
                  <a:gd name="T99" fmla="*/ 4 h 100"/>
                  <a:gd name="T100" fmla="*/ 38 w 98"/>
                  <a:gd name="T101" fmla="*/ 16 h 100"/>
                  <a:gd name="T102" fmla="*/ 42 w 98"/>
                  <a:gd name="T103" fmla="*/ 26 h 100"/>
                  <a:gd name="T104" fmla="*/ 42 w 98"/>
                  <a:gd name="T105" fmla="*/ 30 h 100"/>
                  <a:gd name="T106" fmla="*/ 52 w 98"/>
                  <a:gd name="T107" fmla="*/ 42 h 100"/>
                  <a:gd name="T108" fmla="*/ 52 w 98"/>
                  <a:gd name="T109" fmla="*/ 42 h 100"/>
                  <a:gd name="T110" fmla="*/ 56 w 98"/>
                  <a:gd name="T111" fmla="*/ 42 h 100"/>
                  <a:gd name="T112" fmla="*/ 56 w 98"/>
                  <a:gd name="T113" fmla="*/ 42 h 100"/>
                  <a:gd name="T114" fmla="*/ 56 w 98"/>
                  <a:gd name="T115" fmla="*/ 44 h 100"/>
                  <a:gd name="T116" fmla="*/ 52 w 98"/>
                  <a:gd name="T117" fmla="*/ 42 h 100"/>
                  <a:gd name="T118" fmla="*/ 52 w 98"/>
                  <a:gd name="T119" fmla="*/ 42 h 100"/>
                  <a:gd name="T120" fmla="*/ 52 w 98"/>
                  <a:gd name="T121" fmla="*/ 42 h 100"/>
                  <a:gd name="T122" fmla="*/ 52 w 98"/>
                  <a:gd name="T123"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 h="100">
                    <a:moveTo>
                      <a:pt x="42" y="30"/>
                    </a:moveTo>
                    <a:lnTo>
                      <a:pt x="42" y="30"/>
                    </a:lnTo>
                    <a:lnTo>
                      <a:pt x="42" y="30"/>
                    </a:lnTo>
                    <a:lnTo>
                      <a:pt x="42" y="34"/>
                    </a:lnTo>
                    <a:lnTo>
                      <a:pt x="42" y="34"/>
                    </a:lnTo>
                    <a:lnTo>
                      <a:pt x="42" y="34"/>
                    </a:lnTo>
                    <a:lnTo>
                      <a:pt x="42" y="38"/>
                    </a:lnTo>
                    <a:lnTo>
                      <a:pt x="42" y="38"/>
                    </a:lnTo>
                    <a:lnTo>
                      <a:pt x="42" y="38"/>
                    </a:lnTo>
                    <a:lnTo>
                      <a:pt x="46" y="42"/>
                    </a:lnTo>
                    <a:lnTo>
                      <a:pt x="46" y="42"/>
                    </a:lnTo>
                    <a:lnTo>
                      <a:pt x="46" y="44"/>
                    </a:lnTo>
                    <a:lnTo>
                      <a:pt x="46" y="44"/>
                    </a:lnTo>
                    <a:lnTo>
                      <a:pt x="46" y="44"/>
                    </a:lnTo>
                    <a:lnTo>
                      <a:pt x="46" y="44"/>
                    </a:lnTo>
                    <a:lnTo>
                      <a:pt x="46" y="44"/>
                    </a:lnTo>
                    <a:lnTo>
                      <a:pt x="46" y="44"/>
                    </a:lnTo>
                    <a:lnTo>
                      <a:pt x="46" y="44"/>
                    </a:lnTo>
                    <a:lnTo>
                      <a:pt x="46" y="44"/>
                    </a:lnTo>
                    <a:lnTo>
                      <a:pt x="48" y="48"/>
                    </a:lnTo>
                    <a:lnTo>
                      <a:pt x="48" y="48"/>
                    </a:lnTo>
                    <a:lnTo>
                      <a:pt x="48" y="48"/>
                    </a:lnTo>
                    <a:lnTo>
                      <a:pt x="48" y="52"/>
                    </a:lnTo>
                    <a:lnTo>
                      <a:pt x="48" y="52"/>
                    </a:lnTo>
                    <a:lnTo>
                      <a:pt x="48" y="52"/>
                    </a:lnTo>
                    <a:lnTo>
                      <a:pt x="48" y="52"/>
                    </a:lnTo>
                    <a:lnTo>
                      <a:pt x="48" y="52"/>
                    </a:lnTo>
                    <a:lnTo>
                      <a:pt x="48" y="52"/>
                    </a:lnTo>
                    <a:lnTo>
                      <a:pt x="48" y="52"/>
                    </a:lnTo>
                    <a:lnTo>
                      <a:pt x="48" y="48"/>
                    </a:lnTo>
                    <a:lnTo>
                      <a:pt x="48" y="48"/>
                    </a:lnTo>
                    <a:lnTo>
                      <a:pt x="48" y="48"/>
                    </a:lnTo>
                    <a:lnTo>
                      <a:pt x="48" y="48"/>
                    </a:lnTo>
                    <a:lnTo>
                      <a:pt x="48" y="44"/>
                    </a:lnTo>
                    <a:lnTo>
                      <a:pt x="48" y="44"/>
                    </a:lnTo>
                    <a:lnTo>
                      <a:pt x="48" y="44"/>
                    </a:lnTo>
                    <a:lnTo>
                      <a:pt x="52" y="48"/>
                    </a:lnTo>
                    <a:lnTo>
                      <a:pt x="52" y="48"/>
                    </a:lnTo>
                    <a:lnTo>
                      <a:pt x="52" y="48"/>
                    </a:lnTo>
                    <a:lnTo>
                      <a:pt x="52" y="48"/>
                    </a:lnTo>
                    <a:lnTo>
                      <a:pt x="52" y="52"/>
                    </a:lnTo>
                    <a:lnTo>
                      <a:pt x="52" y="52"/>
                    </a:lnTo>
                    <a:lnTo>
                      <a:pt x="52" y="52"/>
                    </a:lnTo>
                    <a:lnTo>
                      <a:pt x="52" y="56"/>
                    </a:lnTo>
                    <a:lnTo>
                      <a:pt x="56" y="56"/>
                    </a:lnTo>
                    <a:lnTo>
                      <a:pt x="56" y="56"/>
                    </a:lnTo>
                    <a:lnTo>
                      <a:pt x="56" y="56"/>
                    </a:lnTo>
                    <a:lnTo>
                      <a:pt x="56" y="52"/>
                    </a:lnTo>
                    <a:lnTo>
                      <a:pt x="60" y="52"/>
                    </a:lnTo>
                    <a:lnTo>
                      <a:pt x="60" y="56"/>
                    </a:lnTo>
                    <a:lnTo>
                      <a:pt x="60" y="56"/>
                    </a:lnTo>
                    <a:lnTo>
                      <a:pt x="64" y="56"/>
                    </a:lnTo>
                    <a:lnTo>
                      <a:pt x="64" y="56"/>
                    </a:lnTo>
                    <a:lnTo>
                      <a:pt x="64" y="60"/>
                    </a:lnTo>
                    <a:lnTo>
                      <a:pt x="64" y="60"/>
                    </a:lnTo>
                    <a:lnTo>
                      <a:pt x="64" y="60"/>
                    </a:lnTo>
                    <a:lnTo>
                      <a:pt x="68" y="60"/>
                    </a:lnTo>
                    <a:lnTo>
                      <a:pt x="72" y="64"/>
                    </a:lnTo>
                    <a:lnTo>
                      <a:pt x="72" y="64"/>
                    </a:lnTo>
                    <a:lnTo>
                      <a:pt x="72" y="68"/>
                    </a:lnTo>
                    <a:lnTo>
                      <a:pt x="74" y="68"/>
                    </a:lnTo>
                    <a:lnTo>
                      <a:pt x="74" y="72"/>
                    </a:lnTo>
                    <a:lnTo>
                      <a:pt x="74" y="72"/>
                    </a:lnTo>
                    <a:lnTo>
                      <a:pt x="74" y="72"/>
                    </a:lnTo>
                    <a:lnTo>
                      <a:pt x="74" y="72"/>
                    </a:lnTo>
                    <a:lnTo>
                      <a:pt x="74" y="72"/>
                    </a:lnTo>
                    <a:lnTo>
                      <a:pt x="78" y="74"/>
                    </a:lnTo>
                    <a:lnTo>
                      <a:pt x="78" y="74"/>
                    </a:lnTo>
                    <a:lnTo>
                      <a:pt x="78" y="74"/>
                    </a:lnTo>
                    <a:lnTo>
                      <a:pt x="78" y="74"/>
                    </a:lnTo>
                    <a:lnTo>
                      <a:pt x="82" y="74"/>
                    </a:lnTo>
                    <a:lnTo>
                      <a:pt x="82" y="74"/>
                    </a:lnTo>
                    <a:lnTo>
                      <a:pt x="82" y="78"/>
                    </a:lnTo>
                    <a:lnTo>
                      <a:pt x="82" y="78"/>
                    </a:lnTo>
                    <a:lnTo>
                      <a:pt x="82" y="78"/>
                    </a:lnTo>
                    <a:lnTo>
                      <a:pt x="82" y="78"/>
                    </a:lnTo>
                    <a:lnTo>
                      <a:pt x="82" y="78"/>
                    </a:lnTo>
                    <a:lnTo>
                      <a:pt x="82" y="78"/>
                    </a:lnTo>
                    <a:lnTo>
                      <a:pt x="82" y="78"/>
                    </a:lnTo>
                    <a:lnTo>
                      <a:pt x="82" y="78"/>
                    </a:lnTo>
                    <a:lnTo>
                      <a:pt x="82" y="78"/>
                    </a:lnTo>
                    <a:lnTo>
                      <a:pt x="86" y="78"/>
                    </a:lnTo>
                    <a:lnTo>
                      <a:pt x="86" y="82"/>
                    </a:lnTo>
                    <a:lnTo>
                      <a:pt x="86" y="82"/>
                    </a:lnTo>
                    <a:lnTo>
                      <a:pt x="86" y="82"/>
                    </a:lnTo>
                    <a:lnTo>
                      <a:pt x="86" y="86"/>
                    </a:lnTo>
                    <a:lnTo>
                      <a:pt x="86" y="86"/>
                    </a:lnTo>
                    <a:lnTo>
                      <a:pt x="86" y="86"/>
                    </a:lnTo>
                    <a:lnTo>
                      <a:pt x="90" y="86"/>
                    </a:lnTo>
                    <a:lnTo>
                      <a:pt x="90" y="86"/>
                    </a:lnTo>
                    <a:lnTo>
                      <a:pt x="90" y="90"/>
                    </a:lnTo>
                    <a:lnTo>
                      <a:pt x="90" y="90"/>
                    </a:lnTo>
                    <a:lnTo>
                      <a:pt x="90" y="90"/>
                    </a:lnTo>
                    <a:lnTo>
                      <a:pt x="90" y="90"/>
                    </a:lnTo>
                    <a:lnTo>
                      <a:pt x="94" y="94"/>
                    </a:lnTo>
                    <a:lnTo>
                      <a:pt x="94" y="94"/>
                    </a:lnTo>
                    <a:lnTo>
                      <a:pt x="94" y="94"/>
                    </a:lnTo>
                    <a:lnTo>
                      <a:pt x="94" y="90"/>
                    </a:lnTo>
                    <a:lnTo>
                      <a:pt x="94" y="90"/>
                    </a:lnTo>
                    <a:lnTo>
                      <a:pt x="94" y="90"/>
                    </a:lnTo>
                    <a:lnTo>
                      <a:pt x="98" y="94"/>
                    </a:lnTo>
                    <a:lnTo>
                      <a:pt x="98" y="94"/>
                    </a:lnTo>
                    <a:lnTo>
                      <a:pt x="98" y="94"/>
                    </a:lnTo>
                    <a:lnTo>
                      <a:pt x="94" y="94"/>
                    </a:lnTo>
                    <a:lnTo>
                      <a:pt x="90" y="98"/>
                    </a:lnTo>
                    <a:lnTo>
                      <a:pt x="90" y="98"/>
                    </a:lnTo>
                    <a:lnTo>
                      <a:pt x="90" y="98"/>
                    </a:lnTo>
                    <a:lnTo>
                      <a:pt x="90" y="100"/>
                    </a:lnTo>
                    <a:lnTo>
                      <a:pt x="90" y="100"/>
                    </a:lnTo>
                    <a:lnTo>
                      <a:pt x="90" y="98"/>
                    </a:lnTo>
                    <a:lnTo>
                      <a:pt x="90" y="98"/>
                    </a:lnTo>
                    <a:lnTo>
                      <a:pt x="90" y="98"/>
                    </a:lnTo>
                    <a:lnTo>
                      <a:pt x="86" y="98"/>
                    </a:lnTo>
                    <a:lnTo>
                      <a:pt x="86" y="98"/>
                    </a:lnTo>
                    <a:lnTo>
                      <a:pt x="86" y="98"/>
                    </a:lnTo>
                    <a:lnTo>
                      <a:pt x="86" y="98"/>
                    </a:lnTo>
                    <a:lnTo>
                      <a:pt x="86" y="98"/>
                    </a:lnTo>
                    <a:lnTo>
                      <a:pt x="86" y="98"/>
                    </a:lnTo>
                    <a:lnTo>
                      <a:pt x="86" y="98"/>
                    </a:lnTo>
                    <a:lnTo>
                      <a:pt x="86" y="98"/>
                    </a:lnTo>
                    <a:lnTo>
                      <a:pt x="86" y="98"/>
                    </a:lnTo>
                    <a:lnTo>
                      <a:pt x="82" y="98"/>
                    </a:lnTo>
                    <a:lnTo>
                      <a:pt x="82" y="94"/>
                    </a:lnTo>
                    <a:lnTo>
                      <a:pt x="82" y="94"/>
                    </a:lnTo>
                    <a:lnTo>
                      <a:pt x="82" y="94"/>
                    </a:lnTo>
                    <a:lnTo>
                      <a:pt x="82" y="94"/>
                    </a:lnTo>
                    <a:lnTo>
                      <a:pt x="82" y="94"/>
                    </a:lnTo>
                    <a:lnTo>
                      <a:pt x="82" y="94"/>
                    </a:lnTo>
                    <a:lnTo>
                      <a:pt x="82" y="94"/>
                    </a:lnTo>
                    <a:lnTo>
                      <a:pt x="82" y="90"/>
                    </a:lnTo>
                    <a:lnTo>
                      <a:pt x="78" y="90"/>
                    </a:lnTo>
                    <a:lnTo>
                      <a:pt x="78" y="90"/>
                    </a:lnTo>
                    <a:lnTo>
                      <a:pt x="78" y="90"/>
                    </a:lnTo>
                    <a:lnTo>
                      <a:pt x="78" y="90"/>
                    </a:lnTo>
                    <a:lnTo>
                      <a:pt x="78" y="90"/>
                    </a:lnTo>
                    <a:lnTo>
                      <a:pt x="78" y="90"/>
                    </a:lnTo>
                    <a:lnTo>
                      <a:pt x="78" y="86"/>
                    </a:lnTo>
                    <a:lnTo>
                      <a:pt x="78" y="86"/>
                    </a:lnTo>
                    <a:lnTo>
                      <a:pt x="78" y="86"/>
                    </a:lnTo>
                    <a:lnTo>
                      <a:pt x="78" y="86"/>
                    </a:lnTo>
                    <a:lnTo>
                      <a:pt x="78" y="86"/>
                    </a:lnTo>
                    <a:lnTo>
                      <a:pt x="74" y="86"/>
                    </a:lnTo>
                    <a:lnTo>
                      <a:pt x="74" y="82"/>
                    </a:lnTo>
                    <a:lnTo>
                      <a:pt x="74" y="82"/>
                    </a:lnTo>
                    <a:lnTo>
                      <a:pt x="74" y="82"/>
                    </a:lnTo>
                    <a:lnTo>
                      <a:pt x="74" y="82"/>
                    </a:lnTo>
                    <a:lnTo>
                      <a:pt x="74" y="82"/>
                    </a:lnTo>
                    <a:lnTo>
                      <a:pt x="72" y="82"/>
                    </a:lnTo>
                    <a:lnTo>
                      <a:pt x="68" y="78"/>
                    </a:lnTo>
                    <a:lnTo>
                      <a:pt x="68" y="78"/>
                    </a:lnTo>
                    <a:lnTo>
                      <a:pt x="68" y="78"/>
                    </a:lnTo>
                    <a:lnTo>
                      <a:pt x="68" y="74"/>
                    </a:lnTo>
                    <a:lnTo>
                      <a:pt x="68" y="74"/>
                    </a:lnTo>
                    <a:lnTo>
                      <a:pt x="68" y="74"/>
                    </a:lnTo>
                    <a:lnTo>
                      <a:pt x="68" y="74"/>
                    </a:lnTo>
                    <a:lnTo>
                      <a:pt x="68" y="74"/>
                    </a:lnTo>
                    <a:lnTo>
                      <a:pt x="68" y="72"/>
                    </a:lnTo>
                    <a:lnTo>
                      <a:pt x="64" y="72"/>
                    </a:lnTo>
                    <a:lnTo>
                      <a:pt x="64" y="72"/>
                    </a:lnTo>
                    <a:lnTo>
                      <a:pt x="64" y="68"/>
                    </a:lnTo>
                    <a:lnTo>
                      <a:pt x="64" y="68"/>
                    </a:lnTo>
                    <a:lnTo>
                      <a:pt x="64" y="68"/>
                    </a:lnTo>
                    <a:lnTo>
                      <a:pt x="60" y="68"/>
                    </a:lnTo>
                    <a:lnTo>
                      <a:pt x="60" y="68"/>
                    </a:lnTo>
                    <a:lnTo>
                      <a:pt x="60" y="68"/>
                    </a:lnTo>
                    <a:lnTo>
                      <a:pt x="60" y="68"/>
                    </a:lnTo>
                    <a:lnTo>
                      <a:pt x="60" y="68"/>
                    </a:lnTo>
                    <a:lnTo>
                      <a:pt x="60" y="68"/>
                    </a:lnTo>
                    <a:lnTo>
                      <a:pt x="56" y="68"/>
                    </a:lnTo>
                    <a:lnTo>
                      <a:pt x="56" y="68"/>
                    </a:lnTo>
                    <a:lnTo>
                      <a:pt x="56" y="64"/>
                    </a:lnTo>
                    <a:lnTo>
                      <a:pt x="56" y="64"/>
                    </a:lnTo>
                    <a:lnTo>
                      <a:pt x="56" y="64"/>
                    </a:lnTo>
                    <a:lnTo>
                      <a:pt x="56" y="64"/>
                    </a:lnTo>
                    <a:lnTo>
                      <a:pt x="56" y="64"/>
                    </a:lnTo>
                    <a:lnTo>
                      <a:pt x="52" y="64"/>
                    </a:lnTo>
                    <a:lnTo>
                      <a:pt x="52" y="64"/>
                    </a:lnTo>
                    <a:lnTo>
                      <a:pt x="52" y="64"/>
                    </a:lnTo>
                    <a:lnTo>
                      <a:pt x="52" y="64"/>
                    </a:lnTo>
                    <a:lnTo>
                      <a:pt x="52" y="64"/>
                    </a:lnTo>
                    <a:lnTo>
                      <a:pt x="48" y="64"/>
                    </a:lnTo>
                    <a:lnTo>
                      <a:pt x="48" y="64"/>
                    </a:lnTo>
                    <a:lnTo>
                      <a:pt x="48" y="64"/>
                    </a:lnTo>
                    <a:lnTo>
                      <a:pt x="48" y="64"/>
                    </a:lnTo>
                    <a:lnTo>
                      <a:pt x="48" y="64"/>
                    </a:lnTo>
                    <a:lnTo>
                      <a:pt x="48" y="64"/>
                    </a:lnTo>
                    <a:lnTo>
                      <a:pt x="48" y="64"/>
                    </a:lnTo>
                    <a:lnTo>
                      <a:pt x="46" y="64"/>
                    </a:lnTo>
                    <a:lnTo>
                      <a:pt x="46" y="60"/>
                    </a:lnTo>
                    <a:lnTo>
                      <a:pt x="46" y="64"/>
                    </a:lnTo>
                    <a:lnTo>
                      <a:pt x="42" y="64"/>
                    </a:lnTo>
                    <a:lnTo>
                      <a:pt x="42" y="64"/>
                    </a:lnTo>
                    <a:lnTo>
                      <a:pt x="42" y="64"/>
                    </a:lnTo>
                    <a:lnTo>
                      <a:pt x="42" y="64"/>
                    </a:lnTo>
                    <a:lnTo>
                      <a:pt x="42" y="60"/>
                    </a:lnTo>
                    <a:lnTo>
                      <a:pt x="42" y="60"/>
                    </a:lnTo>
                    <a:lnTo>
                      <a:pt x="42" y="60"/>
                    </a:lnTo>
                    <a:lnTo>
                      <a:pt x="38" y="60"/>
                    </a:lnTo>
                    <a:lnTo>
                      <a:pt x="38" y="60"/>
                    </a:lnTo>
                    <a:lnTo>
                      <a:pt x="38" y="60"/>
                    </a:lnTo>
                    <a:lnTo>
                      <a:pt x="38" y="60"/>
                    </a:lnTo>
                    <a:lnTo>
                      <a:pt x="38" y="64"/>
                    </a:lnTo>
                    <a:lnTo>
                      <a:pt x="38" y="64"/>
                    </a:lnTo>
                    <a:lnTo>
                      <a:pt x="34" y="64"/>
                    </a:lnTo>
                    <a:lnTo>
                      <a:pt x="30" y="64"/>
                    </a:lnTo>
                    <a:lnTo>
                      <a:pt x="30" y="64"/>
                    </a:lnTo>
                    <a:lnTo>
                      <a:pt x="26" y="64"/>
                    </a:lnTo>
                    <a:lnTo>
                      <a:pt x="26" y="60"/>
                    </a:lnTo>
                    <a:lnTo>
                      <a:pt x="26" y="60"/>
                    </a:lnTo>
                    <a:lnTo>
                      <a:pt x="26" y="60"/>
                    </a:lnTo>
                    <a:lnTo>
                      <a:pt x="26" y="60"/>
                    </a:lnTo>
                    <a:lnTo>
                      <a:pt x="26" y="60"/>
                    </a:lnTo>
                    <a:lnTo>
                      <a:pt x="22" y="60"/>
                    </a:lnTo>
                    <a:lnTo>
                      <a:pt x="22" y="60"/>
                    </a:lnTo>
                    <a:lnTo>
                      <a:pt x="22" y="56"/>
                    </a:lnTo>
                    <a:lnTo>
                      <a:pt x="22" y="56"/>
                    </a:lnTo>
                    <a:lnTo>
                      <a:pt x="22" y="56"/>
                    </a:lnTo>
                    <a:lnTo>
                      <a:pt x="22" y="56"/>
                    </a:lnTo>
                    <a:lnTo>
                      <a:pt x="22" y="56"/>
                    </a:lnTo>
                    <a:lnTo>
                      <a:pt x="22" y="60"/>
                    </a:lnTo>
                    <a:lnTo>
                      <a:pt x="18" y="64"/>
                    </a:lnTo>
                    <a:lnTo>
                      <a:pt x="18" y="72"/>
                    </a:lnTo>
                    <a:lnTo>
                      <a:pt x="16" y="72"/>
                    </a:lnTo>
                    <a:lnTo>
                      <a:pt x="16" y="68"/>
                    </a:lnTo>
                    <a:lnTo>
                      <a:pt x="16" y="64"/>
                    </a:lnTo>
                    <a:lnTo>
                      <a:pt x="16" y="64"/>
                    </a:lnTo>
                    <a:lnTo>
                      <a:pt x="16" y="64"/>
                    </a:lnTo>
                    <a:lnTo>
                      <a:pt x="12" y="64"/>
                    </a:lnTo>
                    <a:lnTo>
                      <a:pt x="12" y="64"/>
                    </a:lnTo>
                    <a:lnTo>
                      <a:pt x="12" y="64"/>
                    </a:lnTo>
                    <a:lnTo>
                      <a:pt x="12" y="64"/>
                    </a:lnTo>
                    <a:lnTo>
                      <a:pt x="12" y="64"/>
                    </a:lnTo>
                    <a:lnTo>
                      <a:pt x="12" y="68"/>
                    </a:lnTo>
                    <a:lnTo>
                      <a:pt x="12" y="68"/>
                    </a:lnTo>
                    <a:lnTo>
                      <a:pt x="8" y="68"/>
                    </a:lnTo>
                    <a:lnTo>
                      <a:pt x="8" y="68"/>
                    </a:lnTo>
                    <a:lnTo>
                      <a:pt x="8" y="68"/>
                    </a:lnTo>
                    <a:lnTo>
                      <a:pt x="8" y="68"/>
                    </a:lnTo>
                    <a:lnTo>
                      <a:pt x="4" y="68"/>
                    </a:lnTo>
                    <a:lnTo>
                      <a:pt x="4" y="68"/>
                    </a:lnTo>
                    <a:lnTo>
                      <a:pt x="4" y="68"/>
                    </a:lnTo>
                    <a:lnTo>
                      <a:pt x="4" y="68"/>
                    </a:lnTo>
                    <a:lnTo>
                      <a:pt x="4" y="68"/>
                    </a:lnTo>
                    <a:lnTo>
                      <a:pt x="4" y="64"/>
                    </a:lnTo>
                    <a:lnTo>
                      <a:pt x="0" y="52"/>
                    </a:lnTo>
                    <a:lnTo>
                      <a:pt x="0" y="52"/>
                    </a:lnTo>
                    <a:lnTo>
                      <a:pt x="0" y="52"/>
                    </a:lnTo>
                    <a:lnTo>
                      <a:pt x="4" y="48"/>
                    </a:lnTo>
                    <a:lnTo>
                      <a:pt x="4" y="48"/>
                    </a:lnTo>
                    <a:lnTo>
                      <a:pt x="4" y="44"/>
                    </a:lnTo>
                    <a:lnTo>
                      <a:pt x="4" y="44"/>
                    </a:lnTo>
                    <a:lnTo>
                      <a:pt x="4" y="42"/>
                    </a:lnTo>
                    <a:lnTo>
                      <a:pt x="4" y="42"/>
                    </a:lnTo>
                    <a:lnTo>
                      <a:pt x="8" y="42"/>
                    </a:lnTo>
                    <a:lnTo>
                      <a:pt x="8" y="38"/>
                    </a:lnTo>
                    <a:lnTo>
                      <a:pt x="8" y="34"/>
                    </a:lnTo>
                    <a:lnTo>
                      <a:pt x="8" y="34"/>
                    </a:lnTo>
                    <a:lnTo>
                      <a:pt x="8" y="34"/>
                    </a:lnTo>
                    <a:lnTo>
                      <a:pt x="8" y="30"/>
                    </a:lnTo>
                    <a:lnTo>
                      <a:pt x="8" y="30"/>
                    </a:lnTo>
                    <a:lnTo>
                      <a:pt x="8" y="30"/>
                    </a:lnTo>
                    <a:lnTo>
                      <a:pt x="8" y="26"/>
                    </a:lnTo>
                    <a:lnTo>
                      <a:pt x="8" y="26"/>
                    </a:lnTo>
                    <a:lnTo>
                      <a:pt x="8" y="26"/>
                    </a:lnTo>
                    <a:lnTo>
                      <a:pt x="8" y="26"/>
                    </a:lnTo>
                    <a:lnTo>
                      <a:pt x="8" y="26"/>
                    </a:lnTo>
                    <a:lnTo>
                      <a:pt x="8" y="22"/>
                    </a:lnTo>
                    <a:lnTo>
                      <a:pt x="8" y="22"/>
                    </a:lnTo>
                    <a:lnTo>
                      <a:pt x="8" y="22"/>
                    </a:lnTo>
                    <a:lnTo>
                      <a:pt x="8" y="18"/>
                    </a:lnTo>
                    <a:lnTo>
                      <a:pt x="8" y="18"/>
                    </a:lnTo>
                    <a:lnTo>
                      <a:pt x="12" y="18"/>
                    </a:lnTo>
                    <a:lnTo>
                      <a:pt x="12" y="18"/>
                    </a:lnTo>
                    <a:lnTo>
                      <a:pt x="12" y="18"/>
                    </a:lnTo>
                    <a:lnTo>
                      <a:pt x="12" y="18"/>
                    </a:lnTo>
                    <a:lnTo>
                      <a:pt x="16" y="18"/>
                    </a:lnTo>
                    <a:lnTo>
                      <a:pt x="16" y="18"/>
                    </a:lnTo>
                    <a:lnTo>
                      <a:pt x="16" y="18"/>
                    </a:lnTo>
                    <a:lnTo>
                      <a:pt x="16" y="16"/>
                    </a:lnTo>
                    <a:lnTo>
                      <a:pt x="16" y="16"/>
                    </a:lnTo>
                    <a:lnTo>
                      <a:pt x="16" y="16"/>
                    </a:lnTo>
                    <a:lnTo>
                      <a:pt x="16" y="16"/>
                    </a:lnTo>
                    <a:lnTo>
                      <a:pt x="18" y="12"/>
                    </a:lnTo>
                    <a:lnTo>
                      <a:pt x="18" y="12"/>
                    </a:lnTo>
                    <a:lnTo>
                      <a:pt x="18" y="12"/>
                    </a:lnTo>
                    <a:lnTo>
                      <a:pt x="22" y="12"/>
                    </a:lnTo>
                    <a:lnTo>
                      <a:pt x="22" y="12"/>
                    </a:lnTo>
                    <a:lnTo>
                      <a:pt x="22" y="12"/>
                    </a:lnTo>
                    <a:lnTo>
                      <a:pt x="22" y="12"/>
                    </a:lnTo>
                    <a:lnTo>
                      <a:pt x="22" y="8"/>
                    </a:lnTo>
                    <a:lnTo>
                      <a:pt x="26" y="12"/>
                    </a:lnTo>
                    <a:lnTo>
                      <a:pt x="26" y="12"/>
                    </a:lnTo>
                    <a:lnTo>
                      <a:pt x="26" y="12"/>
                    </a:lnTo>
                    <a:lnTo>
                      <a:pt x="30" y="8"/>
                    </a:lnTo>
                    <a:lnTo>
                      <a:pt x="30" y="4"/>
                    </a:lnTo>
                    <a:lnTo>
                      <a:pt x="30" y="4"/>
                    </a:lnTo>
                    <a:lnTo>
                      <a:pt x="30" y="4"/>
                    </a:lnTo>
                    <a:lnTo>
                      <a:pt x="30" y="0"/>
                    </a:lnTo>
                    <a:lnTo>
                      <a:pt x="34" y="4"/>
                    </a:lnTo>
                    <a:lnTo>
                      <a:pt x="34" y="4"/>
                    </a:lnTo>
                    <a:lnTo>
                      <a:pt x="34" y="4"/>
                    </a:lnTo>
                    <a:lnTo>
                      <a:pt x="34" y="8"/>
                    </a:lnTo>
                    <a:lnTo>
                      <a:pt x="34" y="8"/>
                    </a:lnTo>
                    <a:lnTo>
                      <a:pt x="38" y="12"/>
                    </a:lnTo>
                    <a:lnTo>
                      <a:pt x="38" y="12"/>
                    </a:lnTo>
                    <a:lnTo>
                      <a:pt x="38" y="16"/>
                    </a:lnTo>
                    <a:lnTo>
                      <a:pt x="38" y="18"/>
                    </a:lnTo>
                    <a:lnTo>
                      <a:pt x="38" y="22"/>
                    </a:lnTo>
                    <a:lnTo>
                      <a:pt x="38" y="22"/>
                    </a:lnTo>
                    <a:lnTo>
                      <a:pt x="42" y="22"/>
                    </a:lnTo>
                    <a:lnTo>
                      <a:pt x="42" y="26"/>
                    </a:lnTo>
                    <a:lnTo>
                      <a:pt x="42" y="26"/>
                    </a:lnTo>
                    <a:lnTo>
                      <a:pt x="42" y="26"/>
                    </a:lnTo>
                    <a:lnTo>
                      <a:pt x="42" y="26"/>
                    </a:lnTo>
                    <a:lnTo>
                      <a:pt x="42" y="26"/>
                    </a:lnTo>
                    <a:lnTo>
                      <a:pt x="42" y="30"/>
                    </a:lnTo>
                    <a:lnTo>
                      <a:pt x="42" y="30"/>
                    </a:lnTo>
                    <a:lnTo>
                      <a:pt x="42" y="30"/>
                    </a:lnTo>
                    <a:lnTo>
                      <a:pt x="42" y="30"/>
                    </a:lnTo>
                    <a:lnTo>
                      <a:pt x="42" y="30"/>
                    </a:lnTo>
                    <a:close/>
                    <a:moveTo>
                      <a:pt x="52" y="38"/>
                    </a:moveTo>
                    <a:lnTo>
                      <a:pt x="52" y="38"/>
                    </a:lnTo>
                    <a:lnTo>
                      <a:pt x="52" y="38"/>
                    </a:lnTo>
                    <a:lnTo>
                      <a:pt x="52" y="42"/>
                    </a:lnTo>
                    <a:lnTo>
                      <a:pt x="52" y="42"/>
                    </a:lnTo>
                    <a:lnTo>
                      <a:pt x="52" y="42"/>
                    </a:lnTo>
                    <a:lnTo>
                      <a:pt x="52" y="42"/>
                    </a:lnTo>
                    <a:lnTo>
                      <a:pt x="52" y="42"/>
                    </a:lnTo>
                    <a:lnTo>
                      <a:pt x="52" y="42"/>
                    </a:lnTo>
                    <a:lnTo>
                      <a:pt x="52" y="42"/>
                    </a:lnTo>
                    <a:lnTo>
                      <a:pt x="52"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2"/>
                    </a:lnTo>
                    <a:lnTo>
                      <a:pt x="56" y="44"/>
                    </a:lnTo>
                    <a:lnTo>
                      <a:pt x="56" y="44"/>
                    </a:lnTo>
                    <a:lnTo>
                      <a:pt x="56" y="44"/>
                    </a:lnTo>
                    <a:lnTo>
                      <a:pt x="56" y="44"/>
                    </a:lnTo>
                    <a:lnTo>
                      <a:pt x="56" y="44"/>
                    </a:lnTo>
                    <a:lnTo>
                      <a:pt x="52" y="44"/>
                    </a:lnTo>
                    <a:lnTo>
                      <a:pt x="52" y="44"/>
                    </a:lnTo>
                    <a:lnTo>
                      <a:pt x="52" y="44"/>
                    </a:lnTo>
                    <a:lnTo>
                      <a:pt x="52" y="44"/>
                    </a:lnTo>
                    <a:lnTo>
                      <a:pt x="52" y="44"/>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42"/>
                    </a:lnTo>
                    <a:lnTo>
                      <a:pt x="52" y="38"/>
                    </a:lnTo>
                    <a:lnTo>
                      <a:pt x="52" y="38"/>
                    </a:lnTo>
                    <a:lnTo>
                      <a:pt x="52" y="38"/>
                    </a:lnTo>
                    <a:lnTo>
                      <a:pt x="52"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8" name="Freeform 145">
                <a:extLst>
                  <a:ext uri="{FF2B5EF4-FFF2-40B4-BE49-F238E27FC236}">
                    <a16:creationId xmlns:a16="http://schemas.microsoft.com/office/drawing/2014/main" id="{FCC5B683-FC74-4071-BEF6-81C6B50A30C1}"/>
                  </a:ext>
                </a:extLst>
              </p:cNvPr>
              <p:cNvSpPr>
                <a:spLocks/>
              </p:cNvSpPr>
              <p:nvPr/>
            </p:nvSpPr>
            <p:spPr bwMode="auto">
              <a:xfrm>
                <a:off x="5166872" y="9579775"/>
                <a:ext cx="369428" cy="345032"/>
              </a:xfrm>
              <a:custGeom>
                <a:avLst/>
                <a:gdLst>
                  <a:gd name="T0" fmla="*/ 172 w 212"/>
                  <a:gd name="T1" fmla="*/ 172 h 198"/>
                  <a:gd name="T2" fmla="*/ 152 w 212"/>
                  <a:gd name="T3" fmla="*/ 172 h 198"/>
                  <a:gd name="T4" fmla="*/ 142 w 212"/>
                  <a:gd name="T5" fmla="*/ 176 h 198"/>
                  <a:gd name="T6" fmla="*/ 134 w 212"/>
                  <a:gd name="T7" fmla="*/ 184 h 198"/>
                  <a:gd name="T8" fmla="*/ 122 w 212"/>
                  <a:gd name="T9" fmla="*/ 188 h 198"/>
                  <a:gd name="T10" fmla="*/ 108 w 212"/>
                  <a:gd name="T11" fmla="*/ 184 h 198"/>
                  <a:gd name="T12" fmla="*/ 96 w 212"/>
                  <a:gd name="T13" fmla="*/ 194 h 198"/>
                  <a:gd name="T14" fmla="*/ 90 w 212"/>
                  <a:gd name="T15" fmla="*/ 194 h 198"/>
                  <a:gd name="T16" fmla="*/ 78 w 212"/>
                  <a:gd name="T17" fmla="*/ 194 h 198"/>
                  <a:gd name="T18" fmla="*/ 60 w 212"/>
                  <a:gd name="T19" fmla="*/ 184 h 198"/>
                  <a:gd name="T20" fmla="*/ 48 w 212"/>
                  <a:gd name="T21" fmla="*/ 180 h 198"/>
                  <a:gd name="T22" fmla="*/ 40 w 212"/>
                  <a:gd name="T23" fmla="*/ 168 h 198"/>
                  <a:gd name="T24" fmla="*/ 32 w 212"/>
                  <a:gd name="T25" fmla="*/ 162 h 198"/>
                  <a:gd name="T26" fmla="*/ 30 w 212"/>
                  <a:gd name="T27" fmla="*/ 150 h 198"/>
                  <a:gd name="T28" fmla="*/ 22 w 212"/>
                  <a:gd name="T29" fmla="*/ 142 h 198"/>
                  <a:gd name="T30" fmla="*/ 14 w 212"/>
                  <a:gd name="T31" fmla="*/ 132 h 198"/>
                  <a:gd name="T32" fmla="*/ 4 w 212"/>
                  <a:gd name="T33" fmla="*/ 124 h 198"/>
                  <a:gd name="T34" fmla="*/ 4 w 212"/>
                  <a:gd name="T35" fmla="*/ 112 h 198"/>
                  <a:gd name="T36" fmla="*/ 14 w 212"/>
                  <a:gd name="T37" fmla="*/ 110 h 198"/>
                  <a:gd name="T38" fmla="*/ 18 w 212"/>
                  <a:gd name="T39" fmla="*/ 90 h 198"/>
                  <a:gd name="T40" fmla="*/ 18 w 212"/>
                  <a:gd name="T41" fmla="*/ 76 h 198"/>
                  <a:gd name="T42" fmla="*/ 30 w 212"/>
                  <a:gd name="T43" fmla="*/ 72 h 198"/>
                  <a:gd name="T44" fmla="*/ 30 w 212"/>
                  <a:gd name="T45" fmla="*/ 56 h 198"/>
                  <a:gd name="T46" fmla="*/ 36 w 212"/>
                  <a:gd name="T47" fmla="*/ 42 h 198"/>
                  <a:gd name="T48" fmla="*/ 44 w 212"/>
                  <a:gd name="T49" fmla="*/ 34 h 198"/>
                  <a:gd name="T50" fmla="*/ 48 w 212"/>
                  <a:gd name="T51" fmla="*/ 16 h 198"/>
                  <a:gd name="T52" fmla="*/ 60 w 212"/>
                  <a:gd name="T53" fmla="*/ 8 h 198"/>
                  <a:gd name="T54" fmla="*/ 66 w 212"/>
                  <a:gd name="T55" fmla="*/ 16 h 198"/>
                  <a:gd name="T56" fmla="*/ 70 w 212"/>
                  <a:gd name="T57" fmla="*/ 4 h 198"/>
                  <a:gd name="T58" fmla="*/ 82 w 212"/>
                  <a:gd name="T59" fmla="*/ 8 h 198"/>
                  <a:gd name="T60" fmla="*/ 90 w 212"/>
                  <a:gd name="T61" fmla="*/ 8 h 198"/>
                  <a:gd name="T62" fmla="*/ 96 w 212"/>
                  <a:gd name="T63" fmla="*/ 8 h 198"/>
                  <a:gd name="T64" fmla="*/ 108 w 212"/>
                  <a:gd name="T65" fmla="*/ 12 h 198"/>
                  <a:gd name="T66" fmla="*/ 116 w 212"/>
                  <a:gd name="T67" fmla="*/ 20 h 198"/>
                  <a:gd name="T68" fmla="*/ 122 w 212"/>
                  <a:gd name="T69" fmla="*/ 30 h 198"/>
                  <a:gd name="T70" fmla="*/ 130 w 212"/>
                  <a:gd name="T71" fmla="*/ 38 h 198"/>
                  <a:gd name="T72" fmla="*/ 130 w 212"/>
                  <a:gd name="T73" fmla="*/ 46 h 198"/>
                  <a:gd name="T74" fmla="*/ 122 w 212"/>
                  <a:gd name="T75" fmla="*/ 60 h 198"/>
                  <a:gd name="T76" fmla="*/ 130 w 212"/>
                  <a:gd name="T77" fmla="*/ 68 h 198"/>
                  <a:gd name="T78" fmla="*/ 142 w 212"/>
                  <a:gd name="T79" fmla="*/ 72 h 198"/>
                  <a:gd name="T80" fmla="*/ 142 w 212"/>
                  <a:gd name="T81" fmla="*/ 82 h 198"/>
                  <a:gd name="T82" fmla="*/ 148 w 212"/>
                  <a:gd name="T83" fmla="*/ 94 h 198"/>
                  <a:gd name="T84" fmla="*/ 164 w 212"/>
                  <a:gd name="T85" fmla="*/ 106 h 198"/>
                  <a:gd name="T86" fmla="*/ 186 w 212"/>
                  <a:gd name="T87" fmla="*/ 112 h 198"/>
                  <a:gd name="T88" fmla="*/ 198 w 212"/>
                  <a:gd name="T89" fmla="*/ 120 h 198"/>
                  <a:gd name="T90" fmla="*/ 208 w 212"/>
                  <a:gd name="T91" fmla="*/ 124 h 198"/>
                  <a:gd name="T92" fmla="*/ 186 w 212"/>
                  <a:gd name="T93" fmla="*/ 150 h 198"/>
                  <a:gd name="T94" fmla="*/ 178 w 212"/>
                  <a:gd name="T95"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98">
                    <a:moveTo>
                      <a:pt x="178" y="162"/>
                    </a:moveTo>
                    <a:lnTo>
                      <a:pt x="176" y="164"/>
                    </a:lnTo>
                    <a:lnTo>
                      <a:pt x="172" y="168"/>
                    </a:lnTo>
                    <a:lnTo>
                      <a:pt x="172" y="172"/>
                    </a:lnTo>
                    <a:lnTo>
                      <a:pt x="164" y="172"/>
                    </a:lnTo>
                    <a:lnTo>
                      <a:pt x="160" y="172"/>
                    </a:lnTo>
                    <a:lnTo>
                      <a:pt x="156" y="172"/>
                    </a:lnTo>
                    <a:lnTo>
                      <a:pt x="152" y="172"/>
                    </a:lnTo>
                    <a:lnTo>
                      <a:pt x="148" y="172"/>
                    </a:lnTo>
                    <a:lnTo>
                      <a:pt x="148" y="176"/>
                    </a:lnTo>
                    <a:lnTo>
                      <a:pt x="146" y="176"/>
                    </a:lnTo>
                    <a:lnTo>
                      <a:pt x="142" y="176"/>
                    </a:lnTo>
                    <a:lnTo>
                      <a:pt x="142" y="180"/>
                    </a:lnTo>
                    <a:lnTo>
                      <a:pt x="142" y="184"/>
                    </a:lnTo>
                    <a:lnTo>
                      <a:pt x="138" y="184"/>
                    </a:lnTo>
                    <a:lnTo>
                      <a:pt x="134" y="184"/>
                    </a:lnTo>
                    <a:lnTo>
                      <a:pt x="130" y="184"/>
                    </a:lnTo>
                    <a:lnTo>
                      <a:pt x="130" y="188"/>
                    </a:lnTo>
                    <a:lnTo>
                      <a:pt x="126" y="188"/>
                    </a:lnTo>
                    <a:lnTo>
                      <a:pt x="122" y="188"/>
                    </a:lnTo>
                    <a:lnTo>
                      <a:pt x="118" y="188"/>
                    </a:lnTo>
                    <a:lnTo>
                      <a:pt x="116" y="188"/>
                    </a:lnTo>
                    <a:lnTo>
                      <a:pt x="112" y="184"/>
                    </a:lnTo>
                    <a:lnTo>
                      <a:pt x="108" y="184"/>
                    </a:lnTo>
                    <a:lnTo>
                      <a:pt x="104" y="188"/>
                    </a:lnTo>
                    <a:lnTo>
                      <a:pt x="100" y="188"/>
                    </a:lnTo>
                    <a:lnTo>
                      <a:pt x="96" y="192"/>
                    </a:lnTo>
                    <a:lnTo>
                      <a:pt x="96" y="194"/>
                    </a:lnTo>
                    <a:lnTo>
                      <a:pt x="92" y="194"/>
                    </a:lnTo>
                    <a:lnTo>
                      <a:pt x="92" y="198"/>
                    </a:lnTo>
                    <a:lnTo>
                      <a:pt x="90" y="198"/>
                    </a:lnTo>
                    <a:lnTo>
                      <a:pt x="90" y="194"/>
                    </a:lnTo>
                    <a:lnTo>
                      <a:pt x="90" y="198"/>
                    </a:lnTo>
                    <a:lnTo>
                      <a:pt x="86" y="194"/>
                    </a:lnTo>
                    <a:lnTo>
                      <a:pt x="82" y="194"/>
                    </a:lnTo>
                    <a:lnTo>
                      <a:pt x="78" y="194"/>
                    </a:lnTo>
                    <a:lnTo>
                      <a:pt x="74" y="194"/>
                    </a:lnTo>
                    <a:lnTo>
                      <a:pt x="70" y="194"/>
                    </a:lnTo>
                    <a:lnTo>
                      <a:pt x="70" y="192"/>
                    </a:lnTo>
                    <a:lnTo>
                      <a:pt x="60" y="184"/>
                    </a:lnTo>
                    <a:lnTo>
                      <a:pt x="60" y="180"/>
                    </a:lnTo>
                    <a:lnTo>
                      <a:pt x="56" y="180"/>
                    </a:lnTo>
                    <a:lnTo>
                      <a:pt x="52" y="180"/>
                    </a:lnTo>
                    <a:lnTo>
                      <a:pt x="48" y="180"/>
                    </a:lnTo>
                    <a:lnTo>
                      <a:pt x="44" y="180"/>
                    </a:lnTo>
                    <a:lnTo>
                      <a:pt x="40" y="180"/>
                    </a:lnTo>
                    <a:lnTo>
                      <a:pt x="40" y="176"/>
                    </a:lnTo>
                    <a:lnTo>
                      <a:pt x="40" y="168"/>
                    </a:lnTo>
                    <a:lnTo>
                      <a:pt x="40" y="164"/>
                    </a:lnTo>
                    <a:lnTo>
                      <a:pt x="36" y="164"/>
                    </a:lnTo>
                    <a:lnTo>
                      <a:pt x="32" y="164"/>
                    </a:lnTo>
                    <a:lnTo>
                      <a:pt x="32" y="162"/>
                    </a:lnTo>
                    <a:lnTo>
                      <a:pt x="30" y="162"/>
                    </a:lnTo>
                    <a:lnTo>
                      <a:pt x="30" y="158"/>
                    </a:lnTo>
                    <a:lnTo>
                      <a:pt x="30" y="154"/>
                    </a:lnTo>
                    <a:lnTo>
                      <a:pt x="30" y="150"/>
                    </a:lnTo>
                    <a:lnTo>
                      <a:pt x="26" y="150"/>
                    </a:lnTo>
                    <a:lnTo>
                      <a:pt x="26" y="146"/>
                    </a:lnTo>
                    <a:lnTo>
                      <a:pt x="26" y="142"/>
                    </a:lnTo>
                    <a:lnTo>
                      <a:pt x="22" y="142"/>
                    </a:lnTo>
                    <a:lnTo>
                      <a:pt x="22" y="138"/>
                    </a:lnTo>
                    <a:lnTo>
                      <a:pt x="18" y="138"/>
                    </a:lnTo>
                    <a:lnTo>
                      <a:pt x="18" y="136"/>
                    </a:lnTo>
                    <a:lnTo>
                      <a:pt x="14" y="132"/>
                    </a:lnTo>
                    <a:lnTo>
                      <a:pt x="14" y="128"/>
                    </a:lnTo>
                    <a:lnTo>
                      <a:pt x="10" y="124"/>
                    </a:lnTo>
                    <a:lnTo>
                      <a:pt x="6" y="124"/>
                    </a:lnTo>
                    <a:lnTo>
                      <a:pt x="4" y="124"/>
                    </a:lnTo>
                    <a:lnTo>
                      <a:pt x="0" y="124"/>
                    </a:lnTo>
                    <a:lnTo>
                      <a:pt x="0" y="120"/>
                    </a:lnTo>
                    <a:lnTo>
                      <a:pt x="4" y="116"/>
                    </a:lnTo>
                    <a:lnTo>
                      <a:pt x="4" y="112"/>
                    </a:lnTo>
                    <a:lnTo>
                      <a:pt x="6" y="112"/>
                    </a:lnTo>
                    <a:lnTo>
                      <a:pt x="10" y="112"/>
                    </a:lnTo>
                    <a:lnTo>
                      <a:pt x="14" y="112"/>
                    </a:lnTo>
                    <a:lnTo>
                      <a:pt x="14" y="110"/>
                    </a:lnTo>
                    <a:lnTo>
                      <a:pt x="18" y="106"/>
                    </a:lnTo>
                    <a:lnTo>
                      <a:pt x="18" y="102"/>
                    </a:lnTo>
                    <a:lnTo>
                      <a:pt x="14" y="94"/>
                    </a:lnTo>
                    <a:lnTo>
                      <a:pt x="18" y="90"/>
                    </a:lnTo>
                    <a:lnTo>
                      <a:pt x="18" y="86"/>
                    </a:lnTo>
                    <a:lnTo>
                      <a:pt x="18" y="82"/>
                    </a:lnTo>
                    <a:lnTo>
                      <a:pt x="18" y="80"/>
                    </a:lnTo>
                    <a:lnTo>
                      <a:pt x="18" y="76"/>
                    </a:lnTo>
                    <a:lnTo>
                      <a:pt x="22" y="72"/>
                    </a:lnTo>
                    <a:lnTo>
                      <a:pt x="22" y="68"/>
                    </a:lnTo>
                    <a:lnTo>
                      <a:pt x="26" y="72"/>
                    </a:lnTo>
                    <a:lnTo>
                      <a:pt x="30" y="72"/>
                    </a:lnTo>
                    <a:lnTo>
                      <a:pt x="30" y="68"/>
                    </a:lnTo>
                    <a:lnTo>
                      <a:pt x="30" y="64"/>
                    </a:lnTo>
                    <a:lnTo>
                      <a:pt x="30" y="60"/>
                    </a:lnTo>
                    <a:lnTo>
                      <a:pt x="30" y="56"/>
                    </a:lnTo>
                    <a:lnTo>
                      <a:pt x="30" y="54"/>
                    </a:lnTo>
                    <a:lnTo>
                      <a:pt x="32" y="54"/>
                    </a:lnTo>
                    <a:lnTo>
                      <a:pt x="32" y="50"/>
                    </a:lnTo>
                    <a:lnTo>
                      <a:pt x="36" y="42"/>
                    </a:lnTo>
                    <a:lnTo>
                      <a:pt x="36" y="38"/>
                    </a:lnTo>
                    <a:lnTo>
                      <a:pt x="40" y="38"/>
                    </a:lnTo>
                    <a:lnTo>
                      <a:pt x="44" y="38"/>
                    </a:lnTo>
                    <a:lnTo>
                      <a:pt x="44" y="34"/>
                    </a:lnTo>
                    <a:lnTo>
                      <a:pt x="48" y="26"/>
                    </a:lnTo>
                    <a:lnTo>
                      <a:pt x="48" y="24"/>
                    </a:lnTo>
                    <a:lnTo>
                      <a:pt x="48" y="20"/>
                    </a:lnTo>
                    <a:lnTo>
                      <a:pt x="48" y="16"/>
                    </a:lnTo>
                    <a:lnTo>
                      <a:pt x="52" y="12"/>
                    </a:lnTo>
                    <a:lnTo>
                      <a:pt x="56" y="12"/>
                    </a:lnTo>
                    <a:lnTo>
                      <a:pt x="60" y="12"/>
                    </a:lnTo>
                    <a:lnTo>
                      <a:pt x="60" y="8"/>
                    </a:lnTo>
                    <a:lnTo>
                      <a:pt x="62" y="8"/>
                    </a:lnTo>
                    <a:lnTo>
                      <a:pt x="62" y="12"/>
                    </a:lnTo>
                    <a:lnTo>
                      <a:pt x="62" y="16"/>
                    </a:lnTo>
                    <a:lnTo>
                      <a:pt x="66" y="16"/>
                    </a:lnTo>
                    <a:lnTo>
                      <a:pt x="66" y="8"/>
                    </a:lnTo>
                    <a:lnTo>
                      <a:pt x="70" y="4"/>
                    </a:lnTo>
                    <a:lnTo>
                      <a:pt x="70" y="0"/>
                    </a:lnTo>
                    <a:lnTo>
                      <a:pt x="70" y="4"/>
                    </a:lnTo>
                    <a:lnTo>
                      <a:pt x="74" y="4"/>
                    </a:lnTo>
                    <a:lnTo>
                      <a:pt x="74" y="8"/>
                    </a:lnTo>
                    <a:lnTo>
                      <a:pt x="78" y="8"/>
                    </a:lnTo>
                    <a:lnTo>
                      <a:pt x="82" y="8"/>
                    </a:lnTo>
                    <a:lnTo>
                      <a:pt x="86" y="8"/>
                    </a:lnTo>
                    <a:lnTo>
                      <a:pt x="86" y="4"/>
                    </a:lnTo>
                    <a:lnTo>
                      <a:pt x="90" y="4"/>
                    </a:lnTo>
                    <a:lnTo>
                      <a:pt x="90" y="8"/>
                    </a:lnTo>
                    <a:lnTo>
                      <a:pt x="92" y="8"/>
                    </a:lnTo>
                    <a:lnTo>
                      <a:pt x="92" y="4"/>
                    </a:lnTo>
                    <a:lnTo>
                      <a:pt x="92" y="8"/>
                    </a:lnTo>
                    <a:lnTo>
                      <a:pt x="96" y="8"/>
                    </a:lnTo>
                    <a:lnTo>
                      <a:pt x="100" y="8"/>
                    </a:lnTo>
                    <a:lnTo>
                      <a:pt x="104" y="8"/>
                    </a:lnTo>
                    <a:lnTo>
                      <a:pt x="104" y="12"/>
                    </a:lnTo>
                    <a:lnTo>
                      <a:pt x="108" y="12"/>
                    </a:lnTo>
                    <a:lnTo>
                      <a:pt x="112" y="12"/>
                    </a:lnTo>
                    <a:lnTo>
                      <a:pt x="112" y="16"/>
                    </a:lnTo>
                    <a:lnTo>
                      <a:pt x="116" y="16"/>
                    </a:lnTo>
                    <a:lnTo>
                      <a:pt x="116" y="20"/>
                    </a:lnTo>
                    <a:lnTo>
                      <a:pt x="116" y="24"/>
                    </a:lnTo>
                    <a:lnTo>
                      <a:pt x="118" y="26"/>
                    </a:lnTo>
                    <a:lnTo>
                      <a:pt x="122" y="26"/>
                    </a:lnTo>
                    <a:lnTo>
                      <a:pt x="122" y="30"/>
                    </a:lnTo>
                    <a:lnTo>
                      <a:pt x="126" y="30"/>
                    </a:lnTo>
                    <a:lnTo>
                      <a:pt x="126" y="34"/>
                    </a:lnTo>
                    <a:lnTo>
                      <a:pt x="130" y="34"/>
                    </a:lnTo>
                    <a:lnTo>
                      <a:pt x="130" y="38"/>
                    </a:lnTo>
                    <a:lnTo>
                      <a:pt x="130" y="42"/>
                    </a:lnTo>
                    <a:lnTo>
                      <a:pt x="134" y="42"/>
                    </a:lnTo>
                    <a:lnTo>
                      <a:pt x="134" y="46"/>
                    </a:lnTo>
                    <a:lnTo>
                      <a:pt x="130" y="46"/>
                    </a:lnTo>
                    <a:lnTo>
                      <a:pt x="130" y="50"/>
                    </a:lnTo>
                    <a:lnTo>
                      <a:pt x="126" y="54"/>
                    </a:lnTo>
                    <a:lnTo>
                      <a:pt x="126" y="56"/>
                    </a:lnTo>
                    <a:lnTo>
                      <a:pt x="122" y="60"/>
                    </a:lnTo>
                    <a:lnTo>
                      <a:pt x="126" y="60"/>
                    </a:lnTo>
                    <a:lnTo>
                      <a:pt x="126" y="64"/>
                    </a:lnTo>
                    <a:lnTo>
                      <a:pt x="126" y="68"/>
                    </a:lnTo>
                    <a:lnTo>
                      <a:pt x="130" y="68"/>
                    </a:lnTo>
                    <a:lnTo>
                      <a:pt x="134" y="68"/>
                    </a:lnTo>
                    <a:lnTo>
                      <a:pt x="138" y="68"/>
                    </a:lnTo>
                    <a:lnTo>
                      <a:pt x="142" y="68"/>
                    </a:lnTo>
                    <a:lnTo>
                      <a:pt x="142" y="72"/>
                    </a:lnTo>
                    <a:lnTo>
                      <a:pt x="138" y="72"/>
                    </a:lnTo>
                    <a:lnTo>
                      <a:pt x="138" y="76"/>
                    </a:lnTo>
                    <a:lnTo>
                      <a:pt x="138" y="80"/>
                    </a:lnTo>
                    <a:lnTo>
                      <a:pt x="142" y="82"/>
                    </a:lnTo>
                    <a:lnTo>
                      <a:pt x="142" y="86"/>
                    </a:lnTo>
                    <a:lnTo>
                      <a:pt x="146" y="86"/>
                    </a:lnTo>
                    <a:lnTo>
                      <a:pt x="146" y="90"/>
                    </a:lnTo>
                    <a:lnTo>
                      <a:pt x="148" y="94"/>
                    </a:lnTo>
                    <a:lnTo>
                      <a:pt x="148" y="98"/>
                    </a:lnTo>
                    <a:lnTo>
                      <a:pt x="152" y="98"/>
                    </a:lnTo>
                    <a:lnTo>
                      <a:pt x="156" y="102"/>
                    </a:lnTo>
                    <a:lnTo>
                      <a:pt x="164" y="106"/>
                    </a:lnTo>
                    <a:lnTo>
                      <a:pt x="172" y="110"/>
                    </a:lnTo>
                    <a:lnTo>
                      <a:pt x="176" y="110"/>
                    </a:lnTo>
                    <a:lnTo>
                      <a:pt x="178" y="112"/>
                    </a:lnTo>
                    <a:lnTo>
                      <a:pt x="186" y="112"/>
                    </a:lnTo>
                    <a:lnTo>
                      <a:pt x="190" y="116"/>
                    </a:lnTo>
                    <a:lnTo>
                      <a:pt x="194" y="116"/>
                    </a:lnTo>
                    <a:lnTo>
                      <a:pt x="198" y="116"/>
                    </a:lnTo>
                    <a:lnTo>
                      <a:pt x="198" y="120"/>
                    </a:lnTo>
                    <a:lnTo>
                      <a:pt x="202" y="120"/>
                    </a:lnTo>
                    <a:lnTo>
                      <a:pt x="208" y="120"/>
                    </a:lnTo>
                    <a:lnTo>
                      <a:pt x="212" y="120"/>
                    </a:lnTo>
                    <a:lnTo>
                      <a:pt x="208" y="124"/>
                    </a:lnTo>
                    <a:lnTo>
                      <a:pt x="204" y="128"/>
                    </a:lnTo>
                    <a:lnTo>
                      <a:pt x="198" y="136"/>
                    </a:lnTo>
                    <a:lnTo>
                      <a:pt x="194" y="142"/>
                    </a:lnTo>
                    <a:lnTo>
                      <a:pt x="186" y="150"/>
                    </a:lnTo>
                    <a:lnTo>
                      <a:pt x="186" y="154"/>
                    </a:lnTo>
                    <a:lnTo>
                      <a:pt x="182" y="154"/>
                    </a:lnTo>
                    <a:lnTo>
                      <a:pt x="178" y="158"/>
                    </a:lnTo>
                    <a:lnTo>
                      <a:pt x="178" y="162"/>
                    </a:lnTo>
                    <a:lnTo>
                      <a:pt x="178" y="162"/>
                    </a:lnTo>
                    <a:lnTo>
                      <a:pt x="178" y="16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39" name="Freeform 146">
                <a:extLst>
                  <a:ext uri="{FF2B5EF4-FFF2-40B4-BE49-F238E27FC236}">
                    <a16:creationId xmlns:a16="http://schemas.microsoft.com/office/drawing/2014/main" id="{9078E87C-C84E-4F77-A61C-498B091A169E}"/>
                  </a:ext>
                </a:extLst>
              </p:cNvPr>
              <p:cNvSpPr>
                <a:spLocks noEditPoints="1"/>
              </p:cNvSpPr>
              <p:nvPr/>
            </p:nvSpPr>
            <p:spPr bwMode="auto">
              <a:xfrm>
                <a:off x="4567424" y="9959658"/>
                <a:ext cx="146377" cy="181229"/>
              </a:xfrm>
              <a:custGeom>
                <a:avLst/>
                <a:gdLst>
                  <a:gd name="T0" fmla="*/ 46 w 84"/>
                  <a:gd name="T1" fmla="*/ 90 h 104"/>
                  <a:gd name="T2" fmla="*/ 46 w 84"/>
                  <a:gd name="T3" fmla="*/ 96 h 104"/>
                  <a:gd name="T4" fmla="*/ 46 w 84"/>
                  <a:gd name="T5" fmla="*/ 100 h 104"/>
                  <a:gd name="T6" fmla="*/ 42 w 84"/>
                  <a:gd name="T7" fmla="*/ 100 h 104"/>
                  <a:gd name="T8" fmla="*/ 34 w 84"/>
                  <a:gd name="T9" fmla="*/ 104 h 104"/>
                  <a:gd name="T10" fmla="*/ 30 w 84"/>
                  <a:gd name="T11" fmla="*/ 100 h 104"/>
                  <a:gd name="T12" fmla="*/ 26 w 84"/>
                  <a:gd name="T13" fmla="*/ 92 h 104"/>
                  <a:gd name="T14" fmla="*/ 20 w 84"/>
                  <a:gd name="T15" fmla="*/ 86 h 104"/>
                  <a:gd name="T16" fmla="*/ 16 w 84"/>
                  <a:gd name="T17" fmla="*/ 82 h 104"/>
                  <a:gd name="T18" fmla="*/ 20 w 84"/>
                  <a:gd name="T19" fmla="*/ 82 h 104"/>
                  <a:gd name="T20" fmla="*/ 16 w 84"/>
                  <a:gd name="T21" fmla="*/ 82 h 104"/>
                  <a:gd name="T22" fmla="*/ 12 w 84"/>
                  <a:gd name="T23" fmla="*/ 74 h 104"/>
                  <a:gd name="T24" fmla="*/ 12 w 84"/>
                  <a:gd name="T25" fmla="*/ 74 h 104"/>
                  <a:gd name="T26" fmla="*/ 8 w 84"/>
                  <a:gd name="T27" fmla="*/ 70 h 104"/>
                  <a:gd name="T28" fmla="*/ 8 w 84"/>
                  <a:gd name="T29" fmla="*/ 68 h 104"/>
                  <a:gd name="T30" fmla="*/ 4 w 84"/>
                  <a:gd name="T31" fmla="*/ 60 h 104"/>
                  <a:gd name="T32" fmla="*/ 12 w 84"/>
                  <a:gd name="T33" fmla="*/ 68 h 104"/>
                  <a:gd name="T34" fmla="*/ 12 w 84"/>
                  <a:gd name="T35" fmla="*/ 68 h 104"/>
                  <a:gd name="T36" fmla="*/ 8 w 84"/>
                  <a:gd name="T37" fmla="*/ 64 h 104"/>
                  <a:gd name="T38" fmla="*/ 4 w 84"/>
                  <a:gd name="T39" fmla="*/ 64 h 104"/>
                  <a:gd name="T40" fmla="*/ 0 w 84"/>
                  <a:gd name="T41" fmla="*/ 48 h 104"/>
                  <a:gd name="T42" fmla="*/ 4 w 84"/>
                  <a:gd name="T43" fmla="*/ 52 h 104"/>
                  <a:gd name="T44" fmla="*/ 8 w 84"/>
                  <a:gd name="T45" fmla="*/ 44 h 104"/>
                  <a:gd name="T46" fmla="*/ 8 w 84"/>
                  <a:gd name="T47" fmla="*/ 40 h 104"/>
                  <a:gd name="T48" fmla="*/ 8 w 84"/>
                  <a:gd name="T49" fmla="*/ 38 h 104"/>
                  <a:gd name="T50" fmla="*/ 12 w 84"/>
                  <a:gd name="T51" fmla="*/ 38 h 104"/>
                  <a:gd name="T52" fmla="*/ 16 w 84"/>
                  <a:gd name="T53" fmla="*/ 38 h 104"/>
                  <a:gd name="T54" fmla="*/ 12 w 84"/>
                  <a:gd name="T55" fmla="*/ 30 h 104"/>
                  <a:gd name="T56" fmla="*/ 12 w 84"/>
                  <a:gd name="T57" fmla="*/ 30 h 104"/>
                  <a:gd name="T58" fmla="*/ 16 w 84"/>
                  <a:gd name="T59" fmla="*/ 26 h 104"/>
                  <a:gd name="T60" fmla="*/ 16 w 84"/>
                  <a:gd name="T61" fmla="*/ 22 h 104"/>
                  <a:gd name="T62" fmla="*/ 20 w 84"/>
                  <a:gd name="T63" fmla="*/ 22 h 104"/>
                  <a:gd name="T64" fmla="*/ 26 w 84"/>
                  <a:gd name="T65" fmla="*/ 22 h 104"/>
                  <a:gd name="T66" fmla="*/ 38 w 84"/>
                  <a:gd name="T67" fmla="*/ 10 h 104"/>
                  <a:gd name="T68" fmla="*/ 38 w 84"/>
                  <a:gd name="T69" fmla="*/ 0 h 104"/>
                  <a:gd name="T70" fmla="*/ 54 w 84"/>
                  <a:gd name="T71" fmla="*/ 0 h 104"/>
                  <a:gd name="T72" fmla="*/ 64 w 84"/>
                  <a:gd name="T73" fmla="*/ 0 h 104"/>
                  <a:gd name="T74" fmla="*/ 64 w 84"/>
                  <a:gd name="T75" fmla="*/ 4 h 104"/>
                  <a:gd name="T76" fmla="*/ 64 w 84"/>
                  <a:gd name="T77" fmla="*/ 10 h 104"/>
                  <a:gd name="T78" fmla="*/ 64 w 84"/>
                  <a:gd name="T79" fmla="*/ 18 h 104"/>
                  <a:gd name="T80" fmla="*/ 72 w 84"/>
                  <a:gd name="T81" fmla="*/ 14 h 104"/>
                  <a:gd name="T82" fmla="*/ 80 w 84"/>
                  <a:gd name="T83" fmla="*/ 14 h 104"/>
                  <a:gd name="T84" fmla="*/ 84 w 84"/>
                  <a:gd name="T85" fmla="*/ 22 h 104"/>
                  <a:gd name="T86" fmla="*/ 76 w 84"/>
                  <a:gd name="T87" fmla="*/ 30 h 104"/>
                  <a:gd name="T88" fmla="*/ 76 w 84"/>
                  <a:gd name="T89" fmla="*/ 40 h 104"/>
                  <a:gd name="T90" fmla="*/ 80 w 84"/>
                  <a:gd name="T91" fmla="*/ 44 h 104"/>
                  <a:gd name="T92" fmla="*/ 84 w 84"/>
                  <a:gd name="T93" fmla="*/ 48 h 104"/>
                  <a:gd name="T94" fmla="*/ 84 w 84"/>
                  <a:gd name="T95" fmla="*/ 60 h 104"/>
                  <a:gd name="T96" fmla="*/ 84 w 84"/>
                  <a:gd name="T97" fmla="*/ 70 h 104"/>
                  <a:gd name="T98" fmla="*/ 80 w 84"/>
                  <a:gd name="T99" fmla="*/ 74 h 104"/>
                  <a:gd name="T100" fmla="*/ 76 w 84"/>
                  <a:gd name="T101" fmla="*/ 82 h 104"/>
                  <a:gd name="T102" fmla="*/ 72 w 84"/>
                  <a:gd name="T103" fmla="*/ 78 h 104"/>
                  <a:gd name="T104" fmla="*/ 64 w 84"/>
                  <a:gd name="T105" fmla="*/ 78 h 104"/>
                  <a:gd name="T106" fmla="*/ 60 w 84"/>
                  <a:gd name="T107" fmla="*/ 78 h 104"/>
                  <a:gd name="T108" fmla="*/ 56 w 84"/>
                  <a:gd name="T109" fmla="*/ 70 h 104"/>
                  <a:gd name="T110" fmla="*/ 54 w 84"/>
                  <a:gd name="T111" fmla="*/ 74 h 104"/>
                  <a:gd name="T112" fmla="*/ 50 w 84"/>
                  <a:gd name="T113" fmla="*/ 78 h 104"/>
                  <a:gd name="T114" fmla="*/ 42 w 84"/>
                  <a:gd name="T115" fmla="*/ 78 h 104"/>
                  <a:gd name="T116" fmla="*/ 42 w 84"/>
                  <a:gd name="T117" fmla="*/ 86 h 104"/>
                  <a:gd name="T118" fmla="*/ 4 w 84"/>
                  <a:gd name="T119" fmla="*/ 52 h 104"/>
                  <a:gd name="T120" fmla="*/ 4 w 84"/>
                  <a:gd name="T12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 h="104">
                    <a:moveTo>
                      <a:pt x="42" y="86"/>
                    </a:moveTo>
                    <a:lnTo>
                      <a:pt x="42" y="86"/>
                    </a:lnTo>
                    <a:lnTo>
                      <a:pt x="42" y="90"/>
                    </a:lnTo>
                    <a:lnTo>
                      <a:pt x="42" y="90"/>
                    </a:lnTo>
                    <a:lnTo>
                      <a:pt x="42" y="86"/>
                    </a:lnTo>
                    <a:lnTo>
                      <a:pt x="46" y="90"/>
                    </a:lnTo>
                    <a:lnTo>
                      <a:pt x="46" y="90"/>
                    </a:lnTo>
                    <a:lnTo>
                      <a:pt x="46" y="90"/>
                    </a:lnTo>
                    <a:lnTo>
                      <a:pt x="46" y="90"/>
                    </a:lnTo>
                    <a:lnTo>
                      <a:pt x="42" y="92"/>
                    </a:lnTo>
                    <a:lnTo>
                      <a:pt x="42" y="92"/>
                    </a:lnTo>
                    <a:lnTo>
                      <a:pt x="42" y="92"/>
                    </a:lnTo>
                    <a:lnTo>
                      <a:pt x="46" y="92"/>
                    </a:lnTo>
                    <a:lnTo>
                      <a:pt x="46" y="92"/>
                    </a:lnTo>
                    <a:lnTo>
                      <a:pt x="46" y="92"/>
                    </a:lnTo>
                    <a:lnTo>
                      <a:pt x="46" y="96"/>
                    </a:lnTo>
                    <a:lnTo>
                      <a:pt x="46" y="96"/>
                    </a:lnTo>
                    <a:lnTo>
                      <a:pt x="46" y="96"/>
                    </a:lnTo>
                    <a:lnTo>
                      <a:pt x="46" y="96"/>
                    </a:lnTo>
                    <a:lnTo>
                      <a:pt x="46" y="96"/>
                    </a:lnTo>
                    <a:lnTo>
                      <a:pt x="46" y="96"/>
                    </a:lnTo>
                    <a:lnTo>
                      <a:pt x="46" y="100"/>
                    </a:lnTo>
                    <a:lnTo>
                      <a:pt x="46" y="100"/>
                    </a:lnTo>
                    <a:lnTo>
                      <a:pt x="46" y="100"/>
                    </a:lnTo>
                    <a:lnTo>
                      <a:pt x="46" y="100"/>
                    </a:lnTo>
                    <a:lnTo>
                      <a:pt x="46" y="100"/>
                    </a:lnTo>
                    <a:lnTo>
                      <a:pt x="46" y="100"/>
                    </a:lnTo>
                    <a:lnTo>
                      <a:pt x="46" y="100"/>
                    </a:lnTo>
                    <a:lnTo>
                      <a:pt x="46" y="100"/>
                    </a:lnTo>
                    <a:lnTo>
                      <a:pt x="46" y="100"/>
                    </a:lnTo>
                    <a:lnTo>
                      <a:pt x="42" y="100"/>
                    </a:lnTo>
                    <a:lnTo>
                      <a:pt x="42" y="100"/>
                    </a:lnTo>
                    <a:lnTo>
                      <a:pt x="42" y="100"/>
                    </a:lnTo>
                    <a:lnTo>
                      <a:pt x="42" y="100"/>
                    </a:lnTo>
                    <a:lnTo>
                      <a:pt x="42" y="100"/>
                    </a:lnTo>
                    <a:lnTo>
                      <a:pt x="42" y="100"/>
                    </a:lnTo>
                    <a:lnTo>
                      <a:pt x="38" y="100"/>
                    </a:lnTo>
                    <a:lnTo>
                      <a:pt x="38" y="100"/>
                    </a:lnTo>
                    <a:lnTo>
                      <a:pt x="34" y="104"/>
                    </a:lnTo>
                    <a:lnTo>
                      <a:pt x="34" y="104"/>
                    </a:lnTo>
                    <a:lnTo>
                      <a:pt x="34" y="104"/>
                    </a:lnTo>
                    <a:lnTo>
                      <a:pt x="34" y="104"/>
                    </a:lnTo>
                    <a:lnTo>
                      <a:pt x="34" y="104"/>
                    </a:lnTo>
                    <a:lnTo>
                      <a:pt x="34" y="104"/>
                    </a:lnTo>
                    <a:lnTo>
                      <a:pt x="34" y="104"/>
                    </a:lnTo>
                    <a:lnTo>
                      <a:pt x="34" y="100"/>
                    </a:lnTo>
                    <a:lnTo>
                      <a:pt x="34" y="100"/>
                    </a:lnTo>
                    <a:lnTo>
                      <a:pt x="30" y="100"/>
                    </a:lnTo>
                    <a:lnTo>
                      <a:pt x="30" y="100"/>
                    </a:lnTo>
                    <a:lnTo>
                      <a:pt x="30" y="100"/>
                    </a:lnTo>
                    <a:lnTo>
                      <a:pt x="30" y="100"/>
                    </a:lnTo>
                    <a:lnTo>
                      <a:pt x="30" y="96"/>
                    </a:lnTo>
                    <a:lnTo>
                      <a:pt x="26" y="96"/>
                    </a:lnTo>
                    <a:lnTo>
                      <a:pt x="26" y="96"/>
                    </a:lnTo>
                    <a:lnTo>
                      <a:pt x="26" y="96"/>
                    </a:lnTo>
                    <a:lnTo>
                      <a:pt x="26" y="92"/>
                    </a:lnTo>
                    <a:lnTo>
                      <a:pt x="26" y="92"/>
                    </a:lnTo>
                    <a:lnTo>
                      <a:pt x="24" y="90"/>
                    </a:lnTo>
                    <a:lnTo>
                      <a:pt x="24" y="90"/>
                    </a:lnTo>
                    <a:lnTo>
                      <a:pt x="24" y="90"/>
                    </a:lnTo>
                    <a:lnTo>
                      <a:pt x="20" y="86"/>
                    </a:lnTo>
                    <a:lnTo>
                      <a:pt x="20" y="86"/>
                    </a:lnTo>
                    <a:lnTo>
                      <a:pt x="20" y="86"/>
                    </a:lnTo>
                    <a:lnTo>
                      <a:pt x="20" y="86"/>
                    </a:lnTo>
                    <a:lnTo>
                      <a:pt x="20" y="86"/>
                    </a:lnTo>
                    <a:lnTo>
                      <a:pt x="20" y="86"/>
                    </a:lnTo>
                    <a:lnTo>
                      <a:pt x="16" y="82"/>
                    </a:lnTo>
                    <a:lnTo>
                      <a:pt x="16" y="82"/>
                    </a:lnTo>
                    <a:lnTo>
                      <a:pt x="16" y="82"/>
                    </a:lnTo>
                    <a:lnTo>
                      <a:pt x="16" y="82"/>
                    </a:lnTo>
                    <a:lnTo>
                      <a:pt x="16" y="82"/>
                    </a:lnTo>
                    <a:lnTo>
                      <a:pt x="16" y="82"/>
                    </a:lnTo>
                    <a:lnTo>
                      <a:pt x="20" y="82"/>
                    </a:lnTo>
                    <a:lnTo>
                      <a:pt x="20" y="82"/>
                    </a:lnTo>
                    <a:lnTo>
                      <a:pt x="20" y="86"/>
                    </a:lnTo>
                    <a:lnTo>
                      <a:pt x="24" y="82"/>
                    </a:lnTo>
                    <a:lnTo>
                      <a:pt x="20" y="82"/>
                    </a:lnTo>
                    <a:lnTo>
                      <a:pt x="20" y="82"/>
                    </a:lnTo>
                    <a:lnTo>
                      <a:pt x="20" y="82"/>
                    </a:lnTo>
                    <a:lnTo>
                      <a:pt x="20" y="82"/>
                    </a:lnTo>
                    <a:lnTo>
                      <a:pt x="20" y="82"/>
                    </a:lnTo>
                    <a:lnTo>
                      <a:pt x="20" y="82"/>
                    </a:lnTo>
                    <a:lnTo>
                      <a:pt x="16" y="82"/>
                    </a:lnTo>
                    <a:lnTo>
                      <a:pt x="16" y="82"/>
                    </a:lnTo>
                    <a:lnTo>
                      <a:pt x="16" y="82"/>
                    </a:lnTo>
                    <a:lnTo>
                      <a:pt x="16" y="82"/>
                    </a:lnTo>
                    <a:lnTo>
                      <a:pt x="16" y="82"/>
                    </a:lnTo>
                    <a:lnTo>
                      <a:pt x="16" y="82"/>
                    </a:lnTo>
                    <a:lnTo>
                      <a:pt x="16" y="78"/>
                    </a:lnTo>
                    <a:lnTo>
                      <a:pt x="12" y="78"/>
                    </a:lnTo>
                    <a:lnTo>
                      <a:pt x="12" y="78"/>
                    </a:lnTo>
                    <a:lnTo>
                      <a:pt x="12" y="78"/>
                    </a:lnTo>
                    <a:lnTo>
                      <a:pt x="12" y="78"/>
                    </a:lnTo>
                    <a:lnTo>
                      <a:pt x="12" y="78"/>
                    </a:lnTo>
                    <a:lnTo>
                      <a:pt x="12" y="78"/>
                    </a:lnTo>
                    <a:lnTo>
                      <a:pt x="12" y="74"/>
                    </a:lnTo>
                    <a:lnTo>
                      <a:pt x="12" y="74"/>
                    </a:lnTo>
                    <a:lnTo>
                      <a:pt x="12" y="74"/>
                    </a:lnTo>
                    <a:lnTo>
                      <a:pt x="12" y="74"/>
                    </a:lnTo>
                    <a:lnTo>
                      <a:pt x="12" y="74"/>
                    </a:lnTo>
                    <a:lnTo>
                      <a:pt x="8" y="70"/>
                    </a:lnTo>
                    <a:lnTo>
                      <a:pt x="8" y="70"/>
                    </a:lnTo>
                    <a:lnTo>
                      <a:pt x="12" y="70"/>
                    </a:lnTo>
                    <a:lnTo>
                      <a:pt x="12" y="74"/>
                    </a:lnTo>
                    <a:lnTo>
                      <a:pt x="12" y="74"/>
                    </a:lnTo>
                    <a:lnTo>
                      <a:pt x="12" y="74"/>
                    </a:lnTo>
                    <a:lnTo>
                      <a:pt x="12" y="74"/>
                    </a:lnTo>
                    <a:lnTo>
                      <a:pt x="12" y="74"/>
                    </a:lnTo>
                    <a:lnTo>
                      <a:pt x="12" y="70"/>
                    </a:lnTo>
                    <a:lnTo>
                      <a:pt x="12" y="70"/>
                    </a:lnTo>
                    <a:lnTo>
                      <a:pt x="12" y="70"/>
                    </a:lnTo>
                    <a:lnTo>
                      <a:pt x="8" y="70"/>
                    </a:lnTo>
                    <a:lnTo>
                      <a:pt x="8" y="70"/>
                    </a:lnTo>
                    <a:lnTo>
                      <a:pt x="8" y="70"/>
                    </a:lnTo>
                    <a:lnTo>
                      <a:pt x="8" y="70"/>
                    </a:lnTo>
                    <a:lnTo>
                      <a:pt x="8" y="70"/>
                    </a:lnTo>
                    <a:lnTo>
                      <a:pt x="8" y="68"/>
                    </a:lnTo>
                    <a:lnTo>
                      <a:pt x="8" y="68"/>
                    </a:lnTo>
                    <a:lnTo>
                      <a:pt x="8" y="68"/>
                    </a:lnTo>
                    <a:lnTo>
                      <a:pt x="8" y="68"/>
                    </a:lnTo>
                    <a:lnTo>
                      <a:pt x="8" y="68"/>
                    </a:lnTo>
                    <a:lnTo>
                      <a:pt x="8" y="64"/>
                    </a:lnTo>
                    <a:lnTo>
                      <a:pt x="4" y="64"/>
                    </a:lnTo>
                    <a:lnTo>
                      <a:pt x="4" y="64"/>
                    </a:lnTo>
                    <a:lnTo>
                      <a:pt x="4" y="64"/>
                    </a:lnTo>
                    <a:lnTo>
                      <a:pt x="4" y="60"/>
                    </a:lnTo>
                    <a:lnTo>
                      <a:pt x="4" y="60"/>
                    </a:lnTo>
                    <a:lnTo>
                      <a:pt x="4" y="60"/>
                    </a:lnTo>
                    <a:lnTo>
                      <a:pt x="4" y="60"/>
                    </a:lnTo>
                    <a:lnTo>
                      <a:pt x="4" y="64"/>
                    </a:lnTo>
                    <a:lnTo>
                      <a:pt x="4" y="64"/>
                    </a:lnTo>
                    <a:lnTo>
                      <a:pt x="8" y="64"/>
                    </a:lnTo>
                    <a:lnTo>
                      <a:pt x="8" y="68"/>
                    </a:lnTo>
                    <a:lnTo>
                      <a:pt x="8" y="68"/>
                    </a:lnTo>
                    <a:lnTo>
                      <a:pt x="12" y="68"/>
                    </a:lnTo>
                    <a:lnTo>
                      <a:pt x="12" y="68"/>
                    </a:lnTo>
                    <a:lnTo>
                      <a:pt x="12" y="68"/>
                    </a:lnTo>
                    <a:lnTo>
                      <a:pt x="12" y="68"/>
                    </a:lnTo>
                    <a:lnTo>
                      <a:pt x="12" y="68"/>
                    </a:lnTo>
                    <a:lnTo>
                      <a:pt x="12" y="68"/>
                    </a:lnTo>
                    <a:lnTo>
                      <a:pt x="12" y="68"/>
                    </a:lnTo>
                    <a:lnTo>
                      <a:pt x="12" y="68"/>
                    </a:lnTo>
                    <a:lnTo>
                      <a:pt x="12" y="64"/>
                    </a:lnTo>
                    <a:lnTo>
                      <a:pt x="12" y="68"/>
                    </a:lnTo>
                    <a:lnTo>
                      <a:pt x="8" y="68"/>
                    </a:lnTo>
                    <a:lnTo>
                      <a:pt x="8" y="68"/>
                    </a:lnTo>
                    <a:lnTo>
                      <a:pt x="8" y="68"/>
                    </a:lnTo>
                    <a:lnTo>
                      <a:pt x="8" y="64"/>
                    </a:lnTo>
                    <a:lnTo>
                      <a:pt x="8" y="64"/>
                    </a:lnTo>
                    <a:lnTo>
                      <a:pt x="8" y="64"/>
                    </a:lnTo>
                    <a:lnTo>
                      <a:pt x="8" y="64"/>
                    </a:lnTo>
                    <a:lnTo>
                      <a:pt x="8" y="64"/>
                    </a:lnTo>
                    <a:lnTo>
                      <a:pt x="8" y="60"/>
                    </a:lnTo>
                    <a:lnTo>
                      <a:pt x="8" y="60"/>
                    </a:lnTo>
                    <a:lnTo>
                      <a:pt x="8" y="64"/>
                    </a:lnTo>
                    <a:lnTo>
                      <a:pt x="8" y="64"/>
                    </a:lnTo>
                    <a:lnTo>
                      <a:pt x="8" y="64"/>
                    </a:lnTo>
                    <a:lnTo>
                      <a:pt x="8" y="64"/>
                    </a:lnTo>
                    <a:lnTo>
                      <a:pt x="8" y="64"/>
                    </a:lnTo>
                    <a:lnTo>
                      <a:pt x="4" y="64"/>
                    </a:lnTo>
                    <a:lnTo>
                      <a:pt x="4" y="60"/>
                    </a:lnTo>
                    <a:lnTo>
                      <a:pt x="4" y="60"/>
                    </a:lnTo>
                    <a:lnTo>
                      <a:pt x="4" y="60"/>
                    </a:lnTo>
                    <a:lnTo>
                      <a:pt x="4" y="60"/>
                    </a:lnTo>
                    <a:lnTo>
                      <a:pt x="4" y="56"/>
                    </a:lnTo>
                    <a:lnTo>
                      <a:pt x="0" y="52"/>
                    </a:lnTo>
                    <a:lnTo>
                      <a:pt x="0" y="52"/>
                    </a:lnTo>
                    <a:lnTo>
                      <a:pt x="0" y="48"/>
                    </a:lnTo>
                    <a:lnTo>
                      <a:pt x="0" y="48"/>
                    </a:lnTo>
                    <a:lnTo>
                      <a:pt x="0" y="48"/>
                    </a:lnTo>
                    <a:lnTo>
                      <a:pt x="0" y="48"/>
                    </a:lnTo>
                    <a:lnTo>
                      <a:pt x="0" y="48"/>
                    </a:lnTo>
                    <a:lnTo>
                      <a:pt x="0" y="52"/>
                    </a:lnTo>
                    <a:lnTo>
                      <a:pt x="4" y="52"/>
                    </a:lnTo>
                    <a:lnTo>
                      <a:pt x="4" y="52"/>
                    </a:lnTo>
                    <a:lnTo>
                      <a:pt x="4" y="52"/>
                    </a:lnTo>
                    <a:lnTo>
                      <a:pt x="4" y="52"/>
                    </a:lnTo>
                    <a:lnTo>
                      <a:pt x="4" y="48"/>
                    </a:lnTo>
                    <a:lnTo>
                      <a:pt x="8" y="48"/>
                    </a:lnTo>
                    <a:lnTo>
                      <a:pt x="8" y="48"/>
                    </a:lnTo>
                    <a:lnTo>
                      <a:pt x="8" y="48"/>
                    </a:lnTo>
                    <a:lnTo>
                      <a:pt x="8" y="48"/>
                    </a:lnTo>
                    <a:lnTo>
                      <a:pt x="8" y="48"/>
                    </a:lnTo>
                    <a:lnTo>
                      <a:pt x="8" y="44"/>
                    </a:lnTo>
                    <a:lnTo>
                      <a:pt x="8" y="44"/>
                    </a:lnTo>
                    <a:lnTo>
                      <a:pt x="8" y="44"/>
                    </a:lnTo>
                    <a:lnTo>
                      <a:pt x="8" y="44"/>
                    </a:lnTo>
                    <a:lnTo>
                      <a:pt x="8" y="44"/>
                    </a:lnTo>
                    <a:lnTo>
                      <a:pt x="8" y="44"/>
                    </a:lnTo>
                    <a:lnTo>
                      <a:pt x="8" y="40"/>
                    </a:lnTo>
                    <a:lnTo>
                      <a:pt x="8" y="40"/>
                    </a:lnTo>
                    <a:lnTo>
                      <a:pt x="8" y="40"/>
                    </a:lnTo>
                    <a:lnTo>
                      <a:pt x="8" y="40"/>
                    </a:lnTo>
                    <a:lnTo>
                      <a:pt x="8" y="40"/>
                    </a:lnTo>
                    <a:lnTo>
                      <a:pt x="8" y="40"/>
                    </a:lnTo>
                    <a:lnTo>
                      <a:pt x="8" y="40"/>
                    </a:lnTo>
                    <a:lnTo>
                      <a:pt x="8" y="38"/>
                    </a:lnTo>
                    <a:lnTo>
                      <a:pt x="8" y="38"/>
                    </a:lnTo>
                    <a:lnTo>
                      <a:pt x="8" y="38"/>
                    </a:lnTo>
                    <a:lnTo>
                      <a:pt x="8" y="38"/>
                    </a:lnTo>
                    <a:lnTo>
                      <a:pt x="8" y="34"/>
                    </a:lnTo>
                    <a:lnTo>
                      <a:pt x="8" y="34"/>
                    </a:lnTo>
                    <a:lnTo>
                      <a:pt x="8" y="34"/>
                    </a:lnTo>
                    <a:lnTo>
                      <a:pt x="12" y="34"/>
                    </a:lnTo>
                    <a:lnTo>
                      <a:pt x="12" y="38"/>
                    </a:lnTo>
                    <a:lnTo>
                      <a:pt x="12" y="38"/>
                    </a:lnTo>
                    <a:lnTo>
                      <a:pt x="12" y="38"/>
                    </a:lnTo>
                    <a:lnTo>
                      <a:pt x="12" y="38"/>
                    </a:lnTo>
                    <a:lnTo>
                      <a:pt x="16" y="38"/>
                    </a:lnTo>
                    <a:lnTo>
                      <a:pt x="16" y="38"/>
                    </a:lnTo>
                    <a:lnTo>
                      <a:pt x="16" y="38"/>
                    </a:lnTo>
                    <a:lnTo>
                      <a:pt x="20" y="38"/>
                    </a:lnTo>
                    <a:lnTo>
                      <a:pt x="16" y="38"/>
                    </a:lnTo>
                    <a:lnTo>
                      <a:pt x="16" y="38"/>
                    </a:lnTo>
                    <a:lnTo>
                      <a:pt x="16" y="38"/>
                    </a:lnTo>
                    <a:lnTo>
                      <a:pt x="16" y="38"/>
                    </a:lnTo>
                    <a:lnTo>
                      <a:pt x="16" y="34"/>
                    </a:lnTo>
                    <a:lnTo>
                      <a:pt x="12" y="34"/>
                    </a:lnTo>
                    <a:lnTo>
                      <a:pt x="12" y="34"/>
                    </a:lnTo>
                    <a:lnTo>
                      <a:pt x="12" y="34"/>
                    </a:lnTo>
                    <a:lnTo>
                      <a:pt x="12" y="34"/>
                    </a:lnTo>
                    <a:lnTo>
                      <a:pt x="12" y="34"/>
                    </a:lnTo>
                    <a:lnTo>
                      <a:pt x="12" y="30"/>
                    </a:lnTo>
                    <a:lnTo>
                      <a:pt x="12" y="30"/>
                    </a:lnTo>
                    <a:lnTo>
                      <a:pt x="8" y="30"/>
                    </a:lnTo>
                    <a:lnTo>
                      <a:pt x="8" y="30"/>
                    </a:lnTo>
                    <a:lnTo>
                      <a:pt x="8" y="30"/>
                    </a:lnTo>
                    <a:lnTo>
                      <a:pt x="8" y="30"/>
                    </a:lnTo>
                    <a:lnTo>
                      <a:pt x="8" y="30"/>
                    </a:lnTo>
                    <a:lnTo>
                      <a:pt x="12" y="26"/>
                    </a:lnTo>
                    <a:lnTo>
                      <a:pt x="12" y="26"/>
                    </a:lnTo>
                    <a:lnTo>
                      <a:pt x="12" y="30"/>
                    </a:lnTo>
                    <a:lnTo>
                      <a:pt x="12" y="30"/>
                    </a:lnTo>
                    <a:lnTo>
                      <a:pt x="12" y="30"/>
                    </a:lnTo>
                    <a:lnTo>
                      <a:pt x="12" y="30"/>
                    </a:lnTo>
                    <a:lnTo>
                      <a:pt x="12" y="30"/>
                    </a:lnTo>
                    <a:lnTo>
                      <a:pt x="12" y="30"/>
                    </a:lnTo>
                    <a:lnTo>
                      <a:pt x="16" y="30"/>
                    </a:lnTo>
                    <a:lnTo>
                      <a:pt x="16" y="30"/>
                    </a:lnTo>
                    <a:lnTo>
                      <a:pt x="16" y="26"/>
                    </a:lnTo>
                    <a:lnTo>
                      <a:pt x="12" y="26"/>
                    </a:lnTo>
                    <a:lnTo>
                      <a:pt x="12" y="26"/>
                    </a:lnTo>
                    <a:lnTo>
                      <a:pt x="12" y="22"/>
                    </a:lnTo>
                    <a:lnTo>
                      <a:pt x="12" y="22"/>
                    </a:lnTo>
                    <a:lnTo>
                      <a:pt x="12" y="22"/>
                    </a:lnTo>
                    <a:lnTo>
                      <a:pt x="16" y="22"/>
                    </a:lnTo>
                    <a:lnTo>
                      <a:pt x="16" y="22"/>
                    </a:lnTo>
                    <a:lnTo>
                      <a:pt x="16" y="22"/>
                    </a:lnTo>
                    <a:lnTo>
                      <a:pt x="16" y="22"/>
                    </a:lnTo>
                    <a:lnTo>
                      <a:pt x="16" y="22"/>
                    </a:lnTo>
                    <a:lnTo>
                      <a:pt x="16" y="22"/>
                    </a:lnTo>
                    <a:lnTo>
                      <a:pt x="20" y="22"/>
                    </a:lnTo>
                    <a:lnTo>
                      <a:pt x="20" y="22"/>
                    </a:lnTo>
                    <a:lnTo>
                      <a:pt x="20" y="22"/>
                    </a:lnTo>
                    <a:lnTo>
                      <a:pt x="20" y="22"/>
                    </a:lnTo>
                    <a:lnTo>
                      <a:pt x="20" y="22"/>
                    </a:lnTo>
                    <a:lnTo>
                      <a:pt x="20" y="22"/>
                    </a:lnTo>
                    <a:lnTo>
                      <a:pt x="24" y="22"/>
                    </a:lnTo>
                    <a:lnTo>
                      <a:pt x="24" y="22"/>
                    </a:lnTo>
                    <a:lnTo>
                      <a:pt x="24" y="22"/>
                    </a:lnTo>
                    <a:lnTo>
                      <a:pt x="24" y="22"/>
                    </a:lnTo>
                    <a:lnTo>
                      <a:pt x="26" y="22"/>
                    </a:lnTo>
                    <a:lnTo>
                      <a:pt x="26" y="22"/>
                    </a:lnTo>
                    <a:lnTo>
                      <a:pt x="26" y="22"/>
                    </a:lnTo>
                    <a:lnTo>
                      <a:pt x="30" y="22"/>
                    </a:lnTo>
                    <a:lnTo>
                      <a:pt x="30" y="22"/>
                    </a:lnTo>
                    <a:lnTo>
                      <a:pt x="34" y="22"/>
                    </a:lnTo>
                    <a:lnTo>
                      <a:pt x="38" y="22"/>
                    </a:lnTo>
                    <a:lnTo>
                      <a:pt x="38" y="22"/>
                    </a:lnTo>
                    <a:lnTo>
                      <a:pt x="38" y="14"/>
                    </a:lnTo>
                    <a:lnTo>
                      <a:pt x="38" y="10"/>
                    </a:lnTo>
                    <a:lnTo>
                      <a:pt x="38" y="10"/>
                    </a:lnTo>
                    <a:lnTo>
                      <a:pt x="38" y="10"/>
                    </a:lnTo>
                    <a:lnTo>
                      <a:pt x="38" y="8"/>
                    </a:lnTo>
                    <a:lnTo>
                      <a:pt x="38" y="8"/>
                    </a:lnTo>
                    <a:lnTo>
                      <a:pt x="38" y="4"/>
                    </a:lnTo>
                    <a:lnTo>
                      <a:pt x="38" y="4"/>
                    </a:lnTo>
                    <a:lnTo>
                      <a:pt x="38" y="4"/>
                    </a:lnTo>
                    <a:lnTo>
                      <a:pt x="38" y="4"/>
                    </a:lnTo>
                    <a:lnTo>
                      <a:pt x="38" y="0"/>
                    </a:lnTo>
                    <a:lnTo>
                      <a:pt x="38" y="0"/>
                    </a:lnTo>
                    <a:lnTo>
                      <a:pt x="42" y="0"/>
                    </a:lnTo>
                    <a:lnTo>
                      <a:pt x="42" y="0"/>
                    </a:lnTo>
                    <a:lnTo>
                      <a:pt x="46" y="0"/>
                    </a:lnTo>
                    <a:lnTo>
                      <a:pt x="50" y="0"/>
                    </a:lnTo>
                    <a:lnTo>
                      <a:pt x="54" y="0"/>
                    </a:lnTo>
                    <a:lnTo>
                      <a:pt x="54" y="0"/>
                    </a:lnTo>
                    <a:lnTo>
                      <a:pt x="54" y="0"/>
                    </a:lnTo>
                    <a:lnTo>
                      <a:pt x="54" y="0"/>
                    </a:lnTo>
                    <a:lnTo>
                      <a:pt x="56" y="0"/>
                    </a:lnTo>
                    <a:lnTo>
                      <a:pt x="56" y="0"/>
                    </a:lnTo>
                    <a:lnTo>
                      <a:pt x="56" y="0"/>
                    </a:lnTo>
                    <a:lnTo>
                      <a:pt x="56" y="0"/>
                    </a:lnTo>
                    <a:lnTo>
                      <a:pt x="60" y="0"/>
                    </a:lnTo>
                    <a:lnTo>
                      <a:pt x="60" y="0"/>
                    </a:lnTo>
                    <a:lnTo>
                      <a:pt x="64" y="0"/>
                    </a:lnTo>
                    <a:lnTo>
                      <a:pt x="64" y="0"/>
                    </a:lnTo>
                    <a:lnTo>
                      <a:pt x="64" y="0"/>
                    </a:lnTo>
                    <a:lnTo>
                      <a:pt x="64" y="0"/>
                    </a:lnTo>
                    <a:lnTo>
                      <a:pt x="64" y="4"/>
                    </a:lnTo>
                    <a:lnTo>
                      <a:pt x="64" y="4"/>
                    </a:lnTo>
                    <a:lnTo>
                      <a:pt x="64" y="4"/>
                    </a:lnTo>
                    <a:lnTo>
                      <a:pt x="64" y="4"/>
                    </a:lnTo>
                    <a:lnTo>
                      <a:pt x="64" y="4"/>
                    </a:lnTo>
                    <a:lnTo>
                      <a:pt x="64" y="8"/>
                    </a:lnTo>
                    <a:lnTo>
                      <a:pt x="64" y="8"/>
                    </a:lnTo>
                    <a:lnTo>
                      <a:pt x="64" y="8"/>
                    </a:lnTo>
                    <a:lnTo>
                      <a:pt x="64" y="8"/>
                    </a:lnTo>
                    <a:lnTo>
                      <a:pt x="64" y="8"/>
                    </a:lnTo>
                    <a:lnTo>
                      <a:pt x="64" y="10"/>
                    </a:lnTo>
                    <a:lnTo>
                      <a:pt x="64" y="10"/>
                    </a:lnTo>
                    <a:lnTo>
                      <a:pt x="64" y="10"/>
                    </a:lnTo>
                    <a:lnTo>
                      <a:pt x="64" y="14"/>
                    </a:lnTo>
                    <a:lnTo>
                      <a:pt x="64" y="14"/>
                    </a:lnTo>
                    <a:lnTo>
                      <a:pt x="64" y="14"/>
                    </a:lnTo>
                    <a:lnTo>
                      <a:pt x="64" y="14"/>
                    </a:lnTo>
                    <a:lnTo>
                      <a:pt x="64" y="14"/>
                    </a:lnTo>
                    <a:lnTo>
                      <a:pt x="64" y="18"/>
                    </a:lnTo>
                    <a:lnTo>
                      <a:pt x="64" y="18"/>
                    </a:lnTo>
                    <a:lnTo>
                      <a:pt x="64" y="18"/>
                    </a:lnTo>
                    <a:lnTo>
                      <a:pt x="64" y="18"/>
                    </a:lnTo>
                    <a:lnTo>
                      <a:pt x="64" y="18"/>
                    </a:lnTo>
                    <a:lnTo>
                      <a:pt x="64" y="18"/>
                    </a:lnTo>
                    <a:lnTo>
                      <a:pt x="64" y="18"/>
                    </a:lnTo>
                    <a:lnTo>
                      <a:pt x="68" y="18"/>
                    </a:lnTo>
                    <a:lnTo>
                      <a:pt x="68" y="18"/>
                    </a:lnTo>
                    <a:lnTo>
                      <a:pt x="72" y="18"/>
                    </a:lnTo>
                    <a:lnTo>
                      <a:pt x="72" y="14"/>
                    </a:lnTo>
                    <a:lnTo>
                      <a:pt x="72" y="14"/>
                    </a:lnTo>
                    <a:lnTo>
                      <a:pt x="76" y="14"/>
                    </a:lnTo>
                    <a:lnTo>
                      <a:pt x="76" y="14"/>
                    </a:lnTo>
                    <a:lnTo>
                      <a:pt x="76" y="14"/>
                    </a:lnTo>
                    <a:lnTo>
                      <a:pt x="80" y="14"/>
                    </a:lnTo>
                    <a:lnTo>
                      <a:pt x="80" y="14"/>
                    </a:lnTo>
                    <a:lnTo>
                      <a:pt x="80" y="14"/>
                    </a:lnTo>
                    <a:lnTo>
                      <a:pt x="80" y="14"/>
                    </a:lnTo>
                    <a:lnTo>
                      <a:pt x="80" y="14"/>
                    </a:lnTo>
                    <a:lnTo>
                      <a:pt x="80" y="14"/>
                    </a:lnTo>
                    <a:lnTo>
                      <a:pt x="80" y="18"/>
                    </a:lnTo>
                    <a:lnTo>
                      <a:pt x="80" y="18"/>
                    </a:lnTo>
                    <a:lnTo>
                      <a:pt x="80" y="18"/>
                    </a:lnTo>
                    <a:lnTo>
                      <a:pt x="84" y="22"/>
                    </a:lnTo>
                    <a:lnTo>
                      <a:pt x="84" y="22"/>
                    </a:lnTo>
                    <a:lnTo>
                      <a:pt x="84" y="22"/>
                    </a:lnTo>
                    <a:lnTo>
                      <a:pt x="84" y="26"/>
                    </a:lnTo>
                    <a:lnTo>
                      <a:pt x="80" y="30"/>
                    </a:lnTo>
                    <a:lnTo>
                      <a:pt x="80" y="30"/>
                    </a:lnTo>
                    <a:lnTo>
                      <a:pt x="80" y="30"/>
                    </a:lnTo>
                    <a:lnTo>
                      <a:pt x="80" y="30"/>
                    </a:lnTo>
                    <a:lnTo>
                      <a:pt x="80" y="30"/>
                    </a:lnTo>
                    <a:lnTo>
                      <a:pt x="80" y="30"/>
                    </a:lnTo>
                    <a:lnTo>
                      <a:pt x="76" y="30"/>
                    </a:lnTo>
                    <a:lnTo>
                      <a:pt x="76" y="34"/>
                    </a:lnTo>
                    <a:lnTo>
                      <a:pt x="76" y="34"/>
                    </a:lnTo>
                    <a:lnTo>
                      <a:pt x="76" y="38"/>
                    </a:lnTo>
                    <a:lnTo>
                      <a:pt x="76" y="38"/>
                    </a:lnTo>
                    <a:lnTo>
                      <a:pt x="76" y="38"/>
                    </a:lnTo>
                    <a:lnTo>
                      <a:pt x="76" y="40"/>
                    </a:lnTo>
                    <a:lnTo>
                      <a:pt x="76" y="40"/>
                    </a:lnTo>
                    <a:lnTo>
                      <a:pt x="76" y="40"/>
                    </a:lnTo>
                    <a:lnTo>
                      <a:pt x="76" y="40"/>
                    </a:lnTo>
                    <a:lnTo>
                      <a:pt x="76" y="40"/>
                    </a:lnTo>
                    <a:lnTo>
                      <a:pt x="76" y="44"/>
                    </a:lnTo>
                    <a:lnTo>
                      <a:pt x="76" y="44"/>
                    </a:lnTo>
                    <a:lnTo>
                      <a:pt x="76" y="44"/>
                    </a:lnTo>
                    <a:lnTo>
                      <a:pt x="76" y="44"/>
                    </a:lnTo>
                    <a:lnTo>
                      <a:pt x="80" y="44"/>
                    </a:lnTo>
                    <a:lnTo>
                      <a:pt x="80" y="44"/>
                    </a:lnTo>
                    <a:lnTo>
                      <a:pt x="80" y="44"/>
                    </a:lnTo>
                    <a:lnTo>
                      <a:pt x="80" y="44"/>
                    </a:lnTo>
                    <a:lnTo>
                      <a:pt x="80" y="48"/>
                    </a:lnTo>
                    <a:lnTo>
                      <a:pt x="80" y="48"/>
                    </a:lnTo>
                    <a:lnTo>
                      <a:pt x="80" y="48"/>
                    </a:lnTo>
                    <a:lnTo>
                      <a:pt x="84" y="48"/>
                    </a:lnTo>
                    <a:lnTo>
                      <a:pt x="84" y="48"/>
                    </a:lnTo>
                    <a:lnTo>
                      <a:pt x="84" y="48"/>
                    </a:lnTo>
                    <a:lnTo>
                      <a:pt x="84" y="48"/>
                    </a:lnTo>
                    <a:lnTo>
                      <a:pt x="84" y="52"/>
                    </a:lnTo>
                    <a:lnTo>
                      <a:pt x="84" y="52"/>
                    </a:lnTo>
                    <a:lnTo>
                      <a:pt x="84" y="52"/>
                    </a:lnTo>
                    <a:lnTo>
                      <a:pt x="84" y="56"/>
                    </a:lnTo>
                    <a:lnTo>
                      <a:pt x="84" y="56"/>
                    </a:lnTo>
                    <a:lnTo>
                      <a:pt x="84" y="56"/>
                    </a:lnTo>
                    <a:lnTo>
                      <a:pt x="84" y="60"/>
                    </a:lnTo>
                    <a:lnTo>
                      <a:pt x="84" y="60"/>
                    </a:lnTo>
                    <a:lnTo>
                      <a:pt x="84" y="60"/>
                    </a:lnTo>
                    <a:lnTo>
                      <a:pt x="84" y="64"/>
                    </a:lnTo>
                    <a:lnTo>
                      <a:pt x="84" y="68"/>
                    </a:lnTo>
                    <a:lnTo>
                      <a:pt x="84" y="68"/>
                    </a:lnTo>
                    <a:lnTo>
                      <a:pt x="84" y="68"/>
                    </a:lnTo>
                    <a:lnTo>
                      <a:pt x="84" y="70"/>
                    </a:lnTo>
                    <a:lnTo>
                      <a:pt x="84" y="70"/>
                    </a:lnTo>
                    <a:lnTo>
                      <a:pt x="84" y="70"/>
                    </a:lnTo>
                    <a:lnTo>
                      <a:pt x="84" y="70"/>
                    </a:lnTo>
                    <a:lnTo>
                      <a:pt x="84" y="70"/>
                    </a:lnTo>
                    <a:lnTo>
                      <a:pt x="80" y="70"/>
                    </a:lnTo>
                    <a:lnTo>
                      <a:pt x="80" y="70"/>
                    </a:lnTo>
                    <a:lnTo>
                      <a:pt x="80" y="74"/>
                    </a:lnTo>
                    <a:lnTo>
                      <a:pt x="80" y="74"/>
                    </a:lnTo>
                    <a:lnTo>
                      <a:pt x="80" y="74"/>
                    </a:lnTo>
                    <a:lnTo>
                      <a:pt x="80" y="74"/>
                    </a:lnTo>
                    <a:lnTo>
                      <a:pt x="80" y="78"/>
                    </a:lnTo>
                    <a:lnTo>
                      <a:pt x="80" y="78"/>
                    </a:lnTo>
                    <a:lnTo>
                      <a:pt x="80" y="78"/>
                    </a:lnTo>
                    <a:lnTo>
                      <a:pt x="80" y="78"/>
                    </a:lnTo>
                    <a:lnTo>
                      <a:pt x="80" y="82"/>
                    </a:lnTo>
                    <a:lnTo>
                      <a:pt x="80" y="82"/>
                    </a:lnTo>
                    <a:lnTo>
                      <a:pt x="76" y="82"/>
                    </a:lnTo>
                    <a:lnTo>
                      <a:pt x="76" y="82"/>
                    </a:lnTo>
                    <a:lnTo>
                      <a:pt x="76" y="82"/>
                    </a:lnTo>
                    <a:lnTo>
                      <a:pt x="76" y="82"/>
                    </a:lnTo>
                    <a:lnTo>
                      <a:pt x="76" y="78"/>
                    </a:lnTo>
                    <a:lnTo>
                      <a:pt x="72" y="74"/>
                    </a:lnTo>
                    <a:lnTo>
                      <a:pt x="72" y="74"/>
                    </a:lnTo>
                    <a:lnTo>
                      <a:pt x="72" y="74"/>
                    </a:lnTo>
                    <a:lnTo>
                      <a:pt x="72" y="78"/>
                    </a:lnTo>
                    <a:lnTo>
                      <a:pt x="72" y="78"/>
                    </a:lnTo>
                    <a:lnTo>
                      <a:pt x="72" y="78"/>
                    </a:lnTo>
                    <a:lnTo>
                      <a:pt x="68" y="78"/>
                    </a:lnTo>
                    <a:lnTo>
                      <a:pt x="68" y="78"/>
                    </a:lnTo>
                    <a:lnTo>
                      <a:pt x="68" y="82"/>
                    </a:lnTo>
                    <a:lnTo>
                      <a:pt x="68" y="82"/>
                    </a:lnTo>
                    <a:lnTo>
                      <a:pt x="68" y="82"/>
                    </a:lnTo>
                    <a:lnTo>
                      <a:pt x="64" y="78"/>
                    </a:lnTo>
                    <a:lnTo>
                      <a:pt x="64" y="78"/>
                    </a:lnTo>
                    <a:lnTo>
                      <a:pt x="60" y="78"/>
                    </a:lnTo>
                    <a:lnTo>
                      <a:pt x="60" y="78"/>
                    </a:lnTo>
                    <a:lnTo>
                      <a:pt x="60" y="78"/>
                    </a:lnTo>
                    <a:lnTo>
                      <a:pt x="60" y="78"/>
                    </a:lnTo>
                    <a:lnTo>
                      <a:pt x="60" y="78"/>
                    </a:lnTo>
                    <a:lnTo>
                      <a:pt x="60" y="78"/>
                    </a:lnTo>
                    <a:lnTo>
                      <a:pt x="60" y="78"/>
                    </a:lnTo>
                    <a:lnTo>
                      <a:pt x="60" y="74"/>
                    </a:lnTo>
                    <a:lnTo>
                      <a:pt x="60" y="74"/>
                    </a:lnTo>
                    <a:lnTo>
                      <a:pt x="60" y="70"/>
                    </a:lnTo>
                    <a:lnTo>
                      <a:pt x="60" y="70"/>
                    </a:lnTo>
                    <a:lnTo>
                      <a:pt x="60" y="70"/>
                    </a:lnTo>
                    <a:lnTo>
                      <a:pt x="56" y="70"/>
                    </a:lnTo>
                    <a:lnTo>
                      <a:pt x="56" y="70"/>
                    </a:lnTo>
                    <a:lnTo>
                      <a:pt x="56" y="70"/>
                    </a:lnTo>
                    <a:lnTo>
                      <a:pt x="56" y="70"/>
                    </a:lnTo>
                    <a:lnTo>
                      <a:pt x="56" y="70"/>
                    </a:lnTo>
                    <a:lnTo>
                      <a:pt x="54" y="70"/>
                    </a:lnTo>
                    <a:lnTo>
                      <a:pt x="54" y="70"/>
                    </a:lnTo>
                    <a:lnTo>
                      <a:pt x="54" y="70"/>
                    </a:lnTo>
                    <a:lnTo>
                      <a:pt x="54" y="70"/>
                    </a:lnTo>
                    <a:lnTo>
                      <a:pt x="54" y="70"/>
                    </a:lnTo>
                    <a:lnTo>
                      <a:pt x="54" y="74"/>
                    </a:lnTo>
                    <a:lnTo>
                      <a:pt x="54" y="74"/>
                    </a:lnTo>
                    <a:lnTo>
                      <a:pt x="54" y="74"/>
                    </a:lnTo>
                    <a:lnTo>
                      <a:pt x="54" y="78"/>
                    </a:lnTo>
                    <a:lnTo>
                      <a:pt x="54" y="78"/>
                    </a:lnTo>
                    <a:lnTo>
                      <a:pt x="50" y="82"/>
                    </a:lnTo>
                    <a:lnTo>
                      <a:pt x="50" y="82"/>
                    </a:lnTo>
                    <a:lnTo>
                      <a:pt x="50" y="78"/>
                    </a:lnTo>
                    <a:lnTo>
                      <a:pt x="50" y="78"/>
                    </a:lnTo>
                    <a:lnTo>
                      <a:pt x="46" y="78"/>
                    </a:lnTo>
                    <a:lnTo>
                      <a:pt x="46" y="78"/>
                    </a:lnTo>
                    <a:lnTo>
                      <a:pt x="46" y="78"/>
                    </a:lnTo>
                    <a:lnTo>
                      <a:pt x="46" y="82"/>
                    </a:lnTo>
                    <a:lnTo>
                      <a:pt x="46" y="82"/>
                    </a:lnTo>
                    <a:lnTo>
                      <a:pt x="42" y="78"/>
                    </a:lnTo>
                    <a:lnTo>
                      <a:pt x="42" y="78"/>
                    </a:lnTo>
                    <a:lnTo>
                      <a:pt x="42" y="78"/>
                    </a:lnTo>
                    <a:lnTo>
                      <a:pt x="42" y="78"/>
                    </a:lnTo>
                    <a:lnTo>
                      <a:pt x="42" y="82"/>
                    </a:lnTo>
                    <a:lnTo>
                      <a:pt x="42" y="82"/>
                    </a:lnTo>
                    <a:lnTo>
                      <a:pt x="42" y="82"/>
                    </a:lnTo>
                    <a:lnTo>
                      <a:pt x="42" y="86"/>
                    </a:lnTo>
                    <a:lnTo>
                      <a:pt x="42" y="86"/>
                    </a:lnTo>
                    <a:lnTo>
                      <a:pt x="42" y="86"/>
                    </a:lnTo>
                    <a:lnTo>
                      <a:pt x="42" y="86"/>
                    </a:lnTo>
                    <a:lnTo>
                      <a:pt x="42" y="86"/>
                    </a:lnTo>
                    <a:lnTo>
                      <a:pt x="42" y="86"/>
                    </a:lnTo>
                    <a:lnTo>
                      <a:pt x="42" y="86"/>
                    </a:lnTo>
                    <a:lnTo>
                      <a:pt x="42" y="86"/>
                    </a:lnTo>
                    <a:close/>
                    <a:moveTo>
                      <a:pt x="4" y="52"/>
                    </a:moveTo>
                    <a:lnTo>
                      <a:pt x="4" y="52"/>
                    </a:lnTo>
                    <a:lnTo>
                      <a:pt x="4" y="52"/>
                    </a:lnTo>
                    <a:lnTo>
                      <a:pt x="4" y="52"/>
                    </a:lnTo>
                    <a:lnTo>
                      <a:pt x="4" y="52"/>
                    </a:lnTo>
                    <a:lnTo>
                      <a:pt x="4" y="52"/>
                    </a:lnTo>
                    <a:lnTo>
                      <a:pt x="4" y="52"/>
                    </a:lnTo>
                    <a:lnTo>
                      <a:pt x="4" y="48"/>
                    </a:lnTo>
                    <a:lnTo>
                      <a:pt x="4" y="48"/>
                    </a:lnTo>
                    <a:lnTo>
                      <a:pt x="4" y="48"/>
                    </a:lnTo>
                    <a:lnTo>
                      <a:pt x="4" y="52"/>
                    </a:lnTo>
                    <a:lnTo>
                      <a:pt x="4" y="52"/>
                    </a:lnTo>
                    <a:lnTo>
                      <a:pt x="4" y="52"/>
                    </a:lnTo>
                    <a:lnTo>
                      <a:pt x="4" y="52"/>
                    </a:lnTo>
                    <a:lnTo>
                      <a:pt x="4" y="52"/>
                    </a:lnTo>
                    <a:lnTo>
                      <a:pt x="4" y="52"/>
                    </a:lnTo>
                    <a:lnTo>
                      <a:pt x="4" y="52"/>
                    </a:lnTo>
                    <a:lnTo>
                      <a:pt x="4" y="5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0" name="Freeform 147">
                <a:extLst>
                  <a:ext uri="{FF2B5EF4-FFF2-40B4-BE49-F238E27FC236}">
                    <a16:creationId xmlns:a16="http://schemas.microsoft.com/office/drawing/2014/main" id="{2833C984-85C6-48EC-95CC-6E34A6554DC5}"/>
                  </a:ext>
                </a:extLst>
              </p:cNvPr>
              <p:cNvSpPr>
                <a:spLocks/>
              </p:cNvSpPr>
              <p:nvPr/>
            </p:nvSpPr>
            <p:spPr bwMode="auto">
              <a:xfrm>
                <a:off x="4278155" y="9691300"/>
                <a:ext cx="108040" cy="195169"/>
              </a:xfrm>
              <a:custGeom>
                <a:avLst/>
                <a:gdLst>
                  <a:gd name="T0" fmla="*/ 0 w 62"/>
                  <a:gd name="T1" fmla="*/ 78 h 112"/>
                  <a:gd name="T2" fmla="*/ 0 w 62"/>
                  <a:gd name="T3" fmla="*/ 72 h 112"/>
                  <a:gd name="T4" fmla="*/ 4 w 62"/>
                  <a:gd name="T5" fmla="*/ 60 h 112"/>
                  <a:gd name="T6" fmla="*/ 10 w 62"/>
                  <a:gd name="T7" fmla="*/ 52 h 112"/>
                  <a:gd name="T8" fmla="*/ 6 w 62"/>
                  <a:gd name="T9" fmla="*/ 42 h 112"/>
                  <a:gd name="T10" fmla="*/ 6 w 62"/>
                  <a:gd name="T11" fmla="*/ 38 h 112"/>
                  <a:gd name="T12" fmla="*/ 6 w 62"/>
                  <a:gd name="T13" fmla="*/ 30 h 112"/>
                  <a:gd name="T14" fmla="*/ 6 w 62"/>
                  <a:gd name="T15" fmla="*/ 26 h 112"/>
                  <a:gd name="T16" fmla="*/ 4 w 62"/>
                  <a:gd name="T17" fmla="*/ 22 h 112"/>
                  <a:gd name="T18" fmla="*/ 4 w 62"/>
                  <a:gd name="T19" fmla="*/ 12 h 112"/>
                  <a:gd name="T20" fmla="*/ 4 w 62"/>
                  <a:gd name="T21" fmla="*/ 4 h 112"/>
                  <a:gd name="T22" fmla="*/ 22 w 62"/>
                  <a:gd name="T23" fmla="*/ 4 h 112"/>
                  <a:gd name="T24" fmla="*/ 34 w 62"/>
                  <a:gd name="T25" fmla="*/ 4 h 112"/>
                  <a:gd name="T26" fmla="*/ 40 w 62"/>
                  <a:gd name="T27" fmla="*/ 4 h 112"/>
                  <a:gd name="T28" fmla="*/ 44 w 62"/>
                  <a:gd name="T29" fmla="*/ 4 h 112"/>
                  <a:gd name="T30" fmla="*/ 44 w 62"/>
                  <a:gd name="T31" fmla="*/ 8 h 112"/>
                  <a:gd name="T32" fmla="*/ 44 w 62"/>
                  <a:gd name="T33" fmla="*/ 12 h 112"/>
                  <a:gd name="T34" fmla="*/ 48 w 62"/>
                  <a:gd name="T35" fmla="*/ 16 h 112"/>
                  <a:gd name="T36" fmla="*/ 52 w 62"/>
                  <a:gd name="T37" fmla="*/ 18 h 112"/>
                  <a:gd name="T38" fmla="*/ 48 w 62"/>
                  <a:gd name="T39" fmla="*/ 30 h 112"/>
                  <a:gd name="T40" fmla="*/ 52 w 62"/>
                  <a:gd name="T41" fmla="*/ 30 h 112"/>
                  <a:gd name="T42" fmla="*/ 52 w 62"/>
                  <a:gd name="T43" fmla="*/ 34 h 112"/>
                  <a:gd name="T44" fmla="*/ 52 w 62"/>
                  <a:gd name="T45" fmla="*/ 42 h 112"/>
                  <a:gd name="T46" fmla="*/ 52 w 62"/>
                  <a:gd name="T47" fmla="*/ 46 h 112"/>
                  <a:gd name="T48" fmla="*/ 56 w 62"/>
                  <a:gd name="T49" fmla="*/ 52 h 112"/>
                  <a:gd name="T50" fmla="*/ 52 w 62"/>
                  <a:gd name="T51" fmla="*/ 60 h 112"/>
                  <a:gd name="T52" fmla="*/ 52 w 62"/>
                  <a:gd name="T53" fmla="*/ 68 h 112"/>
                  <a:gd name="T54" fmla="*/ 52 w 62"/>
                  <a:gd name="T55" fmla="*/ 72 h 112"/>
                  <a:gd name="T56" fmla="*/ 52 w 62"/>
                  <a:gd name="T57" fmla="*/ 78 h 112"/>
                  <a:gd name="T58" fmla="*/ 56 w 62"/>
                  <a:gd name="T59" fmla="*/ 82 h 112"/>
                  <a:gd name="T60" fmla="*/ 60 w 62"/>
                  <a:gd name="T61" fmla="*/ 82 h 112"/>
                  <a:gd name="T62" fmla="*/ 62 w 62"/>
                  <a:gd name="T63" fmla="*/ 90 h 112"/>
                  <a:gd name="T64" fmla="*/ 60 w 62"/>
                  <a:gd name="T65" fmla="*/ 90 h 112"/>
                  <a:gd name="T66" fmla="*/ 56 w 62"/>
                  <a:gd name="T67" fmla="*/ 94 h 112"/>
                  <a:gd name="T68" fmla="*/ 52 w 62"/>
                  <a:gd name="T69" fmla="*/ 94 h 112"/>
                  <a:gd name="T70" fmla="*/ 52 w 62"/>
                  <a:gd name="T71" fmla="*/ 90 h 112"/>
                  <a:gd name="T72" fmla="*/ 48 w 62"/>
                  <a:gd name="T73" fmla="*/ 90 h 112"/>
                  <a:gd name="T74" fmla="*/ 48 w 62"/>
                  <a:gd name="T75" fmla="*/ 90 h 112"/>
                  <a:gd name="T76" fmla="*/ 52 w 62"/>
                  <a:gd name="T77" fmla="*/ 90 h 112"/>
                  <a:gd name="T78" fmla="*/ 52 w 62"/>
                  <a:gd name="T79" fmla="*/ 94 h 112"/>
                  <a:gd name="T80" fmla="*/ 48 w 62"/>
                  <a:gd name="T81" fmla="*/ 94 h 112"/>
                  <a:gd name="T82" fmla="*/ 40 w 62"/>
                  <a:gd name="T83" fmla="*/ 98 h 112"/>
                  <a:gd name="T84" fmla="*/ 36 w 62"/>
                  <a:gd name="T85" fmla="*/ 102 h 112"/>
                  <a:gd name="T86" fmla="*/ 34 w 62"/>
                  <a:gd name="T87" fmla="*/ 104 h 112"/>
                  <a:gd name="T88" fmla="*/ 30 w 62"/>
                  <a:gd name="T89" fmla="*/ 104 h 112"/>
                  <a:gd name="T90" fmla="*/ 22 w 62"/>
                  <a:gd name="T91" fmla="*/ 104 h 112"/>
                  <a:gd name="T92" fmla="*/ 18 w 62"/>
                  <a:gd name="T93" fmla="*/ 112 h 112"/>
                  <a:gd name="T94" fmla="*/ 10 w 62"/>
                  <a:gd name="T95" fmla="*/ 108 h 112"/>
                  <a:gd name="T96" fmla="*/ 6 w 62"/>
                  <a:gd name="T97" fmla="*/ 108 h 112"/>
                  <a:gd name="T98" fmla="*/ 0 w 62"/>
                  <a:gd name="T99" fmla="*/ 104 h 112"/>
                  <a:gd name="T100" fmla="*/ 6 w 62"/>
                  <a:gd name="T101" fmla="*/ 104 h 112"/>
                  <a:gd name="T102" fmla="*/ 4 w 62"/>
                  <a:gd name="T103" fmla="*/ 102 h 112"/>
                  <a:gd name="T104" fmla="*/ 4 w 62"/>
                  <a:gd name="T105" fmla="*/ 98 h 112"/>
                  <a:gd name="T106" fmla="*/ 0 w 62"/>
                  <a:gd name="T10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12">
                    <a:moveTo>
                      <a:pt x="0" y="86"/>
                    </a:moveTo>
                    <a:lnTo>
                      <a:pt x="0" y="86"/>
                    </a:lnTo>
                    <a:lnTo>
                      <a:pt x="0" y="86"/>
                    </a:lnTo>
                    <a:lnTo>
                      <a:pt x="0" y="82"/>
                    </a:lnTo>
                    <a:lnTo>
                      <a:pt x="0" y="78"/>
                    </a:lnTo>
                    <a:lnTo>
                      <a:pt x="0" y="78"/>
                    </a:lnTo>
                    <a:lnTo>
                      <a:pt x="0" y="78"/>
                    </a:lnTo>
                    <a:lnTo>
                      <a:pt x="0" y="78"/>
                    </a:lnTo>
                    <a:lnTo>
                      <a:pt x="0" y="78"/>
                    </a:lnTo>
                    <a:lnTo>
                      <a:pt x="0" y="76"/>
                    </a:lnTo>
                    <a:lnTo>
                      <a:pt x="0" y="72"/>
                    </a:lnTo>
                    <a:lnTo>
                      <a:pt x="0" y="72"/>
                    </a:lnTo>
                    <a:lnTo>
                      <a:pt x="4" y="72"/>
                    </a:lnTo>
                    <a:lnTo>
                      <a:pt x="4" y="68"/>
                    </a:lnTo>
                    <a:lnTo>
                      <a:pt x="4" y="64"/>
                    </a:lnTo>
                    <a:lnTo>
                      <a:pt x="4" y="64"/>
                    </a:lnTo>
                    <a:lnTo>
                      <a:pt x="4" y="60"/>
                    </a:lnTo>
                    <a:lnTo>
                      <a:pt x="4" y="60"/>
                    </a:lnTo>
                    <a:lnTo>
                      <a:pt x="4" y="56"/>
                    </a:lnTo>
                    <a:lnTo>
                      <a:pt x="4" y="56"/>
                    </a:lnTo>
                    <a:lnTo>
                      <a:pt x="6" y="56"/>
                    </a:lnTo>
                    <a:lnTo>
                      <a:pt x="6" y="52"/>
                    </a:lnTo>
                    <a:lnTo>
                      <a:pt x="6" y="52"/>
                    </a:lnTo>
                    <a:lnTo>
                      <a:pt x="10" y="52"/>
                    </a:lnTo>
                    <a:lnTo>
                      <a:pt x="10" y="52"/>
                    </a:lnTo>
                    <a:lnTo>
                      <a:pt x="6" y="46"/>
                    </a:lnTo>
                    <a:lnTo>
                      <a:pt x="6" y="46"/>
                    </a:lnTo>
                    <a:lnTo>
                      <a:pt x="6" y="42"/>
                    </a:lnTo>
                    <a:lnTo>
                      <a:pt x="6" y="42"/>
                    </a:lnTo>
                    <a:lnTo>
                      <a:pt x="6" y="42"/>
                    </a:lnTo>
                    <a:lnTo>
                      <a:pt x="6" y="42"/>
                    </a:lnTo>
                    <a:lnTo>
                      <a:pt x="6" y="42"/>
                    </a:lnTo>
                    <a:lnTo>
                      <a:pt x="6" y="42"/>
                    </a:lnTo>
                    <a:lnTo>
                      <a:pt x="6" y="38"/>
                    </a:lnTo>
                    <a:lnTo>
                      <a:pt x="6" y="38"/>
                    </a:lnTo>
                    <a:lnTo>
                      <a:pt x="6" y="38"/>
                    </a:lnTo>
                    <a:lnTo>
                      <a:pt x="6" y="38"/>
                    </a:lnTo>
                    <a:lnTo>
                      <a:pt x="6" y="34"/>
                    </a:lnTo>
                    <a:lnTo>
                      <a:pt x="6" y="34"/>
                    </a:lnTo>
                    <a:lnTo>
                      <a:pt x="6" y="30"/>
                    </a:lnTo>
                    <a:lnTo>
                      <a:pt x="6" y="30"/>
                    </a:lnTo>
                    <a:lnTo>
                      <a:pt x="6" y="30"/>
                    </a:lnTo>
                    <a:lnTo>
                      <a:pt x="6" y="30"/>
                    </a:lnTo>
                    <a:lnTo>
                      <a:pt x="6" y="30"/>
                    </a:lnTo>
                    <a:lnTo>
                      <a:pt x="6" y="30"/>
                    </a:lnTo>
                    <a:lnTo>
                      <a:pt x="4" y="30"/>
                    </a:lnTo>
                    <a:lnTo>
                      <a:pt x="4" y="26"/>
                    </a:lnTo>
                    <a:lnTo>
                      <a:pt x="6" y="26"/>
                    </a:lnTo>
                    <a:lnTo>
                      <a:pt x="6" y="26"/>
                    </a:lnTo>
                    <a:lnTo>
                      <a:pt x="6" y="26"/>
                    </a:lnTo>
                    <a:lnTo>
                      <a:pt x="4" y="26"/>
                    </a:lnTo>
                    <a:lnTo>
                      <a:pt x="4" y="26"/>
                    </a:lnTo>
                    <a:lnTo>
                      <a:pt x="6" y="22"/>
                    </a:lnTo>
                    <a:lnTo>
                      <a:pt x="4" y="22"/>
                    </a:lnTo>
                    <a:lnTo>
                      <a:pt x="4" y="18"/>
                    </a:lnTo>
                    <a:lnTo>
                      <a:pt x="4" y="18"/>
                    </a:lnTo>
                    <a:lnTo>
                      <a:pt x="4" y="18"/>
                    </a:lnTo>
                    <a:lnTo>
                      <a:pt x="4" y="16"/>
                    </a:lnTo>
                    <a:lnTo>
                      <a:pt x="4" y="16"/>
                    </a:lnTo>
                    <a:lnTo>
                      <a:pt x="4" y="12"/>
                    </a:lnTo>
                    <a:lnTo>
                      <a:pt x="4" y="12"/>
                    </a:lnTo>
                    <a:lnTo>
                      <a:pt x="4" y="12"/>
                    </a:lnTo>
                    <a:lnTo>
                      <a:pt x="4" y="8"/>
                    </a:lnTo>
                    <a:lnTo>
                      <a:pt x="4" y="8"/>
                    </a:lnTo>
                    <a:lnTo>
                      <a:pt x="4" y="4"/>
                    </a:lnTo>
                    <a:lnTo>
                      <a:pt x="4" y="4"/>
                    </a:lnTo>
                    <a:lnTo>
                      <a:pt x="4" y="4"/>
                    </a:lnTo>
                    <a:lnTo>
                      <a:pt x="6" y="4"/>
                    </a:lnTo>
                    <a:lnTo>
                      <a:pt x="10" y="4"/>
                    </a:lnTo>
                    <a:lnTo>
                      <a:pt x="14" y="4"/>
                    </a:lnTo>
                    <a:lnTo>
                      <a:pt x="18" y="4"/>
                    </a:lnTo>
                    <a:lnTo>
                      <a:pt x="22" y="4"/>
                    </a:lnTo>
                    <a:lnTo>
                      <a:pt x="22" y="4"/>
                    </a:lnTo>
                    <a:lnTo>
                      <a:pt x="26" y="4"/>
                    </a:lnTo>
                    <a:lnTo>
                      <a:pt x="26" y="4"/>
                    </a:lnTo>
                    <a:lnTo>
                      <a:pt x="30" y="4"/>
                    </a:lnTo>
                    <a:lnTo>
                      <a:pt x="30" y="4"/>
                    </a:lnTo>
                    <a:lnTo>
                      <a:pt x="34" y="4"/>
                    </a:lnTo>
                    <a:lnTo>
                      <a:pt x="34" y="4"/>
                    </a:lnTo>
                    <a:lnTo>
                      <a:pt x="34" y="4"/>
                    </a:lnTo>
                    <a:lnTo>
                      <a:pt x="34" y="4"/>
                    </a:lnTo>
                    <a:lnTo>
                      <a:pt x="34" y="4"/>
                    </a:lnTo>
                    <a:lnTo>
                      <a:pt x="36" y="4"/>
                    </a:lnTo>
                    <a:lnTo>
                      <a:pt x="40" y="4"/>
                    </a:lnTo>
                    <a:lnTo>
                      <a:pt x="40" y="0"/>
                    </a:lnTo>
                    <a:lnTo>
                      <a:pt x="40" y="0"/>
                    </a:lnTo>
                    <a:lnTo>
                      <a:pt x="40" y="0"/>
                    </a:lnTo>
                    <a:lnTo>
                      <a:pt x="40" y="0"/>
                    </a:lnTo>
                    <a:lnTo>
                      <a:pt x="44" y="4"/>
                    </a:lnTo>
                    <a:lnTo>
                      <a:pt x="44" y="4"/>
                    </a:lnTo>
                    <a:lnTo>
                      <a:pt x="44" y="0"/>
                    </a:lnTo>
                    <a:lnTo>
                      <a:pt x="44" y="0"/>
                    </a:lnTo>
                    <a:lnTo>
                      <a:pt x="44" y="4"/>
                    </a:lnTo>
                    <a:lnTo>
                      <a:pt x="44" y="4"/>
                    </a:lnTo>
                    <a:lnTo>
                      <a:pt x="44" y="4"/>
                    </a:lnTo>
                    <a:lnTo>
                      <a:pt x="44" y="8"/>
                    </a:lnTo>
                    <a:lnTo>
                      <a:pt x="44" y="8"/>
                    </a:lnTo>
                    <a:lnTo>
                      <a:pt x="44" y="8"/>
                    </a:lnTo>
                    <a:lnTo>
                      <a:pt x="44" y="8"/>
                    </a:lnTo>
                    <a:lnTo>
                      <a:pt x="44" y="12"/>
                    </a:lnTo>
                    <a:lnTo>
                      <a:pt x="44" y="12"/>
                    </a:lnTo>
                    <a:lnTo>
                      <a:pt x="44" y="12"/>
                    </a:lnTo>
                    <a:lnTo>
                      <a:pt x="44" y="12"/>
                    </a:lnTo>
                    <a:lnTo>
                      <a:pt x="44" y="12"/>
                    </a:lnTo>
                    <a:lnTo>
                      <a:pt x="48" y="16"/>
                    </a:lnTo>
                    <a:lnTo>
                      <a:pt x="48" y="16"/>
                    </a:lnTo>
                    <a:lnTo>
                      <a:pt x="48" y="16"/>
                    </a:lnTo>
                    <a:lnTo>
                      <a:pt x="48" y="16"/>
                    </a:lnTo>
                    <a:lnTo>
                      <a:pt x="48" y="18"/>
                    </a:lnTo>
                    <a:lnTo>
                      <a:pt x="48" y="18"/>
                    </a:lnTo>
                    <a:lnTo>
                      <a:pt x="48" y="18"/>
                    </a:lnTo>
                    <a:lnTo>
                      <a:pt x="48" y="18"/>
                    </a:lnTo>
                    <a:lnTo>
                      <a:pt x="52" y="18"/>
                    </a:lnTo>
                    <a:lnTo>
                      <a:pt x="52" y="18"/>
                    </a:lnTo>
                    <a:lnTo>
                      <a:pt x="48" y="18"/>
                    </a:lnTo>
                    <a:lnTo>
                      <a:pt x="48" y="26"/>
                    </a:lnTo>
                    <a:lnTo>
                      <a:pt x="48" y="26"/>
                    </a:lnTo>
                    <a:lnTo>
                      <a:pt x="48" y="30"/>
                    </a:lnTo>
                    <a:lnTo>
                      <a:pt x="48" y="30"/>
                    </a:lnTo>
                    <a:lnTo>
                      <a:pt x="48" y="30"/>
                    </a:lnTo>
                    <a:lnTo>
                      <a:pt x="48" y="30"/>
                    </a:lnTo>
                    <a:lnTo>
                      <a:pt x="48" y="30"/>
                    </a:lnTo>
                    <a:lnTo>
                      <a:pt x="48" y="30"/>
                    </a:lnTo>
                    <a:lnTo>
                      <a:pt x="48" y="30"/>
                    </a:lnTo>
                    <a:lnTo>
                      <a:pt x="52" y="30"/>
                    </a:lnTo>
                    <a:lnTo>
                      <a:pt x="52" y="30"/>
                    </a:lnTo>
                    <a:lnTo>
                      <a:pt x="52" y="30"/>
                    </a:lnTo>
                    <a:lnTo>
                      <a:pt x="52" y="30"/>
                    </a:lnTo>
                    <a:lnTo>
                      <a:pt x="52" y="30"/>
                    </a:lnTo>
                    <a:lnTo>
                      <a:pt x="52" y="34"/>
                    </a:lnTo>
                    <a:lnTo>
                      <a:pt x="52" y="34"/>
                    </a:lnTo>
                    <a:lnTo>
                      <a:pt x="52" y="34"/>
                    </a:lnTo>
                    <a:lnTo>
                      <a:pt x="52" y="38"/>
                    </a:lnTo>
                    <a:lnTo>
                      <a:pt x="52" y="38"/>
                    </a:lnTo>
                    <a:lnTo>
                      <a:pt x="52" y="42"/>
                    </a:lnTo>
                    <a:lnTo>
                      <a:pt x="52" y="42"/>
                    </a:lnTo>
                    <a:lnTo>
                      <a:pt x="52" y="42"/>
                    </a:lnTo>
                    <a:lnTo>
                      <a:pt x="52" y="42"/>
                    </a:lnTo>
                    <a:lnTo>
                      <a:pt x="52" y="42"/>
                    </a:lnTo>
                    <a:lnTo>
                      <a:pt x="48" y="42"/>
                    </a:lnTo>
                    <a:lnTo>
                      <a:pt x="48" y="42"/>
                    </a:lnTo>
                    <a:lnTo>
                      <a:pt x="52" y="46"/>
                    </a:lnTo>
                    <a:lnTo>
                      <a:pt x="52" y="46"/>
                    </a:lnTo>
                    <a:lnTo>
                      <a:pt x="52" y="46"/>
                    </a:lnTo>
                    <a:lnTo>
                      <a:pt x="52" y="48"/>
                    </a:lnTo>
                    <a:lnTo>
                      <a:pt x="52" y="48"/>
                    </a:lnTo>
                    <a:lnTo>
                      <a:pt x="56" y="48"/>
                    </a:lnTo>
                    <a:lnTo>
                      <a:pt x="56" y="48"/>
                    </a:lnTo>
                    <a:lnTo>
                      <a:pt x="56" y="48"/>
                    </a:lnTo>
                    <a:lnTo>
                      <a:pt x="56" y="52"/>
                    </a:lnTo>
                    <a:lnTo>
                      <a:pt x="56" y="52"/>
                    </a:lnTo>
                    <a:lnTo>
                      <a:pt x="52" y="52"/>
                    </a:lnTo>
                    <a:lnTo>
                      <a:pt x="52" y="52"/>
                    </a:lnTo>
                    <a:lnTo>
                      <a:pt x="52" y="52"/>
                    </a:lnTo>
                    <a:lnTo>
                      <a:pt x="52" y="56"/>
                    </a:lnTo>
                    <a:lnTo>
                      <a:pt x="52" y="60"/>
                    </a:lnTo>
                    <a:lnTo>
                      <a:pt x="52" y="64"/>
                    </a:lnTo>
                    <a:lnTo>
                      <a:pt x="52" y="64"/>
                    </a:lnTo>
                    <a:lnTo>
                      <a:pt x="52" y="64"/>
                    </a:lnTo>
                    <a:lnTo>
                      <a:pt x="52" y="64"/>
                    </a:lnTo>
                    <a:lnTo>
                      <a:pt x="52" y="64"/>
                    </a:lnTo>
                    <a:lnTo>
                      <a:pt x="52" y="68"/>
                    </a:lnTo>
                    <a:lnTo>
                      <a:pt x="52" y="68"/>
                    </a:lnTo>
                    <a:lnTo>
                      <a:pt x="52" y="68"/>
                    </a:lnTo>
                    <a:lnTo>
                      <a:pt x="52" y="68"/>
                    </a:lnTo>
                    <a:lnTo>
                      <a:pt x="52" y="68"/>
                    </a:lnTo>
                    <a:lnTo>
                      <a:pt x="52" y="68"/>
                    </a:lnTo>
                    <a:lnTo>
                      <a:pt x="52" y="72"/>
                    </a:lnTo>
                    <a:lnTo>
                      <a:pt x="52" y="72"/>
                    </a:lnTo>
                    <a:lnTo>
                      <a:pt x="52" y="76"/>
                    </a:lnTo>
                    <a:lnTo>
                      <a:pt x="52" y="76"/>
                    </a:lnTo>
                    <a:lnTo>
                      <a:pt x="52" y="78"/>
                    </a:lnTo>
                    <a:lnTo>
                      <a:pt x="52" y="78"/>
                    </a:lnTo>
                    <a:lnTo>
                      <a:pt x="52" y="78"/>
                    </a:lnTo>
                    <a:lnTo>
                      <a:pt x="52" y="78"/>
                    </a:lnTo>
                    <a:lnTo>
                      <a:pt x="56" y="78"/>
                    </a:lnTo>
                    <a:lnTo>
                      <a:pt x="56" y="78"/>
                    </a:lnTo>
                    <a:lnTo>
                      <a:pt x="56" y="78"/>
                    </a:lnTo>
                    <a:lnTo>
                      <a:pt x="56" y="78"/>
                    </a:lnTo>
                    <a:lnTo>
                      <a:pt x="56" y="82"/>
                    </a:lnTo>
                    <a:lnTo>
                      <a:pt x="56" y="82"/>
                    </a:lnTo>
                    <a:lnTo>
                      <a:pt x="56" y="82"/>
                    </a:lnTo>
                    <a:lnTo>
                      <a:pt x="56" y="82"/>
                    </a:lnTo>
                    <a:lnTo>
                      <a:pt x="56" y="82"/>
                    </a:lnTo>
                    <a:lnTo>
                      <a:pt x="56" y="82"/>
                    </a:lnTo>
                    <a:lnTo>
                      <a:pt x="60" y="82"/>
                    </a:lnTo>
                    <a:lnTo>
                      <a:pt x="60" y="86"/>
                    </a:lnTo>
                    <a:lnTo>
                      <a:pt x="60" y="86"/>
                    </a:lnTo>
                    <a:lnTo>
                      <a:pt x="60" y="86"/>
                    </a:lnTo>
                    <a:lnTo>
                      <a:pt x="62" y="86"/>
                    </a:lnTo>
                    <a:lnTo>
                      <a:pt x="62" y="86"/>
                    </a:lnTo>
                    <a:lnTo>
                      <a:pt x="62"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6" y="94"/>
                    </a:lnTo>
                    <a:lnTo>
                      <a:pt x="56" y="94"/>
                    </a:lnTo>
                    <a:lnTo>
                      <a:pt x="56" y="94"/>
                    </a:lnTo>
                    <a:lnTo>
                      <a:pt x="52" y="94"/>
                    </a:lnTo>
                    <a:lnTo>
                      <a:pt x="52" y="94"/>
                    </a:lnTo>
                    <a:lnTo>
                      <a:pt x="52" y="94"/>
                    </a:lnTo>
                    <a:lnTo>
                      <a:pt x="52" y="90"/>
                    </a:lnTo>
                    <a:lnTo>
                      <a:pt x="52" y="90"/>
                    </a:lnTo>
                    <a:lnTo>
                      <a:pt x="52" y="90"/>
                    </a:lnTo>
                    <a:lnTo>
                      <a:pt x="52" y="90"/>
                    </a:lnTo>
                    <a:lnTo>
                      <a:pt x="52" y="90"/>
                    </a:lnTo>
                    <a:lnTo>
                      <a:pt x="52"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48" y="90"/>
                    </a:lnTo>
                    <a:lnTo>
                      <a:pt x="52" y="90"/>
                    </a:lnTo>
                    <a:lnTo>
                      <a:pt x="52" y="90"/>
                    </a:lnTo>
                    <a:lnTo>
                      <a:pt x="52" y="90"/>
                    </a:lnTo>
                    <a:lnTo>
                      <a:pt x="52" y="90"/>
                    </a:lnTo>
                    <a:lnTo>
                      <a:pt x="52" y="90"/>
                    </a:lnTo>
                    <a:lnTo>
                      <a:pt x="52" y="90"/>
                    </a:lnTo>
                    <a:lnTo>
                      <a:pt x="52" y="90"/>
                    </a:lnTo>
                    <a:lnTo>
                      <a:pt x="52" y="94"/>
                    </a:lnTo>
                    <a:lnTo>
                      <a:pt x="52" y="94"/>
                    </a:lnTo>
                    <a:lnTo>
                      <a:pt x="56" y="94"/>
                    </a:lnTo>
                    <a:lnTo>
                      <a:pt x="52" y="94"/>
                    </a:lnTo>
                    <a:lnTo>
                      <a:pt x="52" y="94"/>
                    </a:lnTo>
                    <a:lnTo>
                      <a:pt x="48" y="94"/>
                    </a:lnTo>
                    <a:lnTo>
                      <a:pt x="48" y="94"/>
                    </a:lnTo>
                    <a:lnTo>
                      <a:pt x="48" y="94"/>
                    </a:lnTo>
                    <a:lnTo>
                      <a:pt x="48" y="94"/>
                    </a:lnTo>
                    <a:lnTo>
                      <a:pt x="48" y="94"/>
                    </a:lnTo>
                    <a:lnTo>
                      <a:pt x="44" y="98"/>
                    </a:lnTo>
                    <a:lnTo>
                      <a:pt x="44" y="98"/>
                    </a:lnTo>
                    <a:lnTo>
                      <a:pt x="44" y="98"/>
                    </a:lnTo>
                    <a:lnTo>
                      <a:pt x="40" y="98"/>
                    </a:lnTo>
                    <a:lnTo>
                      <a:pt x="40" y="98"/>
                    </a:lnTo>
                    <a:lnTo>
                      <a:pt x="40" y="98"/>
                    </a:lnTo>
                    <a:lnTo>
                      <a:pt x="40" y="98"/>
                    </a:lnTo>
                    <a:lnTo>
                      <a:pt x="36" y="102"/>
                    </a:lnTo>
                    <a:lnTo>
                      <a:pt x="36" y="102"/>
                    </a:lnTo>
                    <a:lnTo>
                      <a:pt x="36" y="102"/>
                    </a:lnTo>
                    <a:lnTo>
                      <a:pt x="36" y="102"/>
                    </a:lnTo>
                    <a:lnTo>
                      <a:pt x="36" y="102"/>
                    </a:lnTo>
                    <a:lnTo>
                      <a:pt x="34" y="102"/>
                    </a:lnTo>
                    <a:lnTo>
                      <a:pt x="34" y="102"/>
                    </a:lnTo>
                    <a:lnTo>
                      <a:pt x="34" y="102"/>
                    </a:lnTo>
                    <a:lnTo>
                      <a:pt x="34" y="104"/>
                    </a:lnTo>
                    <a:lnTo>
                      <a:pt x="34" y="104"/>
                    </a:lnTo>
                    <a:lnTo>
                      <a:pt x="30" y="104"/>
                    </a:lnTo>
                    <a:lnTo>
                      <a:pt x="30" y="104"/>
                    </a:lnTo>
                    <a:lnTo>
                      <a:pt x="30" y="104"/>
                    </a:lnTo>
                    <a:lnTo>
                      <a:pt x="30" y="104"/>
                    </a:lnTo>
                    <a:lnTo>
                      <a:pt x="30" y="104"/>
                    </a:lnTo>
                    <a:lnTo>
                      <a:pt x="30" y="104"/>
                    </a:lnTo>
                    <a:lnTo>
                      <a:pt x="26" y="104"/>
                    </a:lnTo>
                    <a:lnTo>
                      <a:pt x="26" y="104"/>
                    </a:lnTo>
                    <a:lnTo>
                      <a:pt x="26" y="104"/>
                    </a:lnTo>
                    <a:lnTo>
                      <a:pt x="26" y="104"/>
                    </a:lnTo>
                    <a:lnTo>
                      <a:pt x="22" y="104"/>
                    </a:lnTo>
                    <a:lnTo>
                      <a:pt x="22" y="104"/>
                    </a:lnTo>
                    <a:lnTo>
                      <a:pt x="22" y="104"/>
                    </a:lnTo>
                    <a:lnTo>
                      <a:pt x="22" y="108"/>
                    </a:lnTo>
                    <a:lnTo>
                      <a:pt x="22" y="108"/>
                    </a:lnTo>
                    <a:lnTo>
                      <a:pt x="18" y="108"/>
                    </a:lnTo>
                    <a:lnTo>
                      <a:pt x="18" y="112"/>
                    </a:lnTo>
                    <a:lnTo>
                      <a:pt x="14" y="112"/>
                    </a:lnTo>
                    <a:lnTo>
                      <a:pt x="14" y="112"/>
                    </a:lnTo>
                    <a:lnTo>
                      <a:pt x="14" y="112"/>
                    </a:lnTo>
                    <a:lnTo>
                      <a:pt x="10" y="108"/>
                    </a:lnTo>
                    <a:lnTo>
                      <a:pt x="10" y="108"/>
                    </a:lnTo>
                    <a:lnTo>
                      <a:pt x="10" y="108"/>
                    </a:lnTo>
                    <a:lnTo>
                      <a:pt x="10" y="108"/>
                    </a:lnTo>
                    <a:lnTo>
                      <a:pt x="10" y="108"/>
                    </a:lnTo>
                    <a:lnTo>
                      <a:pt x="10" y="108"/>
                    </a:lnTo>
                    <a:lnTo>
                      <a:pt x="10" y="108"/>
                    </a:lnTo>
                    <a:lnTo>
                      <a:pt x="6" y="108"/>
                    </a:lnTo>
                    <a:lnTo>
                      <a:pt x="6" y="108"/>
                    </a:lnTo>
                    <a:lnTo>
                      <a:pt x="6" y="108"/>
                    </a:lnTo>
                    <a:lnTo>
                      <a:pt x="4" y="104"/>
                    </a:lnTo>
                    <a:lnTo>
                      <a:pt x="4" y="104"/>
                    </a:lnTo>
                    <a:lnTo>
                      <a:pt x="4" y="104"/>
                    </a:lnTo>
                    <a:lnTo>
                      <a:pt x="0" y="104"/>
                    </a:lnTo>
                    <a:lnTo>
                      <a:pt x="0" y="104"/>
                    </a:lnTo>
                    <a:lnTo>
                      <a:pt x="0" y="104"/>
                    </a:lnTo>
                    <a:lnTo>
                      <a:pt x="0" y="104"/>
                    </a:lnTo>
                    <a:lnTo>
                      <a:pt x="0" y="104"/>
                    </a:lnTo>
                    <a:lnTo>
                      <a:pt x="4" y="104"/>
                    </a:lnTo>
                    <a:lnTo>
                      <a:pt x="4" y="104"/>
                    </a:lnTo>
                    <a:lnTo>
                      <a:pt x="6" y="104"/>
                    </a:lnTo>
                    <a:lnTo>
                      <a:pt x="6" y="104"/>
                    </a:lnTo>
                    <a:lnTo>
                      <a:pt x="6" y="104"/>
                    </a:lnTo>
                    <a:lnTo>
                      <a:pt x="6" y="104"/>
                    </a:lnTo>
                    <a:lnTo>
                      <a:pt x="6" y="104"/>
                    </a:lnTo>
                    <a:lnTo>
                      <a:pt x="4" y="102"/>
                    </a:lnTo>
                    <a:lnTo>
                      <a:pt x="4" y="102"/>
                    </a:lnTo>
                    <a:lnTo>
                      <a:pt x="6" y="102"/>
                    </a:lnTo>
                    <a:lnTo>
                      <a:pt x="6" y="98"/>
                    </a:lnTo>
                    <a:lnTo>
                      <a:pt x="4" y="98"/>
                    </a:lnTo>
                    <a:lnTo>
                      <a:pt x="4" y="98"/>
                    </a:lnTo>
                    <a:lnTo>
                      <a:pt x="4" y="98"/>
                    </a:lnTo>
                    <a:lnTo>
                      <a:pt x="4" y="98"/>
                    </a:lnTo>
                    <a:lnTo>
                      <a:pt x="4" y="98"/>
                    </a:lnTo>
                    <a:lnTo>
                      <a:pt x="4" y="98"/>
                    </a:lnTo>
                    <a:lnTo>
                      <a:pt x="4" y="94"/>
                    </a:lnTo>
                    <a:lnTo>
                      <a:pt x="4" y="94"/>
                    </a:lnTo>
                    <a:lnTo>
                      <a:pt x="0" y="90"/>
                    </a:lnTo>
                    <a:lnTo>
                      <a:pt x="0" y="86"/>
                    </a:lnTo>
                    <a:lnTo>
                      <a:pt x="0" y="86"/>
                    </a:lnTo>
                    <a:lnTo>
                      <a:pt x="0" y="86"/>
                    </a:lnTo>
                    <a:lnTo>
                      <a:pt x="0" y="86"/>
                    </a:lnTo>
                    <a:lnTo>
                      <a:pt x="0" y="86"/>
                    </a:lnTo>
                    <a:lnTo>
                      <a:pt x="0" y="8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1" name="Freeform 148">
                <a:extLst>
                  <a:ext uri="{FF2B5EF4-FFF2-40B4-BE49-F238E27FC236}">
                    <a16:creationId xmlns:a16="http://schemas.microsoft.com/office/drawing/2014/main" id="{C341B7F2-280C-42D4-8E09-6C0B52609BB0}"/>
                  </a:ext>
                </a:extLst>
              </p:cNvPr>
              <p:cNvSpPr>
                <a:spLocks/>
              </p:cNvSpPr>
              <p:nvPr/>
            </p:nvSpPr>
            <p:spPr bwMode="auto">
              <a:xfrm>
                <a:off x="3985401" y="9645993"/>
                <a:ext cx="181229" cy="170773"/>
              </a:xfrm>
              <a:custGeom>
                <a:avLst/>
                <a:gdLst>
                  <a:gd name="T0" fmla="*/ 96 w 104"/>
                  <a:gd name="T1" fmla="*/ 86 h 98"/>
                  <a:gd name="T2" fmla="*/ 92 w 104"/>
                  <a:gd name="T3" fmla="*/ 90 h 98"/>
                  <a:gd name="T4" fmla="*/ 90 w 104"/>
                  <a:gd name="T5" fmla="*/ 86 h 98"/>
                  <a:gd name="T6" fmla="*/ 86 w 104"/>
                  <a:gd name="T7" fmla="*/ 94 h 98"/>
                  <a:gd name="T8" fmla="*/ 82 w 104"/>
                  <a:gd name="T9" fmla="*/ 94 h 98"/>
                  <a:gd name="T10" fmla="*/ 78 w 104"/>
                  <a:gd name="T11" fmla="*/ 90 h 98"/>
                  <a:gd name="T12" fmla="*/ 78 w 104"/>
                  <a:gd name="T13" fmla="*/ 86 h 98"/>
                  <a:gd name="T14" fmla="*/ 74 w 104"/>
                  <a:gd name="T15" fmla="*/ 74 h 98"/>
                  <a:gd name="T16" fmla="*/ 66 w 104"/>
                  <a:gd name="T17" fmla="*/ 74 h 98"/>
                  <a:gd name="T18" fmla="*/ 60 w 104"/>
                  <a:gd name="T19" fmla="*/ 74 h 98"/>
                  <a:gd name="T20" fmla="*/ 64 w 104"/>
                  <a:gd name="T21" fmla="*/ 64 h 98"/>
                  <a:gd name="T22" fmla="*/ 60 w 104"/>
                  <a:gd name="T23" fmla="*/ 60 h 98"/>
                  <a:gd name="T24" fmla="*/ 56 w 104"/>
                  <a:gd name="T25" fmla="*/ 52 h 98"/>
                  <a:gd name="T26" fmla="*/ 48 w 104"/>
                  <a:gd name="T27" fmla="*/ 48 h 98"/>
                  <a:gd name="T28" fmla="*/ 40 w 104"/>
                  <a:gd name="T29" fmla="*/ 48 h 98"/>
                  <a:gd name="T30" fmla="*/ 34 w 104"/>
                  <a:gd name="T31" fmla="*/ 52 h 98"/>
                  <a:gd name="T32" fmla="*/ 30 w 104"/>
                  <a:gd name="T33" fmla="*/ 60 h 98"/>
                  <a:gd name="T34" fmla="*/ 26 w 104"/>
                  <a:gd name="T35" fmla="*/ 64 h 98"/>
                  <a:gd name="T36" fmla="*/ 22 w 104"/>
                  <a:gd name="T37" fmla="*/ 60 h 98"/>
                  <a:gd name="T38" fmla="*/ 18 w 104"/>
                  <a:gd name="T39" fmla="*/ 56 h 98"/>
                  <a:gd name="T40" fmla="*/ 18 w 104"/>
                  <a:gd name="T41" fmla="*/ 52 h 98"/>
                  <a:gd name="T42" fmla="*/ 18 w 104"/>
                  <a:gd name="T43" fmla="*/ 48 h 98"/>
                  <a:gd name="T44" fmla="*/ 14 w 104"/>
                  <a:gd name="T45" fmla="*/ 44 h 98"/>
                  <a:gd name="T46" fmla="*/ 8 w 104"/>
                  <a:gd name="T47" fmla="*/ 38 h 98"/>
                  <a:gd name="T48" fmla="*/ 8 w 104"/>
                  <a:gd name="T49" fmla="*/ 34 h 98"/>
                  <a:gd name="T50" fmla="*/ 4 w 104"/>
                  <a:gd name="T51" fmla="*/ 30 h 98"/>
                  <a:gd name="T52" fmla="*/ 0 w 104"/>
                  <a:gd name="T53" fmla="*/ 30 h 98"/>
                  <a:gd name="T54" fmla="*/ 0 w 104"/>
                  <a:gd name="T55" fmla="*/ 30 h 98"/>
                  <a:gd name="T56" fmla="*/ 4 w 104"/>
                  <a:gd name="T57" fmla="*/ 22 h 98"/>
                  <a:gd name="T58" fmla="*/ 8 w 104"/>
                  <a:gd name="T59" fmla="*/ 22 h 98"/>
                  <a:gd name="T60" fmla="*/ 14 w 104"/>
                  <a:gd name="T61" fmla="*/ 18 h 98"/>
                  <a:gd name="T62" fmla="*/ 14 w 104"/>
                  <a:gd name="T63" fmla="*/ 12 h 98"/>
                  <a:gd name="T64" fmla="*/ 18 w 104"/>
                  <a:gd name="T65" fmla="*/ 8 h 98"/>
                  <a:gd name="T66" fmla="*/ 18 w 104"/>
                  <a:gd name="T67" fmla="*/ 4 h 98"/>
                  <a:gd name="T68" fmla="*/ 26 w 104"/>
                  <a:gd name="T69" fmla="*/ 0 h 98"/>
                  <a:gd name="T70" fmla="*/ 30 w 104"/>
                  <a:gd name="T71" fmla="*/ 4 h 98"/>
                  <a:gd name="T72" fmla="*/ 36 w 104"/>
                  <a:gd name="T73" fmla="*/ 4 h 98"/>
                  <a:gd name="T74" fmla="*/ 40 w 104"/>
                  <a:gd name="T75" fmla="*/ 8 h 98"/>
                  <a:gd name="T76" fmla="*/ 48 w 104"/>
                  <a:gd name="T77" fmla="*/ 4 h 98"/>
                  <a:gd name="T78" fmla="*/ 48 w 104"/>
                  <a:gd name="T79" fmla="*/ 8 h 98"/>
                  <a:gd name="T80" fmla="*/ 52 w 104"/>
                  <a:gd name="T81" fmla="*/ 12 h 98"/>
                  <a:gd name="T82" fmla="*/ 60 w 104"/>
                  <a:gd name="T83" fmla="*/ 8 h 98"/>
                  <a:gd name="T84" fmla="*/ 64 w 104"/>
                  <a:gd name="T85" fmla="*/ 12 h 98"/>
                  <a:gd name="T86" fmla="*/ 74 w 104"/>
                  <a:gd name="T87" fmla="*/ 12 h 98"/>
                  <a:gd name="T88" fmla="*/ 78 w 104"/>
                  <a:gd name="T89" fmla="*/ 8 h 98"/>
                  <a:gd name="T90" fmla="*/ 82 w 104"/>
                  <a:gd name="T91" fmla="*/ 4 h 98"/>
                  <a:gd name="T92" fmla="*/ 86 w 104"/>
                  <a:gd name="T93" fmla="*/ 8 h 98"/>
                  <a:gd name="T94" fmla="*/ 86 w 104"/>
                  <a:gd name="T95" fmla="*/ 18 h 98"/>
                  <a:gd name="T96" fmla="*/ 90 w 104"/>
                  <a:gd name="T97" fmla="*/ 22 h 98"/>
                  <a:gd name="T98" fmla="*/ 92 w 104"/>
                  <a:gd name="T99" fmla="*/ 22 h 98"/>
                  <a:gd name="T100" fmla="*/ 90 w 104"/>
                  <a:gd name="T101" fmla="*/ 26 h 98"/>
                  <a:gd name="T102" fmla="*/ 96 w 104"/>
                  <a:gd name="T103" fmla="*/ 34 h 98"/>
                  <a:gd name="T104" fmla="*/ 100 w 104"/>
                  <a:gd name="T105" fmla="*/ 42 h 98"/>
                  <a:gd name="T106" fmla="*/ 96 w 104"/>
                  <a:gd name="T107" fmla="*/ 48 h 98"/>
                  <a:gd name="T108" fmla="*/ 96 w 104"/>
                  <a:gd name="T109" fmla="*/ 56 h 98"/>
                  <a:gd name="T110" fmla="*/ 100 w 104"/>
                  <a:gd name="T111" fmla="*/ 60 h 98"/>
                  <a:gd name="T112" fmla="*/ 100 w 104"/>
                  <a:gd name="T113" fmla="*/ 64 h 98"/>
                  <a:gd name="T114" fmla="*/ 100 w 104"/>
                  <a:gd name="T115" fmla="*/ 68 h 98"/>
                  <a:gd name="T116" fmla="*/ 104 w 104"/>
                  <a:gd name="T117" fmla="*/ 74 h 98"/>
                  <a:gd name="T118" fmla="*/ 96 w 104"/>
                  <a:gd name="T119" fmla="*/ 78 h 98"/>
                  <a:gd name="T120" fmla="*/ 100 w 104"/>
                  <a:gd name="T121"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 h="98">
                    <a:moveTo>
                      <a:pt x="100" y="82"/>
                    </a:moveTo>
                    <a:lnTo>
                      <a:pt x="100" y="82"/>
                    </a:lnTo>
                    <a:lnTo>
                      <a:pt x="96" y="82"/>
                    </a:lnTo>
                    <a:lnTo>
                      <a:pt x="96" y="82"/>
                    </a:lnTo>
                    <a:lnTo>
                      <a:pt x="96" y="82"/>
                    </a:lnTo>
                    <a:lnTo>
                      <a:pt x="96" y="82"/>
                    </a:lnTo>
                    <a:lnTo>
                      <a:pt x="96" y="82"/>
                    </a:lnTo>
                    <a:lnTo>
                      <a:pt x="96" y="86"/>
                    </a:lnTo>
                    <a:lnTo>
                      <a:pt x="96" y="86"/>
                    </a:lnTo>
                    <a:lnTo>
                      <a:pt x="96" y="86"/>
                    </a:lnTo>
                    <a:lnTo>
                      <a:pt x="96" y="90"/>
                    </a:lnTo>
                    <a:lnTo>
                      <a:pt x="96" y="90"/>
                    </a:lnTo>
                    <a:lnTo>
                      <a:pt x="96" y="90"/>
                    </a:lnTo>
                    <a:lnTo>
                      <a:pt x="96" y="90"/>
                    </a:lnTo>
                    <a:lnTo>
                      <a:pt x="96" y="90"/>
                    </a:lnTo>
                    <a:lnTo>
                      <a:pt x="92" y="90"/>
                    </a:lnTo>
                    <a:lnTo>
                      <a:pt x="92" y="90"/>
                    </a:lnTo>
                    <a:lnTo>
                      <a:pt x="92" y="90"/>
                    </a:lnTo>
                    <a:lnTo>
                      <a:pt x="92" y="90"/>
                    </a:lnTo>
                    <a:lnTo>
                      <a:pt x="92" y="90"/>
                    </a:lnTo>
                    <a:lnTo>
                      <a:pt x="92" y="86"/>
                    </a:lnTo>
                    <a:lnTo>
                      <a:pt x="92" y="86"/>
                    </a:lnTo>
                    <a:lnTo>
                      <a:pt x="90" y="86"/>
                    </a:lnTo>
                    <a:lnTo>
                      <a:pt x="90" y="86"/>
                    </a:lnTo>
                    <a:lnTo>
                      <a:pt x="90" y="86"/>
                    </a:lnTo>
                    <a:lnTo>
                      <a:pt x="90" y="86"/>
                    </a:lnTo>
                    <a:lnTo>
                      <a:pt x="90" y="90"/>
                    </a:lnTo>
                    <a:lnTo>
                      <a:pt x="90" y="90"/>
                    </a:lnTo>
                    <a:lnTo>
                      <a:pt x="90" y="90"/>
                    </a:lnTo>
                    <a:lnTo>
                      <a:pt x="90" y="90"/>
                    </a:lnTo>
                    <a:lnTo>
                      <a:pt x="90" y="94"/>
                    </a:lnTo>
                    <a:lnTo>
                      <a:pt x="86" y="94"/>
                    </a:lnTo>
                    <a:lnTo>
                      <a:pt x="86" y="94"/>
                    </a:lnTo>
                    <a:lnTo>
                      <a:pt x="86" y="94"/>
                    </a:lnTo>
                    <a:lnTo>
                      <a:pt x="86" y="94"/>
                    </a:lnTo>
                    <a:lnTo>
                      <a:pt x="86" y="94"/>
                    </a:lnTo>
                    <a:lnTo>
                      <a:pt x="82" y="94"/>
                    </a:lnTo>
                    <a:lnTo>
                      <a:pt x="82" y="98"/>
                    </a:lnTo>
                    <a:lnTo>
                      <a:pt x="82" y="94"/>
                    </a:lnTo>
                    <a:lnTo>
                      <a:pt x="82" y="94"/>
                    </a:lnTo>
                    <a:lnTo>
                      <a:pt x="82" y="94"/>
                    </a:lnTo>
                    <a:lnTo>
                      <a:pt x="82" y="90"/>
                    </a:lnTo>
                    <a:lnTo>
                      <a:pt x="78" y="90"/>
                    </a:lnTo>
                    <a:lnTo>
                      <a:pt x="78" y="94"/>
                    </a:lnTo>
                    <a:lnTo>
                      <a:pt x="78" y="94"/>
                    </a:lnTo>
                    <a:lnTo>
                      <a:pt x="78" y="94"/>
                    </a:lnTo>
                    <a:lnTo>
                      <a:pt x="78" y="90"/>
                    </a:lnTo>
                    <a:lnTo>
                      <a:pt x="78" y="90"/>
                    </a:lnTo>
                    <a:lnTo>
                      <a:pt x="78" y="90"/>
                    </a:lnTo>
                    <a:lnTo>
                      <a:pt x="78" y="90"/>
                    </a:lnTo>
                    <a:lnTo>
                      <a:pt x="78" y="86"/>
                    </a:lnTo>
                    <a:lnTo>
                      <a:pt x="78" y="86"/>
                    </a:lnTo>
                    <a:lnTo>
                      <a:pt x="78" y="86"/>
                    </a:lnTo>
                    <a:lnTo>
                      <a:pt x="82" y="86"/>
                    </a:lnTo>
                    <a:lnTo>
                      <a:pt x="78" y="86"/>
                    </a:lnTo>
                    <a:lnTo>
                      <a:pt x="78" y="86"/>
                    </a:lnTo>
                    <a:lnTo>
                      <a:pt x="78" y="82"/>
                    </a:lnTo>
                    <a:lnTo>
                      <a:pt x="78" y="82"/>
                    </a:lnTo>
                    <a:lnTo>
                      <a:pt x="78" y="82"/>
                    </a:lnTo>
                    <a:lnTo>
                      <a:pt x="78" y="82"/>
                    </a:lnTo>
                    <a:lnTo>
                      <a:pt x="78" y="78"/>
                    </a:lnTo>
                    <a:lnTo>
                      <a:pt x="78" y="74"/>
                    </a:lnTo>
                    <a:lnTo>
                      <a:pt x="74" y="74"/>
                    </a:lnTo>
                    <a:lnTo>
                      <a:pt x="74" y="74"/>
                    </a:lnTo>
                    <a:lnTo>
                      <a:pt x="74" y="72"/>
                    </a:lnTo>
                    <a:lnTo>
                      <a:pt x="74" y="74"/>
                    </a:lnTo>
                    <a:lnTo>
                      <a:pt x="74" y="72"/>
                    </a:lnTo>
                    <a:lnTo>
                      <a:pt x="70" y="72"/>
                    </a:lnTo>
                    <a:lnTo>
                      <a:pt x="70" y="74"/>
                    </a:lnTo>
                    <a:lnTo>
                      <a:pt x="66" y="72"/>
                    </a:lnTo>
                    <a:lnTo>
                      <a:pt x="66" y="74"/>
                    </a:lnTo>
                    <a:lnTo>
                      <a:pt x="66" y="74"/>
                    </a:lnTo>
                    <a:lnTo>
                      <a:pt x="66" y="72"/>
                    </a:lnTo>
                    <a:lnTo>
                      <a:pt x="66" y="74"/>
                    </a:lnTo>
                    <a:lnTo>
                      <a:pt x="64" y="74"/>
                    </a:lnTo>
                    <a:lnTo>
                      <a:pt x="64" y="74"/>
                    </a:lnTo>
                    <a:lnTo>
                      <a:pt x="64" y="74"/>
                    </a:lnTo>
                    <a:lnTo>
                      <a:pt x="64" y="74"/>
                    </a:lnTo>
                    <a:lnTo>
                      <a:pt x="64" y="74"/>
                    </a:lnTo>
                    <a:lnTo>
                      <a:pt x="60" y="74"/>
                    </a:lnTo>
                    <a:lnTo>
                      <a:pt x="60" y="74"/>
                    </a:lnTo>
                    <a:lnTo>
                      <a:pt x="64" y="72"/>
                    </a:lnTo>
                    <a:lnTo>
                      <a:pt x="64" y="72"/>
                    </a:lnTo>
                    <a:lnTo>
                      <a:pt x="64" y="72"/>
                    </a:lnTo>
                    <a:lnTo>
                      <a:pt x="64" y="68"/>
                    </a:lnTo>
                    <a:lnTo>
                      <a:pt x="64" y="68"/>
                    </a:lnTo>
                    <a:lnTo>
                      <a:pt x="64" y="68"/>
                    </a:lnTo>
                    <a:lnTo>
                      <a:pt x="64" y="64"/>
                    </a:lnTo>
                    <a:lnTo>
                      <a:pt x="64" y="64"/>
                    </a:lnTo>
                    <a:lnTo>
                      <a:pt x="64" y="64"/>
                    </a:lnTo>
                    <a:lnTo>
                      <a:pt x="64" y="64"/>
                    </a:lnTo>
                    <a:lnTo>
                      <a:pt x="64" y="64"/>
                    </a:lnTo>
                    <a:lnTo>
                      <a:pt x="60" y="64"/>
                    </a:lnTo>
                    <a:lnTo>
                      <a:pt x="60" y="64"/>
                    </a:lnTo>
                    <a:lnTo>
                      <a:pt x="60" y="64"/>
                    </a:lnTo>
                    <a:lnTo>
                      <a:pt x="60" y="60"/>
                    </a:lnTo>
                    <a:lnTo>
                      <a:pt x="60" y="60"/>
                    </a:lnTo>
                    <a:lnTo>
                      <a:pt x="64" y="60"/>
                    </a:lnTo>
                    <a:lnTo>
                      <a:pt x="64" y="60"/>
                    </a:lnTo>
                    <a:lnTo>
                      <a:pt x="60" y="60"/>
                    </a:lnTo>
                    <a:lnTo>
                      <a:pt x="60" y="56"/>
                    </a:lnTo>
                    <a:lnTo>
                      <a:pt x="60" y="56"/>
                    </a:lnTo>
                    <a:lnTo>
                      <a:pt x="60" y="52"/>
                    </a:lnTo>
                    <a:lnTo>
                      <a:pt x="56" y="52"/>
                    </a:lnTo>
                    <a:lnTo>
                      <a:pt x="56" y="52"/>
                    </a:lnTo>
                    <a:lnTo>
                      <a:pt x="56" y="52"/>
                    </a:lnTo>
                    <a:lnTo>
                      <a:pt x="56" y="48"/>
                    </a:lnTo>
                    <a:lnTo>
                      <a:pt x="56" y="48"/>
                    </a:lnTo>
                    <a:lnTo>
                      <a:pt x="56" y="48"/>
                    </a:lnTo>
                    <a:lnTo>
                      <a:pt x="52" y="48"/>
                    </a:lnTo>
                    <a:lnTo>
                      <a:pt x="52" y="48"/>
                    </a:lnTo>
                    <a:lnTo>
                      <a:pt x="48" y="48"/>
                    </a:lnTo>
                    <a:lnTo>
                      <a:pt x="48" y="48"/>
                    </a:lnTo>
                    <a:lnTo>
                      <a:pt x="48" y="48"/>
                    </a:lnTo>
                    <a:lnTo>
                      <a:pt x="44" y="48"/>
                    </a:lnTo>
                    <a:lnTo>
                      <a:pt x="44" y="48"/>
                    </a:lnTo>
                    <a:lnTo>
                      <a:pt x="44" y="48"/>
                    </a:lnTo>
                    <a:lnTo>
                      <a:pt x="40" y="48"/>
                    </a:lnTo>
                    <a:lnTo>
                      <a:pt x="40" y="48"/>
                    </a:lnTo>
                    <a:lnTo>
                      <a:pt x="40" y="48"/>
                    </a:lnTo>
                    <a:lnTo>
                      <a:pt x="40" y="48"/>
                    </a:lnTo>
                    <a:lnTo>
                      <a:pt x="40" y="48"/>
                    </a:lnTo>
                    <a:lnTo>
                      <a:pt x="40" y="48"/>
                    </a:lnTo>
                    <a:lnTo>
                      <a:pt x="36" y="48"/>
                    </a:lnTo>
                    <a:lnTo>
                      <a:pt x="36" y="48"/>
                    </a:lnTo>
                    <a:lnTo>
                      <a:pt x="34" y="52"/>
                    </a:lnTo>
                    <a:lnTo>
                      <a:pt x="34" y="52"/>
                    </a:lnTo>
                    <a:lnTo>
                      <a:pt x="34" y="52"/>
                    </a:lnTo>
                    <a:lnTo>
                      <a:pt x="34" y="56"/>
                    </a:lnTo>
                    <a:lnTo>
                      <a:pt x="34" y="56"/>
                    </a:lnTo>
                    <a:lnTo>
                      <a:pt x="34" y="56"/>
                    </a:lnTo>
                    <a:lnTo>
                      <a:pt x="30" y="60"/>
                    </a:lnTo>
                    <a:lnTo>
                      <a:pt x="30" y="60"/>
                    </a:lnTo>
                    <a:lnTo>
                      <a:pt x="30" y="60"/>
                    </a:lnTo>
                    <a:lnTo>
                      <a:pt x="30" y="60"/>
                    </a:lnTo>
                    <a:lnTo>
                      <a:pt x="30" y="60"/>
                    </a:lnTo>
                    <a:lnTo>
                      <a:pt x="30" y="60"/>
                    </a:lnTo>
                    <a:lnTo>
                      <a:pt x="30" y="60"/>
                    </a:lnTo>
                    <a:lnTo>
                      <a:pt x="30" y="64"/>
                    </a:lnTo>
                    <a:lnTo>
                      <a:pt x="30" y="64"/>
                    </a:lnTo>
                    <a:lnTo>
                      <a:pt x="26" y="64"/>
                    </a:lnTo>
                    <a:lnTo>
                      <a:pt x="26" y="64"/>
                    </a:lnTo>
                    <a:lnTo>
                      <a:pt x="26" y="64"/>
                    </a:lnTo>
                    <a:lnTo>
                      <a:pt x="26" y="64"/>
                    </a:lnTo>
                    <a:lnTo>
                      <a:pt x="26" y="64"/>
                    </a:lnTo>
                    <a:lnTo>
                      <a:pt x="26" y="64"/>
                    </a:lnTo>
                    <a:lnTo>
                      <a:pt x="26" y="64"/>
                    </a:lnTo>
                    <a:lnTo>
                      <a:pt x="22" y="64"/>
                    </a:lnTo>
                    <a:lnTo>
                      <a:pt x="22" y="64"/>
                    </a:lnTo>
                    <a:lnTo>
                      <a:pt x="26" y="64"/>
                    </a:lnTo>
                    <a:lnTo>
                      <a:pt x="26" y="60"/>
                    </a:lnTo>
                    <a:lnTo>
                      <a:pt x="22" y="60"/>
                    </a:lnTo>
                    <a:lnTo>
                      <a:pt x="22" y="60"/>
                    </a:lnTo>
                    <a:lnTo>
                      <a:pt x="22" y="56"/>
                    </a:lnTo>
                    <a:lnTo>
                      <a:pt x="22" y="56"/>
                    </a:lnTo>
                    <a:lnTo>
                      <a:pt x="22" y="56"/>
                    </a:lnTo>
                    <a:lnTo>
                      <a:pt x="22" y="56"/>
                    </a:lnTo>
                    <a:lnTo>
                      <a:pt x="22" y="56"/>
                    </a:lnTo>
                    <a:lnTo>
                      <a:pt x="22" y="56"/>
                    </a:lnTo>
                    <a:lnTo>
                      <a:pt x="18" y="56"/>
                    </a:lnTo>
                    <a:lnTo>
                      <a:pt x="18" y="56"/>
                    </a:lnTo>
                    <a:lnTo>
                      <a:pt x="18" y="52"/>
                    </a:lnTo>
                    <a:lnTo>
                      <a:pt x="18" y="52"/>
                    </a:lnTo>
                    <a:lnTo>
                      <a:pt x="18" y="48"/>
                    </a:lnTo>
                    <a:lnTo>
                      <a:pt x="18" y="48"/>
                    </a:lnTo>
                    <a:lnTo>
                      <a:pt x="18" y="52"/>
                    </a:lnTo>
                    <a:lnTo>
                      <a:pt x="18" y="52"/>
                    </a:lnTo>
                    <a:lnTo>
                      <a:pt x="18" y="52"/>
                    </a:lnTo>
                    <a:lnTo>
                      <a:pt x="18" y="52"/>
                    </a:lnTo>
                    <a:lnTo>
                      <a:pt x="18" y="52"/>
                    </a:lnTo>
                    <a:lnTo>
                      <a:pt x="18" y="52"/>
                    </a:lnTo>
                    <a:lnTo>
                      <a:pt x="18" y="48"/>
                    </a:lnTo>
                    <a:lnTo>
                      <a:pt x="18" y="48"/>
                    </a:lnTo>
                    <a:lnTo>
                      <a:pt x="18" y="48"/>
                    </a:lnTo>
                    <a:lnTo>
                      <a:pt x="18" y="48"/>
                    </a:lnTo>
                    <a:lnTo>
                      <a:pt x="18" y="48"/>
                    </a:lnTo>
                    <a:lnTo>
                      <a:pt x="18" y="48"/>
                    </a:lnTo>
                    <a:lnTo>
                      <a:pt x="18" y="48"/>
                    </a:lnTo>
                    <a:lnTo>
                      <a:pt x="18" y="48"/>
                    </a:lnTo>
                    <a:lnTo>
                      <a:pt x="18" y="48"/>
                    </a:lnTo>
                    <a:lnTo>
                      <a:pt x="14" y="48"/>
                    </a:lnTo>
                    <a:lnTo>
                      <a:pt x="14" y="48"/>
                    </a:lnTo>
                    <a:lnTo>
                      <a:pt x="14" y="48"/>
                    </a:lnTo>
                    <a:lnTo>
                      <a:pt x="14" y="44"/>
                    </a:lnTo>
                    <a:lnTo>
                      <a:pt x="10" y="44"/>
                    </a:lnTo>
                    <a:lnTo>
                      <a:pt x="10" y="44"/>
                    </a:lnTo>
                    <a:lnTo>
                      <a:pt x="8" y="42"/>
                    </a:lnTo>
                    <a:lnTo>
                      <a:pt x="8" y="42"/>
                    </a:lnTo>
                    <a:lnTo>
                      <a:pt x="8" y="38"/>
                    </a:lnTo>
                    <a:lnTo>
                      <a:pt x="8" y="38"/>
                    </a:lnTo>
                    <a:lnTo>
                      <a:pt x="8" y="38"/>
                    </a:lnTo>
                    <a:lnTo>
                      <a:pt x="8" y="38"/>
                    </a:lnTo>
                    <a:lnTo>
                      <a:pt x="4" y="38"/>
                    </a:lnTo>
                    <a:lnTo>
                      <a:pt x="4" y="38"/>
                    </a:lnTo>
                    <a:lnTo>
                      <a:pt x="8" y="34"/>
                    </a:lnTo>
                    <a:lnTo>
                      <a:pt x="8" y="34"/>
                    </a:lnTo>
                    <a:lnTo>
                      <a:pt x="8" y="34"/>
                    </a:lnTo>
                    <a:lnTo>
                      <a:pt x="8" y="34"/>
                    </a:lnTo>
                    <a:lnTo>
                      <a:pt x="8" y="34"/>
                    </a:lnTo>
                    <a:lnTo>
                      <a:pt x="8" y="34"/>
                    </a:lnTo>
                    <a:lnTo>
                      <a:pt x="4" y="34"/>
                    </a:lnTo>
                    <a:lnTo>
                      <a:pt x="4" y="38"/>
                    </a:lnTo>
                    <a:lnTo>
                      <a:pt x="4" y="34"/>
                    </a:lnTo>
                    <a:lnTo>
                      <a:pt x="4" y="34"/>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34"/>
                    </a:lnTo>
                    <a:lnTo>
                      <a:pt x="0" y="34"/>
                    </a:lnTo>
                    <a:lnTo>
                      <a:pt x="0" y="34"/>
                    </a:lnTo>
                    <a:lnTo>
                      <a:pt x="0" y="34"/>
                    </a:lnTo>
                    <a:lnTo>
                      <a:pt x="0" y="34"/>
                    </a:lnTo>
                    <a:lnTo>
                      <a:pt x="0" y="34"/>
                    </a:lnTo>
                    <a:lnTo>
                      <a:pt x="0" y="30"/>
                    </a:lnTo>
                    <a:lnTo>
                      <a:pt x="0" y="30"/>
                    </a:lnTo>
                    <a:lnTo>
                      <a:pt x="0" y="30"/>
                    </a:lnTo>
                    <a:lnTo>
                      <a:pt x="0" y="30"/>
                    </a:lnTo>
                    <a:lnTo>
                      <a:pt x="0" y="30"/>
                    </a:lnTo>
                    <a:lnTo>
                      <a:pt x="4" y="26"/>
                    </a:lnTo>
                    <a:lnTo>
                      <a:pt x="4" y="26"/>
                    </a:lnTo>
                    <a:lnTo>
                      <a:pt x="4" y="26"/>
                    </a:lnTo>
                    <a:lnTo>
                      <a:pt x="4" y="26"/>
                    </a:lnTo>
                    <a:lnTo>
                      <a:pt x="4" y="22"/>
                    </a:lnTo>
                    <a:lnTo>
                      <a:pt x="4" y="22"/>
                    </a:lnTo>
                    <a:lnTo>
                      <a:pt x="4" y="22"/>
                    </a:lnTo>
                    <a:lnTo>
                      <a:pt x="4" y="22"/>
                    </a:lnTo>
                    <a:lnTo>
                      <a:pt x="4" y="22"/>
                    </a:lnTo>
                    <a:lnTo>
                      <a:pt x="8" y="22"/>
                    </a:lnTo>
                    <a:lnTo>
                      <a:pt x="8" y="22"/>
                    </a:lnTo>
                    <a:lnTo>
                      <a:pt x="8" y="22"/>
                    </a:lnTo>
                    <a:lnTo>
                      <a:pt x="8" y="22"/>
                    </a:lnTo>
                    <a:lnTo>
                      <a:pt x="8" y="18"/>
                    </a:lnTo>
                    <a:lnTo>
                      <a:pt x="8" y="18"/>
                    </a:lnTo>
                    <a:lnTo>
                      <a:pt x="10" y="18"/>
                    </a:lnTo>
                    <a:lnTo>
                      <a:pt x="10" y="18"/>
                    </a:lnTo>
                    <a:lnTo>
                      <a:pt x="10" y="18"/>
                    </a:lnTo>
                    <a:lnTo>
                      <a:pt x="10" y="18"/>
                    </a:lnTo>
                    <a:lnTo>
                      <a:pt x="14" y="18"/>
                    </a:lnTo>
                    <a:lnTo>
                      <a:pt x="14" y="18"/>
                    </a:lnTo>
                    <a:lnTo>
                      <a:pt x="14" y="18"/>
                    </a:lnTo>
                    <a:lnTo>
                      <a:pt x="18" y="18"/>
                    </a:lnTo>
                    <a:lnTo>
                      <a:pt x="18" y="18"/>
                    </a:lnTo>
                    <a:lnTo>
                      <a:pt x="18" y="16"/>
                    </a:lnTo>
                    <a:lnTo>
                      <a:pt x="18" y="12"/>
                    </a:lnTo>
                    <a:lnTo>
                      <a:pt x="18" y="12"/>
                    </a:lnTo>
                    <a:lnTo>
                      <a:pt x="18" y="12"/>
                    </a:lnTo>
                    <a:lnTo>
                      <a:pt x="14" y="12"/>
                    </a:lnTo>
                    <a:lnTo>
                      <a:pt x="14" y="12"/>
                    </a:lnTo>
                    <a:lnTo>
                      <a:pt x="14" y="12"/>
                    </a:lnTo>
                    <a:lnTo>
                      <a:pt x="14" y="8"/>
                    </a:lnTo>
                    <a:lnTo>
                      <a:pt x="14" y="8"/>
                    </a:lnTo>
                    <a:lnTo>
                      <a:pt x="18" y="8"/>
                    </a:lnTo>
                    <a:lnTo>
                      <a:pt x="18" y="8"/>
                    </a:lnTo>
                    <a:lnTo>
                      <a:pt x="18" y="8"/>
                    </a:lnTo>
                    <a:lnTo>
                      <a:pt x="18" y="8"/>
                    </a:lnTo>
                    <a:lnTo>
                      <a:pt x="18" y="8"/>
                    </a:lnTo>
                    <a:lnTo>
                      <a:pt x="18" y="8"/>
                    </a:lnTo>
                    <a:lnTo>
                      <a:pt x="18" y="4"/>
                    </a:lnTo>
                    <a:lnTo>
                      <a:pt x="18" y="4"/>
                    </a:lnTo>
                    <a:lnTo>
                      <a:pt x="18" y="4"/>
                    </a:lnTo>
                    <a:lnTo>
                      <a:pt x="18" y="4"/>
                    </a:lnTo>
                    <a:lnTo>
                      <a:pt x="18" y="4"/>
                    </a:lnTo>
                    <a:lnTo>
                      <a:pt x="18" y="4"/>
                    </a:lnTo>
                    <a:lnTo>
                      <a:pt x="18" y="0"/>
                    </a:lnTo>
                    <a:lnTo>
                      <a:pt x="18" y="0"/>
                    </a:lnTo>
                    <a:lnTo>
                      <a:pt x="18" y="0"/>
                    </a:lnTo>
                    <a:lnTo>
                      <a:pt x="18" y="0"/>
                    </a:lnTo>
                    <a:lnTo>
                      <a:pt x="22" y="0"/>
                    </a:lnTo>
                    <a:lnTo>
                      <a:pt x="22" y="0"/>
                    </a:lnTo>
                    <a:lnTo>
                      <a:pt x="26" y="0"/>
                    </a:lnTo>
                    <a:lnTo>
                      <a:pt x="26" y="0"/>
                    </a:lnTo>
                    <a:lnTo>
                      <a:pt x="30" y="4"/>
                    </a:lnTo>
                    <a:lnTo>
                      <a:pt x="26" y="4"/>
                    </a:lnTo>
                    <a:lnTo>
                      <a:pt x="26" y="4"/>
                    </a:lnTo>
                    <a:lnTo>
                      <a:pt x="26" y="4"/>
                    </a:lnTo>
                    <a:lnTo>
                      <a:pt x="26" y="4"/>
                    </a:lnTo>
                    <a:lnTo>
                      <a:pt x="30" y="4"/>
                    </a:lnTo>
                    <a:lnTo>
                      <a:pt x="30" y="4"/>
                    </a:lnTo>
                    <a:lnTo>
                      <a:pt x="30" y="4"/>
                    </a:lnTo>
                    <a:lnTo>
                      <a:pt x="30" y="4"/>
                    </a:lnTo>
                    <a:lnTo>
                      <a:pt x="30" y="4"/>
                    </a:lnTo>
                    <a:lnTo>
                      <a:pt x="30" y="4"/>
                    </a:lnTo>
                    <a:lnTo>
                      <a:pt x="34" y="4"/>
                    </a:lnTo>
                    <a:lnTo>
                      <a:pt x="34" y="8"/>
                    </a:lnTo>
                    <a:lnTo>
                      <a:pt x="34" y="8"/>
                    </a:lnTo>
                    <a:lnTo>
                      <a:pt x="36" y="4"/>
                    </a:lnTo>
                    <a:lnTo>
                      <a:pt x="36" y="4"/>
                    </a:lnTo>
                    <a:lnTo>
                      <a:pt x="36" y="8"/>
                    </a:lnTo>
                    <a:lnTo>
                      <a:pt x="36" y="8"/>
                    </a:lnTo>
                    <a:lnTo>
                      <a:pt x="36" y="8"/>
                    </a:lnTo>
                    <a:lnTo>
                      <a:pt x="36" y="8"/>
                    </a:lnTo>
                    <a:lnTo>
                      <a:pt x="40" y="8"/>
                    </a:lnTo>
                    <a:lnTo>
                      <a:pt x="40" y="8"/>
                    </a:lnTo>
                    <a:lnTo>
                      <a:pt x="40" y="8"/>
                    </a:lnTo>
                    <a:lnTo>
                      <a:pt x="40" y="8"/>
                    </a:lnTo>
                    <a:lnTo>
                      <a:pt x="40" y="4"/>
                    </a:lnTo>
                    <a:lnTo>
                      <a:pt x="44" y="4"/>
                    </a:lnTo>
                    <a:lnTo>
                      <a:pt x="44" y="8"/>
                    </a:lnTo>
                    <a:lnTo>
                      <a:pt x="44" y="8"/>
                    </a:lnTo>
                    <a:lnTo>
                      <a:pt x="44" y="8"/>
                    </a:lnTo>
                    <a:lnTo>
                      <a:pt x="48" y="8"/>
                    </a:lnTo>
                    <a:lnTo>
                      <a:pt x="48" y="4"/>
                    </a:lnTo>
                    <a:lnTo>
                      <a:pt x="48" y="4"/>
                    </a:lnTo>
                    <a:lnTo>
                      <a:pt x="48" y="4"/>
                    </a:lnTo>
                    <a:lnTo>
                      <a:pt x="48" y="4"/>
                    </a:lnTo>
                    <a:lnTo>
                      <a:pt x="52" y="4"/>
                    </a:lnTo>
                    <a:lnTo>
                      <a:pt x="52" y="4"/>
                    </a:lnTo>
                    <a:lnTo>
                      <a:pt x="52" y="8"/>
                    </a:lnTo>
                    <a:lnTo>
                      <a:pt x="52" y="8"/>
                    </a:lnTo>
                    <a:lnTo>
                      <a:pt x="48" y="8"/>
                    </a:lnTo>
                    <a:lnTo>
                      <a:pt x="48" y="8"/>
                    </a:lnTo>
                    <a:lnTo>
                      <a:pt x="48" y="12"/>
                    </a:lnTo>
                    <a:lnTo>
                      <a:pt x="52" y="12"/>
                    </a:lnTo>
                    <a:lnTo>
                      <a:pt x="52" y="12"/>
                    </a:lnTo>
                    <a:lnTo>
                      <a:pt x="52" y="12"/>
                    </a:lnTo>
                    <a:lnTo>
                      <a:pt x="52" y="12"/>
                    </a:lnTo>
                    <a:lnTo>
                      <a:pt x="52" y="12"/>
                    </a:lnTo>
                    <a:lnTo>
                      <a:pt x="52" y="12"/>
                    </a:lnTo>
                    <a:lnTo>
                      <a:pt x="52" y="12"/>
                    </a:lnTo>
                    <a:lnTo>
                      <a:pt x="56" y="12"/>
                    </a:lnTo>
                    <a:lnTo>
                      <a:pt x="56" y="12"/>
                    </a:lnTo>
                    <a:lnTo>
                      <a:pt x="56" y="12"/>
                    </a:lnTo>
                    <a:lnTo>
                      <a:pt x="56" y="12"/>
                    </a:lnTo>
                    <a:lnTo>
                      <a:pt x="56" y="8"/>
                    </a:lnTo>
                    <a:lnTo>
                      <a:pt x="56" y="8"/>
                    </a:lnTo>
                    <a:lnTo>
                      <a:pt x="60" y="8"/>
                    </a:lnTo>
                    <a:lnTo>
                      <a:pt x="60" y="8"/>
                    </a:lnTo>
                    <a:lnTo>
                      <a:pt x="60" y="8"/>
                    </a:lnTo>
                    <a:lnTo>
                      <a:pt x="60" y="12"/>
                    </a:lnTo>
                    <a:lnTo>
                      <a:pt x="60" y="12"/>
                    </a:lnTo>
                    <a:lnTo>
                      <a:pt x="60" y="16"/>
                    </a:lnTo>
                    <a:lnTo>
                      <a:pt x="60" y="16"/>
                    </a:lnTo>
                    <a:lnTo>
                      <a:pt x="64" y="16"/>
                    </a:lnTo>
                    <a:lnTo>
                      <a:pt x="64" y="12"/>
                    </a:lnTo>
                    <a:lnTo>
                      <a:pt x="64" y="12"/>
                    </a:lnTo>
                    <a:lnTo>
                      <a:pt x="66" y="12"/>
                    </a:lnTo>
                    <a:lnTo>
                      <a:pt x="66" y="8"/>
                    </a:lnTo>
                    <a:lnTo>
                      <a:pt x="66" y="8"/>
                    </a:lnTo>
                    <a:lnTo>
                      <a:pt x="70" y="8"/>
                    </a:lnTo>
                    <a:lnTo>
                      <a:pt x="70" y="12"/>
                    </a:lnTo>
                    <a:lnTo>
                      <a:pt x="74" y="12"/>
                    </a:lnTo>
                    <a:lnTo>
                      <a:pt x="74" y="12"/>
                    </a:lnTo>
                    <a:lnTo>
                      <a:pt x="74" y="12"/>
                    </a:lnTo>
                    <a:lnTo>
                      <a:pt x="74" y="12"/>
                    </a:lnTo>
                    <a:lnTo>
                      <a:pt x="74" y="12"/>
                    </a:lnTo>
                    <a:lnTo>
                      <a:pt x="74" y="12"/>
                    </a:lnTo>
                    <a:lnTo>
                      <a:pt x="74" y="12"/>
                    </a:lnTo>
                    <a:lnTo>
                      <a:pt x="74" y="12"/>
                    </a:lnTo>
                    <a:lnTo>
                      <a:pt x="78" y="8"/>
                    </a:lnTo>
                    <a:lnTo>
                      <a:pt x="78" y="8"/>
                    </a:lnTo>
                    <a:lnTo>
                      <a:pt x="78" y="8"/>
                    </a:lnTo>
                    <a:lnTo>
                      <a:pt x="82" y="8"/>
                    </a:lnTo>
                    <a:lnTo>
                      <a:pt x="82" y="8"/>
                    </a:lnTo>
                    <a:lnTo>
                      <a:pt x="82" y="8"/>
                    </a:lnTo>
                    <a:lnTo>
                      <a:pt x="82" y="8"/>
                    </a:lnTo>
                    <a:lnTo>
                      <a:pt x="82" y="4"/>
                    </a:lnTo>
                    <a:lnTo>
                      <a:pt x="78" y="4"/>
                    </a:lnTo>
                    <a:lnTo>
                      <a:pt x="78" y="4"/>
                    </a:lnTo>
                    <a:lnTo>
                      <a:pt x="82" y="4"/>
                    </a:lnTo>
                    <a:lnTo>
                      <a:pt x="82" y="4"/>
                    </a:lnTo>
                    <a:lnTo>
                      <a:pt x="82" y="4"/>
                    </a:lnTo>
                    <a:lnTo>
                      <a:pt x="86" y="4"/>
                    </a:lnTo>
                    <a:lnTo>
                      <a:pt x="86" y="4"/>
                    </a:lnTo>
                    <a:lnTo>
                      <a:pt x="86" y="8"/>
                    </a:lnTo>
                    <a:lnTo>
                      <a:pt x="86" y="8"/>
                    </a:lnTo>
                    <a:lnTo>
                      <a:pt x="86" y="8"/>
                    </a:lnTo>
                    <a:lnTo>
                      <a:pt x="86" y="8"/>
                    </a:lnTo>
                    <a:lnTo>
                      <a:pt x="86" y="8"/>
                    </a:lnTo>
                    <a:lnTo>
                      <a:pt x="86" y="8"/>
                    </a:lnTo>
                    <a:lnTo>
                      <a:pt x="86" y="8"/>
                    </a:lnTo>
                    <a:lnTo>
                      <a:pt x="86" y="8"/>
                    </a:lnTo>
                    <a:lnTo>
                      <a:pt x="90" y="12"/>
                    </a:lnTo>
                    <a:lnTo>
                      <a:pt x="90" y="16"/>
                    </a:lnTo>
                    <a:lnTo>
                      <a:pt x="90" y="16"/>
                    </a:lnTo>
                    <a:lnTo>
                      <a:pt x="86" y="18"/>
                    </a:lnTo>
                    <a:lnTo>
                      <a:pt x="90" y="18"/>
                    </a:lnTo>
                    <a:lnTo>
                      <a:pt x="90" y="18"/>
                    </a:lnTo>
                    <a:lnTo>
                      <a:pt x="90" y="18"/>
                    </a:lnTo>
                    <a:lnTo>
                      <a:pt x="90" y="18"/>
                    </a:lnTo>
                    <a:lnTo>
                      <a:pt x="90" y="18"/>
                    </a:lnTo>
                    <a:lnTo>
                      <a:pt x="90" y="18"/>
                    </a:lnTo>
                    <a:lnTo>
                      <a:pt x="90" y="22"/>
                    </a:lnTo>
                    <a:lnTo>
                      <a:pt x="90" y="22"/>
                    </a:lnTo>
                    <a:lnTo>
                      <a:pt x="90" y="22"/>
                    </a:lnTo>
                    <a:lnTo>
                      <a:pt x="90" y="22"/>
                    </a:lnTo>
                    <a:lnTo>
                      <a:pt x="92" y="22"/>
                    </a:lnTo>
                    <a:lnTo>
                      <a:pt x="92" y="22"/>
                    </a:lnTo>
                    <a:lnTo>
                      <a:pt x="92" y="22"/>
                    </a:lnTo>
                    <a:lnTo>
                      <a:pt x="92" y="22"/>
                    </a:lnTo>
                    <a:lnTo>
                      <a:pt x="92" y="22"/>
                    </a:lnTo>
                    <a:lnTo>
                      <a:pt x="92" y="22"/>
                    </a:lnTo>
                    <a:lnTo>
                      <a:pt x="92" y="22"/>
                    </a:lnTo>
                    <a:lnTo>
                      <a:pt x="92" y="26"/>
                    </a:lnTo>
                    <a:lnTo>
                      <a:pt x="92" y="26"/>
                    </a:lnTo>
                    <a:lnTo>
                      <a:pt x="92" y="26"/>
                    </a:lnTo>
                    <a:lnTo>
                      <a:pt x="92" y="26"/>
                    </a:lnTo>
                    <a:lnTo>
                      <a:pt x="92" y="26"/>
                    </a:lnTo>
                    <a:lnTo>
                      <a:pt x="92" y="26"/>
                    </a:lnTo>
                    <a:lnTo>
                      <a:pt x="90" y="26"/>
                    </a:lnTo>
                    <a:lnTo>
                      <a:pt x="90" y="30"/>
                    </a:lnTo>
                    <a:lnTo>
                      <a:pt x="90" y="30"/>
                    </a:lnTo>
                    <a:lnTo>
                      <a:pt x="90" y="30"/>
                    </a:lnTo>
                    <a:lnTo>
                      <a:pt x="92" y="30"/>
                    </a:lnTo>
                    <a:lnTo>
                      <a:pt x="92" y="30"/>
                    </a:lnTo>
                    <a:lnTo>
                      <a:pt x="92" y="30"/>
                    </a:lnTo>
                    <a:lnTo>
                      <a:pt x="96" y="30"/>
                    </a:lnTo>
                    <a:lnTo>
                      <a:pt x="96" y="34"/>
                    </a:lnTo>
                    <a:lnTo>
                      <a:pt x="92" y="34"/>
                    </a:lnTo>
                    <a:lnTo>
                      <a:pt x="96" y="38"/>
                    </a:lnTo>
                    <a:lnTo>
                      <a:pt x="96" y="38"/>
                    </a:lnTo>
                    <a:lnTo>
                      <a:pt x="96" y="42"/>
                    </a:lnTo>
                    <a:lnTo>
                      <a:pt x="96" y="42"/>
                    </a:lnTo>
                    <a:lnTo>
                      <a:pt x="96" y="42"/>
                    </a:lnTo>
                    <a:lnTo>
                      <a:pt x="100" y="42"/>
                    </a:lnTo>
                    <a:lnTo>
                      <a:pt x="100" y="42"/>
                    </a:lnTo>
                    <a:lnTo>
                      <a:pt x="100" y="44"/>
                    </a:lnTo>
                    <a:lnTo>
                      <a:pt x="100" y="44"/>
                    </a:lnTo>
                    <a:lnTo>
                      <a:pt x="100" y="44"/>
                    </a:lnTo>
                    <a:lnTo>
                      <a:pt x="96" y="44"/>
                    </a:lnTo>
                    <a:lnTo>
                      <a:pt x="96" y="44"/>
                    </a:lnTo>
                    <a:lnTo>
                      <a:pt x="96" y="44"/>
                    </a:lnTo>
                    <a:lnTo>
                      <a:pt x="96" y="48"/>
                    </a:lnTo>
                    <a:lnTo>
                      <a:pt x="96" y="48"/>
                    </a:lnTo>
                    <a:lnTo>
                      <a:pt x="96" y="48"/>
                    </a:lnTo>
                    <a:lnTo>
                      <a:pt x="96" y="48"/>
                    </a:lnTo>
                    <a:lnTo>
                      <a:pt x="96" y="48"/>
                    </a:lnTo>
                    <a:lnTo>
                      <a:pt x="96" y="48"/>
                    </a:lnTo>
                    <a:lnTo>
                      <a:pt x="96" y="48"/>
                    </a:lnTo>
                    <a:lnTo>
                      <a:pt x="96" y="52"/>
                    </a:lnTo>
                    <a:lnTo>
                      <a:pt x="96" y="56"/>
                    </a:lnTo>
                    <a:lnTo>
                      <a:pt x="96" y="56"/>
                    </a:lnTo>
                    <a:lnTo>
                      <a:pt x="96" y="56"/>
                    </a:lnTo>
                    <a:lnTo>
                      <a:pt x="96" y="56"/>
                    </a:lnTo>
                    <a:lnTo>
                      <a:pt x="96" y="56"/>
                    </a:lnTo>
                    <a:lnTo>
                      <a:pt x="96" y="56"/>
                    </a:lnTo>
                    <a:lnTo>
                      <a:pt x="100" y="56"/>
                    </a:lnTo>
                    <a:lnTo>
                      <a:pt x="100" y="56"/>
                    </a:lnTo>
                    <a:lnTo>
                      <a:pt x="100" y="60"/>
                    </a:lnTo>
                    <a:lnTo>
                      <a:pt x="100" y="60"/>
                    </a:lnTo>
                    <a:lnTo>
                      <a:pt x="100" y="60"/>
                    </a:lnTo>
                    <a:lnTo>
                      <a:pt x="100" y="60"/>
                    </a:lnTo>
                    <a:lnTo>
                      <a:pt x="100" y="64"/>
                    </a:lnTo>
                    <a:lnTo>
                      <a:pt x="104" y="64"/>
                    </a:lnTo>
                    <a:lnTo>
                      <a:pt x="104" y="64"/>
                    </a:lnTo>
                    <a:lnTo>
                      <a:pt x="100" y="64"/>
                    </a:lnTo>
                    <a:lnTo>
                      <a:pt x="100" y="64"/>
                    </a:lnTo>
                    <a:lnTo>
                      <a:pt x="100" y="64"/>
                    </a:lnTo>
                    <a:lnTo>
                      <a:pt x="100" y="64"/>
                    </a:lnTo>
                    <a:lnTo>
                      <a:pt x="100" y="64"/>
                    </a:lnTo>
                    <a:lnTo>
                      <a:pt x="100" y="68"/>
                    </a:lnTo>
                    <a:lnTo>
                      <a:pt x="100" y="68"/>
                    </a:lnTo>
                    <a:lnTo>
                      <a:pt x="100" y="68"/>
                    </a:lnTo>
                    <a:lnTo>
                      <a:pt x="100" y="68"/>
                    </a:lnTo>
                    <a:lnTo>
                      <a:pt x="100" y="68"/>
                    </a:lnTo>
                    <a:lnTo>
                      <a:pt x="100" y="68"/>
                    </a:lnTo>
                    <a:lnTo>
                      <a:pt x="104" y="68"/>
                    </a:lnTo>
                    <a:lnTo>
                      <a:pt x="104" y="72"/>
                    </a:lnTo>
                    <a:lnTo>
                      <a:pt x="104" y="72"/>
                    </a:lnTo>
                    <a:lnTo>
                      <a:pt x="104" y="74"/>
                    </a:lnTo>
                    <a:lnTo>
                      <a:pt x="104" y="74"/>
                    </a:lnTo>
                    <a:lnTo>
                      <a:pt x="104" y="74"/>
                    </a:lnTo>
                    <a:lnTo>
                      <a:pt x="104" y="74"/>
                    </a:lnTo>
                    <a:lnTo>
                      <a:pt x="104" y="74"/>
                    </a:lnTo>
                    <a:lnTo>
                      <a:pt x="104" y="74"/>
                    </a:lnTo>
                    <a:lnTo>
                      <a:pt x="100" y="74"/>
                    </a:lnTo>
                    <a:lnTo>
                      <a:pt x="100" y="74"/>
                    </a:lnTo>
                    <a:lnTo>
                      <a:pt x="100" y="72"/>
                    </a:lnTo>
                    <a:lnTo>
                      <a:pt x="96" y="72"/>
                    </a:lnTo>
                    <a:lnTo>
                      <a:pt x="96" y="74"/>
                    </a:lnTo>
                    <a:lnTo>
                      <a:pt x="96" y="74"/>
                    </a:lnTo>
                    <a:lnTo>
                      <a:pt x="96" y="78"/>
                    </a:lnTo>
                    <a:lnTo>
                      <a:pt x="96" y="78"/>
                    </a:lnTo>
                    <a:lnTo>
                      <a:pt x="96" y="78"/>
                    </a:lnTo>
                    <a:lnTo>
                      <a:pt x="96" y="78"/>
                    </a:lnTo>
                    <a:lnTo>
                      <a:pt x="96" y="78"/>
                    </a:lnTo>
                    <a:lnTo>
                      <a:pt x="100" y="78"/>
                    </a:lnTo>
                    <a:lnTo>
                      <a:pt x="100" y="78"/>
                    </a:lnTo>
                    <a:lnTo>
                      <a:pt x="100" y="82"/>
                    </a:lnTo>
                    <a:lnTo>
                      <a:pt x="100" y="82"/>
                    </a:lnTo>
                    <a:lnTo>
                      <a:pt x="100" y="82"/>
                    </a:lnTo>
                    <a:lnTo>
                      <a:pt x="100" y="8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2" name="Freeform 149">
                <a:extLst>
                  <a:ext uri="{FF2B5EF4-FFF2-40B4-BE49-F238E27FC236}">
                    <a16:creationId xmlns:a16="http://schemas.microsoft.com/office/drawing/2014/main" id="{99741DFE-9F36-4EF9-8E7A-2FCBEA682F0E}"/>
                  </a:ext>
                </a:extLst>
              </p:cNvPr>
              <p:cNvSpPr>
                <a:spLocks noEditPoints="1"/>
              </p:cNvSpPr>
              <p:nvPr/>
            </p:nvSpPr>
            <p:spPr bwMode="auto">
              <a:xfrm>
                <a:off x="3943579" y="9645993"/>
                <a:ext cx="73188" cy="52278"/>
              </a:xfrm>
              <a:custGeom>
                <a:avLst/>
                <a:gdLst>
                  <a:gd name="T0" fmla="*/ 12 w 42"/>
                  <a:gd name="T1" fmla="*/ 16 h 30"/>
                  <a:gd name="T2" fmla="*/ 12 w 42"/>
                  <a:gd name="T3" fmla="*/ 12 h 30"/>
                  <a:gd name="T4" fmla="*/ 12 w 42"/>
                  <a:gd name="T5" fmla="*/ 12 h 30"/>
                  <a:gd name="T6" fmla="*/ 8 w 42"/>
                  <a:gd name="T7" fmla="*/ 16 h 30"/>
                  <a:gd name="T8" fmla="*/ 4 w 42"/>
                  <a:gd name="T9" fmla="*/ 12 h 30"/>
                  <a:gd name="T10" fmla="*/ 4 w 42"/>
                  <a:gd name="T11" fmla="*/ 8 h 30"/>
                  <a:gd name="T12" fmla="*/ 0 w 42"/>
                  <a:gd name="T13" fmla="*/ 8 h 30"/>
                  <a:gd name="T14" fmla="*/ 0 w 42"/>
                  <a:gd name="T15" fmla="*/ 8 h 30"/>
                  <a:gd name="T16" fmla="*/ 8 w 42"/>
                  <a:gd name="T17" fmla="*/ 4 h 30"/>
                  <a:gd name="T18" fmla="*/ 12 w 42"/>
                  <a:gd name="T19" fmla="*/ 4 h 30"/>
                  <a:gd name="T20" fmla="*/ 20 w 42"/>
                  <a:gd name="T21" fmla="*/ 0 h 30"/>
                  <a:gd name="T22" fmla="*/ 34 w 42"/>
                  <a:gd name="T23" fmla="*/ 0 h 30"/>
                  <a:gd name="T24" fmla="*/ 42 w 42"/>
                  <a:gd name="T25" fmla="*/ 0 h 30"/>
                  <a:gd name="T26" fmla="*/ 42 w 42"/>
                  <a:gd name="T27" fmla="*/ 4 h 30"/>
                  <a:gd name="T28" fmla="*/ 42 w 42"/>
                  <a:gd name="T29" fmla="*/ 8 h 30"/>
                  <a:gd name="T30" fmla="*/ 42 w 42"/>
                  <a:gd name="T31" fmla="*/ 12 h 30"/>
                  <a:gd name="T32" fmla="*/ 38 w 42"/>
                  <a:gd name="T33" fmla="*/ 18 h 30"/>
                  <a:gd name="T34" fmla="*/ 34 w 42"/>
                  <a:gd name="T35" fmla="*/ 18 h 30"/>
                  <a:gd name="T36" fmla="*/ 30 w 42"/>
                  <a:gd name="T37" fmla="*/ 22 h 30"/>
                  <a:gd name="T38" fmla="*/ 26 w 42"/>
                  <a:gd name="T39" fmla="*/ 26 h 30"/>
                  <a:gd name="T40" fmla="*/ 24 w 42"/>
                  <a:gd name="T41" fmla="*/ 30 h 30"/>
                  <a:gd name="T42" fmla="*/ 24 w 42"/>
                  <a:gd name="T43" fmla="*/ 26 h 30"/>
                  <a:gd name="T44" fmla="*/ 20 w 42"/>
                  <a:gd name="T45" fmla="*/ 30 h 30"/>
                  <a:gd name="T46" fmla="*/ 20 w 42"/>
                  <a:gd name="T47" fmla="*/ 26 h 30"/>
                  <a:gd name="T48" fmla="*/ 20 w 42"/>
                  <a:gd name="T49" fmla="*/ 26 h 30"/>
                  <a:gd name="T50" fmla="*/ 20 w 42"/>
                  <a:gd name="T51" fmla="*/ 22 h 30"/>
                  <a:gd name="T52" fmla="*/ 20 w 42"/>
                  <a:gd name="T53" fmla="*/ 22 h 30"/>
                  <a:gd name="T54" fmla="*/ 16 w 42"/>
                  <a:gd name="T55" fmla="*/ 22 h 30"/>
                  <a:gd name="T56" fmla="*/ 24 w 42"/>
                  <a:gd name="T57" fmla="*/ 18 h 30"/>
                  <a:gd name="T58" fmla="*/ 20 w 42"/>
                  <a:gd name="T59" fmla="*/ 18 h 30"/>
                  <a:gd name="T60" fmla="*/ 16 w 42"/>
                  <a:gd name="T61" fmla="*/ 18 h 30"/>
                  <a:gd name="T62" fmla="*/ 16 w 42"/>
                  <a:gd name="T63" fmla="*/ 18 h 30"/>
                  <a:gd name="T64" fmla="*/ 16 w 42"/>
                  <a:gd name="T65" fmla="*/ 16 h 30"/>
                  <a:gd name="T66" fmla="*/ 20 w 42"/>
                  <a:gd name="T67" fmla="*/ 16 h 30"/>
                  <a:gd name="T68" fmla="*/ 24 w 42"/>
                  <a:gd name="T69" fmla="*/ 16 h 30"/>
                  <a:gd name="T70" fmla="*/ 24 w 42"/>
                  <a:gd name="T71" fmla="*/ 16 h 30"/>
                  <a:gd name="T72" fmla="*/ 20 w 42"/>
                  <a:gd name="T73" fmla="*/ 16 h 30"/>
                  <a:gd name="T74" fmla="*/ 20 w 42"/>
                  <a:gd name="T75" fmla="*/ 12 h 30"/>
                  <a:gd name="T76" fmla="*/ 12 w 42"/>
                  <a:gd name="T77" fmla="*/ 16 h 30"/>
                  <a:gd name="T78" fmla="*/ 12 w 42"/>
                  <a:gd name="T79" fmla="*/ 26 h 30"/>
                  <a:gd name="T80" fmla="*/ 16 w 42"/>
                  <a:gd name="T81" fmla="*/ 26 h 30"/>
                  <a:gd name="T82" fmla="*/ 8 w 42"/>
                  <a:gd name="T83" fmla="*/ 16 h 30"/>
                  <a:gd name="T84" fmla="*/ 8 w 42"/>
                  <a:gd name="T85" fmla="*/ 16 h 30"/>
                  <a:gd name="T86" fmla="*/ 16 w 42"/>
                  <a:gd name="T87" fmla="*/ 18 h 30"/>
                  <a:gd name="T88" fmla="*/ 16 w 42"/>
                  <a:gd name="T89" fmla="*/ 18 h 30"/>
                  <a:gd name="T90" fmla="*/ 8 w 42"/>
                  <a:gd name="T91" fmla="*/ 18 h 30"/>
                  <a:gd name="T92" fmla="*/ 12 w 42"/>
                  <a:gd name="T93" fmla="*/ 22 h 30"/>
                  <a:gd name="T94" fmla="*/ 4 w 42"/>
                  <a:gd name="T95" fmla="*/ 22 h 30"/>
                  <a:gd name="T96" fmla="*/ 4 w 42"/>
                  <a:gd name="T97" fmla="*/ 18 h 30"/>
                  <a:gd name="T98" fmla="*/ 4 w 42"/>
                  <a:gd name="T99" fmla="*/ 18 h 30"/>
                  <a:gd name="T100" fmla="*/ 8 w 42"/>
                  <a:gd name="T101" fmla="*/ 30 h 30"/>
                  <a:gd name="T102" fmla="*/ 4 w 42"/>
                  <a:gd name="T103" fmla="*/ 26 h 30"/>
                  <a:gd name="T104" fmla="*/ 8 w 42"/>
                  <a:gd name="T105" fmla="*/ 26 h 30"/>
                  <a:gd name="T106" fmla="*/ 8 w 42"/>
                  <a:gd name="T10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30">
                    <a:moveTo>
                      <a:pt x="12" y="16"/>
                    </a:moveTo>
                    <a:lnTo>
                      <a:pt x="12" y="16"/>
                    </a:lnTo>
                    <a:lnTo>
                      <a:pt x="12" y="16"/>
                    </a:lnTo>
                    <a:lnTo>
                      <a:pt x="8" y="18"/>
                    </a:lnTo>
                    <a:lnTo>
                      <a:pt x="8" y="16"/>
                    </a:lnTo>
                    <a:lnTo>
                      <a:pt x="12" y="16"/>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2"/>
                    </a:lnTo>
                    <a:lnTo>
                      <a:pt x="12" y="16"/>
                    </a:lnTo>
                    <a:lnTo>
                      <a:pt x="8" y="16"/>
                    </a:lnTo>
                    <a:lnTo>
                      <a:pt x="8" y="16"/>
                    </a:lnTo>
                    <a:lnTo>
                      <a:pt x="8" y="16"/>
                    </a:lnTo>
                    <a:lnTo>
                      <a:pt x="8" y="16"/>
                    </a:lnTo>
                    <a:lnTo>
                      <a:pt x="4" y="16"/>
                    </a:lnTo>
                    <a:lnTo>
                      <a:pt x="4" y="12"/>
                    </a:lnTo>
                    <a:lnTo>
                      <a:pt x="4" y="12"/>
                    </a:lnTo>
                    <a:lnTo>
                      <a:pt x="4" y="12"/>
                    </a:lnTo>
                    <a:lnTo>
                      <a:pt x="4" y="12"/>
                    </a:lnTo>
                    <a:lnTo>
                      <a:pt x="4" y="12"/>
                    </a:lnTo>
                    <a:lnTo>
                      <a:pt x="4" y="8"/>
                    </a:lnTo>
                    <a:lnTo>
                      <a:pt x="4" y="8"/>
                    </a:lnTo>
                    <a:lnTo>
                      <a:pt x="8" y="8"/>
                    </a:lnTo>
                    <a:lnTo>
                      <a:pt x="8" y="8"/>
                    </a:lnTo>
                    <a:lnTo>
                      <a:pt x="8" y="8"/>
                    </a:lnTo>
                    <a:lnTo>
                      <a:pt x="4" y="8"/>
                    </a:lnTo>
                    <a:lnTo>
                      <a:pt x="4" y="8"/>
                    </a:lnTo>
                    <a:lnTo>
                      <a:pt x="4" y="8"/>
                    </a:lnTo>
                    <a:lnTo>
                      <a:pt x="4" y="12"/>
                    </a:lnTo>
                    <a:lnTo>
                      <a:pt x="0" y="8"/>
                    </a:lnTo>
                    <a:lnTo>
                      <a:pt x="0" y="8"/>
                    </a:lnTo>
                    <a:lnTo>
                      <a:pt x="0" y="8"/>
                    </a:lnTo>
                    <a:lnTo>
                      <a:pt x="0" y="8"/>
                    </a:lnTo>
                    <a:lnTo>
                      <a:pt x="0" y="8"/>
                    </a:lnTo>
                    <a:lnTo>
                      <a:pt x="0" y="8"/>
                    </a:lnTo>
                    <a:lnTo>
                      <a:pt x="0" y="8"/>
                    </a:lnTo>
                    <a:lnTo>
                      <a:pt x="0" y="8"/>
                    </a:lnTo>
                    <a:lnTo>
                      <a:pt x="0" y="8"/>
                    </a:lnTo>
                    <a:lnTo>
                      <a:pt x="0" y="8"/>
                    </a:lnTo>
                    <a:lnTo>
                      <a:pt x="0" y="8"/>
                    </a:lnTo>
                    <a:lnTo>
                      <a:pt x="4" y="8"/>
                    </a:lnTo>
                    <a:lnTo>
                      <a:pt x="4" y="4"/>
                    </a:lnTo>
                    <a:lnTo>
                      <a:pt x="8" y="4"/>
                    </a:lnTo>
                    <a:lnTo>
                      <a:pt x="8" y="4"/>
                    </a:lnTo>
                    <a:lnTo>
                      <a:pt x="8" y="4"/>
                    </a:lnTo>
                    <a:lnTo>
                      <a:pt x="8" y="4"/>
                    </a:lnTo>
                    <a:lnTo>
                      <a:pt x="8" y="4"/>
                    </a:lnTo>
                    <a:lnTo>
                      <a:pt x="8" y="4"/>
                    </a:lnTo>
                    <a:lnTo>
                      <a:pt x="12" y="4"/>
                    </a:lnTo>
                    <a:lnTo>
                      <a:pt x="12" y="4"/>
                    </a:lnTo>
                    <a:lnTo>
                      <a:pt x="12" y="4"/>
                    </a:lnTo>
                    <a:lnTo>
                      <a:pt x="16" y="4"/>
                    </a:lnTo>
                    <a:lnTo>
                      <a:pt x="16" y="4"/>
                    </a:lnTo>
                    <a:lnTo>
                      <a:pt x="20" y="4"/>
                    </a:lnTo>
                    <a:lnTo>
                      <a:pt x="20" y="0"/>
                    </a:lnTo>
                    <a:lnTo>
                      <a:pt x="20" y="0"/>
                    </a:lnTo>
                    <a:lnTo>
                      <a:pt x="24" y="0"/>
                    </a:lnTo>
                    <a:lnTo>
                      <a:pt x="26" y="0"/>
                    </a:lnTo>
                    <a:lnTo>
                      <a:pt x="26" y="0"/>
                    </a:lnTo>
                    <a:lnTo>
                      <a:pt x="30" y="0"/>
                    </a:lnTo>
                    <a:lnTo>
                      <a:pt x="30" y="0"/>
                    </a:lnTo>
                    <a:lnTo>
                      <a:pt x="34" y="0"/>
                    </a:lnTo>
                    <a:lnTo>
                      <a:pt x="34" y="0"/>
                    </a:lnTo>
                    <a:lnTo>
                      <a:pt x="38" y="0"/>
                    </a:lnTo>
                    <a:lnTo>
                      <a:pt x="38" y="0"/>
                    </a:lnTo>
                    <a:lnTo>
                      <a:pt x="42" y="0"/>
                    </a:lnTo>
                    <a:lnTo>
                      <a:pt x="42" y="0"/>
                    </a:lnTo>
                    <a:lnTo>
                      <a:pt x="42" y="0"/>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38" y="8"/>
                    </a:lnTo>
                    <a:lnTo>
                      <a:pt x="38" y="8"/>
                    </a:lnTo>
                    <a:lnTo>
                      <a:pt x="38" y="12"/>
                    </a:lnTo>
                    <a:lnTo>
                      <a:pt x="38" y="12"/>
                    </a:lnTo>
                    <a:lnTo>
                      <a:pt x="38" y="12"/>
                    </a:lnTo>
                    <a:lnTo>
                      <a:pt x="42" y="12"/>
                    </a:lnTo>
                    <a:lnTo>
                      <a:pt x="42" y="12"/>
                    </a:lnTo>
                    <a:lnTo>
                      <a:pt x="42" y="12"/>
                    </a:lnTo>
                    <a:lnTo>
                      <a:pt x="42" y="16"/>
                    </a:lnTo>
                    <a:lnTo>
                      <a:pt x="42" y="18"/>
                    </a:lnTo>
                    <a:lnTo>
                      <a:pt x="42" y="18"/>
                    </a:lnTo>
                    <a:lnTo>
                      <a:pt x="38" y="18"/>
                    </a:lnTo>
                    <a:lnTo>
                      <a:pt x="38" y="18"/>
                    </a:lnTo>
                    <a:lnTo>
                      <a:pt x="38" y="18"/>
                    </a:lnTo>
                    <a:lnTo>
                      <a:pt x="34" y="18"/>
                    </a:lnTo>
                    <a:lnTo>
                      <a:pt x="34" y="18"/>
                    </a:lnTo>
                    <a:lnTo>
                      <a:pt x="34" y="18"/>
                    </a:lnTo>
                    <a:lnTo>
                      <a:pt x="34" y="18"/>
                    </a:lnTo>
                    <a:lnTo>
                      <a:pt x="30" y="18"/>
                    </a:lnTo>
                    <a:lnTo>
                      <a:pt x="30" y="18"/>
                    </a:lnTo>
                    <a:lnTo>
                      <a:pt x="30" y="22"/>
                    </a:lnTo>
                    <a:lnTo>
                      <a:pt x="30" y="22"/>
                    </a:lnTo>
                    <a:lnTo>
                      <a:pt x="30" y="22"/>
                    </a:lnTo>
                    <a:lnTo>
                      <a:pt x="30" y="22"/>
                    </a:lnTo>
                    <a:lnTo>
                      <a:pt x="26" y="22"/>
                    </a:lnTo>
                    <a:lnTo>
                      <a:pt x="26" y="22"/>
                    </a:lnTo>
                    <a:lnTo>
                      <a:pt x="26" y="22"/>
                    </a:lnTo>
                    <a:lnTo>
                      <a:pt x="26" y="22"/>
                    </a:lnTo>
                    <a:lnTo>
                      <a:pt x="26" y="22"/>
                    </a:lnTo>
                    <a:lnTo>
                      <a:pt x="26" y="26"/>
                    </a:lnTo>
                    <a:lnTo>
                      <a:pt x="26" y="26"/>
                    </a:lnTo>
                    <a:lnTo>
                      <a:pt x="26" y="26"/>
                    </a:lnTo>
                    <a:lnTo>
                      <a:pt x="26" y="26"/>
                    </a:lnTo>
                    <a:lnTo>
                      <a:pt x="24" y="30"/>
                    </a:lnTo>
                    <a:lnTo>
                      <a:pt x="24" y="30"/>
                    </a:lnTo>
                    <a:lnTo>
                      <a:pt x="24" y="30"/>
                    </a:lnTo>
                    <a:lnTo>
                      <a:pt x="24" y="30"/>
                    </a:lnTo>
                    <a:lnTo>
                      <a:pt x="24" y="30"/>
                    </a:lnTo>
                    <a:lnTo>
                      <a:pt x="24" y="30"/>
                    </a:lnTo>
                    <a:lnTo>
                      <a:pt x="24" y="30"/>
                    </a:lnTo>
                    <a:lnTo>
                      <a:pt x="24" y="30"/>
                    </a:lnTo>
                    <a:lnTo>
                      <a:pt x="24" y="26"/>
                    </a:lnTo>
                    <a:lnTo>
                      <a:pt x="24" y="26"/>
                    </a:lnTo>
                    <a:lnTo>
                      <a:pt x="24" y="26"/>
                    </a:lnTo>
                    <a:lnTo>
                      <a:pt x="24" y="26"/>
                    </a:lnTo>
                    <a:lnTo>
                      <a:pt x="24" y="30"/>
                    </a:lnTo>
                    <a:lnTo>
                      <a:pt x="20" y="30"/>
                    </a:lnTo>
                    <a:lnTo>
                      <a:pt x="20" y="30"/>
                    </a:lnTo>
                    <a:lnTo>
                      <a:pt x="20" y="30"/>
                    </a:lnTo>
                    <a:lnTo>
                      <a:pt x="20" y="30"/>
                    </a:lnTo>
                    <a:lnTo>
                      <a:pt x="20" y="30"/>
                    </a:lnTo>
                    <a:lnTo>
                      <a:pt x="20" y="30"/>
                    </a:lnTo>
                    <a:lnTo>
                      <a:pt x="20" y="30"/>
                    </a:lnTo>
                    <a:lnTo>
                      <a:pt x="20" y="26"/>
                    </a:lnTo>
                    <a:lnTo>
                      <a:pt x="20" y="26"/>
                    </a:lnTo>
                    <a:lnTo>
                      <a:pt x="20" y="26"/>
                    </a:lnTo>
                    <a:lnTo>
                      <a:pt x="20" y="26"/>
                    </a:lnTo>
                    <a:lnTo>
                      <a:pt x="20" y="26"/>
                    </a:lnTo>
                    <a:lnTo>
                      <a:pt x="20" y="26"/>
                    </a:lnTo>
                    <a:lnTo>
                      <a:pt x="20" y="26"/>
                    </a:lnTo>
                    <a:lnTo>
                      <a:pt x="20" y="26"/>
                    </a:lnTo>
                    <a:lnTo>
                      <a:pt x="20" y="26"/>
                    </a:lnTo>
                    <a:lnTo>
                      <a:pt x="20" y="26"/>
                    </a:lnTo>
                    <a:lnTo>
                      <a:pt x="16" y="26"/>
                    </a:lnTo>
                    <a:lnTo>
                      <a:pt x="20" y="22"/>
                    </a:lnTo>
                    <a:lnTo>
                      <a:pt x="20" y="22"/>
                    </a:lnTo>
                    <a:lnTo>
                      <a:pt x="20" y="22"/>
                    </a:lnTo>
                    <a:lnTo>
                      <a:pt x="20" y="22"/>
                    </a:lnTo>
                    <a:lnTo>
                      <a:pt x="20" y="22"/>
                    </a:lnTo>
                    <a:lnTo>
                      <a:pt x="20" y="22"/>
                    </a:lnTo>
                    <a:lnTo>
                      <a:pt x="20" y="22"/>
                    </a:lnTo>
                    <a:lnTo>
                      <a:pt x="20" y="22"/>
                    </a:lnTo>
                    <a:lnTo>
                      <a:pt x="20" y="22"/>
                    </a:lnTo>
                    <a:lnTo>
                      <a:pt x="20" y="22"/>
                    </a:lnTo>
                    <a:lnTo>
                      <a:pt x="20" y="22"/>
                    </a:lnTo>
                    <a:lnTo>
                      <a:pt x="16" y="22"/>
                    </a:lnTo>
                    <a:lnTo>
                      <a:pt x="16" y="22"/>
                    </a:lnTo>
                    <a:lnTo>
                      <a:pt x="16" y="22"/>
                    </a:lnTo>
                    <a:lnTo>
                      <a:pt x="16" y="22"/>
                    </a:lnTo>
                    <a:lnTo>
                      <a:pt x="20" y="18"/>
                    </a:lnTo>
                    <a:lnTo>
                      <a:pt x="20" y="18"/>
                    </a:lnTo>
                    <a:lnTo>
                      <a:pt x="20" y="18"/>
                    </a:lnTo>
                    <a:lnTo>
                      <a:pt x="24" y="18"/>
                    </a:lnTo>
                    <a:lnTo>
                      <a:pt x="24" y="18"/>
                    </a:lnTo>
                    <a:lnTo>
                      <a:pt x="24" y="18"/>
                    </a:lnTo>
                    <a:lnTo>
                      <a:pt x="24" y="18"/>
                    </a:lnTo>
                    <a:lnTo>
                      <a:pt x="24" y="18"/>
                    </a:lnTo>
                    <a:lnTo>
                      <a:pt x="20" y="18"/>
                    </a:lnTo>
                    <a:lnTo>
                      <a:pt x="20" y="18"/>
                    </a:lnTo>
                    <a:lnTo>
                      <a:pt x="20" y="18"/>
                    </a:lnTo>
                    <a:lnTo>
                      <a:pt x="20" y="18"/>
                    </a:lnTo>
                    <a:lnTo>
                      <a:pt x="20" y="18"/>
                    </a:lnTo>
                    <a:lnTo>
                      <a:pt x="20" y="18"/>
                    </a:lnTo>
                    <a:lnTo>
                      <a:pt x="20" y="18"/>
                    </a:lnTo>
                    <a:lnTo>
                      <a:pt x="20" y="18"/>
                    </a:lnTo>
                    <a:lnTo>
                      <a:pt x="16" y="18"/>
                    </a:lnTo>
                    <a:lnTo>
                      <a:pt x="16" y="18"/>
                    </a:lnTo>
                    <a:lnTo>
                      <a:pt x="16" y="18"/>
                    </a:lnTo>
                    <a:lnTo>
                      <a:pt x="16" y="18"/>
                    </a:lnTo>
                    <a:lnTo>
                      <a:pt x="16" y="18"/>
                    </a:lnTo>
                    <a:lnTo>
                      <a:pt x="16" y="18"/>
                    </a:lnTo>
                    <a:lnTo>
                      <a:pt x="16" y="18"/>
                    </a:lnTo>
                    <a:lnTo>
                      <a:pt x="16" y="18"/>
                    </a:lnTo>
                    <a:lnTo>
                      <a:pt x="16" y="18"/>
                    </a:lnTo>
                    <a:lnTo>
                      <a:pt x="16" y="18"/>
                    </a:lnTo>
                    <a:lnTo>
                      <a:pt x="16" y="16"/>
                    </a:lnTo>
                    <a:lnTo>
                      <a:pt x="16" y="16"/>
                    </a:lnTo>
                    <a:lnTo>
                      <a:pt x="16" y="16"/>
                    </a:lnTo>
                    <a:lnTo>
                      <a:pt x="20" y="16"/>
                    </a:lnTo>
                    <a:lnTo>
                      <a:pt x="20" y="16"/>
                    </a:lnTo>
                    <a:lnTo>
                      <a:pt x="20" y="16"/>
                    </a:lnTo>
                    <a:lnTo>
                      <a:pt x="20" y="16"/>
                    </a:lnTo>
                    <a:lnTo>
                      <a:pt x="20" y="16"/>
                    </a:lnTo>
                    <a:lnTo>
                      <a:pt x="20" y="16"/>
                    </a:lnTo>
                    <a:lnTo>
                      <a:pt x="24" y="16"/>
                    </a:lnTo>
                    <a:lnTo>
                      <a:pt x="24" y="16"/>
                    </a:lnTo>
                    <a:lnTo>
                      <a:pt x="24" y="16"/>
                    </a:lnTo>
                    <a:lnTo>
                      <a:pt x="24" y="16"/>
                    </a:lnTo>
                    <a:lnTo>
                      <a:pt x="24" y="18"/>
                    </a:lnTo>
                    <a:lnTo>
                      <a:pt x="24" y="16"/>
                    </a:lnTo>
                    <a:lnTo>
                      <a:pt x="24" y="16"/>
                    </a:lnTo>
                    <a:lnTo>
                      <a:pt x="24" y="16"/>
                    </a:lnTo>
                    <a:lnTo>
                      <a:pt x="24" y="16"/>
                    </a:lnTo>
                    <a:lnTo>
                      <a:pt x="24" y="16"/>
                    </a:lnTo>
                    <a:lnTo>
                      <a:pt x="24" y="16"/>
                    </a:lnTo>
                    <a:lnTo>
                      <a:pt x="24" y="16"/>
                    </a:lnTo>
                    <a:lnTo>
                      <a:pt x="24" y="16"/>
                    </a:lnTo>
                    <a:lnTo>
                      <a:pt x="24" y="16"/>
                    </a:lnTo>
                    <a:lnTo>
                      <a:pt x="24" y="12"/>
                    </a:lnTo>
                    <a:lnTo>
                      <a:pt x="24" y="12"/>
                    </a:lnTo>
                    <a:lnTo>
                      <a:pt x="24" y="16"/>
                    </a:lnTo>
                    <a:lnTo>
                      <a:pt x="20" y="16"/>
                    </a:lnTo>
                    <a:lnTo>
                      <a:pt x="20" y="16"/>
                    </a:lnTo>
                    <a:lnTo>
                      <a:pt x="20" y="16"/>
                    </a:lnTo>
                    <a:lnTo>
                      <a:pt x="20" y="16"/>
                    </a:lnTo>
                    <a:lnTo>
                      <a:pt x="20" y="16"/>
                    </a:lnTo>
                    <a:lnTo>
                      <a:pt x="20" y="12"/>
                    </a:lnTo>
                    <a:lnTo>
                      <a:pt x="20" y="12"/>
                    </a:lnTo>
                    <a:lnTo>
                      <a:pt x="16" y="16"/>
                    </a:lnTo>
                    <a:lnTo>
                      <a:pt x="16" y="16"/>
                    </a:lnTo>
                    <a:lnTo>
                      <a:pt x="16" y="16"/>
                    </a:lnTo>
                    <a:lnTo>
                      <a:pt x="16" y="16"/>
                    </a:lnTo>
                    <a:lnTo>
                      <a:pt x="16" y="16"/>
                    </a:lnTo>
                    <a:lnTo>
                      <a:pt x="12" y="16"/>
                    </a:lnTo>
                    <a:lnTo>
                      <a:pt x="12" y="16"/>
                    </a:lnTo>
                    <a:lnTo>
                      <a:pt x="12" y="16"/>
                    </a:lnTo>
                    <a:close/>
                    <a:moveTo>
                      <a:pt x="12" y="26"/>
                    </a:moveTo>
                    <a:lnTo>
                      <a:pt x="12" y="26"/>
                    </a:lnTo>
                    <a:lnTo>
                      <a:pt x="12" y="26"/>
                    </a:lnTo>
                    <a:lnTo>
                      <a:pt x="12" y="26"/>
                    </a:lnTo>
                    <a:lnTo>
                      <a:pt x="12" y="26"/>
                    </a:lnTo>
                    <a:lnTo>
                      <a:pt x="12" y="26"/>
                    </a:lnTo>
                    <a:lnTo>
                      <a:pt x="12" y="26"/>
                    </a:lnTo>
                    <a:lnTo>
                      <a:pt x="16" y="26"/>
                    </a:lnTo>
                    <a:lnTo>
                      <a:pt x="16" y="26"/>
                    </a:lnTo>
                    <a:lnTo>
                      <a:pt x="16" y="26"/>
                    </a:lnTo>
                    <a:lnTo>
                      <a:pt x="12" y="26"/>
                    </a:lnTo>
                    <a:lnTo>
                      <a:pt x="12" y="26"/>
                    </a:lnTo>
                    <a:lnTo>
                      <a:pt x="12" y="26"/>
                    </a:lnTo>
                    <a:lnTo>
                      <a:pt x="12" y="26"/>
                    </a:lnTo>
                    <a:close/>
                    <a:moveTo>
                      <a:pt x="8" y="16"/>
                    </a:moveTo>
                    <a:lnTo>
                      <a:pt x="8" y="16"/>
                    </a:lnTo>
                    <a:lnTo>
                      <a:pt x="8" y="16"/>
                    </a:lnTo>
                    <a:lnTo>
                      <a:pt x="8" y="16"/>
                    </a:lnTo>
                    <a:lnTo>
                      <a:pt x="8" y="16"/>
                    </a:lnTo>
                    <a:lnTo>
                      <a:pt x="8" y="16"/>
                    </a:lnTo>
                    <a:lnTo>
                      <a:pt x="8" y="16"/>
                    </a:lnTo>
                    <a:lnTo>
                      <a:pt x="8" y="16"/>
                    </a:lnTo>
                    <a:lnTo>
                      <a:pt x="8" y="16"/>
                    </a:lnTo>
                    <a:lnTo>
                      <a:pt x="8" y="16"/>
                    </a:lnTo>
                    <a:lnTo>
                      <a:pt x="8" y="16"/>
                    </a:lnTo>
                    <a:lnTo>
                      <a:pt x="8" y="16"/>
                    </a:lnTo>
                    <a:close/>
                    <a:moveTo>
                      <a:pt x="16" y="18"/>
                    </a:moveTo>
                    <a:lnTo>
                      <a:pt x="16" y="18"/>
                    </a:lnTo>
                    <a:lnTo>
                      <a:pt x="16" y="22"/>
                    </a:lnTo>
                    <a:lnTo>
                      <a:pt x="16" y="22"/>
                    </a:lnTo>
                    <a:lnTo>
                      <a:pt x="16" y="18"/>
                    </a:lnTo>
                    <a:lnTo>
                      <a:pt x="16" y="18"/>
                    </a:lnTo>
                    <a:lnTo>
                      <a:pt x="16" y="18"/>
                    </a:lnTo>
                    <a:lnTo>
                      <a:pt x="16" y="18"/>
                    </a:lnTo>
                    <a:lnTo>
                      <a:pt x="16" y="18"/>
                    </a:lnTo>
                    <a:lnTo>
                      <a:pt x="16" y="18"/>
                    </a:lnTo>
                    <a:close/>
                    <a:moveTo>
                      <a:pt x="8" y="22"/>
                    </a:moveTo>
                    <a:lnTo>
                      <a:pt x="8" y="22"/>
                    </a:lnTo>
                    <a:lnTo>
                      <a:pt x="8" y="18"/>
                    </a:lnTo>
                    <a:lnTo>
                      <a:pt x="8" y="18"/>
                    </a:lnTo>
                    <a:lnTo>
                      <a:pt x="8" y="18"/>
                    </a:lnTo>
                    <a:lnTo>
                      <a:pt x="12" y="18"/>
                    </a:lnTo>
                    <a:lnTo>
                      <a:pt x="12" y="18"/>
                    </a:lnTo>
                    <a:lnTo>
                      <a:pt x="12" y="18"/>
                    </a:lnTo>
                    <a:lnTo>
                      <a:pt x="12" y="22"/>
                    </a:lnTo>
                    <a:lnTo>
                      <a:pt x="12" y="22"/>
                    </a:lnTo>
                    <a:lnTo>
                      <a:pt x="8" y="22"/>
                    </a:lnTo>
                    <a:lnTo>
                      <a:pt x="8" y="22"/>
                    </a:lnTo>
                    <a:lnTo>
                      <a:pt x="8" y="22"/>
                    </a:lnTo>
                    <a:lnTo>
                      <a:pt x="8" y="22"/>
                    </a:lnTo>
                    <a:close/>
                    <a:moveTo>
                      <a:pt x="4" y="22"/>
                    </a:moveTo>
                    <a:lnTo>
                      <a:pt x="4" y="22"/>
                    </a:lnTo>
                    <a:lnTo>
                      <a:pt x="4" y="22"/>
                    </a:lnTo>
                    <a:lnTo>
                      <a:pt x="4" y="22"/>
                    </a:lnTo>
                    <a:lnTo>
                      <a:pt x="4" y="22"/>
                    </a:lnTo>
                    <a:lnTo>
                      <a:pt x="4" y="22"/>
                    </a:lnTo>
                    <a:lnTo>
                      <a:pt x="4" y="22"/>
                    </a:lnTo>
                    <a:lnTo>
                      <a:pt x="4" y="18"/>
                    </a:lnTo>
                    <a:lnTo>
                      <a:pt x="4" y="18"/>
                    </a:lnTo>
                    <a:lnTo>
                      <a:pt x="4" y="18"/>
                    </a:lnTo>
                    <a:lnTo>
                      <a:pt x="4" y="18"/>
                    </a:lnTo>
                    <a:lnTo>
                      <a:pt x="4" y="18"/>
                    </a:lnTo>
                    <a:lnTo>
                      <a:pt x="4" y="18"/>
                    </a:lnTo>
                    <a:lnTo>
                      <a:pt x="4" y="18"/>
                    </a:lnTo>
                    <a:lnTo>
                      <a:pt x="4" y="22"/>
                    </a:lnTo>
                    <a:lnTo>
                      <a:pt x="4" y="22"/>
                    </a:lnTo>
                    <a:lnTo>
                      <a:pt x="4" y="22"/>
                    </a:lnTo>
                    <a:lnTo>
                      <a:pt x="4" y="22"/>
                    </a:lnTo>
                    <a:lnTo>
                      <a:pt x="4" y="22"/>
                    </a:lnTo>
                    <a:close/>
                    <a:moveTo>
                      <a:pt x="8" y="30"/>
                    </a:moveTo>
                    <a:lnTo>
                      <a:pt x="8" y="30"/>
                    </a:lnTo>
                    <a:lnTo>
                      <a:pt x="8" y="30"/>
                    </a:lnTo>
                    <a:lnTo>
                      <a:pt x="4" y="30"/>
                    </a:lnTo>
                    <a:lnTo>
                      <a:pt x="4" y="30"/>
                    </a:lnTo>
                    <a:lnTo>
                      <a:pt x="4" y="30"/>
                    </a:lnTo>
                    <a:lnTo>
                      <a:pt x="4" y="26"/>
                    </a:lnTo>
                    <a:lnTo>
                      <a:pt x="4" y="26"/>
                    </a:lnTo>
                    <a:lnTo>
                      <a:pt x="8" y="26"/>
                    </a:lnTo>
                    <a:lnTo>
                      <a:pt x="8" y="26"/>
                    </a:lnTo>
                    <a:lnTo>
                      <a:pt x="8" y="26"/>
                    </a:lnTo>
                    <a:lnTo>
                      <a:pt x="8" y="26"/>
                    </a:lnTo>
                    <a:lnTo>
                      <a:pt x="8" y="26"/>
                    </a:lnTo>
                    <a:lnTo>
                      <a:pt x="8" y="26"/>
                    </a:lnTo>
                    <a:lnTo>
                      <a:pt x="8" y="26"/>
                    </a:lnTo>
                    <a:lnTo>
                      <a:pt x="8" y="26"/>
                    </a:lnTo>
                    <a:lnTo>
                      <a:pt x="8" y="26"/>
                    </a:lnTo>
                    <a:lnTo>
                      <a:pt x="8" y="30"/>
                    </a:lnTo>
                    <a:lnTo>
                      <a:pt x="8" y="30"/>
                    </a:lnTo>
                    <a:lnTo>
                      <a:pt x="8" y="30"/>
                    </a:lnTo>
                    <a:lnTo>
                      <a:pt x="8" y="30"/>
                    </a:lnTo>
                    <a:lnTo>
                      <a:pt x="8" y="30"/>
                    </a:lnTo>
                    <a:lnTo>
                      <a:pt x="8"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3" name="Freeform 150">
                <a:extLst>
                  <a:ext uri="{FF2B5EF4-FFF2-40B4-BE49-F238E27FC236}">
                    <a16:creationId xmlns:a16="http://schemas.microsoft.com/office/drawing/2014/main" id="{B4766816-E49B-4A04-A4A1-8FD641F77454}"/>
                  </a:ext>
                </a:extLst>
              </p:cNvPr>
              <p:cNvSpPr>
                <a:spLocks noEditPoints="1"/>
              </p:cNvSpPr>
              <p:nvPr/>
            </p:nvSpPr>
            <p:spPr bwMode="auto">
              <a:xfrm>
                <a:off x="5191269" y="9886470"/>
                <a:ext cx="195169" cy="278813"/>
              </a:xfrm>
              <a:custGeom>
                <a:avLst/>
                <a:gdLst>
                  <a:gd name="T0" fmla="*/ 0 w 112"/>
                  <a:gd name="T1" fmla="*/ 82 h 160"/>
                  <a:gd name="T2" fmla="*/ 0 w 112"/>
                  <a:gd name="T3" fmla="*/ 78 h 160"/>
                  <a:gd name="T4" fmla="*/ 4 w 112"/>
                  <a:gd name="T5" fmla="*/ 72 h 160"/>
                  <a:gd name="T6" fmla="*/ 8 w 112"/>
                  <a:gd name="T7" fmla="*/ 64 h 160"/>
                  <a:gd name="T8" fmla="*/ 12 w 112"/>
                  <a:gd name="T9" fmla="*/ 60 h 160"/>
                  <a:gd name="T10" fmla="*/ 12 w 112"/>
                  <a:gd name="T11" fmla="*/ 56 h 160"/>
                  <a:gd name="T12" fmla="*/ 12 w 112"/>
                  <a:gd name="T13" fmla="*/ 56 h 160"/>
                  <a:gd name="T14" fmla="*/ 16 w 112"/>
                  <a:gd name="T15" fmla="*/ 52 h 160"/>
                  <a:gd name="T16" fmla="*/ 12 w 112"/>
                  <a:gd name="T17" fmla="*/ 42 h 160"/>
                  <a:gd name="T18" fmla="*/ 12 w 112"/>
                  <a:gd name="T19" fmla="*/ 34 h 160"/>
                  <a:gd name="T20" fmla="*/ 8 w 112"/>
                  <a:gd name="T21" fmla="*/ 30 h 160"/>
                  <a:gd name="T22" fmla="*/ 8 w 112"/>
                  <a:gd name="T23" fmla="*/ 22 h 160"/>
                  <a:gd name="T24" fmla="*/ 4 w 112"/>
                  <a:gd name="T25" fmla="*/ 16 h 160"/>
                  <a:gd name="T26" fmla="*/ 0 w 112"/>
                  <a:gd name="T27" fmla="*/ 8 h 160"/>
                  <a:gd name="T28" fmla="*/ 8 w 112"/>
                  <a:gd name="T29" fmla="*/ 0 h 160"/>
                  <a:gd name="T30" fmla="*/ 16 w 112"/>
                  <a:gd name="T31" fmla="*/ 0 h 160"/>
                  <a:gd name="T32" fmla="*/ 22 w 112"/>
                  <a:gd name="T33" fmla="*/ 0 h 160"/>
                  <a:gd name="T34" fmla="*/ 26 w 112"/>
                  <a:gd name="T35" fmla="*/ 0 h 160"/>
                  <a:gd name="T36" fmla="*/ 38 w 112"/>
                  <a:gd name="T37" fmla="*/ 4 h 160"/>
                  <a:gd name="T38" fmla="*/ 46 w 112"/>
                  <a:gd name="T39" fmla="*/ 8 h 160"/>
                  <a:gd name="T40" fmla="*/ 60 w 112"/>
                  <a:gd name="T41" fmla="*/ 20 h 160"/>
                  <a:gd name="T42" fmla="*/ 72 w 112"/>
                  <a:gd name="T43" fmla="*/ 20 h 160"/>
                  <a:gd name="T44" fmla="*/ 74 w 112"/>
                  <a:gd name="T45" fmla="*/ 22 h 160"/>
                  <a:gd name="T46" fmla="*/ 78 w 112"/>
                  <a:gd name="T47" fmla="*/ 22 h 160"/>
                  <a:gd name="T48" fmla="*/ 82 w 112"/>
                  <a:gd name="T49" fmla="*/ 20 h 160"/>
                  <a:gd name="T50" fmla="*/ 94 w 112"/>
                  <a:gd name="T51" fmla="*/ 8 h 160"/>
                  <a:gd name="T52" fmla="*/ 100 w 112"/>
                  <a:gd name="T53" fmla="*/ 12 h 160"/>
                  <a:gd name="T54" fmla="*/ 104 w 112"/>
                  <a:gd name="T55" fmla="*/ 12 h 160"/>
                  <a:gd name="T56" fmla="*/ 112 w 112"/>
                  <a:gd name="T57" fmla="*/ 12 h 160"/>
                  <a:gd name="T58" fmla="*/ 112 w 112"/>
                  <a:gd name="T59" fmla="*/ 16 h 160"/>
                  <a:gd name="T60" fmla="*/ 100 w 112"/>
                  <a:gd name="T61" fmla="*/ 56 h 160"/>
                  <a:gd name="T62" fmla="*/ 108 w 112"/>
                  <a:gd name="T63" fmla="*/ 108 h 160"/>
                  <a:gd name="T64" fmla="*/ 104 w 112"/>
                  <a:gd name="T65" fmla="*/ 112 h 160"/>
                  <a:gd name="T66" fmla="*/ 98 w 112"/>
                  <a:gd name="T67" fmla="*/ 116 h 160"/>
                  <a:gd name="T68" fmla="*/ 98 w 112"/>
                  <a:gd name="T69" fmla="*/ 120 h 160"/>
                  <a:gd name="T70" fmla="*/ 98 w 112"/>
                  <a:gd name="T71" fmla="*/ 120 h 160"/>
                  <a:gd name="T72" fmla="*/ 94 w 112"/>
                  <a:gd name="T73" fmla="*/ 124 h 160"/>
                  <a:gd name="T74" fmla="*/ 90 w 112"/>
                  <a:gd name="T75" fmla="*/ 124 h 160"/>
                  <a:gd name="T76" fmla="*/ 86 w 112"/>
                  <a:gd name="T77" fmla="*/ 130 h 160"/>
                  <a:gd name="T78" fmla="*/ 86 w 112"/>
                  <a:gd name="T79" fmla="*/ 138 h 160"/>
                  <a:gd name="T80" fmla="*/ 82 w 112"/>
                  <a:gd name="T81" fmla="*/ 142 h 160"/>
                  <a:gd name="T82" fmla="*/ 82 w 112"/>
                  <a:gd name="T83" fmla="*/ 144 h 160"/>
                  <a:gd name="T84" fmla="*/ 74 w 112"/>
                  <a:gd name="T85" fmla="*/ 160 h 160"/>
                  <a:gd name="T86" fmla="*/ 68 w 112"/>
                  <a:gd name="T87" fmla="*/ 152 h 160"/>
                  <a:gd name="T88" fmla="*/ 52 w 112"/>
                  <a:gd name="T89" fmla="*/ 142 h 160"/>
                  <a:gd name="T90" fmla="*/ 52 w 112"/>
                  <a:gd name="T91" fmla="*/ 138 h 160"/>
                  <a:gd name="T92" fmla="*/ 52 w 112"/>
                  <a:gd name="T93" fmla="*/ 134 h 160"/>
                  <a:gd name="T94" fmla="*/ 46 w 112"/>
                  <a:gd name="T95" fmla="*/ 128 h 160"/>
                  <a:gd name="T96" fmla="*/ 30 w 112"/>
                  <a:gd name="T97" fmla="*/ 116 h 160"/>
                  <a:gd name="T98" fmla="*/ 8 w 112"/>
                  <a:gd name="T99" fmla="*/ 102 h 160"/>
                  <a:gd name="T100" fmla="*/ 0 w 112"/>
                  <a:gd name="T101" fmla="*/ 98 h 160"/>
                  <a:gd name="T102" fmla="*/ 100 w 112"/>
                  <a:gd name="T103" fmla="*/ 116 h 160"/>
                  <a:gd name="T104" fmla="*/ 100 w 112"/>
                  <a:gd name="T105" fmla="*/ 116 h 160"/>
                  <a:gd name="T106" fmla="*/ 100 w 112"/>
                  <a:gd name="T10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160">
                    <a:moveTo>
                      <a:pt x="0" y="98"/>
                    </a:moveTo>
                    <a:lnTo>
                      <a:pt x="0" y="98"/>
                    </a:lnTo>
                    <a:lnTo>
                      <a:pt x="0" y="90"/>
                    </a:lnTo>
                    <a:lnTo>
                      <a:pt x="0" y="86"/>
                    </a:lnTo>
                    <a:lnTo>
                      <a:pt x="0" y="82"/>
                    </a:lnTo>
                    <a:lnTo>
                      <a:pt x="0" y="82"/>
                    </a:lnTo>
                    <a:lnTo>
                      <a:pt x="0" y="82"/>
                    </a:lnTo>
                    <a:lnTo>
                      <a:pt x="0" y="78"/>
                    </a:lnTo>
                    <a:lnTo>
                      <a:pt x="0" y="78"/>
                    </a:lnTo>
                    <a:lnTo>
                      <a:pt x="0" y="78"/>
                    </a:lnTo>
                    <a:lnTo>
                      <a:pt x="0" y="78"/>
                    </a:lnTo>
                    <a:lnTo>
                      <a:pt x="0" y="78"/>
                    </a:lnTo>
                    <a:lnTo>
                      <a:pt x="0" y="76"/>
                    </a:lnTo>
                    <a:lnTo>
                      <a:pt x="0" y="76"/>
                    </a:lnTo>
                    <a:lnTo>
                      <a:pt x="4" y="72"/>
                    </a:lnTo>
                    <a:lnTo>
                      <a:pt x="4" y="72"/>
                    </a:lnTo>
                    <a:lnTo>
                      <a:pt x="4" y="72"/>
                    </a:lnTo>
                    <a:lnTo>
                      <a:pt x="4" y="72"/>
                    </a:lnTo>
                    <a:lnTo>
                      <a:pt x="8" y="68"/>
                    </a:lnTo>
                    <a:lnTo>
                      <a:pt x="8" y="68"/>
                    </a:lnTo>
                    <a:lnTo>
                      <a:pt x="8" y="64"/>
                    </a:lnTo>
                    <a:lnTo>
                      <a:pt x="8" y="64"/>
                    </a:lnTo>
                    <a:lnTo>
                      <a:pt x="8" y="64"/>
                    </a:lnTo>
                    <a:lnTo>
                      <a:pt x="8" y="64"/>
                    </a:lnTo>
                    <a:lnTo>
                      <a:pt x="8" y="64"/>
                    </a:lnTo>
                    <a:lnTo>
                      <a:pt x="8" y="60"/>
                    </a:lnTo>
                    <a:lnTo>
                      <a:pt x="8" y="60"/>
                    </a:lnTo>
                    <a:lnTo>
                      <a:pt x="8" y="60"/>
                    </a:lnTo>
                    <a:lnTo>
                      <a:pt x="12" y="60"/>
                    </a:lnTo>
                    <a:lnTo>
                      <a:pt x="12" y="60"/>
                    </a:lnTo>
                    <a:lnTo>
                      <a:pt x="12" y="60"/>
                    </a:lnTo>
                    <a:lnTo>
                      <a:pt x="12" y="60"/>
                    </a:lnTo>
                    <a:lnTo>
                      <a:pt x="12" y="60"/>
                    </a:lnTo>
                    <a:lnTo>
                      <a:pt x="12" y="60"/>
                    </a:lnTo>
                    <a:lnTo>
                      <a:pt x="12" y="60"/>
                    </a:lnTo>
                    <a:lnTo>
                      <a:pt x="12" y="56"/>
                    </a:lnTo>
                    <a:lnTo>
                      <a:pt x="12" y="56"/>
                    </a:lnTo>
                    <a:lnTo>
                      <a:pt x="12" y="56"/>
                    </a:lnTo>
                    <a:lnTo>
                      <a:pt x="12" y="56"/>
                    </a:lnTo>
                    <a:lnTo>
                      <a:pt x="12" y="56"/>
                    </a:lnTo>
                    <a:lnTo>
                      <a:pt x="12" y="56"/>
                    </a:lnTo>
                    <a:lnTo>
                      <a:pt x="12" y="56"/>
                    </a:lnTo>
                    <a:lnTo>
                      <a:pt x="12" y="52"/>
                    </a:lnTo>
                    <a:lnTo>
                      <a:pt x="12" y="52"/>
                    </a:lnTo>
                    <a:lnTo>
                      <a:pt x="16" y="52"/>
                    </a:lnTo>
                    <a:lnTo>
                      <a:pt x="16" y="52"/>
                    </a:lnTo>
                    <a:lnTo>
                      <a:pt x="16" y="52"/>
                    </a:lnTo>
                    <a:lnTo>
                      <a:pt x="16" y="52"/>
                    </a:lnTo>
                    <a:lnTo>
                      <a:pt x="16" y="48"/>
                    </a:lnTo>
                    <a:lnTo>
                      <a:pt x="16" y="46"/>
                    </a:lnTo>
                    <a:lnTo>
                      <a:pt x="16" y="42"/>
                    </a:lnTo>
                    <a:lnTo>
                      <a:pt x="16" y="42"/>
                    </a:lnTo>
                    <a:lnTo>
                      <a:pt x="12" y="42"/>
                    </a:lnTo>
                    <a:lnTo>
                      <a:pt x="12" y="42"/>
                    </a:lnTo>
                    <a:lnTo>
                      <a:pt x="12" y="38"/>
                    </a:lnTo>
                    <a:lnTo>
                      <a:pt x="12" y="38"/>
                    </a:lnTo>
                    <a:lnTo>
                      <a:pt x="12" y="38"/>
                    </a:lnTo>
                    <a:lnTo>
                      <a:pt x="12" y="34"/>
                    </a:lnTo>
                    <a:lnTo>
                      <a:pt x="12" y="34"/>
                    </a:lnTo>
                    <a:lnTo>
                      <a:pt x="12" y="34"/>
                    </a:lnTo>
                    <a:lnTo>
                      <a:pt x="12" y="30"/>
                    </a:lnTo>
                    <a:lnTo>
                      <a:pt x="12" y="30"/>
                    </a:lnTo>
                    <a:lnTo>
                      <a:pt x="12" y="30"/>
                    </a:lnTo>
                    <a:lnTo>
                      <a:pt x="12" y="30"/>
                    </a:lnTo>
                    <a:lnTo>
                      <a:pt x="8" y="30"/>
                    </a:lnTo>
                    <a:lnTo>
                      <a:pt x="8" y="30"/>
                    </a:lnTo>
                    <a:lnTo>
                      <a:pt x="8" y="26"/>
                    </a:lnTo>
                    <a:lnTo>
                      <a:pt x="8" y="26"/>
                    </a:lnTo>
                    <a:lnTo>
                      <a:pt x="8" y="26"/>
                    </a:lnTo>
                    <a:lnTo>
                      <a:pt x="8" y="26"/>
                    </a:lnTo>
                    <a:lnTo>
                      <a:pt x="8" y="26"/>
                    </a:lnTo>
                    <a:lnTo>
                      <a:pt x="8" y="22"/>
                    </a:lnTo>
                    <a:lnTo>
                      <a:pt x="8" y="22"/>
                    </a:lnTo>
                    <a:lnTo>
                      <a:pt x="8" y="20"/>
                    </a:lnTo>
                    <a:lnTo>
                      <a:pt x="8" y="20"/>
                    </a:lnTo>
                    <a:lnTo>
                      <a:pt x="8" y="20"/>
                    </a:lnTo>
                    <a:lnTo>
                      <a:pt x="8" y="20"/>
                    </a:lnTo>
                    <a:lnTo>
                      <a:pt x="4" y="16"/>
                    </a:lnTo>
                    <a:lnTo>
                      <a:pt x="4" y="16"/>
                    </a:lnTo>
                    <a:lnTo>
                      <a:pt x="4" y="16"/>
                    </a:lnTo>
                    <a:lnTo>
                      <a:pt x="4" y="16"/>
                    </a:lnTo>
                    <a:lnTo>
                      <a:pt x="4" y="12"/>
                    </a:lnTo>
                    <a:lnTo>
                      <a:pt x="0" y="12"/>
                    </a:lnTo>
                    <a:lnTo>
                      <a:pt x="0" y="8"/>
                    </a:lnTo>
                    <a:lnTo>
                      <a:pt x="0" y="8"/>
                    </a:lnTo>
                    <a:lnTo>
                      <a:pt x="0" y="8"/>
                    </a:lnTo>
                    <a:lnTo>
                      <a:pt x="0" y="8"/>
                    </a:lnTo>
                    <a:lnTo>
                      <a:pt x="0" y="8"/>
                    </a:lnTo>
                    <a:lnTo>
                      <a:pt x="4" y="0"/>
                    </a:lnTo>
                    <a:lnTo>
                      <a:pt x="8" y="0"/>
                    </a:lnTo>
                    <a:lnTo>
                      <a:pt x="8" y="0"/>
                    </a:lnTo>
                    <a:lnTo>
                      <a:pt x="8" y="0"/>
                    </a:lnTo>
                    <a:lnTo>
                      <a:pt x="12" y="0"/>
                    </a:lnTo>
                    <a:lnTo>
                      <a:pt x="12" y="0"/>
                    </a:lnTo>
                    <a:lnTo>
                      <a:pt x="12" y="0"/>
                    </a:lnTo>
                    <a:lnTo>
                      <a:pt x="16" y="0"/>
                    </a:lnTo>
                    <a:lnTo>
                      <a:pt x="16" y="0"/>
                    </a:lnTo>
                    <a:lnTo>
                      <a:pt x="22" y="0"/>
                    </a:lnTo>
                    <a:lnTo>
                      <a:pt x="22" y="0"/>
                    </a:lnTo>
                    <a:lnTo>
                      <a:pt x="22" y="0"/>
                    </a:lnTo>
                    <a:lnTo>
                      <a:pt x="22" y="0"/>
                    </a:lnTo>
                    <a:lnTo>
                      <a:pt x="22" y="0"/>
                    </a:lnTo>
                    <a:lnTo>
                      <a:pt x="22" y="0"/>
                    </a:lnTo>
                    <a:lnTo>
                      <a:pt x="22" y="0"/>
                    </a:lnTo>
                    <a:lnTo>
                      <a:pt x="22" y="0"/>
                    </a:lnTo>
                    <a:lnTo>
                      <a:pt x="26" y="0"/>
                    </a:lnTo>
                    <a:lnTo>
                      <a:pt x="26" y="0"/>
                    </a:lnTo>
                    <a:lnTo>
                      <a:pt x="26" y="0"/>
                    </a:lnTo>
                    <a:lnTo>
                      <a:pt x="26" y="4"/>
                    </a:lnTo>
                    <a:lnTo>
                      <a:pt x="30" y="4"/>
                    </a:lnTo>
                    <a:lnTo>
                      <a:pt x="30" y="4"/>
                    </a:lnTo>
                    <a:lnTo>
                      <a:pt x="34" y="4"/>
                    </a:lnTo>
                    <a:lnTo>
                      <a:pt x="34" y="4"/>
                    </a:lnTo>
                    <a:lnTo>
                      <a:pt x="38" y="4"/>
                    </a:lnTo>
                    <a:lnTo>
                      <a:pt x="38" y="4"/>
                    </a:lnTo>
                    <a:lnTo>
                      <a:pt x="38" y="4"/>
                    </a:lnTo>
                    <a:lnTo>
                      <a:pt x="42" y="4"/>
                    </a:lnTo>
                    <a:lnTo>
                      <a:pt x="46" y="4"/>
                    </a:lnTo>
                    <a:lnTo>
                      <a:pt x="46" y="8"/>
                    </a:lnTo>
                    <a:lnTo>
                      <a:pt x="46" y="8"/>
                    </a:lnTo>
                    <a:lnTo>
                      <a:pt x="46" y="8"/>
                    </a:lnTo>
                    <a:lnTo>
                      <a:pt x="56" y="16"/>
                    </a:lnTo>
                    <a:lnTo>
                      <a:pt x="56" y="20"/>
                    </a:lnTo>
                    <a:lnTo>
                      <a:pt x="56" y="20"/>
                    </a:lnTo>
                    <a:lnTo>
                      <a:pt x="60" y="20"/>
                    </a:lnTo>
                    <a:lnTo>
                      <a:pt x="60" y="20"/>
                    </a:lnTo>
                    <a:lnTo>
                      <a:pt x="64" y="20"/>
                    </a:lnTo>
                    <a:lnTo>
                      <a:pt x="64" y="20"/>
                    </a:lnTo>
                    <a:lnTo>
                      <a:pt x="68" y="20"/>
                    </a:lnTo>
                    <a:lnTo>
                      <a:pt x="68" y="20"/>
                    </a:lnTo>
                    <a:lnTo>
                      <a:pt x="68" y="20"/>
                    </a:lnTo>
                    <a:lnTo>
                      <a:pt x="72" y="20"/>
                    </a:lnTo>
                    <a:lnTo>
                      <a:pt x="72" y="20"/>
                    </a:lnTo>
                    <a:lnTo>
                      <a:pt x="72" y="20"/>
                    </a:lnTo>
                    <a:lnTo>
                      <a:pt x="72" y="20"/>
                    </a:lnTo>
                    <a:lnTo>
                      <a:pt x="72" y="20"/>
                    </a:lnTo>
                    <a:lnTo>
                      <a:pt x="74" y="22"/>
                    </a:lnTo>
                    <a:lnTo>
                      <a:pt x="74" y="22"/>
                    </a:lnTo>
                    <a:lnTo>
                      <a:pt x="74" y="22"/>
                    </a:lnTo>
                    <a:lnTo>
                      <a:pt x="74" y="22"/>
                    </a:lnTo>
                    <a:lnTo>
                      <a:pt x="74" y="20"/>
                    </a:lnTo>
                    <a:lnTo>
                      <a:pt x="74" y="22"/>
                    </a:lnTo>
                    <a:lnTo>
                      <a:pt x="78" y="22"/>
                    </a:lnTo>
                    <a:lnTo>
                      <a:pt x="78" y="22"/>
                    </a:lnTo>
                    <a:lnTo>
                      <a:pt x="78" y="22"/>
                    </a:lnTo>
                    <a:lnTo>
                      <a:pt x="78" y="22"/>
                    </a:lnTo>
                    <a:lnTo>
                      <a:pt x="78" y="22"/>
                    </a:lnTo>
                    <a:lnTo>
                      <a:pt x="78" y="22"/>
                    </a:lnTo>
                    <a:lnTo>
                      <a:pt x="78" y="20"/>
                    </a:lnTo>
                    <a:lnTo>
                      <a:pt x="82" y="20"/>
                    </a:lnTo>
                    <a:lnTo>
                      <a:pt x="82" y="16"/>
                    </a:lnTo>
                    <a:lnTo>
                      <a:pt x="86" y="12"/>
                    </a:lnTo>
                    <a:lnTo>
                      <a:pt x="86" y="12"/>
                    </a:lnTo>
                    <a:lnTo>
                      <a:pt x="90" y="12"/>
                    </a:lnTo>
                    <a:lnTo>
                      <a:pt x="90" y="12"/>
                    </a:lnTo>
                    <a:lnTo>
                      <a:pt x="94" y="8"/>
                    </a:lnTo>
                    <a:lnTo>
                      <a:pt x="98" y="8"/>
                    </a:lnTo>
                    <a:lnTo>
                      <a:pt x="98" y="8"/>
                    </a:lnTo>
                    <a:lnTo>
                      <a:pt x="98" y="8"/>
                    </a:lnTo>
                    <a:lnTo>
                      <a:pt x="100" y="12"/>
                    </a:lnTo>
                    <a:lnTo>
                      <a:pt x="100" y="12"/>
                    </a:lnTo>
                    <a:lnTo>
                      <a:pt x="100" y="12"/>
                    </a:lnTo>
                    <a:lnTo>
                      <a:pt x="100" y="12"/>
                    </a:lnTo>
                    <a:lnTo>
                      <a:pt x="100" y="12"/>
                    </a:lnTo>
                    <a:lnTo>
                      <a:pt x="100" y="12"/>
                    </a:lnTo>
                    <a:lnTo>
                      <a:pt x="100" y="12"/>
                    </a:lnTo>
                    <a:lnTo>
                      <a:pt x="100" y="12"/>
                    </a:lnTo>
                    <a:lnTo>
                      <a:pt x="104" y="12"/>
                    </a:lnTo>
                    <a:lnTo>
                      <a:pt x="104" y="12"/>
                    </a:lnTo>
                    <a:lnTo>
                      <a:pt x="104" y="12"/>
                    </a:lnTo>
                    <a:lnTo>
                      <a:pt x="108" y="12"/>
                    </a:lnTo>
                    <a:lnTo>
                      <a:pt x="108" y="12"/>
                    </a:lnTo>
                    <a:lnTo>
                      <a:pt x="108" y="12"/>
                    </a:lnTo>
                    <a:lnTo>
                      <a:pt x="112" y="12"/>
                    </a:lnTo>
                    <a:lnTo>
                      <a:pt x="112" y="12"/>
                    </a:lnTo>
                    <a:lnTo>
                      <a:pt x="112" y="12"/>
                    </a:lnTo>
                    <a:lnTo>
                      <a:pt x="112" y="12"/>
                    </a:lnTo>
                    <a:lnTo>
                      <a:pt x="112" y="12"/>
                    </a:lnTo>
                    <a:lnTo>
                      <a:pt x="112" y="12"/>
                    </a:lnTo>
                    <a:lnTo>
                      <a:pt x="112" y="16"/>
                    </a:lnTo>
                    <a:lnTo>
                      <a:pt x="104" y="26"/>
                    </a:lnTo>
                    <a:lnTo>
                      <a:pt x="104" y="26"/>
                    </a:lnTo>
                    <a:lnTo>
                      <a:pt x="100" y="34"/>
                    </a:lnTo>
                    <a:lnTo>
                      <a:pt x="100" y="34"/>
                    </a:lnTo>
                    <a:lnTo>
                      <a:pt x="100" y="42"/>
                    </a:lnTo>
                    <a:lnTo>
                      <a:pt x="100" y="56"/>
                    </a:lnTo>
                    <a:lnTo>
                      <a:pt x="100" y="78"/>
                    </a:lnTo>
                    <a:lnTo>
                      <a:pt x="100" y="94"/>
                    </a:lnTo>
                    <a:lnTo>
                      <a:pt x="100" y="98"/>
                    </a:lnTo>
                    <a:lnTo>
                      <a:pt x="104" y="104"/>
                    </a:lnTo>
                    <a:lnTo>
                      <a:pt x="108" y="108"/>
                    </a:lnTo>
                    <a:lnTo>
                      <a:pt x="108" y="108"/>
                    </a:lnTo>
                    <a:lnTo>
                      <a:pt x="108" y="108"/>
                    </a:lnTo>
                    <a:lnTo>
                      <a:pt x="104" y="112"/>
                    </a:lnTo>
                    <a:lnTo>
                      <a:pt x="104" y="112"/>
                    </a:lnTo>
                    <a:lnTo>
                      <a:pt x="104" y="112"/>
                    </a:lnTo>
                    <a:lnTo>
                      <a:pt x="104" y="112"/>
                    </a:lnTo>
                    <a:lnTo>
                      <a:pt x="104" y="112"/>
                    </a:lnTo>
                    <a:lnTo>
                      <a:pt x="104" y="112"/>
                    </a:lnTo>
                    <a:lnTo>
                      <a:pt x="104" y="116"/>
                    </a:lnTo>
                    <a:lnTo>
                      <a:pt x="100" y="116"/>
                    </a:lnTo>
                    <a:lnTo>
                      <a:pt x="100" y="116"/>
                    </a:lnTo>
                    <a:lnTo>
                      <a:pt x="100" y="116"/>
                    </a:lnTo>
                    <a:lnTo>
                      <a:pt x="98" y="116"/>
                    </a:lnTo>
                    <a:lnTo>
                      <a:pt x="98" y="116"/>
                    </a:lnTo>
                    <a:lnTo>
                      <a:pt x="98" y="120"/>
                    </a:lnTo>
                    <a:lnTo>
                      <a:pt x="98" y="120"/>
                    </a:lnTo>
                    <a:lnTo>
                      <a:pt x="100" y="120"/>
                    </a:lnTo>
                    <a:lnTo>
                      <a:pt x="98" y="120"/>
                    </a:lnTo>
                    <a:lnTo>
                      <a:pt x="98" y="120"/>
                    </a:lnTo>
                    <a:lnTo>
                      <a:pt x="98" y="120"/>
                    </a:lnTo>
                    <a:lnTo>
                      <a:pt x="98" y="120"/>
                    </a:lnTo>
                    <a:lnTo>
                      <a:pt x="98" y="120"/>
                    </a:lnTo>
                    <a:lnTo>
                      <a:pt x="98" y="120"/>
                    </a:lnTo>
                    <a:lnTo>
                      <a:pt x="98" y="120"/>
                    </a:lnTo>
                    <a:lnTo>
                      <a:pt x="98" y="120"/>
                    </a:lnTo>
                    <a:lnTo>
                      <a:pt x="98" y="120"/>
                    </a:lnTo>
                    <a:lnTo>
                      <a:pt x="98" y="120"/>
                    </a:lnTo>
                    <a:lnTo>
                      <a:pt x="98" y="120"/>
                    </a:lnTo>
                    <a:lnTo>
                      <a:pt x="94" y="124"/>
                    </a:lnTo>
                    <a:lnTo>
                      <a:pt x="94" y="124"/>
                    </a:lnTo>
                    <a:lnTo>
                      <a:pt x="94" y="124"/>
                    </a:lnTo>
                    <a:lnTo>
                      <a:pt x="94" y="124"/>
                    </a:lnTo>
                    <a:lnTo>
                      <a:pt x="94" y="124"/>
                    </a:lnTo>
                    <a:lnTo>
                      <a:pt x="90" y="124"/>
                    </a:lnTo>
                    <a:lnTo>
                      <a:pt x="90" y="124"/>
                    </a:lnTo>
                    <a:lnTo>
                      <a:pt x="90" y="124"/>
                    </a:lnTo>
                    <a:lnTo>
                      <a:pt x="90" y="124"/>
                    </a:lnTo>
                    <a:lnTo>
                      <a:pt x="90" y="128"/>
                    </a:lnTo>
                    <a:lnTo>
                      <a:pt x="90" y="128"/>
                    </a:lnTo>
                    <a:lnTo>
                      <a:pt x="90" y="128"/>
                    </a:lnTo>
                    <a:lnTo>
                      <a:pt x="86" y="128"/>
                    </a:lnTo>
                    <a:lnTo>
                      <a:pt x="86" y="130"/>
                    </a:lnTo>
                    <a:lnTo>
                      <a:pt x="86" y="130"/>
                    </a:lnTo>
                    <a:lnTo>
                      <a:pt x="86" y="130"/>
                    </a:lnTo>
                    <a:lnTo>
                      <a:pt x="86" y="134"/>
                    </a:lnTo>
                    <a:lnTo>
                      <a:pt x="86" y="134"/>
                    </a:lnTo>
                    <a:lnTo>
                      <a:pt x="86" y="134"/>
                    </a:lnTo>
                    <a:lnTo>
                      <a:pt x="86" y="134"/>
                    </a:lnTo>
                    <a:lnTo>
                      <a:pt x="86" y="138"/>
                    </a:lnTo>
                    <a:lnTo>
                      <a:pt x="86" y="138"/>
                    </a:lnTo>
                    <a:lnTo>
                      <a:pt x="86" y="138"/>
                    </a:lnTo>
                    <a:lnTo>
                      <a:pt x="86" y="138"/>
                    </a:lnTo>
                    <a:lnTo>
                      <a:pt x="86" y="138"/>
                    </a:lnTo>
                    <a:lnTo>
                      <a:pt x="82" y="142"/>
                    </a:lnTo>
                    <a:lnTo>
                      <a:pt x="82" y="142"/>
                    </a:lnTo>
                    <a:lnTo>
                      <a:pt x="82" y="142"/>
                    </a:lnTo>
                    <a:lnTo>
                      <a:pt x="82" y="142"/>
                    </a:lnTo>
                    <a:lnTo>
                      <a:pt x="82" y="144"/>
                    </a:lnTo>
                    <a:lnTo>
                      <a:pt x="82" y="144"/>
                    </a:lnTo>
                    <a:lnTo>
                      <a:pt x="82" y="144"/>
                    </a:lnTo>
                    <a:lnTo>
                      <a:pt x="82" y="144"/>
                    </a:lnTo>
                    <a:lnTo>
                      <a:pt x="82" y="148"/>
                    </a:lnTo>
                    <a:lnTo>
                      <a:pt x="82" y="148"/>
                    </a:lnTo>
                    <a:lnTo>
                      <a:pt x="82" y="148"/>
                    </a:lnTo>
                    <a:lnTo>
                      <a:pt x="78" y="156"/>
                    </a:lnTo>
                    <a:lnTo>
                      <a:pt x="78" y="160"/>
                    </a:lnTo>
                    <a:lnTo>
                      <a:pt x="74" y="160"/>
                    </a:lnTo>
                    <a:lnTo>
                      <a:pt x="74" y="160"/>
                    </a:lnTo>
                    <a:lnTo>
                      <a:pt x="74" y="160"/>
                    </a:lnTo>
                    <a:lnTo>
                      <a:pt x="74" y="160"/>
                    </a:lnTo>
                    <a:lnTo>
                      <a:pt x="74" y="160"/>
                    </a:lnTo>
                    <a:lnTo>
                      <a:pt x="72" y="156"/>
                    </a:lnTo>
                    <a:lnTo>
                      <a:pt x="68" y="152"/>
                    </a:lnTo>
                    <a:lnTo>
                      <a:pt x="68" y="152"/>
                    </a:lnTo>
                    <a:lnTo>
                      <a:pt x="64" y="152"/>
                    </a:lnTo>
                    <a:lnTo>
                      <a:pt x="64" y="148"/>
                    </a:lnTo>
                    <a:lnTo>
                      <a:pt x="56" y="142"/>
                    </a:lnTo>
                    <a:lnTo>
                      <a:pt x="52" y="142"/>
                    </a:lnTo>
                    <a:lnTo>
                      <a:pt x="52" y="142"/>
                    </a:lnTo>
                    <a:lnTo>
                      <a:pt x="52" y="142"/>
                    </a:lnTo>
                    <a:lnTo>
                      <a:pt x="52" y="142"/>
                    </a:lnTo>
                    <a:lnTo>
                      <a:pt x="52" y="142"/>
                    </a:lnTo>
                    <a:lnTo>
                      <a:pt x="52" y="142"/>
                    </a:lnTo>
                    <a:lnTo>
                      <a:pt x="52" y="142"/>
                    </a:lnTo>
                    <a:lnTo>
                      <a:pt x="52" y="138"/>
                    </a:lnTo>
                    <a:lnTo>
                      <a:pt x="52" y="138"/>
                    </a:lnTo>
                    <a:lnTo>
                      <a:pt x="52" y="138"/>
                    </a:lnTo>
                    <a:lnTo>
                      <a:pt x="52" y="138"/>
                    </a:lnTo>
                    <a:lnTo>
                      <a:pt x="52" y="138"/>
                    </a:lnTo>
                    <a:lnTo>
                      <a:pt x="52" y="134"/>
                    </a:lnTo>
                    <a:lnTo>
                      <a:pt x="52" y="134"/>
                    </a:lnTo>
                    <a:lnTo>
                      <a:pt x="52" y="130"/>
                    </a:lnTo>
                    <a:lnTo>
                      <a:pt x="52" y="130"/>
                    </a:lnTo>
                    <a:lnTo>
                      <a:pt x="48" y="130"/>
                    </a:lnTo>
                    <a:lnTo>
                      <a:pt x="48" y="130"/>
                    </a:lnTo>
                    <a:lnTo>
                      <a:pt x="48" y="130"/>
                    </a:lnTo>
                    <a:lnTo>
                      <a:pt x="46" y="128"/>
                    </a:lnTo>
                    <a:lnTo>
                      <a:pt x="46" y="128"/>
                    </a:lnTo>
                    <a:lnTo>
                      <a:pt x="46" y="128"/>
                    </a:lnTo>
                    <a:lnTo>
                      <a:pt x="38" y="124"/>
                    </a:lnTo>
                    <a:lnTo>
                      <a:pt x="34" y="120"/>
                    </a:lnTo>
                    <a:lnTo>
                      <a:pt x="30" y="120"/>
                    </a:lnTo>
                    <a:lnTo>
                      <a:pt x="30" y="116"/>
                    </a:lnTo>
                    <a:lnTo>
                      <a:pt x="26" y="116"/>
                    </a:lnTo>
                    <a:lnTo>
                      <a:pt x="22" y="112"/>
                    </a:lnTo>
                    <a:lnTo>
                      <a:pt x="20" y="108"/>
                    </a:lnTo>
                    <a:lnTo>
                      <a:pt x="12" y="104"/>
                    </a:lnTo>
                    <a:lnTo>
                      <a:pt x="8" y="102"/>
                    </a:lnTo>
                    <a:lnTo>
                      <a:pt x="8" y="102"/>
                    </a:lnTo>
                    <a:lnTo>
                      <a:pt x="0" y="98"/>
                    </a:lnTo>
                    <a:lnTo>
                      <a:pt x="0" y="98"/>
                    </a:lnTo>
                    <a:lnTo>
                      <a:pt x="0" y="98"/>
                    </a:lnTo>
                    <a:lnTo>
                      <a:pt x="0" y="98"/>
                    </a:lnTo>
                    <a:lnTo>
                      <a:pt x="0" y="98"/>
                    </a:lnTo>
                    <a:lnTo>
                      <a:pt x="0" y="98"/>
                    </a:lnTo>
                    <a:close/>
                    <a:moveTo>
                      <a:pt x="100" y="120"/>
                    </a:moveTo>
                    <a:lnTo>
                      <a:pt x="100" y="120"/>
                    </a:lnTo>
                    <a:lnTo>
                      <a:pt x="98" y="116"/>
                    </a:lnTo>
                    <a:lnTo>
                      <a:pt x="98"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16"/>
                    </a:lnTo>
                    <a:lnTo>
                      <a:pt x="100" y="120"/>
                    </a:lnTo>
                    <a:lnTo>
                      <a:pt x="100" y="120"/>
                    </a:lnTo>
                    <a:lnTo>
                      <a:pt x="100" y="1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4" name="Freeform 151">
                <a:extLst>
                  <a:ext uri="{FF2B5EF4-FFF2-40B4-BE49-F238E27FC236}">
                    <a16:creationId xmlns:a16="http://schemas.microsoft.com/office/drawing/2014/main" id="{853FD1E3-E579-432D-9C57-E6905DBA1E77}"/>
                  </a:ext>
                </a:extLst>
              </p:cNvPr>
              <p:cNvSpPr>
                <a:spLocks/>
              </p:cNvSpPr>
              <p:nvPr/>
            </p:nvSpPr>
            <p:spPr bwMode="auto">
              <a:xfrm>
                <a:off x="5023981" y="10893683"/>
                <a:ext cx="55763" cy="62733"/>
              </a:xfrm>
              <a:custGeom>
                <a:avLst/>
                <a:gdLst>
                  <a:gd name="T0" fmla="*/ 24 w 32"/>
                  <a:gd name="T1" fmla="*/ 26 h 36"/>
                  <a:gd name="T2" fmla="*/ 22 w 32"/>
                  <a:gd name="T3" fmla="*/ 30 h 36"/>
                  <a:gd name="T4" fmla="*/ 22 w 32"/>
                  <a:gd name="T5" fmla="*/ 30 h 36"/>
                  <a:gd name="T6" fmla="*/ 18 w 32"/>
                  <a:gd name="T7" fmla="*/ 30 h 36"/>
                  <a:gd name="T8" fmla="*/ 18 w 32"/>
                  <a:gd name="T9" fmla="*/ 30 h 36"/>
                  <a:gd name="T10" fmla="*/ 14 w 32"/>
                  <a:gd name="T11" fmla="*/ 34 h 36"/>
                  <a:gd name="T12" fmla="*/ 14 w 32"/>
                  <a:gd name="T13" fmla="*/ 36 h 36"/>
                  <a:gd name="T14" fmla="*/ 10 w 32"/>
                  <a:gd name="T15" fmla="*/ 36 h 36"/>
                  <a:gd name="T16" fmla="*/ 10 w 32"/>
                  <a:gd name="T17" fmla="*/ 36 h 36"/>
                  <a:gd name="T18" fmla="*/ 8 w 32"/>
                  <a:gd name="T19" fmla="*/ 36 h 36"/>
                  <a:gd name="T20" fmla="*/ 8 w 32"/>
                  <a:gd name="T21" fmla="*/ 34 h 36"/>
                  <a:gd name="T22" fmla="*/ 4 w 32"/>
                  <a:gd name="T23" fmla="*/ 34 h 36"/>
                  <a:gd name="T24" fmla="*/ 4 w 32"/>
                  <a:gd name="T25" fmla="*/ 30 h 36"/>
                  <a:gd name="T26" fmla="*/ 0 w 32"/>
                  <a:gd name="T27" fmla="*/ 26 h 36"/>
                  <a:gd name="T28" fmla="*/ 0 w 32"/>
                  <a:gd name="T29" fmla="*/ 26 h 36"/>
                  <a:gd name="T30" fmla="*/ 0 w 32"/>
                  <a:gd name="T31" fmla="*/ 22 h 36"/>
                  <a:gd name="T32" fmla="*/ 0 w 32"/>
                  <a:gd name="T33" fmla="*/ 22 h 36"/>
                  <a:gd name="T34" fmla="*/ 0 w 32"/>
                  <a:gd name="T35" fmla="*/ 18 h 36"/>
                  <a:gd name="T36" fmla="*/ 0 w 32"/>
                  <a:gd name="T37" fmla="*/ 18 h 36"/>
                  <a:gd name="T38" fmla="*/ 4 w 32"/>
                  <a:gd name="T39" fmla="*/ 18 h 36"/>
                  <a:gd name="T40" fmla="*/ 4 w 32"/>
                  <a:gd name="T41" fmla="*/ 14 h 36"/>
                  <a:gd name="T42" fmla="*/ 4 w 32"/>
                  <a:gd name="T43" fmla="*/ 14 h 36"/>
                  <a:gd name="T44" fmla="*/ 8 w 32"/>
                  <a:gd name="T45" fmla="*/ 10 h 36"/>
                  <a:gd name="T46" fmla="*/ 8 w 32"/>
                  <a:gd name="T47" fmla="*/ 10 h 36"/>
                  <a:gd name="T48" fmla="*/ 8 w 32"/>
                  <a:gd name="T49" fmla="*/ 6 h 36"/>
                  <a:gd name="T50" fmla="*/ 10 w 32"/>
                  <a:gd name="T51" fmla="*/ 6 h 36"/>
                  <a:gd name="T52" fmla="*/ 14 w 32"/>
                  <a:gd name="T53" fmla="*/ 4 h 36"/>
                  <a:gd name="T54" fmla="*/ 14 w 32"/>
                  <a:gd name="T55" fmla="*/ 4 h 36"/>
                  <a:gd name="T56" fmla="*/ 18 w 32"/>
                  <a:gd name="T57" fmla="*/ 4 h 36"/>
                  <a:gd name="T58" fmla="*/ 18 w 32"/>
                  <a:gd name="T59" fmla="*/ 0 h 36"/>
                  <a:gd name="T60" fmla="*/ 18 w 32"/>
                  <a:gd name="T61" fmla="*/ 0 h 36"/>
                  <a:gd name="T62" fmla="*/ 18 w 32"/>
                  <a:gd name="T63" fmla="*/ 0 h 36"/>
                  <a:gd name="T64" fmla="*/ 22 w 32"/>
                  <a:gd name="T65" fmla="*/ 0 h 36"/>
                  <a:gd name="T66" fmla="*/ 22 w 32"/>
                  <a:gd name="T67" fmla="*/ 4 h 36"/>
                  <a:gd name="T68" fmla="*/ 24 w 32"/>
                  <a:gd name="T69" fmla="*/ 4 h 36"/>
                  <a:gd name="T70" fmla="*/ 24 w 32"/>
                  <a:gd name="T71" fmla="*/ 4 h 36"/>
                  <a:gd name="T72" fmla="*/ 24 w 32"/>
                  <a:gd name="T73" fmla="*/ 6 h 36"/>
                  <a:gd name="T74" fmla="*/ 28 w 32"/>
                  <a:gd name="T75" fmla="*/ 6 h 36"/>
                  <a:gd name="T76" fmla="*/ 28 w 32"/>
                  <a:gd name="T77" fmla="*/ 10 h 36"/>
                  <a:gd name="T78" fmla="*/ 32 w 32"/>
                  <a:gd name="T79" fmla="*/ 14 h 36"/>
                  <a:gd name="T80" fmla="*/ 32 w 32"/>
                  <a:gd name="T81" fmla="*/ 14 h 36"/>
                  <a:gd name="T82" fmla="*/ 28 w 32"/>
                  <a:gd name="T83" fmla="*/ 14 h 36"/>
                  <a:gd name="T84" fmla="*/ 28 w 32"/>
                  <a:gd name="T85" fmla="*/ 18 h 36"/>
                  <a:gd name="T86" fmla="*/ 28 w 32"/>
                  <a:gd name="T87" fmla="*/ 18 h 36"/>
                  <a:gd name="T88" fmla="*/ 28 w 32"/>
                  <a:gd name="T89" fmla="*/ 18 h 36"/>
                  <a:gd name="T90" fmla="*/ 28 w 32"/>
                  <a:gd name="T91" fmla="*/ 22 h 36"/>
                  <a:gd name="T92" fmla="*/ 28 w 32"/>
                  <a:gd name="T93" fmla="*/ 22 h 36"/>
                  <a:gd name="T94" fmla="*/ 28 w 32"/>
                  <a:gd name="T95" fmla="*/ 22 h 36"/>
                  <a:gd name="T96" fmla="*/ 28 w 32"/>
                  <a:gd name="T97" fmla="*/ 22 h 36"/>
                  <a:gd name="T98" fmla="*/ 24 w 32"/>
                  <a:gd name="T99" fmla="*/ 26 h 36"/>
                  <a:gd name="T100" fmla="*/ 24 w 32"/>
                  <a:gd name="T101" fmla="*/ 26 h 36"/>
                  <a:gd name="T102" fmla="*/ 24 w 32"/>
                  <a:gd name="T10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 h="36">
                    <a:moveTo>
                      <a:pt x="24" y="26"/>
                    </a:moveTo>
                    <a:lnTo>
                      <a:pt x="24" y="26"/>
                    </a:lnTo>
                    <a:lnTo>
                      <a:pt x="24" y="26"/>
                    </a:lnTo>
                    <a:lnTo>
                      <a:pt x="22" y="30"/>
                    </a:lnTo>
                    <a:lnTo>
                      <a:pt x="22" y="30"/>
                    </a:lnTo>
                    <a:lnTo>
                      <a:pt x="22" y="30"/>
                    </a:lnTo>
                    <a:lnTo>
                      <a:pt x="18" y="30"/>
                    </a:lnTo>
                    <a:lnTo>
                      <a:pt x="18" y="30"/>
                    </a:lnTo>
                    <a:lnTo>
                      <a:pt x="18" y="30"/>
                    </a:lnTo>
                    <a:lnTo>
                      <a:pt x="18" y="30"/>
                    </a:lnTo>
                    <a:lnTo>
                      <a:pt x="14" y="30"/>
                    </a:lnTo>
                    <a:lnTo>
                      <a:pt x="14" y="34"/>
                    </a:lnTo>
                    <a:lnTo>
                      <a:pt x="14" y="36"/>
                    </a:lnTo>
                    <a:lnTo>
                      <a:pt x="14" y="36"/>
                    </a:lnTo>
                    <a:lnTo>
                      <a:pt x="14" y="36"/>
                    </a:lnTo>
                    <a:lnTo>
                      <a:pt x="10" y="36"/>
                    </a:lnTo>
                    <a:lnTo>
                      <a:pt x="10" y="36"/>
                    </a:lnTo>
                    <a:lnTo>
                      <a:pt x="10" y="36"/>
                    </a:lnTo>
                    <a:lnTo>
                      <a:pt x="8" y="36"/>
                    </a:lnTo>
                    <a:lnTo>
                      <a:pt x="8" y="36"/>
                    </a:lnTo>
                    <a:lnTo>
                      <a:pt x="8" y="34"/>
                    </a:lnTo>
                    <a:lnTo>
                      <a:pt x="8" y="34"/>
                    </a:lnTo>
                    <a:lnTo>
                      <a:pt x="4" y="34"/>
                    </a:lnTo>
                    <a:lnTo>
                      <a:pt x="4" y="34"/>
                    </a:lnTo>
                    <a:lnTo>
                      <a:pt x="4" y="34"/>
                    </a:lnTo>
                    <a:lnTo>
                      <a:pt x="4" y="30"/>
                    </a:lnTo>
                    <a:lnTo>
                      <a:pt x="4" y="26"/>
                    </a:lnTo>
                    <a:lnTo>
                      <a:pt x="0" y="26"/>
                    </a:lnTo>
                    <a:lnTo>
                      <a:pt x="0" y="26"/>
                    </a:lnTo>
                    <a:lnTo>
                      <a:pt x="0" y="26"/>
                    </a:lnTo>
                    <a:lnTo>
                      <a:pt x="0" y="22"/>
                    </a:lnTo>
                    <a:lnTo>
                      <a:pt x="0" y="22"/>
                    </a:lnTo>
                    <a:lnTo>
                      <a:pt x="0" y="22"/>
                    </a:lnTo>
                    <a:lnTo>
                      <a:pt x="0" y="22"/>
                    </a:lnTo>
                    <a:lnTo>
                      <a:pt x="0" y="18"/>
                    </a:lnTo>
                    <a:lnTo>
                      <a:pt x="0" y="18"/>
                    </a:lnTo>
                    <a:lnTo>
                      <a:pt x="0" y="18"/>
                    </a:lnTo>
                    <a:lnTo>
                      <a:pt x="0" y="18"/>
                    </a:lnTo>
                    <a:lnTo>
                      <a:pt x="4" y="18"/>
                    </a:lnTo>
                    <a:lnTo>
                      <a:pt x="4" y="18"/>
                    </a:lnTo>
                    <a:lnTo>
                      <a:pt x="4" y="18"/>
                    </a:lnTo>
                    <a:lnTo>
                      <a:pt x="4" y="14"/>
                    </a:lnTo>
                    <a:lnTo>
                      <a:pt x="4" y="14"/>
                    </a:lnTo>
                    <a:lnTo>
                      <a:pt x="4" y="14"/>
                    </a:lnTo>
                    <a:lnTo>
                      <a:pt x="8" y="10"/>
                    </a:lnTo>
                    <a:lnTo>
                      <a:pt x="8" y="10"/>
                    </a:lnTo>
                    <a:lnTo>
                      <a:pt x="8" y="10"/>
                    </a:lnTo>
                    <a:lnTo>
                      <a:pt x="8" y="10"/>
                    </a:lnTo>
                    <a:lnTo>
                      <a:pt x="8" y="6"/>
                    </a:lnTo>
                    <a:lnTo>
                      <a:pt x="8" y="6"/>
                    </a:lnTo>
                    <a:lnTo>
                      <a:pt x="10" y="6"/>
                    </a:lnTo>
                    <a:lnTo>
                      <a:pt x="10" y="6"/>
                    </a:lnTo>
                    <a:lnTo>
                      <a:pt x="14" y="4"/>
                    </a:lnTo>
                    <a:lnTo>
                      <a:pt x="14" y="4"/>
                    </a:lnTo>
                    <a:lnTo>
                      <a:pt x="14" y="4"/>
                    </a:lnTo>
                    <a:lnTo>
                      <a:pt x="14" y="4"/>
                    </a:lnTo>
                    <a:lnTo>
                      <a:pt x="14" y="4"/>
                    </a:lnTo>
                    <a:lnTo>
                      <a:pt x="18" y="4"/>
                    </a:lnTo>
                    <a:lnTo>
                      <a:pt x="18" y="4"/>
                    </a:lnTo>
                    <a:lnTo>
                      <a:pt x="18" y="0"/>
                    </a:lnTo>
                    <a:lnTo>
                      <a:pt x="18" y="0"/>
                    </a:lnTo>
                    <a:lnTo>
                      <a:pt x="18" y="0"/>
                    </a:lnTo>
                    <a:lnTo>
                      <a:pt x="18" y="0"/>
                    </a:lnTo>
                    <a:lnTo>
                      <a:pt x="18" y="0"/>
                    </a:lnTo>
                    <a:lnTo>
                      <a:pt x="22" y="0"/>
                    </a:lnTo>
                    <a:lnTo>
                      <a:pt x="22" y="0"/>
                    </a:lnTo>
                    <a:lnTo>
                      <a:pt x="22" y="0"/>
                    </a:lnTo>
                    <a:lnTo>
                      <a:pt x="22" y="4"/>
                    </a:lnTo>
                    <a:lnTo>
                      <a:pt x="22" y="4"/>
                    </a:lnTo>
                    <a:lnTo>
                      <a:pt x="24" y="4"/>
                    </a:lnTo>
                    <a:lnTo>
                      <a:pt x="24" y="4"/>
                    </a:lnTo>
                    <a:lnTo>
                      <a:pt x="24" y="4"/>
                    </a:lnTo>
                    <a:lnTo>
                      <a:pt x="24" y="4"/>
                    </a:lnTo>
                    <a:lnTo>
                      <a:pt x="24" y="6"/>
                    </a:lnTo>
                    <a:lnTo>
                      <a:pt x="24" y="6"/>
                    </a:lnTo>
                    <a:lnTo>
                      <a:pt x="28" y="6"/>
                    </a:lnTo>
                    <a:lnTo>
                      <a:pt x="28" y="10"/>
                    </a:lnTo>
                    <a:lnTo>
                      <a:pt x="28" y="10"/>
                    </a:lnTo>
                    <a:lnTo>
                      <a:pt x="32" y="14"/>
                    </a:lnTo>
                    <a:lnTo>
                      <a:pt x="32" y="14"/>
                    </a:lnTo>
                    <a:lnTo>
                      <a:pt x="32" y="14"/>
                    </a:lnTo>
                    <a:lnTo>
                      <a:pt x="32" y="14"/>
                    </a:lnTo>
                    <a:lnTo>
                      <a:pt x="28" y="14"/>
                    </a:lnTo>
                    <a:lnTo>
                      <a:pt x="28" y="14"/>
                    </a:lnTo>
                    <a:lnTo>
                      <a:pt x="28" y="18"/>
                    </a:lnTo>
                    <a:lnTo>
                      <a:pt x="28" y="18"/>
                    </a:lnTo>
                    <a:lnTo>
                      <a:pt x="28" y="18"/>
                    </a:lnTo>
                    <a:lnTo>
                      <a:pt x="28" y="18"/>
                    </a:lnTo>
                    <a:lnTo>
                      <a:pt x="28" y="18"/>
                    </a:lnTo>
                    <a:lnTo>
                      <a:pt x="28" y="18"/>
                    </a:lnTo>
                    <a:lnTo>
                      <a:pt x="28" y="18"/>
                    </a:lnTo>
                    <a:lnTo>
                      <a:pt x="28" y="22"/>
                    </a:lnTo>
                    <a:lnTo>
                      <a:pt x="28" y="22"/>
                    </a:lnTo>
                    <a:lnTo>
                      <a:pt x="28" y="22"/>
                    </a:lnTo>
                    <a:lnTo>
                      <a:pt x="28" y="22"/>
                    </a:lnTo>
                    <a:lnTo>
                      <a:pt x="28" y="22"/>
                    </a:lnTo>
                    <a:lnTo>
                      <a:pt x="28" y="22"/>
                    </a:lnTo>
                    <a:lnTo>
                      <a:pt x="28" y="22"/>
                    </a:lnTo>
                    <a:lnTo>
                      <a:pt x="28" y="26"/>
                    </a:lnTo>
                    <a:lnTo>
                      <a:pt x="24" y="26"/>
                    </a:lnTo>
                    <a:lnTo>
                      <a:pt x="24" y="26"/>
                    </a:lnTo>
                    <a:lnTo>
                      <a:pt x="24" y="26"/>
                    </a:lnTo>
                    <a:lnTo>
                      <a:pt x="24" y="26"/>
                    </a:lnTo>
                    <a:lnTo>
                      <a:pt x="24"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5" name="Freeform 152">
                <a:extLst>
                  <a:ext uri="{FF2B5EF4-FFF2-40B4-BE49-F238E27FC236}">
                    <a16:creationId xmlns:a16="http://schemas.microsoft.com/office/drawing/2014/main" id="{FCD18812-063A-42C6-892A-14360C689D1D}"/>
                  </a:ext>
                </a:extLst>
              </p:cNvPr>
              <p:cNvSpPr>
                <a:spLocks/>
              </p:cNvSpPr>
              <p:nvPr/>
            </p:nvSpPr>
            <p:spPr bwMode="auto">
              <a:xfrm>
                <a:off x="4069045" y="9771459"/>
                <a:ext cx="104555" cy="128951"/>
              </a:xfrm>
              <a:custGeom>
                <a:avLst/>
                <a:gdLst>
                  <a:gd name="T0" fmla="*/ 4 w 60"/>
                  <a:gd name="T1" fmla="*/ 26 h 74"/>
                  <a:gd name="T2" fmla="*/ 4 w 60"/>
                  <a:gd name="T3" fmla="*/ 22 h 74"/>
                  <a:gd name="T4" fmla="*/ 6 w 60"/>
                  <a:gd name="T5" fmla="*/ 22 h 74"/>
                  <a:gd name="T6" fmla="*/ 10 w 60"/>
                  <a:gd name="T7" fmla="*/ 18 h 74"/>
                  <a:gd name="T8" fmla="*/ 10 w 60"/>
                  <a:gd name="T9" fmla="*/ 18 h 74"/>
                  <a:gd name="T10" fmla="*/ 10 w 60"/>
                  <a:gd name="T11" fmla="*/ 14 h 74"/>
                  <a:gd name="T12" fmla="*/ 14 w 60"/>
                  <a:gd name="T13" fmla="*/ 10 h 74"/>
                  <a:gd name="T14" fmla="*/ 14 w 60"/>
                  <a:gd name="T15" fmla="*/ 6 h 74"/>
                  <a:gd name="T16" fmla="*/ 18 w 60"/>
                  <a:gd name="T17" fmla="*/ 2 h 74"/>
                  <a:gd name="T18" fmla="*/ 22 w 60"/>
                  <a:gd name="T19" fmla="*/ 2 h 74"/>
                  <a:gd name="T20" fmla="*/ 26 w 60"/>
                  <a:gd name="T21" fmla="*/ 0 h 74"/>
                  <a:gd name="T22" fmla="*/ 30 w 60"/>
                  <a:gd name="T23" fmla="*/ 6 h 74"/>
                  <a:gd name="T24" fmla="*/ 30 w 60"/>
                  <a:gd name="T25" fmla="*/ 10 h 74"/>
                  <a:gd name="T26" fmla="*/ 30 w 60"/>
                  <a:gd name="T27" fmla="*/ 14 h 74"/>
                  <a:gd name="T28" fmla="*/ 30 w 60"/>
                  <a:gd name="T29" fmla="*/ 18 h 74"/>
                  <a:gd name="T30" fmla="*/ 30 w 60"/>
                  <a:gd name="T31" fmla="*/ 22 h 74"/>
                  <a:gd name="T32" fmla="*/ 34 w 60"/>
                  <a:gd name="T33" fmla="*/ 22 h 74"/>
                  <a:gd name="T34" fmla="*/ 34 w 60"/>
                  <a:gd name="T35" fmla="*/ 22 h 74"/>
                  <a:gd name="T36" fmla="*/ 36 w 60"/>
                  <a:gd name="T37" fmla="*/ 22 h 74"/>
                  <a:gd name="T38" fmla="*/ 40 w 60"/>
                  <a:gd name="T39" fmla="*/ 18 h 74"/>
                  <a:gd name="T40" fmla="*/ 40 w 60"/>
                  <a:gd name="T41" fmla="*/ 14 h 74"/>
                  <a:gd name="T42" fmla="*/ 44 w 60"/>
                  <a:gd name="T43" fmla="*/ 14 h 74"/>
                  <a:gd name="T44" fmla="*/ 44 w 60"/>
                  <a:gd name="T45" fmla="*/ 18 h 74"/>
                  <a:gd name="T46" fmla="*/ 44 w 60"/>
                  <a:gd name="T47" fmla="*/ 22 h 74"/>
                  <a:gd name="T48" fmla="*/ 48 w 60"/>
                  <a:gd name="T49" fmla="*/ 26 h 74"/>
                  <a:gd name="T50" fmla="*/ 44 w 60"/>
                  <a:gd name="T51" fmla="*/ 28 h 74"/>
                  <a:gd name="T52" fmla="*/ 44 w 60"/>
                  <a:gd name="T53" fmla="*/ 32 h 74"/>
                  <a:gd name="T54" fmla="*/ 44 w 60"/>
                  <a:gd name="T55" fmla="*/ 32 h 74"/>
                  <a:gd name="T56" fmla="*/ 40 w 60"/>
                  <a:gd name="T57" fmla="*/ 36 h 74"/>
                  <a:gd name="T58" fmla="*/ 44 w 60"/>
                  <a:gd name="T59" fmla="*/ 36 h 74"/>
                  <a:gd name="T60" fmla="*/ 48 w 60"/>
                  <a:gd name="T61" fmla="*/ 40 h 74"/>
                  <a:gd name="T62" fmla="*/ 52 w 60"/>
                  <a:gd name="T63" fmla="*/ 40 h 74"/>
                  <a:gd name="T64" fmla="*/ 52 w 60"/>
                  <a:gd name="T65" fmla="*/ 44 h 74"/>
                  <a:gd name="T66" fmla="*/ 56 w 60"/>
                  <a:gd name="T67" fmla="*/ 48 h 74"/>
                  <a:gd name="T68" fmla="*/ 60 w 60"/>
                  <a:gd name="T69" fmla="*/ 48 h 74"/>
                  <a:gd name="T70" fmla="*/ 60 w 60"/>
                  <a:gd name="T71" fmla="*/ 52 h 74"/>
                  <a:gd name="T72" fmla="*/ 60 w 60"/>
                  <a:gd name="T73" fmla="*/ 52 h 74"/>
                  <a:gd name="T74" fmla="*/ 60 w 60"/>
                  <a:gd name="T75" fmla="*/ 54 h 74"/>
                  <a:gd name="T76" fmla="*/ 56 w 60"/>
                  <a:gd name="T77" fmla="*/ 62 h 74"/>
                  <a:gd name="T78" fmla="*/ 56 w 60"/>
                  <a:gd name="T79" fmla="*/ 66 h 74"/>
                  <a:gd name="T80" fmla="*/ 56 w 60"/>
                  <a:gd name="T81" fmla="*/ 74 h 74"/>
                  <a:gd name="T82" fmla="*/ 52 w 60"/>
                  <a:gd name="T83" fmla="*/ 70 h 74"/>
                  <a:gd name="T84" fmla="*/ 52 w 60"/>
                  <a:gd name="T85" fmla="*/ 70 h 74"/>
                  <a:gd name="T86" fmla="*/ 44 w 60"/>
                  <a:gd name="T87" fmla="*/ 66 h 74"/>
                  <a:gd name="T88" fmla="*/ 40 w 60"/>
                  <a:gd name="T89" fmla="*/ 62 h 74"/>
                  <a:gd name="T90" fmla="*/ 36 w 60"/>
                  <a:gd name="T91" fmla="*/ 62 h 74"/>
                  <a:gd name="T92" fmla="*/ 34 w 60"/>
                  <a:gd name="T93" fmla="*/ 58 h 74"/>
                  <a:gd name="T94" fmla="*/ 30 w 60"/>
                  <a:gd name="T95" fmla="*/ 54 h 74"/>
                  <a:gd name="T96" fmla="*/ 26 w 60"/>
                  <a:gd name="T97" fmla="*/ 52 h 74"/>
                  <a:gd name="T98" fmla="*/ 18 w 60"/>
                  <a:gd name="T99" fmla="*/ 44 h 74"/>
                  <a:gd name="T100" fmla="*/ 18 w 60"/>
                  <a:gd name="T101" fmla="*/ 40 h 74"/>
                  <a:gd name="T102" fmla="*/ 14 w 60"/>
                  <a:gd name="T103" fmla="*/ 40 h 74"/>
                  <a:gd name="T104" fmla="*/ 10 w 60"/>
                  <a:gd name="T105" fmla="*/ 40 h 74"/>
                  <a:gd name="T106" fmla="*/ 10 w 60"/>
                  <a:gd name="T107" fmla="*/ 36 h 74"/>
                  <a:gd name="T108" fmla="*/ 10 w 60"/>
                  <a:gd name="T109" fmla="*/ 36 h 74"/>
                  <a:gd name="T110" fmla="*/ 4 w 60"/>
                  <a:gd name="T111" fmla="*/ 32 h 74"/>
                  <a:gd name="T112" fmla="*/ 4 w 60"/>
                  <a:gd name="T113" fmla="*/ 28 h 74"/>
                  <a:gd name="T114" fmla="*/ 0 w 60"/>
                  <a:gd name="T115"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74">
                    <a:moveTo>
                      <a:pt x="0" y="28"/>
                    </a:moveTo>
                    <a:lnTo>
                      <a:pt x="0" y="28"/>
                    </a:lnTo>
                    <a:lnTo>
                      <a:pt x="4" y="28"/>
                    </a:lnTo>
                    <a:lnTo>
                      <a:pt x="4" y="26"/>
                    </a:lnTo>
                    <a:lnTo>
                      <a:pt x="4" y="26"/>
                    </a:lnTo>
                    <a:lnTo>
                      <a:pt x="4" y="26"/>
                    </a:lnTo>
                    <a:lnTo>
                      <a:pt x="4" y="26"/>
                    </a:lnTo>
                    <a:lnTo>
                      <a:pt x="4" y="22"/>
                    </a:lnTo>
                    <a:lnTo>
                      <a:pt x="4" y="22"/>
                    </a:lnTo>
                    <a:lnTo>
                      <a:pt x="4" y="22"/>
                    </a:lnTo>
                    <a:lnTo>
                      <a:pt x="6" y="22"/>
                    </a:lnTo>
                    <a:lnTo>
                      <a:pt x="6" y="22"/>
                    </a:lnTo>
                    <a:lnTo>
                      <a:pt x="6" y="22"/>
                    </a:lnTo>
                    <a:lnTo>
                      <a:pt x="6" y="22"/>
                    </a:lnTo>
                    <a:lnTo>
                      <a:pt x="6" y="22"/>
                    </a:lnTo>
                    <a:lnTo>
                      <a:pt x="10" y="18"/>
                    </a:lnTo>
                    <a:lnTo>
                      <a:pt x="10" y="18"/>
                    </a:lnTo>
                    <a:lnTo>
                      <a:pt x="10" y="18"/>
                    </a:lnTo>
                    <a:lnTo>
                      <a:pt x="10" y="18"/>
                    </a:lnTo>
                    <a:lnTo>
                      <a:pt x="10" y="18"/>
                    </a:lnTo>
                    <a:lnTo>
                      <a:pt x="10" y="14"/>
                    </a:lnTo>
                    <a:lnTo>
                      <a:pt x="10" y="14"/>
                    </a:lnTo>
                    <a:lnTo>
                      <a:pt x="10" y="14"/>
                    </a:lnTo>
                    <a:lnTo>
                      <a:pt x="10" y="14"/>
                    </a:lnTo>
                    <a:lnTo>
                      <a:pt x="14" y="14"/>
                    </a:lnTo>
                    <a:lnTo>
                      <a:pt x="14" y="14"/>
                    </a:lnTo>
                    <a:lnTo>
                      <a:pt x="14" y="10"/>
                    </a:lnTo>
                    <a:lnTo>
                      <a:pt x="14" y="10"/>
                    </a:lnTo>
                    <a:lnTo>
                      <a:pt x="14" y="6"/>
                    </a:lnTo>
                    <a:lnTo>
                      <a:pt x="14" y="6"/>
                    </a:lnTo>
                    <a:lnTo>
                      <a:pt x="14" y="6"/>
                    </a:lnTo>
                    <a:lnTo>
                      <a:pt x="14" y="6"/>
                    </a:lnTo>
                    <a:lnTo>
                      <a:pt x="18" y="6"/>
                    </a:lnTo>
                    <a:lnTo>
                      <a:pt x="18" y="6"/>
                    </a:lnTo>
                    <a:lnTo>
                      <a:pt x="18" y="6"/>
                    </a:lnTo>
                    <a:lnTo>
                      <a:pt x="18" y="2"/>
                    </a:lnTo>
                    <a:lnTo>
                      <a:pt x="18" y="2"/>
                    </a:lnTo>
                    <a:lnTo>
                      <a:pt x="18" y="2"/>
                    </a:lnTo>
                    <a:lnTo>
                      <a:pt x="18" y="0"/>
                    </a:lnTo>
                    <a:lnTo>
                      <a:pt x="22" y="2"/>
                    </a:lnTo>
                    <a:lnTo>
                      <a:pt x="22" y="0"/>
                    </a:lnTo>
                    <a:lnTo>
                      <a:pt x="26" y="0"/>
                    </a:lnTo>
                    <a:lnTo>
                      <a:pt x="26" y="2"/>
                    </a:lnTo>
                    <a:lnTo>
                      <a:pt x="26" y="0"/>
                    </a:lnTo>
                    <a:lnTo>
                      <a:pt x="26" y="2"/>
                    </a:lnTo>
                    <a:lnTo>
                      <a:pt x="26" y="2"/>
                    </a:lnTo>
                    <a:lnTo>
                      <a:pt x="30" y="2"/>
                    </a:lnTo>
                    <a:lnTo>
                      <a:pt x="30" y="6"/>
                    </a:lnTo>
                    <a:lnTo>
                      <a:pt x="30" y="10"/>
                    </a:lnTo>
                    <a:lnTo>
                      <a:pt x="30" y="10"/>
                    </a:lnTo>
                    <a:lnTo>
                      <a:pt x="30" y="10"/>
                    </a:lnTo>
                    <a:lnTo>
                      <a:pt x="30" y="10"/>
                    </a:lnTo>
                    <a:lnTo>
                      <a:pt x="30" y="14"/>
                    </a:lnTo>
                    <a:lnTo>
                      <a:pt x="30" y="14"/>
                    </a:lnTo>
                    <a:lnTo>
                      <a:pt x="34" y="14"/>
                    </a:lnTo>
                    <a:lnTo>
                      <a:pt x="30" y="14"/>
                    </a:lnTo>
                    <a:lnTo>
                      <a:pt x="30" y="14"/>
                    </a:lnTo>
                    <a:lnTo>
                      <a:pt x="30" y="14"/>
                    </a:lnTo>
                    <a:lnTo>
                      <a:pt x="30" y="18"/>
                    </a:lnTo>
                    <a:lnTo>
                      <a:pt x="30" y="18"/>
                    </a:lnTo>
                    <a:lnTo>
                      <a:pt x="30" y="18"/>
                    </a:lnTo>
                    <a:lnTo>
                      <a:pt x="30" y="18"/>
                    </a:lnTo>
                    <a:lnTo>
                      <a:pt x="30" y="22"/>
                    </a:lnTo>
                    <a:lnTo>
                      <a:pt x="30" y="22"/>
                    </a:lnTo>
                    <a:lnTo>
                      <a:pt x="30" y="22"/>
                    </a:lnTo>
                    <a:lnTo>
                      <a:pt x="30" y="18"/>
                    </a:lnTo>
                    <a:lnTo>
                      <a:pt x="34" y="18"/>
                    </a:lnTo>
                    <a:lnTo>
                      <a:pt x="34" y="22"/>
                    </a:lnTo>
                    <a:lnTo>
                      <a:pt x="34" y="22"/>
                    </a:lnTo>
                    <a:lnTo>
                      <a:pt x="34" y="22"/>
                    </a:lnTo>
                    <a:lnTo>
                      <a:pt x="34" y="26"/>
                    </a:lnTo>
                    <a:lnTo>
                      <a:pt x="34" y="22"/>
                    </a:lnTo>
                    <a:lnTo>
                      <a:pt x="36" y="22"/>
                    </a:lnTo>
                    <a:lnTo>
                      <a:pt x="36" y="22"/>
                    </a:lnTo>
                    <a:lnTo>
                      <a:pt x="36" y="22"/>
                    </a:lnTo>
                    <a:lnTo>
                      <a:pt x="36" y="22"/>
                    </a:lnTo>
                    <a:lnTo>
                      <a:pt x="36" y="22"/>
                    </a:lnTo>
                    <a:lnTo>
                      <a:pt x="40" y="22"/>
                    </a:lnTo>
                    <a:lnTo>
                      <a:pt x="40" y="18"/>
                    </a:lnTo>
                    <a:lnTo>
                      <a:pt x="40" y="18"/>
                    </a:lnTo>
                    <a:lnTo>
                      <a:pt x="40" y="18"/>
                    </a:lnTo>
                    <a:lnTo>
                      <a:pt x="40" y="18"/>
                    </a:lnTo>
                    <a:lnTo>
                      <a:pt x="40" y="14"/>
                    </a:lnTo>
                    <a:lnTo>
                      <a:pt x="40" y="14"/>
                    </a:lnTo>
                    <a:lnTo>
                      <a:pt x="40" y="14"/>
                    </a:lnTo>
                    <a:lnTo>
                      <a:pt x="40" y="14"/>
                    </a:lnTo>
                    <a:lnTo>
                      <a:pt x="44" y="14"/>
                    </a:lnTo>
                    <a:lnTo>
                      <a:pt x="44" y="14"/>
                    </a:lnTo>
                    <a:lnTo>
                      <a:pt x="44" y="18"/>
                    </a:lnTo>
                    <a:lnTo>
                      <a:pt x="44" y="18"/>
                    </a:lnTo>
                    <a:lnTo>
                      <a:pt x="44" y="18"/>
                    </a:lnTo>
                    <a:lnTo>
                      <a:pt x="44" y="18"/>
                    </a:lnTo>
                    <a:lnTo>
                      <a:pt x="44" y="18"/>
                    </a:lnTo>
                    <a:lnTo>
                      <a:pt x="44" y="18"/>
                    </a:lnTo>
                    <a:lnTo>
                      <a:pt x="44" y="18"/>
                    </a:lnTo>
                    <a:lnTo>
                      <a:pt x="44" y="22"/>
                    </a:lnTo>
                    <a:lnTo>
                      <a:pt x="44" y="22"/>
                    </a:lnTo>
                    <a:lnTo>
                      <a:pt x="44" y="22"/>
                    </a:lnTo>
                    <a:lnTo>
                      <a:pt x="44" y="22"/>
                    </a:lnTo>
                    <a:lnTo>
                      <a:pt x="48" y="26"/>
                    </a:lnTo>
                    <a:lnTo>
                      <a:pt x="48" y="26"/>
                    </a:lnTo>
                    <a:lnTo>
                      <a:pt x="44" y="28"/>
                    </a:lnTo>
                    <a:lnTo>
                      <a:pt x="44" y="28"/>
                    </a:lnTo>
                    <a:lnTo>
                      <a:pt x="44" y="28"/>
                    </a:lnTo>
                    <a:lnTo>
                      <a:pt x="44" y="32"/>
                    </a:lnTo>
                    <a:lnTo>
                      <a:pt x="44" y="32"/>
                    </a:lnTo>
                    <a:lnTo>
                      <a:pt x="44" y="32"/>
                    </a:lnTo>
                    <a:lnTo>
                      <a:pt x="44" y="32"/>
                    </a:lnTo>
                    <a:lnTo>
                      <a:pt x="44" y="32"/>
                    </a:lnTo>
                    <a:lnTo>
                      <a:pt x="44" y="32"/>
                    </a:lnTo>
                    <a:lnTo>
                      <a:pt x="44" y="32"/>
                    </a:lnTo>
                    <a:lnTo>
                      <a:pt x="44" y="32"/>
                    </a:lnTo>
                    <a:lnTo>
                      <a:pt x="44" y="32"/>
                    </a:lnTo>
                    <a:lnTo>
                      <a:pt x="44" y="32"/>
                    </a:lnTo>
                    <a:lnTo>
                      <a:pt x="40" y="32"/>
                    </a:lnTo>
                    <a:lnTo>
                      <a:pt x="40" y="36"/>
                    </a:lnTo>
                    <a:lnTo>
                      <a:pt x="40" y="36"/>
                    </a:lnTo>
                    <a:lnTo>
                      <a:pt x="40" y="36"/>
                    </a:lnTo>
                    <a:lnTo>
                      <a:pt x="44" y="36"/>
                    </a:lnTo>
                    <a:lnTo>
                      <a:pt x="44" y="36"/>
                    </a:lnTo>
                    <a:lnTo>
                      <a:pt x="44" y="36"/>
                    </a:lnTo>
                    <a:lnTo>
                      <a:pt x="48" y="40"/>
                    </a:lnTo>
                    <a:lnTo>
                      <a:pt x="48" y="40"/>
                    </a:lnTo>
                    <a:lnTo>
                      <a:pt x="48" y="40"/>
                    </a:lnTo>
                    <a:lnTo>
                      <a:pt x="48" y="40"/>
                    </a:lnTo>
                    <a:lnTo>
                      <a:pt x="52" y="40"/>
                    </a:lnTo>
                    <a:lnTo>
                      <a:pt x="52" y="40"/>
                    </a:lnTo>
                    <a:lnTo>
                      <a:pt x="52" y="40"/>
                    </a:lnTo>
                    <a:lnTo>
                      <a:pt x="52" y="40"/>
                    </a:lnTo>
                    <a:lnTo>
                      <a:pt x="52" y="44"/>
                    </a:lnTo>
                    <a:lnTo>
                      <a:pt x="52" y="44"/>
                    </a:lnTo>
                    <a:lnTo>
                      <a:pt x="52" y="44"/>
                    </a:lnTo>
                    <a:lnTo>
                      <a:pt x="56" y="44"/>
                    </a:lnTo>
                    <a:lnTo>
                      <a:pt x="56" y="44"/>
                    </a:lnTo>
                    <a:lnTo>
                      <a:pt x="56" y="44"/>
                    </a:lnTo>
                    <a:lnTo>
                      <a:pt x="56" y="48"/>
                    </a:lnTo>
                    <a:lnTo>
                      <a:pt x="60" y="48"/>
                    </a:lnTo>
                    <a:lnTo>
                      <a:pt x="60" y="48"/>
                    </a:lnTo>
                    <a:lnTo>
                      <a:pt x="60" y="48"/>
                    </a:lnTo>
                    <a:lnTo>
                      <a:pt x="60" y="48"/>
                    </a:lnTo>
                    <a:lnTo>
                      <a:pt x="60" y="48"/>
                    </a:lnTo>
                    <a:lnTo>
                      <a:pt x="60" y="48"/>
                    </a:lnTo>
                    <a:lnTo>
                      <a:pt x="60" y="48"/>
                    </a:lnTo>
                    <a:lnTo>
                      <a:pt x="60" y="52"/>
                    </a:lnTo>
                    <a:lnTo>
                      <a:pt x="60" y="52"/>
                    </a:lnTo>
                    <a:lnTo>
                      <a:pt x="60" y="52"/>
                    </a:lnTo>
                    <a:lnTo>
                      <a:pt x="60" y="52"/>
                    </a:lnTo>
                    <a:lnTo>
                      <a:pt x="60" y="52"/>
                    </a:lnTo>
                    <a:lnTo>
                      <a:pt x="60" y="54"/>
                    </a:lnTo>
                    <a:lnTo>
                      <a:pt x="60" y="54"/>
                    </a:lnTo>
                    <a:lnTo>
                      <a:pt x="60" y="54"/>
                    </a:lnTo>
                    <a:lnTo>
                      <a:pt x="60" y="54"/>
                    </a:lnTo>
                    <a:lnTo>
                      <a:pt x="60" y="58"/>
                    </a:lnTo>
                    <a:lnTo>
                      <a:pt x="56" y="58"/>
                    </a:lnTo>
                    <a:lnTo>
                      <a:pt x="56" y="62"/>
                    </a:lnTo>
                    <a:lnTo>
                      <a:pt x="56" y="62"/>
                    </a:lnTo>
                    <a:lnTo>
                      <a:pt x="56" y="62"/>
                    </a:lnTo>
                    <a:lnTo>
                      <a:pt x="56" y="66"/>
                    </a:lnTo>
                    <a:lnTo>
                      <a:pt x="56" y="66"/>
                    </a:lnTo>
                    <a:lnTo>
                      <a:pt x="56" y="66"/>
                    </a:lnTo>
                    <a:lnTo>
                      <a:pt x="56" y="70"/>
                    </a:lnTo>
                    <a:lnTo>
                      <a:pt x="56" y="70"/>
                    </a:lnTo>
                    <a:lnTo>
                      <a:pt x="56" y="70"/>
                    </a:lnTo>
                    <a:lnTo>
                      <a:pt x="56" y="74"/>
                    </a:lnTo>
                    <a:lnTo>
                      <a:pt x="56" y="74"/>
                    </a:lnTo>
                    <a:lnTo>
                      <a:pt x="56" y="74"/>
                    </a:lnTo>
                    <a:lnTo>
                      <a:pt x="56" y="74"/>
                    </a:lnTo>
                    <a:lnTo>
                      <a:pt x="52" y="70"/>
                    </a:lnTo>
                    <a:lnTo>
                      <a:pt x="52" y="70"/>
                    </a:lnTo>
                    <a:lnTo>
                      <a:pt x="52" y="70"/>
                    </a:lnTo>
                    <a:lnTo>
                      <a:pt x="52" y="70"/>
                    </a:lnTo>
                    <a:lnTo>
                      <a:pt x="52" y="70"/>
                    </a:lnTo>
                    <a:lnTo>
                      <a:pt x="48" y="70"/>
                    </a:lnTo>
                    <a:lnTo>
                      <a:pt x="48" y="70"/>
                    </a:lnTo>
                    <a:lnTo>
                      <a:pt x="48" y="70"/>
                    </a:lnTo>
                    <a:lnTo>
                      <a:pt x="44" y="66"/>
                    </a:lnTo>
                    <a:lnTo>
                      <a:pt x="44" y="66"/>
                    </a:lnTo>
                    <a:lnTo>
                      <a:pt x="40" y="66"/>
                    </a:lnTo>
                    <a:lnTo>
                      <a:pt x="40" y="62"/>
                    </a:lnTo>
                    <a:lnTo>
                      <a:pt x="40" y="62"/>
                    </a:lnTo>
                    <a:lnTo>
                      <a:pt x="40" y="62"/>
                    </a:lnTo>
                    <a:lnTo>
                      <a:pt x="36" y="62"/>
                    </a:lnTo>
                    <a:lnTo>
                      <a:pt x="36" y="62"/>
                    </a:lnTo>
                    <a:lnTo>
                      <a:pt x="36" y="62"/>
                    </a:lnTo>
                    <a:lnTo>
                      <a:pt x="36" y="62"/>
                    </a:lnTo>
                    <a:lnTo>
                      <a:pt x="34" y="58"/>
                    </a:lnTo>
                    <a:lnTo>
                      <a:pt x="34" y="58"/>
                    </a:lnTo>
                    <a:lnTo>
                      <a:pt x="34" y="58"/>
                    </a:lnTo>
                    <a:lnTo>
                      <a:pt x="30" y="54"/>
                    </a:lnTo>
                    <a:lnTo>
                      <a:pt x="30" y="54"/>
                    </a:lnTo>
                    <a:lnTo>
                      <a:pt x="30" y="54"/>
                    </a:lnTo>
                    <a:lnTo>
                      <a:pt x="30" y="54"/>
                    </a:lnTo>
                    <a:lnTo>
                      <a:pt x="30" y="54"/>
                    </a:lnTo>
                    <a:lnTo>
                      <a:pt x="30" y="54"/>
                    </a:lnTo>
                    <a:lnTo>
                      <a:pt x="30" y="52"/>
                    </a:lnTo>
                    <a:lnTo>
                      <a:pt x="26" y="52"/>
                    </a:lnTo>
                    <a:lnTo>
                      <a:pt x="26" y="52"/>
                    </a:lnTo>
                    <a:lnTo>
                      <a:pt x="22" y="48"/>
                    </a:lnTo>
                    <a:lnTo>
                      <a:pt x="22" y="44"/>
                    </a:lnTo>
                    <a:lnTo>
                      <a:pt x="18" y="44"/>
                    </a:lnTo>
                    <a:lnTo>
                      <a:pt x="18" y="44"/>
                    </a:lnTo>
                    <a:lnTo>
                      <a:pt x="18" y="44"/>
                    </a:lnTo>
                    <a:lnTo>
                      <a:pt x="18" y="44"/>
                    </a:lnTo>
                    <a:lnTo>
                      <a:pt x="18" y="40"/>
                    </a:lnTo>
                    <a:lnTo>
                      <a:pt x="18" y="40"/>
                    </a:lnTo>
                    <a:lnTo>
                      <a:pt x="18" y="40"/>
                    </a:lnTo>
                    <a:lnTo>
                      <a:pt x="14" y="40"/>
                    </a:lnTo>
                    <a:lnTo>
                      <a:pt x="14" y="40"/>
                    </a:lnTo>
                    <a:lnTo>
                      <a:pt x="14" y="40"/>
                    </a:lnTo>
                    <a:lnTo>
                      <a:pt x="14" y="40"/>
                    </a:lnTo>
                    <a:lnTo>
                      <a:pt x="14" y="40"/>
                    </a:lnTo>
                    <a:lnTo>
                      <a:pt x="10" y="40"/>
                    </a:lnTo>
                    <a:lnTo>
                      <a:pt x="10" y="40"/>
                    </a:lnTo>
                    <a:lnTo>
                      <a:pt x="10" y="40"/>
                    </a:lnTo>
                    <a:lnTo>
                      <a:pt x="10" y="36"/>
                    </a:lnTo>
                    <a:lnTo>
                      <a:pt x="10" y="36"/>
                    </a:lnTo>
                    <a:lnTo>
                      <a:pt x="10" y="36"/>
                    </a:lnTo>
                    <a:lnTo>
                      <a:pt x="10" y="36"/>
                    </a:lnTo>
                    <a:lnTo>
                      <a:pt x="10" y="36"/>
                    </a:lnTo>
                    <a:lnTo>
                      <a:pt x="10" y="36"/>
                    </a:lnTo>
                    <a:lnTo>
                      <a:pt x="10" y="36"/>
                    </a:lnTo>
                    <a:lnTo>
                      <a:pt x="6" y="36"/>
                    </a:lnTo>
                    <a:lnTo>
                      <a:pt x="6" y="32"/>
                    </a:lnTo>
                    <a:lnTo>
                      <a:pt x="4" y="32"/>
                    </a:lnTo>
                    <a:lnTo>
                      <a:pt x="4" y="32"/>
                    </a:lnTo>
                    <a:lnTo>
                      <a:pt x="4" y="28"/>
                    </a:lnTo>
                    <a:lnTo>
                      <a:pt x="4" y="28"/>
                    </a:lnTo>
                    <a:lnTo>
                      <a:pt x="4" y="28"/>
                    </a:lnTo>
                    <a:lnTo>
                      <a:pt x="4" y="28"/>
                    </a:lnTo>
                    <a:lnTo>
                      <a:pt x="0" y="28"/>
                    </a:lnTo>
                    <a:lnTo>
                      <a:pt x="0" y="28"/>
                    </a:lnTo>
                    <a:lnTo>
                      <a:pt x="0" y="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6" name="Freeform 153">
                <a:extLst>
                  <a:ext uri="{FF2B5EF4-FFF2-40B4-BE49-F238E27FC236}">
                    <a16:creationId xmlns:a16="http://schemas.microsoft.com/office/drawing/2014/main" id="{DC34A03C-AA53-4AD5-ACBE-F1939F91E424}"/>
                  </a:ext>
                </a:extLst>
              </p:cNvPr>
              <p:cNvSpPr>
                <a:spLocks/>
              </p:cNvSpPr>
              <p:nvPr/>
            </p:nvSpPr>
            <p:spPr bwMode="auto">
              <a:xfrm>
                <a:off x="4581364" y="9008207"/>
                <a:ext cx="390339" cy="428676"/>
              </a:xfrm>
              <a:custGeom>
                <a:avLst/>
                <a:gdLst>
                  <a:gd name="T0" fmla="*/ 74 w 224"/>
                  <a:gd name="T1" fmla="*/ 12 h 246"/>
                  <a:gd name="T2" fmla="*/ 86 w 224"/>
                  <a:gd name="T3" fmla="*/ 20 h 246"/>
                  <a:gd name="T4" fmla="*/ 90 w 224"/>
                  <a:gd name="T5" fmla="*/ 34 h 246"/>
                  <a:gd name="T6" fmla="*/ 100 w 224"/>
                  <a:gd name="T7" fmla="*/ 38 h 246"/>
                  <a:gd name="T8" fmla="*/ 116 w 224"/>
                  <a:gd name="T9" fmla="*/ 38 h 246"/>
                  <a:gd name="T10" fmla="*/ 124 w 224"/>
                  <a:gd name="T11" fmla="*/ 46 h 246"/>
                  <a:gd name="T12" fmla="*/ 134 w 224"/>
                  <a:gd name="T13" fmla="*/ 52 h 246"/>
                  <a:gd name="T14" fmla="*/ 142 w 224"/>
                  <a:gd name="T15" fmla="*/ 52 h 246"/>
                  <a:gd name="T16" fmla="*/ 154 w 224"/>
                  <a:gd name="T17" fmla="*/ 42 h 246"/>
                  <a:gd name="T18" fmla="*/ 154 w 224"/>
                  <a:gd name="T19" fmla="*/ 26 h 246"/>
                  <a:gd name="T20" fmla="*/ 160 w 224"/>
                  <a:gd name="T21" fmla="*/ 12 h 246"/>
                  <a:gd name="T22" fmla="*/ 172 w 224"/>
                  <a:gd name="T23" fmla="*/ 8 h 246"/>
                  <a:gd name="T24" fmla="*/ 182 w 224"/>
                  <a:gd name="T25" fmla="*/ 4 h 246"/>
                  <a:gd name="T26" fmla="*/ 194 w 224"/>
                  <a:gd name="T27" fmla="*/ 8 h 246"/>
                  <a:gd name="T28" fmla="*/ 198 w 224"/>
                  <a:gd name="T29" fmla="*/ 20 h 246"/>
                  <a:gd name="T30" fmla="*/ 210 w 224"/>
                  <a:gd name="T31" fmla="*/ 22 h 246"/>
                  <a:gd name="T32" fmla="*/ 224 w 224"/>
                  <a:gd name="T33" fmla="*/ 22 h 246"/>
                  <a:gd name="T34" fmla="*/ 220 w 224"/>
                  <a:gd name="T35" fmla="*/ 34 h 246"/>
                  <a:gd name="T36" fmla="*/ 224 w 224"/>
                  <a:gd name="T37" fmla="*/ 50 h 246"/>
                  <a:gd name="T38" fmla="*/ 220 w 224"/>
                  <a:gd name="T39" fmla="*/ 64 h 246"/>
                  <a:gd name="T40" fmla="*/ 224 w 224"/>
                  <a:gd name="T41" fmla="*/ 78 h 246"/>
                  <a:gd name="T42" fmla="*/ 224 w 224"/>
                  <a:gd name="T43" fmla="*/ 102 h 246"/>
                  <a:gd name="T44" fmla="*/ 224 w 224"/>
                  <a:gd name="T45" fmla="*/ 120 h 246"/>
                  <a:gd name="T46" fmla="*/ 224 w 224"/>
                  <a:gd name="T47" fmla="*/ 150 h 246"/>
                  <a:gd name="T48" fmla="*/ 224 w 224"/>
                  <a:gd name="T49" fmla="*/ 176 h 246"/>
                  <a:gd name="T50" fmla="*/ 224 w 224"/>
                  <a:gd name="T51" fmla="*/ 238 h 246"/>
                  <a:gd name="T52" fmla="*/ 210 w 224"/>
                  <a:gd name="T53" fmla="*/ 238 h 246"/>
                  <a:gd name="T54" fmla="*/ 186 w 224"/>
                  <a:gd name="T55" fmla="*/ 232 h 246"/>
                  <a:gd name="T56" fmla="*/ 156 w 224"/>
                  <a:gd name="T57" fmla="*/ 218 h 246"/>
                  <a:gd name="T58" fmla="*/ 134 w 224"/>
                  <a:gd name="T59" fmla="*/ 202 h 246"/>
                  <a:gd name="T60" fmla="*/ 108 w 224"/>
                  <a:gd name="T61" fmla="*/ 188 h 246"/>
                  <a:gd name="T62" fmla="*/ 82 w 224"/>
                  <a:gd name="T63" fmla="*/ 184 h 246"/>
                  <a:gd name="T64" fmla="*/ 72 w 224"/>
                  <a:gd name="T65" fmla="*/ 192 h 246"/>
                  <a:gd name="T66" fmla="*/ 60 w 224"/>
                  <a:gd name="T67" fmla="*/ 184 h 246"/>
                  <a:gd name="T68" fmla="*/ 44 w 224"/>
                  <a:gd name="T69" fmla="*/ 180 h 246"/>
                  <a:gd name="T70" fmla="*/ 34 w 224"/>
                  <a:gd name="T71" fmla="*/ 162 h 246"/>
                  <a:gd name="T72" fmla="*/ 18 w 224"/>
                  <a:gd name="T73" fmla="*/ 158 h 246"/>
                  <a:gd name="T74" fmla="*/ 12 w 224"/>
                  <a:gd name="T75" fmla="*/ 154 h 246"/>
                  <a:gd name="T76" fmla="*/ 8 w 224"/>
                  <a:gd name="T77" fmla="*/ 138 h 246"/>
                  <a:gd name="T78" fmla="*/ 12 w 224"/>
                  <a:gd name="T79" fmla="*/ 120 h 246"/>
                  <a:gd name="T80" fmla="*/ 8 w 224"/>
                  <a:gd name="T81" fmla="*/ 108 h 246"/>
                  <a:gd name="T82" fmla="*/ 8 w 224"/>
                  <a:gd name="T83" fmla="*/ 94 h 246"/>
                  <a:gd name="T84" fmla="*/ 8 w 224"/>
                  <a:gd name="T85" fmla="*/ 78 h 246"/>
                  <a:gd name="T86" fmla="*/ 8 w 224"/>
                  <a:gd name="T87" fmla="*/ 64 h 246"/>
                  <a:gd name="T88" fmla="*/ 4 w 224"/>
                  <a:gd name="T89" fmla="*/ 56 h 246"/>
                  <a:gd name="T90" fmla="*/ 16 w 224"/>
                  <a:gd name="T91" fmla="*/ 46 h 246"/>
                  <a:gd name="T92" fmla="*/ 12 w 224"/>
                  <a:gd name="T93" fmla="*/ 34 h 246"/>
                  <a:gd name="T94" fmla="*/ 22 w 224"/>
                  <a:gd name="T95" fmla="*/ 22 h 246"/>
                  <a:gd name="T96" fmla="*/ 34 w 224"/>
                  <a:gd name="T97" fmla="*/ 16 h 246"/>
                  <a:gd name="T98" fmla="*/ 34 w 224"/>
                  <a:gd name="T99" fmla="*/ 0 h 246"/>
                  <a:gd name="T100" fmla="*/ 42 w 224"/>
                  <a:gd name="T101" fmla="*/ 8 h 246"/>
                  <a:gd name="T102" fmla="*/ 56 w 224"/>
                  <a:gd name="T103" fmla="*/ 8 h 246"/>
                  <a:gd name="T104" fmla="*/ 64 w 224"/>
                  <a:gd name="T105" fmla="*/ 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4" h="246">
                    <a:moveTo>
                      <a:pt x="68" y="8"/>
                    </a:moveTo>
                    <a:lnTo>
                      <a:pt x="72" y="8"/>
                    </a:lnTo>
                    <a:lnTo>
                      <a:pt x="72" y="12"/>
                    </a:lnTo>
                    <a:lnTo>
                      <a:pt x="74" y="12"/>
                    </a:lnTo>
                    <a:lnTo>
                      <a:pt x="78" y="16"/>
                    </a:lnTo>
                    <a:lnTo>
                      <a:pt x="82" y="16"/>
                    </a:lnTo>
                    <a:lnTo>
                      <a:pt x="86" y="16"/>
                    </a:lnTo>
                    <a:lnTo>
                      <a:pt x="86" y="20"/>
                    </a:lnTo>
                    <a:lnTo>
                      <a:pt x="86" y="22"/>
                    </a:lnTo>
                    <a:lnTo>
                      <a:pt x="86" y="26"/>
                    </a:lnTo>
                    <a:lnTo>
                      <a:pt x="90" y="30"/>
                    </a:lnTo>
                    <a:lnTo>
                      <a:pt x="90" y="34"/>
                    </a:lnTo>
                    <a:lnTo>
                      <a:pt x="94" y="34"/>
                    </a:lnTo>
                    <a:lnTo>
                      <a:pt x="98" y="34"/>
                    </a:lnTo>
                    <a:lnTo>
                      <a:pt x="98" y="38"/>
                    </a:lnTo>
                    <a:lnTo>
                      <a:pt x="100" y="38"/>
                    </a:lnTo>
                    <a:lnTo>
                      <a:pt x="104" y="38"/>
                    </a:lnTo>
                    <a:lnTo>
                      <a:pt x="108" y="38"/>
                    </a:lnTo>
                    <a:lnTo>
                      <a:pt x="112" y="38"/>
                    </a:lnTo>
                    <a:lnTo>
                      <a:pt x="116" y="38"/>
                    </a:lnTo>
                    <a:lnTo>
                      <a:pt x="116" y="42"/>
                    </a:lnTo>
                    <a:lnTo>
                      <a:pt x="120" y="42"/>
                    </a:lnTo>
                    <a:lnTo>
                      <a:pt x="124" y="42"/>
                    </a:lnTo>
                    <a:lnTo>
                      <a:pt x="124" y="46"/>
                    </a:lnTo>
                    <a:lnTo>
                      <a:pt x="128" y="46"/>
                    </a:lnTo>
                    <a:lnTo>
                      <a:pt x="128" y="50"/>
                    </a:lnTo>
                    <a:lnTo>
                      <a:pt x="130" y="50"/>
                    </a:lnTo>
                    <a:lnTo>
                      <a:pt x="134" y="52"/>
                    </a:lnTo>
                    <a:lnTo>
                      <a:pt x="138" y="52"/>
                    </a:lnTo>
                    <a:lnTo>
                      <a:pt x="138" y="56"/>
                    </a:lnTo>
                    <a:lnTo>
                      <a:pt x="142" y="56"/>
                    </a:lnTo>
                    <a:lnTo>
                      <a:pt x="142" y="52"/>
                    </a:lnTo>
                    <a:lnTo>
                      <a:pt x="146" y="52"/>
                    </a:lnTo>
                    <a:lnTo>
                      <a:pt x="150" y="50"/>
                    </a:lnTo>
                    <a:lnTo>
                      <a:pt x="154" y="46"/>
                    </a:lnTo>
                    <a:lnTo>
                      <a:pt x="154" y="42"/>
                    </a:lnTo>
                    <a:lnTo>
                      <a:pt x="154" y="38"/>
                    </a:lnTo>
                    <a:lnTo>
                      <a:pt x="154" y="34"/>
                    </a:lnTo>
                    <a:lnTo>
                      <a:pt x="154" y="30"/>
                    </a:lnTo>
                    <a:lnTo>
                      <a:pt x="154" y="26"/>
                    </a:lnTo>
                    <a:lnTo>
                      <a:pt x="154" y="22"/>
                    </a:lnTo>
                    <a:lnTo>
                      <a:pt x="154" y="20"/>
                    </a:lnTo>
                    <a:lnTo>
                      <a:pt x="156" y="16"/>
                    </a:lnTo>
                    <a:lnTo>
                      <a:pt x="160" y="12"/>
                    </a:lnTo>
                    <a:lnTo>
                      <a:pt x="164" y="12"/>
                    </a:lnTo>
                    <a:lnTo>
                      <a:pt x="164" y="8"/>
                    </a:lnTo>
                    <a:lnTo>
                      <a:pt x="168" y="8"/>
                    </a:lnTo>
                    <a:lnTo>
                      <a:pt x="172" y="8"/>
                    </a:lnTo>
                    <a:lnTo>
                      <a:pt x="176" y="8"/>
                    </a:lnTo>
                    <a:lnTo>
                      <a:pt x="176" y="4"/>
                    </a:lnTo>
                    <a:lnTo>
                      <a:pt x="180" y="4"/>
                    </a:lnTo>
                    <a:lnTo>
                      <a:pt x="182" y="4"/>
                    </a:lnTo>
                    <a:lnTo>
                      <a:pt x="182" y="8"/>
                    </a:lnTo>
                    <a:lnTo>
                      <a:pt x="186" y="8"/>
                    </a:lnTo>
                    <a:lnTo>
                      <a:pt x="190" y="8"/>
                    </a:lnTo>
                    <a:lnTo>
                      <a:pt x="194" y="8"/>
                    </a:lnTo>
                    <a:lnTo>
                      <a:pt x="194" y="12"/>
                    </a:lnTo>
                    <a:lnTo>
                      <a:pt x="198" y="12"/>
                    </a:lnTo>
                    <a:lnTo>
                      <a:pt x="198" y="16"/>
                    </a:lnTo>
                    <a:lnTo>
                      <a:pt x="198" y="20"/>
                    </a:lnTo>
                    <a:lnTo>
                      <a:pt x="202" y="20"/>
                    </a:lnTo>
                    <a:lnTo>
                      <a:pt x="206" y="20"/>
                    </a:lnTo>
                    <a:lnTo>
                      <a:pt x="210" y="20"/>
                    </a:lnTo>
                    <a:lnTo>
                      <a:pt x="210" y="22"/>
                    </a:lnTo>
                    <a:lnTo>
                      <a:pt x="212" y="22"/>
                    </a:lnTo>
                    <a:lnTo>
                      <a:pt x="216" y="22"/>
                    </a:lnTo>
                    <a:lnTo>
                      <a:pt x="220" y="22"/>
                    </a:lnTo>
                    <a:lnTo>
                      <a:pt x="224" y="22"/>
                    </a:lnTo>
                    <a:lnTo>
                      <a:pt x="224" y="26"/>
                    </a:lnTo>
                    <a:lnTo>
                      <a:pt x="224" y="30"/>
                    </a:lnTo>
                    <a:lnTo>
                      <a:pt x="224" y="34"/>
                    </a:lnTo>
                    <a:lnTo>
                      <a:pt x="220" y="34"/>
                    </a:lnTo>
                    <a:lnTo>
                      <a:pt x="220" y="38"/>
                    </a:lnTo>
                    <a:lnTo>
                      <a:pt x="224" y="42"/>
                    </a:lnTo>
                    <a:lnTo>
                      <a:pt x="224" y="46"/>
                    </a:lnTo>
                    <a:lnTo>
                      <a:pt x="224" y="50"/>
                    </a:lnTo>
                    <a:lnTo>
                      <a:pt x="220" y="52"/>
                    </a:lnTo>
                    <a:lnTo>
                      <a:pt x="220" y="56"/>
                    </a:lnTo>
                    <a:lnTo>
                      <a:pt x="220" y="60"/>
                    </a:lnTo>
                    <a:lnTo>
                      <a:pt x="220" y="64"/>
                    </a:lnTo>
                    <a:lnTo>
                      <a:pt x="220" y="68"/>
                    </a:lnTo>
                    <a:lnTo>
                      <a:pt x="224" y="72"/>
                    </a:lnTo>
                    <a:lnTo>
                      <a:pt x="224" y="76"/>
                    </a:lnTo>
                    <a:lnTo>
                      <a:pt x="224" y="78"/>
                    </a:lnTo>
                    <a:lnTo>
                      <a:pt x="224" y="90"/>
                    </a:lnTo>
                    <a:lnTo>
                      <a:pt x="224" y="94"/>
                    </a:lnTo>
                    <a:lnTo>
                      <a:pt x="224" y="98"/>
                    </a:lnTo>
                    <a:lnTo>
                      <a:pt x="224" y="102"/>
                    </a:lnTo>
                    <a:lnTo>
                      <a:pt x="224" y="106"/>
                    </a:lnTo>
                    <a:lnTo>
                      <a:pt x="224" y="112"/>
                    </a:lnTo>
                    <a:lnTo>
                      <a:pt x="224" y="116"/>
                    </a:lnTo>
                    <a:lnTo>
                      <a:pt x="224" y="120"/>
                    </a:lnTo>
                    <a:lnTo>
                      <a:pt x="224" y="124"/>
                    </a:lnTo>
                    <a:lnTo>
                      <a:pt x="224" y="132"/>
                    </a:lnTo>
                    <a:lnTo>
                      <a:pt x="224" y="142"/>
                    </a:lnTo>
                    <a:lnTo>
                      <a:pt x="224" y="150"/>
                    </a:lnTo>
                    <a:lnTo>
                      <a:pt x="224" y="154"/>
                    </a:lnTo>
                    <a:lnTo>
                      <a:pt x="224" y="162"/>
                    </a:lnTo>
                    <a:lnTo>
                      <a:pt x="224" y="168"/>
                    </a:lnTo>
                    <a:lnTo>
                      <a:pt x="224" y="176"/>
                    </a:lnTo>
                    <a:lnTo>
                      <a:pt x="224" y="198"/>
                    </a:lnTo>
                    <a:lnTo>
                      <a:pt x="224" y="202"/>
                    </a:lnTo>
                    <a:lnTo>
                      <a:pt x="224" y="222"/>
                    </a:lnTo>
                    <a:lnTo>
                      <a:pt x="224" y="238"/>
                    </a:lnTo>
                    <a:lnTo>
                      <a:pt x="220" y="238"/>
                    </a:lnTo>
                    <a:lnTo>
                      <a:pt x="216" y="238"/>
                    </a:lnTo>
                    <a:lnTo>
                      <a:pt x="212" y="238"/>
                    </a:lnTo>
                    <a:lnTo>
                      <a:pt x="210" y="238"/>
                    </a:lnTo>
                    <a:lnTo>
                      <a:pt x="210" y="246"/>
                    </a:lnTo>
                    <a:lnTo>
                      <a:pt x="202" y="242"/>
                    </a:lnTo>
                    <a:lnTo>
                      <a:pt x="194" y="238"/>
                    </a:lnTo>
                    <a:lnTo>
                      <a:pt x="186" y="232"/>
                    </a:lnTo>
                    <a:lnTo>
                      <a:pt x="180" y="228"/>
                    </a:lnTo>
                    <a:lnTo>
                      <a:pt x="172" y="224"/>
                    </a:lnTo>
                    <a:lnTo>
                      <a:pt x="168" y="222"/>
                    </a:lnTo>
                    <a:lnTo>
                      <a:pt x="156" y="218"/>
                    </a:lnTo>
                    <a:lnTo>
                      <a:pt x="150" y="210"/>
                    </a:lnTo>
                    <a:lnTo>
                      <a:pt x="142" y="206"/>
                    </a:lnTo>
                    <a:lnTo>
                      <a:pt x="138" y="202"/>
                    </a:lnTo>
                    <a:lnTo>
                      <a:pt x="134" y="202"/>
                    </a:lnTo>
                    <a:lnTo>
                      <a:pt x="130" y="198"/>
                    </a:lnTo>
                    <a:lnTo>
                      <a:pt x="124" y="194"/>
                    </a:lnTo>
                    <a:lnTo>
                      <a:pt x="120" y="192"/>
                    </a:lnTo>
                    <a:lnTo>
                      <a:pt x="108" y="188"/>
                    </a:lnTo>
                    <a:lnTo>
                      <a:pt x="100" y="180"/>
                    </a:lnTo>
                    <a:lnTo>
                      <a:pt x="98" y="180"/>
                    </a:lnTo>
                    <a:lnTo>
                      <a:pt x="86" y="184"/>
                    </a:lnTo>
                    <a:lnTo>
                      <a:pt x="82" y="184"/>
                    </a:lnTo>
                    <a:lnTo>
                      <a:pt x="82" y="188"/>
                    </a:lnTo>
                    <a:lnTo>
                      <a:pt x="78" y="188"/>
                    </a:lnTo>
                    <a:lnTo>
                      <a:pt x="74" y="192"/>
                    </a:lnTo>
                    <a:lnTo>
                      <a:pt x="72" y="192"/>
                    </a:lnTo>
                    <a:lnTo>
                      <a:pt x="72" y="194"/>
                    </a:lnTo>
                    <a:lnTo>
                      <a:pt x="68" y="188"/>
                    </a:lnTo>
                    <a:lnTo>
                      <a:pt x="64" y="184"/>
                    </a:lnTo>
                    <a:lnTo>
                      <a:pt x="60" y="184"/>
                    </a:lnTo>
                    <a:lnTo>
                      <a:pt x="56" y="180"/>
                    </a:lnTo>
                    <a:lnTo>
                      <a:pt x="52" y="180"/>
                    </a:lnTo>
                    <a:lnTo>
                      <a:pt x="48" y="180"/>
                    </a:lnTo>
                    <a:lnTo>
                      <a:pt x="44" y="180"/>
                    </a:lnTo>
                    <a:lnTo>
                      <a:pt x="42" y="176"/>
                    </a:lnTo>
                    <a:lnTo>
                      <a:pt x="38" y="176"/>
                    </a:lnTo>
                    <a:lnTo>
                      <a:pt x="38" y="168"/>
                    </a:lnTo>
                    <a:lnTo>
                      <a:pt x="34" y="162"/>
                    </a:lnTo>
                    <a:lnTo>
                      <a:pt x="30" y="162"/>
                    </a:lnTo>
                    <a:lnTo>
                      <a:pt x="26" y="162"/>
                    </a:lnTo>
                    <a:lnTo>
                      <a:pt x="22" y="158"/>
                    </a:lnTo>
                    <a:lnTo>
                      <a:pt x="18" y="158"/>
                    </a:lnTo>
                    <a:lnTo>
                      <a:pt x="18" y="162"/>
                    </a:lnTo>
                    <a:lnTo>
                      <a:pt x="16" y="158"/>
                    </a:lnTo>
                    <a:lnTo>
                      <a:pt x="16" y="154"/>
                    </a:lnTo>
                    <a:lnTo>
                      <a:pt x="12" y="154"/>
                    </a:lnTo>
                    <a:lnTo>
                      <a:pt x="12" y="150"/>
                    </a:lnTo>
                    <a:lnTo>
                      <a:pt x="12" y="146"/>
                    </a:lnTo>
                    <a:lnTo>
                      <a:pt x="12" y="142"/>
                    </a:lnTo>
                    <a:lnTo>
                      <a:pt x="8" y="138"/>
                    </a:lnTo>
                    <a:lnTo>
                      <a:pt x="4" y="132"/>
                    </a:lnTo>
                    <a:lnTo>
                      <a:pt x="4" y="128"/>
                    </a:lnTo>
                    <a:lnTo>
                      <a:pt x="8" y="124"/>
                    </a:lnTo>
                    <a:lnTo>
                      <a:pt x="12" y="120"/>
                    </a:lnTo>
                    <a:lnTo>
                      <a:pt x="12" y="116"/>
                    </a:lnTo>
                    <a:lnTo>
                      <a:pt x="8" y="116"/>
                    </a:lnTo>
                    <a:lnTo>
                      <a:pt x="8" y="112"/>
                    </a:lnTo>
                    <a:lnTo>
                      <a:pt x="8" y="108"/>
                    </a:lnTo>
                    <a:lnTo>
                      <a:pt x="8" y="106"/>
                    </a:lnTo>
                    <a:lnTo>
                      <a:pt x="12" y="102"/>
                    </a:lnTo>
                    <a:lnTo>
                      <a:pt x="12" y="98"/>
                    </a:lnTo>
                    <a:lnTo>
                      <a:pt x="8" y="94"/>
                    </a:lnTo>
                    <a:lnTo>
                      <a:pt x="8" y="90"/>
                    </a:lnTo>
                    <a:lnTo>
                      <a:pt x="8" y="86"/>
                    </a:lnTo>
                    <a:lnTo>
                      <a:pt x="8" y="82"/>
                    </a:lnTo>
                    <a:lnTo>
                      <a:pt x="8" y="78"/>
                    </a:lnTo>
                    <a:lnTo>
                      <a:pt x="8" y="76"/>
                    </a:lnTo>
                    <a:lnTo>
                      <a:pt x="8" y="72"/>
                    </a:lnTo>
                    <a:lnTo>
                      <a:pt x="8" y="68"/>
                    </a:lnTo>
                    <a:lnTo>
                      <a:pt x="8" y="64"/>
                    </a:lnTo>
                    <a:lnTo>
                      <a:pt x="4" y="64"/>
                    </a:lnTo>
                    <a:lnTo>
                      <a:pt x="4" y="60"/>
                    </a:lnTo>
                    <a:lnTo>
                      <a:pt x="0" y="56"/>
                    </a:lnTo>
                    <a:lnTo>
                      <a:pt x="4" y="56"/>
                    </a:lnTo>
                    <a:lnTo>
                      <a:pt x="8" y="52"/>
                    </a:lnTo>
                    <a:lnTo>
                      <a:pt x="12" y="52"/>
                    </a:lnTo>
                    <a:lnTo>
                      <a:pt x="12" y="50"/>
                    </a:lnTo>
                    <a:lnTo>
                      <a:pt x="16" y="46"/>
                    </a:lnTo>
                    <a:lnTo>
                      <a:pt x="16" y="42"/>
                    </a:lnTo>
                    <a:lnTo>
                      <a:pt x="16" y="38"/>
                    </a:lnTo>
                    <a:lnTo>
                      <a:pt x="16" y="34"/>
                    </a:lnTo>
                    <a:lnTo>
                      <a:pt x="12" y="34"/>
                    </a:lnTo>
                    <a:lnTo>
                      <a:pt x="12" y="30"/>
                    </a:lnTo>
                    <a:lnTo>
                      <a:pt x="16" y="26"/>
                    </a:lnTo>
                    <a:lnTo>
                      <a:pt x="18" y="26"/>
                    </a:lnTo>
                    <a:lnTo>
                      <a:pt x="22" y="22"/>
                    </a:lnTo>
                    <a:lnTo>
                      <a:pt x="22" y="20"/>
                    </a:lnTo>
                    <a:lnTo>
                      <a:pt x="26" y="20"/>
                    </a:lnTo>
                    <a:lnTo>
                      <a:pt x="30" y="16"/>
                    </a:lnTo>
                    <a:lnTo>
                      <a:pt x="34" y="16"/>
                    </a:lnTo>
                    <a:lnTo>
                      <a:pt x="34" y="12"/>
                    </a:lnTo>
                    <a:lnTo>
                      <a:pt x="34" y="8"/>
                    </a:lnTo>
                    <a:lnTo>
                      <a:pt x="34" y="4"/>
                    </a:lnTo>
                    <a:lnTo>
                      <a:pt x="34" y="0"/>
                    </a:lnTo>
                    <a:lnTo>
                      <a:pt x="34" y="4"/>
                    </a:lnTo>
                    <a:lnTo>
                      <a:pt x="38" y="4"/>
                    </a:lnTo>
                    <a:lnTo>
                      <a:pt x="42" y="4"/>
                    </a:lnTo>
                    <a:lnTo>
                      <a:pt x="42" y="8"/>
                    </a:lnTo>
                    <a:lnTo>
                      <a:pt x="44" y="8"/>
                    </a:lnTo>
                    <a:lnTo>
                      <a:pt x="48" y="8"/>
                    </a:lnTo>
                    <a:lnTo>
                      <a:pt x="52" y="8"/>
                    </a:lnTo>
                    <a:lnTo>
                      <a:pt x="56" y="8"/>
                    </a:lnTo>
                    <a:lnTo>
                      <a:pt x="56" y="4"/>
                    </a:lnTo>
                    <a:lnTo>
                      <a:pt x="60" y="4"/>
                    </a:lnTo>
                    <a:lnTo>
                      <a:pt x="60" y="8"/>
                    </a:lnTo>
                    <a:lnTo>
                      <a:pt x="64" y="8"/>
                    </a:lnTo>
                    <a:lnTo>
                      <a:pt x="68" y="8"/>
                    </a:lnTo>
                    <a:lnTo>
                      <a:pt x="68" y="8"/>
                    </a:lnTo>
                    <a:lnTo>
                      <a:pt x="68"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7" name="Freeform 154">
                <a:extLst>
                  <a:ext uri="{FF2B5EF4-FFF2-40B4-BE49-F238E27FC236}">
                    <a16:creationId xmlns:a16="http://schemas.microsoft.com/office/drawing/2014/main" id="{B80868FF-F122-403E-B29E-AFE4627D5744}"/>
                  </a:ext>
                </a:extLst>
              </p:cNvPr>
              <p:cNvSpPr>
                <a:spLocks noEditPoints="1"/>
              </p:cNvSpPr>
              <p:nvPr/>
            </p:nvSpPr>
            <p:spPr bwMode="auto">
              <a:xfrm>
                <a:off x="5421290" y="10381363"/>
                <a:ext cx="181229" cy="421705"/>
              </a:xfrm>
              <a:custGeom>
                <a:avLst/>
                <a:gdLst>
                  <a:gd name="T0" fmla="*/ 70 w 104"/>
                  <a:gd name="T1" fmla="*/ 26 h 242"/>
                  <a:gd name="T2" fmla="*/ 74 w 104"/>
                  <a:gd name="T3" fmla="*/ 152 h 242"/>
                  <a:gd name="T4" fmla="*/ 70 w 104"/>
                  <a:gd name="T5" fmla="*/ 168 h 242"/>
                  <a:gd name="T6" fmla="*/ 66 w 104"/>
                  <a:gd name="T7" fmla="*/ 182 h 242"/>
                  <a:gd name="T8" fmla="*/ 62 w 104"/>
                  <a:gd name="T9" fmla="*/ 194 h 242"/>
                  <a:gd name="T10" fmla="*/ 62 w 104"/>
                  <a:gd name="T11" fmla="*/ 208 h 242"/>
                  <a:gd name="T12" fmla="*/ 60 w 104"/>
                  <a:gd name="T13" fmla="*/ 220 h 242"/>
                  <a:gd name="T14" fmla="*/ 52 w 104"/>
                  <a:gd name="T15" fmla="*/ 232 h 242"/>
                  <a:gd name="T16" fmla="*/ 36 w 104"/>
                  <a:gd name="T17" fmla="*/ 236 h 242"/>
                  <a:gd name="T18" fmla="*/ 30 w 104"/>
                  <a:gd name="T19" fmla="*/ 242 h 242"/>
                  <a:gd name="T20" fmla="*/ 22 w 104"/>
                  <a:gd name="T21" fmla="*/ 236 h 242"/>
                  <a:gd name="T22" fmla="*/ 14 w 104"/>
                  <a:gd name="T23" fmla="*/ 236 h 242"/>
                  <a:gd name="T24" fmla="*/ 10 w 104"/>
                  <a:gd name="T25" fmla="*/ 224 h 242"/>
                  <a:gd name="T26" fmla="*/ 6 w 104"/>
                  <a:gd name="T27" fmla="*/ 208 h 242"/>
                  <a:gd name="T28" fmla="*/ 2 w 104"/>
                  <a:gd name="T29" fmla="*/ 198 h 242"/>
                  <a:gd name="T30" fmla="*/ 0 w 104"/>
                  <a:gd name="T31" fmla="*/ 186 h 242"/>
                  <a:gd name="T32" fmla="*/ 0 w 104"/>
                  <a:gd name="T33" fmla="*/ 172 h 242"/>
                  <a:gd name="T34" fmla="*/ 6 w 104"/>
                  <a:gd name="T35" fmla="*/ 164 h 242"/>
                  <a:gd name="T36" fmla="*/ 10 w 104"/>
                  <a:gd name="T37" fmla="*/ 152 h 242"/>
                  <a:gd name="T38" fmla="*/ 18 w 104"/>
                  <a:gd name="T39" fmla="*/ 138 h 242"/>
                  <a:gd name="T40" fmla="*/ 14 w 104"/>
                  <a:gd name="T41" fmla="*/ 130 h 242"/>
                  <a:gd name="T42" fmla="*/ 14 w 104"/>
                  <a:gd name="T43" fmla="*/ 116 h 242"/>
                  <a:gd name="T44" fmla="*/ 10 w 104"/>
                  <a:gd name="T45" fmla="*/ 104 h 242"/>
                  <a:gd name="T46" fmla="*/ 14 w 104"/>
                  <a:gd name="T47" fmla="*/ 94 h 242"/>
                  <a:gd name="T48" fmla="*/ 18 w 104"/>
                  <a:gd name="T49" fmla="*/ 82 h 242"/>
                  <a:gd name="T50" fmla="*/ 22 w 104"/>
                  <a:gd name="T51" fmla="*/ 74 h 242"/>
                  <a:gd name="T52" fmla="*/ 30 w 104"/>
                  <a:gd name="T53" fmla="*/ 74 h 242"/>
                  <a:gd name="T54" fmla="*/ 32 w 104"/>
                  <a:gd name="T55" fmla="*/ 70 h 242"/>
                  <a:gd name="T56" fmla="*/ 40 w 104"/>
                  <a:gd name="T57" fmla="*/ 70 h 242"/>
                  <a:gd name="T58" fmla="*/ 44 w 104"/>
                  <a:gd name="T59" fmla="*/ 70 h 242"/>
                  <a:gd name="T60" fmla="*/ 48 w 104"/>
                  <a:gd name="T61" fmla="*/ 60 h 242"/>
                  <a:gd name="T62" fmla="*/ 52 w 104"/>
                  <a:gd name="T63" fmla="*/ 64 h 242"/>
                  <a:gd name="T64" fmla="*/ 60 w 104"/>
                  <a:gd name="T65" fmla="*/ 52 h 242"/>
                  <a:gd name="T66" fmla="*/ 60 w 104"/>
                  <a:gd name="T67" fmla="*/ 52 h 242"/>
                  <a:gd name="T68" fmla="*/ 66 w 104"/>
                  <a:gd name="T69" fmla="*/ 48 h 242"/>
                  <a:gd name="T70" fmla="*/ 62 w 104"/>
                  <a:gd name="T71" fmla="*/ 44 h 242"/>
                  <a:gd name="T72" fmla="*/ 66 w 104"/>
                  <a:gd name="T73" fmla="*/ 40 h 242"/>
                  <a:gd name="T74" fmla="*/ 70 w 104"/>
                  <a:gd name="T75" fmla="*/ 30 h 242"/>
                  <a:gd name="T76" fmla="*/ 74 w 104"/>
                  <a:gd name="T77" fmla="*/ 30 h 242"/>
                  <a:gd name="T78" fmla="*/ 78 w 104"/>
                  <a:gd name="T79" fmla="*/ 18 h 242"/>
                  <a:gd name="T80" fmla="*/ 82 w 104"/>
                  <a:gd name="T81" fmla="*/ 10 h 242"/>
                  <a:gd name="T82" fmla="*/ 82 w 104"/>
                  <a:gd name="T83" fmla="*/ 4 h 242"/>
                  <a:gd name="T84" fmla="*/ 86 w 104"/>
                  <a:gd name="T85" fmla="*/ 8 h 242"/>
                  <a:gd name="T86" fmla="*/ 88 w 104"/>
                  <a:gd name="T87" fmla="*/ 10 h 242"/>
                  <a:gd name="T88" fmla="*/ 96 w 104"/>
                  <a:gd name="T89" fmla="*/ 18 h 242"/>
                  <a:gd name="T90" fmla="*/ 96 w 104"/>
                  <a:gd name="T91" fmla="*/ 26 h 242"/>
                  <a:gd name="T92" fmla="*/ 96 w 104"/>
                  <a:gd name="T93" fmla="*/ 40 h 242"/>
                  <a:gd name="T94" fmla="*/ 100 w 104"/>
                  <a:gd name="T95" fmla="*/ 48 h 242"/>
                  <a:gd name="T96" fmla="*/ 100 w 104"/>
                  <a:gd name="T97" fmla="*/ 64 h 242"/>
                  <a:gd name="T98" fmla="*/ 96 w 104"/>
                  <a:gd name="T99" fmla="*/ 66 h 242"/>
                  <a:gd name="T100" fmla="*/ 92 w 104"/>
                  <a:gd name="T101" fmla="*/ 66 h 242"/>
                  <a:gd name="T102" fmla="*/ 92 w 104"/>
                  <a:gd name="T103" fmla="*/ 82 h 242"/>
                  <a:gd name="T104" fmla="*/ 88 w 104"/>
                  <a:gd name="T105" fmla="*/ 94 h 242"/>
                  <a:gd name="T106" fmla="*/ 88 w 104"/>
                  <a:gd name="T107" fmla="*/ 108 h 242"/>
                  <a:gd name="T108" fmla="*/ 86 w 104"/>
                  <a:gd name="T109" fmla="*/ 122 h 242"/>
                  <a:gd name="T110" fmla="*/ 82 w 104"/>
                  <a:gd name="T111" fmla="*/ 134 h 242"/>
                  <a:gd name="T112" fmla="*/ 78 w 104"/>
                  <a:gd name="T113" fmla="*/ 146 h 242"/>
                  <a:gd name="T114" fmla="*/ 74 w 104"/>
                  <a:gd name="T115" fmla="*/ 150 h 242"/>
                  <a:gd name="T116" fmla="*/ 96 w 104"/>
                  <a:gd name="T117" fmla="*/ 9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242">
                    <a:moveTo>
                      <a:pt x="70" y="26"/>
                    </a:moveTo>
                    <a:lnTo>
                      <a:pt x="70" y="22"/>
                    </a:lnTo>
                    <a:lnTo>
                      <a:pt x="74" y="26"/>
                    </a:lnTo>
                    <a:lnTo>
                      <a:pt x="70" y="26"/>
                    </a:lnTo>
                    <a:lnTo>
                      <a:pt x="70" y="26"/>
                    </a:lnTo>
                    <a:lnTo>
                      <a:pt x="70" y="26"/>
                    </a:lnTo>
                    <a:close/>
                    <a:moveTo>
                      <a:pt x="74" y="150"/>
                    </a:moveTo>
                    <a:lnTo>
                      <a:pt x="74" y="152"/>
                    </a:lnTo>
                    <a:lnTo>
                      <a:pt x="74" y="156"/>
                    </a:lnTo>
                    <a:lnTo>
                      <a:pt x="74" y="160"/>
                    </a:lnTo>
                    <a:lnTo>
                      <a:pt x="74" y="164"/>
                    </a:lnTo>
                    <a:lnTo>
                      <a:pt x="70" y="168"/>
                    </a:lnTo>
                    <a:lnTo>
                      <a:pt x="70" y="172"/>
                    </a:lnTo>
                    <a:lnTo>
                      <a:pt x="70" y="176"/>
                    </a:lnTo>
                    <a:lnTo>
                      <a:pt x="66" y="180"/>
                    </a:lnTo>
                    <a:lnTo>
                      <a:pt x="66" y="182"/>
                    </a:lnTo>
                    <a:lnTo>
                      <a:pt x="66" y="186"/>
                    </a:lnTo>
                    <a:lnTo>
                      <a:pt x="66" y="190"/>
                    </a:lnTo>
                    <a:lnTo>
                      <a:pt x="66" y="194"/>
                    </a:lnTo>
                    <a:lnTo>
                      <a:pt x="62" y="194"/>
                    </a:lnTo>
                    <a:lnTo>
                      <a:pt x="62" y="198"/>
                    </a:lnTo>
                    <a:lnTo>
                      <a:pt x="62" y="202"/>
                    </a:lnTo>
                    <a:lnTo>
                      <a:pt x="62" y="206"/>
                    </a:lnTo>
                    <a:lnTo>
                      <a:pt x="62" y="208"/>
                    </a:lnTo>
                    <a:lnTo>
                      <a:pt x="60" y="208"/>
                    </a:lnTo>
                    <a:lnTo>
                      <a:pt x="60" y="212"/>
                    </a:lnTo>
                    <a:lnTo>
                      <a:pt x="60" y="216"/>
                    </a:lnTo>
                    <a:lnTo>
                      <a:pt x="60" y="220"/>
                    </a:lnTo>
                    <a:lnTo>
                      <a:pt x="56" y="224"/>
                    </a:lnTo>
                    <a:lnTo>
                      <a:pt x="56" y="228"/>
                    </a:lnTo>
                    <a:lnTo>
                      <a:pt x="56" y="232"/>
                    </a:lnTo>
                    <a:lnTo>
                      <a:pt x="52" y="232"/>
                    </a:lnTo>
                    <a:lnTo>
                      <a:pt x="48" y="236"/>
                    </a:lnTo>
                    <a:lnTo>
                      <a:pt x="44" y="236"/>
                    </a:lnTo>
                    <a:lnTo>
                      <a:pt x="40" y="236"/>
                    </a:lnTo>
                    <a:lnTo>
                      <a:pt x="36" y="236"/>
                    </a:lnTo>
                    <a:lnTo>
                      <a:pt x="36" y="238"/>
                    </a:lnTo>
                    <a:lnTo>
                      <a:pt x="32" y="238"/>
                    </a:lnTo>
                    <a:lnTo>
                      <a:pt x="32" y="242"/>
                    </a:lnTo>
                    <a:lnTo>
                      <a:pt x="30" y="242"/>
                    </a:lnTo>
                    <a:lnTo>
                      <a:pt x="26" y="242"/>
                    </a:lnTo>
                    <a:lnTo>
                      <a:pt x="26" y="238"/>
                    </a:lnTo>
                    <a:lnTo>
                      <a:pt x="22" y="238"/>
                    </a:lnTo>
                    <a:lnTo>
                      <a:pt x="22" y="236"/>
                    </a:lnTo>
                    <a:lnTo>
                      <a:pt x="18" y="236"/>
                    </a:lnTo>
                    <a:lnTo>
                      <a:pt x="14" y="236"/>
                    </a:lnTo>
                    <a:lnTo>
                      <a:pt x="18" y="236"/>
                    </a:lnTo>
                    <a:lnTo>
                      <a:pt x="14" y="236"/>
                    </a:lnTo>
                    <a:lnTo>
                      <a:pt x="14" y="232"/>
                    </a:lnTo>
                    <a:lnTo>
                      <a:pt x="10" y="232"/>
                    </a:lnTo>
                    <a:lnTo>
                      <a:pt x="10" y="228"/>
                    </a:lnTo>
                    <a:lnTo>
                      <a:pt x="10" y="224"/>
                    </a:lnTo>
                    <a:lnTo>
                      <a:pt x="6" y="220"/>
                    </a:lnTo>
                    <a:lnTo>
                      <a:pt x="6" y="216"/>
                    </a:lnTo>
                    <a:lnTo>
                      <a:pt x="6" y="212"/>
                    </a:lnTo>
                    <a:lnTo>
                      <a:pt x="6" y="208"/>
                    </a:lnTo>
                    <a:lnTo>
                      <a:pt x="6" y="206"/>
                    </a:lnTo>
                    <a:lnTo>
                      <a:pt x="6" y="202"/>
                    </a:lnTo>
                    <a:lnTo>
                      <a:pt x="2" y="202"/>
                    </a:lnTo>
                    <a:lnTo>
                      <a:pt x="2" y="198"/>
                    </a:lnTo>
                    <a:lnTo>
                      <a:pt x="2" y="194"/>
                    </a:lnTo>
                    <a:lnTo>
                      <a:pt x="2" y="190"/>
                    </a:lnTo>
                    <a:lnTo>
                      <a:pt x="0" y="190"/>
                    </a:lnTo>
                    <a:lnTo>
                      <a:pt x="0" y="186"/>
                    </a:lnTo>
                    <a:lnTo>
                      <a:pt x="0" y="182"/>
                    </a:lnTo>
                    <a:lnTo>
                      <a:pt x="0" y="180"/>
                    </a:lnTo>
                    <a:lnTo>
                      <a:pt x="0" y="176"/>
                    </a:lnTo>
                    <a:lnTo>
                      <a:pt x="0" y="172"/>
                    </a:lnTo>
                    <a:lnTo>
                      <a:pt x="2" y="172"/>
                    </a:lnTo>
                    <a:lnTo>
                      <a:pt x="2" y="168"/>
                    </a:lnTo>
                    <a:lnTo>
                      <a:pt x="2" y="164"/>
                    </a:lnTo>
                    <a:lnTo>
                      <a:pt x="6" y="164"/>
                    </a:lnTo>
                    <a:lnTo>
                      <a:pt x="6" y="160"/>
                    </a:lnTo>
                    <a:lnTo>
                      <a:pt x="10" y="160"/>
                    </a:lnTo>
                    <a:lnTo>
                      <a:pt x="10" y="156"/>
                    </a:lnTo>
                    <a:lnTo>
                      <a:pt x="10" y="152"/>
                    </a:lnTo>
                    <a:lnTo>
                      <a:pt x="14" y="150"/>
                    </a:lnTo>
                    <a:lnTo>
                      <a:pt x="14" y="146"/>
                    </a:lnTo>
                    <a:lnTo>
                      <a:pt x="18" y="142"/>
                    </a:lnTo>
                    <a:lnTo>
                      <a:pt x="18" y="138"/>
                    </a:lnTo>
                    <a:lnTo>
                      <a:pt x="14" y="138"/>
                    </a:lnTo>
                    <a:lnTo>
                      <a:pt x="18" y="134"/>
                    </a:lnTo>
                    <a:lnTo>
                      <a:pt x="18" y="130"/>
                    </a:lnTo>
                    <a:lnTo>
                      <a:pt x="14" y="130"/>
                    </a:lnTo>
                    <a:lnTo>
                      <a:pt x="14" y="126"/>
                    </a:lnTo>
                    <a:lnTo>
                      <a:pt x="14" y="122"/>
                    </a:lnTo>
                    <a:lnTo>
                      <a:pt x="14" y="120"/>
                    </a:lnTo>
                    <a:lnTo>
                      <a:pt x="14" y="116"/>
                    </a:lnTo>
                    <a:lnTo>
                      <a:pt x="10" y="116"/>
                    </a:lnTo>
                    <a:lnTo>
                      <a:pt x="10" y="112"/>
                    </a:lnTo>
                    <a:lnTo>
                      <a:pt x="10" y="108"/>
                    </a:lnTo>
                    <a:lnTo>
                      <a:pt x="10" y="104"/>
                    </a:lnTo>
                    <a:lnTo>
                      <a:pt x="10" y="100"/>
                    </a:lnTo>
                    <a:lnTo>
                      <a:pt x="10" y="96"/>
                    </a:lnTo>
                    <a:lnTo>
                      <a:pt x="10" y="94"/>
                    </a:lnTo>
                    <a:lnTo>
                      <a:pt x="14" y="94"/>
                    </a:lnTo>
                    <a:lnTo>
                      <a:pt x="14" y="90"/>
                    </a:lnTo>
                    <a:lnTo>
                      <a:pt x="14" y="86"/>
                    </a:lnTo>
                    <a:lnTo>
                      <a:pt x="18" y="86"/>
                    </a:lnTo>
                    <a:lnTo>
                      <a:pt x="18" y="82"/>
                    </a:lnTo>
                    <a:lnTo>
                      <a:pt x="18" y="78"/>
                    </a:lnTo>
                    <a:lnTo>
                      <a:pt x="14" y="78"/>
                    </a:lnTo>
                    <a:lnTo>
                      <a:pt x="18" y="74"/>
                    </a:lnTo>
                    <a:lnTo>
                      <a:pt x="22" y="74"/>
                    </a:lnTo>
                    <a:lnTo>
                      <a:pt x="26" y="74"/>
                    </a:lnTo>
                    <a:lnTo>
                      <a:pt x="26" y="70"/>
                    </a:lnTo>
                    <a:lnTo>
                      <a:pt x="30" y="70"/>
                    </a:lnTo>
                    <a:lnTo>
                      <a:pt x="30" y="74"/>
                    </a:lnTo>
                    <a:lnTo>
                      <a:pt x="30" y="70"/>
                    </a:lnTo>
                    <a:lnTo>
                      <a:pt x="32" y="70"/>
                    </a:lnTo>
                    <a:lnTo>
                      <a:pt x="32" y="74"/>
                    </a:lnTo>
                    <a:lnTo>
                      <a:pt x="32" y="70"/>
                    </a:lnTo>
                    <a:lnTo>
                      <a:pt x="32" y="66"/>
                    </a:lnTo>
                    <a:lnTo>
                      <a:pt x="36" y="66"/>
                    </a:lnTo>
                    <a:lnTo>
                      <a:pt x="36" y="70"/>
                    </a:lnTo>
                    <a:lnTo>
                      <a:pt x="40" y="70"/>
                    </a:lnTo>
                    <a:lnTo>
                      <a:pt x="40" y="66"/>
                    </a:lnTo>
                    <a:lnTo>
                      <a:pt x="44" y="66"/>
                    </a:lnTo>
                    <a:lnTo>
                      <a:pt x="40" y="66"/>
                    </a:lnTo>
                    <a:lnTo>
                      <a:pt x="44" y="70"/>
                    </a:lnTo>
                    <a:lnTo>
                      <a:pt x="44" y="66"/>
                    </a:lnTo>
                    <a:lnTo>
                      <a:pt x="44" y="64"/>
                    </a:lnTo>
                    <a:lnTo>
                      <a:pt x="48" y="64"/>
                    </a:lnTo>
                    <a:lnTo>
                      <a:pt x="48" y="60"/>
                    </a:lnTo>
                    <a:lnTo>
                      <a:pt x="52" y="60"/>
                    </a:lnTo>
                    <a:lnTo>
                      <a:pt x="56" y="60"/>
                    </a:lnTo>
                    <a:lnTo>
                      <a:pt x="52" y="60"/>
                    </a:lnTo>
                    <a:lnTo>
                      <a:pt x="52" y="64"/>
                    </a:lnTo>
                    <a:lnTo>
                      <a:pt x="56" y="64"/>
                    </a:lnTo>
                    <a:lnTo>
                      <a:pt x="56" y="60"/>
                    </a:lnTo>
                    <a:lnTo>
                      <a:pt x="56" y="56"/>
                    </a:lnTo>
                    <a:lnTo>
                      <a:pt x="60" y="52"/>
                    </a:lnTo>
                    <a:lnTo>
                      <a:pt x="56" y="52"/>
                    </a:lnTo>
                    <a:lnTo>
                      <a:pt x="60" y="52"/>
                    </a:lnTo>
                    <a:lnTo>
                      <a:pt x="60" y="48"/>
                    </a:lnTo>
                    <a:lnTo>
                      <a:pt x="60" y="52"/>
                    </a:lnTo>
                    <a:lnTo>
                      <a:pt x="60" y="56"/>
                    </a:lnTo>
                    <a:lnTo>
                      <a:pt x="62" y="52"/>
                    </a:lnTo>
                    <a:lnTo>
                      <a:pt x="62" y="48"/>
                    </a:lnTo>
                    <a:lnTo>
                      <a:pt x="66" y="48"/>
                    </a:lnTo>
                    <a:lnTo>
                      <a:pt x="66" y="52"/>
                    </a:lnTo>
                    <a:lnTo>
                      <a:pt x="66" y="48"/>
                    </a:lnTo>
                    <a:lnTo>
                      <a:pt x="62" y="48"/>
                    </a:lnTo>
                    <a:lnTo>
                      <a:pt x="62" y="44"/>
                    </a:lnTo>
                    <a:lnTo>
                      <a:pt x="62" y="40"/>
                    </a:lnTo>
                    <a:lnTo>
                      <a:pt x="66" y="40"/>
                    </a:lnTo>
                    <a:lnTo>
                      <a:pt x="66" y="38"/>
                    </a:lnTo>
                    <a:lnTo>
                      <a:pt x="66" y="40"/>
                    </a:lnTo>
                    <a:lnTo>
                      <a:pt x="66" y="38"/>
                    </a:lnTo>
                    <a:lnTo>
                      <a:pt x="66" y="34"/>
                    </a:lnTo>
                    <a:lnTo>
                      <a:pt x="66" y="30"/>
                    </a:lnTo>
                    <a:lnTo>
                      <a:pt x="70" y="30"/>
                    </a:lnTo>
                    <a:lnTo>
                      <a:pt x="70" y="34"/>
                    </a:lnTo>
                    <a:lnTo>
                      <a:pt x="74" y="30"/>
                    </a:lnTo>
                    <a:lnTo>
                      <a:pt x="70" y="30"/>
                    </a:lnTo>
                    <a:lnTo>
                      <a:pt x="74" y="30"/>
                    </a:lnTo>
                    <a:lnTo>
                      <a:pt x="74" y="26"/>
                    </a:lnTo>
                    <a:lnTo>
                      <a:pt x="78" y="26"/>
                    </a:lnTo>
                    <a:lnTo>
                      <a:pt x="78" y="22"/>
                    </a:lnTo>
                    <a:lnTo>
                      <a:pt x="78" y="18"/>
                    </a:lnTo>
                    <a:lnTo>
                      <a:pt x="82" y="18"/>
                    </a:lnTo>
                    <a:lnTo>
                      <a:pt x="82" y="14"/>
                    </a:lnTo>
                    <a:lnTo>
                      <a:pt x="78" y="10"/>
                    </a:lnTo>
                    <a:lnTo>
                      <a:pt x="82" y="10"/>
                    </a:lnTo>
                    <a:lnTo>
                      <a:pt x="82" y="8"/>
                    </a:lnTo>
                    <a:lnTo>
                      <a:pt x="86" y="8"/>
                    </a:lnTo>
                    <a:lnTo>
                      <a:pt x="86" y="4"/>
                    </a:lnTo>
                    <a:lnTo>
                      <a:pt x="82" y="4"/>
                    </a:lnTo>
                    <a:lnTo>
                      <a:pt x="86" y="4"/>
                    </a:lnTo>
                    <a:lnTo>
                      <a:pt x="86" y="0"/>
                    </a:lnTo>
                    <a:lnTo>
                      <a:pt x="86" y="4"/>
                    </a:lnTo>
                    <a:lnTo>
                      <a:pt x="86" y="8"/>
                    </a:lnTo>
                    <a:lnTo>
                      <a:pt x="86" y="4"/>
                    </a:lnTo>
                    <a:lnTo>
                      <a:pt x="86" y="8"/>
                    </a:lnTo>
                    <a:lnTo>
                      <a:pt x="88" y="8"/>
                    </a:lnTo>
                    <a:lnTo>
                      <a:pt x="88" y="10"/>
                    </a:lnTo>
                    <a:lnTo>
                      <a:pt x="88" y="14"/>
                    </a:lnTo>
                    <a:lnTo>
                      <a:pt x="92" y="14"/>
                    </a:lnTo>
                    <a:lnTo>
                      <a:pt x="92" y="18"/>
                    </a:lnTo>
                    <a:lnTo>
                      <a:pt x="96" y="18"/>
                    </a:lnTo>
                    <a:lnTo>
                      <a:pt x="96" y="22"/>
                    </a:lnTo>
                    <a:lnTo>
                      <a:pt x="92" y="22"/>
                    </a:lnTo>
                    <a:lnTo>
                      <a:pt x="96" y="22"/>
                    </a:lnTo>
                    <a:lnTo>
                      <a:pt x="96" y="26"/>
                    </a:lnTo>
                    <a:lnTo>
                      <a:pt x="96" y="30"/>
                    </a:lnTo>
                    <a:lnTo>
                      <a:pt x="96" y="34"/>
                    </a:lnTo>
                    <a:lnTo>
                      <a:pt x="96" y="38"/>
                    </a:lnTo>
                    <a:lnTo>
                      <a:pt x="96" y="40"/>
                    </a:lnTo>
                    <a:lnTo>
                      <a:pt x="100" y="40"/>
                    </a:lnTo>
                    <a:lnTo>
                      <a:pt x="100" y="44"/>
                    </a:lnTo>
                    <a:lnTo>
                      <a:pt x="96" y="44"/>
                    </a:lnTo>
                    <a:lnTo>
                      <a:pt x="100" y="48"/>
                    </a:lnTo>
                    <a:lnTo>
                      <a:pt x="100" y="52"/>
                    </a:lnTo>
                    <a:lnTo>
                      <a:pt x="100" y="56"/>
                    </a:lnTo>
                    <a:lnTo>
                      <a:pt x="104" y="60"/>
                    </a:lnTo>
                    <a:lnTo>
                      <a:pt x="100" y="64"/>
                    </a:lnTo>
                    <a:lnTo>
                      <a:pt x="100" y="66"/>
                    </a:lnTo>
                    <a:lnTo>
                      <a:pt x="100" y="70"/>
                    </a:lnTo>
                    <a:lnTo>
                      <a:pt x="96" y="70"/>
                    </a:lnTo>
                    <a:lnTo>
                      <a:pt x="96" y="66"/>
                    </a:lnTo>
                    <a:lnTo>
                      <a:pt x="92" y="64"/>
                    </a:lnTo>
                    <a:lnTo>
                      <a:pt x="88" y="64"/>
                    </a:lnTo>
                    <a:lnTo>
                      <a:pt x="88" y="66"/>
                    </a:lnTo>
                    <a:lnTo>
                      <a:pt x="92" y="66"/>
                    </a:lnTo>
                    <a:lnTo>
                      <a:pt x="92" y="70"/>
                    </a:lnTo>
                    <a:lnTo>
                      <a:pt x="92" y="74"/>
                    </a:lnTo>
                    <a:lnTo>
                      <a:pt x="92" y="78"/>
                    </a:lnTo>
                    <a:lnTo>
                      <a:pt x="92" y="82"/>
                    </a:lnTo>
                    <a:lnTo>
                      <a:pt x="92" y="86"/>
                    </a:lnTo>
                    <a:lnTo>
                      <a:pt x="88" y="86"/>
                    </a:lnTo>
                    <a:lnTo>
                      <a:pt x="88" y="90"/>
                    </a:lnTo>
                    <a:lnTo>
                      <a:pt x="88" y="94"/>
                    </a:lnTo>
                    <a:lnTo>
                      <a:pt x="88" y="96"/>
                    </a:lnTo>
                    <a:lnTo>
                      <a:pt x="88" y="100"/>
                    </a:lnTo>
                    <a:lnTo>
                      <a:pt x="88" y="104"/>
                    </a:lnTo>
                    <a:lnTo>
                      <a:pt x="88" y="108"/>
                    </a:lnTo>
                    <a:lnTo>
                      <a:pt x="86" y="112"/>
                    </a:lnTo>
                    <a:lnTo>
                      <a:pt x="86" y="116"/>
                    </a:lnTo>
                    <a:lnTo>
                      <a:pt x="86" y="120"/>
                    </a:lnTo>
                    <a:lnTo>
                      <a:pt x="86" y="122"/>
                    </a:lnTo>
                    <a:lnTo>
                      <a:pt x="82" y="122"/>
                    </a:lnTo>
                    <a:lnTo>
                      <a:pt x="82" y="126"/>
                    </a:lnTo>
                    <a:lnTo>
                      <a:pt x="82" y="130"/>
                    </a:lnTo>
                    <a:lnTo>
                      <a:pt x="82" y="134"/>
                    </a:lnTo>
                    <a:lnTo>
                      <a:pt x="78" y="134"/>
                    </a:lnTo>
                    <a:lnTo>
                      <a:pt x="78" y="138"/>
                    </a:lnTo>
                    <a:lnTo>
                      <a:pt x="78" y="142"/>
                    </a:lnTo>
                    <a:lnTo>
                      <a:pt x="78" y="146"/>
                    </a:lnTo>
                    <a:lnTo>
                      <a:pt x="78" y="150"/>
                    </a:lnTo>
                    <a:lnTo>
                      <a:pt x="74" y="150"/>
                    </a:lnTo>
                    <a:lnTo>
                      <a:pt x="74" y="150"/>
                    </a:lnTo>
                    <a:lnTo>
                      <a:pt x="74" y="150"/>
                    </a:lnTo>
                    <a:close/>
                    <a:moveTo>
                      <a:pt x="92" y="90"/>
                    </a:moveTo>
                    <a:lnTo>
                      <a:pt x="92" y="86"/>
                    </a:lnTo>
                    <a:lnTo>
                      <a:pt x="96" y="86"/>
                    </a:lnTo>
                    <a:lnTo>
                      <a:pt x="96" y="90"/>
                    </a:lnTo>
                    <a:lnTo>
                      <a:pt x="92" y="90"/>
                    </a:lnTo>
                    <a:lnTo>
                      <a:pt x="92" y="90"/>
                    </a:lnTo>
                    <a:lnTo>
                      <a:pt x="92" y="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8" name="Freeform 155">
                <a:extLst>
                  <a:ext uri="{FF2B5EF4-FFF2-40B4-BE49-F238E27FC236}">
                    <a16:creationId xmlns:a16="http://schemas.microsoft.com/office/drawing/2014/main" id="{23DC498D-1F4C-441B-8DDC-3AC0454CD672}"/>
                  </a:ext>
                </a:extLst>
              </p:cNvPr>
              <p:cNvSpPr>
                <a:spLocks noEditPoints="1"/>
              </p:cNvSpPr>
              <p:nvPr/>
            </p:nvSpPr>
            <p:spPr bwMode="auto">
              <a:xfrm>
                <a:off x="5159902" y="10308175"/>
                <a:ext cx="76674" cy="233506"/>
              </a:xfrm>
              <a:custGeom>
                <a:avLst/>
                <a:gdLst>
                  <a:gd name="T0" fmla="*/ 4 w 44"/>
                  <a:gd name="T1" fmla="*/ 78 h 134"/>
                  <a:gd name="T2" fmla="*/ 0 w 44"/>
                  <a:gd name="T3" fmla="*/ 72 h 134"/>
                  <a:gd name="T4" fmla="*/ 4 w 44"/>
                  <a:gd name="T5" fmla="*/ 68 h 134"/>
                  <a:gd name="T6" fmla="*/ 4 w 44"/>
                  <a:gd name="T7" fmla="*/ 60 h 134"/>
                  <a:gd name="T8" fmla="*/ 4 w 44"/>
                  <a:gd name="T9" fmla="*/ 56 h 134"/>
                  <a:gd name="T10" fmla="*/ 10 w 44"/>
                  <a:gd name="T11" fmla="*/ 52 h 134"/>
                  <a:gd name="T12" fmla="*/ 10 w 44"/>
                  <a:gd name="T13" fmla="*/ 48 h 134"/>
                  <a:gd name="T14" fmla="*/ 10 w 44"/>
                  <a:gd name="T15" fmla="*/ 48 h 134"/>
                  <a:gd name="T16" fmla="*/ 6 w 44"/>
                  <a:gd name="T17" fmla="*/ 38 h 134"/>
                  <a:gd name="T18" fmla="*/ 10 w 44"/>
                  <a:gd name="T19" fmla="*/ 30 h 134"/>
                  <a:gd name="T20" fmla="*/ 6 w 44"/>
                  <a:gd name="T21" fmla="*/ 26 h 134"/>
                  <a:gd name="T22" fmla="*/ 10 w 44"/>
                  <a:gd name="T23" fmla="*/ 22 h 134"/>
                  <a:gd name="T24" fmla="*/ 14 w 44"/>
                  <a:gd name="T25" fmla="*/ 20 h 134"/>
                  <a:gd name="T26" fmla="*/ 10 w 44"/>
                  <a:gd name="T27" fmla="*/ 16 h 134"/>
                  <a:gd name="T28" fmla="*/ 6 w 44"/>
                  <a:gd name="T29" fmla="*/ 12 h 134"/>
                  <a:gd name="T30" fmla="*/ 6 w 44"/>
                  <a:gd name="T31" fmla="*/ 4 h 134"/>
                  <a:gd name="T32" fmla="*/ 6 w 44"/>
                  <a:gd name="T33" fmla="*/ 4 h 134"/>
                  <a:gd name="T34" fmla="*/ 4 w 44"/>
                  <a:gd name="T35" fmla="*/ 0 h 134"/>
                  <a:gd name="T36" fmla="*/ 4 w 44"/>
                  <a:gd name="T37" fmla="*/ 0 h 134"/>
                  <a:gd name="T38" fmla="*/ 10 w 44"/>
                  <a:gd name="T39" fmla="*/ 0 h 134"/>
                  <a:gd name="T40" fmla="*/ 14 w 44"/>
                  <a:gd name="T41" fmla="*/ 4 h 134"/>
                  <a:gd name="T42" fmla="*/ 18 w 44"/>
                  <a:gd name="T43" fmla="*/ 4 h 134"/>
                  <a:gd name="T44" fmla="*/ 18 w 44"/>
                  <a:gd name="T45" fmla="*/ 0 h 134"/>
                  <a:gd name="T46" fmla="*/ 26 w 44"/>
                  <a:gd name="T47" fmla="*/ 8 h 134"/>
                  <a:gd name="T48" fmla="*/ 26 w 44"/>
                  <a:gd name="T49" fmla="*/ 16 h 134"/>
                  <a:gd name="T50" fmla="*/ 26 w 44"/>
                  <a:gd name="T51" fmla="*/ 20 h 134"/>
                  <a:gd name="T52" fmla="*/ 26 w 44"/>
                  <a:gd name="T53" fmla="*/ 26 h 134"/>
                  <a:gd name="T54" fmla="*/ 30 w 44"/>
                  <a:gd name="T55" fmla="*/ 30 h 134"/>
                  <a:gd name="T56" fmla="*/ 34 w 44"/>
                  <a:gd name="T57" fmla="*/ 38 h 134"/>
                  <a:gd name="T58" fmla="*/ 26 w 44"/>
                  <a:gd name="T59" fmla="*/ 38 h 134"/>
                  <a:gd name="T60" fmla="*/ 26 w 44"/>
                  <a:gd name="T61" fmla="*/ 42 h 134"/>
                  <a:gd name="T62" fmla="*/ 22 w 44"/>
                  <a:gd name="T63" fmla="*/ 48 h 134"/>
                  <a:gd name="T64" fmla="*/ 26 w 44"/>
                  <a:gd name="T65" fmla="*/ 52 h 134"/>
                  <a:gd name="T66" fmla="*/ 26 w 44"/>
                  <a:gd name="T67" fmla="*/ 56 h 134"/>
                  <a:gd name="T68" fmla="*/ 26 w 44"/>
                  <a:gd name="T69" fmla="*/ 68 h 134"/>
                  <a:gd name="T70" fmla="*/ 30 w 44"/>
                  <a:gd name="T71" fmla="*/ 72 h 134"/>
                  <a:gd name="T72" fmla="*/ 40 w 44"/>
                  <a:gd name="T73" fmla="*/ 82 h 134"/>
                  <a:gd name="T74" fmla="*/ 44 w 44"/>
                  <a:gd name="T75" fmla="*/ 94 h 134"/>
                  <a:gd name="T76" fmla="*/ 44 w 44"/>
                  <a:gd name="T77" fmla="*/ 102 h 134"/>
                  <a:gd name="T78" fmla="*/ 44 w 44"/>
                  <a:gd name="T79" fmla="*/ 112 h 134"/>
                  <a:gd name="T80" fmla="*/ 40 w 44"/>
                  <a:gd name="T81" fmla="*/ 116 h 134"/>
                  <a:gd name="T82" fmla="*/ 38 w 44"/>
                  <a:gd name="T83" fmla="*/ 124 h 134"/>
                  <a:gd name="T84" fmla="*/ 38 w 44"/>
                  <a:gd name="T85" fmla="*/ 124 h 134"/>
                  <a:gd name="T86" fmla="*/ 38 w 44"/>
                  <a:gd name="T87" fmla="*/ 132 h 134"/>
                  <a:gd name="T88" fmla="*/ 34 w 44"/>
                  <a:gd name="T89" fmla="*/ 132 h 134"/>
                  <a:gd name="T90" fmla="*/ 34 w 44"/>
                  <a:gd name="T91" fmla="*/ 128 h 134"/>
                  <a:gd name="T92" fmla="*/ 30 w 44"/>
                  <a:gd name="T93" fmla="*/ 124 h 134"/>
                  <a:gd name="T94" fmla="*/ 26 w 44"/>
                  <a:gd name="T95" fmla="*/ 120 h 134"/>
                  <a:gd name="T96" fmla="*/ 26 w 44"/>
                  <a:gd name="T97" fmla="*/ 116 h 134"/>
                  <a:gd name="T98" fmla="*/ 22 w 44"/>
                  <a:gd name="T99" fmla="*/ 112 h 134"/>
                  <a:gd name="T100" fmla="*/ 22 w 44"/>
                  <a:gd name="T101" fmla="*/ 108 h 134"/>
                  <a:gd name="T102" fmla="*/ 26 w 44"/>
                  <a:gd name="T103" fmla="*/ 104 h 134"/>
                  <a:gd name="T104" fmla="*/ 26 w 44"/>
                  <a:gd name="T105" fmla="*/ 102 h 134"/>
                  <a:gd name="T106" fmla="*/ 26 w 44"/>
                  <a:gd name="T107" fmla="*/ 98 h 134"/>
                  <a:gd name="T108" fmla="*/ 26 w 44"/>
                  <a:gd name="T109" fmla="*/ 90 h 134"/>
                  <a:gd name="T110" fmla="*/ 22 w 44"/>
                  <a:gd name="T111" fmla="*/ 86 h 134"/>
                  <a:gd name="T112" fmla="*/ 14 w 44"/>
                  <a:gd name="T113" fmla="*/ 86 h 134"/>
                  <a:gd name="T114" fmla="*/ 6 w 44"/>
                  <a:gd name="T115" fmla="*/ 78 h 134"/>
                  <a:gd name="T116" fmla="*/ 26 w 44"/>
                  <a:gd name="T117" fmla="*/ 46 h 134"/>
                  <a:gd name="T118" fmla="*/ 30 w 44"/>
                  <a:gd name="T119"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 h="134">
                    <a:moveTo>
                      <a:pt x="6" y="78"/>
                    </a:moveTo>
                    <a:lnTo>
                      <a:pt x="6" y="78"/>
                    </a:lnTo>
                    <a:lnTo>
                      <a:pt x="6" y="78"/>
                    </a:lnTo>
                    <a:lnTo>
                      <a:pt x="6" y="78"/>
                    </a:lnTo>
                    <a:lnTo>
                      <a:pt x="6" y="78"/>
                    </a:lnTo>
                    <a:lnTo>
                      <a:pt x="4" y="78"/>
                    </a:lnTo>
                    <a:lnTo>
                      <a:pt x="4" y="76"/>
                    </a:lnTo>
                    <a:lnTo>
                      <a:pt x="4" y="76"/>
                    </a:lnTo>
                    <a:lnTo>
                      <a:pt x="0" y="72"/>
                    </a:lnTo>
                    <a:lnTo>
                      <a:pt x="0" y="72"/>
                    </a:lnTo>
                    <a:lnTo>
                      <a:pt x="0" y="72"/>
                    </a:lnTo>
                    <a:lnTo>
                      <a:pt x="0" y="72"/>
                    </a:lnTo>
                    <a:lnTo>
                      <a:pt x="0" y="72"/>
                    </a:lnTo>
                    <a:lnTo>
                      <a:pt x="0" y="72"/>
                    </a:lnTo>
                    <a:lnTo>
                      <a:pt x="4" y="72"/>
                    </a:lnTo>
                    <a:lnTo>
                      <a:pt x="4" y="72"/>
                    </a:lnTo>
                    <a:lnTo>
                      <a:pt x="4" y="68"/>
                    </a:lnTo>
                    <a:lnTo>
                      <a:pt x="4" y="68"/>
                    </a:lnTo>
                    <a:lnTo>
                      <a:pt x="4" y="64"/>
                    </a:lnTo>
                    <a:lnTo>
                      <a:pt x="4" y="64"/>
                    </a:lnTo>
                    <a:lnTo>
                      <a:pt x="4" y="64"/>
                    </a:lnTo>
                    <a:lnTo>
                      <a:pt x="4" y="60"/>
                    </a:lnTo>
                    <a:lnTo>
                      <a:pt x="4" y="60"/>
                    </a:lnTo>
                    <a:lnTo>
                      <a:pt x="4" y="60"/>
                    </a:lnTo>
                    <a:lnTo>
                      <a:pt x="4" y="60"/>
                    </a:lnTo>
                    <a:lnTo>
                      <a:pt x="4" y="60"/>
                    </a:lnTo>
                    <a:lnTo>
                      <a:pt x="4" y="60"/>
                    </a:lnTo>
                    <a:lnTo>
                      <a:pt x="4" y="60"/>
                    </a:lnTo>
                    <a:lnTo>
                      <a:pt x="4" y="60"/>
                    </a:lnTo>
                    <a:lnTo>
                      <a:pt x="4" y="56"/>
                    </a:lnTo>
                    <a:lnTo>
                      <a:pt x="4" y="52"/>
                    </a:lnTo>
                    <a:lnTo>
                      <a:pt x="4" y="52"/>
                    </a:lnTo>
                    <a:lnTo>
                      <a:pt x="6" y="52"/>
                    </a:lnTo>
                    <a:lnTo>
                      <a:pt x="6" y="52"/>
                    </a:lnTo>
                    <a:lnTo>
                      <a:pt x="6" y="52"/>
                    </a:lnTo>
                    <a:lnTo>
                      <a:pt x="10" y="52"/>
                    </a:lnTo>
                    <a:lnTo>
                      <a:pt x="10" y="52"/>
                    </a:lnTo>
                    <a:lnTo>
                      <a:pt x="10" y="52"/>
                    </a:lnTo>
                    <a:lnTo>
                      <a:pt x="10" y="48"/>
                    </a:lnTo>
                    <a:lnTo>
                      <a:pt x="10" y="48"/>
                    </a:lnTo>
                    <a:lnTo>
                      <a:pt x="10" y="48"/>
                    </a:lnTo>
                    <a:lnTo>
                      <a:pt x="10" y="48"/>
                    </a:lnTo>
                    <a:lnTo>
                      <a:pt x="10" y="48"/>
                    </a:lnTo>
                    <a:lnTo>
                      <a:pt x="10" y="48"/>
                    </a:lnTo>
                    <a:lnTo>
                      <a:pt x="10" y="48"/>
                    </a:lnTo>
                    <a:lnTo>
                      <a:pt x="10" y="48"/>
                    </a:lnTo>
                    <a:lnTo>
                      <a:pt x="10" y="48"/>
                    </a:lnTo>
                    <a:lnTo>
                      <a:pt x="10" y="48"/>
                    </a:lnTo>
                    <a:lnTo>
                      <a:pt x="6" y="46"/>
                    </a:lnTo>
                    <a:lnTo>
                      <a:pt x="6" y="46"/>
                    </a:lnTo>
                    <a:lnTo>
                      <a:pt x="6" y="46"/>
                    </a:lnTo>
                    <a:lnTo>
                      <a:pt x="6" y="42"/>
                    </a:lnTo>
                    <a:lnTo>
                      <a:pt x="6" y="38"/>
                    </a:lnTo>
                    <a:lnTo>
                      <a:pt x="6" y="38"/>
                    </a:lnTo>
                    <a:lnTo>
                      <a:pt x="6" y="38"/>
                    </a:lnTo>
                    <a:lnTo>
                      <a:pt x="6" y="38"/>
                    </a:lnTo>
                    <a:lnTo>
                      <a:pt x="6" y="34"/>
                    </a:lnTo>
                    <a:lnTo>
                      <a:pt x="6" y="34"/>
                    </a:lnTo>
                    <a:lnTo>
                      <a:pt x="6" y="34"/>
                    </a:lnTo>
                    <a:lnTo>
                      <a:pt x="10" y="30"/>
                    </a:lnTo>
                    <a:lnTo>
                      <a:pt x="10" y="30"/>
                    </a:lnTo>
                    <a:lnTo>
                      <a:pt x="10" y="30"/>
                    </a:lnTo>
                    <a:lnTo>
                      <a:pt x="10" y="30"/>
                    </a:lnTo>
                    <a:lnTo>
                      <a:pt x="10" y="30"/>
                    </a:lnTo>
                    <a:lnTo>
                      <a:pt x="10" y="26"/>
                    </a:lnTo>
                    <a:lnTo>
                      <a:pt x="6" y="26"/>
                    </a:lnTo>
                    <a:lnTo>
                      <a:pt x="6" y="22"/>
                    </a:lnTo>
                    <a:lnTo>
                      <a:pt x="10" y="22"/>
                    </a:lnTo>
                    <a:lnTo>
                      <a:pt x="10" y="22"/>
                    </a:lnTo>
                    <a:lnTo>
                      <a:pt x="10" y="22"/>
                    </a:lnTo>
                    <a:lnTo>
                      <a:pt x="10" y="22"/>
                    </a:lnTo>
                    <a:lnTo>
                      <a:pt x="10" y="22"/>
                    </a:lnTo>
                    <a:lnTo>
                      <a:pt x="10" y="22"/>
                    </a:lnTo>
                    <a:lnTo>
                      <a:pt x="10" y="22"/>
                    </a:lnTo>
                    <a:lnTo>
                      <a:pt x="14" y="20"/>
                    </a:lnTo>
                    <a:lnTo>
                      <a:pt x="14" y="20"/>
                    </a:lnTo>
                    <a:lnTo>
                      <a:pt x="14" y="20"/>
                    </a:lnTo>
                    <a:lnTo>
                      <a:pt x="14" y="20"/>
                    </a:lnTo>
                    <a:lnTo>
                      <a:pt x="14" y="20"/>
                    </a:lnTo>
                    <a:lnTo>
                      <a:pt x="14" y="20"/>
                    </a:lnTo>
                    <a:lnTo>
                      <a:pt x="14" y="20"/>
                    </a:lnTo>
                    <a:lnTo>
                      <a:pt x="10" y="16"/>
                    </a:lnTo>
                    <a:lnTo>
                      <a:pt x="10" y="16"/>
                    </a:lnTo>
                    <a:lnTo>
                      <a:pt x="10" y="16"/>
                    </a:lnTo>
                    <a:lnTo>
                      <a:pt x="10" y="16"/>
                    </a:lnTo>
                    <a:lnTo>
                      <a:pt x="10" y="16"/>
                    </a:lnTo>
                    <a:lnTo>
                      <a:pt x="10" y="12"/>
                    </a:lnTo>
                    <a:lnTo>
                      <a:pt x="10" y="12"/>
                    </a:lnTo>
                    <a:lnTo>
                      <a:pt x="10" y="12"/>
                    </a:lnTo>
                    <a:lnTo>
                      <a:pt x="6" y="12"/>
                    </a:lnTo>
                    <a:lnTo>
                      <a:pt x="6" y="8"/>
                    </a:lnTo>
                    <a:lnTo>
                      <a:pt x="10" y="8"/>
                    </a:lnTo>
                    <a:lnTo>
                      <a:pt x="6" y="8"/>
                    </a:lnTo>
                    <a:lnTo>
                      <a:pt x="6" y="4"/>
                    </a:lnTo>
                    <a:lnTo>
                      <a:pt x="6" y="4"/>
                    </a:lnTo>
                    <a:lnTo>
                      <a:pt x="6" y="4"/>
                    </a:lnTo>
                    <a:lnTo>
                      <a:pt x="6" y="4"/>
                    </a:lnTo>
                    <a:lnTo>
                      <a:pt x="6" y="4"/>
                    </a:lnTo>
                    <a:lnTo>
                      <a:pt x="6" y="4"/>
                    </a:lnTo>
                    <a:lnTo>
                      <a:pt x="6" y="4"/>
                    </a:lnTo>
                    <a:lnTo>
                      <a:pt x="6" y="4"/>
                    </a:lnTo>
                    <a:lnTo>
                      <a:pt x="6" y="4"/>
                    </a:lnTo>
                    <a:lnTo>
                      <a:pt x="6" y="4"/>
                    </a:lnTo>
                    <a:lnTo>
                      <a:pt x="4" y="4"/>
                    </a:lnTo>
                    <a:lnTo>
                      <a:pt x="4" y="4"/>
                    </a:lnTo>
                    <a:lnTo>
                      <a:pt x="4" y="0"/>
                    </a:lnTo>
                    <a:lnTo>
                      <a:pt x="4" y="0"/>
                    </a:lnTo>
                    <a:lnTo>
                      <a:pt x="4" y="0"/>
                    </a:lnTo>
                    <a:lnTo>
                      <a:pt x="4" y="0"/>
                    </a:lnTo>
                    <a:lnTo>
                      <a:pt x="4" y="0"/>
                    </a:lnTo>
                    <a:lnTo>
                      <a:pt x="4" y="0"/>
                    </a:lnTo>
                    <a:lnTo>
                      <a:pt x="4" y="0"/>
                    </a:lnTo>
                    <a:lnTo>
                      <a:pt x="4" y="0"/>
                    </a:lnTo>
                    <a:lnTo>
                      <a:pt x="4" y="0"/>
                    </a:lnTo>
                    <a:lnTo>
                      <a:pt x="6" y="0"/>
                    </a:lnTo>
                    <a:lnTo>
                      <a:pt x="6" y="0"/>
                    </a:lnTo>
                    <a:lnTo>
                      <a:pt x="6" y="0"/>
                    </a:lnTo>
                    <a:lnTo>
                      <a:pt x="6" y="0"/>
                    </a:lnTo>
                    <a:lnTo>
                      <a:pt x="10" y="0"/>
                    </a:lnTo>
                    <a:lnTo>
                      <a:pt x="10" y="0"/>
                    </a:lnTo>
                    <a:lnTo>
                      <a:pt x="10" y="4"/>
                    </a:lnTo>
                    <a:lnTo>
                      <a:pt x="10" y="4"/>
                    </a:lnTo>
                    <a:lnTo>
                      <a:pt x="10" y="4"/>
                    </a:lnTo>
                    <a:lnTo>
                      <a:pt x="10" y="4"/>
                    </a:lnTo>
                    <a:lnTo>
                      <a:pt x="10" y="4"/>
                    </a:lnTo>
                    <a:lnTo>
                      <a:pt x="14" y="4"/>
                    </a:lnTo>
                    <a:lnTo>
                      <a:pt x="18" y="4"/>
                    </a:lnTo>
                    <a:lnTo>
                      <a:pt x="18" y="4"/>
                    </a:lnTo>
                    <a:lnTo>
                      <a:pt x="18" y="4"/>
                    </a:lnTo>
                    <a:lnTo>
                      <a:pt x="18" y="4"/>
                    </a:lnTo>
                    <a:lnTo>
                      <a:pt x="18" y="4"/>
                    </a:lnTo>
                    <a:lnTo>
                      <a:pt x="18" y="4"/>
                    </a:lnTo>
                    <a:lnTo>
                      <a:pt x="18" y="0"/>
                    </a:lnTo>
                    <a:lnTo>
                      <a:pt x="18" y="0"/>
                    </a:lnTo>
                    <a:lnTo>
                      <a:pt x="18" y="0"/>
                    </a:lnTo>
                    <a:lnTo>
                      <a:pt x="18" y="0"/>
                    </a:lnTo>
                    <a:lnTo>
                      <a:pt x="18" y="0"/>
                    </a:lnTo>
                    <a:lnTo>
                      <a:pt x="18" y="0"/>
                    </a:lnTo>
                    <a:lnTo>
                      <a:pt x="22" y="0"/>
                    </a:lnTo>
                    <a:lnTo>
                      <a:pt x="22" y="4"/>
                    </a:lnTo>
                    <a:lnTo>
                      <a:pt x="22" y="4"/>
                    </a:lnTo>
                    <a:lnTo>
                      <a:pt x="22" y="4"/>
                    </a:lnTo>
                    <a:lnTo>
                      <a:pt x="22" y="8"/>
                    </a:lnTo>
                    <a:lnTo>
                      <a:pt x="26" y="8"/>
                    </a:lnTo>
                    <a:lnTo>
                      <a:pt x="26" y="8"/>
                    </a:lnTo>
                    <a:lnTo>
                      <a:pt x="26" y="8"/>
                    </a:lnTo>
                    <a:lnTo>
                      <a:pt x="26" y="8"/>
                    </a:lnTo>
                    <a:lnTo>
                      <a:pt x="26" y="12"/>
                    </a:lnTo>
                    <a:lnTo>
                      <a:pt x="26" y="16"/>
                    </a:lnTo>
                    <a:lnTo>
                      <a:pt x="26" y="16"/>
                    </a:lnTo>
                    <a:lnTo>
                      <a:pt x="26" y="16"/>
                    </a:lnTo>
                    <a:lnTo>
                      <a:pt x="26" y="20"/>
                    </a:lnTo>
                    <a:lnTo>
                      <a:pt x="26" y="20"/>
                    </a:lnTo>
                    <a:lnTo>
                      <a:pt x="26" y="20"/>
                    </a:lnTo>
                    <a:lnTo>
                      <a:pt x="26" y="20"/>
                    </a:lnTo>
                    <a:lnTo>
                      <a:pt x="26" y="20"/>
                    </a:lnTo>
                    <a:lnTo>
                      <a:pt x="30" y="20"/>
                    </a:lnTo>
                    <a:lnTo>
                      <a:pt x="30" y="20"/>
                    </a:lnTo>
                    <a:lnTo>
                      <a:pt x="30" y="22"/>
                    </a:lnTo>
                    <a:lnTo>
                      <a:pt x="30" y="22"/>
                    </a:lnTo>
                    <a:lnTo>
                      <a:pt x="26" y="26"/>
                    </a:lnTo>
                    <a:lnTo>
                      <a:pt x="26" y="26"/>
                    </a:lnTo>
                    <a:lnTo>
                      <a:pt x="26" y="26"/>
                    </a:lnTo>
                    <a:lnTo>
                      <a:pt x="26" y="26"/>
                    </a:lnTo>
                    <a:lnTo>
                      <a:pt x="26" y="26"/>
                    </a:lnTo>
                    <a:lnTo>
                      <a:pt x="26" y="30"/>
                    </a:lnTo>
                    <a:lnTo>
                      <a:pt x="26" y="30"/>
                    </a:lnTo>
                    <a:lnTo>
                      <a:pt x="30" y="30"/>
                    </a:lnTo>
                    <a:lnTo>
                      <a:pt x="30" y="34"/>
                    </a:lnTo>
                    <a:lnTo>
                      <a:pt x="30" y="34"/>
                    </a:lnTo>
                    <a:lnTo>
                      <a:pt x="30" y="34"/>
                    </a:lnTo>
                    <a:lnTo>
                      <a:pt x="34" y="34"/>
                    </a:lnTo>
                    <a:lnTo>
                      <a:pt x="34" y="34"/>
                    </a:lnTo>
                    <a:lnTo>
                      <a:pt x="34" y="38"/>
                    </a:lnTo>
                    <a:lnTo>
                      <a:pt x="34" y="38"/>
                    </a:lnTo>
                    <a:lnTo>
                      <a:pt x="30" y="38"/>
                    </a:lnTo>
                    <a:lnTo>
                      <a:pt x="30" y="38"/>
                    </a:lnTo>
                    <a:lnTo>
                      <a:pt x="26" y="38"/>
                    </a:lnTo>
                    <a:lnTo>
                      <a:pt x="26" y="38"/>
                    </a:lnTo>
                    <a:lnTo>
                      <a:pt x="26" y="38"/>
                    </a:lnTo>
                    <a:lnTo>
                      <a:pt x="26" y="38"/>
                    </a:lnTo>
                    <a:lnTo>
                      <a:pt x="26" y="38"/>
                    </a:lnTo>
                    <a:lnTo>
                      <a:pt x="26" y="38"/>
                    </a:lnTo>
                    <a:lnTo>
                      <a:pt x="26" y="42"/>
                    </a:lnTo>
                    <a:lnTo>
                      <a:pt x="26" y="42"/>
                    </a:lnTo>
                    <a:lnTo>
                      <a:pt x="26" y="42"/>
                    </a:lnTo>
                    <a:lnTo>
                      <a:pt x="26" y="42"/>
                    </a:lnTo>
                    <a:lnTo>
                      <a:pt x="26" y="46"/>
                    </a:lnTo>
                    <a:lnTo>
                      <a:pt x="26" y="46"/>
                    </a:lnTo>
                    <a:lnTo>
                      <a:pt x="22" y="46"/>
                    </a:lnTo>
                    <a:lnTo>
                      <a:pt x="22" y="46"/>
                    </a:lnTo>
                    <a:lnTo>
                      <a:pt x="22" y="48"/>
                    </a:lnTo>
                    <a:lnTo>
                      <a:pt x="22" y="48"/>
                    </a:lnTo>
                    <a:lnTo>
                      <a:pt x="22" y="48"/>
                    </a:lnTo>
                    <a:lnTo>
                      <a:pt x="26" y="48"/>
                    </a:lnTo>
                    <a:lnTo>
                      <a:pt x="26" y="52"/>
                    </a:lnTo>
                    <a:lnTo>
                      <a:pt x="26" y="52"/>
                    </a:lnTo>
                    <a:lnTo>
                      <a:pt x="26" y="52"/>
                    </a:lnTo>
                    <a:lnTo>
                      <a:pt x="26" y="52"/>
                    </a:lnTo>
                    <a:lnTo>
                      <a:pt x="26" y="56"/>
                    </a:lnTo>
                    <a:lnTo>
                      <a:pt x="26" y="56"/>
                    </a:lnTo>
                    <a:lnTo>
                      <a:pt x="26" y="56"/>
                    </a:lnTo>
                    <a:lnTo>
                      <a:pt x="26" y="56"/>
                    </a:lnTo>
                    <a:lnTo>
                      <a:pt x="26" y="56"/>
                    </a:lnTo>
                    <a:lnTo>
                      <a:pt x="26" y="60"/>
                    </a:lnTo>
                    <a:lnTo>
                      <a:pt x="26" y="60"/>
                    </a:lnTo>
                    <a:lnTo>
                      <a:pt x="26" y="60"/>
                    </a:lnTo>
                    <a:lnTo>
                      <a:pt x="26" y="60"/>
                    </a:lnTo>
                    <a:lnTo>
                      <a:pt x="26" y="64"/>
                    </a:lnTo>
                    <a:lnTo>
                      <a:pt x="26" y="68"/>
                    </a:lnTo>
                    <a:lnTo>
                      <a:pt x="26" y="68"/>
                    </a:lnTo>
                    <a:lnTo>
                      <a:pt x="26" y="68"/>
                    </a:lnTo>
                    <a:lnTo>
                      <a:pt x="26" y="68"/>
                    </a:lnTo>
                    <a:lnTo>
                      <a:pt x="30" y="72"/>
                    </a:lnTo>
                    <a:lnTo>
                      <a:pt x="30" y="72"/>
                    </a:lnTo>
                    <a:lnTo>
                      <a:pt x="30" y="72"/>
                    </a:lnTo>
                    <a:lnTo>
                      <a:pt x="30" y="72"/>
                    </a:lnTo>
                    <a:lnTo>
                      <a:pt x="34" y="72"/>
                    </a:lnTo>
                    <a:lnTo>
                      <a:pt x="34" y="76"/>
                    </a:lnTo>
                    <a:lnTo>
                      <a:pt x="38" y="76"/>
                    </a:lnTo>
                    <a:lnTo>
                      <a:pt x="40" y="82"/>
                    </a:lnTo>
                    <a:lnTo>
                      <a:pt x="40" y="82"/>
                    </a:lnTo>
                    <a:lnTo>
                      <a:pt x="40" y="82"/>
                    </a:lnTo>
                    <a:lnTo>
                      <a:pt x="40" y="82"/>
                    </a:lnTo>
                    <a:lnTo>
                      <a:pt x="44" y="90"/>
                    </a:lnTo>
                    <a:lnTo>
                      <a:pt x="44" y="90"/>
                    </a:lnTo>
                    <a:lnTo>
                      <a:pt x="44" y="90"/>
                    </a:lnTo>
                    <a:lnTo>
                      <a:pt x="44" y="94"/>
                    </a:lnTo>
                    <a:lnTo>
                      <a:pt x="44" y="94"/>
                    </a:lnTo>
                    <a:lnTo>
                      <a:pt x="44" y="94"/>
                    </a:lnTo>
                    <a:lnTo>
                      <a:pt x="44" y="98"/>
                    </a:lnTo>
                    <a:lnTo>
                      <a:pt x="44" y="98"/>
                    </a:lnTo>
                    <a:lnTo>
                      <a:pt x="44" y="102"/>
                    </a:lnTo>
                    <a:lnTo>
                      <a:pt x="44" y="102"/>
                    </a:lnTo>
                    <a:lnTo>
                      <a:pt x="44" y="104"/>
                    </a:lnTo>
                    <a:lnTo>
                      <a:pt x="44" y="104"/>
                    </a:lnTo>
                    <a:lnTo>
                      <a:pt x="44" y="104"/>
                    </a:lnTo>
                    <a:lnTo>
                      <a:pt x="44" y="104"/>
                    </a:lnTo>
                    <a:lnTo>
                      <a:pt x="44" y="112"/>
                    </a:lnTo>
                    <a:lnTo>
                      <a:pt x="44" y="112"/>
                    </a:lnTo>
                    <a:lnTo>
                      <a:pt x="44" y="116"/>
                    </a:lnTo>
                    <a:lnTo>
                      <a:pt x="44" y="116"/>
                    </a:lnTo>
                    <a:lnTo>
                      <a:pt x="44" y="116"/>
                    </a:lnTo>
                    <a:lnTo>
                      <a:pt x="40" y="116"/>
                    </a:lnTo>
                    <a:lnTo>
                      <a:pt x="40" y="116"/>
                    </a:lnTo>
                    <a:lnTo>
                      <a:pt x="40" y="116"/>
                    </a:lnTo>
                    <a:lnTo>
                      <a:pt x="38" y="116"/>
                    </a:lnTo>
                    <a:lnTo>
                      <a:pt x="38" y="116"/>
                    </a:lnTo>
                    <a:lnTo>
                      <a:pt x="38" y="120"/>
                    </a:lnTo>
                    <a:lnTo>
                      <a:pt x="38" y="120"/>
                    </a:lnTo>
                    <a:lnTo>
                      <a:pt x="38" y="120"/>
                    </a:lnTo>
                    <a:lnTo>
                      <a:pt x="38" y="124"/>
                    </a:lnTo>
                    <a:lnTo>
                      <a:pt x="34" y="124"/>
                    </a:lnTo>
                    <a:lnTo>
                      <a:pt x="34" y="124"/>
                    </a:lnTo>
                    <a:lnTo>
                      <a:pt x="34" y="124"/>
                    </a:lnTo>
                    <a:lnTo>
                      <a:pt x="38" y="124"/>
                    </a:lnTo>
                    <a:lnTo>
                      <a:pt x="38" y="124"/>
                    </a:lnTo>
                    <a:lnTo>
                      <a:pt x="38" y="124"/>
                    </a:lnTo>
                    <a:lnTo>
                      <a:pt x="38" y="128"/>
                    </a:lnTo>
                    <a:lnTo>
                      <a:pt x="38" y="128"/>
                    </a:lnTo>
                    <a:lnTo>
                      <a:pt x="38" y="128"/>
                    </a:lnTo>
                    <a:lnTo>
                      <a:pt x="38" y="132"/>
                    </a:lnTo>
                    <a:lnTo>
                      <a:pt x="38" y="132"/>
                    </a:lnTo>
                    <a:lnTo>
                      <a:pt x="38" y="132"/>
                    </a:lnTo>
                    <a:lnTo>
                      <a:pt x="38" y="132"/>
                    </a:lnTo>
                    <a:lnTo>
                      <a:pt x="38" y="134"/>
                    </a:lnTo>
                    <a:lnTo>
                      <a:pt x="38" y="134"/>
                    </a:lnTo>
                    <a:lnTo>
                      <a:pt x="34" y="134"/>
                    </a:lnTo>
                    <a:lnTo>
                      <a:pt x="34" y="134"/>
                    </a:lnTo>
                    <a:lnTo>
                      <a:pt x="34" y="132"/>
                    </a:lnTo>
                    <a:lnTo>
                      <a:pt x="34" y="132"/>
                    </a:lnTo>
                    <a:lnTo>
                      <a:pt x="34" y="132"/>
                    </a:lnTo>
                    <a:lnTo>
                      <a:pt x="34" y="132"/>
                    </a:lnTo>
                    <a:lnTo>
                      <a:pt x="34" y="132"/>
                    </a:lnTo>
                    <a:lnTo>
                      <a:pt x="34" y="128"/>
                    </a:lnTo>
                    <a:lnTo>
                      <a:pt x="34" y="128"/>
                    </a:lnTo>
                    <a:lnTo>
                      <a:pt x="34" y="128"/>
                    </a:lnTo>
                    <a:lnTo>
                      <a:pt x="34" y="128"/>
                    </a:lnTo>
                    <a:lnTo>
                      <a:pt x="34" y="128"/>
                    </a:lnTo>
                    <a:lnTo>
                      <a:pt x="34" y="128"/>
                    </a:lnTo>
                    <a:lnTo>
                      <a:pt x="30" y="124"/>
                    </a:lnTo>
                    <a:lnTo>
                      <a:pt x="30" y="124"/>
                    </a:lnTo>
                    <a:lnTo>
                      <a:pt x="30" y="124"/>
                    </a:lnTo>
                    <a:lnTo>
                      <a:pt x="30" y="120"/>
                    </a:lnTo>
                    <a:lnTo>
                      <a:pt x="26" y="120"/>
                    </a:lnTo>
                    <a:lnTo>
                      <a:pt x="26" y="120"/>
                    </a:lnTo>
                    <a:lnTo>
                      <a:pt x="26" y="120"/>
                    </a:lnTo>
                    <a:lnTo>
                      <a:pt x="26" y="120"/>
                    </a:lnTo>
                    <a:lnTo>
                      <a:pt x="26" y="120"/>
                    </a:lnTo>
                    <a:lnTo>
                      <a:pt x="26" y="120"/>
                    </a:lnTo>
                    <a:lnTo>
                      <a:pt x="26" y="120"/>
                    </a:lnTo>
                    <a:lnTo>
                      <a:pt x="26" y="120"/>
                    </a:lnTo>
                    <a:lnTo>
                      <a:pt x="26" y="116"/>
                    </a:lnTo>
                    <a:lnTo>
                      <a:pt x="26" y="116"/>
                    </a:lnTo>
                    <a:lnTo>
                      <a:pt x="26" y="116"/>
                    </a:lnTo>
                    <a:lnTo>
                      <a:pt x="26" y="116"/>
                    </a:lnTo>
                    <a:lnTo>
                      <a:pt x="26" y="116"/>
                    </a:lnTo>
                    <a:lnTo>
                      <a:pt x="22" y="112"/>
                    </a:lnTo>
                    <a:lnTo>
                      <a:pt x="22" y="112"/>
                    </a:lnTo>
                    <a:lnTo>
                      <a:pt x="22" y="112"/>
                    </a:lnTo>
                    <a:lnTo>
                      <a:pt x="22" y="112"/>
                    </a:lnTo>
                    <a:lnTo>
                      <a:pt x="22" y="112"/>
                    </a:lnTo>
                    <a:lnTo>
                      <a:pt x="22" y="112"/>
                    </a:lnTo>
                    <a:lnTo>
                      <a:pt x="22" y="108"/>
                    </a:lnTo>
                    <a:lnTo>
                      <a:pt x="22" y="108"/>
                    </a:lnTo>
                    <a:lnTo>
                      <a:pt x="22" y="108"/>
                    </a:lnTo>
                    <a:lnTo>
                      <a:pt x="22" y="108"/>
                    </a:lnTo>
                    <a:lnTo>
                      <a:pt x="22" y="108"/>
                    </a:lnTo>
                    <a:lnTo>
                      <a:pt x="22" y="108"/>
                    </a:lnTo>
                    <a:lnTo>
                      <a:pt x="26" y="108"/>
                    </a:lnTo>
                    <a:lnTo>
                      <a:pt x="26" y="104"/>
                    </a:lnTo>
                    <a:lnTo>
                      <a:pt x="26" y="104"/>
                    </a:lnTo>
                    <a:lnTo>
                      <a:pt x="26" y="104"/>
                    </a:lnTo>
                    <a:lnTo>
                      <a:pt x="26" y="104"/>
                    </a:lnTo>
                    <a:lnTo>
                      <a:pt x="26" y="104"/>
                    </a:lnTo>
                    <a:lnTo>
                      <a:pt x="26" y="102"/>
                    </a:lnTo>
                    <a:lnTo>
                      <a:pt x="26" y="102"/>
                    </a:lnTo>
                    <a:lnTo>
                      <a:pt x="26" y="102"/>
                    </a:lnTo>
                    <a:lnTo>
                      <a:pt x="26" y="102"/>
                    </a:lnTo>
                    <a:lnTo>
                      <a:pt x="26" y="102"/>
                    </a:lnTo>
                    <a:lnTo>
                      <a:pt x="26" y="102"/>
                    </a:lnTo>
                    <a:lnTo>
                      <a:pt x="26" y="102"/>
                    </a:lnTo>
                    <a:lnTo>
                      <a:pt x="26" y="102"/>
                    </a:lnTo>
                    <a:lnTo>
                      <a:pt x="26" y="98"/>
                    </a:lnTo>
                    <a:lnTo>
                      <a:pt x="26" y="98"/>
                    </a:lnTo>
                    <a:lnTo>
                      <a:pt x="26" y="94"/>
                    </a:lnTo>
                    <a:lnTo>
                      <a:pt x="26" y="94"/>
                    </a:lnTo>
                    <a:lnTo>
                      <a:pt x="26" y="90"/>
                    </a:lnTo>
                    <a:lnTo>
                      <a:pt x="26" y="90"/>
                    </a:lnTo>
                    <a:lnTo>
                      <a:pt x="26" y="90"/>
                    </a:lnTo>
                    <a:lnTo>
                      <a:pt x="26" y="90"/>
                    </a:lnTo>
                    <a:lnTo>
                      <a:pt x="26" y="86"/>
                    </a:lnTo>
                    <a:lnTo>
                      <a:pt x="26" y="86"/>
                    </a:lnTo>
                    <a:lnTo>
                      <a:pt x="26" y="86"/>
                    </a:lnTo>
                    <a:lnTo>
                      <a:pt x="26" y="86"/>
                    </a:lnTo>
                    <a:lnTo>
                      <a:pt x="22" y="86"/>
                    </a:lnTo>
                    <a:lnTo>
                      <a:pt x="22" y="86"/>
                    </a:lnTo>
                    <a:lnTo>
                      <a:pt x="22" y="86"/>
                    </a:lnTo>
                    <a:lnTo>
                      <a:pt x="18" y="86"/>
                    </a:lnTo>
                    <a:lnTo>
                      <a:pt x="14" y="86"/>
                    </a:lnTo>
                    <a:lnTo>
                      <a:pt x="14" y="86"/>
                    </a:lnTo>
                    <a:lnTo>
                      <a:pt x="14" y="86"/>
                    </a:lnTo>
                    <a:lnTo>
                      <a:pt x="10" y="86"/>
                    </a:lnTo>
                    <a:lnTo>
                      <a:pt x="10" y="82"/>
                    </a:lnTo>
                    <a:lnTo>
                      <a:pt x="10" y="82"/>
                    </a:lnTo>
                    <a:lnTo>
                      <a:pt x="6" y="82"/>
                    </a:lnTo>
                    <a:lnTo>
                      <a:pt x="6" y="78"/>
                    </a:lnTo>
                    <a:lnTo>
                      <a:pt x="6" y="78"/>
                    </a:lnTo>
                    <a:lnTo>
                      <a:pt x="6" y="78"/>
                    </a:lnTo>
                    <a:lnTo>
                      <a:pt x="6" y="78"/>
                    </a:lnTo>
                    <a:close/>
                    <a:moveTo>
                      <a:pt x="26" y="46"/>
                    </a:moveTo>
                    <a:lnTo>
                      <a:pt x="26" y="46"/>
                    </a:lnTo>
                    <a:lnTo>
                      <a:pt x="26" y="46"/>
                    </a:lnTo>
                    <a:lnTo>
                      <a:pt x="26" y="46"/>
                    </a:lnTo>
                    <a:lnTo>
                      <a:pt x="26" y="46"/>
                    </a:lnTo>
                    <a:lnTo>
                      <a:pt x="26" y="46"/>
                    </a:lnTo>
                    <a:close/>
                    <a:moveTo>
                      <a:pt x="30" y="46"/>
                    </a:moveTo>
                    <a:lnTo>
                      <a:pt x="30" y="46"/>
                    </a:lnTo>
                    <a:lnTo>
                      <a:pt x="30" y="46"/>
                    </a:lnTo>
                    <a:lnTo>
                      <a:pt x="30" y="46"/>
                    </a:lnTo>
                    <a:lnTo>
                      <a:pt x="30" y="46"/>
                    </a:lnTo>
                    <a:lnTo>
                      <a:pt x="30" y="46"/>
                    </a:lnTo>
                    <a:lnTo>
                      <a:pt x="30" y="46"/>
                    </a:lnTo>
                    <a:lnTo>
                      <a:pt x="30" y="4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49" name="Freeform 156">
                <a:extLst>
                  <a:ext uri="{FF2B5EF4-FFF2-40B4-BE49-F238E27FC236}">
                    <a16:creationId xmlns:a16="http://schemas.microsoft.com/office/drawing/2014/main" id="{F351A826-4B17-45C6-8B0D-93FD61489FB3}"/>
                  </a:ext>
                </a:extLst>
              </p:cNvPr>
              <p:cNvSpPr>
                <a:spLocks/>
              </p:cNvSpPr>
              <p:nvPr/>
            </p:nvSpPr>
            <p:spPr bwMode="auto">
              <a:xfrm>
                <a:off x="4055104" y="9269595"/>
                <a:ext cx="404279" cy="453072"/>
              </a:xfrm>
              <a:custGeom>
                <a:avLst/>
                <a:gdLst>
                  <a:gd name="T0" fmla="*/ 26 w 232"/>
                  <a:gd name="T1" fmla="*/ 226 h 260"/>
                  <a:gd name="T2" fmla="*/ 18 w 232"/>
                  <a:gd name="T3" fmla="*/ 224 h 260"/>
                  <a:gd name="T4" fmla="*/ 8 w 232"/>
                  <a:gd name="T5" fmla="*/ 224 h 260"/>
                  <a:gd name="T6" fmla="*/ 12 w 232"/>
                  <a:gd name="T7" fmla="*/ 208 h 260"/>
                  <a:gd name="T8" fmla="*/ 0 w 232"/>
                  <a:gd name="T9" fmla="*/ 200 h 260"/>
                  <a:gd name="T10" fmla="*/ 4 w 232"/>
                  <a:gd name="T11" fmla="*/ 190 h 260"/>
                  <a:gd name="T12" fmla="*/ 0 w 232"/>
                  <a:gd name="T13" fmla="*/ 182 h 260"/>
                  <a:gd name="T14" fmla="*/ 8 w 232"/>
                  <a:gd name="T15" fmla="*/ 168 h 260"/>
                  <a:gd name="T16" fmla="*/ 18 w 232"/>
                  <a:gd name="T17" fmla="*/ 174 h 260"/>
                  <a:gd name="T18" fmla="*/ 30 w 232"/>
                  <a:gd name="T19" fmla="*/ 170 h 260"/>
                  <a:gd name="T20" fmla="*/ 42 w 232"/>
                  <a:gd name="T21" fmla="*/ 168 h 260"/>
                  <a:gd name="T22" fmla="*/ 60 w 232"/>
                  <a:gd name="T23" fmla="*/ 168 h 260"/>
                  <a:gd name="T24" fmla="*/ 82 w 232"/>
                  <a:gd name="T25" fmla="*/ 168 h 260"/>
                  <a:gd name="T26" fmla="*/ 98 w 232"/>
                  <a:gd name="T27" fmla="*/ 152 h 260"/>
                  <a:gd name="T28" fmla="*/ 90 w 232"/>
                  <a:gd name="T29" fmla="*/ 122 h 260"/>
                  <a:gd name="T30" fmla="*/ 86 w 232"/>
                  <a:gd name="T31" fmla="*/ 92 h 260"/>
                  <a:gd name="T32" fmla="*/ 86 w 232"/>
                  <a:gd name="T33" fmla="*/ 68 h 260"/>
                  <a:gd name="T34" fmla="*/ 82 w 232"/>
                  <a:gd name="T35" fmla="*/ 42 h 260"/>
                  <a:gd name="T36" fmla="*/ 78 w 232"/>
                  <a:gd name="T37" fmla="*/ 12 h 260"/>
                  <a:gd name="T38" fmla="*/ 90 w 232"/>
                  <a:gd name="T39" fmla="*/ 0 h 260"/>
                  <a:gd name="T40" fmla="*/ 120 w 232"/>
                  <a:gd name="T41" fmla="*/ 12 h 260"/>
                  <a:gd name="T42" fmla="*/ 142 w 232"/>
                  <a:gd name="T43" fmla="*/ 34 h 260"/>
                  <a:gd name="T44" fmla="*/ 164 w 232"/>
                  <a:gd name="T45" fmla="*/ 52 h 260"/>
                  <a:gd name="T46" fmla="*/ 188 w 232"/>
                  <a:gd name="T47" fmla="*/ 72 h 260"/>
                  <a:gd name="T48" fmla="*/ 194 w 232"/>
                  <a:gd name="T49" fmla="*/ 78 h 260"/>
                  <a:gd name="T50" fmla="*/ 206 w 232"/>
                  <a:gd name="T51" fmla="*/ 86 h 260"/>
                  <a:gd name="T52" fmla="*/ 218 w 232"/>
                  <a:gd name="T53" fmla="*/ 96 h 260"/>
                  <a:gd name="T54" fmla="*/ 228 w 232"/>
                  <a:gd name="T55" fmla="*/ 104 h 260"/>
                  <a:gd name="T56" fmla="*/ 232 w 232"/>
                  <a:gd name="T57" fmla="*/ 130 h 260"/>
                  <a:gd name="T58" fmla="*/ 232 w 232"/>
                  <a:gd name="T59" fmla="*/ 152 h 260"/>
                  <a:gd name="T60" fmla="*/ 224 w 232"/>
                  <a:gd name="T61" fmla="*/ 164 h 260"/>
                  <a:gd name="T62" fmla="*/ 214 w 232"/>
                  <a:gd name="T63" fmla="*/ 168 h 260"/>
                  <a:gd name="T64" fmla="*/ 188 w 232"/>
                  <a:gd name="T65" fmla="*/ 174 h 260"/>
                  <a:gd name="T66" fmla="*/ 176 w 232"/>
                  <a:gd name="T67" fmla="*/ 178 h 260"/>
                  <a:gd name="T68" fmla="*/ 164 w 232"/>
                  <a:gd name="T69" fmla="*/ 174 h 260"/>
                  <a:gd name="T70" fmla="*/ 146 w 232"/>
                  <a:gd name="T71" fmla="*/ 186 h 260"/>
                  <a:gd name="T72" fmla="*/ 132 w 232"/>
                  <a:gd name="T73" fmla="*/ 194 h 260"/>
                  <a:gd name="T74" fmla="*/ 128 w 232"/>
                  <a:gd name="T75" fmla="*/ 200 h 260"/>
                  <a:gd name="T76" fmla="*/ 120 w 232"/>
                  <a:gd name="T77" fmla="*/ 204 h 260"/>
                  <a:gd name="T78" fmla="*/ 112 w 232"/>
                  <a:gd name="T79" fmla="*/ 212 h 260"/>
                  <a:gd name="T80" fmla="*/ 104 w 232"/>
                  <a:gd name="T81" fmla="*/ 226 h 260"/>
                  <a:gd name="T82" fmla="*/ 98 w 232"/>
                  <a:gd name="T83" fmla="*/ 242 h 260"/>
                  <a:gd name="T84" fmla="*/ 94 w 232"/>
                  <a:gd name="T85" fmla="*/ 256 h 260"/>
                  <a:gd name="T86" fmla="*/ 82 w 232"/>
                  <a:gd name="T87" fmla="*/ 256 h 260"/>
                  <a:gd name="T88" fmla="*/ 82 w 232"/>
                  <a:gd name="T89" fmla="*/ 250 h 260"/>
                  <a:gd name="T90" fmla="*/ 74 w 232"/>
                  <a:gd name="T91" fmla="*/ 260 h 260"/>
                  <a:gd name="T92" fmla="*/ 60 w 232"/>
                  <a:gd name="T93" fmla="*/ 256 h 260"/>
                  <a:gd name="T94" fmla="*/ 52 w 232"/>
                  <a:gd name="T95" fmla="*/ 250 h 260"/>
                  <a:gd name="T96" fmla="*/ 48 w 232"/>
                  <a:gd name="T97" fmla="*/ 242 h 260"/>
                  <a:gd name="T98" fmla="*/ 44 w 232"/>
                  <a:gd name="T99" fmla="*/ 234 h 260"/>
                  <a:gd name="T100" fmla="*/ 42 w 232"/>
                  <a:gd name="T101" fmla="*/ 220 h 260"/>
                  <a:gd name="T102" fmla="*/ 34 w 232"/>
                  <a:gd name="T103" fmla="*/ 22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0">
                    <a:moveTo>
                      <a:pt x="34" y="226"/>
                    </a:moveTo>
                    <a:lnTo>
                      <a:pt x="30" y="226"/>
                    </a:lnTo>
                    <a:lnTo>
                      <a:pt x="30" y="224"/>
                    </a:lnTo>
                    <a:lnTo>
                      <a:pt x="26" y="224"/>
                    </a:lnTo>
                    <a:lnTo>
                      <a:pt x="26" y="226"/>
                    </a:lnTo>
                    <a:lnTo>
                      <a:pt x="22" y="226"/>
                    </a:lnTo>
                    <a:lnTo>
                      <a:pt x="22" y="230"/>
                    </a:lnTo>
                    <a:lnTo>
                      <a:pt x="18" y="230"/>
                    </a:lnTo>
                    <a:lnTo>
                      <a:pt x="18" y="226"/>
                    </a:lnTo>
                    <a:lnTo>
                      <a:pt x="18" y="224"/>
                    </a:lnTo>
                    <a:lnTo>
                      <a:pt x="14" y="224"/>
                    </a:lnTo>
                    <a:lnTo>
                      <a:pt x="14" y="226"/>
                    </a:lnTo>
                    <a:lnTo>
                      <a:pt x="12" y="226"/>
                    </a:lnTo>
                    <a:lnTo>
                      <a:pt x="8" y="226"/>
                    </a:lnTo>
                    <a:lnTo>
                      <a:pt x="8" y="224"/>
                    </a:lnTo>
                    <a:lnTo>
                      <a:pt x="12" y="224"/>
                    </a:lnTo>
                    <a:lnTo>
                      <a:pt x="12" y="220"/>
                    </a:lnTo>
                    <a:lnTo>
                      <a:pt x="12" y="216"/>
                    </a:lnTo>
                    <a:lnTo>
                      <a:pt x="12" y="212"/>
                    </a:lnTo>
                    <a:lnTo>
                      <a:pt x="12" y="208"/>
                    </a:lnTo>
                    <a:lnTo>
                      <a:pt x="8" y="208"/>
                    </a:lnTo>
                    <a:lnTo>
                      <a:pt x="8" y="204"/>
                    </a:lnTo>
                    <a:lnTo>
                      <a:pt x="4" y="204"/>
                    </a:lnTo>
                    <a:lnTo>
                      <a:pt x="4" y="200"/>
                    </a:lnTo>
                    <a:lnTo>
                      <a:pt x="0" y="200"/>
                    </a:lnTo>
                    <a:lnTo>
                      <a:pt x="0" y="196"/>
                    </a:lnTo>
                    <a:lnTo>
                      <a:pt x="4" y="196"/>
                    </a:lnTo>
                    <a:lnTo>
                      <a:pt x="4" y="194"/>
                    </a:lnTo>
                    <a:lnTo>
                      <a:pt x="0" y="194"/>
                    </a:lnTo>
                    <a:lnTo>
                      <a:pt x="4" y="190"/>
                    </a:lnTo>
                    <a:lnTo>
                      <a:pt x="0" y="190"/>
                    </a:lnTo>
                    <a:lnTo>
                      <a:pt x="0" y="186"/>
                    </a:lnTo>
                    <a:lnTo>
                      <a:pt x="0" y="182"/>
                    </a:lnTo>
                    <a:lnTo>
                      <a:pt x="0" y="178"/>
                    </a:lnTo>
                    <a:lnTo>
                      <a:pt x="0" y="182"/>
                    </a:lnTo>
                    <a:lnTo>
                      <a:pt x="4" y="178"/>
                    </a:lnTo>
                    <a:lnTo>
                      <a:pt x="4" y="174"/>
                    </a:lnTo>
                    <a:lnTo>
                      <a:pt x="4" y="170"/>
                    </a:lnTo>
                    <a:lnTo>
                      <a:pt x="4" y="168"/>
                    </a:lnTo>
                    <a:lnTo>
                      <a:pt x="8" y="168"/>
                    </a:lnTo>
                    <a:lnTo>
                      <a:pt x="8" y="164"/>
                    </a:lnTo>
                    <a:lnTo>
                      <a:pt x="12" y="164"/>
                    </a:lnTo>
                    <a:lnTo>
                      <a:pt x="12" y="168"/>
                    </a:lnTo>
                    <a:lnTo>
                      <a:pt x="14" y="170"/>
                    </a:lnTo>
                    <a:lnTo>
                      <a:pt x="18" y="174"/>
                    </a:lnTo>
                    <a:lnTo>
                      <a:pt x="18" y="170"/>
                    </a:lnTo>
                    <a:lnTo>
                      <a:pt x="18" y="168"/>
                    </a:lnTo>
                    <a:lnTo>
                      <a:pt x="22" y="168"/>
                    </a:lnTo>
                    <a:lnTo>
                      <a:pt x="26" y="168"/>
                    </a:lnTo>
                    <a:lnTo>
                      <a:pt x="30" y="170"/>
                    </a:lnTo>
                    <a:lnTo>
                      <a:pt x="34" y="170"/>
                    </a:lnTo>
                    <a:lnTo>
                      <a:pt x="34" y="168"/>
                    </a:lnTo>
                    <a:lnTo>
                      <a:pt x="38" y="168"/>
                    </a:lnTo>
                    <a:lnTo>
                      <a:pt x="42" y="164"/>
                    </a:lnTo>
                    <a:lnTo>
                      <a:pt x="42" y="168"/>
                    </a:lnTo>
                    <a:lnTo>
                      <a:pt x="44" y="168"/>
                    </a:lnTo>
                    <a:lnTo>
                      <a:pt x="48" y="168"/>
                    </a:lnTo>
                    <a:lnTo>
                      <a:pt x="52" y="168"/>
                    </a:lnTo>
                    <a:lnTo>
                      <a:pt x="56" y="168"/>
                    </a:lnTo>
                    <a:lnTo>
                      <a:pt x="60" y="168"/>
                    </a:lnTo>
                    <a:lnTo>
                      <a:pt x="64" y="168"/>
                    </a:lnTo>
                    <a:lnTo>
                      <a:pt x="68" y="168"/>
                    </a:lnTo>
                    <a:lnTo>
                      <a:pt x="72" y="168"/>
                    </a:lnTo>
                    <a:lnTo>
                      <a:pt x="78" y="168"/>
                    </a:lnTo>
                    <a:lnTo>
                      <a:pt x="82" y="168"/>
                    </a:lnTo>
                    <a:lnTo>
                      <a:pt x="86" y="168"/>
                    </a:lnTo>
                    <a:lnTo>
                      <a:pt x="94" y="168"/>
                    </a:lnTo>
                    <a:lnTo>
                      <a:pt x="94" y="160"/>
                    </a:lnTo>
                    <a:lnTo>
                      <a:pt x="98" y="156"/>
                    </a:lnTo>
                    <a:lnTo>
                      <a:pt x="98" y="152"/>
                    </a:lnTo>
                    <a:lnTo>
                      <a:pt x="94" y="148"/>
                    </a:lnTo>
                    <a:lnTo>
                      <a:pt x="94" y="144"/>
                    </a:lnTo>
                    <a:lnTo>
                      <a:pt x="90" y="134"/>
                    </a:lnTo>
                    <a:lnTo>
                      <a:pt x="90" y="126"/>
                    </a:lnTo>
                    <a:lnTo>
                      <a:pt x="90" y="122"/>
                    </a:lnTo>
                    <a:lnTo>
                      <a:pt x="90" y="118"/>
                    </a:lnTo>
                    <a:lnTo>
                      <a:pt x="90" y="112"/>
                    </a:lnTo>
                    <a:lnTo>
                      <a:pt x="90" y="104"/>
                    </a:lnTo>
                    <a:lnTo>
                      <a:pt x="90" y="100"/>
                    </a:lnTo>
                    <a:lnTo>
                      <a:pt x="86" y="92"/>
                    </a:lnTo>
                    <a:lnTo>
                      <a:pt x="86" y="86"/>
                    </a:lnTo>
                    <a:lnTo>
                      <a:pt x="86" y="78"/>
                    </a:lnTo>
                    <a:lnTo>
                      <a:pt x="86" y="74"/>
                    </a:lnTo>
                    <a:lnTo>
                      <a:pt x="86" y="72"/>
                    </a:lnTo>
                    <a:lnTo>
                      <a:pt x="86" y="68"/>
                    </a:lnTo>
                    <a:lnTo>
                      <a:pt x="86" y="64"/>
                    </a:lnTo>
                    <a:lnTo>
                      <a:pt x="86" y="60"/>
                    </a:lnTo>
                    <a:lnTo>
                      <a:pt x="82" y="56"/>
                    </a:lnTo>
                    <a:lnTo>
                      <a:pt x="82" y="52"/>
                    </a:lnTo>
                    <a:lnTo>
                      <a:pt x="82" y="42"/>
                    </a:lnTo>
                    <a:lnTo>
                      <a:pt x="82" y="38"/>
                    </a:lnTo>
                    <a:lnTo>
                      <a:pt x="82" y="30"/>
                    </a:lnTo>
                    <a:lnTo>
                      <a:pt x="82" y="22"/>
                    </a:lnTo>
                    <a:lnTo>
                      <a:pt x="78" y="16"/>
                    </a:lnTo>
                    <a:lnTo>
                      <a:pt x="78" y="12"/>
                    </a:lnTo>
                    <a:lnTo>
                      <a:pt x="78" y="8"/>
                    </a:lnTo>
                    <a:lnTo>
                      <a:pt x="78" y="0"/>
                    </a:lnTo>
                    <a:lnTo>
                      <a:pt x="82" y="0"/>
                    </a:lnTo>
                    <a:lnTo>
                      <a:pt x="86" y="0"/>
                    </a:lnTo>
                    <a:lnTo>
                      <a:pt x="90" y="0"/>
                    </a:lnTo>
                    <a:lnTo>
                      <a:pt x="102" y="0"/>
                    </a:lnTo>
                    <a:lnTo>
                      <a:pt x="104" y="0"/>
                    </a:lnTo>
                    <a:lnTo>
                      <a:pt x="108" y="4"/>
                    </a:lnTo>
                    <a:lnTo>
                      <a:pt x="112" y="8"/>
                    </a:lnTo>
                    <a:lnTo>
                      <a:pt x="120" y="12"/>
                    </a:lnTo>
                    <a:lnTo>
                      <a:pt x="124" y="16"/>
                    </a:lnTo>
                    <a:lnTo>
                      <a:pt x="128" y="18"/>
                    </a:lnTo>
                    <a:lnTo>
                      <a:pt x="132" y="22"/>
                    </a:lnTo>
                    <a:lnTo>
                      <a:pt x="138" y="26"/>
                    </a:lnTo>
                    <a:lnTo>
                      <a:pt x="142" y="34"/>
                    </a:lnTo>
                    <a:lnTo>
                      <a:pt x="146" y="38"/>
                    </a:lnTo>
                    <a:lnTo>
                      <a:pt x="154" y="42"/>
                    </a:lnTo>
                    <a:lnTo>
                      <a:pt x="158" y="44"/>
                    </a:lnTo>
                    <a:lnTo>
                      <a:pt x="160" y="48"/>
                    </a:lnTo>
                    <a:lnTo>
                      <a:pt x="164" y="52"/>
                    </a:lnTo>
                    <a:lnTo>
                      <a:pt x="172" y="56"/>
                    </a:lnTo>
                    <a:lnTo>
                      <a:pt x="176" y="60"/>
                    </a:lnTo>
                    <a:lnTo>
                      <a:pt x="180" y="60"/>
                    </a:lnTo>
                    <a:lnTo>
                      <a:pt x="184" y="68"/>
                    </a:lnTo>
                    <a:lnTo>
                      <a:pt x="188" y="72"/>
                    </a:lnTo>
                    <a:lnTo>
                      <a:pt x="190" y="72"/>
                    </a:lnTo>
                    <a:lnTo>
                      <a:pt x="190" y="74"/>
                    </a:lnTo>
                    <a:lnTo>
                      <a:pt x="188" y="74"/>
                    </a:lnTo>
                    <a:lnTo>
                      <a:pt x="190" y="78"/>
                    </a:lnTo>
                    <a:lnTo>
                      <a:pt x="194" y="78"/>
                    </a:lnTo>
                    <a:lnTo>
                      <a:pt x="194" y="82"/>
                    </a:lnTo>
                    <a:lnTo>
                      <a:pt x="198" y="82"/>
                    </a:lnTo>
                    <a:lnTo>
                      <a:pt x="198" y="86"/>
                    </a:lnTo>
                    <a:lnTo>
                      <a:pt x="202" y="86"/>
                    </a:lnTo>
                    <a:lnTo>
                      <a:pt x="206" y="86"/>
                    </a:lnTo>
                    <a:lnTo>
                      <a:pt x="206" y="88"/>
                    </a:lnTo>
                    <a:lnTo>
                      <a:pt x="210" y="88"/>
                    </a:lnTo>
                    <a:lnTo>
                      <a:pt x="214" y="88"/>
                    </a:lnTo>
                    <a:lnTo>
                      <a:pt x="218" y="92"/>
                    </a:lnTo>
                    <a:lnTo>
                      <a:pt x="218" y="96"/>
                    </a:lnTo>
                    <a:lnTo>
                      <a:pt x="218" y="100"/>
                    </a:lnTo>
                    <a:lnTo>
                      <a:pt x="218" y="104"/>
                    </a:lnTo>
                    <a:lnTo>
                      <a:pt x="220" y="108"/>
                    </a:lnTo>
                    <a:lnTo>
                      <a:pt x="224" y="104"/>
                    </a:lnTo>
                    <a:lnTo>
                      <a:pt x="228" y="104"/>
                    </a:lnTo>
                    <a:lnTo>
                      <a:pt x="232" y="104"/>
                    </a:lnTo>
                    <a:lnTo>
                      <a:pt x="232" y="108"/>
                    </a:lnTo>
                    <a:lnTo>
                      <a:pt x="232" y="112"/>
                    </a:lnTo>
                    <a:lnTo>
                      <a:pt x="232" y="122"/>
                    </a:lnTo>
                    <a:lnTo>
                      <a:pt x="232" y="130"/>
                    </a:lnTo>
                    <a:lnTo>
                      <a:pt x="232" y="134"/>
                    </a:lnTo>
                    <a:lnTo>
                      <a:pt x="232" y="138"/>
                    </a:lnTo>
                    <a:lnTo>
                      <a:pt x="232" y="142"/>
                    </a:lnTo>
                    <a:lnTo>
                      <a:pt x="232" y="144"/>
                    </a:lnTo>
                    <a:lnTo>
                      <a:pt x="232" y="152"/>
                    </a:lnTo>
                    <a:lnTo>
                      <a:pt x="228" y="152"/>
                    </a:lnTo>
                    <a:lnTo>
                      <a:pt x="228" y="156"/>
                    </a:lnTo>
                    <a:lnTo>
                      <a:pt x="228" y="160"/>
                    </a:lnTo>
                    <a:lnTo>
                      <a:pt x="228" y="164"/>
                    </a:lnTo>
                    <a:lnTo>
                      <a:pt x="224" y="164"/>
                    </a:lnTo>
                    <a:lnTo>
                      <a:pt x="224" y="168"/>
                    </a:lnTo>
                    <a:lnTo>
                      <a:pt x="220" y="168"/>
                    </a:lnTo>
                    <a:lnTo>
                      <a:pt x="220" y="170"/>
                    </a:lnTo>
                    <a:lnTo>
                      <a:pt x="218" y="168"/>
                    </a:lnTo>
                    <a:lnTo>
                      <a:pt x="214" y="168"/>
                    </a:lnTo>
                    <a:lnTo>
                      <a:pt x="214" y="170"/>
                    </a:lnTo>
                    <a:lnTo>
                      <a:pt x="210" y="170"/>
                    </a:lnTo>
                    <a:lnTo>
                      <a:pt x="198" y="170"/>
                    </a:lnTo>
                    <a:lnTo>
                      <a:pt x="190" y="170"/>
                    </a:lnTo>
                    <a:lnTo>
                      <a:pt x="188" y="174"/>
                    </a:lnTo>
                    <a:lnTo>
                      <a:pt x="184" y="178"/>
                    </a:lnTo>
                    <a:lnTo>
                      <a:pt x="180" y="178"/>
                    </a:lnTo>
                    <a:lnTo>
                      <a:pt x="180" y="174"/>
                    </a:lnTo>
                    <a:lnTo>
                      <a:pt x="180" y="178"/>
                    </a:lnTo>
                    <a:lnTo>
                      <a:pt x="176" y="178"/>
                    </a:lnTo>
                    <a:lnTo>
                      <a:pt x="176" y="174"/>
                    </a:lnTo>
                    <a:lnTo>
                      <a:pt x="176" y="178"/>
                    </a:lnTo>
                    <a:lnTo>
                      <a:pt x="172" y="174"/>
                    </a:lnTo>
                    <a:lnTo>
                      <a:pt x="168" y="174"/>
                    </a:lnTo>
                    <a:lnTo>
                      <a:pt x="164" y="174"/>
                    </a:lnTo>
                    <a:lnTo>
                      <a:pt x="160" y="174"/>
                    </a:lnTo>
                    <a:lnTo>
                      <a:pt x="158" y="178"/>
                    </a:lnTo>
                    <a:lnTo>
                      <a:pt x="154" y="182"/>
                    </a:lnTo>
                    <a:lnTo>
                      <a:pt x="150" y="186"/>
                    </a:lnTo>
                    <a:lnTo>
                      <a:pt x="146" y="186"/>
                    </a:lnTo>
                    <a:lnTo>
                      <a:pt x="142" y="186"/>
                    </a:lnTo>
                    <a:lnTo>
                      <a:pt x="142" y="190"/>
                    </a:lnTo>
                    <a:lnTo>
                      <a:pt x="138" y="190"/>
                    </a:lnTo>
                    <a:lnTo>
                      <a:pt x="134" y="190"/>
                    </a:lnTo>
                    <a:lnTo>
                      <a:pt x="132" y="194"/>
                    </a:lnTo>
                    <a:lnTo>
                      <a:pt x="132" y="196"/>
                    </a:lnTo>
                    <a:lnTo>
                      <a:pt x="132" y="200"/>
                    </a:lnTo>
                    <a:lnTo>
                      <a:pt x="128" y="200"/>
                    </a:lnTo>
                    <a:lnTo>
                      <a:pt x="128" y="196"/>
                    </a:lnTo>
                    <a:lnTo>
                      <a:pt x="128" y="200"/>
                    </a:lnTo>
                    <a:lnTo>
                      <a:pt x="128" y="204"/>
                    </a:lnTo>
                    <a:lnTo>
                      <a:pt x="124" y="204"/>
                    </a:lnTo>
                    <a:lnTo>
                      <a:pt x="124" y="208"/>
                    </a:lnTo>
                    <a:lnTo>
                      <a:pt x="120" y="208"/>
                    </a:lnTo>
                    <a:lnTo>
                      <a:pt x="120" y="204"/>
                    </a:lnTo>
                    <a:lnTo>
                      <a:pt x="116" y="204"/>
                    </a:lnTo>
                    <a:lnTo>
                      <a:pt x="116" y="200"/>
                    </a:lnTo>
                    <a:lnTo>
                      <a:pt x="112" y="204"/>
                    </a:lnTo>
                    <a:lnTo>
                      <a:pt x="112" y="208"/>
                    </a:lnTo>
                    <a:lnTo>
                      <a:pt x="112" y="212"/>
                    </a:lnTo>
                    <a:lnTo>
                      <a:pt x="112" y="216"/>
                    </a:lnTo>
                    <a:lnTo>
                      <a:pt x="108" y="216"/>
                    </a:lnTo>
                    <a:lnTo>
                      <a:pt x="108" y="220"/>
                    </a:lnTo>
                    <a:lnTo>
                      <a:pt x="108" y="224"/>
                    </a:lnTo>
                    <a:lnTo>
                      <a:pt x="104" y="226"/>
                    </a:lnTo>
                    <a:lnTo>
                      <a:pt x="102" y="226"/>
                    </a:lnTo>
                    <a:lnTo>
                      <a:pt x="98" y="230"/>
                    </a:lnTo>
                    <a:lnTo>
                      <a:pt x="98" y="234"/>
                    </a:lnTo>
                    <a:lnTo>
                      <a:pt x="98" y="238"/>
                    </a:lnTo>
                    <a:lnTo>
                      <a:pt x="98" y="242"/>
                    </a:lnTo>
                    <a:lnTo>
                      <a:pt x="98" y="246"/>
                    </a:lnTo>
                    <a:lnTo>
                      <a:pt x="94" y="246"/>
                    </a:lnTo>
                    <a:lnTo>
                      <a:pt x="94" y="250"/>
                    </a:lnTo>
                    <a:lnTo>
                      <a:pt x="94" y="252"/>
                    </a:lnTo>
                    <a:lnTo>
                      <a:pt x="94" y="256"/>
                    </a:lnTo>
                    <a:lnTo>
                      <a:pt x="94" y="252"/>
                    </a:lnTo>
                    <a:lnTo>
                      <a:pt x="90" y="256"/>
                    </a:lnTo>
                    <a:lnTo>
                      <a:pt x="86" y="256"/>
                    </a:lnTo>
                    <a:lnTo>
                      <a:pt x="86" y="260"/>
                    </a:lnTo>
                    <a:lnTo>
                      <a:pt x="82" y="256"/>
                    </a:lnTo>
                    <a:lnTo>
                      <a:pt x="86" y="256"/>
                    </a:lnTo>
                    <a:lnTo>
                      <a:pt x="86" y="252"/>
                    </a:lnTo>
                    <a:lnTo>
                      <a:pt x="82" y="252"/>
                    </a:lnTo>
                    <a:lnTo>
                      <a:pt x="86" y="252"/>
                    </a:lnTo>
                    <a:lnTo>
                      <a:pt x="82" y="250"/>
                    </a:lnTo>
                    <a:lnTo>
                      <a:pt x="82" y="252"/>
                    </a:lnTo>
                    <a:lnTo>
                      <a:pt x="78" y="252"/>
                    </a:lnTo>
                    <a:lnTo>
                      <a:pt x="78" y="256"/>
                    </a:lnTo>
                    <a:lnTo>
                      <a:pt x="74" y="256"/>
                    </a:lnTo>
                    <a:lnTo>
                      <a:pt x="74" y="260"/>
                    </a:lnTo>
                    <a:lnTo>
                      <a:pt x="72" y="260"/>
                    </a:lnTo>
                    <a:lnTo>
                      <a:pt x="72" y="256"/>
                    </a:lnTo>
                    <a:lnTo>
                      <a:pt x="68" y="256"/>
                    </a:lnTo>
                    <a:lnTo>
                      <a:pt x="64" y="256"/>
                    </a:lnTo>
                    <a:lnTo>
                      <a:pt x="60" y="256"/>
                    </a:lnTo>
                    <a:lnTo>
                      <a:pt x="60" y="260"/>
                    </a:lnTo>
                    <a:lnTo>
                      <a:pt x="60" y="256"/>
                    </a:lnTo>
                    <a:lnTo>
                      <a:pt x="56" y="256"/>
                    </a:lnTo>
                    <a:lnTo>
                      <a:pt x="56" y="252"/>
                    </a:lnTo>
                    <a:lnTo>
                      <a:pt x="52" y="250"/>
                    </a:lnTo>
                    <a:lnTo>
                      <a:pt x="56" y="250"/>
                    </a:lnTo>
                    <a:lnTo>
                      <a:pt x="56" y="246"/>
                    </a:lnTo>
                    <a:lnTo>
                      <a:pt x="52" y="246"/>
                    </a:lnTo>
                    <a:lnTo>
                      <a:pt x="48" y="246"/>
                    </a:lnTo>
                    <a:lnTo>
                      <a:pt x="48" y="242"/>
                    </a:lnTo>
                    <a:lnTo>
                      <a:pt x="52" y="242"/>
                    </a:lnTo>
                    <a:lnTo>
                      <a:pt x="52" y="238"/>
                    </a:lnTo>
                    <a:lnTo>
                      <a:pt x="48" y="238"/>
                    </a:lnTo>
                    <a:lnTo>
                      <a:pt x="48" y="234"/>
                    </a:lnTo>
                    <a:lnTo>
                      <a:pt x="44" y="234"/>
                    </a:lnTo>
                    <a:lnTo>
                      <a:pt x="48" y="230"/>
                    </a:lnTo>
                    <a:lnTo>
                      <a:pt x="48" y="226"/>
                    </a:lnTo>
                    <a:lnTo>
                      <a:pt x="44" y="224"/>
                    </a:lnTo>
                    <a:lnTo>
                      <a:pt x="44" y="220"/>
                    </a:lnTo>
                    <a:lnTo>
                      <a:pt x="42" y="220"/>
                    </a:lnTo>
                    <a:lnTo>
                      <a:pt x="38" y="220"/>
                    </a:lnTo>
                    <a:lnTo>
                      <a:pt x="42" y="220"/>
                    </a:lnTo>
                    <a:lnTo>
                      <a:pt x="42" y="224"/>
                    </a:lnTo>
                    <a:lnTo>
                      <a:pt x="38" y="224"/>
                    </a:lnTo>
                    <a:lnTo>
                      <a:pt x="34" y="226"/>
                    </a:lnTo>
                    <a:lnTo>
                      <a:pt x="34" y="226"/>
                    </a:lnTo>
                    <a:lnTo>
                      <a:pt x="34" y="2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0" name="Freeform 157">
                <a:extLst>
                  <a:ext uri="{FF2B5EF4-FFF2-40B4-BE49-F238E27FC236}">
                    <a16:creationId xmlns:a16="http://schemas.microsoft.com/office/drawing/2014/main" id="{1C4B0462-9A8C-4817-AB57-F339F36FE886}"/>
                  </a:ext>
                </a:extLst>
              </p:cNvPr>
              <p:cNvSpPr>
                <a:spLocks noEditPoints="1"/>
              </p:cNvSpPr>
              <p:nvPr/>
            </p:nvSpPr>
            <p:spPr bwMode="auto">
              <a:xfrm>
                <a:off x="3929638" y="9196406"/>
                <a:ext cx="306695" cy="390339"/>
              </a:xfrm>
              <a:custGeom>
                <a:avLst/>
                <a:gdLst>
                  <a:gd name="T0" fmla="*/ 90 w 176"/>
                  <a:gd name="T1" fmla="*/ 218 h 224"/>
                  <a:gd name="T2" fmla="*/ 84 w 176"/>
                  <a:gd name="T3" fmla="*/ 210 h 224"/>
                  <a:gd name="T4" fmla="*/ 80 w 176"/>
                  <a:gd name="T5" fmla="*/ 206 h 224"/>
                  <a:gd name="T6" fmla="*/ 76 w 176"/>
                  <a:gd name="T7" fmla="*/ 210 h 224"/>
                  <a:gd name="T8" fmla="*/ 76 w 176"/>
                  <a:gd name="T9" fmla="*/ 218 h 224"/>
                  <a:gd name="T10" fmla="*/ 72 w 176"/>
                  <a:gd name="T11" fmla="*/ 220 h 224"/>
                  <a:gd name="T12" fmla="*/ 64 w 176"/>
                  <a:gd name="T13" fmla="*/ 218 h 224"/>
                  <a:gd name="T14" fmla="*/ 60 w 176"/>
                  <a:gd name="T15" fmla="*/ 214 h 224"/>
                  <a:gd name="T16" fmla="*/ 60 w 176"/>
                  <a:gd name="T17" fmla="*/ 210 h 224"/>
                  <a:gd name="T18" fmla="*/ 54 w 176"/>
                  <a:gd name="T19" fmla="*/ 198 h 224"/>
                  <a:gd name="T20" fmla="*/ 50 w 176"/>
                  <a:gd name="T21" fmla="*/ 198 h 224"/>
                  <a:gd name="T22" fmla="*/ 38 w 176"/>
                  <a:gd name="T23" fmla="*/ 190 h 224"/>
                  <a:gd name="T24" fmla="*/ 30 w 176"/>
                  <a:gd name="T25" fmla="*/ 190 h 224"/>
                  <a:gd name="T26" fmla="*/ 26 w 176"/>
                  <a:gd name="T27" fmla="*/ 190 h 224"/>
                  <a:gd name="T28" fmla="*/ 20 w 176"/>
                  <a:gd name="T29" fmla="*/ 190 h 224"/>
                  <a:gd name="T30" fmla="*/ 16 w 176"/>
                  <a:gd name="T31" fmla="*/ 190 h 224"/>
                  <a:gd name="T32" fmla="*/ 12 w 176"/>
                  <a:gd name="T33" fmla="*/ 194 h 224"/>
                  <a:gd name="T34" fmla="*/ 8 w 176"/>
                  <a:gd name="T35" fmla="*/ 194 h 224"/>
                  <a:gd name="T36" fmla="*/ 12 w 176"/>
                  <a:gd name="T37" fmla="*/ 190 h 224"/>
                  <a:gd name="T38" fmla="*/ 16 w 176"/>
                  <a:gd name="T39" fmla="*/ 180 h 224"/>
                  <a:gd name="T40" fmla="*/ 16 w 176"/>
                  <a:gd name="T41" fmla="*/ 172 h 224"/>
                  <a:gd name="T42" fmla="*/ 16 w 176"/>
                  <a:gd name="T43" fmla="*/ 158 h 224"/>
                  <a:gd name="T44" fmla="*/ 16 w 176"/>
                  <a:gd name="T45" fmla="*/ 154 h 224"/>
                  <a:gd name="T46" fmla="*/ 12 w 176"/>
                  <a:gd name="T47" fmla="*/ 146 h 224"/>
                  <a:gd name="T48" fmla="*/ 12 w 176"/>
                  <a:gd name="T49" fmla="*/ 142 h 224"/>
                  <a:gd name="T50" fmla="*/ 12 w 176"/>
                  <a:gd name="T51" fmla="*/ 138 h 224"/>
                  <a:gd name="T52" fmla="*/ 12 w 176"/>
                  <a:gd name="T53" fmla="*/ 138 h 224"/>
                  <a:gd name="T54" fmla="*/ 12 w 176"/>
                  <a:gd name="T55" fmla="*/ 124 h 224"/>
                  <a:gd name="T56" fmla="*/ 8 w 176"/>
                  <a:gd name="T57" fmla="*/ 120 h 224"/>
                  <a:gd name="T58" fmla="*/ 4 w 176"/>
                  <a:gd name="T59" fmla="*/ 114 h 224"/>
                  <a:gd name="T60" fmla="*/ 0 w 176"/>
                  <a:gd name="T61" fmla="*/ 118 h 224"/>
                  <a:gd name="T62" fmla="*/ 4 w 176"/>
                  <a:gd name="T63" fmla="*/ 110 h 224"/>
                  <a:gd name="T64" fmla="*/ 30 w 176"/>
                  <a:gd name="T65" fmla="*/ 110 h 224"/>
                  <a:gd name="T66" fmla="*/ 60 w 176"/>
                  <a:gd name="T67" fmla="*/ 110 h 224"/>
                  <a:gd name="T68" fmla="*/ 56 w 176"/>
                  <a:gd name="T69" fmla="*/ 88 h 224"/>
                  <a:gd name="T70" fmla="*/ 60 w 176"/>
                  <a:gd name="T71" fmla="*/ 80 h 224"/>
                  <a:gd name="T72" fmla="*/ 72 w 176"/>
                  <a:gd name="T73" fmla="*/ 72 h 224"/>
                  <a:gd name="T74" fmla="*/ 72 w 176"/>
                  <a:gd name="T75" fmla="*/ 46 h 224"/>
                  <a:gd name="T76" fmla="*/ 72 w 176"/>
                  <a:gd name="T77" fmla="*/ 30 h 224"/>
                  <a:gd name="T78" fmla="*/ 102 w 176"/>
                  <a:gd name="T79" fmla="*/ 24 h 224"/>
                  <a:gd name="T80" fmla="*/ 120 w 176"/>
                  <a:gd name="T81" fmla="*/ 24 h 224"/>
                  <a:gd name="T82" fmla="*/ 120 w 176"/>
                  <a:gd name="T83" fmla="*/ 0 h 224"/>
                  <a:gd name="T84" fmla="*/ 142 w 176"/>
                  <a:gd name="T85" fmla="*/ 20 h 224"/>
                  <a:gd name="T86" fmla="*/ 166 w 176"/>
                  <a:gd name="T87" fmla="*/ 34 h 224"/>
                  <a:gd name="T88" fmla="*/ 172 w 176"/>
                  <a:gd name="T89" fmla="*/ 42 h 224"/>
                  <a:gd name="T90" fmla="*/ 150 w 176"/>
                  <a:gd name="T91" fmla="*/ 50 h 224"/>
                  <a:gd name="T92" fmla="*/ 154 w 176"/>
                  <a:gd name="T93" fmla="*/ 80 h 224"/>
                  <a:gd name="T94" fmla="*/ 158 w 176"/>
                  <a:gd name="T95" fmla="*/ 110 h 224"/>
                  <a:gd name="T96" fmla="*/ 162 w 176"/>
                  <a:gd name="T97" fmla="*/ 142 h 224"/>
                  <a:gd name="T98" fmla="*/ 162 w 176"/>
                  <a:gd name="T99" fmla="*/ 168 h 224"/>
                  <a:gd name="T100" fmla="*/ 166 w 176"/>
                  <a:gd name="T101" fmla="*/ 202 h 224"/>
                  <a:gd name="T102" fmla="*/ 154 w 176"/>
                  <a:gd name="T103" fmla="*/ 210 h 224"/>
                  <a:gd name="T104" fmla="*/ 132 w 176"/>
                  <a:gd name="T105" fmla="*/ 210 h 224"/>
                  <a:gd name="T106" fmla="*/ 116 w 176"/>
                  <a:gd name="T107" fmla="*/ 210 h 224"/>
                  <a:gd name="T108" fmla="*/ 110 w 176"/>
                  <a:gd name="T109" fmla="*/ 210 h 224"/>
                  <a:gd name="T110" fmla="*/ 106 w 176"/>
                  <a:gd name="T111" fmla="*/ 214 h 224"/>
                  <a:gd name="T112" fmla="*/ 98 w 176"/>
                  <a:gd name="T113" fmla="*/ 210 h 224"/>
                  <a:gd name="T114" fmla="*/ 90 w 176"/>
                  <a:gd name="T115" fmla="*/ 210 h 224"/>
                  <a:gd name="T116" fmla="*/ 12 w 176"/>
                  <a:gd name="T117" fmla="*/ 134 h 224"/>
                  <a:gd name="T118" fmla="*/ 12 w 176"/>
                  <a:gd name="T119" fmla="*/ 138 h 224"/>
                  <a:gd name="T120" fmla="*/ 12 w 176"/>
                  <a:gd name="T121" fmla="*/ 13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224">
                    <a:moveTo>
                      <a:pt x="90" y="210"/>
                    </a:moveTo>
                    <a:lnTo>
                      <a:pt x="90" y="214"/>
                    </a:lnTo>
                    <a:lnTo>
                      <a:pt x="90" y="214"/>
                    </a:lnTo>
                    <a:lnTo>
                      <a:pt x="90" y="214"/>
                    </a:lnTo>
                    <a:lnTo>
                      <a:pt x="90" y="214"/>
                    </a:lnTo>
                    <a:lnTo>
                      <a:pt x="90" y="218"/>
                    </a:lnTo>
                    <a:lnTo>
                      <a:pt x="90" y="218"/>
                    </a:lnTo>
                    <a:lnTo>
                      <a:pt x="86" y="214"/>
                    </a:lnTo>
                    <a:lnTo>
                      <a:pt x="86" y="214"/>
                    </a:lnTo>
                    <a:lnTo>
                      <a:pt x="86" y="214"/>
                    </a:lnTo>
                    <a:lnTo>
                      <a:pt x="86" y="214"/>
                    </a:lnTo>
                    <a:lnTo>
                      <a:pt x="86" y="214"/>
                    </a:lnTo>
                    <a:lnTo>
                      <a:pt x="84" y="210"/>
                    </a:lnTo>
                    <a:lnTo>
                      <a:pt x="84" y="210"/>
                    </a:lnTo>
                    <a:lnTo>
                      <a:pt x="84" y="210"/>
                    </a:lnTo>
                    <a:lnTo>
                      <a:pt x="84" y="210"/>
                    </a:lnTo>
                    <a:lnTo>
                      <a:pt x="84" y="210"/>
                    </a:lnTo>
                    <a:lnTo>
                      <a:pt x="84" y="210"/>
                    </a:lnTo>
                    <a:lnTo>
                      <a:pt x="84" y="206"/>
                    </a:lnTo>
                    <a:lnTo>
                      <a:pt x="84" y="206"/>
                    </a:lnTo>
                    <a:lnTo>
                      <a:pt x="80" y="206"/>
                    </a:lnTo>
                    <a:lnTo>
                      <a:pt x="80" y="210"/>
                    </a:lnTo>
                    <a:lnTo>
                      <a:pt x="80" y="210"/>
                    </a:lnTo>
                    <a:lnTo>
                      <a:pt x="80" y="210"/>
                    </a:lnTo>
                    <a:lnTo>
                      <a:pt x="80" y="210"/>
                    </a:lnTo>
                    <a:lnTo>
                      <a:pt x="80" y="210"/>
                    </a:lnTo>
                    <a:lnTo>
                      <a:pt x="80" y="210"/>
                    </a:lnTo>
                    <a:lnTo>
                      <a:pt x="76" y="210"/>
                    </a:lnTo>
                    <a:lnTo>
                      <a:pt x="76" y="210"/>
                    </a:lnTo>
                    <a:lnTo>
                      <a:pt x="76" y="214"/>
                    </a:lnTo>
                    <a:lnTo>
                      <a:pt x="76" y="214"/>
                    </a:lnTo>
                    <a:lnTo>
                      <a:pt x="76" y="218"/>
                    </a:lnTo>
                    <a:lnTo>
                      <a:pt x="76" y="218"/>
                    </a:lnTo>
                    <a:lnTo>
                      <a:pt x="76" y="218"/>
                    </a:lnTo>
                    <a:lnTo>
                      <a:pt x="76" y="218"/>
                    </a:lnTo>
                    <a:lnTo>
                      <a:pt x="76" y="220"/>
                    </a:lnTo>
                    <a:lnTo>
                      <a:pt x="76" y="220"/>
                    </a:lnTo>
                    <a:lnTo>
                      <a:pt x="76" y="220"/>
                    </a:lnTo>
                    <a:lnTo>
                      <a:pt x="76" y="220"/>
                    </a:lnTo>
                    <a:lnTo>
                      <a:pt x="72" y="224"/>
                    </a:lnTo>
                    <a:lnTo>
                      <a:pt x="72" y="224"/>
                    </a:lnTo>
                    <a:lnTo>
                      <a:pt x="72" y="220"/>
                    </a:lnTo>
                    <a:lnTo>
                      <a:pt x="72" y="220"/>
                    </a:lnTo>
                    <a:lnTo>
                      <a:pt x="68" y="220"/>
                    </a:lnTo>
                    <a:lnTo>
                      <a:pt x="68" y="220"/>
                    </a:lnTo>
                    <a:lnTo>
                      <a:pt x="68" y="220"/>
                    </a:lnTo>
                    <a:lnTo>
                      <a:pt x="68" y="220"/>
                    </a:lnTo>
                    <a:lnTo>
                      <a:pt x="68" y="218"/>
                    </a:lnTo>
                    <a:lnTo>
                      <a:pt x="64" y="218"/>
                    </a:lnTo>
                    <a:lnTo>
                      <a:pt x="64" y="218"/>
                    </a:lnTo>
                    <a:lnTo>
                      <a:pt x="64" y="218"/>
                    </a:lnTo>
                    <a:lnTo>
                      <a:pt x="64" y="218"/>
                    </a:lnTo>
                    <a:lnTo>
                      <a:pt x="60" y="218"/>
                    </a:lnTo>
                    <a:lnTo>
                      <a:pt x="60" y="214"/>
                    </a:lnTo>
                    <a:lnTo>
                      <a:pt x="60" y="214"/>
                    </a:lnTo>
                    <a:lnTo>
                      <a:pt x="60" y="214"/>
                    </a:lnTo>
                    <a:lnTo>
                      <a:pt x="60" y="214"/>
                    </a:lnTo>
                    <a:lnTo>
                      <a:pt x="60" y="214"/>
                    </a:lnTo>
                    <a:lnTo>
                      <a:pt x="60" y="214"/>
                    </a:lnTo>
                    <a:lnTo>
                      <a:pt x="60" y="214"/>
                    </a:lnTo>
                    <a:lnTo>
                      <a:pt x="60" y="214"/>
                    </a:lnTo>
                    <a:lnTo>
                      <a:pt x="60" y="214"/>
                    </a:lnTo>
                    <a:lnTo>
                      <a:pt x="60" y="210"/>
                    </a:lnTo>
                    <a:lnTo>
                      <a:pt x="56" y="210"/>
                    </a:lnTo>
                    <a:lnTo>
                      <a:pt x="56" y="210"/>
                    </a:lnTo>
                    <a:lnTo>
                      <a:pt x="56" y="210"/>
                    </a:lnTo>
                    <a:lnTo>
                      <a:pt x="56" y="206"/>
                    </a:lnTo>
                    <a:lnTo>
                      <a:pt x="56" y="206"/>
                    </a:lnTo>
                    <a:lnTo>
                      <a:pt x="54" y="202"/>
                    </a:lnTo>
                    <a:lnTo>
                      <a:pt x="54" y="198"/>
                    </a:lnTo>
                    <a:lnTo>
                      <a:pt x="54" y="198"/>
                    </a:lnTo>
                    <a:lnTo>
                      <a:pt x="50" y="198"/>
                    </a:lnTo>
                    <a:lnTo>
                      <a:pt x="50" y="198"/>
                    </a:lnTo>
                    <a:lnTo>
                      <a:pt x="50" y="198"/>
                    </a:lnTo>
                    <a:lnTo>
                      <a:pt x="50" y="198"/>
                    </a:lnTo>
                    <a:lnTo>
                      <a:pt x="50" y="198"/>
                    </a:lnTo>
                    <a:lnTo>
                      <a:pt x="50" y="198"/>
                    </a:lnTo>
                    <a:lnTo>
                      <a:pt x="50" y="198"/>
                    </a:lnTo>
                    <a:lnTo>
                      <a:pt x="46" y="198"/>
                    </a:lnTo>
                    <a:lnTo>
                      <a:pt x="46" y="194"/>
                    </a:lnTo>
                    <a:lnTo>
                      <a:pt x="46" y="194"/>
                    </a:lnTo>
                    <a:lnTo>
                      <a:pt x="42" y="190"/>
                    </a:lnTo>
                    <a:lnTo>
                      <a:pt x="42" y="190"/>
                    </a:lnTo>
                    <a:lnTo>
                      <a:pt x="38" y="190"/>
                    </a:lnTo>
                    <a:lnTo>
                      <a:pt x="38" y="190"/>
                    </a:lnTo>
                    <a:lnTo>
                      <a:pt x="38" y="190"/>
                    </a:lnTo>
                    <a:lnTo>
                      <a:pt x="34" y="190"/>
                    </a:lnTo>
                    <a:lnTo>
                      <a:pt x="34" y="190"/>
                    </a:lnTo>
                    <a:lnTo>
                      <a:pt x="34" y="190"/>
                    </a:lnTo>
                    <a:lnTo>
                      <a:pt x="30" y="190"/>
                    </a:lnTo>
                    <a:lnTo>
                      <a:pt x="30" y="190"/>
                    </a:lnTo>
                    <a:lnTo>
                      <a:pt x="30" y="190"/>
                    </a:lnTo>
                    <a:lnTo>
                      <a:pt x="30" y="190"/>
                    </a:lnTo>
                    <a:lnTo>
                      <a:pt x="30" y="188"/>
                    </a:lnTo>
                    <a:lnTo>
                      <a:pt x="30" y="190"/>
                    </a:lnTo>
                    <a:lnTo>
                      <a:pt x="30" y="190"/>
                    </a:lnTo>
                    <a:lnTo>
                      <a:pt x="30" y="190"/>
                    </a:lnTo>
                    <a:lnTo>
                      <a:pt x="26" y="190"/>
                    </a:lnTo>
                    <a:lnTo>
                      <a:pt x="26" y="190"/>
                    </a:lnTo>
                    <a:lnTo>
                      <a:pt x="24" y="190"/>
                    </a:lnTo>
                    <a:lnTo>
                      <a:pt x="24" y="190"/>
                    </a:lnTo>
                    <a:lnTo>
                      <a:pt x="24" y="190"/>
                    </a:lnTo>
                    <a:lnTo>
                      <a:pt x="24" y="190"/>
                    </a:lnTo>
                    <a:lnTo>
                      <a:pt x="20" y="190"/>
                    </a:lnTo>
                    <a:lnTo>
                      <a:pt x="20" y="190"/>
                    </a:lnTo>
                    <a:lnTo>
                      <a:pt x="20" y="190"/>
                    </a:lnTo>
                    <a:lnTo>
                      <a:pt x="20" y="190"/>
                    </a:lnTo>
                    <a:lnTo>
                      <a:pt x="20" y="190"/>
                    </a:lnTo>
                    <a:lnTo>
                      <a:pt x="16" y="190"/>
                    </a:lnTo>
                    <a:lnTo>
                      <a:pt x="16" y="190"/>
                    </a:lnTo>
                    <a:lnTo>
                      <a:pt x="16" y="190"/>
                    </a:lnTo>
                    <a:lnTo>
                      <a:pt x="16" y="190"/>
                    </a:lnTo>
                    <a:lnTo>
                      <a:pt x="16" y="190"/>
                    </a:lnTo>
                    <a:lnTo>
                      <a:pt x="12" y="190"/>
                    </a:lnTo>
                    <a:lnTo>
                      <a:pt x="12" y="190"/>
                    </a:lnTo>
                    <a:lnTo>
                      <a:pt x="12" y="194"/>
                    </a:lnTo>
                    <a:lnTo>
                      <a:pt x="12" y="194"/>
                    </a:lnTo>
                    <a:lnTo>
                      <a:pt x="12" y="194"/>
                    </a:lnTo>
                    <a:lnTo>
                      <a:pt x="12" y="194"/>
                    </a:lnTo>
                    <a:lnTo>
                      <a:pt x="12" y="198"/>
                    </a:lnTo>
                    <a:lnTo>
                      <a:pt x="8" y="198"/>
                    </a:lnTo>
                    <a:lnTo>
                      <a:pt x="8" y="198"/>
                    </a:lnTo>
                    <a:lnTo>
                      <a:pt x="8" y="198"/>
                    </a:lnTo>
                    <a:lnTo>
                      <a:pt x="8" y="194"/>
                    </a:lnTo>
                    <a:lnTo>
                      <a:pt x="8" y="194"/>
                    </a:lnTo>
                    <a:lnTo>
                      <a:pt x="8" y="194"/>
                    </a:lnTo>
                    <a:lnTo>
                      <a:pt x="8" y="194"/>
                    </a:lnTo>
                    <a:lnTo>
                      <a:pt x="8" y="194"/>
                    </a:lnTo>
                    <a:lnTo>
                      <a:pt x="12" y="190"/>
                    </a:lnTo>
                    <a:lnTo>
                      <a:pt x="12" y="190"/>
                    </a:lnTo>
                    <a:lnTo>
                      <a:pt x="12" y="190"/>
                    </a:lnTo>
                    <a:lnTo>
                      <a:pt x="12" y="190"/>
                    </a:lnTo>
                    <a:lnTo>
                      <a:pt x="12" y="190"/>
                    </a:lnTo>
                    <a:lnTo>
                      <a:pt x="12" y="188"/>
                    </a:lnTo>
                    <a:lnTo>
                      <a:pt x="12" y="188"/>
                    </a:lnTo>
                    <a:lnTo>
                      <a:pt x="12" y="184"/>
                    </a:lnTo>
                    <a:lnTo>
                      <a:pt x="12" y="184"/>
                    </a:lnTo>
                    <a:lnTo>
                      <a:pt x="12" y="184"/>
                    </a:lnTo>
                    <a:lnTo>
                      <a:pt x="12" y="184"/>
                    </a:lnTo>
                    <a:lnTo>
                      <a:pt x="16" y="180"/>
                    </a:lnTo>
                    <a:lnTo>
                      <a:pt x="16" y="180"/>
                    </a:lnTo>
                    <a:lnTo>
                      <a:pt x="16" y="176"/>
                    </a:lnTo>
                    <a:lnTo>
                      <a:pt x="16" y="176"/>
                    </a:lnTo>
                    <a:lnTo>
                      <a:pt x="16" y="176"/>
                    </a:lnTo>
                    <a:lnTo>
                      <a:pt x="16" y="172"/>
                    </a:lnTo>
                    <a:lnTo>
                      <a:pt x="16" y="172"/>
                    </a:lnTo>
                    <a:lnTo>
                      <a:pt x="16" y="172"/>
                    </a:lnTo>
                    <a:lnTo>
                      <a:pt x="16" y="168"/>
                    </a:lnTo>
                    <a:lnTo>
                      <a:pt x="16" y="164"/>
                    </a:lnTo>
                    <a:lnTo>
                      <a:pt x="16" y="164"/>
                    </a:lnTo>
                    <a:lnTo>
                      <a:pt x="16" y="160"/>
                    </a:lnTo>
                    <a:lnTo>
                      <a:pt x="16" y="160"/>
                    </a:lnTo>
                    <a:lnTo>
                      <a:pt x="16" y="160"/>
                    </a:lnTo>
                    <a:lnTo>
                      <a:pt x="16" y="158"/>
                    </a:lnTo>
                    <a:lnTo>
                      <a:pt x="16" y="158"/>
                    </a:lnTo>
                    <a:lnTo>
                      <a:pt x="16" y="158"/>
                    </a:lnTo>
                    <a:lnTo>
                      <a:pt x="16" y="158"/>
                    </a:lnTo>
                    <a:lnTo>
                      <a:pt x="16" y="158"/>
                    </a:lnTo>
                    <a:lnTo>
                      <a:pt x="16" y="158"/>
                    </a:lnTo>
                    <a:lnTo>
                      <a:pt x="16" y="154"/>
                    </a:lnTo>
                    <a:lnTo>
                      <a:pt x="16" y="154"/>
                    </a:lnTo>
                    <a:lnTo>
                      <a:pt x="16" y="150"/>
                    </a:lnTo>
                    <a:lnTo>
                      <a:pt x="16" y="150"/>
                    </a:lnTo>
                    <a:lnTo>
                      <a:pt x="16" y="150"/>
                    </a:lnTo>
                    <a:lnTo>
                      <a:pt x="12" y="150"/>
                    </a:lnTo>
                    <a:lnTo>
                      <a:pt x="12" y="146"/>
                    </a:lnTo>
                    <a:lnTo>
                      <a:pt x="12" y="146"/>
                    </a:lnTo>
                    <a:lnTo>
                      <a:pt x="12" y="146"/>
                    </a:lnTo>
                    <a:lnTo>
                      <a:pt x="12" y="146"/>
                    </a:lnTo>
                    <a:lnTo>
                      <a:pt x="12" y="146"/>
                    </a:lnTo>
                    <a:lnTo>
                      <a:pt x="12" y="146"/>
                    </a:lnTo>
                    <a:lnTo>
                      <a:pt x="12" y="142"/>
                    </a:lnTo>
                    <a:lnTo>
                      <a:pt x="8" y="142"/>
                    </a:lnTo>
                    <a:lnTo>
                      <a:pt x="8" y="142"/>
                    </a:lnTo>
                    <a:lnTo>
                      <a:pt x="12" y="142"/>
                    </a:lnTo>
                    <a:lnTo>
                      <a:pt x="12" y="142"/>
                    </a:lnTo>
                    <a:lnTo>
                      <a:pt x="12" y="142"/>
                    </a:lnTo>
                    <a:lnTo>
                      <a:pt x="12" y="142"/>
                    </a:lnTo>
                    <a:lnTo>
                      <a:pt x="12" y="138"/>
                    </a:lnTo>
                    <a:lnTo>
                      <a:pt x="12" y="138"/>
                    </a:lnTo>
                    <a:lnTo>
                      <a:pt x="12" y="138"/>
                    </a:lnTo>
                    <a:lnTo>
                      <a:pt x="12" y="138"/>
                    </a:lnTo>
                    <a:lnTo>
                      <a:pt x="12" y="142"/>
                    </a:lnTo>
                    <a:lnTo>
                      <a:pt x="12" y="142"/>
                    </a:lnTo>
                    <a:lnTo>
                      <a:pt x="12" y="142"/>
                    </a:lnTo>
                    <a:lnTo>
                      <a:pt x="12" y="142"/>
                    </a:lnTo>
                    <a:lnTo>
                      <a:pt x="12" y="138"/>
                    </a:lnTo>
                    <a:lnTo>
                      <a:pt x="12" y="138"/>
                    </a:lnTo>
                    <a:lnTo>
                      <a:pt x="12" y="138"/>
                    </a:lnTo>
                    <a:lnTo>
                      <a:pt x="12" y="138"/>
                    </a:lnTo>
                    <a:lnTo>
                      <a:pt x="12" y="134"/>
                    </a:lnTo>
                    <a:lnTo>
                      <a:pt x="12" y="132"/>
                    </a:lnTo>
                    <a:lnTo>
                      <a:pt x="12" y="132"/>
                    </a:lnTo>
                    <a:lnTo>
                      <a:pt x="16" y="128"/>
                    </a:lnTo>
                    <a:lnTo>
                      <a:pt x="12" y="128"/>
                    </a:lnTo>
                    <a:lnTo>
                      <a:pt x="12" y="124"/>
                    </a:lnTo>
                    <a:lnTo>
                      <a:pt x="12" y="124"/>
                    </a:lnTo>
                    <a:lnTo>
                      <a:pt x="12" y="120"/>
                    </a:lnTo>
                    <a:lnTo>
                      <a:pt x="12" y="120"/>
                    </a:lnTo>
                    <a:lnTo>
                      <a:pt x="12" y="120"/>
                    </a:lnTo>
                    <a:lnTo>
                      <a:pt x="8" y="120"/>
                    </a:lnTo>
                    <a:lnTo>
                      <a:pt x="8" y="118"/>
                    </a:lnTo>
                    <a:lnTo>
                      <a:pt x="8" y="120"/>
                    </a:lnTo>
                    <a:lnTo>
                      <a:pt x="8" y="120"/>
                    </a:lnTo>
                    <a:lnTo>
                      <a:pt x="8" y="120"/>
                    </a:lnTo>
                    <a:lnTo>
                      <a:pt x="8" y="120"/>
                    </a:lnTo>
                    <a:lnTo>
                      <a:pt x="8" y="120"/>
                    </a:lnTo>
                    <a:lnTo>
                      <a:pt x="8" y="120"/>
                    </a:lnTo>
                    <a:lnTo>
                      <a:pt x="4" y="114"/>
                    </a:lnTo>
                    <a:lnTo>
                      <a:pt x="4" y="114"/>
                    </a:lnTo>
                    <a:lnTo>
                      <a:pt x="4" y="110"/>
                    </a:lnTo>
                    <a:lnTo>
                      <a:pt x="4" y="114"/>
                    </a:lnTo>
                    <a:lnTo>
                      <a:pt x="0" y="114"/>
                    </a:lnTo>
                    <a:lnTo>
                      <a:pt x="4" y="114"/>
                    </a:lnTo>
                    <a:lnTo>
                      <a:pt x="0" y="118"/>
                    </a:lnTo>
                    <a:lnTo>
                      <a:pt x="0" y="118"/>
                    </a:lnTo>
                    <a:lnTo>
                      <a:pt x="0" y="118"/>
                    </a:lnTo>
                    <a:lnTo>
                      <a:pt x="0" y="118"/>
                    </a:lnTo>
                    <a:lnTo>
                      <a:pt x="0" y="118"/>
                    </a:lnTo>
                    <a:lnTo>
                      <a:pt x="0" y="114"/>
                    </a:lnTo>
                    <a:lnTo>
                      <a:pt x="0" y="114"/>
                    </a:lnTo>
                    <a:lnTo>
                      <a:pt x="4" y="114"/>
                    </a:lnTo>
                    <a:lnTo>
                      <a:pt x="4" y="110"/>
                    </a:lnTo>
                    <a:lnTo>
                      <a:pt x="4" y="110"/>
                    </a:lnTo>
                    <a:lnTo>
                      <a:pt x="8" y="110"/>
                    </a:lnTo>
                    <a:lnTo>
                      <a:pt x="16" y="110"/>
                    </a:lnTo>
                    <a:lnTo>
                      <a:pt x="16" y="110"/>
                    </a:lnTo>
                    <a:lnTo>
                      <a:pt x="20" y="110"/>
                    </a:lnTo>
                    <a:lnTo>
                      <a:pt x="20" y="110"/>
                    </a:lnTo>
                    <a:lnTo>
                      <a:pt x="26" y="110"/>
                    </a:lnTo>
                    <a:lnTo>
                      <a:pt x="30" y="110"/>
                    </a:lnTo>
                    <a:lnTo>
                      <a:pt x="34" y="110"/>
                    </a:lnTo>
                    <a:lnTo>
                      <a:pt x="38" y="110"/>
                    </a:lnTo>
                    <a:lnTo>
                      <a:pt x="42" y="110"/>
                    </a:lnTo>
                    <a:lnTo>
                      <a:pt x="42" y="110"/>
                    </a:lnTo>
                    <a:lnTo>
                      <a:pt x="46" y="110"/>
                    </a:lnTo>
                    <a:lnTo>
                      <a:pt x="54" y="110"/>
                    </a:lnTo>
                    <a:lnTo>
                      <a:pt x="60" y="110"/>
                    </a:lnTo>
                    <a:lnTo>
                      <a:pt x="60" y="106"/>
                    </a:lnTo>
                    <a:lnTo>
                      <a:pt x="60" y="98"/>
                    </a:lnTo>
                    <a:lnTo>
                      <a:pt x="56" y="94"/>
                    </a:lnTo>
                    <a:lnTo>
                      <a:pt x="56" y="94"/>
                    </a:lnTo>
                    <a:lnTo>
                      <a:pt x="56" y="90"/>
                    </a:lnTo>
                    <a:lnTo>
                      <a:pt x="56" y="90"/>
                    </a:lnTo>
                    <a:lnTo>
                      <a:pt x="56" y="88"/>
                    </a:lnTo>
                    <a:lnTo>
                      <a:pt x="56" y="88"/>
                    </a:lnTo>
                    <a:lnTo>
                      <a:pt x="56" y="88"/>
                    </a:lnTo>
                    <a:lnTo>
                      <a:pt x="56" y="84"/>
                    </a:lnTo>
                    <a:lnTo>
                      <a:pt x="56" y="84"/>
                    </a:lnTo>
                    <a:lnTo>
                      <a:pt x="56" y="80"/>
                    </a:lnTo>
                    <a:lnTo>
                      <a:pt x="56" y="80"/>
                    </a:lnTo>
                    <a:lnTo>
                      <a:pt x="60" y="80"/>
                    </a:lnTo>
                    <a:lnTo>
                      <a:pt x="64" y="76"/>
                    </a:lnTo>
                    <a:lnTo>
                      <a:pt x="64" y="76"/>
                    </a:lnTo>
                    <a:lnTo>
                      <a:pt x="64" y="72"/>
                    </a:lnTo>
                    <a:lnTo>
                      <a:pt x="64" y="72"/>
                    </a:lnTo>
                    <a:lnTo>
                      <a:pt x="68" y="72"/>
                    </a:lnTo>
                    <a:lnTo>
                      <a:pt x="72" y="72"/>
                    </a:lnTo>
                    <a:lnTo>
                      <a:pt x="72" y="72"/>
                    </a:lnTo>
                    <a:lnTo>
                      <a:pt x="72" y="72"/>
                    </a:lnTo>
                    <a:lnTo>
                      <a:pt x="72" y="64"/>
                    </a:lnTo>
                    <a:lnTo>
                      <a:pt x="72" y="60"/>
                    </a:lnTo>
                    <a:lnTo>
                      <a:pt x="72" y="54"/>
                    </a:lnTo>
                    <a:lnTo>
                      <a:pt x="72" y="54"/>
                    </a:lnTo>
                    <a:lnTo>
                      <a:pt x="72" y="46"/>
                    </a:lnTo>
                    <a:lnTo>
                      <a:pt x="72" y="46"/>
                    </a:lnTo>
                    <a:lnTo>
                      <a:pt x="72" y="46"/>
                    </a:lnTo>
                    <a:lnTo>
                      <a:pt x="72" y="38"/>
                    </a:lnTo>
                    <a:lnTo>
                      <a:pt x="72" y="38"/>
                    </a:lnTo>
                    <a:lnTo>
                      <a:pt x="72" y="38"/>
                    </a:lnTo>
                    <a:lnTo>
                      <a:pt x="72" y="30"/>
                    </a:lnTo>
                    <a:lnTo>
                      <a:pt x="72" y="30"/>
                    </a:lnTo>
                    <a:lnTo>
                      <a:pt x="72" y="30"/>
                    </a:lnTo>
                    <a:lnTo>
                      <a:pt x="72" y="24"/>
                    </a:lnTo>
                    <a:lnTo>
                      <a:pt x="80" y="24"/>
                    </a:lnTo>
                    <a:lnTo>
                      <a:pt x="84" y="24"/>
                    </a:lnTo>
                    <a:lnTo>
                      <a:pt x="90" y="24"/>
                    </a:lnTo>
                    <a:lnTo>
                      <a:pt x="94" y="24"/>
                    </a:lnTo>
                    <a:lnTo>
                      <a:pt x="102" y="24"/>
                    </a:lnTo>
                    <a:lnTo>
                      <a:pt x="102" y="24"/>
                    </a:lnTo>
                    <a:lnTo>
                      <a:pt x="102" y="24"/>
                    </a:lnTo>
                    <a:lnTo>
                      <a:pt x="102" y="24"/>
                    </a:lnTo>
                    <a:lnTo>
                      <a:pt x="106" y="24"/>
                    </a:lnTo>
                    <a:lnTo>
                      <a:pt x="106" y="24"/>
                    </a:lnTo>
                    <a:lnTo>
                      <a:pt x="110" y="24"/>
                    </a:lnTo>
                    <a:lnTo>
                      <a:pt x="110" y="24"/>
                    </a:lnTo>
                    <a:lnTo>
                      <a:pt x="120" y="24"/>
                    </a:lnTo>
                    <a:lnTo>
                      <a:pt x="120" y="24"/>
                    </a:lnTo>
                    <a:lnTo>
                      <a:pt x="120" y="24"/>
                    </a:lnTo>
                    <a:lnTo>
                      <a:pt x="120" y="16"/>
                    </a:lnTo>
                    <a:lnTo>
                      <a:pt x="120" y="8"/>
                    </a:lnTo>
                    <a:lnTo>
                      <a:pt x="120" y="8"/>
                    </a:lnTo>
                    <a:lnTo>
                      <a:pt x="120" y="0"/>
                    </a:lnTo>
                    <a:lnTo>
                      <a:pt x="120" y="0"/>
                    </a:lnTo>
                    <a:lnTo>
                      <a:pt x="128" y="4"/>
                    </a:lnTo>
                    <a:lnTo>
                      <a:pt x="128" y="8"/>
                    </a:lnTo>
                    <a:lnTo>
                      <a:pt x="136" y="12"/>
                    </a:lnTo>
                    <a:lnTo>
                      <a:pt x="136" y="12"/>
                    </a:lnTo>
                    <a:lnTo>
                      <a:pt x="140" y="16"/>
                    </a:lnTo>
                    <a:lnTo>
                      <a:pt x="142" y="16"/>
                    </a:lnTo>
                    <a:lnTo>
                      <a:pt x="142" y="20"/>
                    </a:lnTo>
                    <a:lnTo>
                      <a:pt x="146" y="20"/>
                    </a:lnTo>
                    <a:lnTo>
                      <a:pt x="150" y="24"/>
                    </a:lnTo>
                    <a:lnTo>
                      <a:pt x="154" y="28"/>
                    </a:lnTo>
                    <a:lnTo>
                      <a:pt x="154" y="28"/>
                    </a:lnTo>
                    <a:lnTo>
                      <a:pt x="162" y="30"/>
                    </a:lnTo>
                    <a:lnTo>
                      <a:pt x="162" y="30"/>
                    </a:lnTo>
                    <a:lnTo>
                      <a:pt x="166" y="34"/>
                    </a:lnTo>
                    <a:lnTo>
                      <a:pt x="170" y="38"/>
                    </a:lnTo>
                    <a:lnTo>
                      <a:pt x="172" y="42"/>
                    </a:lnTo>
                    <a:lnTo>
                      <a:pt x="172" y="42"/>
                    </a:lnTo>
                    <a:lnTo>
                      <a:pt x="176" y="42"/>
                    </a:lnTo>
                    <a:lnTo>
                      <a:pt x="176" y="42"/>
                    </a:lnTo>
                    <a:lnTo>
                      <a:pt x="176" y="42"/>
                    </a:lnTo>
                    <a:lnTo>
                      <a:pt x="172" y="42"/>
                    </a:lnTo>
                    <a:lnTo>
                      <a:pt x="162" y="42"/>
                    </a:lnTo>
                    <a:lnTo>
                      <a:pt x="158" y="42"/>
                    </a:lnTo>
                    <a:lnTo>
                      <a:pt x="154" y="42"/>
                    </a:lnTo>
                    <a:lnTo>
                      <a:pt x="154" y="42"/>
                    </a:lnTo>
                    <a:lnTo>
                      <a:pt x="150" y="42"/>
                    </a:lnTo>
                    <a:lnTo>
                      <a:pt x="150" y="42"/>
                    </a:lnTo>
                    <a:lnTo>
                      <a:pt x="150" y="50"/>
                    </a:lnTo>
                    <a:lnTo>
                      <a:pt x="150" y="50"/>
                    </a:lnTo>
                    <a:lnTo>
                      <a:pt x="150" y="54"/>
                    </a:lnTo>
                    <a:lnTo>
                      <a:pt x="150" y="58"/>
                    </a:lnTo>
                    <a:lnTo>
                      <a:pt x="154" y="64"/>
                    </a:lnTo>
                    <a:lnTo>
                      <a:pt x="154" y="72"/>
                    </a:lnTo>
                    <a:lnTo>
                      <a:pt x="154" y="80"/>
                    </a:lnTo>
                    <a:lnTo>
                      <a:pt x="154" y="80"/>
                    </a:lnTo>
                    <a:lnTo>
                      <a:pt x="154" y="80"/>
                    </a:lnTo>
                    <a:lnTo>
                      <a:pt x="154" y="84"/>
                    </a:lnTo>
                    <a:lnTo>
                      <a:pt x="154" y="94"/>
                    </a:lnTo>
                    <a:lnTo>
                      <a:pt x="154" y="98"/>
                    </a:lnTo>
                    <a:lnTo>
                      <a:pt x="158" y="102"/>
                    </a:lnTo>
                    <a:lnTo>
                      <a:pt x="158" y="106"/>
                    </a:lnTo>
                    <a:lnTo>
                      <a:pt x="158" y="110"/>
                    </a:lnTo>
                    <a:lnTo>
                      <a:pt x="158" y="114"/>
                    </a:lnTo>
                    <a:lnTo>
                      <a:pt x="158" y="118"/>
                    </a:lnTo>
                    <a:lnTo>
                      <a:pt x="158" y="120"/>
                    </a:lnTo>
                    <a:lnTo>
                      <a:pt x="158" y="128"/>
                    </a:lnTo>
                    <a:lnTo>
                      <a:pt x="158" y="134"/>
                    </a:lnTo>
                    <a:lnTo>
                      <a:pt x="158" y="134"/>
                    </a:lnTo>
                    <a:lnTo>
                      <a:pt x="162" y="142"/>
                    </a:lnTo>
                    <a:lnTo>
                      <a:pt x="162" y="146"/>
                    </a:lnTo>
                    <a:lnTo>
                      <a:pt x="162" y="146"/>
                    </a:lnTo>
                    <a:lnTo>
                      <a:pt x="162" y="154"/>
                    </a:lnTo>
                    <a:lnTo>
                      <a:pt x="162" y="154"/>
                    </a:lnTo>
                    <a:lnTo>
                      <a:pt x="162" y="160"/>
                    </a:lnTo>
                    <a:lnTo>
                      <a:pt x="162" y="164"/>
                    </a:lnTo>
                    <a:lnTo>
                      <a:pt x="162" y="168"/>
                    </a:lnTo>
                    <a:lnTo>
                      <a:pt x="162" y="176"/>
                    </a:lnTo>
                    <a:lnTo>
                      <a:pt x="166" y="188"/>
                    </a:lnTo>
                    <a:lnTo>
                      <a:pt x="166" y="190"/>
                    </a:lnTo>
                    <a:lnTo>
                      <a:pt x="170" y="194"/>
                    </a:lnTo>
                    <a:lnTo>
                      <a:pt x="170" y="198"/>
                    </a:lnTo>
                    <a:lnTo>
                      <a:pt x="170" y="198"/>
                    </a:lnTo>
                    <a:lnTo>
                      <a:pt x="166" y="202"/>
                    </a:lnTo>
                    <a:lnTo>
                      <a:pt x="166" y="210"/>
                    </a:lnTo>
                    <a:lnTo>
                      <a:pt x="166" y="210"/>
                    </a:lnTo>
                    <a:lnTo>
                      <a:pt x="166" y="210"/>
                    </a:lnTo>
                    <a:lnTo>
                      <a:pt x="166" y="210"/>
                    </a:lnTo>
                    <a:lnTo>
                      <a:pt x="158" y="210"/>
                    </a:lnTo>
                    <a:lnTo>
                      <a:pt x="154" y="210"/>
                    </a:lnTo>
                    <a:lnTo>
                      <a:pt x="154" y="210"/>
                    </a:lnTo>
                    <a:lnTo>
                      <a:pt x="154" y="210"/>
                    </a:lnTo>
                    <a:lnTo>
                      <a:pt x="150" y="210"/>
                    </a:lnTo>
                    <a:lnTo>
                      <a:pt x="142" y="210"/>
                    </a:lnTo>
                    <a:lnTo>
                      <a:pt x="140" y="210"/>
                    </a:lnTo>
                    <a:lnTo>
                      <a:pt x="140" y="210"/>
                    </a:lnTo>
                    <a:lnTo>
                      <a:pt x="136" y="210"/>
                    </a:lnTo>
                    <a:lnTo>
                      <a:pt x="132" y="210"/>
                    </a:lnTo>
                    <a:lnTo>
                      <a:pt x="128" y="210"/>
                    </a:lnTo>
                    <a:lnTo>
                      <a:pt x="124" y="210"/>
                    </a:lnTo>
                    <a:lnTo>
                      <a:pt x="124" y="210"/>
                    </a:lnTo>
                    <a:lnTo>
                      <a:pt x="120" y="210"/>
                    </a:lnTo>
                    <a:lnTo>
                      <a:pt x="116" y="210"/>
                    </a:lnTo>
                    <a:lnTo>
                      <a:pt x="116" y="210"/>
                    </a:lnTo>
                    <a:lnTo>
                      <a:pt x="116" y="210"/>
                    </a:lnTo>
                    <a:lnTo>
                      <a:pt x="112" y="210"/>
                    </a:lnTo>
                    <a:lnTo>
                      <a:pt x="112" y="210"/>
                    </a:lnTo>
                    <a:lnTo>
                      <a:pt x="112" y="210"/>
                    </a:lnTo>
                    <a:lnTo>
                      <a:pt x="112" y="210"/>
                    </a:lnTo>
                    <a:lnTo>
                      <a:pt x="112" y="206"/>
                    </a:lnTo>
                    <a:lnTo>
                      <a:pt x="112" y="206"/>
                    </a:lnTo>
                    <a:lnTo>
                      <a:pt x="110" y="210"/>
                    </a:lnTo>
                    <a:lnTo>
                      <a:pt x="110" y="210"/>
                    </a:lnTo>
                    <a:lnTo>
                      <a:pt x="110" y="210"/>
                    </a:lnTo>
                    <a:lnTo>
                      <a:pt x="106" y="210"/>
                    </a:lnTo>
                    <a:lnTo>
                      <a:pt x="106" y="210"/>
                    </a:lnTo>
                    <a:lnTo>
                      <a:pt x="106" y="214"/>
                    </a:lnTo>
                    <a:lnTo>
                      <a:pt x="106" y="214"/>
                    </a:lnTo>
                    <a:lnTo>
                      <a:pt x="106" y="214"/>
                    </a:lnTo>
                    <a:lnTo>
                      <a:pt x="102" y="214"/>
                    </a:lnTo>
                    <a:lnTo>
                      <a:pt x="102" y="214"/>
                    </a:lnTo>
                    <a:lnTo>
                      <a:pt x="102" y="214"/>
                    </a:lnTo>
                    <a:lnTo>
                      <a:pt x="102" y="214"/>
                    </a:lnTo>
                    <a:lnTo>
                      <a:pt x="98" y="210"/>
                    </a:lnTo>
                    <a:lnTo>
                      <a:pt x="98" y="210"/>
                    </a:lnTo>
                    <a:lnTo>
                      <a:pt x="98" y="210"/>
                    </a:lnTo>
                    <a:lnTo>
                      <a:pt x="94" y="210"/>
                    </a:lnTo>
                    <a:lnTo>
                      <a:pt x="94" y="210"/>
                    </a:lnTo>
                    <a:lnTo>
                      <a:pt x="94" y="210"/>
                    </a:lnTo>
                    <a:lnTo>
                      <a:pt x="94" y="210"/>
                    </a:lnTo>
                    <a:lnTo>
                      <a:pt x="90" y="210"/>
                    </a:lnTo>
                    <a:lnTo>
                      <a:pt x="90" y="210"/>
                    </a:lnTo>
                    <a:lnTo>
                      <a:pt x="90" y="210"/>
                    </a:lnTo>
                    <a:lnTo>
                      <a:pt x="90" y="210"/>
                    </a:lnTo>
                    <a:close/>
                    <a:moveTo>
                      <a:pt x="12" y="138"/>
                    </a:moveTo>
                    <a:lnTo>
                      <a:pt x="12" y="138"/>
                    </a:lnTo>
                    <a:lnTo>
                      <a:pt x="12" y="138"/>
                    </a:lnTo>
                    <a:lnTo>
                      <a:pt x="12" y="134"/>
                    </a:lnTo>
                    <a:lnTo>
                      <a:pt x="12" y="134"/>
                    </a:lnTo>
                    <a:lnTo>
                      <a:pt x="12" y="134"/>
                    </a:lnTo>
                    <a:lnTo>
                      <a:pt x="12" y="134"/>
                    </a:lnTo>
                    <a:lnTo>
                      <a:pt x="12" y="134"/>
                    </a:lnTo>
                    <a:lnTo>
                      <a:pt x="12" y="134"/>
                    </a:lnTo>
                    <a:lnTo>
                      <a:pt x="12" y="134"/>
                    </a:lnTo>
                    <a:lnTo>
                      <a:pt x="12" y="134"/>
                    </a:lnTo>
                    <a:lnTo>
                      <a:pt x="12" y="134"/>
                    </a:lnTo>
                    <a:lnTo>
                      <a:pt x="12" y="138"/>
                    </a:lnTo>
                    <a:lnTo>
                      <a:pt x="12" y="138"/>
                    </a:lnTo>
                    <a:lnTo>
                      <a:pt x="12" y="138"/>
                    </a:lnTo>
                    <a:lnTo>
                      <a:pt x="12" y="138"/>
                    </a:lnTo>
                    <a:lnTo>
                      <a:pt x="12" y="138"/>
                    </a:lnTo>
                    <a:lnTo>
                      <a:pt x="12" y="138"/>
                    </a:lnTo>
                    <a:lnTo>
                      <a:pt x="12" y="138"/>
                    </a:lnTo>
                    <a:lnTo>
                      <a:pt x="12" y="1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1" name="Freeform 158">
                <a:extLst>
                  <a:ext uri="{FF2B5EF4-FFF2-40B4-BE49-F238E27FC236}">
                    <a16:creationId xmlns:a16="http://schemas.microsoft.com/office/drawing/2014/main" id="{7ACF5901-E105-42CB-9024-610C16A99516}"/>
                  </a:ext>
                </a:extLst>
              </p:cNvPr>
              <p:cNvSpPr>
                <a:spLocks/>
              </p:cNvSpPr>
              <p:nvPr/>
            </p:nvSpPr>
            <p:spPr bwMode="auto">
              <a:xfrm>
                <a:off x="4030708" y="8917593"/>
                <a:ext cx="299724" cy="268358"/>
              </a:xfrm>
              <a:custGeom>
                <a:avLst/>
                <a:gdLst>
                  <a:gd name="T0" fmla="*/ 126 w 172"/>
                  <a:gd name="T1" fmla="*/ 16 h 154"/>
                  <a:gd name="T2" fmla="*/ 134 w 172"/>
                  <a:gd name="T3" fmla="*/ 16 h 154"/>
                  <a:gd name="T4" fmla="*/ 142 w 172"/>
                  <a:gd name="T5" fmla="*/ 16 h 154"/>
                  <a:gd name="T6" fmla="*/ 146 w 172"/>
                  <a:gd name="T7" fmla="*/ 16 h 154"/>
                  <a:gd name="T8" fmla="*/ 146 w 172"/>
                  <a:gd name="T9" fmla="*/ 16 h 154"/>
                  <a:gd name="T10" fmla="*/ 148 w 172"/>
                  <a:gd name="T11" fmla="*/ 16 h 154"/>
                  <a:gd name="T12" fmla="*/ 156 w 172"/>
                  <a:gd name="T13" fmla="*/ 20 h 154"/>
                  <a:gd name="T14" fmla="*/ 160 w 172"/>
                  <a:gd name="T15" fmla="*/ 26 h 154"/>
                  <a:gd name="T16" fmla="*/ 164 w 172"/>
                  <a:gd name="T17" fmla="*/ 38 h 154"/>
                  <a:gd name="T18" fmla="*/ 164 w 172"/>
                  <a:gd name="T19" fmla="*/ 46 h 154"/>
                  <a:gd name="T20" fmla="*/ 164 w 172"/>
                  <a:gd name="T21" fmla="*/ 56 h 154"/>
                  <a:gd name="T22" fmla="*/ 172 w 172"/>
                  <a:gd name="T23" fmla="*/ 64 h 154"/>
                  <a:gd name="T24" fmla="*/ 168 w 172"/>
                  <a:gd name="T25" fmla="*/ 72 h 154"/>
                  <a:gd name="T26" fmla="*/ 168 w 172"/>
                  <a:gd name="T27" fmla="*/ 76 h 154"/>
                  <a:gd name="T28" fmla="*/ 160 w 172"/>
                  <a:gd name="T29" fmla="*/ 72 h 154"/>
                  <a:gd name="T30" fmla="*/ 152 w 172"/>
                  <a:gd name="T31" fmla="*/ 72 h 154"/>
                  <a:gd name="T32" fmla="*/ 146 w 172"/>
                  <a:gd name="T33" fmla="*/ 76 h 154"/>
                  <a:gd name="T34" fmla="*/ 142 w 172"/>
                  <a:gd name="T35" fmla="*/ 78 h 154"/>
                  <a:gd name="T36" fmla="*/ 134 w 172"/>
                  <a:gd name="T37" fmla="*/ 78 h 154"/>
                  <a:gd name="T38" fmla="*/ 130 w 172"/>
                  <a:gd name="T39" fmla="*/ 86 h 154"/>
                  <a:gd name="T40" fmla="*/ 134 w 172"/>
                  <a:gd name="T41" fmla="*/ 94 h 154"/>
                  <a:gd name="T42" fmla="*/ 130 w 172"/>
                  <a:gd name="T43" fmla="*/ 94 h 154"/>
                  <a:gd name="T44" fmla="*/ 126 w 172"/>
                  <a:gd name="T45" fmla="*/ 98 h 154"/>
                  <a:gd name="T46" fmla="*/ 118 w 172"/>
                  <a:gd name="T47" fmla="*/ 102 h 154"/>
                  <a:gd name="T48" fmla="*/ 116 w 172"/>
                  <a:gd name="T49" fmla="*/ 108 h 154"/>
                  <a:gd name="T50" fmla="*/ 112 w 172"/>
                  <a:gd name="T51" fmla="*/ 112 h 154"/>
                  <a:gd name="T52" fmla="*/ 100 w 172"/>
                  <a:gd name="T53" fmla="*/ 116 h 154"/>
                  <a:gd name="T54" fmla="*/ 96 w 172"/>
                  <a:gd name="T55" fmla="*/ 116 h 154"/>
                  <a:gd name="T56" fmla="*/ 92 w 172"/>
                  <a:gd name="T57" fmla="*/ 120 h 154"/>
                  <a:gd name="T58" fmla="*/ 86 w 172"/>
                  <a:gd name="T59" fmla="*/ 120 h 154"/>
                  <a:gd name="T60" fmla="*/ 78 w 172"/>
                  <a:gd name="T61" fmla="*/ 124 h 154"/>
                  <a:gd name="T62" fmla="*/ 74 w 172"/>
                  <a:gd name="T63" fmla="*/ 124 h 154"/>
                  <a:gd name="T64" fmla="*/ 66 w 172"/>
                  <a:gd name="T65" fmla="*/ 130 h 154"/>
                  <a:gd name="T66" fmla="*/ 62 w 172"/>
                  <a:gd name="T67" fmla="*/ 154 h 154"/>
                  <a:gd name="T68" fmla="*/ 44 w 172"/>
                  <a:gd name="T69" fmla="*/ 154 h 154"/>
                  <a:gd name="T70" fmla="*/ 0 w 172"/>
                  <a:gd name="T71" fmla="*/ 154 h 154"/>
                  <a:gd name="T72" fmla="*/ 4 w 172"/>
                  <a:gd name="T73" fmla="*/ 150 h 154"/>
                  <a:gd name="T74" fmla="*/ 18 w 172"/>
                  <a:gd name="T75" fmla="*/ 146 h 154"/>
                  <a:gd name="T76" fmla="*/ 30 w 172"/>
                  <a:gd name="T77" fmla="*/ 134 h 154"/>
                  <a:gd name="T78" fmla="*/ 36 w 172"/>
                  <a:gd name="T79" fmla="*/ 130 h 154"/>
                  <a:gd name="T80" fmla="*/ 40 w 172"/>
                  <a:gd name="T81" fmla="*/ 124 h 154"/>
                  <a:gd name="T82" fmla="*/ 48 w 172"/>
                  <a:gd name="T83" fmla="*/ 116 h 154"/>
                  <a:gd name="T84" fmla="*/ 52 w 172"/>
                  <a:gd name="T85" fmla="*/ 104 h 154"/>
                  <a:gd name="T86" fmla="*/ 48 w 172"/>
                  <a:gd name="T87" fmla="*/ 98 h 154"/>
                  <a:gd name="T88" fmla="*/ 48 w 172"/>
                  <a:gd name="T89" fmla="*/ 86 h 154"/>
                  <a:gd name="T90" fmla="*/ 48 w 172"/>
                  <a:gd name="T91" fmla="*/ 78 h 154"/>
                  <a:gd name="T92" fmla="*/ 56 w 172"/>
                  <a:gd name="T93" fmla="*/ 64 h 154"/>
                  <a:gd name="T94" fmla="*/ 60 w 172"/>
                  <a:gd name="T95" fmla="*/ 60 h 154"/>
                  <a:gd name="T96" fmla="*/ 66 w 172"/>
                  <a:gd name="T97" fmla="*/ 52 h 154"/>
                  <a:gd name="T98" fmla="*/ 70 w 172"/>
                  <a:gd name="T99" fmla="*/ 50 h 154"/>
                  <a:gd name="T100" fmla="*/ 82 w 172"/>
                  <a:gd name="T101" fmla="*/ 42 h 154"/>
                  <a:gd name="T102" fmla="*/ 90 w 172"/>
                  <a:gd name="T103" fmla="*/ 38 h 154"/>
                  <a:gd name="T104" fmla="*/ 96 w 172"/>
                  <a:gd name="T105" fmla="*/ 22 h 154"/>
                  <a:gd name="T106" fmla="*/ 100 w 172"/>
                  <a:gd name="T107" fmla="*/ 12 h 154"/>
                  <a:gd name="T108" fmla="*/ 108 w 172"/>
                  <a:gd name="T109" fmla="*/ 4 h 154"/>
                  <a:gd name="T110" fmla="*/ 112 w 172"/>
                  <a:gd name="T111" fmla="*/ 4 h 154"/>
                  <a:gd name="T112" fmla="*/ 112 w 172"/>
                  <a:gd name="T113" fmla="*/ 8 h 154"/>
                  <a:gd name="T114" fmla="*/ 122 w 172"/>
                  <a:gd name="T115" fmla="*/ 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154">
                    <a:moveTo>
                      <a:pt x="122" y="16"/>
                    </a:moveTo>
                    <a:lnTo>
                      <a:pt x="122" y="16"/>
                    </a:lnTo>
                    <a:lnTo>
                      <a:pt x="122" y="16"/>
                    </a:lnTo>
                    <a:lnTo>
                      <a:pt x="126" y="16"/>
                    </a:lnTo>
                    <a:lnTo>
                      <a:pt x="126" y="16"/>
                    </a:lnTo>
                    <a:lnTo>
                      <a:pt x="126" y="16"/>
                    </a:lnTo>
                    <a:lnTo>
                      <a:pt x="126" y="16"/>
                    </a:lnTo>
                    <a:lnTo>
                      <a:pt x="126" y="16"/>
                    </a:lnTo>
                    <a:lnTo>
                      <a:pt x="130" y="16"/>
                    </a:lnTo>
                    <a:lnTo>
                      <a:pt x="130" y="16"/>
                    </a:lnTo>
                    <a:lnTo>
                      <a:pt x="130" y="16"/>
                    </a:lnTo>
                    <a:lnTo>
                      <a:pt x="130" y="16"/>
                    </a:lnTo>
                    <a:lnTo>
                      <a:pt x="130" y="16"/>
                    </a:lnTo>
                    <a:lnTo>
                      <a:pt x="134" y="16"/>
                    </a:lnTo>
                    <a:lnTo>
                      <a:pt x="134" y="16"/>
                    </a:lnTo>
                    <a:lnTo>
                      <a:pt x="134" y="16"/>
                    </a:lnTo>
                    <a:lnTo>
                      <a:pt x="134" y="16"/>
                    </a:lnTo>
                    <a:lnTo>
                      <a:pt x="134" y="16"/>
                    </a:lnTo>
                    <a:lnTo>
                      <a:pt x="138" y="16"/>
                    </a:lnTo>
                    <a:lnTo>
                      <a:pt x="138" y="16"/>
                    </a:lnTo>
                    <a:lnTo>
                      <a:pt x="138" y="16"/>
                    </a:lnTo>
                    <a:lnTo>
                      <a:pt x="138" y="16"/>
                    </a:lnTo>
                    <a:lnTo>
                      <a:pt x="142" y="16"/>
                    </a:lnTo>
                    <a:lnTo>
                      <a:pt x="142" y="16"/>
                    </a:lnTo>
                    <a:lnTo>
                      <a:pt x="146" y="12"/>
                    </a:lnTo>
                    <a:lnTo>
                      <a:pt x="146" y="12"/>
                    </a:lnTo>
                    <a:lnTo>
                      <a:pt x="146" y="12"/>
                    </a:lnTo>
                    <a:lnTo>
                      <a:pt x="146" y="12"/>
                    </a:lnTo>
                    <a:lnTo>
                      <a:pt x="146" y="12"/>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6" y="16"/>
                    </a:lnTo>
                    <a:lnTo>
                      <a:pt x="148" y="16"/>
                    </a:lnTo>
                    <a:lnTo>
                      <a:pt x="148" y="16"/>
                    </a:lnTo>
                    <a:lnTo>
                      <a:pt x="148" y="16"/>
                    </a:lnTo>
                    <a:lnTo>
                      <a:pt x="148" y="20"/>
                    </a:lnTo>
                    <a:lnTo>
                      <a:pt x="148" y="20"/>
                    </a:lnTo>
                    <a:lnTo>
                      <a:pt x="152" y="16"/>
                    </a:lnTo>
                    <a:lnTo>
                      <a:pt x="152" y="16"/>
                    </a:lnTo>
                    <a:lnTo>
                      <a:pt x="152" y="20"/>
                    </a:lnTo>
                    <a:lnTo>
                      <a:pt x="156" y="20"/>
                    </a:lnTo>
                    <a:lnTo>
                      <a:pt x="156" y="20"/>
                    </a:lnTo>
                    <a:lnTo>
                      <a:pt x="156" y="20"/>
                    </a:lnTo>
                    <a:lnTo>
                      <a:pt x="156" y="20"/>
                    </a:lnTo>
                    <a:lnTo>
                      <a:pt x="156" y="20"/>
                    </a:lnTo>
                    <a:lnTo>
                      <a:pt x="160" y="22"/>
                    </a:lnTo>
                    <a:lnTo>
                      <a:pt x="160" y="22"/>
                    </a:lnTo>
                    <a:lnTo>
                      <a:pt x="160" y="22"/>
                    </a:lnTo>
                    <a:lnTo>
                      <a:pt x="160" y="26"/>
                    </a:lnTo>
                    <a:lnTo>
                      <a:pt x="160" y="26"/>
                    </a:lnTo>
                    <a:lnTo>
                      <a:pt x="160" y="26"/>
                    </a:lnTo>
                    <a:lnTo>
                      <a:pt x="160" y="30"/>
                    </a:lnTo>
                    <a:lnTo>
                      <a:pt x="164" y="30"/>
                    </a:lnTo>
                    <a:lnTo>
                      <a:pt x="160" y="30"/>
                    </a:lnTo>
                    <a:lnTo>
                      <a:pt x="160" y="30"/>
                    </a:lnTo>
                    <a:lnTo>
                      <a:pt x="160" y="30"/>
                    </a:lnTo>
                    <a:lnTo>
                      <a:pt x="160" y="34"/>
                    </a:lnTo>
                    <a:lnTo>
                      <a:pt x="164" y="38"/>
                    </a:lnTo>
                    <a:lnTo>
                      <a:pt x="164" y="38"/>
                    </a:lnTo>
                    <a:lnTo>
                      <a:pt x="164" y="38"/>
                    </a:lnTo>
                    <a:lnTo>
                      <a:pt x="164" y="42"/>
                    </a:lnTo>
                    <a:lnTo>
                      <a:pt x="160" y="42"/>
                    </a:lnTo>
                    <a:lnTo>
                      <a:pt x="164" y="46"/>
                    </a:lnTo>
                    <a:lnTo>
                      <a:pt x="164" y="46"/>
                    </a:lnTo>
                    <a:lnTo>
                      <a:pt x="164" y="46"/>
                    </a:lnTo>
                    <a:lnTo>
                      <a:pt x="164" y="46"/>
                    </a:lnTo>
                    <a:lnTo>
                      <a:pt x="164" y="46"/>
                    </a:lnTo>
                    <a:lnTo>
                      <a:pt x="164" y="50"/>
                    </a:lnTo>
                    <a:lnTo>
                      <a:pt x="164" y="50"/>
                    </a:lnTo>
                    <a:lnTo>
                      <a:pt x="164" y="50"/>
                    </a:lnTo>
                    <a:lnTo>
                      <a:pt x="164" y="52"/>
                    </a:lnTo>
                    <a:lnTo>
                      <a:pt x="164" y="52"/>
                    </a:lnTo>
                    <a:lnTo>
                      <a:pt x="164" y="52"/>
                    </a:lnTo>
                    <a:lnTo>
                      <a:pt x="164" y="52"/>
                    </a:lnTo>
                    <a:lnTo>
                      <a:pt x="164" y="56"/>
                    </a:lnTo>
                    <a:lnTo>
                      <a:pt x="164" y="56"/>
                    </a:lnTo>
                    <a:lnTo>
                      <a:pt x="164" y="56"/>
                    </a:lnTo>
                    <a:lnTo>
                      <a:pt x="164" y="56"/>
                    </a:lnTo>
                    <a:lnTo>
                      <a:pt x="164" y="56"/>
                    </a:lnTo>
                    <a:lnTo>
                      <a:pt x="164" y="56"/>
                    </a:lnTo>
                    <a:lnTo>
                      <a:pt x="168" y="60"/>
                    </a:lnTo>
                    <a:lnTo>
                      <a:pt x="168" y="64"/>
                    </a:lnTo>
                    <a:lnTo>
                      <a:pt x="172" y="64"/>
                    </a:lnTo>
                    <a:lnTo>
                      <a:pt x="172" y="68"/>
                    </a:lnTo>
                    <a:lnTo>
                      <a:pt x="172" y="68"/>
                    </a:lnTo>
                    <a:lnTo>
                      <a:pt x="172" y="68"/>
                    </a:lnTo>
                    <a:lnTo>
                      <a:pt x="172" y="68"/>
                    </a:lnTo>
                    <a:lnTo>
                      <a:pt x="168" y="68"/>
                    </a:lnTo>
                    <a:lnTo>
                      <a:pt x="168" y="68"/>
                    </a:lnTo>
                    <a:lnTo>
                      <a:pt x="168" y="68"/>
                    </a:lnTo>
                    <a:lnTo>
                      <a:pt x="168" y="72"/>
                    </a:lnTo>
                    <a:lnTo>
                      <a:pt x="168" y="72"/>
                    </a:lnTo>
                    <a:lnTo>
                      <a:pt x="168" y="72"/>
                    </a:lnTo>
                    <a:lnTo>
                      <a:pt x="168" y="72"/>
                    </a:lnTo>
                    <a:lnTo>
                      <a:pt x="168" y="72"/>
                    </a:lnTo>
                    <a:lnTo>
                      <a:pt x="168" y="72"/>
                    </a:lnTo>
                    <a:lnTo>
                      <a:pt x="172" y="72"/>
                    </a:lnTo>
                    <a:lnTo>
                      <a:pt x="172" y="72"/>
                    </a:lnTo>
                    <a:lnTo>
                      <a:pt x="168" y="76"/>
                    </a:lnTo>
                    <a:lnTo>
                      <a:pt x="168" y="76"/>
                    </a:lnTo>
                    <a:lnTo>
                      <a:pt x="168" y="76"/>
                    </a:lnTo>
                    <a:lnTo>
                      <a:pt x="168" y="76"/>
                    </a:lnTo>
                    <a:lnTo>
                      <a:pt x="168" y="72"/>
                    </a:lnTo>
                    <a:lnTo>
                      <a:pt x="164" y="72"/>
                    </a:lnTo>
                    <a:lnTo>
                      <a:pt x="164" y="72"/>
                    </a:lnTo>
                    <a:lnTo>
                      <a:pt x="164" y="72"/>
                    </a:lnTo>
                    <a:lnTo>
                      <a:pt x="160" y="72"/>
                    </a:lnTo>
                    <a:lnTo>
                      <a:pt x="160" y="72"/>
                    </a:lnTo>
                    <a:lnTo>
                      <a:pt x="156" y="72"/>
                    </a:lnTo>
                    <a:lnTo>
                      <a:pt x="156" y="72"/>
                    </a:lnTo>
                    <a:lnTo>
                      <a:pt x="156" y="72"/>
                    </a:lnTo>
                    <a:lnTo>
                      <a:pt x="156" y="72"/>
                    </a:lnTo>
                    <a:lnTo>
                      <a:pt x="152" y="72"/>
                    </a:lnTo>
                    <a:lnTo>
                      <a:pt x="152" y="72"/>
                    </a:lnTo>
                    <a:lnTo>
                      <a:pt x="152" y="72"/>
                    </a:lnTo>
                    <a:lnTo>
                      <a:pt x="152" y="72"/>
                    </a:lnTo>
                    <a:lnTo>
                      <a:pt x="152" y="72"/>
                    </a:lnTo>
                    <a:lnTo>
                      <a:pt x="146" y="76"/>
                    </a:lnTo>
                    <a:lnTo>
                      <a:pt x="146" y="76"/>
                    </a:lnTo>
                    <a:lnTo>
                      <a:pt x="146" y="76"/>
                    </a:lnTo>
                    <a:lnTo>
                      <a:pt x="146" y="76"/>
                    </a:lnTo>
                    <a:lnTo>
                      <a:pt x="146" y="76"/>
                    </a:lnTo>
                    <a:lnTo>
                      <a:pt x="146" y="76"/>
                    </a:lnTo>
                    <a:lnTo>
                      <a:pt x="146" y="76"/>
                    </a:lnTo>
                    <a:lnTo>
                      <a:pt x="146" y="78"/>
                    </a:lnTo>
                    <a:lnTo>
                      <a:pt x="146" y="78"/>
                    </a:lnTo>
                    <a:lnTo>
                      <a:pt x="146" y="78"/>
                    </a:lnTo>
                    <a:lnTo>
                      <a:pt x="142" y="78"/>
                    </a:lnTo>
                    <a:lnTo>
                      <a:pt x="142" y="78"/>
                    </a:lnTo>
                    <a:lnTo>
                      <a:pt x="142" y="78"/>
                    </a:lnTo>
                    <a:lnTo>
                      <a:pt x="142" y="78"/>
                    </a:lnTo>
                    <a:lnTo>
                      <a:pt x="138" y="78"/>
                    </a:lnTo>
                    <a:lnTo>
                      <a:pt x="138" y="78"/>
                    </a:lnTo>
                    <a:lnTo>
                      <a:pt x="138" y="82"/>
                    </a:lnTo>
                    <a:lnTo>
                      <a:pt x="138" y="82"/>
                    </a:lnTo>
                    <a:lnTo>
                      <a:pt x="138" y="82"/>
                    </a:lnTo>
                    <a:lnTo>
                      <a:pt x="134" y="82"/>
                    </a:lnTo>
                    <a:lnTo>
                      <a:pt x="134" y="78"/>
                    </a:lnTo>
                    <a:lnTo>
                      <a:pt x="134" y="78"/>
                    </a:lnTo>
                    <a:lnTo>
                      <a:pt x="134" y="78"/>
                    </a:lnTo>
                    <a:lnTo>
                      <a:pt x="134" y="78"/>
                    </a:lnTo>
                    <a:lnTo>
                      <a:pt x="134" y="78"/>
                    </a:lnTo>
                    <a:lnTo>
                      <a:pt x="134" y="78"/>
                    </a:lnTo>
                    <a:lnTo>
                      <a:pt x="130" y="82"/>
                    </a:lnTo>
                    <a:lnTo>
                      <a:pt x="130" y="82"/>
                    </a:lnTo>
                    <a:lnTo>
                      <a:pt x="130" y="86"/>
                    </a:lnTo>
                    <a:lnTo>
                      <a:pt x="130" y="86"/>
                    </a:lnTo>
                    <a:lnTo>
                      <a:pt x="134" y="86"/>
                    </a:lnTo>
                    <a:lnTo>
                      <a:pt x="130" y="90"/>
                    </a:lnTo>
                    <a:lnTo>
                      <a:pt x="130" y="90"/>
                    </a:lnTo>
                    <a:lnTo>
                      <a:pt x="134" y="90"/>
                    </a:lnTo>
                    <a:lnTo>
                      <a:pt x="134" y="90"/>
                    </a:lnTo>
                    <a:lnTo>
                      <a:pt x="134" y="90"/>
                    </a:lnTo>
                    <a:lnTo>
                      <a:pt x="134" y="90"/>
                    </a:lnTo>
                    <a:lnTo>
                      <a:pt x="134" y="94"/>
                    </a:lnTo>
                    <a:lnTo>
                      <a:pt x="134" y="94"/>
                    </a:lnTo>
                    <a:lnTo>
                      <a:pt x="134" y="94"/>
                    </a:lnTo>
                    <a:lnTo>
                      <a:pt x="134" y="94"/>
                    </a:lnTo>
                    <a:lnTo>
                      <a:pt x="134" y="94"/>
                    </a:lnTo>
                    <a:lnTo>
                      <a:pt x="134" y="94"/>
                    </a:lnTo>
                    <a:lnTo>
                      <a:pt x="134" y="94"/>
                    </a:lnTo>
                    <a:lnTo>
                      <a:pt x="130" y="94"/>
                    </a:lnTo>
                    <a:lnTo>
                      <a:pt x="130" y="94"/>
                    </a:lnTo>
                    <a:lnTo>
                      <a:pt x="130" y="94"/>
                    </a:lnTo>
                    <a:lnTo>
                      <a:pt x="130" y="94"/>
                    </a:lnTo>
                    <a:lnTo>
                      <a:pt x="130" y="94"/>
                    </a:lnTo>
                    <a:lnTo>
                      <a:pt x="130" y="94"/>
                    </a:lnTo>
                    <a:lnTo>
                      <a:pt x="126" y="98"/>
                    </a:lnTo>
                    <a:lnTo>
                      <a:pt x="126" y="98"/>
                    </a:lnTo>
                    <a:lnTo>
                      <a:pt x="126" y="98"/>
                    </a:lnTo>
                    <a:lnTo>
                      <a:pt x="126" y="98"/>
                    </a:lnTo>
                    <a:lnTo>
                      <a:pt x="126" y="98"/>
                    </a:lnTo>
                    <a:lnTo>
                      <a:pt x="126" y="98"/>
                    </a:lnTo>
                    <a:lnTo>
                      <a:pt x="122" y="102"/>
                    </a:lnTo>
                    <a:lnTo>
                      <a:pt x="122" y="102"/>
                    </a:lnTo>
                    <a:lnTo>
                      <a:pt x="122" y="102"/>
                    </a:lnTo>
                    <a:lnTo>
                      <a:pt x="122" y="102"/>
                    </a:lnTo>
                    <a:lnTo>
                      <a:pt x="122" y="102"/>
                    </a:lnTo>
                    <a:lnTo>
                      <a:pt x="118" y="102"/>
                    </a:lnTo>
                    <a:lnTo>
                      <a:pt x="116" y="102"/>
                    </a:lnTo>
                    <a:lnTo>
                      <a:pt x="116" y="102"/>
                    </a:lnTo>
                    <a:lnTo>
                      <a:pt x="116" y="104"/>
                    </a:lnTo>
                    <a:lnTo>
                      <a:pt x="116" y="104"/>
                    </a:lnTo>
                    <a:lnTo>
                      <a:pt x="116" y="104"/>
                    </a:lnTo>
                    <a:lnTo>
                      <a:pt x="116" y="104"/>
                    </a:lnTo>
                    <a:lnTo>
                      <a:pt x="116" y="104"/>
                    </a:lnTo>
                    <a:lnTo>
                      <a:pt x="116" y="108"/>
                    </a:lnTo>
                    <a:lnTo>
                      <a:pt x="116" y="108"/>
                    </a:lnTo>
                    <a:lnTo>
                      <a:pt x="112" y="108"/>
                    </a:lnTo>
                    <a:lnTo>
                      <a:pt x="112" y="108"/>
                    </a:lnTo>
                    <a:lnTo>
                      <a:pt x="112" y="108"/>
                    </a:lnTo>
                    <a:lnTo>
                      <a:pt x="112" y="112"/>
                    </a:lnTo>
                    <a:lnTo>
                      <a:pt x="112" y="112"/>
                    </a:lnTo>
                    <a:lnTo>
                      <a:pt x="112" y="112"/>
                    </a:lnTo>
                    <a:lnTo>
                      <a:pt x="112" y="112"/>
                    </a:lnTo>
                    <a:lnTo>
                      <a:pt x="108" y="112"/>
                    </a:lnTo>
                    <a:lnTo>
                      <a:pt x="108" y="112"/>
                    </a:lnTo>
                    <a:lnTo>
                      <a:pt x="108" y="112"/>
                    </a:lnTo>
                    <a:lnTo>
                      <a:pt x="104" y="112"/>
                    </a:lnTo>
                    <a:lnTo>
                      <a:pt x="104" y="112"/>
                    </a:lnTo>
                    <a:lnTo>
                      <a:pt x="104" y="112"/>
                    </a:lnTo>
                    <a:lnTo>
                      <a:pt x="104" y="116"/>
                    </a:lnTo>
                    <a:lnTo>
                      <a:pt x="100" y="116"/>
                    </a:lnTo>
                    <a:lnTo>
                      <a:pt x="100" y="116"/>
                    </a:lnTo>
                    <a:lnTo>
                      <a:pt x="100" y="116"/>
                    </a:lnTo>
                    <a:lnTo>
                      <a:pt x="100" y="116"/>
                    </a:lnTo>
                    <a:lnTo>
                      <a:pt x="100" y="116"/>
                    </a:lnTo>
                    <a:lnTo>
                      <a:pt x="100" y="116"/>
                    </a:lnTo>
                    <a:lnTo>
                      <a:pt x="100" y="116"/>
                    </a:lnTo>
                    <a:lnTo>
                      <a:pt x="100" y="116"/>
                    </a:lnTo>
                    <a:lnTo>
                      <a:pt x="96" y="116"/>
                    </a:lnTo>
                    <a:lnTo>
                      <a:pt x="96" y="116"/>
                    </a:lnTo>
                    <a:lnTo>
                      <a:pt x="96" y="116"/>
                    </a:lnTo>
                    <a:lnTo>
                      <a:pt x="92" y="116"/>
                    </a:lnTo>
                    <a:lnTo>
                      <a:pt x="92" y="116"/>
                    </a:lnTo>
                    <a:lnTo>
                      <a:pt x="92" y="120"/>
                    </a:lnTo>
                    <a:lnTo>
                      <a:pt x="92" y="120"/>
                    </a:lnTo>
                    <a:lnTo>
                      <a:pt x="92" y="120"/>
                    </a:lnTo>
                    <a:lnTo>
                      <a:pt x="92" y="120"/>
                    </a:lnTo>
                    <a:lnTo>
                      <a:pt x="92" y="120"/>
                    </a:lnTo>
                    <a:lnTo>
                      <a:pt x="92" y="120"/>
                    </a:lnTo>
                    <a:lnTo>
                      <a:pt x="90" y="120"/>
                    </a:lnTo>
                    <a:lnTo>
                      <a:pt x="90" y="120"/>
                    </a:lnTo>
                    <a:lnTo>
                      <a:pt x="90" y="120"/>
                    </a:lnTo>
                    <a:lnTo>
                      <a:pt x="86" y="120"/>
                    </a:lnTo>
                    <a:lnTo>
                      <a:pt x="86" y="120"/>
                    </a:lnTo>
                    <a:lnTo>
                      <a:pt x="86" y="120"/>
                    </a:lnTo>
                    <a:lnTo>
                      <a:pt x="82" y="120"/>
                    </a:lnTo>
                    <a:lnTo>
                      <a:pt x="82" y="120"/>
                    </a:lnTo>
                    <a:lnTo>
                      <a:pt x="82" y="120"/>
                    </a:lnTo>
                    <a:lnTo>
                      <a:pt x="82" y="120"/>
                    </a:lnTo>
                    <a:lnTo>
                      <a:pt x="82" y="124"/>
                    </a:lnTo>
                    <a:lnTo>
                      <a:pt x="82" y="124"/>
                    </a:lnTo>
                    <a:lnTo>
                      <a:pt x="82" y="124"/>
                    </a:lnTo>
                    <a:lnTo>
                      <a:pt x="78" y="124"/>
                    </a:lnTo>
                    <a:lnTo>
                      <a:pt x="78" y="124"/>
                    </a:lnTo>
                    <a:lnTo>
                      <a:pt x="78" y="124"/>
                    </a:lnTo>
                    <a:lnTo>
                      <a:pt x="78" y="124"/>
                    </a:lnTo>
                    <a:lnTo>
                      <a:pt x="78" y="124"/>
                    </a:lnTo>
                    <a:lnTo>
                      <a:pt x="78" y="124"/>
                    </a:lnTo>
                    <a:lnTo>
                      <a:pt x="78" y="124"/>
                    </a:lnTo>
                    <a:lnTo>
                      <a:pt x="78" y="124"/>
                    </a:lnTo>
                    <a:lnTo>
                      <a:pt x="74" y="124"/>
                    </a:lnTo>
                    <a:lnTo>
                      <a:pt x="74" y="128"/>
                    </a:lnTo>
                    <a:lnTo>
                      <a:pt x="70" y="128"/>
                    </a:lnTo>
                    <a:lnTo>
                      <a:pt x="70" y="130"/>
                    </a:lnTo>
                    <a:lnTo>
                      <a:pt x="70" y="130"/>
                    </a:lnTo>
                    <a:lnTo>
                      <a:pt x="66" y="130"/>
                    </a:lnTo>
                    <a:lnTo>
                      <a:pt x="66" y="130"/>
                    </a:lnTo>
                    <a:lnTo>
                      <a:pt x="66" y="130"/>
                    </a:lnTo>
                    <a:lnTo>
                      <a:pt x="66" y="130"/>
                    </a:lnTo>
                    <a:lnTo>
                      <a:pt x="66" y="134"/>
                    </a:lnTo>
                    <a:lnTo>
                      <a:pt x="66" y="134"/>
                    </a:lnTo>
                    <a:lnTo>
                      <a:pt x="66" y="134"/>
                    </a:lnTo>
                    <a:lnTo>
                      <a:pt x="62" y="134"/>
                    </a:lnTo>
                    <a:lnTo>
                      <a:pt x="62" y="134"/>
                    </a:lnTo>
                    <a:lnTo>
                      <a:pt x="62" y="134"/>
                    </a:lnTo>
                    <a:lnTo>
                      <a:pt x="62" y="150"/>
                    </a:lnTo>
                    <a:lnTo>
                      <a:pt x="62" y="154"/>
                    </a:lnTo>
                    <a:lnTo>
                      <a:pt x="56" y="154"/>
                    </a:lnTo>
                    <a:lnTo>
                      <a:pt x="56" y="154"/>
                    </a:lnTo>
                    <a:lnTo>
                      <a:pt x="48" y="154"/>
                    </a:lnTo>
                    <a:lnTo>
                      <a:pt x="48" y="154"/>
                    </a:lnTo>
                    <a:lnTo>
                      <a:pt x="44" y="154"/>
                    </a:lnTo>
                    <a:lnTo>
                      <a:pt x="44" y="154"/>
                    </a:lnTo>
                    <a:lnTo>
                      <a:pt x="44" y="154"/>
                    </a:lnTo>
                    <a:lnTo>
                      <a:pt x="44" y="154"/>
                    </a:lnTo>
                    <a:lnTo>
                      <a:pt x="44" y="154"/>
                    </a:lnTo>
                    <a:lnTo>
                      <a:pt x="40" y="154"/>
                    </a:lnTo>
                    <a:lnTo>
                      <a:pt x="4" y="154"/>
                    </a:lnTo>
                    <a:lnTo>
                      <a:pt x="0" y="154"/>
                    </a:lnTo>
                    <a:lnTo>
                      <a:pt x="0" y="154"/>
                    </a:lnTo>
                    <a:lnTo>
                      <a:pt x="0" y="154"/>
                    </a:lnTo>
                    <a:lnTo>
                      <a:pt x="0" y="154"/>
                    </a:lnTo>
                    <a:lnTo>
                      <a:pt x="0" y="154"/>
                    </a:lnTo>
                    <a:lnTo>
                      <a:pt x="0" y="154"/>
                    </a:lnTo>
                    <a:lnTo>
                      <a:pt x="0" y="154"/>
                    </a:lnTo>
                    <a:lnTo>
                      <a:pt x="4" y="154"/>
                    </a:lnTo>
                    <a:lnTo>
                      <a:pt x="4" y="154"/>
                    </a:lnTo>
                    <a:lnTo>
                      <a:pt x="4" y="150"/>
                    </a:lnTo>
                    <a:lnTo>
                      <a:pt x="4" y="150"/>
                    </a:lnTo>
                    <a:lnTo>
                      <a:pt x="4" y="150"/>
                    </a:lnTo>
                    <a:lnTo>
                      <a:pt x="4" y="150"/>
                    </a:lnTo>
                    <a:lnTo>
                      <a:pt x="4" y="150"/>
                    </a:lnTo>
                    <a:lnTo>
                      <a:pt x="4" y="150"/>
                    </a:lnTo>
                    <a:lnTo>
                      <a:pt x="6" y="150"/>
                    </a:lnTo>
                    <a:lnTo>
                      <a:pt x="6" y="150"/>
                    </a:lnTo>
                    <a:lnTo>
                      <a:pt x="6" y="150"/>
                    </a:lnTo>
                    <a:lnTo>
                      <a:pt x="10" y="146"/>
                    </a:lnTo>
                    <a:lnTo>
                      <a:pt x="14" y="146"/>
                    </a:lnTo>
                    <a:lnTo>
                      <a:pt x="18" y="146"/>
                    </a:lnTo>
                    <a:lnTo>
                      <a:pt x="18" y="146"/>
                    </a:lnTo>
                    <a:lnTo>
                      <a:pt x="22" y="142"/>
                    </a:lnTo>
                    <a:lnTo>
                      <a:pt x="22" y="142"/>
                    </a:lnTo>
                    <a:lnTo>
                      <a:pt x="22" y="142"/>
                    </a:lnTo>
                    <a:lnTo>
                      <a:pt x="26" y="142"/>
                    </a:lnTo>
                    <a:lnTo>
                      <a:pt x="26" y="138"/>
                    </a:lnTo>
                    <a:lnTo>
                      <a:pt x="26" y="138"/>
                    </a:lnTo>
                    <a:lnTo>
                      <a:pt x="30" y="134"/>
                    </a:lnTo>
                    <a:lnTo>
                      <a:pt x="30" y="134"/>
                    </a:lnTo>
                    <a:lnTo>
                      <a:pt x="30" y="134"/>
                    </a:lnTo>
                    <a:lnTo>
                      <a:pt x="30" y="134"/>
                    </a:lnTo>
                    <a:lnTo>
                      <a:pt x="34" y="134"/>
                    </a:lnTo>
                    <a:lnTo>
                      <a:pt x="34" y="130"/>
                    </a:lnTo>
                    <a:lnTo>
                      <a:pt x="36" y="130"/>
                    </a:lnTo>
                    <a:lnTo>
                      <a:pt x="36" y="130"/>
                    </a:lnTo>
                    <a:lnTo>
                      <a:pt x="36" y="130"/>
                    </a:lnTo>
                    <a:lnTo>
                      <a:pt x="36" y="130"/>
                    </a:lnTo>
                    <a:lnTo>
                      <a:pt x="36" y="130"/>
                    </a:lnTo>
                    <a:lnTo>
                      <a:pt x="36" y="128"/>
                    </a:lnTo>
                    <a:lnTo>
                      <a:pt x="36" y="128"/>
                    </a:lnTo>
                    <a:lnTo>
                      <a:pt x="40" y="128"/>
                    </a:lnTo>
                    <a:lnTo>
                      <a:pt x="40" y="128"/>
                    </a:lnTo>
                    <a:lnTo>
                      <a:pt x="40" y="124"/>
                    </a:lnTo>
                    <a:lnTo>
                      <a:pt x="40" y="124"/>
                    </a:lnTo>
                    <a:lnTo>
                      <a:pt x="40" y="124"/>
                    </a:lnTo>
                    <a:lnTo>
                      <a:pt x="40" y="124"/>
                    </a:lnTo>
                    <a:lnTo>
                      <a:pt x="44" y="124"/>
                    </a:lnTo>
                    <a:lnTo>
                      <a:pt x="44" y="120"/>
                    </a:lnTo>
                    <a:lnTo>
                      <a:pt x="44" y="120"/>
                    </a:lnTo>
                    <a:lnTo>
                      <a:pt x="44" y="120"/>
                    </a:lnTo>
                    <a:lnTo>
                      <a:pt x="44" y="120"/>
                    </a:lnTo>
                    <a:lnTo>
                      <a:pt x="48" y="116"/>
                    </a:lnTo>
                    <a:lnTo>
                      <a:pt x="48" y="116"/>
                    </a:lnTo>
                    <a:lnTo>
                      <a:pt x="48" y="116"/>
                    </a:lnTo>
                    <a:lnTo>
                      <a:pt x="48" y="112"/>
                    </a:lnTo>
                    <a:lnTo>
                      <a:pt x="48" y="112"/>
                    </a:lnTo>
                    <a:lnTo>
                      <a:pt x="48" y="112"/>
                    </a:lnTo>
                    <a:lnTo>
                      <a:pt x="48" y="108"/>
                    </a:lnTo>
                    <a:lnTo>
                      <a:pt x="48" y="108"/>
                    </a:lnTo>
                    <a:lnTo>
                      <a:pt x="52" y="104"/>
                    </a:lnTo>
                    <a:lnTo>
                      <a:pt x="52" y="104"/>
                    </a:lnTo>
                    <a:lnTo>
                      <a:pt x="48" y="102"/>
                    </a:lnTo>
                    <a:lnTo>
                      <a:pt x="48" y="102"/>
                    </a:lnTo>
                    <a:lnTo>
                      <a:pt x="48" y="102"/>
                    </a:lnTo>
                    <a:lnTo>
                      <a:pt x="48" y="98"/>
                    </a:lnTo>
                    <a:lnTo>
                      <a:pt x="48" y="98"/>
                    </a:lnTo>
                    <a:lnTo>
                      <a:pt x="48" y="98"/>
                    </a:lnTo>
                    <a:lnTo>
                      <a:pt x="48" y="98"/>
                    </a:lnTo>
                    <a:lnTo>
                      <a:pt x="48" y="98"/>
                    </a:lnTo>
                    <a:lnTo>
                      <a:pt x="48" y="94"/>
                    </a:lnTo>
                    <a:lnTo>
                      <a:pt x="48" y="90"/>
                    </a:lnTo>
                    <a:lnTo>
                      <a:pt x="48" y="90"/>
                    </a:lnTo>
                    <a:lnTo>
                      <a:pt x="48" y="90"/>
                    </a:lnTo>
                    <a:lnTo>
                      <a:pt x="48" y="90"/>
                    </a:lnTo>
                    <a:lnTo>
                      <a:pt x="48" y="90"/>
                    </a:lnTo>
                    <a:lnTo>
                      <a:pt x="48" y="86"/>
                    </a:lnTo>
                    <a:lnTo>
                      <a:pt x="48" y="86"/>
                    </a:lnTo>
                    <a:lnTo>
                      <a:pt x="48" y="86"/>
                    </a:lnTo>
                    <a:lnTo>
                      <a:pt x="48" y="82"/>
                    </a:lnTo>
                    <a:lnTo>
                      <a:pt x="48" y="82"/>
                    </a:lnTo>
                    <a:lnTo>
                      <a:pt x="48" y="82"/>
                    </a:lnTo>
                    <a:lnTo>
                      <a:pt x="48" y="82"/>
                    </a:lnTo>
                    <a:lnTo>
                      <a:pt x="48" y="78"/>
                    </a:lnTo>
                    <a:lnTo>
                      <a:pt x="48" y="78"/>
                    </a:lnTo>
                    <a:lnTo>
                      <a:pt x="48" y="78"/>
                    </a:lnTo>
                    <a:lnTo>
                      <a:pt x="52" y="76"/>
                    </a:lnTo>
                    <a:lnTo>
                      <a:pt x="52" y="76"/>
                    </a:lnTo>
                    <a:lnTo>
                      <a:pt x="52" y="76"/>
                    </a:lnTo>
                    <a:lnTo>
                      <a:pt x="56" y="72"/>
                    </a:lnTo>
                    <a:lnTo>
                      <a:pt x="56" y="72"/>
                    </a:lnTo>
                    <a:lnTo>
                      <a:pt x="56" y="68"/>
                    </a:lnTo>
                    <a:lnTo>
                      <a:pt x="56" y="64"/>
                    </a:lnTo>
                    <a:lnTo>
                      <a:pt x="56" y="64"/>
                    </a:lnTo>
                    <a:lnTo>
                      <a:pt x="56" y="64"/>
                    </a:lnTo>
                    <a:lnTo>
                      <a:pt x="56" y="64"/>
                    </a:lnTo>
                    <a:lnTo>
                      <a:pt x="56" y="64"/>
                    </a:lnTo>
                    <a:lnTo>
                      <a:pt x="60" y="60"/>
                    </a:lnTo>
                    <a:lnTo>
                      <a:pt x="60" y="60"/>
                    </a:lnTo>
                    <a:lnTo>
                      <a:pt x="60" y="60"/>
                    </a:lnTo>
                    <a:lnTo>
                      <a:pt x="60" y="60"/>
                    </a:lnTo>
                    <a:lnTo>
                      <a:pt x="60" y="56"/>
                    </a:lnTo>
                    <a:lnTo>
                      <a:pt x="62" y="56"/>
                    </a:lnTo>
                    <a:lnTo>
                      <a:pt x="62" y="52"/>
                    </a:lnTo>
                    <a:lnTo>
                      <a:pt x="62" y="52"/>
                    </a:lnTo>
                    <a:lnTo>
                      <a:pt x="62" y="52"/>
                    </a:lnTo>
                    <a:lnTo>
                      <a:pt x="66" y="52"/>
                    </a:lnTo>
                    <a:lnTo>
                      <a:pt x="66" y="52"/>
                    </a:lnTo>
                    <a:lnTo>
                      <a:pt x="66" y="52"/>
                    </a:lnTo>
                    <a:lnTo>
                      <a:pt x="66" y="52"/>
                    </a:lnTo>
                    <a:lnTo>
                      <a:pt x="66" y="52"/>
                    </a:lnTo>
                    <a:lnTo>
                      <a:pt x="66" y="50"/>
                    </a:lnTo>
                    <a:lnTo>
                      <a:pt x="66" y="50"/>
                    </a:lnTo>
                    <a:lnTo>
                      <a:pt x="66" y="50"/>
                    </a:lnTo>
                    <a:lnTo>
                      <a:pt x="70" y="50"/>
                    </a:lnTo>
                    <a:lnTo>
                      <a:pt x="70" y="50"/>
                    </a:lnTo>
                    <a:lnTo>
                      <a:pt x="70" y="50"/>
                    </a:lnTo>
                    <a:lnTo>
                      <a:pt x="74" y="50"/>
                    </a:lnTo>
                    <a:lnTo>
                      <a:pt x="74" y="46"/>
                    </a:lnTo>
                    <a:lnTo>
                      <a:pt x="74" y="46"/>
                    </a:lnTo>
                    <a:lnTo>
                      <a:pt x="78" y="46"/>
                    </a:lnTo>
                    <a:lnTo>
                      <a:pt x="78" y="46"/>
                    </a:lnTo>
                    <a:lnTo>
                      <a:pt x="78" y="46"/>
                    </a:lnTo>
                    <a:lnTo>
                      <a:pt x="82" y="46"/>
                    </a:lnTo>
                    <a:lnTo>
                      <a:pt x="82" y="42"/>
                    </a:lnTo>
                    <a:lnTo>
                      <a:pt x="86" y="42"/>
                    </a:lnTo>
                    <a:lnTo>
                      <a:pt x="86" y="42"/>
                    </a:lnTo>
                    <a:lnTo>
                      <a:pt x="86" y="42"/>
                    </a:lnTo>
                    <a:lnTo>
                      <a:pt x="86" y="42"/>
                    </a:lnTo>
                    <a:lnTo>
                      <a:pt x="86" y="42"/>
                    </a:lnTo>
                    <a:lnTo>
                      <a:pt x="90" y="38"/>
                    </a:lnTo>
                    <a:lnTo>
                      <a:pt x="90" y="38"/>
                    </a:lnTo>
                    <a:lnTo>
                      <a:pt x="90" y="38"/>
                    </a:lnTo>
                    <a:lnTo>
                      <a:pt x="90" y="38"/>
                    </a:lnTo>
                    <a:lnTo>
                      <a:pt x="92" y="34"/>
                    </a:lnTo>
                    <a:lnTo>
                      <a:pt x="92" y="34"/>
                    </a:lnTo>
                    <a:lnTo>
                      <a:pt x="92" y="30"/>
                    </a:lnTo>
                    <a:lnTo>
                      <a:pt x="92" y="30"/>
                    </a:lnTo>
                    <a:lnTo>
                      <a:pt x="92" y="30"/>
                    </a:lnTo>
                    <a:lnTo>
                      <a:pt x="92" y="26"/>
                    </a:lnTo>
                    <a:lnTo>
                      <a:pt x="96" y="22"/>
                    </a:lnTo>
                    <a:lnTo>
                      <a:pt x="96" y="22"/>
                    </a:lnTo>
                    <a:lnTo>
                      <a:pt x="96" y="22"/>
                    </a:lnTo>
                    <a:lnTo>
                      <a:pt x="96" y="22"/>
                    </a:lnTo>
                    <a:lnTo>
                      <a:pt x="96" y="20"/>
                    </a:lnTo>
                    <a:lnTo>
                      <a:pt x="96" y="20"/>
                    </a:lnTo>
                    <a:lnTo>
                      <a:pt x="96" y="20"/>
                    </a:lnTo>
                    <a:lnTo>
                      <a:pt x="100" y="16"/>
                    </a:lnTo>
                    <a:lnTo>
                      <a:pt x="100" y="12"/>
                    </a:lnTo>
                    <a:lnTo>
                      <a:pt x="100" y="12"/>
                    </a:lnTo>
                    <a:lnTo>
                      <a:pt x="100" y="8"/>
                    </a:lnTo>
                    <a:lnTo>
                      <a:pt x="100" y="8"/>
                    </a:lnTo>
                    <a:lnTo>
                      <a:pt x="100" y="4"/>
                    </a:lnTo>
                    <a:lnTo>
                      <a:pt x="104" y="4"/>
                    </a:lnTo>
                    <a:lnTo>
                      <a:pt x="104" y="4"/>
                    </a:lnTo>
                    <a:lnTo>
                      <a:pt x="104" y="4"/>
                    </a:lnTo>
                    <a:lnTo>
                      <a:pt x="108" y="4"/>
                    </a:lnTo>
                    <a:lnTo>
                      <a:pt x="108" y="4"/>
                    </a:lnTo>
                    <a:lnTo>
                      <a:pt x="108" y="4"/>
                    </a:lnTo>
                    <a:lnTo>
                      <a:pt x="108" y="0"/>
                    </a:lnTo>
                    <a:lnTo>
                      <a:pt x="108" y="0"/>
                    </a:lnTo>
                    <a:lnTo>
                      <a:pt x="108" y="0"/>
                    </a:lnTo>
                    <a:lnTo>
                      <a:pt x="112" y="0"/>
                    </a:lnTo>
                    <a:lnTo>
                      <a:pt x="112" y="0"/>
                    </a:lnTo>
                    <a:lnTo>
                      <a:pt x="112" y="4"/>
                    </a:lnTo>
                    <a:lnTo>
                      <a:pt x="112" y="4"/>
                    </a:lnTo>
                    <a:lnTo>
                      <a:pt x="112" y="4"/>
                    </a:lnTo>
                    <a:lnTo>
                      <a:pt x="112" y="4"/>
                    </a:lnTo>
                    <a:lnTo>
                      <a:pt x="112" y="4"/>
                    </a:lnTo>
                    <a:lnTo>
                      <a:pt x="112" y="4"/>
                    </a:lnTo>
                    <a:lnTo>
                      <a:pt x="112" y="4"/>
                    </a:lnTo>
                    <a:lnTo>
                      <a:pt x="112" y="8"/>
                    </a:lnTo>
                    <a:lnTo>
                      <a:pt x="112" y="8"/>
                    </a:lnTo>
                    <a:lnTo>
                      <a:pt x="116" y="12"/>
                    </a:lnTo>
                    <a:lnTo>
                      <a:pt x="116" y="12"/>
                    </a:lnTo>
                    <a:lnTo>
                      <a:pt x="118" y="16"/>
                    </a:lnTo>
                    <a:lnTo>
                      <a:pt x="118" y="16"/>
                    </a:lnTo>
                    <a:lnTo>
                      <a:pt x="118" y="16"/>
                    </a:lnTo>
                    <a:lnTo>
                      <a:pt x="122" y="16"/>
                    </a:lnTo>
                    <a:lnTo>
                      <a:pt x="122" y="16"/>
                    </a:lnTo>
                    <a:lnTo>
                      <a:pt x="122" y="16"/>
                    </a:lnTo>
                    <a:lnTo>
                      <a:pt x="122" y="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2" name="Freeform 159">
                <a:extLst>
                  <a:ext uri="{FF2B5EF4-FFF2-40B4-BE49-F238E27FC236}">
                    <a16:creationId xmlns:a16="http://schemas.microsoft.com/office/drawing/2014/main" id="{19242432-F79A-4294-8020-D02095F1769C}"/>
                  </a:ext>
                </a:extLst>
              </p:cNvPr>
              <p:cNvSpPr>
                <a:spLocks noEditPoints="1"/>
              </p:cNvSpPr>
              <p:nvPr/>
            </p:nvSpPr>
            <p:spPr bwMode="auto">
              <a:xfrm>
                <a:off x="5100654" y="10339541"/>
                <a:ext cx="261387" cy="501864"/>
              </a:xfrm>
              <a:custGeom>
                <a:avLst/>
                <a:gdLst>
                  <a:gd name="T0" fmla="*/ 22 w 150"/>
                  <a:gd name="T1" fmla="*/ 274 h 288"/>
                  <a:gd name="T2" fmla="*/ 22 w 150"/>
                  <a:gd name="T3" fmla="*/ 254 h 288"/>
                  <a:gd name="T4" fmla="*/ 22 w 150"/>
                  <a:gd name="T5" fmla="*/ 240 h 288"/>
                  <a:gd name="T6" fmla="*/ 18 w 150"/>
                  <a:gd name="T7" fmla="*/ 226 h 288"/>
                  <a:gd name="T8" fmla="*/ 22 w 150"/>
                  <a:gd name="T9" fmla="*/ 198 h 288"/>
                  <a:gd name="T10" fmla="*/ 34 w 150"/>
                  <a:gd name="T11" fmla="*/ 176 h 288"/>
                  <a:gd name="T12" fmla="*/ 38 w 150"/>
                  <a:gd name="T13" fmla="*/ 158 h 288"/>
                  <a:gd name="T14" fmla="*/ 38 w 150"/>
                  <a:gd name="T15" fmla="*/ 146 h 288"/>
                  <a:gd name="T16" fmla="*/ 42 w 150"/>
                  <a:gd name="T17" fmla="*/ 136 h 288"/>
                  <a:gd name="T18" fmla="*/ 38 w 150"/>
                  <a:gd name="T19" fmla="*/ 120 h 288"/>
                  <a:gd name="T20" fmla="*/ 34 w 150"/>
                  <a:gd name="T21" fmla="*/ 106 h 288"/>
                  <a:gd name="T22" fmla="*/ 22 w 150"/>
                  <a:gd name="T23" fmla="*/ 98 h 288"/>
                  <a:gd name="T24" fmla="*/ 8 w 150"/>
                  <a:gd name="T25" fmla="*/ 94 h 288"/>
                  <a:gd name="T26" fmla="*/ 0 w 150"/>
                  <a:gd name="T27" fmla="*/ 80 h 288"/>
                  <a:gd name="T28" fmla="*/ 12 w 150"/>
                  <a:gd name="T29" fmla="*/ 72 h 288"/>
                  <a:gd name="T30" fmla="*/ 26 w 150"/>
                  <a:gd name="T31" fmla="*/ 68 h 288"/>
                  <a:gd name="T32" fmla="*/ 44 w 150"/>
                  <a:gd name="T33" fmla="*/ 64 h 288"/>
                  <a:gd name="T34" fmla="*/ 60 w 150"/>
                  <a:gd name="T35" fmla="*/ 68 h 288"/>
                  <a:gd name="T36" fmla="*/ 60 w 150"/>
                  <a:gd name="T37" fmla="*/ 86 h 288"/>
                  <a:gd name="T38" fmla="*/ 60 w 150"/>
                  <a:gd name="T39" fmla="*/ 102 h 288"/>
                  <a:gd name="T40" fmla="*/ 68 w 150"/>
                  <a:gd name="T41" fmla="*/ 116 h 288"/>
                  <a:gd name="T42" fmla="*/ 68 w 150"/>
                  <a:gd name="T43" fmla="*/ 106 h 288"/>
                  <a:gd name="T44" fmla="*/ 78 w 150"/>
                  <a:gd name="T45" fmla="*/ 98 h 288"/>
                  <a:gd name="T46" fmla="*/ 78 w 150"/>
                  <a:gd name="T47" fmla="*/ 76 h 288"/>
                  <a:gd name="T48" fmla="*/ 68 w 150"/>
                  <a:gd name="T49" fmla="*/ 52 h 288"/>
                  <a:gd name="T50" fmla="*/ 60 w 150"/>
                  <a:gd name="T51" fmla="*/ 38 h 288"/>
                  <a:gd name="T52" fmla="*/ 60 w 150"/>
                  <a:gd name="T53" fmla="*/ 26 h 288"/>
                  <a:gd name="T54" fmla="*/ 70 w 150"/>
                  <a:gd name="T55" fmla="*/ 20 h 288"/>
                  <a:gd name="T56" fmla="*/ 90 w 150"/>
                  <a:gd name="T57" fmla="*/ 20 h 288"/>
                  <a:gd name="T58" fmla="*/ 108 w 150"/>
                  <a:gd name="T59" fmla="*/ 20 h 288"/>
                  <a:gd name="T60" fmla="*/ 112 w 150"/>
                  <a:gd name="T61" fmla="*/ 12 h 288"/>
                  <a:gd name="T62" fmla="*/ 128 w 150"/>
                  <a:gd name="T63" fmla="*/ 12 h 288"/>
                  <a:gd name="T64" fmla="*/ 138 w 150"/>
                  <a:gd name="T65" fmla="*/ 4 h 288"/>
                  <a:gd name="T66" fmla="*/ 146 w 150"/>
                  <a:gd name="T67" fmla="*/ 12 h 288"/>
                  <a:gd name="T68" fmla="*/ 146 w 150"/>
                  <a:gd name="T69" fmla="*/ 24 h 288"/>
                  <a:gd name="T70" fmla="*/ 142 w 150"/>
                  <a:gd name="T71" fmla="*/ 42 h 288"/>
                  <a:gd name="T72" fmla="*/ 146 w 150"/>
                  <a:gd name="T73" fmla="*/ 56 h 288"/>
                  <a:gd name="T74" fmla="*/ 146 w 150"/>
                  <a:gd name="T75" fmla="*/ 68 h 288"/>
                  <a:gd name="T76" fmla="*/ 146 w 150"/>
                  <a:gd name="T77" fmla="*/ 80 h 288"/>
                  <a:gd name="T78" fmla="*/ 142 w 150"/>
                  <a:gd name="T79" fmla="*/ 86 h 288"/>
                  <a:gd name="T80" fmla="*/ 134 w 150"/>
                  <a:gd name="T81" fmla="*/ 102 h 288"/>
                  <a:gd name="T82" fmla="*/ 124 w 150"/>
                  <a:gd name="T83" fmla="*/ 112 h 288"/>
                  <a:gd name="T84" fmla="*/ 108 w 150"/>
                  <a:gd name="T85" fmla="*/ 120 h 288"/>
                  <a:gd name="T86" fmla="*/ 94 w 150"/>
                  <a:gd name="T87" fmla="*/ 132 h 288"/>
                  <a:gd name="T88" fmla="*/ 86 w 150"/>
                  <a:gd name="T89" fmla="*/ 140 h 288"/>
                  <a:gd name="T90" fmla="*/ 82 w 150"/>
                  <a:gd name="T91" fmla="*/ 146 h 288"/>
                  <a:gd name="T92" fmla="*/ 70 w 150"/>
                  <a:gd name="T93" fmla="*/ 158 h 288"/>
                  <a:gd name="T94" fmla="*/ 64 w 150"/>
                  <a:gd name="T95" fmla="*/ 162 h 288"/>
                  <a:gd name="T96" fmla="*/ 68 w 150"/>
                  <a:gd name="T97" fmla="*/ 176 h 288"/>
                  <a:gd name="T98" fmla="*/ 70 w 150"/>
                  <a:gd name="T99" fmla="*/ 192 h 288"/>
                  <a:gd name="T100" fmla="*/ 70 w 150"/>
                  <a:gd name="T101" fmla="*/ 210 h 288"/>
                  <a:gd name="T102" fmla="*/ 74 w 150"/>
                  <a:gd name="T103" fmla="*/ 210 h 288"/>
                  <a:gd name="T104" fmla="*/ 70 w 150"/>
                  <a:gd name="T105" fmla="*/ 228 h 288"/>
                  <a:gd name="T106" fmla="*/ 74 w 150"/>
                  <a:gd name="T107" fmla="*/ 236 h 288"/>
                  <a:gd name="T108" fmla="*/ 68 w 150"/>
                  <a:gd name="T109" fmla="*/ 248 h 288"/>
                  <a:gd name="T110" fmla="*/ 52 w 150"/>
                  <a:gd name="T111" fmla="*/ 254 h 288"/>
                  <a:gd name="T112" fmla="*/ 38 w 150"/>
                  <a:gd name="T113" fmla="*/ 262 h 288"/>
                  <a:gd name="T114" fmla="*/ 34 w 150"/>
                  <a:gd name="T115" fmla="*/ 278 h 288"/>
                  <a:gd name="T116" fmla="*/ 38 w 150"/>
                  <a:gd name="T117" fmla="*/ 288 h 288"/>
                  <a:gd name="T118" fmla="*/ 26 w 150"/>
                  <a:gd name="T119" fmla="*/ 288 h 288"/>
                  <a:gd name="T120" fmla="*/ 74 w 150"/>
                  <a:gd name="T121" fmla="*/ 19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288">
                    <a:moveTo>
                      <a:pt x="26" y="288"/>
                    </a:moveTo>
                    <a:lnTo>
                      <a:pt x="26" y="280"/>
                    </a:lnTo>
                    <a:lnTo>
                      <a:pt x="26" y="278"/>
                    </a:lnTo>
                    <a:lnTo>
                      <a:pt x="26" y="274"/>
                    </a:lnTo>
                    <a:lnTo>
                      <a:pt x="22" y="274"/>
                    </a:lnTo>
                    <a:lnTo>
                      <a:pt x="22" y="270"/>
                    </a:lnTo>
                    <a:lnTo>
                      <a:pt x="22" y="266"/>
                    </a:lnTo>
                    <a:lnTo>
                      <a:pt x="22" y="262"/>
                    </a:lnTo>
                    <a:lnTo>
                      <a:pt x="26" y="254"/>
                    </a:lnTo>
                    <a:lnTo>
                      <a:pt x="22" y="254"/>
                    </a:lnTo>
                    <a:lnTo>
                      <a:pt x="22" y="252"/>
                    </a:lnTo>
                    <a:lnTo>
                      <a:pt x="22" y="248"/>
                    </a:lnTo>
                    <a:lnTo>
                      <a:pt x="26" y="244"/>
                    </a:lnTo>
                    <a:lnTo>
                      <a:pt x="22" y="244"/>
                    </a:lnTo>
                    <a:lnTo>
                      <a:pt x="22" y="240"/>
                    </a:lnTo>
                    <a:lnTo>
                      <a:pt x="22" y="236"/>
                    </a:lnTo>
                    <a:lnTo>
                      <a:pt x="22" y="232"/>
                    </a:lnTo>
                    <a:lnTo>
                      <a:pt x="18" y="232"/>
                    </a:lnTo>
                    <a:lnTo>
                      <a:pt x="18" y="228"/>
                    </a:lnTo>
                    <a:lnTo>
                      <a:pt x="18" y="226"/>
                    </a:lnTo>
                    <a:lnTo>
                      <a:pt x="18" y="222"/>
                    </a:lnTo>
                    <a:lnTo>
                      <a:pt x="14" y="210"/>
                    </a:lnTo>
                    <a:lnTo>
                      <a:pt x="14" y="206"/>
                    </a:lnTo>
                    <a:lnTo>
                      <a:pt x="18" y="202"/>
                    </a:lnTo>
                    <a:lnTo>
                      <a:pt x="22" y="198"/>
                    </a:lnTo>
                    <a:lnTo>
                      <a:pt x="30" y="188"/>
                    </a:lnTo>
                    <a:lnTo>
                      <a:pt x="30" y="184"/>
                    </a:lnTo>
                    <a:lnTo>
                      <a:pt x="30" y="180"/>
                    </a:lnTo>
                    <a:lnTo>
                      <a:pt x="30" y="176"/>
                    </a:lnTo>
                    <a:lnTo>
                      <a:pt x="34" y="176"/>
                    </a:lnTo>
                    <a:lnTo>
                      <a:pt x="34" y="172"/>
                    </a:lnTo>
                    <a:lnTo>
                      <a:pt x="38" y="168"/>
                    </a:lnTo>
                    <a:lnTo>
                      <a:pt x="38" y="166"/>
                    </a:lnTo>
                    <a:lnTo>
                      <a:pt x="38" y="162"/>
                    </a:lnTo>
                    <a:lnTo>
                      <a:pt x="38" y="158"/>
                    </a:lnTo>
                    <a:lnTo>
                      <a:pt x="34" y="158"/>
                    </a:lnTo>
                    <a:lnTo>
                      <a:pt x="34" y="154"/>
                    </a:lnTo>
                    <a:lnTo>
                      <a:pt x="38" y="154"/>
                    </a:lnTo>
                    <a:lnTo>
                      <a:pt x="38" y="150"/>
                    </a:lnTo>
                    <a:lnTo>
                      <a:pt x="38" y="146"/>
                    </a:lnTo>
                    <a:lnTo>
                      <a:pt x="34" y="146"/>
                    </a:lnTo>
                    <a:lnTo>
                      <a:pt x="34" y="142"/>
                    </a:lnTo>
                    <a:lnTo>
                      <a:pt x="38" y="142"/>
                    </a:lnTo>
                    <a:lnTo>
                      <a:pt x="38" y="140"/>
                    </a:lnTo>
                    <a:lnTo>
                      <a:pt x="42" y="136"/>
                    </a:lnTo>
                    <a:lnTo>
                      <a:pt x="38" y="136"/>
                    </a:lnTo>
                    <a:lnTo>
                      <a:pt x="38" y="132"/>
                    </a:lnTo>
                    <a:lnTo>
                      <a:pt x="38" y="128"/>
                    </a:lnTo>
                    <a:lnTo>
                      <a:pt x="38" y="124"/>
                    </a:lnTo>
                    <a:lnTo>
                      <a:pt x="38" y="120"/>
                    </a:lnTo>
                    <a:lnTo>
                      <a:pt x="38" y="116"/>
                    </a:lnTo>
                    <a:lnTo>
                      <a:pt x="38" y="112"/>
                    </a:lnTo>
                    <a:lnTo>
                      <a:pt x="38" y="110"/>
                    </a:lnTo>
                    <a:lnTo>
                      <a:pt x="34" y="110"/>
                    </a:lnTo>
                    <a:lnTo>
                      <a:pt x="34" y="106"/>
                    </a:lnTo>
                    <a:lnTo>
                      <a:pt x="30" y="106"/>
                    </a:lnTo>
                    <a:lnTo>
                      <a:pt x="30" y="102"/>
                    </a:lnTo>
                    <a:lnTo>
                      <a:pt x="26" y="102"/>
                    </a:lnTo>
                    <a:lnTo>
                      <a:pt x="22" y="102"/>
                    </a:lnTo>
                    <a:lnTo>
                      <a:pt x="22" y="98"/>
                    </a:lnTo>
                    <a:lnTo>
                      <a:pt x="18" y="98"/>
                    </a:lnTo>
                    <a:lnTo>
                      <a:pt x="14" y="98"/>
                    </a:lnTo>
                    <a:lnTo>
                      <a:pt x="14" y="94"/>
                    </a:lnTo>
                    <a:lnTo>
                      <a:pt x="12" y="94"/>
                    </a:lnTo>
                    <a:lnTo>
                      <a:pt x="8" y="94"/>
                    </a:lnTo>
                    <a:lnTo>
                      <a:pt x="0" y="94"/>
                    </a:lnTo>
                    <a:lnTo>
                      <a:pt x="0" y="90"/>
                    </a:lnTo>
                    <a:lnTo>
                      <a:pt x="0" y="86"/>
                    </a:lnTo>
                    <a:lnTo>
                      <a:pt x="0" y="82"/>
                    </a:lnTo>
                    <a:lnTo>
                      <a:pt x="0" y="80"/>
                    </a:lnTo>
                    <a:lnTo>
                      <a:pt x="0" y="76"/>
                    </a:lnTo>
                    <a:lnTo>
                      <a:pt x="4" y="76"/>
                    </a:lnTo>
                    <a:lnTo>
                      <a:pt x="8" y="76"/>
                    </a:lnTo>
                    <a:lnTo>
                      <a:pt x="8" y="72"/>
                    </a:lnTo>
                    <a:lnTo>
                      <a:pt x="12" y="72"/>
                    </a:lnTo>
                    <a:lnTo>
                      <a:pt x="14" y="72"/>
                    </a:lnTo>
                    <a:lnTo>
                      <a:pt x="18" y="72"/>
                    </a:lnTo>
                    <a:lnTo>
                      <a:pt x="18" y="68"/>
                    </a:lnTo>
                    <a:lnTo>
                      <a:pt x="22" y="68"/>
                    </a:lnTo>
                    <a:lnTo>
                      <a:pt x="26" y="68"/>
                    </a:lnTo>
                    <a:lnTo>
                      <a:pt x="30" y="64"/>
                    </a:lnTo>
                    <a:lnTo>
                      <a:pt x="38" y="60"/>
                    </a:lnTo>
                    <a:lnTo>
                      <a:pt x="42" y="60"/>
                    </a:lnTo>
                    <a:lnTo>
                      <a:pt x="42" y="64"/>
                    </a:lnTo>
                    <a:lnTo>
                      <a:pt x="44" y="64"/>
                    </a:lnTo>
                    <a:lnTo>
                      <a:pt x="44" y="68"/>
                    </a:lnTo>
                    <a:lnTo>
                      <a:pt x="48" y="68"/>
                    </a:lnTo>
                    <a:lnTo>
                      <a:pt x="52" y="68"/>
                    </a:lnTo>
                    <a:lnTo>
                      <a:pt x="56" y="68"/>
                    </a:lnTo>
                    <a:lnTo>
                      <a:pt x="60" y="68"/>
                    </a:lnTo>
                    <a:lnTo>
                      <a:pt x="60" y="72"/>
                    </a:lnTo>
                    <a:lnTo>
                      <a:pt x="60" y="76"/>
                    </a:lnTo>
                    <a:lnTo>
                      <a:pt x="60" y="80"/>
                    </a:lnTo>
                    <a:lnTo>
                      <a:pt x="60" y="82"/>
                    </a:lnTo>
                    <a:lnTo>
                      <a:pt x="60" y="86"/>
                    </a:lnTo>
                    <a:lnTo>
                      <a:pt x="60" y="90"/>
                    </a:lnTo>
                    <a:lnTo>
                      <a:pt x="56" y="90"/>
                    </a:lnTo>
                    <a:lnTo>
                      <a:pt x="56" y="94"/>
                    </a:lnTo>
                    <a:lnTo>
                      <a:pt x="60" y="98"/>
                    </a:lnTo>
                    <a:lnTo>
                      <a:pt x="60" y="102"/>
                    </a:lnTo>
                    <a:lnTo>
                      <a:pt x="64" y="102"/>
                    </a:lnTo>
                    <a:lnTo>
                      <a:pt x="64" y="106"/>
                    </a:lnTo>
                    <a:lnTo>
                      <a:pt x="68" y="110"/>
                    </a:lnTo>
                    <a:lnTo>
                      <a:pt x="68" y="112"/>
                    </a:lnTo>
                    <a:lnTo>
                      <a:pt x="68" y="116"/>
                    </a:lnTo>
                    <a:lnTo>
                      <a:pt x="70" y="116"/>
                    </a:lnTo>
                    <a:lnTo>
                      <a:pt x="70" y="112"/>
                    </a:lnTo>
                    <a:lnTo>
                      <a:pt x="70" y="110"/>
                    </a:lnTo>
                    <a:lnTo>
                      <a:pt x="70" y="106"/>
                    </a:lnTo>
                    <a:lnTo>
                      <a:pt x="68" y="106"/>
                    </a:lnTo>
                    <a:lnTo>
                      <a:pt x="70" y="106"/>
                    </a:lnTo>
                    <a:lnTo>
                      <a:pt x="70" y="102"/>
                    </a:lnTo>
                    <a:lnTo>
                      <a:pt x="70" y="98"/>
                    </a:lnTo>
                    <a:lnTo>
                      <a:pt x="74" y="98"/>
                    </a:lnTo>
                    <a:lnTo>
                      <a:pt x="78" y="98"/>
                    </a:lnTo>
                    <a:lnTo>
                      <a:pt x="78" y="94"/>
                    </a:lnTo>
                    <a:lnTo>
                      <a:pt x="78" y="86"/>
                    </a:lnTo>
                    <a:lnTo>
                      <a:pt x="78" y="82"/>
                    </a:lnTo>
                    <a:lnTo>
                      <a:pt x="78" y="80"/>
                    </a:lnTo>
                    <a:lnTo>
                      <a:pt x="78" y="76"/>
                    </a:lnTo>
                    <a:lnTo>
                      <a:pt x="78" y="72"/>
                    </a:lnTo>
                    <a:lnTo>
                      <a:pt x="74" y="64"/>
                    </a:lnTo>
                    <a:lnTo>
                      <a:pt x="70" y="56"/>
                    </a:lnTo>
                    <a:lnTo>
                      <a:pt x="68" y="56"/>
                    </a:lnTo>
                    <a:lnTo>
                      <a:pt x="68" y="52"/>
                    </a:lnTo>
                    <a:lnTo>
                      <a:pt x="64" y="52"/>
                    </a:lnTo>
                    <a:lnTo>
                      <a:pt x="60" y="50"/>
                    </a:lnTo>
                    <a:lnTo>
                      <a:pt x="60" y="46"/>
                    </a:lnTo>
                    <a:lnTo>
                      <a:pt x="60" y="42"/>
                    </a:lnTo>
                    <a:lnTo>
                      <a:pt x="60" y="38"/>
                    </a:lnTo>
                    <a:lnTo>
                      <a:pt x="60" y="34"/>
                    </a:lnTo>
                    <a:lnTo>
                      <a:pt x="60" y="30"/>
                    </a:lnTo>
                    <a:lnTo>
                      <a:pt x="56" y="30"/>
                    </a:lnTo>
                    <a:lnTo>
                      <a:pt x="56" y="26"/>
                    </a:lnTo>
                    <a:lnTo>
                      <a:pt x="60" y="26"/>
                    </a:lnTo>
                    <a:lnTo>
                      <a:pt x="60" y="24"/>
                    </a:lnTo>
                    <a:lnTo>
                      <a:pt x="60" y="20"/>
                    </a:lnTo>
                    <a:lnTo>
                      <a:pt x="64" y="20"/>
                    </a:lnTo>
                    <a:lnTo>
                      <a:pt x="68" y="20"/>
                    </a:lnTo>
                    <a:lnTo>
                      <a:pt x="70" y="20"/>
                    </a:lnTo>
                    <a:lnTo>
                      <a:pt x="74" y="20"/>
                    </a:lnTo>
                    <a:lnTo>
                      <a:pt x="78" y="16"/>
                    </a:lnTo>
                    <a:lnTo>
                      <a:pt x="82" y="20"/>
                    </a:lnTo>
                    <a:lnTo>
                      <a:pt x="86" y="20"/>
                    </a:lnTo>
                    <a:lnTo>
                      <a:pt x="90" y="20"/>
                    </a:lnTo>
                    <a:lnTo>
                      <a:pt x="94" y="20"/>
                    </a:lnTo>
                    <a:lnTo>
                      <a:pt x="98" y="20"/>
                    </a:lnTo>
                    <a:lnTo>
                      <a:pt x="100" y="20"/>
                    </a:lnTo>
                    <a:lnTo>
                      <a:pt x="104" y="20"/>
                    </a:lnTo>
                    <a:lnTo>
                      <a:pt x="108" y="20"/>
                    </a:lnTo>
                    <a:lnTo>
                      <a:pt x="108" y="16"/>
                    </a:lnTo>
                    <a:lnTo>
                      <a:pt x="104" y="16"/>
                    </a:lnTo>
                    <a:lnTo>
                      <a:pt x="108" y="16"/>
                    </a:lnTo>
                    <a:lnTo>
                      <a:pt x="108" y="12"/>
                    </a:lnTo>
                    <a:lnTo>
                      <a:pt x="112" y="12"/>
                    </a:lnTo>
                    <a:lnTo>
                      <a:pt x="112" y="16"/>
                    </a:lnTo>
                    <a:lnTo>
                      <a:pt x="116" y="16"/>
                    </a:lnTo>
                    <a:lnTo>
                      <a:pt x="120" y="12"/>
                    </a:lnTo>
                    <a:lnTo>
                      <a:pt x="124" y="12"/>
                    </a:lnTo>
                    <a:lnTo>
                      <a:pt x="128" y="12"/>
                    </a:lnTo>
                    <a:lnTo>
                      <a:pt x="128" y="8"/>
                    </a:lnTo>
                    <a:lnTo>
                      <a:pt x="130" y="8"/>
                    </a:lnTo>
                    <a:lnTo>
                      <a:pt x="134" y="8"/>
                    </a:lnTo>
                    <a:lnTo>
                      <a:pt x="134" y="4"/>
                    </a:lnTo>
                    <a:lnTo>
                      <a:pt x="138" y="4"/>
                    </a:lnTo>
                    <a:lnTo>
                      <a:pt x="142" y="0"/>
                    </a:lnTo>
                    <a:lnTo>
                      <a:pt x="146" y="0"/>
                    </a:lnTo>
                    <a:lnTo>
                      <a:pt x="146" y="4"/>
                    </a:lnTo>
                    <a:lnTo>
                      <a:pt x="146" y="8"/>
                    </a:lnTo>
                    <a:lnTo>
                      <a:pt x="146" y="12"/>
                    </a:lnTo>
                    <a:lnTo>
                      <a:pt x="142" y="12"/>
                    </a:lnTo>
                    <a:lnTo>
                      <a:pt x="142" y="16"/>
                    </a:lnTo>
                    <a:lnTo>
                      <a:pt x="146" y="16"/>
                    </a:lnTo>
                    <a:lnTo>
                      <a:pt x="142" y="20"/>
                    </a:lnTo>
                    <a:lnTo>
                      <a:pt x="146" y="24"/>
                    </a:lnTo>
                    <a:lnTo>
                      <a:pt x="146" y="30"/>
                    </a:lnTo>
                    <a:lnTo>
                      <a:pt x="146" y="34"/>
                    </a:lnTo>
                    <a:lnTo>
                      <a:pt x="146" y="38"/>
                    </a:lnTo>
                    <a:lnTo>
                      <a:pt x="146" y="42"/>
                    </a:lnTo>
                    <a:lnTo>
                      <a:pt x="142" y="42"/>
                    </a:lnTo>
                    <a:lnTo>
                      <a:pt x="146" y="42"/>
                    </a:lnTo>
                    <a:lnTo>
                      <a:pt x="146" y="46"/>
                    </a:lnTo>
                    <a:lnTo>
                      <a:pt x="146" y="50"/>
                    </a:lnTo>
                    <a:lnTo>
                      <a:pt x="146" y="52"/>
                    </a:lnTo>
                    <a:lnTo>
                      <a:pt x="146" y="56"/>
                    </a:lnTo>
                    <a:lnTo>
                      <a:pt x="146" y="60"/>
                    </a:lnTo>
                    <a:lnTo>
                      <a:pt x="146" y="64"/>
                    </a:lnTo>
                    <a:lnTo>
                      <a:pt x="150" y="64"/>
                    </a:lnTo>
                    <a:lnTo>
                      <a:pt x="150" y="68"/>
                    </a:lnTo>
                    <a:lnTo>
                      <a:pt x="146" y="68"/>
                    </a:lnTo>
                    <a:lnTo>
                      <a:pt x="150" y="68"/>
                    </a:lnTo>
                    <a:lnTo>
                      <a:pt x="150" y="72"/>
                    </a:lnTo>
                    <a:lnTo>
                      <a:pt x="150" y="76"/>
                    </a:lnTo>
                    <a:lnTo>
                      <a:pt x="150" y="80"/>
                    </a:lnTo>
                    <a:lnTo>
                      <a:pt x="146" y="80"/>
                    </a:lnTo>
                    <a:lnTo>
                      <a:pt x="146" y="82"/>
                    </a:lnTo>
                    <a:lnTo>
                      <a:pt x="146" y="80"/>
                    </a:lnTo>
                    <a:lnTo>
                      <a:pt x="146" y="82"/>
                    </a:lnTo>
                    <a:lnTo>
                      <a:pt x="146" y="86"/>
                    </a:lnTo>
                    <a:lnTo>
                      <a:pt x="142" y="86"/>
                    </a:lnTo>
                    <a:lnTo>
                      <a:pt x="142" y="90"/>
                    </a:lnTo>
                    <a:lnTo>
                      <a:pt x="138" y="94"/>
                    </a:lnTo>
                    <a:lnTo>
                      <a:pt x="138" y="98"/>
                    </a:lnTo>
                    <a:lnTo>
                      <a:pt x="134" y="98"/>
                    </a:lnTo>
                    <a:lnTo>
                      <a:pt x="134" y="102"/>
                    </a:lnTo>
                    <a:lnTo>
                      <a:pt x="134" y="106"/>
                    </a:lnTo>
                    <a:lnTo>
                      <a:pt x="130" y="106"/>
                    </a:lnTo>
                    <a:lnTo>
                      <a:pt x="128" y="110"/>
                    </a:lnTo>
                    <a:lnTo>
                      <a:pt x="124" y="110"/>
                    </a:lnTo>
                    <a:lnTo>
                      <a:pt x="124" y="112"/>
                    </a:lnTo>
                    <a:lnTo>
                      <a:pt x="120" y="112"/>
                    </a:lnTo>
                    <a:lnTo>
                      <a:pt x="116" y="116"/>
                    </a:lnTo>
                    <a:lnTo>
                      <a:pt x="112" y="116"/>
                    </a:lnTo>
                    <a:lnTo>
                      <a:pt x="108" y="116"/>
                    </a:lnTo>
                    <a:lnTo>
                      <a:pt x="108" y="120"/>
                    </a:lnTo>
                    <a:lnTo>
                      <a:pt x="104" y="120"/>
                    </a:lnTo>
                    <a:lnTo>
                      <a:pt x="100" y="124"/>
                    </a:lnTo>
                    <a:lnTo>
                      <a:pt x="98" y="124"/>
                    </a:lnTo>
                    <a:lnTo>
                      <a:pt x="98" y="128"/>
                    </a:lnTo>
                    <a:lnTo>
                      <a:pt x="94" y="132"/>
                    </a:lnTo>
                    <a:lnTo>
                      <a:pt x="94" y="128"/>
                    </a:lnTo>
                    <a:lnTo>
                      <a:pt x="94" y="132"/>
                    </a:lnTo>
                    <a:lnTo>
                      <a:pt x="94" y="136"/>
                    </a:lnTo>
                    <a:lnTo>
                      <a:pt x="90" y="140"/>
                    </a:lnTo>
                    <a:lnTo>
                      <a:pt x="86" y="140"/>
                    </a:lnTo>
                    <a:lnTo>
                      <a:pt x="86" y="142"/>
                    </a:lnTo>
                    <a:lnTo>
                      <a:pt x="86" y="146"/>
                    </a:lnTo>
                    <a:lnTo>
                      <a:pt x="82" y="146"/>
                    </a:lnTo>
                    <a:lnTo>
                      <a:pt x="82" y="142"/>
                    </a:lnTo>
                    <a:lnTo>
                      <a:pt x="82" y="146"/>
                    </a:lnTo>
                    <a:lnTo>
                      <a:pt x="78" y="146"/>
                    </a:lnTo>
                    <a:lnTo>
                      <a:pt x="78" y="150"/>
                    </a:lnTo>
                    <a:lnTo>
                      <a:pt x="74" y="150"/>
                    </a:lnTo>
                    <a:lnTo>
                      <a:pt x="74" y="154"/>
                    </a:lnTo>
                    <a:lnTo>
                      <a:pt x="70" y="158"/>
                    </a:lnTo>
                    <a:lnTo>
                      <a:pt x="68" y="162"/>
                    </a:lnTo>
                    <a:lnTo>
                      <a:pt x="64" y="162"/>
                    </a:lnTo>
                    <a:lnTo>
                      <a:pt x="60" y="158"/>
                    </a:lnTo>
                    <a:lnTo>
                      <a:pt x="60" y="162"/>
                    </a:lnTo>
                    <a:lnTo>
                      <a:pt x="64" y="162"/>
                    </a:lnTo>
                    <a:lnTo>
                      <a:pt x="64" y="166"/>
                    </a:lnTo>
                    <a:lnTo>
                      <a:pt x="64" y="168"/>
                    </a:lnTo>
                    <a:lnTo>
                      <a:pt x="64" y="172"/>
                    </a:lnTo>
                    <a:lnTo>
                      <a:pt x="64" y="176"/>
                    </a:lnTo>
                    <a:lnTo>
                      <a:pt x="68" y="176"/>
                    </a:lnTo>
                    <a:lnTo>
                      <a:pt x="68" y="180"/>
                    </a:lnTo>
                    <a:lnTo>
                      <a:pt x="68" y="184"/>
                    </a:lnTo>
                    <a:lnTo>
                      <a:pt x="68" y="188"/>
                    </a:lnTo>
                    <a:lnTo>
                      <a:pt x="68" y="192"/>
                    </a:lnTo>
                    <a:lnTo>
                      <a:pt x="70" y="192"/>
                    </a:lnTo>
                    <a:lnTo>
                      <a:pt x="70" y="196"/>
                    </a:lnTo>
                    <a:lnTo>
                      <a:pt x="70" y="198"/>
                    </a:lnTo>
                    <a:lnTo>
                      <a:pt x="70" y="202"/>
                    </a:lnTo>
                    <a:lnTo>
                      <a:pt x="70" y="206"/>
                    </a:lnTo>
                    <a:lnTo>
                      <a:pt x="70" y="210"/>
                    </a:lnTo>
                    <a:lnTo>
                      <a:pt x="70" y="206"/>
                    </a:lnTo>
                    <a:lnTo>
                      <a:pt x="70" y="202"/>
                    </a:lnTo>
                    <a:lnTo>
                      <a:pt x="74" y="202"/>
                    </a:lnTo>
                    <a:lnTo>
                      <a:pt x="74" y="206"/>
                    </a:lnTo>
                    <a:lnTo>
                      <a:pt x="74" y="210"/>
                    </a:lnTo>
                    <a:lnTo>
                      <a:pt x="74" y="214"/>
                    </a:lnTo>
                    <a:lnTo>
                      <a:pt x="74" y="218"/>
                    </a:lnTo>
                    <a:lnTo>
                      <a:pt x="74" y="222"/>
                    </a:lnTo>
                    <a:lnTo>
                      <a:pt x="74" y="226"/>
                    </a:lnTo>
                    <a:lnTo>
                      <a:pt x="70" y="228"/>
                    </a:lnTo>
                    <a:lnTo>
                      <a:pt x="70" y="232"/>
                    </a:lnTo>
                    <a:lnTo>
                      <a:pt x="70" y="236"/>
                    </a:lnTo>
                    <a:lnTo>
                      <a:pt x="70" y="232"/>
                    </a:lnTo>
                    <a:lnTo>
                      <a:pt x="74" y="232"/>
                    </a:lnTo>
                    <a:lnTo>
                      <a:pt x="74" y="236"/>
                    </a:lnTo>
                    <a:lnTo>
                      <a:pt x="74" y="240"/>
                    </a:lnTo>
                    <a:lnTo>
                      <a:pt x="70" y="240"/>
                    </a:lnTo>
                    <a:lnTo>
                      <a:pt x="70" y="244"/>
                    </a:lnTo>
                    <a:lnTo>
                      <a:pt x="70" y="248"/>
                    </a:lnTo>
                    <a:lnTo>
                      <a:pt x="68" y="248"/>
                    </a:lnTo>
                    <a:lnTo>
                      <a:pt x="64" y="252"/>
                    </a:lnTo>
                    <a:lnTo>
                      <a:pt x="60" y="252"/>
                    </a:lnTo>
                    <a:lnTo>
                      <a:pt x="56" y="252"/>
                    </a:lnTo>
                    <a:lnTo>
                      <a:pt x="56" y="254"/>
                    </a:lnTo>
                    <a:lnTo>
                      <a:pt x="52" y="254"/>
                    </a:lnTo>
                    <a:lnTo>
                      <a:pt x="48" y="254"/>
                    </a:lnTo>
                    <a:lnTo>
                      <a:pt x="44" y="258"/>
                    </a:lnTo>
                    <a:lnTo>
                      <a:pt x="42" y="258"/>
                    </a:lnTo>
                    <a:lnTo>
                      <a:pt x="42" y="262"/>
                    </a:lnTo>
                    <a:lnTo>
                      <a:pt x="38" y="262"/>
                    </a:lnTo>
                    <a:lnTo>
                      <a:pt x="38" y="266"/>
                    </a:lnTo>
                    <a:lnTo>
                      <a:pt x="34" y="266"/>
                    </a:lnTo>
                    <a:lnTo>
                      <a:pt x="34" y="270"/>
                    </a:lnTo>
                    <a:lnTo>
                      <a:pt x="34" y="274"/>
                    </a:lnTo>
                    <a:lnTo>
                      <a:pt x="34" y="278"/>
                    </a:lnTo>
                    <a:lnTo>
                      <a:pt x="38" y="278"/>
                    </a:lnTo>
                    <a:lnTo>
                      <a:pt x="38" y="274"/>
                    </a:lnTo>
                    <a:lnTo>
                      <a:pt x="38" y="278"/>
                    </a:lnTo>
                    <a:lnTo>
                      <a:pt x="38" y="284"/>
                    </a:lnTo>
                    <a:lnTo>
                      <a:pt x="38" y="288"/>
                    </a:lnTo>
                    <a:lnTo>
                      <a:pt x="34" y="288"/>
                    </a:lnTo>
                    <a:lnTo>
                      <a:pt x="30" y="288"/>
                    </a:lnTo>
                    <a:lnTo>
                      <a:pt x="26" y="288"/>
                    </a:lnTo>
                    <a:lnTo>
                      <a:pt x="26" y="288"/>
                    </a:lnTo>
                    <a:lnTo>
                      <a:pt x="26" y="288"/>
                    </a:lnTo>
                    <a:close/>
                    <a:moveTo>
                      <a:pt x="74" y="198"/>
                    </a:moveTo>
                    <a:lnTo>
                      <a:pt x="70" y="198"/>
                    </a:lnTo>
                    <a:lnTo>
                      <a:pt x="70" y="196"/>
                    </a:lnTo>
                    <a:lnTo>
                      <a:pt x="74" y="192"/>
                    </a:lnTo>
                    <a:lnTo>
                      <a:pt x="74" y="196"/>
                    </a:lnTo>
                    <a:lnTo>
                      <a:pt x="74" y="198"/>
                    </a:lnTo>
                    <a:lnTo>
                      <a:pt x="74" y="198"/>
                    </a:lnTo>
                    <a:lnTo>
                      <a:pt x="74" y="1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3" name="Freeform 160">
                <a:extLst>
                  <a:ext uri="{FF2B5EF4-FFF2-40B4-BE49-F238E27FC236}">
                    <a16:creationId xmlns:a16="http://schemas.microsoft.com/office/drawing/2014/main" id="{6ED7031B-5971-4EE4-98E9-CAE33F9179ED}"/>
                  </a:ext>
                </a:extLst>
              </p:cNvPr>
              <p:cNvSpPr>
                <a:spLocks/>
              </p:cNvSpPr>
              <p:nvPr/>
            </p:nvSpPr>
            <p:spPr bwMode="auto">
              <a:xfrm>
                <a:off x="4640612" y="10534711"/>
                <a:ext cx="338061" cy="372913"/>
              </a:xfrm>
              <a:custGeom>
                <a:avLst/>
                <a:gdLst>
                  <a:gd name="T0" fmla="*/ 120 w 194"/>
                  <a:gd name="T1" fmla="*/ 124 h 214"/>
                  <a:gd name="T2" fmla="*/ 120 w 194"/>
                  <a:gd name="T3" fmla="*/ 140 h 214"/>
                  <a:gd name="T4" fmla="*/ 120 w 194"/>
                  <a:gd name="T5" fmla="*/ 154 h 214"/>
                  <a:gd name="T6" fmla="*/ 120 w 194"/>
                  <a:gd name="T7" fmla="*/ 184 h 214"/>
                  <a:gd name="T8" fmla="*/ 120 w 194"/>
                  <a:gd name="T9" fmla="*/ 202 h 214"/>
                  <a:gd name="T10" fmla="*/ 108 w 194"/>
                  <a:gd name="T11" fmla="*/ 210 h 214"/>
                  <a:gd name="T12" fmla="*/ 96 w 194"/>
                  <a:gd name="T13" fmla="*/ 214 h 214"/>
                  <a:gd name="T14" fmla="*/ 86 w 194"/>
                  <a:gd name="T15" fmla="*/ 210 h 214"/>
                  <a:gd name="T16" fmla="*/ 82 w 194"/>
                  <a:gd name="T17" fmla="*/ 198 h 214"/>
                  <a:gd name="T18" fmla="*/ 74 w 194"/>
                  <a:gd name="T19" fmla="*/ 198 h 214"/>
                  <a:gd name="T20" fmla="*/ 66 w 194"/>
                  <a:gd name="T21" fmla="*/ 206 h 214"/>
                  <a:gd name="T22" fmla="*/ 60 w 194"/>
                  <a:gd name="T23" fmla="*/ 194 h 214"/>
                  <a:gd name="T24" fmla="*/ 56 w 194"/>
                  <a:gd name="T25" fmla="*/ 190 h 214"/>
                  <a:gd name="T26" fmla="*/ 52 w 194"/>
                  <a:gd name="T27" fmla="*/ 176 h 214"/>
                  <a:gd name="T28" fmla="*/ 48 w 194"/>
                  <a:gd name="T29" fmla="*/ 166 h 214"/>
                  <a:gd name="T30" fmla="*/ 44 w 194"/>
                  <a:gd name="T31" fmla="*/ 154 h 214"/>
                  <a:gd name="T32" fmla="*/ 44 w 194"/>
                  <a:gd name="T33" fmla="*/ 140 h 214"/>
                  <a:gd name="T34" fmla="*/ 40 w 194"/>
                  <a:gd name="T35" fmla="*/ 128 h 214"/>
                  <a:gd name="T36" fmla="*/ 40 w 194"/>
                  <a:gd name="T37" fmla="*/ 114 h 214"/>
                  <a:gd name="T38" fmla="*/ 40 w 194"/>
                  <a:gd name="T39" fmla="*/ 98 h 214"/>
                  <a:gd name="T40" fmla="*/ 34 w 194"/>
                  <a:gd name="T41" fmla="*/ 86 h 214"/>
                  <a:gd name="T42" fmla="*/ 30 w 194"/>
                  <a:gd name="T43" fmla="*/ 76 h 214"/>
                  <a:gd name="T44" fmla="*/ 22 w 194"/>
                  <a:gd name="T45" fmla="*/ 64 h 214"/>
                  <a:gd name="T46" fmla="*/ 18 w 194"/>
                  <a:gd name="T47" fmla="*/ 54 h 214"/>
                  <a:gd name="T48" fmla="*/ 14 w 194"/>
                  <a:gd name="T49" fmla="*/ 42 h 214"/>
                  <a:gd name="T50" fmla="*/ 8 w 194"/>
                  <a:gd name="T51" fmla="*/ 30 h 214"/>
                  <a:gd name="T52" fmla="*/ 4 w 194"/>
                  <a:gd name="T53" fmla="*/ 20 h 214"/>
                  <a:gd name="T54" fmla="*/ 4 w 194"/>
                  <a:gd name="T55" fmla="*/ 8 h 214"/>
                  <a:gd name="T56" fmla="*/ 14 w 194"/>
                  <a:gd name="T57" fmla="*/ 4 h 214"/>
                  <a:gd name="T58" fmla="*/ 30 w 194"/>
                  <a:gd name="T59" fmla="*/ 4 h 214"/>
                  <a:gd name="T60" fmla="*/ 40 w 194"/>
                  <a:gd name="T61" fmla="*/ 8 h 214"/>
                  <a:gd name="T62" fmla="*/ 64 w 194"/>
                  <a:gd name="T63" fmla="*/ 8 h 214"/>
                  <a:gd name="T64" fmla="*/ 90 w 194"/>
                  <a:gd name="T65" fmla="*/ 8 h 214"/>
                  <a:gd name="T66" fmla="*/ 100 w 194"/>
                  <a:gd name="T67" fmla="*/ 16 h 214"/>
                  <a:gd name="T68" fmla="*/ 116 w 194"/>
                  <a:gd name="T69" fmla="*/ 16 h 214"/>
                  <a:gd name="T70" fmla="*/ 126 w 194"/>
                  <a:gd name="T71" fmla="*/ 20 h 214"/>
                  <a:gd name="T72" fmla="*/ 138 w 194"/>
                  <a:gd name="T73" fmla="*/ 20 h 214"/>
                  <a:gd name="T74" fmla="*/ 160 w 194"/>
                  <a:gd name="T75" fmla="*/ 12 h 214"/>
                  <a:gd name="T76" fmla="*/ 176 w 194"/>
                  <a:gd name="T77" fmla="*/ 8 h 214"/>
                  <a:gd name="T78" fmla="*/ 190 w 194"/>
                  <a:gd name="T79" fmla="*/ 8 h 214"/>
                  <a:gd name="T80" fmla="*/ 186 w 194"/>
                  <a:gd name="T81" fmla="*/ 16 h 214"/>
                  <a:gd name="T82" fmla="*/ 178 w 194"/>
                  <a:gd name="T83" fmla="*/ 20 h 214"/>
                  <a:gd name="T84" fmla="*/ 172 w 194"/>
                  <a:gd name="T85" fmla="*/ 28 h 214"/>
                  <a:gd name="T86" fmla="*/ 164 w 194"/>
                  <a:gd name="T87" fmla="*/ 20 h 214"/>
                  <a:gd name="T88" fmla="*/ 146 w 194"/>
                  <a:gd name="T89" fmla="*/ 24 h 214"/>
                  <a:gd name="T90" fmla="*/ 134 w 194"/>
                  <a:gd name="T91" fmla="*/ 30 h 214"/>
                  <a:gd name="T92" fmla="*/ 134 w 194"/>
                  <a:gd name="T93" fmla="*/ 68 h 214"/>
                  <a:gd name="T94" fmla="*/ 134 w 194"/>
                  <a:gd name="T95" fmla="*/ 86 h 214"/>
                  <a:gd name="T96" fmla="*/ 122 w 194"/>
                  <a:gd name="T97" fmla="*/ 90 h 214"/>
                  <a:gd name="T98" fmla="*/ 120 w 194"/>
                  <a:gd name="T99" fmla="*/ 102 h 214"/>
                  <a:gd name="T100" fmla="*/ 120 w 194"/>
                  <a:gd name="T101" fmla="*/ 1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14">
                    <a:moveTo>
                      <a:pt x="120" y="114"/>
                    </a:moveTo>
                    <a:lnTo>
                      <a:pt x="120" y="116"/>
                    </a:lnTo>
                    <a:lnTo>
                      <a:pt x="120" y="120"/>
                    </a:lnTo>
                    <a:lnTo>
                      <a:pt x="120" y="124"/>
                    </a:lnTo>
                    <a:lnTo>
                      <a:pt x="120" y="128"/>
                    </a:lnTo>
                    <a:lnTo>
                      <a:pt x="120" y="132"/>
                    </a:lnTo>
                    <a:lnTo>
                      <a:pt x="120" y="136"/>
                    </a:lnTo>
                    <a:lnTo>
                      <a:pt x="120" y="140"/>
                    </a:lnTo>
                    <a:lnTo>
                      <a:pt x="120" y="144"/>
                    </a:lnTo>
                    <a:lnTo>
                      <a:pt x="120" y="146"/>
                    </a:lnTo>
                    <a:lnTo>
                      <a:pt x="120" y="150"/>
                    </a:lnTo>
                    <a:lnTo>
                      <a:pt x="120" y="154"/>
                    </a:lnTo>
                    <a:lnTo>
                      <a:pt x="120" y="158"/>
                    </a:lnTo>
                    <a:lnTo>
                      <a:pt x="120" y="168"/>
                    </a:lnTo>
                    <a:lnTo>
                      <a:pt x="120" y="180"/>
                    </a:lnTo>
                    <a:lnTo>
                      <a:pt x="120" y="184"/>
                    </a:lnTo>
                    <a:lnTo>
                      <a:pt x="120" y="186"/>
                    </a:lnTo>
                    <a:lnTo>
                      <a:pt x="120" y="194"/>
                    </a:lnTo>
                    <a:lnTo>
                      <a:pt x="120" y="198"/>
                    </a:lnTo>
                    <a:lnTo>
                      <a:pt x="120" y="202"/>
                    </a:lnTo>
                    <a:lnTo>
                      <a:pt x="116" y="206"/>
                    </a:lnTo>
                    <a:lnTo>
                      <a:pt x="112" y="206"/>
                    </a:lnTo>
                    <a:lnTo>
                      <a:pt x="112" y="210"/>
                    </a:lnTo>
                    <a:lnTo>
                      <a:pt x="108" y="210"/>
                    </a:lnTo>
                    <a:lnTo>
                      <a:pt x="108" y="214"/>
                    </a:lnTo>
                    <a:lnTo>
                      <a:pt x="104" y="214"/>
                    </a:lnTo>
                    <a:lnTo>
                      <a:pt x="100" y="210"/>
                    </a:lnTo>
                    <a:lnTo>
                      <a:pt x="96" y="214"/>
                    </a:lnTo>
                    <a:lnTo>
                      <a:pt x="94" y="214"/>
                    </a:lnTo>
                    <a:lnTo>
                      <a:pt x="90" y="214"/>
                    </a:lnTo>
                    <a:lnTo>
                      <a:pt x="90" y="210"/>
                    </a:lnTo>
                    <a:lnTo>
                      <a:pt x="86" y="210"/>
                    </a:lnTo>
                    <a:lnTo>
                      <a:pt x="82" y="210"/>
                    </a:lnTo>
                    <a:lnTo>
                      <a:pt x="82" y="206"/>
                    </a:lnTo>
                    <a:lnTo>
                      <a:pt x="82" y="202"/>
                    </a:lnTo>
                    <a:lnTo>
                      <a:pt x="82" y="198"/>
                    </a:lnTo>
                    <a:lnTo>
                      <a:pt x="82" y="202"/>
                    </a:lnTo>
                    <a:lnTo>
                      <a:pt x="78" y="202"/>
                    </a:lnTo>
                    <a:lnTo>
                      <a:pt x="78" y="198"/>
                    </a:lnTo>
                    <a:lnTo>
                      <a:pt x="74" y="198"/>
                    </a:lnTo>
                    <a:lnTo>
                      <a:pt x="74" y="202"/>
                    </a:lnTo>
                    <a:lnTo>
                      <a:pt x="74" y="206"/>
                    </a:lnTo>
                    <a:lnTo>
                      <a:pt x="70" y="206"/>
                    </a:lnTo>
                    <a:lnTo>
                      <a:pt x="66" y="206"/>
                    </a:lnTo>
                    <a:lnTo>
                      <a:pt x="64" y="202"/>
                    </a:lnTo>
                    <a:lnTo>
                      <a:pt x="64" y="198"/>
                    </a:lnTo>
                    <a:lnTo>
                      <a:pt x="60" y="198"/>
                    </a:lnTo>
                    <a:lnTo>
                      <a:pt x="60" y="194"/>
                    </a:lnTo>
                    <a:lnTo>
                      <a:pt x="56" y="194"/>
                    </a:lnTo>
                    <a:lnTo>
                      <a:pt x="60" y="194"/>
                    </a:lnTo>
                    <a:lnTo>
                      <a:pt x="56" y="194"/>
                    </a:lnTo>
                    <a:lnTo>
                      <a:pt x="56" y="190"/>
                    </a:lnTo>
                    <a:lnTo>
                      <a:pt x="52" y="186"/>
                    </a:lnTo>
                    <a:lnTo>
                      <a:pt x="52" y="184"/>
                    </a:lnTo>
                    <a:lnTo>
                      <a:pt x="52" y="180"/>
                    </a:lnTo>
                    <a:lnTo>
                      <a:pt x="52" y="176"/>
                    </a:lnTo>
                    <a:lnTo>
                      <a:pt x="48" y="172"/>
                    </a:lnTo>
                    <a:lnTo>
                      <a:pt x="52" y="172"/>
                    </a:lnTo>
                    <a:lnTo>
                      <a:pt x="48" y="168"/>
                    </a:lnTo>
                    <a:lnTo>
                      <a:pt x="48" y="166"/>
                    </a:lnTo>
                    <a:lnTo>
                      <a:pt x="48" y="162"/>
                    </a:lnTo>
                    <a:lnTo>
                      <a:pt x="48" y="158"/>
                    </a:lnTo>
                    <a:lnTo>
                      <a:pt x="44" y="158"/>
                    </a:lnTo>
                    <a:lnTo>
                      <a:pt x="44" y="154"/>
                    </a:lnTo>
                    <a:lnTo>
                      <a:pt x="44" y="150"/>
                    </a:lnTo>
                    <a:lnTo>
                      <a:pt x="44" y="146"/>
                    </a:lnTo>
                    <a:lnTo>
                      <a:pt x="44" y="144"/>
                    </a:lnTo>
                    <a:lnTo>
                      <a:pt x="44" y="140"/>
                    </a:lnTo>
                    <a:lnTo>
                      <a:pt x="44" y="136"/>
                    </a:lnTo>
                    <a:lnTo>
                      <a:pt x="40" y="136"/>
                    </a:lnTo>
                    <a:lnTo>
                      <a:pt x="40" y="132"/>
                    </a:lnTo>
                    <a:lnTo>
                      <a:pt x="40" y="128"/>
                    </a:lnTo>
                    <a:lnTo>
                      <a:pt x="40" y="124"/>
                    </a:lnTo>
                    <a:lnTo>
                      <a:pt x="40" y="120"/>
                    </a:lnTo>
                    <a:lnTo>
                      <a:pt x="40" y="116"/>
                    </a:lnTo>
                    <a:lnTo>
                      <a:pt x="40" y="114"/>
                    </a:lnTo>
                    <a:lnTo>
                      <a:pt x="40" y="110"/>
                    </a:lnTo>
                    <a:lnTo>
                      <a:pt x="40" y="106"/>
                    </a:lnTo>
                    <a:lnTo>
                      <a:pt x="40" y="102"/>
                    </a:lnTo>
                    <a:lnTo>
                      <a:pt x="40" y="98"/>
                    </a:lnTo>
                    <a:lnTo>
                      <a:pt x="40" y="94"/>
                    </a:lnTo>
                    <a:lnTo>
                      <a:pt x="38" y="90"/>
                    </a:lnTo>
                    <a:lnTo>
                      <a:pt x="38" y="86"/>
                    </a:lnTo>
                    <a:lnTo>
                      <a:pt x="34" y="86"/>
                    </a:lnTo>
                    <a:lnTo>
                      <a:pt x="34" y="84"/>
                    </a:lnTo>
                    <a:lnTo>
                      <a:pt x="34" y="80"/>
                    </a:lnTo>
                    <a:lnTo>
                      <a:pt x="30" y="80"/>
                    </a:lnTo>
                    <a:lnTo>
                      <a:pt x="30" y="76"/>
                    </a:lnTo>
                    <a:lnTo>
                      <a:pt x="30" y="72"/>
                    </a:lnTo>
                    <a:lnTo>
                      <a:pt x="26" y="68"/>
                    </a:lnTo>
                    <a:lnTo>
                      <a:pt x="26" y="64"/>
                    </a:lnTo>
                    <a:lnTo>
                      <a:pt x="22" y="64"/>
                    </a:lnTo>
                    <a:lnTo>
                      <a:pt x="22" y="60"/>
                    </a:lnTo>
                    <a:lnTo>
                      <a:pt x="22" y="58"/>
                    </a:lnTo>
                    <a:lnTo>
                      <a:pt x="22" y="54"/>
                    </a:lnTo>
                    <a:lnTo>
                      <a:pt x="18" y="54"/>
                    </a:lnTo>
                    <a:lnTo>
                      <a:pt x="18" y="50"/>
                    </a:lnTo>
                    <a:lnTo>
                      <a:pt x="18" y="46"/>
                    </a:lnTo>
                    <a:lnTo>
                      <a:pt x="14" y="46"/>
                    </a:lnTo>
                    <a:lnTo>
                      <a:pt x="14" y="42"/>
                    </a:lnTo>
                    <a:lnTo>
                      <a:pt x="14" y="38"/>
                    </a:lnTo>
                    <a:lnTo>
                      <a:pt x="12" y="34"/>
                    </a:lnTo>
                    <a:lnTo>
                      <a:pt x="12" y="30"/>
                    </a:lnTo>
                    <a:lnTo>
                      <a:pt x="8" y="30"/>
                    </a:lnTo>
                    <a:lnTo>
                      <a:pt x="8" y="28"/>
                    </a:lnTo>
                    <a:lnTo>
                      <a:pt x="8" y="24"/>
                    </a:lnTo>
                    <a:lnTo>
                      <a:pt x="4" y="24"/>
                    </a:lnTo>
                    <a:lnTo>
                      <a:pt x="4" y="20"/>
                    </a:lnTo>
                    <a:lnTo>
                      <a:pt x="4" y="16"/>
                    </a:lnTo>
                    <a:lnTo>
                      <a:pt x="0" y="12"/>
                    </a:lnTo>
                    <a:lnTo>
                      <a:pt x="0" y="8"/>
                    </a:lnTo>
                    <a:lnTo>
                      <a:pt x="4" y="8"/>
                    </a:lnTo>
                    <a:lnTo>
                      <a:pt x="4" y="4"/>
                    </a:lnTo>
                    <a:lnTo>
                      <a:pt x="8" y="4"/>
                    </a:lnTo>
                    <a:lnTo>
                      <a:pt x="12" y="4"/>
                    </a:lnTo>
                    <a:lnTo>
                      <a:pt x="14" y="4"/>
                    </a:lnTo>
                    <a:lnTo>
                      <a:pt x="18" y="0"/>
                    </a:lnTo>
                    <a:lnTo>
                      <a:pt x="22" y="0"/>
                    </a:lnTo>
                    <a:lnTo>
                      <a:pt x="26" y="0"/>
                    </a:lnTo>
                    <a:lnTo>
                      <a:pt x="30" y="4"/>
                    </a:lnTo>
                    <a:lnTo>
                      <a:pt x="34" y="4"/>
                    </a:lnTo>
                    <a:lnTo>
                      <a:pt x="34" y="8"/>
                    </a:lnTo>
                    <a:lnTo>
                      <a:pt x="38" y="8"/>
                    </a:lnTo>
                    <a:lnTo>
                      <a:pt x="40" y="8"/>
                    </a:lnTo>
                    <a:lnTo>
                      <a:pt x="44" y="8"/>
                    </a:lnTo>
                    <a:lnTo>
                      <a:pt x="48" y="8"/>
                    </a:lnTo>
                    <a:lnTo>
                      <a:pt x="56" y="8"/>
                    </a:lnTo>
                    <a:lnTo>
                      <a:pt x="64" y="8"/>
                    </a:lnTo>
                    <a:lnTo>
                      <a:pt x="70" y="8"/>
                    </a:lnTo>
                    <a:lnTo>
                      <a:pt x="82" y="8"/>
                    </a:lnTo>
                    <a:lnTo>
                      <a:pt x="86" y="8"/>
                    </a:lnTo>
                    <a:lnTo>
                      <a:pt x="90" y="8"/>
                    </a:lnTo>
                    <a:lnTo>
                      <a:pt x="94" y="8"/>
                    </a:lnTo>
                    <a:lnTo>
                      <a:pt x="96" y="8"/>
                    </a:lnTo>
                    <a:lnTo>
                      <a:pt x="100" y="12"/>
                    </a:lnTo>
                    <a:lnTo>
                      <a:pt x="100" y="16"/>
                    </a:lnTo>
                    <a:lnTo>
                      <a:pt x="104" y="16"/>
                    </a:lnTo>
                    <a:lnTo>
                      <a:pt x="108" y="16"/>
                    </a:lnTo>
                    <a:lnTo>
                      <a:pt x="112" y="16"/>
                    </a:lnTo>
                    <a:lnTo>
                      <a:pt x="116" y="16"/>
                    </a:lnTo>
                    <a:lnTo>
                      <a:pt x="120" y="16"/>
                    </a:lnTo>
                    <a:lnTo>
                      <a:pt x="122" y="16"/>
                    </a:lnTo>
                    <a:lnTo>
                      <a:pt x="126" y="16"/>
                    </a:lnTo>
                    <a:lnTo>
                      <a:pt x="126" y="20"/>
                    </a:lnTo>
                    <a:lnTo>
                      <a:pt x="130" y="20"/>
                    </a:lnTo>
                    <a:lnTo>
                      <a:pt x="134" y="16"/>
                    </a:lnTo>
                    <a:lnTo>
                      <a:pt x="138" y="16"/>
                    </a:lnTo>
                    <a:lnTo>
                      <a:pt x="138" y="20"/>
                    </a:lnTo>
                    <a:lnTo>
                      <a:pt x="146" y="16"/>
                    </a:lnTo>
                    <a:lnTo>
                      <a:pt x="152" y="16"/>
                    </a:lnTo>
                    <a:lnTo>
                      <a:pt x="156" y="16"/>
                    </a:lnTo>
                    <a:lnTo>
                      <a:pt x="160" y="12"/>
                    </a:lnTo>
                    <a:lnTo>
                      <a:pt x="164" y="12"/>
                    </a:lnTo>
                    <a:lnTo>
                      <a:pt x="168" y="12"/>
                    </a:lnTo>
                    <a:lnTo>
                      <a:pt x="172" y="12"/>
                    </a:lnTo>
                    <a:lnTo>
                      <a:pt x="176" y="8"/>
                    </a:lnTo>
                    <a:lnTo>
                      <a:pt x="178" y="8"/>
                    </a:lnTo>
                    <a:lnTo>
                      <a:pt x="182" y="8"/>
                    </a:lnTo>
                    <a:lnTo>
                      <a:pt x="186" y="8"/>
                    </a:lnTo>
                    <a:lnTo>
                      <a:pt x="190" y="8"/>
                    </a:lnTo>
                    <a:lnTo>
                      <a:pt x="190" y="12"/>
                    </a:lnTo>
                    <a:lnTo>
                      <a:pt x="194" y="16"/>
                    </a:lnTo>
                    <a:lnTo>
                      <a:pt x="190" y="16"/>
                    </a:lnTo>
                    <a:lnTo>
                      <a:pt x="186" y="16"/>
                    </a:lnTo>
                    <a:lnTo>
                      <a:pt x="182" y="20"/>
                    </a:lnTo>
                    <a:lnTo>
                      <a:pt x="182" y="16"/>
                    </a:lnTo>
                    <a:lnTo>
                      <a:pt x="178" y="16"/>
                    </a:lnTo>
                    <a:lnTo>
                      <a:pt x="178" y="20"/>
                    </a:lnTo>
                    <a:lnTo>
                      <a:pt x="176" y="20"/>
                    </a:lnTo>
                    <a:lnTo>
                      <a:pt x="176" y="24"/>
                    </a:lnTo>
                    <a:lnTo>
                      <a:pt x="172" y="24"/>
                    </a:lnTo>
                    <a:lnTo>
                      <a:pt x="172" y="28"/>
                    </a:lnTo>
                    <a:lnTo>
                      <a:pt x="168" y="28"/>
                    </a:lnTo>
                    <a:lnTo>
                      <a:pt x="168" y="24"/>
                    </a:lnTo>
                    <a:lnTo>
                      <a:pt x="168" y="20"/>
                    </a:lnTo>
                    <a:lnTo>
                      <a:pt x="164" y="20"/>
                    </a:lnTo>
                    <a:lnTo>
                      <a:pt x="156" y="20"/>
                    </a:lnTo>
                    <a:lnTo>
                      <a:pt x="152" y="20"/>
                    </a:lnTo>
                    <a:lnTo>
                      <a:pt x="150" y="20"/>
                    </a:lnTo>
                    <a:lnTo>
                      <a:pt x="146" y="24"/>
                    </a:lnTo>
                    <a:lnTo>
                      <a:pt x="138" y="24"/>
                    </a:lnTo>
                    <a:lnTo>
                      <a:pt x="134" y="24"/>
                    </a:lnTo>
                    <a:lnTo>
                      <a:pt x="134" y="28"/>
                    </a:lnTo>
                    <a:lnTo>
                      <a:pt x="134" y="30"/>
                    </a:lnTo>
                    <a:lnTo>
                      <a:pt x="134" y="38"/>
                    </a:lnTo>
                    <a:lnTo>
                      <a:pt x="134" y="54"/>
                    </a:lnTo>
                    <a:lnTo>
                      <a:pt x="134" y="58"/>
                    </a:lnTo>
                    <a:lnTo>
                      <a:pt x="134" y="68"/>
                    </a:lnTo>
                    <a:lnTo>
                      <a:pt x="134" y="72"/>
                    </a:lnTo>
                    <a:lnTo>
                      <a:pt x="134" y="76"/>
                    </a:lnTo>
                    <a:lnTo>
                      <a:pt x="134" y="84"/>
                    </a:lnTo>
                    <a:lnTo>
                      <a:pt x="134" y="86"/>
                    </a:lnTo>
                    <a:lnTo>
                      <a:pt x="134" y="90"/>
                    </a:lnTo>
                    <a:lnTo>
                      <a:pt x="130" y="90"/>
                    </a:lnTo>
                    <a:lnTo>
                      <a:pt x="126" y="90"/>
                    </a:lnTo>
                    <a:lnTo>
                      <a:pt x="122" y="90"/>
                    </a:lnTo>
                    <a:lnTo>
                      <a:pt x="120" y="90"/>
                    </a:lnTo>
                    <a:lnTo>
                      <a:pt x="120" y="94"/>
                    </a:lnTo>
                    <a:lnTo>
                      <a:pt x="120" y="98"/>
                    </a:lnTo>
                    <a:lnTo>
                      <a:pt x="120" y="102"/>
                    </a:lnTo>
                    <a:lnTo>
                      <a:pt x="120" y="106"/>
                    </a:lnTo>
                    <a:lnTo>
                      <a:pt x="120" y="110"/>
                    </a:lnTo>
                    <a:lnTo>
                      <a:pt x="120" y="114"/>
                    </a:lnTo>
                    <a:lnTo>
                      <a:pt x="120" y="114"/>
                    </a:lnTo>
                    <a:lnTo>
                      <a:pt x="120" y="1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4" name="Freeform 161">
                <a:extLst>
                  <a:ext uri="{FF2B5EF4-FFF2-40B4-BE49-F238E27FC236}">
                    <a16:creationId xmlns:a16="http://schemas.microsoft.com/office/drawing/2014/main" id="{56A5FCB9-DB1D-49BD-AD9A-370CE926925F}"/>
                  </a:ext>
                </a:extLst>
              </p:cNvPr>
              <p:cNvSpPr>
                <a:spLocks/>
              </p:cNvSpPr>
              <p:nvPr/>
            </p:nvSpPr>
            <p:spPr bwMode="auto">
              <a:xfrm>
                <a:off x="4361799" y="9314902"/>
                <a:ext cx="390339" cy="362457"/>
              </a:xfrm>
              <a:custGeom>
                <a:avLst/>
                <a:gdLst>
                  <a:gd name="T0" fmla="*/ 84 w 224"/>
                  <a:gd name="T1" fmla="*/ 174 h 208"/>
                  <a:gd name="T2" fmla="*/ 80 w 224"/>
                  <a:gd name="T3" fmla="*/ 172 h 208"/>
                  <a:gd name="T4" fmla="*/ 70 w 224"/>
                  <a:gd name="T5" fmla="*/ 172 h 208"/>
                  <a:gd name="T6" fmla="*/ 60 w 224"/>
                  <a:gd name="T7" fmla="*/ 172 h 208"/>
                  <a:gd name="T8" fmla="*/ 52 w 224"/>
                  <a:gd name="T9" fmla="*/ 186 h 208"/>
                  <a:gd name="T10" fmla="*/ 48 w 224"/>
                  <a:gd name="T11" fmla="*/ 202 h 208"/>
                  <a:gd name="T12" fmla="*/ 48 w 224"/>
                  <a:gd name="T13" fmla="*/ 208 h 208"/>
                  <a:gd name="T14" fmla="*/ 44 w 224"/>
                  <a:gd name="T15" fmla="*/ 204 h 208"/>
                  <a:gd name="T16" fmla="*/ 36 w 224"/>
                  <a:gd name="T17" fmla="*/ 198 h 208"/>
                  <a:gd name="T18" fmla="*/ 30 w 224"/>
                  <a:gd name="T19" fmla="*/ 198 h 208"/>
                  <a:gd name="T20" fmla="*/ 30 w 224"/>
                  <a:gd name="T21" fmla="*/ 202 h 208"/>
                  <a:gd name="T22" fmla="*/ 26 w 224"/>
                  <a:gd name="T23" fmla="*/ 190 h 208"/>
                  <a:gd name="T24" fmla="*/ 14 w 224"/>
                  <a:gd name="T25" fmla="*/ 186 h 208"/>
                  <a:gd name="T26" fmla="*/ 10 w 224"/>
                  <a:gd name="T27" fmla="*/ 178 h 208"/>
                  <a:gd name="T28" fmla="*/ 14 w 224"/>
                  <a:gd name="T29" fmla="*/ 178 h 208"/>
                  <a:gd name="T30" fmla="*/ 8 w 224"/>
                  <a:gd name="T31" fmla="*/ 174 h 208"/>
                  <a:gd name="T32" fmla="*/ 4 w 224"/>
                  <a:gd name="T33" fmla="*/ 164 h 208"/>
                  <a:gd name="T34" fmla="*/ 0 w 224"/>
                  <a:gd name="T35" fmla="*/ 156 h 208"/>
                  <a:gd name="T36" fmla="*/ 0 w 224"/>
                  <a:gd name="T37" fmla="*/ 148 h 208"/>
                  <a:gd name="T38" fmla="*/ 4 w 224"/>
                  <a:gd name="T39" fmla="*/ 152 h 208"/>
                  <a:gd name="T40" fmla="*/ 10 w 224"/>
                  <a:gd name="T41" fmla="*/ 148 h 208"/>
                  <a:gd name="T42" fmla="*/ 36 w 224"/>
                  <a:gd name="T43" fmla="*/ 144 h 208"/>
                  <a:gd name="T44" fmla="*/ 48 w 224"/>
                  <a:gd name="T45" fmla="*/ 142 h 208"/>
                  <a:gd name="T46" fmla="*/ 52 w 224"/>
                  <a:gd name="T47" fmla="*/ 138 h 208"/>
                  <a:gd name="T48" fmla="*/ 56 w 224"/>
                  <a:gd name="T49" fmla="*/ 126 h 208"/>
                  <a:gd name="T50" fmla="*/ 56 w 224"/>
                  <a:gd name="T51" fmla="*/ 112 h 208"/>
                  <a:gd name="T52" fmla="*/ 56 w 224"/>
                  <a:gd name="T53" fmla="*/ 78 h 208"/>
                  <a:gd name="T54" fmla="*/ 74 w 224"/>
                  <a:gd name="T55" fmla="*/ 74 h 208"/>
                  <a:gd name="T56" fmla="*/ 88 w 224"/>
                  <a:gd name="T57" fmla="*/ 60 h 208"/>
                  <a:gd name="T58" fmla="*/ 118 w 224"/>
                  <a:gd name="T59" fmla="*/ 38 h 208"/>
                  <a:gd name="T60" fmla="*/ 144 w 224"/>
                  <a:gd name="T61" fmla="*/ 16 h 208"/>
                  <a:gd name="T62" fmla="*/ 168 w 224"/>
                  <a:gd name="T63" fmla="*/ 0 h 208"/>
                  <a:gd name="T64" fmla="*/ 182 w 224"/>
                  <a:gd name="T65" fmla="*/ 4 h 208"/>
                  <a:gd name="T66" fmla="*/ 190 w 224"/>
                  <a:gd name="T67" fmla="*/ 8 h 208"/>
                  <a:gd name="T68" fmla="*/ 204 w 224"/>
                  <a:gd name="T69" fmla="*/ 12 h 208"/>
                  <a:gd name="T70" fmla="*/ 212 w 224"/>
                  <a:gd name="T71" fmla="*/ 26 h 208"/>
                  <a:gd name="T72" fmla="*/ 216 w 224"/>
                  <a:gd name="T73" fmla="*/ 44 h 208"/>
                  <a:gd name="T74" fmla="*/ 216 w 224"/>
                  <a:gd name="T75" fmla="*/ 48 h 208"/>
                  <a:gd name="T76" fmla="*/ 220 w 224"/>
                  <a:gd name="T77" fmla="*/ 60 h 208"/>
                  <a:gd name="T78" fmla="*/ 216 w 224"/>
                  <a:gd name="T79" fmla="*/ 86 h 208"/>
                  <a:gd name="T80" fmla="*/ 216 w 224"/>
                  <a:gd name="T81" fmla="*/ 118 h 208"/>
                  <a:gd name="T82" fmla="*/ 200 w 224"/>
                  <a:gd name="T83" fmla="*/ 138 h 208"/>
                  <a:gd name="T84" fmla="*/ 190 w 224"/>
                  <a:gd name="T85" fmla="*/ 152 h 208"/>
                  <a:gd name="T86" fmla="*/ 190 w 224"/>
                  <a:gd name="T87" fmla="*/ 160 h 208"/>
                  <a:gd name="T88" fmla="*/ 186 w 224"/>
                  <a:gd name="T89" fmla="*/ 160 h 208"/>
                  <a:gd name="T90" fmla="*/ 182 w 224"/>
                  <a:gd name="T91" fmla="*/ 174 h 208"/>
                  <a:gd name="T92" fmla="*/ 174 w 224"/>
                  <a:gd name="T93" fmla="*/ 178 h 208"/>
                  <a:gd name="T94" fmla="*/ 174 w 224"/>
                  <a:gd name="T95" fmla="*/ 182 h 208"/>
                  <a:gd name="T96" fmla="*/ 164 w 224"/>
                  <a:gd name="T97" fmla="*/ 182 h 208"/>
                  <a:gd name="T98" fmla="*/ 156 w 224"/>
                  <a:gd name="T99" fmla="*/ 178 h 208"/>
                  <a:gd name="T100" fmla="*/ 152 w 224"/>
                  <a:gd name="T101" fmla="*/ 178 h 208"/>
                  <a:gd name="T102" fmla="*/ 148 w 224"/>
                  <a:gd name="T103" fmla="*/ 178 h 208"/>
                  <a:gd name="T104" fmla="*/ 144 w 224"/>
                  <a:gd name="T105" fmla="*/ 178 h 208"/>
                  <a:gd name="T106" fmla="*/ 138 w 224"/>
                  <a:gd name="T107" fmla="*/ 182 h 208"/>
                  <a:gd name="T108" fmla="*/ 134 w 224"/>
                  <a:gd name="T109" fmla="*/ 190 h 208"/>
                  <a:gd name="T110" fmla="*/ 122 w 224"/>
                  <a:gd name="T111" fmla="*/ 186 h 208"/>
                  <a:gd name="T112" fmla="*/ 114 w 224"/>
                  <a:gd name="T113" fmla="*/ 182 h 208"/>
                  <a:gd name="T114" fmla="*/ 110 w 224"/>
                  <a:gd name="T115" fmla="*/ 182 h 208"/>
                  <a:gd name="T116" fmla="*/ 100 w 224"/>
                  <a:gd name="T117" fmla="*/ 18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4" h="208">
                    <a:moveTo>
                      <a:pt x="96" y="186"/>
                    </a:moveTo>
                    <a:lnTo>
                      <a:pt x="92" y="186"/>
                    </a:lnTo>
                    <a:lnTo>
                      <a:pt x="92" y="182"/>
                    </a:lnTo>
                    <a:lnTo>
                      <a:pt x="92" y="182"/>
                    </a:lnTo>
                    <a:lnTo>
                      <a:pt x="88" y="178"/>
                    </a:lnTo>
                    <a:lnTo>
                      <a:pt x="88" y="178"/>
                    </a:lnTo>
                    <a:lnTo>
                      <a:pt x="84" y="174"/>
                    </a:lnTo>
                    <a:lnTo>
                      <a:pt x="84" y="174"/>
                    </a:lnTo>
                    <a:lnTo>
                      <a:pt x="84" y="174"/>
                    </a:lnTo>
                    <a:lnTo>
                      <a:pt x="84" y="174"/>
                    </a:lnTo>
                    <a:lnTo>
                      <a:pt x="84" y="174"/>
                    </a:lnTo>
                    <a:lnTo>
                      <a:pt x="80" y="174"/>
                    </a:lnTo>
                    <a:lnTo>
                      <a:pt x="80" y="172"/>
                    </a:lnTo>
                    <a:lnTo>
                      <a:pt x="80" y="172"/>
                    </a:lnTo>
                    <a:lnTo>
                      <a:pt x="78" y="172"/>
                    </a:lnTo>
                    <a:lnTo>
                      <a:pt x="78" y="172"/>
                    </a:lnTo>
                    <a:lnTo>
                      <a:pt x="74" y="172"/>
                    </a:lnTo>
                    <a:lnTo>
                      <a:pt x="74" y="172"/>
                    </a:lnTo>
                    <a:lnTo>
                      <a:pt x="74" y="172"/>
                    </a:lnTo>
                    <a:lnTo>
                      <a:pt x="70" y="172"/>
                    </a:lnTo>
                    <a:lnTo>
                      <a:pt x="70" y="172"/>
                    </a:lnTo>
                    <a:lnTo>
                      <a:pt x="70" y="172"/>
                    </a:lnTo>
                    <a:lnTo>
                      <a:pt x="70" y="172"/>
                    </a:lnTo>
                    <a:lnTo>
                      <a:pt x="66" y="172"/>
                    </a:lnTo>
                    <a:lnTo>
                      <a:pt x="66" y="172"/>
                    </a:lnTo>
                    <a:lnTo>
                      <a:pt x="66" y="172"/>
                    </a:lnTo>
                    <a:lnTo>
                      <a:pt x="64" y="172"/>
                    </a:lnTo>
                    <a:lnTo>
                      <a:pt x="60" y="172"/>
                    </a:lnTo>
                    <a:lnTo>
                      <a:pt x="56" y="174"/>
                    </a:lnTo>
                    <a:lnTo>
                      <a:pt x="56" y="174"/>
                    </a:lnTo>
                    <a:lnTo>
                      <a:pt x="56" y="178"/>
                    </a:lnTo>
                    <a:lnTo>
                      <a:pt x="56" y="178"/>
                    </a:lnTo>
                    <a:lnTo>
                      <a:pt x="56" y="182"/>
                    </a:lnTo>
                    <a:lnTo>
                      <a:pt x="56" y="186"/>
                    </a:lnTo>
                    <a:lnTo>
                      <a:pt x="52" y="186"/>
                    </a:lnTo>
                    <a:lnTo>
                      <a:pt x="52" y="190"/>
                    </a:lnTo>
                    <a:lnTo>
                      <a:pt x="52" y="190"/>
                    </a:lnTo>
                    <a:lnTo>
                      <a:pt x="48" y="194"/>
                    </a:lnTo>
                    <a:lnTo>
                      <a:pt x="48" y="194"/>
                    </a:lnTo>
                    <a:lnTo>
                      <a:pt x="48" y="198"/>
                    </a:lnTo>
                    <a:lnTo>
                      <a:pt x="48" y="198"/>
                    </a:lnTo>
                    <a:lnTo>
                      <a:pt x="48" y="202"/>
                    </a:lnTo>
                    <a:lnTo>
                      <a:pt x="48" y="202"/>
                    </a:lnTo>
                    <a:lnTo>
                      <a:pt x="48" y="202"/>
                    </a:lnTo>
                    <a:lnTo>
                      <a:pt x="48" y="204"/>
                    </a:lnTo>
                    <a:lnTo>
                      <a:pt x="48" y="204"/>
                    </a:lnTo>
                    <a:lnTo>
                      <a:pt x="48" y="204"/>
                    </a:lnTo>
                    <a:lnTo>
                      <a:pt x="48" y="204"/>
                    </a:lnTo>
                    <a:lnTo>
                      <a:pt x="48" y="208"/>
                    </a:lnTo>
                    <a:lnTo>
                      <a:pt x="48" y="208"/>
                    </a:lnTo>
                    <a:lnTo>
                      <a:pt x="44" y="204"/>
                    </a:lnTo>
                    <a:lnTo>
                      <a:pt x="44" y="204"/>
                    </a:lnTo>
                    <a:lnTo>
                      <a:pt x="44" y="204"/>
                    </a:lnTo>
                    <a:lnTo>
                      <a:pt x="44" y="204"/>
                    </a:lnTo>
                    <a:lnTo>
                      <a:pt x="44" y="204"/>
                    </a:lnTo>
                    <a:lnTo>
                      <a:pt x="44" y="204"/>
                    </a:lnTo>
                    <a:lnTo>
                      <a:pt x="44" y="204"/>
                    </a:lnTo>
                    <a:lnTo>
                      <a:pt x="40" y="204"/>
                    </a:lnTo>
                    <a:lnTo>
                      <a:pt x="40" y="202"/>
                    </a:lnTo>
                    <a:lnTo>
                      <a:pt x="40" y="202"/>
                    </a:lnTo>
                    <a:lnTo>
                      <a:pt x="40" y="202"/>
                    </a:lnTo>
                    <a:lnTo>
                      <a:pt x="36" y="198"/>
                    </a:lnTo>
                    <a:lnTo>
                      <a:pt x="36" y="198"/>
                    </a:lnTo>
                    <a:lnTo>
                      <a:pt x="36" y="194"/>
                    </a:lnTo>
                    <a:lnTo>
                      <a:pt x="36" y="198"/>
                    </a:lnTo>
                    <a:lnTo>
                      <a:pt x="34" y="198"/>
                    </a:lnTo>
                    <a:lnTo>
                      <a:pt x="34" y="198"/>
                    </a:lnTo>
                    <a:lnTo>
                      <a:pt x="34" y="198"/>
                    </a:lnTo>
                    <a:lnTo>
                      <a:pt x="34" y="198"/>
                    </a:lnTo>
                    <a:lnTo>
                      <a:pt x="30" y="198"/>
                    </a:lnTo>
                    <a:lnTo>
                      <a:pt x="30" y="198"/>
                    </a:lnTo>
                    <a:lnTo>
                      <a:pt x="30" y="202"/>
                    </a:lnTo>
                    <a:lnTo>
                      <a:pt x="30" y="202"/>
                    </a:lnTo>
                    <a:lnTo>
                      <a:pt x="30" y="204"/>
                    </a:lnTo>
                    <a:lnTo>
                      <a:pt x="30" y="204"/>
                    </a:lnTo>
                    <a:lnTo>
                      <a:pt x="30" y="204"/>
                    </a:lnTo>
                    <a:lnTo>
                      <a:pt x="30" y="202"/>
                    </a:lnTo>
                    <a:lnTo>
                      <a:pt x="26" y="198"/>
                    </a:lnTo>
                    <a:lnTo>
                      <a:pt x="26" y="198"/>
                    </a:lnTo>
                    <a:lnTo>
                      <a:pt x="26" y="194"/>
                    </a:lnTo>
                    <a:lnTo>
                      <a:pt x="26" y="194"/>
                    </a:lnTo>
                    <a:lnTo>
                      <a:pt x="30" y="194"/>
                    </a:lnTo>
                    <a:lnTo>
                      <a:pt x="26" y="194"/>
                    </a:lnTo>
                    <a:lnTo>
                      <a:pt x="26" y="190"/>
                    </a:lnTo>
                    <a:lnTo>
                      <a:pt x="26" y="190"/>
                    </a:lnTo>
                    <a:lnTo>
                      <a:pt x="26" y="190"/>
                    </a:lnTo>
                    <a:lnTo>
                      <a:pt x="26" y="190"/>
                    </a:lnTo>
                    <a:lnTo>
                      <a:pt x="22" y="190"/>
                    </a:lnTo>
                    <a:lnTo>
                      <a:pt x="22" y="194"/>
                    </a:lnTo>
                    <a:lnTo>
                      <a:pt x="18" y="190"/>
                    </a:lnTo>
                    <a:lnTo>
                      <a:pt x="14" y="186"/>
                    </a:lnTo>
                    <a:lnTo>
                      <a:pt x="10" y="186"/>
                    </a:lnTo>
                    <a:lnTo>
                      <a:pt x="10" y="186"/>
                    </a:lnTo>
                    <a:lnTo>
                      <a:pt x="10" y="182"/>
                    </a:lnTo>
                    <a:lnTo>
                      <a:pt x="10" y="182"/>
                    </a:lnTo>
                    <a:lnTo>
                      <a:pt x="10" y="178"/>
                    </a:lnTo>
                    <a:lnTo>
                      <a:pt x="10" y="178"/>
                    </a:lnTo>
                    <a:lnTo>
                      <a:pt x="10" y="178"/>
                    </a:lnTo>
                    <a:lnTo>
                      <a:pt x="10" y="178"/>
                    </a:lnTo>
                    <a:lnTo>
                      <a:pt x="10" y="178"/>
                    </a:lnTo>
                    <a:lnTo>
                      <a:pt x="10" y="178"/>
                    </a:lnTo>
                    <a:lnTo>
                      <a:pt x="10" y="178"/>
                    </a:lnTo>
                    <a:lnTo>
                      <a:pt x="14" y="178"/>
                    </a:lnTo>
                    <a:lnTo>
                      <a:pt x="14" y="178"/>
                    </a:lnTo>
                    <a:lnTo>
                      <a:pt x="14" y="178"/>
                    </a:lnTo>
                    <a:lnTo>
                      <a:pt x="10" y="178"/>
                    </a:lnTo>
                    <a:lnTo>
                      <a:pt x="10" y="178"/>
                    </a:lnTo>
                    <a:lnTo>
                      <a:pt x="10" y="178"/>
                    </a:lnTo>
                    <a:lnTo>
                      <a:pt x="10" y="174"/>
                    </a:lnTo>
                    <a:lnTo>
                      <a:pt x="10" y="174"/>
                    </a:lnTo>
                    <a:lnTo>
                      <a:pt x="10" y="174"/>
                    </a:lnTo>
                    <a:lnTo>
                      <a:pt x="8" y="174"/>
                    </a:lnTo>
                    <a:lnTo>
                      <a:pt x="4" y="174"/>
                    </a:lnTo>
                    <a:lnTo>
                      <a:pt x="4" y="172"/>
                    </a:lnTo>
                    <a:lnTo>
                      <a:pt x="4" y="172"/>
                    </a:lnTo>
                    <a:lnTo>
                      <a:pt x="4" y="168"/>
                    </a:lnTo>
                    <a:lnTo>
                      <a:pt x="0" y="164"/>
                    </a:lnTo>
                    <a:lnTo>
                      <a:pt x="0" y="164"/>
                    </a:lnTo>
                    <a:lnTo>
                      <a:pt x="4" y="164"/>
                    </a:lnTo>
                    <a:lnTo>
                      <a:pt x="0" y="164"/>
                    </a:lnTo>
                    <a:lnTo>
                      <a:pt x="0" y="160"/>
                    </a:lnTo>
                    <a:lnTo>
                      <a:pt x="0" y="160"/>
                    </a:lnTo>
                    <a:lnTo>
                      <a:pt x="0" y="160"/>
                    </a:lnTo>
                    <a:lnTo>
                      <a:pt x="0" y="160"/>
                    </a:lnTo>
                    <a:lnTo>
                      <a:pt x="0" y="160"/>
                    </a:lnTo>
                    <a:lnTo>
                      <a:pt x="0" y="156"/>
                    </a:lnTo>
                    <a:lnTo>
                      <a:pt x="0" y="156"/>
                    </a:lnTo>
                    <a:lnTo>
                      <a:pt x="0" y="152"/>
                    </a:lnTo>
                    <a:lnTo>
                      <a:pt x="0" y="152"/>
                    </a:lnTo>
                    <a:lnTo>
                      <a:pt x="0" y="152"/>
                    </a:lnTo>
                    <a:lnTo>
                      <a:pt x="0" y="152"/>
                    </a:lnTo>
                    <a:lnTo>
                      <a:pt x="0" y="152"/>
                    </a:lnTo>
                    <a:lnTo>
                      <a:pt x="0" y="148"/>
                    </a:lnTo>
                    <a:lnTo>
                      <a:pt x="0" y="148"/>
                    </a:lnTo>
                    <a:lnTo>
                      <a:pt x="0" y="152"/>
                    </a:lnTo>
                    <a:lnTo>
                      <a:pt x="4" y="152"/>
                    </a:lnTo>
                    <a:lnTo>
                      <a:pt x="4" y="148"/>
                    </a:lnTo>
                    <a:lnTo>
                      <a:pt x="4" y="148"/>
                    </a:lnTo>
                    <a:lnTo>
                      <a:pt x="4" y="152"/>
                    </a:lnTo>
                    <a:lnTo>
                      <a:pt x="4" y="152"/>
                    </a:lnTo>
                    <a:lnTo>
                      <a:pt x="8" y="152"/>
                    </a:lnTo>
                    <a:lnTo>
                      <a:pt x="8" y="152"/>
                    </a:lnTo>
                    <a:lnTo>
                      <a:pt x="8" y="152"/>
                    </a:lnTo>
                    <a:lnTo>
                      <a:pt x="10" y="148"/>
                    </a:lnTo>
                    <a:lnTo>
                      <a:pt x="10" y="148"/>
                    </a:lnTo>
                    <a:lnTo>
                      <a:pt x="10" y="148"/>
                    </a:lnTo>
                    <a:lnTo>
                      <a:pt x="10" y="148"/>
                    </a:lnTo>
                    <a:lnTo>
                      <a:pt x="14" y="144"/>
                    </a:lnTo>
                    <a:lnTo>
                      <a:pt x="22" y="144"/>
                    </a:lnTo>
                    <a:lnTo>
                      <a:pt x="22" y="144"/>
                    </a:lnTo>
                    <a:lnTo>
                      <a:pt x="34" y="144"/>
                    </a:lnTo>
                    <a:lnTo>
                      <a:pt x="34" y="144"/>
                    </a:lnTo>
                    <a:lnTo>
                      <a:pt x="36" y="144"/>
                    </a:lnTo>
                    <a:lnTo>
                      <a:pt x="36" y="144"/>
                    </a:lnTo>
                    <a:lnTo>
                      <a:pt x="36" y="142"/>
                    </a:lnTo>
                    <a:lnTo>
                      <a:pt x="40" y="142"/>
                    </a:lnTo>
                    <a:lnTo>
                      <a:pt x="44" y="144"/>
                    </a:lnTo>
                    <a:lnTo>
                      <a:pt x="44" y="144"/>
                    </a:lnTo>
                    <a:lnTo>
                      <a:pt x="44" y="144"/>
                    </a:lnTo>
                    <a:lnTo>
                      <a:pt x="44" y="142"/>
                    </a:lnTo>
                    <a:lnTo>
                      <a:pt x="48" y="142"/>
                    </a:lnTo>
                    <a:lnTo>
                      <a:pt x="48" y="138"/>
                    </a:lnTo>
                    <a:lnTo>
                      <a:pt x="48" y="138"/>
                    </a:lnTo>
                    <a:lnTo>
                      <a:pt x="48" y="138"/>
                    </a:lnTo>
                    <a:lnTo>
                      <a:pt x="52" y="138"/>
                    </a:lnTo>
                    <a:lnTo>
                      <a:pt x="52" y="138"/>
                    </a:lnTo>
                    <a:lnTo>
                      <a:pt x="52" y="138"/>
                    </a:lnTo>
                    <a:lnTo>
                      <a:pt x="52" y="138"/>
                    </a:lnTo>
                    <a:lnTo>
                      <a:pt x="52" y="138"/>
                    </a:lnTo>
                    <a:lnTo>
                      <a:pt x="52" y="134"/>
                    </a:lnTo>
                    <a:lnTo>
                      <a:pt x="52" y="130"/>
                    </a:lnTo>
                    <a:lnTo>
                      <a:pt x="52" y="126"/>
                    </a:lnTo>
                    <a:lnTo>
                      <a:pt x="56" y="126"/>
                    </a:lnTo>
                    <a:lnTo>
                      <a:pt x="56" y="126"/>
                    </a:lnTo>
                    <a:lnTo>
                      <a:pt x="56" y="126"/>
                    </a:lnTo>
                    <a:lnTo>
                      <a:pt x="56" y="126"/>
                    </a:lnTo>
                    <a:lnTo>
                      <a:pt x="56" y="126"/>
                    </a:lnTo>
                    <a:lnTo>
                      <a:pt x="56" y="118"/>
                    </a:lnTo>
                    <a:lnTo>
                      <a:pt x="56" y="118"/>
                    </a:lnTo>
                    <a:lnTo>
                      <a:pt x="56" y="116"/>
                    </a:lnTo>
                    <a:lnTo>
                      <a:pt x="56" y="116"/>
                    </a:lnTo>
                    <a:lnTo>
                      <a:pt x="56" y="112"/>
                    </a:lnTo>
                    <a:lnTo>
                      <a:pt x="56" y="108"/>
                    </a:lnTo>
                    <a:lnTo>
                      <a:pt x="56" y="104"/>
                    </a:lnTo>
                    <a:lnTo>
                      <a:pt x="56" y="96"/>
                    </a:lnTo>
                    <a:lnTo>
                      <a:pt x="56" y="86"/>
                    </a:lnTo>
                    <a:lnTo>
                      <a:pt x="56" y="86"/>
                    </a:lnTo>
                    <a:lnTo>
                      <a:pt x="56" y="82"/>
                    </a:lnTo>
                    <a:lnTo>
                      <a:pt x="56" y="78"/>
                    </a:lnTo>
                    <a:lnTo>
                      <a:pt x="56" y="78"/>
                    </a:lnTo>
                    <a:lnTo>
                      <a:pt x="60" y="78"/>
                    </a:lnTo>
                    <a:lnTo>
                      <a:pt x="60" y="78"/>
                    </a:lnTo>
                    <a:lnTo>
                      <a:pt x="66" y="74"/>
                    </a:lnTo>
                    <a:lnTo>
                      <a:pt x="70" y="74"/>
                    </a:lnTo>
                    <a:lnTo>
                      <a:pt x="74" y="74"/>
                    </a:lnTo>
                    <a:lnTo>
                      <a:pt x="74" y="74"/>
                    </a:lnTo>
                    <a:lnTo>
                      <a:pt x="78" y="74"/>
                    </a:lnTo>
                    <a:lnTo>
                      <a:pt x="78" y="74"/>
                    </a:lnTo>
                    <a:lnTo>
                      <a:pt x="80" y="70"/>
                    </a:lnTo>
                    <a:lnTo>
                      <a:pt x="80" y="70"/>
                    </a:lnTo>
                    <a:lnTo>
                      <a:pt x="84" y="66"/>
                    </a:lnTo>
                    <a:lnTo>
                      <a:pt x="88" y="62"/>
                    </a:lnTo>
                    <a:lnTo>
                      <a:pt x="88" y="60"/>
                    </a:lnTo>
                    <a:lnTo>
                      <a:pt x="92" y="56"/>
                    </a:lnTo>
                    <a:lnTo>
                      <a:pt x="100" y="48"/>
                    </a:lnTo>
                    <a:lnTo>
                      <a:pt x="104" y="44"/>
                    </a:lnTo>
                    <a:lnTo>
                      <a:pt x="104" y="44"/>
                    </a:lnTo>
                    <a:lnTo>
                      <a:pt x="108" y="44"/>
                    </a:lnTo>
                    <a:lnTo>
                      <a:pt x="110" y="42"/>
                    </a:lnTo>
                    <a:lnTo>
                      <a:pt x="118" y="38"/>
                    </a:lnTo>
                    <a:lnTo>
                      <a:pt x="118" y="34"/>
                    </a:lnTo>
                    <a:lnTo>
                      <a:pt x="122" y="30"/>
                    </a:lnTo>
                    <a:lnTo>
                      <a:pt x="130" y="26"/>
                    </a:lnTo>
                    <a:lnTo>
                      <a:pt x="134" y="22"/>
                    </a:lnTo>
                    <a:lnTo>
                      <a:pt x="138" y="18"/>
                    </a:lnTo>
                    <a:lnTo>
                      <a:pt x="140" y="18"/>
                    </a:lnTo>
                    <a:lnTo>
                      <a:pt x="144" y="16"/>
                    </a:lnTo>
                    <a:lnTo>
                      <a:pt x="148" y="16"/>
                    </a:lnTo>
                    <a:lnTo>
                      <a:pt x="148" y="12"/>
                    </a:lnTo>
                    <a:lnTo>
                      <a:pt x="152" y="12"/>
                    </a:lnTo>
                    <a:lnTo>
                      <a:pt x="160" y="4"/>
                    </a:lnTo>
                    <a:lnTo>
                      <a:pt x="164" y="4"/>
                    </a:lnTo>
                    <a:lnTo>
                      <a:pt x="164" y="0"/>
                    </a:lnTo>
                    <a:lnTo>
                      <a:pt x="168" y="0"/>
                    </a:lnTo>
                    <a:lnTo>
                      <a:pt x="170" y="4"/>
                    </a:lnTo>
                    <a:lnTo>
                      <a:pt x="170" y="4"/>
                    </a:lnTo>
                    <a:lnTo>
                      <a:pt x="170" y="4"/>
                    </a:lnTo>
                    <a:lnTo>
                      <a:pt x="170" y="4"/>
                    </a:lnTo>
                    <a:lnTo>
                      <a:pt x="174" y="4"/>
                    </a:lnTo>
                    <a:lnTo>
                      <a:pt x="178" y="4"/>
                    </a:lnTo>
                    <a:lnTo>
                      <a:pt x="182" y="4"/>
                    </a:lnTo>
                    <a:lnTo>
                      <a:pt x="186" y="8"/>
                    </a:lnTo>
                    <a:lnTo>
                      <a:pt x="186" y="8"/>
                    </a:lnTo>
                    <a:lnTo>
                      <a:pt x="186" y="8"/>
                    </a:lnTo>
                    <a:lnTo>
                      <a:pt x="186" y="8"/>
                    </a:lnTo>
                    <a:lnTo>
                      <a:pt x="186" y="8"/>
                    </a:lnTo>
                    <a:lnTo>
                      <a:pt x="186" y="8"/>
                    </a:lnTo>
                    <a:lnTo>
                      <a:pt x="190" y="8"/>
                    </a:lnTo>
                    <a:lnTo>
                      <a:pt x="190" y="8"/>
                    </a:lnTo>
                    <a:lnTo>
                      <a:pt x="194" y="12"/>
                    </a:lnTo>
                    <a:lnTo>
                      <a:pt x="198" y="18"/>
                    </a:lnTo>
                    <a:lnTo>
                      <a:pt x="198" y="16"/>
                    </a:lnTo>
                    <a:lnTo>
                      <a:pt x="200" y="16"/>
                    </a:lnTo>
                    <a:lnTo>
                      <a:pt x="200" y="16"/>
                    </a:lnTo>
                    <a:lnTo>
                      <a:pt x="204" y="12"/>
                    </a:lnTo>
                    <a:lnTo>
                      <a:pt x="204" y="12"/>
                    </a:lnTo>
                    <a:lnTo>
                      <a:pt x="208" y="12"/>
                    </a:lnTo>
                    <a:lnTo>
                      <a:pt x="208" y="12"/>
                    </a:lnTo>
                    <a:lnTo>
                      <a:pt x="208" y="12"/>
                    </a:lnTo>
                    <a:lnTo>
                      <a:pt x="208" y="16"/>
                    </a:lnTo>
                    <a:lnTo>
                      <a:pt x="212" y="26"/>
                    </a:lnTo>
                    <a:lnTo>
                      <a:pt x="212" y="26"/>
                    </a:lnTo>
                    <a:lnTo>
                      <a:pt x="212" y="30"/>
                    </a:lnTo>
                    <a:lnTo>
                      <a:pt x="212" y="34"/>
                    </a:lnTo>
                    <a:lnTo>
                      <a:pt x="212" y="34"/>
                    </a:lnTo>
                    <a:lnTo>
                      <a:pt x="212" y="38"/>
                    </a:lnTo>
                    <a:lnTo>
                      <a:pt x="212" y="38"/>
                    </a:lnTo>
                    <a:lnTo>
                      <a:pt x="212" y="38"/>
                    </a:lnTo>
                    <a:lnTo>
                      <a:pt x="216" y="44"/>
                    </a:lnTo>
                    <a:lnTo>
                      <a:pt x="216" y="44"/>
                    </a:lnTo>
                    <a:lnTo>
                      <a:pt x="216" y="44"/>
                    </a:lnTo>
                    <a:lnTo>
                      <a:pt x="216" y="48"/>
                    </a:lnTo>
                    <a:lnTo>
                      <a:pt x="216" y="48"/>
                    </a:lnTo>
                    <a:lnTo>
                      <a:pt x="216" y="48"/>
                    </a:lnTo>
                    <a:lnTo>
                      <a:pt x="216" y="48"/>
                    </a:lnTo>
                    <a:lnTo>
                      <a:pt x="216" y="48"/>
                    </a:lnTo>
                    <a:lnTo>
                      <a:pt x="216" y="48"/>
                    </a:lnTo>
                    <a:lnTo>
                      <a:pt x="216" y="48"/>
                    </a:lnTo>
                    <a:lnTo>
                      <a:pt x="216" y="52"/>
                    </a:lnTo>
                    <a:lnTo>
                      <a:pt x="216" y="52"/>
                    </a:lnTo>
                    <a:lnTo>
                      <a:pt x="224" y="56"/>
                    </a:lnTo>
                    <a:lnTo>
                      <a:pt x="224" y="56"/>
                    </a:lnTo>
                    <a:lnTo>
                      <a:pt x="220" y="60"/>
                    </a:lnTo>
                    <a:lnTo>
                      <a:pt x="220" y="62"/>
                    </a:lnTo>
                    <a:lnTo>
                      <a:pt x="220" y="62"/>
                    </a:lnTo>
                    <a:lnTo>
                      <a:pt x="220" y="66"/>
                    </a:lnTo>
                    <a:lnTo>
                      <a:pt x="220" y="70"/>
                    </a:lnTo>
                    <a:lnTo>
                      <a:pt x="216" y="82"/>
                    </a:lnTo>
                    <a:lnTo>
                      <a:pt x="216" y="82"/>
                    </a:lnTo>
                    <a:lnTo>
                      <a:pt x="216" y="86"/>
                    </a:lnTo>
                    <a:lnTo>
                      <a:pt x="216" y="92"/>
                    </a:lnTo>
                    <a:lnTo>
                      <a:pt x="216" y="92"/>
                    </a:lnTo>
                    <a:lnTo>
                      <a:pt x="216" y="96"/>
                    </a:lnTo>
                    <a:lnTo>
                      <a:pt x="216" y="108"/>
                    </a:lnTo>
                    <a:lnTo>
                      <a:pt x="216" y="116"/>
                    </a:lnTo>
                    <a:lnTo>
                      <a:pt x="216" y="118"/>
                    </a:lnTo>
                    <a:lnTo>
                      <a:pt x="216" y="118"/>
                    </a:lnTo>
                    <a:lnTo>
                      <a:pt x="216" y="118"/>
                    </a:lnTo>
                    <a:lnTo>
                      <a:pt x="212" y="118"/>
                    </a:lnTo>
                    <a:lnTo>
                      <a:pt x="212" y="122"/>
                    </a:lnTo>
                    <a:lnTo>
                      <a:pt x="208" y="122"/>
                    </a:lnTo>
                    <a:lnTo>
                      <a:pt x="208" y="126"/>
                    </a:lnTo>
                    <a:lnTo>
                      <a:pt x="200" y="134"/>
                    </a:lnTo>
                    <a:lnTo>
                      <a:pt x="200" y="138"/>
                    </a:lnTo>
                    <a:lnTo>
                      <a:pt x="198" y="142"/>
                    </a:lnTo>
                    <a:lnTo>
                      <a:pt x="198" y="142"/>
                    </a:lnTo>
                    <a:lnTo>
                      <a:pt x="194" y="144"/>
                    </a:lnTo>
                    <a:lnTo>
                      <a:pt x="194" y="144"/>
                    </a:lnTo>
                    <a:lnTo>
                      <a:pt x="194" y="148"/>
                    </a:lnTo>
                    <a:lnTo>
                      <a:pt x="190" y="152"/>
                    </a:lnTo>
                    <a:lnTo>
                      <a:pt x="190" y="152"/>
                    </a:lnTo>
                    <a:lnTo>
                      <a:pt x="190" y="152"/>
                    </a:lnTo>
                    <a:lnTo>
                      <a:pt x="190" y="156"/>
                    </a:lnTo>
                    <a:lnTo>
                      <a:pt x="190" y="156"/>
                    </a:lnTo>
                    <a:lnTo>
                      <a:pt x="190" y="156"/>
                    </a:lnTo>
                    <a:lnTo>
                      <a:pt x="190" y="156"/>
                    </a:lnTo>
                    <a:lnTo>
                      <a:pt x="190" y="156"/>
                    </a:lnTo>
                    <a:lnTo>
                      <a:pt x="190" y="160"/>
                    </a:lnTo>
                    <a:lnTo>
                      <a:pt x="190" y="160"/>
                    </a:lnTo>
                    <a:lnTo>
                      <a:pt x="190" y="160"/>
                    </a:lnTo>
                    <a:lnTo>
                      <a:pt x="186" y="160"/>
                    </a:lnTo>
                    <a:lnTo>
                      <a:pt x="186" y="160"/>
                    </a:lnTo>
                    <a:lnTo>
                      <a:pt x="186" y="160"/>
                    </a:lnTo>
                    <a:lnTo>
                      <a:pt x="186" y="160"/>
                    </a:lnTo>
                    <a:lnTo>
                      <a:pt x="186" y="160"/>
                    </a:lnTo>
                    <a:lnTo>
                      <a:pt x="186" y="160"/>
                    </a:lnTo>
                    <a:lnTo>
                      <a:pt x="186" y="168"/>
                    </a:lnTo>
                    <a:lnTo>
                      <a:pt x="190" y="172"/>
                    </a:lnTo>
                    <a:lnTo>
                      <a:pt x="190" y="172"/>
                    </a:lnTo>
                    <a:lnTo>
                      <a:pt x="186" y="172"/>
                    </a:lnTo>
                    <a:lnTo>
                      <a:pt x="182" y="174"/>
                    </a:lnTo>
                    <a:lnTo>
                      <a:pt x="182" y="174"/>
                    </a:lnTo>
                    <a:lnTo>
                      <a:pt x="182" y="174"/>
                    </a:lnTo>
                    <a:lnTo>
                      <a:pt x="182" y="174"/>
                    </a:lnTo>
                    <a:lnTo>
                      <a:pt x="182" y="174"/>
                    </a:lnTo>
                    <a:lnTo>
                      <a:pt x="178" y="174"/>
                    </a:lnTo>
                    <a:lnTo>
                      <a:pt x="178" y="174"/>
                    </a:lnTo>
                    <a:lnTo>
                      <a:pt x="178" y="174"/>
                    </a:lnTo>
                    <a:lnTo>
                      <a:pt x="174" y="178"/>
                    </a:lnTo>
                    <a:lnTo>
                      <a:pt x="174" y="178"/>
                    </a:lnTo>
                    <a:lnTo>
                      <a:pt x="174" y="178"/>
                    </a:lnTo>
                    <a:lnTo>
                      <a:pt x="174" y="178"/>
                    </a:lnTo>
                    <a:lnTo>
                      <a:pt x="174" y="178"/>
                    </a:lnTo>
                    <a:lnTo>
                      <a:pt x="174" y="182"/>
                    </a:lnTo>
                    <a:lnTo>
                      <a:pt x="174" y="182"/>
                    </a:lnTo>
                    <a:lnTo>
                      <a:pt x="174" y="182"/>
                    </a:lnTo>
                    <a:lnTo>
                      <a:pt x="170" y="182"/>
                    </a:lnTo>
                    <a:lnTo>
                      <a:pt x="170" y="182"/>
                    </a:lnTo>
                    <a:lnTo>
                      <a:pt x="170" y="182"/>
                    </a:lnTo>
                    <a:lnTo>
                      <a:pt x="170" y="182"/>
                    </a:lnTo>
                    <a:lnTo>
                      <a:pt x="168" y="182"/>
                    </a:lnTo>
                    <a:lnTo>
                      <a:pt x="168" y="182"/>
                    </a:lnTo>
                    <a:lnTo>
                      <a:pt x="164" y="182"/>
                    </a:lnTo>
                    <a:lnTo>
                      <a:pt x="164" y="178"/>
                    </a:lnTo>
                    <a:lnTo>
                      <a:pt x="160" y="178"/>
                    </a:lnTo>
                    <a:lnTo>
                      <a:pt x="160" y="178"/>
                    </a:lnTo>
                    <a:lnTo>
                      <a:pt x="160" y="178"/>
                    </a:lnTo>
                    <a:lnTo>
                      <a:pt x="156" y="178"/>
                    </a:lnTo>
                    <a:lnTo>
                      <a:pt x="156" y="178"/>
                    </a:lnTo>
                    <a:lnTo>
                      <a:pt x="156" y="178"/>
                    </a:lnTo>
                    <a:lnTo>
                      <a:pt x="156" y="178"/>
                    </a:lnTo>
                    <a:lnTo>
                      <a:pt x="156" y="178"/>
                    </a:lnTo>
                    <a:lnTo>
                      <a:pt x="156" y="178"/>
                    </a:lnTo>
                    <a:lnTo>
                      <a:pt x="152" y="178"/>
                    </a:lnTo>
                    <a:lnTo>
                      <a:pt x="152" y="178"/>
                    </a:lnTo>
                    <a:lnTo>
                      <a:pt x="152" y="178"/>
                    </a:lnTo>
                    <a:lnTo>
                      <a:pt x="152" y="178"/>
                    </a:lnTo>
                    <a:lnTo>
                      <a:pt x="152" y="178"/>
                    </a:lnTo>
                    <a:lnTo>
                      <a:pt x="152" y="178"/>
                    </a:lnTo>
                    <a:lnTo>
                      <a:pt x="152" y="178"/>
                    </a:lnTo>
                    <a:lnTo>
                      <a:pt x="152" y="178"/>
                    </a:lnTo>
                    <a:lnTo>
                      <a:pt x="148" y="178"/>
                    </a:lnTo>
                    <a:lnTo>
                      <a:pt x="148" y="178"/>
                    </a:lnTo>
                    <a:lnTo>
                      <a:pt x="148" y="178"/>
                    </a:lnTo>
                    <a:lnTo>
                      <a:pt x="148" y="178"/>
                    </a:lnTo>
                    <a:lnTo>
                      <a:pt x="148" y="178"/>
                    </a:lnTo>
                    <a:lnTo>
                      <a:pt x="148" y="178"/>
                    </a:lnTo>
                    <a:lnTo>
                      <a:pt x="144" y="178"/>
                    </a:lnTo>
                    <a:lnTo>
                      <a:pt x="144" y="178"/>
                    </a:lnTo>
                    <a:lnTo>
                      <a:pt x="144" y="178"/>
                    </a:lnTo>
                    <a:lnTo>
                      <a:pt x="144" y="178"/>
                    </a:lnTo>
                    <a:lnTo>
                      <a:pt x="144" y="178"/>
                    </a:lnTo>
                    <a:lnTo>
                      <a:pt x="144" y="178"/>
                    </a:lnTo>
                    <a:lnTo>
                      <a:pt x="140" y="178"/>
                    </a:lnTo>
                    <a:lnTo>
                      <a:pt x="140" y="178"/>
                    </a:lnTo>
                    <a:lnTo>
                      <a:pt x="140" y="178"/>
                    </a:lnTo>
                    <a:lnTo>
                      <a:pt x="140" y="178"/>
                    </a:lnTo>
                    <a:lnTo>
                      <a:pt x="138" y="182"/>
                    </a:lnTo>
                    <a:lnTo>
                      <a:pt x="138" y="182"/>
                    </a:lnTo>
                    <a:lnTo>
                      <a:pt x="138" y="182"/>
                    </a:lnTo>
                    <a:lnTo>
                      <a:pt x="138" y="182"/>
                    </a:lnTo>
                    <a:lnTo>
                      <a:pt x="134" y="182"/>
                    </a:lnTo>
                    <a:lnTo>
                      <a:pt x="134" y="186"/>
                    </a:lnTo>
                    <a:lnTo>
                      <a:pt x="134" y="190"/>
                    </a:lnTo>
                    <a:lnTo>
                      <a:pt x="134" y="190"/>
                    </a:lnTo>
                    <a:lnTo>
                      <a:pt x="130" y="190"/>
                    </a:lnTo>
                    <a:lnTo>
                      <a:pt x="126" y="186"/>
                    </a:lnTo>
                    <a:lnTo>
                      <a:pt x="126" y="186"/>
                    </a:lnTo>
                    <a:lnTo>
                      <a:pt x="122" y="186"/>
                    </a:lnTo>
                    <a:lnTo>
                      <a:pt x="122" y="186"/>
                    </a:lnTo>
                    <a:lnTo>
                      <a:pt x="122" y="186"/>
                    </a:lnTo>
                    <a:lnTo>
                      <a:pt x="122" y="186"/>
                    </a:lnTo>
                    <a:lnTo>
                      <a:pt x="118" y="186"/>
                    </a:lnTo>
                    <a:lnTo>
                      <a:pt x="118" y="186"/>
                    </a:lnTo>
                    <a:lnTo>
                      <a:pt x="118" y="186"/>
                    </a:lnTo>
                    <a:lnTo>
                      <a:pt x="118" y="186"/>
                    </a:lnTo>
                    <a:lnTo>
                      <a:pt x="118" y="186"/>
                    </a:lnTo>
                    <a:lnTo>
                      <a:pt x="114" y="182"/>
                    </a:lnTo>
                    <a:lnTo>
                      <a:pt x="114" y="182"/>
                    </a:lnTo>
                    <a:lnTo>
                      <a:pt x="114" y="182"/>
                    </a:lnTo>
                    <a:lnTo>
                      <a:pt x="114" y="182"/>
                    </a:lnTo>
                    <a:lnTo>
                      <a:pt x="114" y="182"/>
                    </a:lnTo>
                    <a:lnTo>
                      <a:pt x="114" y="182"/>
                    </a:lnTo>
                    <a:lnTo>
                      <a:pt x="114" y="182"/>
                    </a:lnTo>
                    <a:lnTo>
                      <a:pt x="110" y="182"/>
                    </a:lnTo>
                    <a:lnTo>
                      <a:pt x="110" y="182"/>
                    </a:lnTo>
                    <a:lnTo>
                      <a:pt x="110" y="182"/>
                    </a:lnTo>
                    <a:lnTo>
                      <a:pt x="110" y="178"/>
                    </a:lnTo>
                    <a:lnTo>
                      <a:pt x="110" y="178"/>
                    </a:lnTo>
                    <a:lnTo>
                      <a:pt x="110" y="178"/>
                    </a:lnTo>
                    <a:lnTo>
                      <a:pt x="108" y="178"/>
                    </a:lnTo>
                    <a:lnTo>
                      <a:pt x="100" y="182"/>
                    </a:lnTo>
                    <a:lnTo>
                      <a:pt x="100" y="182"/>
                    </a:lnTo>
                    <a:lnTo>
                      <a:pt x="96" y="182"/>
                    </a:lnTo>
                    <a:lnTo>
                      <a:pt x="96" y="182"/>
                    </a:lnTo>
                    <a:lnTo>
                      <a:pt x="96" y="186"/>
                    </a:lnTo>
                    <a:lnTo>
                      <a:pt x="96" y="186"/>
                    </a:lnTo>
                    <a:lnTo>
                      <a:pt x="96" y="186"/>
                    </a:lnTo>
                    <a:lnTo>
                      <a:pt x="96" y="18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5" name="Freeform 162">
                <a:extLst>
                  <a:ext uri="{FF2B5EF4-FFF2-40B4-BE49-F238E27FC236}">
                    <a16:creationId xmlns:a16="http://schemas.microsoft.com/office/drawing/2014/main" id="{1DBA8AF2-0BDC-4FCE-AB23-9F546D6FB3A8}"/>
                  </a:ext>
                </a:extLst>
              </p:cNvPr>
              <p:cNvSpPr>
                <a:spLocks noEditPoints="1"/>
              </p:cNvSpPr>
              <p:nvPr/>
            </p:nvSpPr>
            <p:spPr bwMode="auto">
              <a:xfrm>
                <a:off x="4421047" y="9614627"/>
                <a:ext cx="296239" cy="285784"/>
              </a:xfrm>
              <a:custGeom>
                <a:avLst/>
                <a:gdLst>
                  <a:gd name="T0" fmla="*/ 126 w 170"/>
                  <a:gd name="T1" fmla="*/ 122 h 164"/>
                  <a:gd name="T2" fmla="*/ 118 w 170"/>
                  <a:gd name="T3" fmla="*/ 122 h 164"/>
                  <a:gd name="T4" fmla="*/ 110 w 170"/>
                  <a:gd name="T5" fmla="*/ 114 h 164"/>
                  <a:gd name="T6" fmla="*/ 102 w 170"/>
                  <a:gd name="T7" fmla="*/ 118 h 164"/>
                  <a:gd name="T8" fmla="*/ 96 w 170"/>
                  <a:gd name="T9" fmla="*/ 126 h 164"/>
                  <a:gd name="T10" fmla="*/ 88 w 170"/>
                  <a:gd name="T11" fmla="*/ 140 h 164"/>
                  <a:gd name="T12" fmla="*/ 80 w 170"/>
                  <a:gd name="T13" fmla="*/ 152 h 164"/>
                  <a:gd name="T14" fmla="*/ 76 w 170"/>
                  <a:gd name="T15" fmla="*/ 156 h 164"/>
                  <a:gd name="T16" fmla="*/ 70 w 170"/>
                  <a:gd name="T17" fmla="*/ 160 h 164"/>
                  <a:gd name="T18" fmla="*/ 62 w 170"/>
                  <a:gd name="T19" fmla="*/ 156 h 164"/>
                  <a:gd name="T20" fmla="*/ 58 w 170"/>
                  <a:gd name="T21" fmla="*/ 160 h 164"/>
                  <a:gd name="T22" fmla="*/ 58 w 170"/>
                  <a:gd name="T23" fmla="*/ 160 h 164"/>
                  <a:gd name="T24" fmla="*/ 58 w 170"/>
                  <a:gd name="T25" fmla="*/ 156 h 164"/>
                  <a:gd name="T26" fmla="*/ 50 w 170"/>
                  <a:gd name="T27" fmla="*/ 160 h 164"/>
                  <a:gd name="T28" fmla="*/ 40 w 170"/>
                  <a:gd name="T29" fmla="*/ 156 h 164"/>
                  <a:gd name="T30" fmla="*/ 36 w 170"/>
                  <a:gd name="T31" fmla="*/ 148 h 164"/>
                  <a:gd name="T32" fmla="*/ 40 w 170"/>
                  <a:gd name="T33" fmla="*/ 144 h 164"/>
                  <a:gd name="T34" fmla="*/ 36 w 170"/>
                  <a:gd name="T35" fmla="*/ 140 h 164"/>
                  <a:gd name="T36" fmla="*/ 30 w 170"/>
                  <a:gd name="T37" fmla="*/ 130 h 164"/>
                  <a:gd name="T38" fmla="*/ 18 w 170"/>
                  <a:gd name="T39" fmla="*/ 126 h 164"/>
                  <a:gd name="T40" fmla="*/ 18 w 170"/>
                  <a:gd name="T41" fmla="*/ 122 h 164"/>
                  <a:gd name="T42" fmla="*/ 10 w 170"/>
                  <a:gd name="T43" fmla="*/ 126 h 164"/>
                  <a:gd name="T44" fmla="*/ 0 w 170"/>
                  <a:gd name="T45" fmla="*/ 122 h 164"/>
                  <a:gd name="T46" fmla="*/ 2 w 170"/>
                  <a:gd name="T47" fmla="*/ 110 h 164"/>
                  <a:gd name="T48" fmla="*/ 0 w 170"/>
                  <a:gd name="T49" fmla="*/ 96 h 164"/>
                  <a:gd name="T50" fmla="*/ 2 w 170"/>
                  <a:gd name="T51" fmla="*/ 82 h 164"/>
                  <a:gd name="T52" fmla="*/ 10 w 170"/>
                  <a:gd name="T53" fmla="*/ 70 h 164"/>
                  <a:gd name="T54" fmla="*/ 14 w 170"/>
                  <a:gd name="T55" fmla="*/ 58 h 164"/>
                  <a:gd name="T56" fmla="*/ 14 w 170"/>
                  <a:gd name="T57" fmla="*/ 52 h 164"/>
                  <a:gd name="T58" fmla="*/ 10 w 170"/>
                  <a:gd name="T59" fmla="*/ 36 h 164"/>
                  <a:gd name="T60" fmla="*/ 14 w 170"/>
                  <a:gd name="T61" fmla="*/ 26 h 164"/>
                  <a:gd name="T62" fmla="*/ 22 w 170"/>
                  <a:gd name="T63" fmla="*/ 14 h 164"/>
                  <a:gd name="T64" fmla="*/ 26 w 170"/>
                  <a:gd name="T65" fmla="*/ 0 h 164"/>
                  <a:gd name="T66" fmla="*/ 40 w 170"/>
                  <a:gd name="T67" fmla="*/ 0 h 164"/>
                  <a:gd name="T68" fmla="*/ 50 w 170"/>
                  <a:gd name="T69" fmla="*/ 2 h 164"/>
                  <a:gd name="T70" fmla="*/ 62 w 170"/>
                  <a:gd name="T71" fmla="*/ 14 h 164"/>
                  <a:gd name="T72" fmla="*/ 76 w 170"/>
                  <a:gd name="T73" fmla="*/ 6 h 164"/>
                  <a:gd name="T74" fmla="*/ 88 w 170"/>
                  <a:gd name="T75" fmla="*/ 14 h 164"/>
                  <a:gd name="T76" fmla="*/ 100 w 170"/>
                  <a:gd name="T77" fmla="*/ 14 h 164"/>
                  <a:gd name="T78" fmla="*/ 110 w 170"/>
                  <a:gd name="T79" fmla="*/ 6 h 164"/>
                  <a:gd name="T80" fmla="*/ 126 w 170"/>
                  <a:gd name="T81" fmla="*/ 6 h 164"/>
                  <a:gd name="T82" fmla="*/ 136 w 170"/>
                  <a:gd name="T83" fmla="*/ 10 h 164"/>
                  <a:gd name="T84" fmla="*/ 148 w 170"/>
                  <a:gd name="T85" fmla="*/ 2 h 164"/>
                  <a:gd name="T86" fmla="*/ 158 w 170"/>
                  <a:gd name="T87" fmla="*/ 6 h 164"/>
                  <a:gd name="T88" fmla="*/ 162 w 170"/>
                  <a:gd name="T89" fmla="*/ 22 h 164"/>
                  <a:gd name="T90" fmla="*/ 170 w 170"/>
                  <a:gd name="T91" fmla="*/ 28 h 164"/>
                  <a:gd name="T92" fmla="*/ 166 w 170"/>
                  <a:gd name="T93" fmla="*/ 32 h 164"/>
                  <a:gd name="T94" fmla="*/ 162 w 170"/>
                  <a:gd name="T95" fmla="*/ 40 h 164"/>
                  <a:gd name="T96" fmla="*/ 156 w 170"/>
                  <a:gd name="T97" fmla="*/ 52 h 164"/>
                  <a:gd name="T98" fmla="*/ 148 w 170"/>
                  <a:gd name="T99" fmla="*/ 62 h 164"/>
                  <a:gd name="T100" fmla="*/ 144 w 170"/>
                  <a:gd name="T101" fmla="*/ 74 h 164"/>
                  <a:gd name="T102" fmla="*/ 140 w 170"/>
                  <a:gd name="T103" fmla="*/ 88 h 164"/>
                  <a:gd name="T104" fmla="*/ 132 w 170"/>
                  <a:gd name="T105" fmla="*/ 96 h 164"/>
                  <a:gd name="T106" fmla="*/ 132 w 170"/>
                  <a:gd name="T107" fmla="*/ 104 h 164"/>
                  <a:gd name="T108" fmla="*/ 128 w 170"/>
                  <a:gd name="T109" fmla="*/ 110 h 164"/>
                  <a:gd name="T110" fmla="*/ 62 w 170"/>
                  <a:gd name="T111" fmla="*/ 1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64">
                    <a:moveTo>
                      <a:pt x="128" y="110"/>
                    </a:moveTo>
                    <a:lnTo>
                      <a:pt x="128" y="114"/>
                    </a:lnTo>
                    <a:lnTo>
                      <a:pt x="126" y="118"/>
                    </a:lnTo>
                    <a:lnTo>
                      <a:pt x="126" y="122"/>
                    </a:lnTo>
                    <a:lnTo>
                      <a:pt x="122" y="122"/>
                    </a:lnTo>
                    <a:lnTo>
                      <a:pt x="122" y="126"/>
                    </a:lnTo>
                    <a:lnTo>
                      <a:pt x="118" y="126"/>
                    </a:lnTo>
                    <a:lnTo>
                      <a:pt x="118" y="122"/>
                    </a:lnTo>
                    <a:lnTo>
                      <a:pt x="118" y="118"/>
                    </a:lnTo>
                    <a:lnTo>
                      <a:pt x="114" y="118"/>
                    </a:lnTo>
                    <a:lnTo>
                      <a:pt x="114" y="114"/>
                    </a:lnTo>
                    <a:lnTo>
                      <a:pt x="110" y="114"/>
                    </a:lnTo>
                    <a:lnTo>
                      <a:pt x="110" y="118"/>
                    </a:lnTo>
                    <a:lnTo>
                      <a:pt x="106" y="118"/>
                    </a:lnTo>
                    <a:lnTo>
                      <a:pt x="106" y="114"/>
                    </a:lnTo>
                    <a:lnTo>
                      <a:pt x="102" y="118"/>
                    </a:lnTo>
                    <a:lnTo>
                      <a:pt x="100" y="118"/>
                    </a:lnTo>
                    <a:lnTo>
                      <a:pt x="100" y="122"/>
                    </a:lnTo>
                    <a:lnTo>
                      <a:pt x="100" y="126"/>
                    </a:lnTo>
                    <a:lnTo>
                      <a:pt x="96" y="126"/>
                    </a:lnTo>
                    <a:lnTo>
                      <a:pt x="92" y="130"/>
                    </a:lnTo>
                    <a:lnTo>
                      <a:pt x="88" y="134"/>
                    </a:lnTo>
                    <a:lnTo>
                      <a:pt x="88" y="138"/>
                    </a:lnTo>
                    <a:lnTo>
                      <a:pt x="88" y="140"/>
                    </a:lnTo>
                    <a:lnTo>
                      <a:pt x="88" y="144"/>
                    </a:lnTo>
                    <a:lnTo>
                      <a:pt x="84" y="148"/>
                    </a:lnTo>
                    <a:lnTo>
                      <a:pt x="84" y="152"/>
                    </a:lnTo>
                    <a:lnTo>
                      <a:pt x="80" y="152"/>
                    </a:lnTo>
                    <a:lnTo>
                      <a:pt x="80" y="156"/>
                    </a:lnTo>
                    <a:lnTo>
                      <a:pt x="80" y="152"/>
                    </a:lnTo>
                    <a:lnTo>
                      <a:pt x="76" y="152"/>
                    </a:lnTo>
                    <a:lnTo>
                      <a:pt x="76" y="156"/>
                    </a:lnTo>
                    <a:lnTo>
                      <a:pt x="80" y="156"/>
                    </a:lnTo>
                    <a:lnTo>
                      <a:pt x="76" y="160"/>
                    </a:lnTo>
                    <a:lnTo>
                      <a:pt x="72" y="160"/>
                    </a:lnTo>
                    <a:lnTo>
                      <a:pt x="70" y="160"/>
                    </a:lnTo>
                    <a:lnTo>
                      <a:pt x="70" y="156"/>
                    </a:lnTo>
                    <a:lnTo>
                      <a:pt x="66" y="160"/>
                    </a:lnTo>
                    <a:lnTo>
                      <a:pt x="62" y="160"/>
                    </a:lnTo>
                    <a:lnTo>
                      <a:pt x="62" y="156"/>
                    </a:lnTo>
                    <a:lnTo>
                      <a:pt x="62" y="160"/>
                    </a:lnTo>
                    <a:lnTo>
                      <a:pt x="62" y="156"/>
                    </a:lnTo>
                    <a:lnTo>
                      <a:pt x="58" y="156"/>
                    </a:lnTo>
                    <a:lnTo>
                      <a:pt x="58" y="160"/>
                    </a:lnTo>
                    <a:lnTo>
                      <a:pt x="62" y="160"/>
                    </a:lnTo>
                    <a:lnTo>
                      <a:pt x="58" y="160"/>
                    </a:lnTo>
                    <a:lnTo>
                      <a:pt x="58" y="156"/>
                    </a:lnTo>
                    <a:lnTo>
                      <a:pt x="58" y="160"/>
                    </a:lnTo>
                    <a:lnTo>
                      <a:pt x="58" y="164"/>
                    </a:lnTo>
                    <a:lnTo>
                      <a:pt x="54" y="160"/>
                    </a:lnTo>
                    <a:lnTo>
                      <a:pt x="58" y="160"/>
                    </a:lnTo>
                    <a:lnTo>
                      <a:pt x="58" y="156"/>
                    </a:lnTo>
                    <a:lnTo>
                      <a:pt x="54" y="160"/>
                    </a:lnTo>
                    <a:lnTo>
                      <a:pt x="54" y="164"/>
                    </a:lnTo>
                    <a:lnTo>
                      <a:pt x="50" y="164"/>
                    </a:lnTo>
                    <a:lnTo>
                      <a:pt x="50" y="160"/>
                    </a:lnTo>
                    <a:lnTo>
                      <a:pt x="50" y="164"/>
                    </a:lnTo>
                    <a:lnTo>
                      <a:pt x="46" y="164"/>
                    </a:lnTo>
                    <a:lnTo>
                      <a:pt x="44" y="160"/>
                    </a:lnTo>
                    <a:lnTo>
                      <a:pt x="40" y="156"/>
                    </a:lnTo>
                    <a:lnTo>
                      <a:pt x="40" y="152"/>
                    </a:lnTo>
                    <a:lnTo>
                      <a:pt x="36" y="148"/>
                    </a:lnTo>
                    <a:lnTo>
                      <a:pt x="40" y="148"/>
                    </a:lnTo>
                    <a:lnTo>
                      <a:pt x="36" y="148"/>
                    </a:lnTo>
                    <a:lnTo>
                      <a:pt x="36" y="144"/>
                    </a:lnTo>
                    <a:lnTo>
                      <a:pt x="40" y="144"/>
                    </a:lnTo>
                    <a:lnTo>
                      <a:pt x="40" y="140"/>
                    </a:lnTo>
                    <a:lnTo>
                      <a:pt x="40" y="144"/>
                    </a:lnTo>
                    <a:lnTo>
                      <a:pt x="36" y="144"/>
                    </a:lnTo>
                    <a:lnTo>
                      <a:pt x="36" y="140"/>
                    </a:lnTo>
                    <a:lnTo>
                      <a:pt x="40" y="140"/>
                    </a:lnTo>
                    <a:lnTo>
                      <a:pt x="36" y="140"/>
                    </a:lnTo>
                    <a:lnTo>
                      <a:pt x="32" y="138"/>
                    </a:lnTo>
                    <a:lnTo>
                      <a:pt x="32" y="134"/>
                    </a:lnTo>
                    <a:lnTo>
                      <a:pt x="30" y="134"/>
                    </a:lnTo>
                    <a:lnTo>
                      <a:pt x="30" y="130"/>
                    </a:lnTo>
                    <a:lnTo>
                      <a:pt x="26" y="130"/>
                    </a:lnTo>
                    <a:lnTo>
                      <a:pt x="26" y="126"/>
                    </a:lnTo>
                    <a:lnTo>
                      <a:pt x="22" y="126"/>
                    </a:lnTo>
                    <a:lnTo>
                      <a:pt x="18" y="126"/>
                    </a:lnTo>
                    <a:lnTo>
                      <a:pt x="14" y="126"/>
                    </a:lnTo>
                    <a:lnTo>
                      <a:pt x="10" y="126"/>
                    </a:lnTo>
                    <a:lnTo>
                      <a:pt x="14" y="126"/>
                    </a:lnTo>
                    <a:lnTo>
                      <a:pt x="18" y="122"/>
                    </a:lnTo>
                    <a:lnTo>
                      <a:pt x="14" y="122"/>
                    </a:lnTo>
                    <a:lnTo>
                      <a:pt x="10" y="126"/>
                    </a:lnTo>
                    <a:lnTo>
                      <a:pt x="10" y="122"/>
                    </a:lnTo>
                    <a:lnTo>
                      <a:pt x="10" y="126"/>
                    </a:lnTo>
                    <a:lnTo>
                      <a:pt x="6" y="126"/>
                    </a:lnTo>
                    <a:lnTo>
                      <a:pt x="2" y="126"/>
                    </a:lnTo>
                    <a:lnTo>
                      <a:pt x="0" y="126"/>
                    </a:lnTo>
                    <a:lnTo>
                      <a:pt x="0" y="122"/>
                    </a:lnTo>
                    <a:lnTo>
                      <a:pt x="0" y="118"/>
                    </a:lnTo>
                    <a:lnTo>
                      <a:pt x="0" y="114"/>
                    </a:lnTo>
                    <a:lnTo>
                      <a:pt x="2" y="114"/>
                    </a:lnTo>
                    <a:lnTo>
                      <a:pt x="2" y="110"/>
                    </a:lnTo>
                    <a:lnTo>
                      <a:pt x="0" y="108"/>
                    </a:lnTo>
                    <a:lnTo>
                      <a:pt x="0" y="104"/>
                    </a:lnTo>
                    <a:lnTo>
                      <a:pt x="0" y="100"/>
                    </a:lnTo>
                    <a:lnTo>
                      <a:pt x="0" y="96"/>
                    </a:lnTo>
                    <a:lnTo>
                      <a:pt x="0" y="92"/>
                    </a:lnTo>
                    <a:lnTo>
                      <a:pt x="0" y="88"/>
                    </a:lnTo>
                    <a:lnTo>
                      <a:pt x="0" y="84"/>
                    </a:lnTo>
                    <a:lnTo>
                      <a:pt x="2" y="82"/>
                    </a:lnTo>
                    <a:lnTo>
                      <a:pt x="6" y="82"/>
                    </a:lnTo>
                    <a:lnTo>
                      <a:pt x="6" y="78"/>
                    </a:lnTo>
                    <a:lnTo>
                      <a:pt x="6" y="74"/>
                    </a:lnTo>
                    <a:lnTo>
                      <a:pt x="10" y="70"/>
                    </a:lnTo>
                    <a:lnTo>
                      <a:pt x="10" y="66"/>
                    </a:lnTo>
                    <a:lnTo>
                      <a:pt x="14" y="66"/>
                    </a:lnTo>
                    <a:lnTo>
                      <a:pt x="14" y="62"/>
                    </a:lnTo>
                    <a:lnTo>
                      <a:pt x="14" y="58"/>
                    </a:lnTo>
                    <a:lnTo>
                      <a:pt x="14" y="56"/>
                    </a:lnTo>
                    <a:lnTo>
                      <a:pt x="18" y="56"/>
                    </a:lnTo>
                    <a:lnTo>
                      <a:pt x="18" y="52"/>
                    </a:lnTo>
                    <a:lnTo>
                      <a:pt x="14" y="52"/>
                    </a:lnTo>
                    <a:lnTo>
                      <a:pt x="14" y="48"/>
                    </a:lnTo>
                    <a:lnTo>
                      <a:pt x="14" y="44"/>
                    </a:lnTo>
                    <a:lnTo>
                      <a:pt x="10" y="40"/>
                    </a:lnTo>
                    <a:lnTo>
                      <a:pt x="10" y="36"/>
                    </a:lnTo>
                    <a:lnTo>
                      <a:pt x="14" y="36"/>
                    </a:lnTo>
                    <a:lnTo>
                      <a:pt x="14" y="32"/>
                    </a:lnTo>
                    <a:lnTo>
                      <a:pt x="14" y="28"/>
                    </a:lnTo>
                    <a:lnTo>
                      <a:pt x="14" y="26"/>
                    </a:lnTo>
                    <a:lnTo>
                      <a:pt x="14" y="22"/>
                    </a:lnTo>
                    <a:lnTo>
                      <a:pt x="18" y="18"/>
                    </a:lnTo>
                    <a:lnTo>
                      <a:pt x="18" y="14"/>
                    </a:lnTo>
                    <a:lnTo>
                      <a:pt x="22" y="14"/>
                    </a:lnTo>
                    <a:lnTo>
                      <a:pt x="22" y="10"/>
                    </a:lnTo>
                    <a:lnTo>
                      <a:pt x="22" y="6"/>
                    </a:lnTo>
                    <a:lnTo>
                      <a:pt x="22" y="2"/>
                    </a:lnTo>
                    <a:lnTo>
                      <a:pt x="26" y="0"/>
                    </a:lnTo>
                    <a:lnTo>
                      <a:pt x="30" y="0"/>
                    </a:lnTo>
                    <a:lnTo>
                      <a:pt x="32" y="0"/>
                    </a:lnTo>
                    <a:lnTo>
                      <a:pt x="36" y="0"/>
                    </a:lnTo>
                    <a:lnTo>
                      <a:pt x="40" y="0"/>
                    </a:lnTo>
                    <a:lnTo>
                      <a:pt x="44" y="0"/>
                    </a:lnTo>
                    <a:lnTo>
                      <a:pt x="46" y="0"/>
                    </a:lnTo>
                    <a:lnTo>
                      <a:pt x="46" y="2"/>
                    </a:lnTo>
                    <a:lnTo>
                      <a:pt x="50" y="2"/>
                    </a:lnTo>
                    <a:lnTo>
                      <a:pt x="54" y="6"/>
                    </a:lnTo>
                    <a:lnTo>
                      <a:pt x="58" y="10"/>
                    </a:lnTo>
                    <a:lnTo>
                      <a:pt x="58" y="14"/>
                    </a:lnTo>
                    <a:lnTo>
                      <a:pt x="62" y="14"/>
                    </a:lnTo>
                    <a:lnTo>
                      <a:pt x="62" y="10"/>
                    </a:lnTo>
                    <a:lnTo>
                      <a:pt x="66" y="10"/>
                    </a:lnTo>
                    <a:lnTo>
                      <a:pt x="72" y="6"/>
                    </a:lnTo>
                    <a:lnTo>
                      <a:pt x="76" y="6"/>
                    </a:lnTo>
                    <a:lnTo>
                      <a:pt x="76" y="10"/>
                    </a:lnTo>
                    <a:lnTo>
                      <a:pt x="80" y="10"/>
                    </a:lnTo>
                    <a:lnTo>
                      <a:pt x="84" y="14"/>
                    </a:lnTo>
                    <a:lnTo>
                      <a:pt x="88" y="14"/>
                    </a:lnTo>
                    <a:lnTo>
                      <a:pt x="92" y="14"/>
                    </a:lnTo>
                    <a:lnTo>
                      <a:pt x="96" y="18"/>
                    </a:lnTo>
                    <a:lnTo>
                      <a:pt x="100" y="18"/>
                    </a:lnTo>
                    <a:lnTo>
                      <a:pt x="100" y="14"/>
                    </a:lnTo>
                    <a:lnTo>
                      <a:pt x="100" y="10"/>
                    </a:lnTo>
                    <a:lnTo>
                      <a:pt x="102" y="10"/>
                    </a:lnTo>
                    <a:lnTo>
                      <a:pt x="106" y="6"/>
                    </a:lnTo>
                    <a:lnTo>
                      <a:pt x="110" y="6"/>
                    </a:lnTo>
                    <a:lnTo>
                      <a:pt x="114" y="6"/>
                    </a:lnTo>
                    <a:lnTo>
                      <a:pt x="118" y="6"/>
                    </a:lnTo>
                    <a:lnTo>
                      <a:pt x="122" y="6"/>
                    </a:lnTo>
                    <a:lnTo>
                      <a:pt x="126" y="6"/>
                    </a:lnTo>
                    <a:lnTo>
                      <a:pt x="128" y="6"/>
                    </a:lnTo>
                    <a:lnTo>
                      <a:pt x="128" y="10"/>
                    </a:lnTo>
                    <a:lnTo>
                      <a:pt x="132" y="10"/>
                    </a:lnTo>
                    <a:lnTo>
                      <a:pt x="136" y="10"/>
                    </a:lnTo>
                    <a:lnTo>
                      <a:pt x="140" y="10"/>
                    </a:lnTo>
                    <a:lnTo>
                      <a:pt x="140" y="6"/>
                    </a:lnTo>
                    <a:lnTo>
                      <a:pt x="144" y="2"/>
                    </a:lnTo>
                    <a:lnTo>
                      <a:pt x="148" y="2"/>
                    </a:lnTo>
                    <a:lnTo>
                      <a:pt x="152" y="0"/>
                    </a:lnTo>
                    <a:lnTo>
                      <a:pt x="156" y="0"/>
                    </a:lnTo>
                    <a:lnTo>
                      <a:pt x="156" y="2"/>
                    </a:lnTo>
                    <a:lnTo>
                      <a:pt x="158" y="6"/>
                    </a:lnTo>
                    <a:lnTo>
                      <a:pt x="158" y="10"/>
                    </a:lnTo>
                    <a:lnTo>
                      <a:pt x="162" y="14"/>
                    </a:lnTo>
                    <a:lnTo>
                      <a:pt x="162" y="18"/>
                    </a:lnTo>
                    <a:lnTo>
                      <a:pt x="162" y="22"/>
                    </a:lnTo>
                    <a:lnTo>
                      <a:pt x="162" y="26"/>
                    </a:lnTo>
                    <a:lnTo>
                      <a:pt x="166" y="26"/>
                    </a:lnTo>
                    <a:lnTo>
                      <a:pt x="170" y="26"/>
                    </a:lnTo>
                    <a:lnTo>
                      <a:pt x="170" y="28"/>
                    </a:lnTo>
                    <a:lnTo>
                      <a:pt x="166" y="28"/>
                    </a:lnTo>
                    <a:lnTo>
                      <a:pt x="170" y="28"/>
                    </a:lnTo>
                    <a:lnTo>
                      <a:pt x="170" y="32"/>
                    </a:lnTo>
                    <a:lnTo>
                      <a:pt x="166" y="32"/>
                    </a:lnTo>
                    <a:lnTo>
                      <a:pt x="166" y="36"/>
                    </a:lnTo>
                    <a:lnTo>
                      <a:pt x="170" y="36"/>
                    </a:lnTo>
                    <a:lnTo>
                      <a:pt x="166" y="40"/>
                    </a:lnTo>
                    <a:lnTo>
                      <a:pt x="162" y="40"/>
                    </a:lnTo>
                    <a:lnTo>
                      <a:pt x="162" y="44"/>
                    </a:lnTo>
                    <a:lnTo>
                      <a:pt x="158" y="44"/>
                    </a:lnTo>
                    <a:lnTo>
                      <a:pt x="156" y="48"/>
                    </a:lnTo>
                    <a:lnTo>
                      <a:pt x="156" y="52"/>
                    </a:lnTo>
                    <a:lnTo>
                      <a:pt x="152" y="56"/>
                    </a:lnTo>
                    <a:lnTo>
                      <a:pt x="152" y="58"/>
                    </a:lnTo>
                    <a:lnTo>
                      <a:pt x="152" y="62"/>
                    </a:lnTo>
                    <a:lnTo>
                      <a:pt x="148" y="62"/>
                    </a:lnTo>
                    <a:lnTo>
                      <a:pt x="148" y="66"/>
                    </a:lnTo>
                    <a:lnTo>
                      <a:pt x="148" y="70"/>
                    </a:lnTo>
                    <a:lnTo>
                      <a:pt x="148" y="74"/>
                    </a:lnTo>
                    <a:lnTo>
                      <a:pt x="144" y="74"/>
                    </a:lnTo>
                    <a:lnTo>
                      <a:pt x="144" y="78"/>
                    </a:lnTo>
                    <a:lnTo>
                      <a:pt x="144" y="82"/>
                    </a:lnTo>
                    <a:lnTo>
                      <a:pt x="144" y="84"/>
                    </a:lnTo>
                    <a:lnTo>
                      <a:pt x="140" y="88"/>
                    </a:lnTo>
                    <a:lnTo>
                      <a:pt x="136" y="88"/>
                    </a:lnTo>
                    <a:lnTo>
                      <a:pt x="136" y="92"/>
                    </a:lnTo>
                    <a:lnTo>
                      <a:pt x="132" y="92"/>
                    </a:lnTo>
                    <a:lnTo>
                      <a:pt x="132" y="96"/>
                    </a:lnTo>
                    <a:lnTo>
                      <a:pt x="136" y="96"/>
                    </a:lnTo>
                    <a:lnTo>
                      <a:pt x="132" y="96"/>
                    </a:lnTo>
                    <a:lnTo>
                      <a:pt x="132" y="100"/>
                    </a:lnTo>
                    <a:lnTo>
                      <a:pt x="132" y="104"/>
                    </a:lnTo>
                    <a:lnTo>
                      <a:pt x="132" y="108"/>
                    </a:lnTo>
                    <a:lnTo>
                      <a:pt x="128" y="108"/>
                    </a:lnTo>
                    <a:lnTo>
                      <a:pt x="128" y="110"/>
                    </a:lnTo>
                    <a:lnTo>
                      <a:pt x="128" y="110"/>
                    </a:lnTo>
                    <a:lnTo>
                      <a:pt x="128" y="110"/>
                    </a:lnTo>
                    <a:close/>
                    <a:moveTo>
                      <a:pt x="62" y="160"/>
                    </a:moveTo>
                    <a:lnTo>
                      <a:pt x="66" y="160"/>
                    </a:lnTo>
                    <a:lnTo>
                      <a:pt x="62" y="160"/>
                    </a:lnTo>
                    <a:lnTo>
                      <a:pt x="62" y="160"/>
                    </a:lnTo>
                    <a:lnTo>
                      <a:pt x="62" y="1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6" name="Freeform 163">
                <a:extLst>
                  <a:ext uri="{FF2B5EF4-FFF2-40B4-BE49-F238E27FC236}">
                    <a16:creationId xmlns:a16="http://schemas.microsoft.com/office/drawing/2014/main" id="{C4809BB8-5EC5-4D90-9762-E80F1639D377}"/>
                  </a:ext>
                </a:extLst>
              </p:cNvPr>
              <p:cNvSpPr>
                <a:spLocks/>
              </p:cNvSpPr>
              <p:nvPr/>
            </p:nvSpPr>
            <p:spPr bwMode="auto">
              <a:xfrm>
                <a:off x="5069288" y="10057243"/>
                <a:ext cx="45307" cy="52278"/>
              </a:xfrm>
              <a:custGeom>
                <a:avLst/>
                <a:gdLst>
                  <a:gd name="T0" fmla="*/ 0 w 26"/>
                  <a:gd name="T1" fmla="*/ 30 h 30"/>
                  <a:gd name="T2" fmla="*/ 0 w 26"/>
                  <a:gd name="T3" fmla="*/ 30 h 30"/>
                  <a:gd name="T4" fmla="*/ 0 w 26"/>
                  <a:gd name="T5" fmla="*/ 22 h 30"/>
                  <a:gd name="T6" fmla="*/ 4 w 26"/>
                  <a:gd name="T7" fmla="*/ 22 h 30"/>
                  <a:gd name="T8" fmla="*/ 4 w 26"/>
                  <a:gd name="T9" fmla="*/ 18 h 30"/>
                  <a:gd name="T10" fmla="*/ 4 w 26"/>
                  <a:gd name="T11" fmla="*/ 18 h 30"/>
                  <a:gd name="T12" fmla="*/ 4 w 26"/>
                  <a:gd name="T13" fmla="*/ 14 h 30"/>
                  <a:gd name="T14" fmla="*/ 4 w 26"/>
                  <a:gd name="T15" fmla="*/ 14 h 30"/>
                  <a:gd name="T16" fmla="*/ 4 w 26"/>
                  <a:gd name="T17" fmla="*/ 6 h 30"/>
                  <a:gd name="T18" fmla="*/ 8 w 26"/>
                  <a:gd name="T19" fmla="*/ 6 h 30"/>
                  <a:gd name="T20" fmla="*/ 8 w 26"/>
                  <a:gd name="T21" fmla="*/ 6 h 30"/>
                  <a:gd name="T22" fmla="*/ 8 w 26"/>
                  <a:gd name="T23" fmla="*/ 6 h 30"/>
                  <a:gd name="T24" fmla="*/ 10 w 26"/>
                  <a:gd name="T25" fmla="*/ 6 h 30"/>
                  <a:gd name="T26" fmla="*/ 10 w 26"/>
                  <a:gd name="T27" fmla="*/ 6 h 30"/>
                  <a:gd name="T28" fmla="*/ 14 w 26"/>
                  <a:gd name="T29" fmla="*/ 6 h 30"/>
                  <a:gd name="T30" fmla="*/ 14 w 26"/>
                  <a:gd name="T31" fmla="*/ 6 h 30"/>
                  <a:gd name="T32" fmla="*/ 18 w 26"/>
                  <a:gd name="T33" fmla="*/ 4 h 30"/>
                  <a:gd name="T34" fmla="*/ 18 w 26"/>
                  <a:gd name="T35" fmla="*/ 4 h 30"/>
                  <a:gd name="T36" fmla="*/ 22 w 26"/>
                  <a:gd name="T37" fmla="*/ 0 h 30"/>
                  <a:gd name="T38" fmla="*/ 22 w 26"/>
                  <a:gd name="T39" fmla="*/ 4 h 30"/>
                  <a:gd name="T40" fmla="*/ 22 w 26"/>
                  <a:gd name="T41" fmla="*/ 6 h 30"/>
                  <a:gd name="T42" fmla="*/ 26 w 26"/>
                  <a:gd name="T43" fmla="*/ 6 h 30"/>
                  <a:gd name="T44" fmla="*/ 26 w 26"/>
                  <a:gd name="T45" fmla="*/ 10 h 30"/>
                  <a:gd name="T46" fmla="*/ 26 w 26"/>
                  <a:gd name="T47" fmla="*/ 14 h 30"/>
                  <a:gd name="T48" fmla="*/ 26 w 26"/>
                  <a:gd name="T49" fmla="*/ 18 h 30"/>
                  <a:gd name="T50" fmla="*/ 26 w 26"/>
                  <a:gd name="T51" fmla="*/ 22 h 30"/>
                  <a:gd name="T52" fmla="*/ 26 w 26"/>
                  <a:gd name="T53" fmla="*/ 22 h 30"/>
                  <a:gd name="T54" fmla="*/ 26 w 26"/>
                  <a:gd name="T55" fmla="*/ 22 h 30"/>
                  <a:gd name="T56" fmla="*/ 22 w 26"/>
                  <a:gd name="T57" fmla="*/ 22 h 30"/>
                  <a:gd name="T58" fmla="*/ 22 w 26"/>
                  <a:gd name="T59" fmla="*/ 22 h 30"/>
                  <a:gd name="T60" fmla="*/ 18 w 26"/>
                  <a:gd name="T61" fmla="*/ 22 h 30"/>
                  <a:gd name="T62" fmla="*/ 14 w 26"/>
                  <a:gd name="T63" fmla="*/ 26 h 30"/>
                  <a:gd name="T64" fmla="*/ 14 w 26"/>
                  <a:gd name="T65" fmla="*/ 22 h 30"/>
                  <a:gd name="T66" fmla="*/ 14 w 26"/>
                  <a:gd name="T67" fmla="*/ 30 h 30"/>
                  <a:gd name="T68" fmla="*/ 10 w 26"/>
                  <a:gd name="T69" fmla="*/ 30 h 30"/>
                  <a:gd name="T70" fmla="*/ 10 w 26"/>
                  <a:gd name="T71" fmla="*/ 30 h 30"/>
                  <a:gd name="T72" fmla="*/ 8 w 26"/>
                  <a:gd name="T73" fmla="*/ 30 h 30"/>
                  <a:gd name="T74" fmla="*/ 8 w 26"/>
                  <a:gd name="T75" fmla="*/ 30 h 30"/>
                  <a:gd name="T76" fmla="*/ 4 w 26"/>
                  <a:gd name="T77" fmla="*/ 30 h 30"/>
                  <a:gd name="T78" fmla="*/ 4 w 26"/>
                  <a:gd name="T79" fmla="*/ 30 h 30"/>
                  <a:gd name="T80" fmla="*/ 4 w 26"/>
                  <a:gd name="T81" fmla="*/ 30 h 30"/>
                  <a:gd name="T82" fmla="*/ 0 w 26"/>
                  <a:gd name="T83" fmla="*/ 26 h 30"/>
                  <a:gd name="T84" fmla="*/ 0 w 26"/>
                  <a:gd name="T85" fmla="*/ 30 h 30"/>
                  <a:gd name="T86" fmla="*/ 0 w 26"/>
                  <a:gd name="T8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30">
                    <a:moveTo>
                      <a:pt x="0" y="30"/>
                    </a:moveTo>
                    <a:lnTo>
                      <a:pt x="0" y="30"/>
                    </a:lnTo>
                    <a:lnTo>
                      <a:pt x="0" y="30"/>
                    </a:lnTo>
                    <a:lnTo>
                      <a:pt x="0" y="30"/>
                    </a:lnTo>
                    <a:lnTo>
                      <a:pt x="0" y="30"/>
                    </a:lnTo>
                    <a:lnTo>
                      <a:pt x="0" y="30"/>
                    </a:lnTo>
                    <a:lnTo>
                      <a:pt x="0" y="26"/>
                    </a:lnTo>
                    <a:lnTo>
                      <a:pt x="0" y="22"/>
                    </a:lnTo>
                    <a:lnTo>
                      <a:pt x="0" y="22"/>
                    </a:lnTo>
                    <a:lnTo>
                      <a:pt x="0" y="22"/>
                    </a:lnTo>
                    <a:lnTo>
                      <a:pt x="0" y="22"/>
                    </a:lnTo>
                    <a:lnTo>
                      <a:pt x="4" y="22"/>
                    </a:lnTo>
                    <a:lnTo>
                      <a:pt x="4" y="22"/>
                    </a:lnTo>
                    <a:lnTo>
                      <a:pt x="4" y="22"/>
                    </a:lnTo>
                    <a:lnTo>
                      <a:pt x="4" y="18"/>
                    </a:lnTo>
                    <a:lnTo>
                      <a:pt x="4" y="18"/>
                    </a:lnTo>
                    <a:lnTo>
                      <a:pt x="4" y="18"/>
                    </a:lnTo>
                    <a:lnTo>
                      <a:pt x="4" y="18"/>
                    </a:lnTo>
                    <a:lnTo>
                      <a:pt x="4" y="18"/>
                    </a:lnTo>
                    <a:lnTo>
                      <a:pt x="4" y="18"/>
                    </a:lnTo>
                    <a:lnTo>
                      <a:pt x="4" y="14"/>
                    </a:lnTo>
                    <a:lnTo>
                      <a:pt x="4" y="14"/>
                    </a:lnTo>
                    <a:lnTo>
                      <a:pt x="4" y="14"/>
                    </a:lnTo>
                    <a:lnTo>
                      <a:pt x="4" y="14"/>
                    </a:lnTo>
                    <a:lnTo>
                      <a:pt x="4" y="10"/>
                    </a:lnTo>
                    <a:lnTo>
                      <a:pt x="4" y="10"/>
                    </a:lnTo>
                    <a:lnTo>
                      <a:pt x="4" y="6"/>
                    </a:lnTo>
                    <a:lnTo>
                      <a:pt x="8" y="6"/>
                    </a:lnTo>
                    <a:lnTo>
                      <a:pt x="8" y="6"/>
                    </a:lnTo>
                    <a:lnTo>
                      <a:pt x="8" y="6"/>
                    </a:lnTo>
                    <a:lnTo>
                      <a:pt x="8" y="6"/>
                    </a:lnTo>
                    <a:lnTo>
                      <a:pt x="8" y="6"/>
                    </a:lnTo>
                    <a:lnTo>
                      <a:pt x="8" y="6"/>
                    </a:lnTo>
                    <a:lnTo>
                      <a:pt x="8" y="6"/>
                    </a:lnTo>
                    <a:lnTo>
                      <a:pt x="8" y="6"/>
                    </a:lnTo>
                    <a:lnTo>
                      <a:pt x="8" y="6"/>
                    </a:lnTo>
                    <a:lnTo>
                      <a:pt x="10" y="6"/>
                    </a:lnTo>
                    <a:lnTo>
                      <a:pt x="10" y="6"/>
                    </a:lnTo>
                    <a:lnTo>
                      <a:pt x="10" y="6"/>
                    </a:lnTo>
                    <a:lnTo>
                      <a:pt x="10" y="6"/>
                    </a:lnTo>
                    <a:lnTo>
                      <a:pt x="10" y="6"/>
                    </a:lnTo>
                    <a:lnTo>
                      <a:pt x="10" y="6"/>
                    </a:lnTo>
                    <a:lnTo>
                      <a:pt x="10" y="6"/>
                    </a:lnTo>
                    <a:lnTo>
                      <a:pt x="10" y="6"/>
                    </a:lnTo>
                    <a:lnTo>
                      <a:pt x="14" y="6"/>
                    </a:lnTo>
                    <a:lnTo>
                      <a:pt x="14" y="6"/>
                    </a:lnTo>
                    <a:lnTo>
                      <a:pt x="14" y="6"/>
                    </a:lnTo>
                    <a:lnTo>
                      <a:pt x="14" y="6"/>
                    </a:lnTo>
                    <a:lnTo>
                      <a:pt x="14" y="6"/>
                    </a:lnTo>
                    <a:lnTo>
                      <a:pt x="18" y="6"/>
                    </a:lnTo>
                    <a:lnTo>
                      <a:pt x="18" y="4"/>
                    </a:lnTo>
                    <a:lnTo>
                      <a:pt x="18" y="4"/>
                    </a:lnTo>
                    <a:lnTo>
                      <a:pt x="18" y="4"/>
                    </a:lnTo>
                    <a:lnTo>
                      <a:pt x="18" y="4"/>
                    </a:lnTo>
                    <a:lnTo>
                      <a:pt x="18" y="0"/>
                    </a:lnTo>
                    <a:lnTo>
                      <a:pt x="22" y="0"/>
                    </a:lnTo>
                    <a:lnTo>
                      <a:pt x="22" y="0"/>
                    </a:lnTo>
                    <a:lnTo>
                      <a:pt x="22" y="0"/>
                    </a:lnTo>
                    <a:lnTo>
                      <a:pt x="22" y="0"/>
                    </a:lnTo>
                    <a:lnTo>
                      <a:pt x="22" y="4"/>
                    </a:lnTo>
                    <a:lnTo>
                      <a:pt x="22" y="4"/>
                    </a:lnTo>
                    <a:lnTo>
                      <a:pt x="22" y="6"/>
                    </a:lnTo>
                    <a:lnTo>
                      <a:pt x="22" y="6"/>
                    </a:lnTo>
                    <a:lnTo>
                      <a:pt x="22" y="6"/>
                    </a:lnTo>
                    <a:lnTo>
                      <a:pt x="26" y="6"/>
                    </a:lnTo>
                    <a:lnTo>
                      <a:pt x="26" y="6"/>
                    </a:lnTo>
                    <a:lnTo>
                      <a:pt x="26" y="10"/>
                    </a:lnTo>
                    <a:lnTo>
                      <a:pt x="26" y="10"/>
                    </a:lnTo>
                    <a:lnTo>
                      <a:pt x="26" y="10"/>
                    </a:lnTo>
                    <a:lnTo>
                      <a:pt x="26" y="14"/>
                    </a:lnTo>
                    <a:lnTo>
                      <a:pt x="26" y="14"/>
                    </a:lnTo>
                    <a:lnTo>
                      <a:pt x="26" y="14"/>
                    </a:lnTo>
                    <a:lnTo>
                      <a:pt x="26" y="18"/>
                    </a:lnTo>
                    <a:lnTo>
                      <a:pt x="26" y="18"/>
                    </a:lnTo>
                    <a:lnTo>
                      <a:pt x="26" y="18"/>
                    </a:lnTo>
                    <a:lnTo>
                      <a:pt x="26" y="22"/>
                    </a:lnTo>
                    <a:lnTo>
                      <a:pt x="26" y="22"/>
                    </a:lnTo>
                    <a:lnTo>
                      <a:pt x="26" y="22"/>
                    </a:lnTo>
                    <a:lnTo>
                      <a:pt x="26" y="22"/>
                    </a:lnTo>
                    <a:lnTo>
                      <a:pt x="26" y="22"/>
                    </a:lnTo>
                    <a:lnTo>
                      <a:pt x="26" y="22"/>
                    </a:lnTo>
                    <a:lnTo>
                      <a:pt x="26" y="22"/>
                    </a:lnTo>
                    <a:lnTo>
                      <a:pt x="26" y="22"/>
                    </a:lnTo>
                    <a:lnTo>
                      <a:pt x="26" y="22"/>
                    </a:lnTo>
                    <a:lnTo>
                      <a:pt x="22" y="22"/>
                    </a:lnTo>
                    <a:lnTo>
                      <a:pt x="22" y="22"/>
                    </a:lnTo>
                    <a:lnTo>
                      <a:pt x="22" y="22"/>
                    </a:lnTo>
                    <a:lnTo>
                      <a:pt x="22" y="22"/>
                    </a:lnTo>
                    <a:lnTo>
                      <a:pt x="22" y="22"/>
                    </a:lnTo>
                    <a:lnTo>
                      <a:pt x="22" y="22"/>
                    </a:lnTo>
                    <a:lnTo>
                      <a:pt x="18" y="22"/>
                    </a:lnTo>
                    <a:lnTo>
                      <a:pt x="18" y="22"/>
                    </a:lnTo>
                    <a:lnTo>
                      <a:pt x="18" y="22"/>
                    </a:lnTo>
                    <a:lnTo>
                      <a:pt x="14" y="26"/>
                    </a:lnTo>
                    <a:lnTo>
                      <a:pt x="14" y="26"/>
                    </a:lnTo>
                    <a:lnTo>
                      <a:pt x="14" y="26"/>
                    </a:lnTo>
                    <a:lnTo>
                      <a:pt x="14" y="22"/>
                    </a:lnTo>
                    <a:lnTo>
                      <a:pt x="14" y="22"/>
                    </a:lnTo>
                    <a:lnTo>
                      <a:pt x="14" y="22"/>
                    </a:lnTo>
                    <a:lnTo>
                      <a:pt x="14" y="22"/>
                    </a:lnTo>
                    <a:lnTo>
                      <a:pt x="14" y="26"/>
                    </a:lnTo>
                    <a:lnTo>
                      <a:pt x="14" y="30"/>
                    </a:lnTo>
                    <a:lnTo>
                      <a:pt x="14" y="30"/>
                    </a:lnTo>
                    <a:lnTo>
                      <a:pt x="10" y="30"/>
                    </a:lnTo>
                    <a:lnTo>
                      <a:pt x="10" y="30"/>
                    </a:lnTo>
                    <a:lnTo>
                      <a:pt x="10" y="30"/>
                    </a:lnTo>
                    <a:lnTo>
                      <a:pt x="10" y="30"/>
                    </a:lnTo>
                    <a:lnTo>
                      <a:pt x="10" y="30"/>
                    </a:lnTo>
                    <a:lnTo>
                      <a:pt x="10" y="30"/>
                    </a:lnTo>
                    <a:lnTo>
                      <a:pt x="8" y="30"/>
                    </a:lnTo>
                    <a:lnTo>
                      <a:pt x="8" y="30"/>
                    </a:lnTo>
                    <a:lnTo>
                      <a:pt x="8" y="30"/>
                    </a:lnTo>
                    <a:lnTo>
                      <a:pt x="8" y="30"/>
                    </a:lnTo>
                    <a:lnTo>
                      <a:pt x="8" y="30"/>
                    </a:lnTo>
                    <a:lnTo>
                      <a:pt x="8" y="30"/>
                    </a:lnTo>
                    <a:lnTo>
                      <a:pt x="8" y="30"/>
                    </a:lnTo>
                    <a:lnTo>
                      <a:pt x="4" y="30"/>
                    </a:lnTo>
                    <a:lnTo>
                      <a:pt x="4" y="30"/>
                    </a:lnTo>
                    <a:lnTo>
                      <a:pt x="4" y="30"/>
                    </a:lnTo>
                    <a:lnTo>
                      <a:pt x="4" y="30"/>
                    </a:lnTo>
                    <a:lnTo>
                      <a:pt x="4" y="30"/>
                    </a:lnTo>
                    <a:lnTo>
                      <a:pt x="4" y="30"/>
                    </a:lnTo>
                    <a:lnTo>
                      <a:pt x="4" y="30"/>
                    </a:lnTo>
                    <a:lnTo>
                      <a:pt x="4" y="30"/>
                    </a:lnTo>
                    <a:lnTo>
                      <a:pt x="4" y="26"/>
                    </a:lnTo>
                    <a:lnTo>
                      <a:pt x="0" y="26"/>
                    </a:lnTo>
                    <a:lnTo>
                      <a:pt x="0" y="26"/>
                    </a:lnTo>
                    <a:lnTo>
                      <a:pt x="0" y="30"/>
                    </a:lnTo>
                    <a:lnTo>
                      <a:pt x="0" y="30"/>
                    </a:lnTo>
                    <a:lnTo>
                      <a:pt x="0" y="30"/>
                    </a:lnTo>
                    <a:lnTo>
                      <a:pt x="0" y="30"/>
                    </a:lnTo>
                    <a:lnTo>
                      <a:pt x="0" y="30"/>
                    </a:lnTo>
                    <a:lnTo>
                      <a:pt x="0"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7" name="Freeform 164">
                <a:extLst>
                  <a:ext uri="{FF2B5EF4-FFF2-40B4-BE49-F238E27FC236}">
                    <a16:creationId xmlns:a16="http://schemas.microsoft.com/office/drawing/2014/main" id="{B2A061EB-6367-4BA3-AA5B-424B1381A8FD}"/>
                  </a:ext>
                </a:extLst>
              </p:cNvPr>
              <p:cNvSpPr>
                <a:spLocks noEditPoints="1"/>
              </p:cNvSpPr>
              <p:nvPr/>
            </p:nvSpPr>
            <p:spPr bwMode="auto">
              <a:xfrm>
                <a:off x="4515146" y="9977084"/>
                <a:ext cx="20911" cy="45307"/>
              </a:xfrm>
              <a:custGeom>
                <a:avLst/>
                <a:gdLst>
                  <a:gd name="T0" fmla="*/ 12 w 12"/>
                  <a:gd name="T1" fmla="*/ 0 h 26"/>
                  <a:gd name="T2" fmla="*/ 12 w 12"/>
                  <a:gd name="T3" fmla="*/ 0 h 26"/>
                  <a:gd name="T4" fmla="*/ 12 w 12"/>
                  <a:gd name="T5" fmla="*/ 0 h 26"/>
                  <a:gd name="T6" fmla="*/ 12 w 12"/>
                  <a:gd name="T7" fmla="*/ 0 h 26"/>
                  <a:gd name="T8" fmla="*/ 12 w 12"/>
                  <a:gd name="T9" fmla="*/ 0 h 26"/>
                  <a:gd name="T10" fmla="*/ 12 w 12"/>
                  <a:gd name="T11" fmla="*/ 0 h 26"/>
                  <a:gd name="T12" fmla="*/ 12 w 12"/>
                  <a:gd name="T13" fmla="*/ 0 h 26"/>
                  <a:gd name="T14" fmla="*/ 12 w 12"/>
                  <a:gd name="T15" fmla="*/ 0 h 26"/>
                  <a:gd name="T16" fmla="*/ 12 w 12"/>
                  <a:gd name="T17" fmla="*/ 0 h 26"/>
                  <a:gd name="T18" fmla="*/ 12 w 12"/>
                  <a:gd name="T19" fmla="*/ 0 h 26"/>
                  <a:gd name="T20" fmla="*/ 12 w 12"/>
                  <a:gd name="T21" fmla="*/ 0 h 26"/>
                  <a:gd name="T22" fmla="*/ 12 w 12"/>
                  <a:gd name="T23" fmla="*/ 0 h 26"/>
                  <a:gd name="T24" fmla="*/ 12 w 12"/>
                  <a:gd name="T25" fmla="*/ 0 h 26"/>
                  <a:gd name="T26" fmla="*/ 0 w 12"/>
                  <a:gd name="T27" fmla="*/ 26 h 26"/>
                  <a:gd name="T28" fmla="*/ 0 w 12"/>
                  <a:gd name="T29" fmla="*/ 26 h 26"/>
                  <a:gd name="T30" fmla="*/ 0 w 12"/>
                  <a:gd name="T31" fmla="*/ 26 h 26"/>
                  <a:gd name="T32" fmla="*/ 0 w 12"/>
                  <a:gd name="T33" fmla="*/ 26 h 26"/>
                  <a:gd name="T34" fmla="*/ 0 w 12"/>
                  <a:gd name="T35" fmla="*/ 22 h 26"/>
                  <a:gd name="T36" fmla="*/ 0 w 12"/>
                  <a:gd name="T37" fmla="*/ 22 h 26"/>
                  <a:gd name="T38" fmla="*/ 0 w 12"/>
                  <a:gd name="T39" fmla="*/ 22 h 26"/>
                  <a:gd name="T40" fmla="*/ 0 w 12"/>
                  <a:gd name="T41" fmla="*/ 22 h 26"/>
                  <a:gd name="T42" fmla="*/ 0 w 12"/>
                  <a:gd name="T43" fmla="*/ 22 h 26"/>
                  <a:gd name="T44" fmla="*/ 0 w 12"/>
                  <a:gd name="T45" fmla="*/ 22 h 26"/>
                  <a:gd name="T46" fmla="*/ 0 w 12"/>
                  <a:gd name="T47" fmla="*/ 22 h 26"/>
                  <a:gd name="T48" fmla="*/ 4 w 12"/>
                  <a:gd name="T49" fmla="*/ 22 h 26"/>
                  <a:gd name="T50" fmla="*/ 4 w 12"/>
                  <a:gd name="T51" fmla="*/ 22 h 26"/>
                  <a:gd name="T52" fmla="*/ 4 w 12"/>
                  <a:gd name="T53" fmla="*/ 22 h 26"/>
                  <a:gd name="T54" fmla="*/ 4 w 12"/>
                  <a:gd name="T55" fmla="*/ 22 h 26"/>
                  <a:gd name="T56" fmla="*/ 4 w 12"/>
                  <a:gd name="T57" fmla="*/ 26 h 26"/>
                  <a:gd name="T58" fmla="*/ 0 w 12"/>
                  <a:gd name="T59" fmla="*/ 26 h 26"/>
                  <a:gd name="T60" fmla="*/ 0 w 12"/>
                  <a:gd name="T61" fmla="*/ 26 h 26"/>
                  <a:gd name="T62" fmla="*/ 0 w 12"/>
                  <a:gd name="T63" fmla="*/ 26 h 26"/>
                  <a:gd name="T64" fmla="*/ 0 w 12"/>
                  <a:gd name="T65" fmla="*/ 26 h 26"/>
                  <a:gd name="T66" fmla="*/ 0 w 12"/>
                  <a:gd name="T6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 h="26">
                    <a:moveTo>
                      <a:pt x="12" y="0"/>
                    </a:moveTo>
                    <a:lnTo>
                      <a:pt x="12" y="0"/>
                    </a:lnTo>
                    <a:lnTo>
                      <a:pt x="12" y="0"/>
                    </a:lnTo>
                    <a:lnTo>
                      <a:pt x="12" y="0"/>
                    </a:lnTo>
                    <a:lnTo>
                      <a:pt x="12" y="0"/>
                    </a:lnTo>
                    <a:lnTo>
                      <a:pt x="12" y="0"/>
                    </a:lnTo>
                    <a:lnTo>
                      <a:pt x="12" y="0"/>
                    </a:lnTo>
                    <a:lnTo>
                      <a:pt x="12" y="0"/>
                    </a:lnTo>
                    <a:lnTo>
                      <a:pt x="12" y="0"/>
                    </a:lnTo>
                    <a:lnTo>
                      <a:pt x="12" y="0"/>
                    </a:lnTo>
                    <a:lnTo>
                      <a:pt x="12" y="0"/>
                    </a:lnTo>
                    <a:lnTo>
                      <a:pt x="12" y="0"/>
                    </a:lnTo>
                    <a:lnTo>
                      <a:pt x="12" y="0"/>
                    </a:lnTo>
                    <a:close/>
                    <a:moveTo>
                      <a:pt x="0" y="26"/>
                    </a:moveTo>
                    <a:lnTo>
                      <a:pt x="0" y="26"/>
                    </a:lnTo>
                    <a:lnTo>
                      <a:pt x="0" y="26"/>
                    </a:lnTo>
                    <a:lnTo>
                      <a:pt x="0" y="26"/>
                    </a:lnTo>
                    <a:lnTo>
                      <a:pt x="0" y="22"/>
                    </a:lnTo>
                    <a:lnTo>
                      <a:pt x="0" y="22"/>
                    </a:lnTo>
                    <a:lnTo>
                      <a:pt x="0" y="22"/>
                    </a:lnTo>
                    <a:lnTo>
                      <a:pt x="0" y="22"/>
                    </a:lnTo>
                    <a:lnTo>
                      <a:pt x="0" y="22"/>
                    </a:lnTo>
                    <a:lnTo>
                      <a:pt x="0" y="22"/>
                    </a:lnTo>
                    <a:lnTo>
                      <a:pt x="0" y="22"/>
                    </a:lnTo>
                    <a:lnTo>
                      <a:pt x="4" y="22"/>
                    </a:lnTo>
                    <a:lnTo>
                      <a:pt x="4" y="22"/>
                    </a:lnTo>
                    <a:lnTo>
                      <a:pt x="4" y="22"/>
                    </a:lnTo>
                    <a:lnTo>
                      <a:pt x="4" y="22"/>
                    </a:lnTo>
                    <a:lnTo>
                      <a:pt x="4" y="26"/>
                    </a:lnTo>
                    <a:lnTo>
                      <a:pt x="0" y="26"/>
                    </a:lnTo>
                    <a:lnTo>
                      <a:pt x="0" y="26"/>
                    </a:lnTo>
                    <a:lnTo>
                      <a:pt x="0" y="26"/>
                    </a:lnTo>
                    <a:lnTo>
                      <a:pt x="0" y="26"/>
                    </a:lnTo>
                    <a:lnTo>
                      <a:pt x="0" y="2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8" name="Freeform 165">
                <a:extLst>
                  <a:ext uri="{FF2B5EF4-FFF2-40B4-BE49-F238E27FC236}">
                    <a16:creationId xmlns:a16="http://schemas.microsoft.com/office/drawing/2014/main" id="{9E082D10-90B7-41B6-B706-C90373329832}"/>
                  </a:ext>
                </a:extLst>
              </p:cNvPr>
              <p:cNvSpPr>
                <a:spLocks/>
              </p:cNvSpPr>
              <p:nvPr/>
            </p:nvSpPr>
            <p:spPr bwMode="auto">
              <a:xfrm>
                <a:off x="3919183" y="9524012"/>
                <a:ext cx="156832" cy="132436"/>
              </a:xfrm>
              <a:custGeom>
                <a:avLst/>
                <a:gdLst>
                  <a:gd name="T0" fmla="*/ 82 w 90"/>
                  <a:gd name="T1" fmla="*/ 76 h 76"/>
                  <a:gd name="T2" fmla="*/ 78 w 90"/>
                  <a:gd name="T3" fmla="*/ 76 h 76"/>
                  <a:gd name="T4" fmla="*/ 70 w 90"/>
                  <a:gd name="T5" fmla="*/ 76 h 76"/>
                  <a:gd name="T6" fmla="*/ 64 w 90"/>
                  <a:gd name="T7" fmla="*/ 74 h 76"/>
                  <a:gd name="T8" fmla="*/ 60 w 90"/>
                  <a:gd name="T9" fmla="*/ 70 h 76"/>
                  <a:gd name="T10" fmla="*/ 44 w 90"/>
                  <a:gd name="T11" fmla="*/ 70 h 76"/>
                  <a:gd name="T12" fmla="*/ 30 w 90"/>
                  <a:gd name="T13" fmla="*/ 74 h 76"/>
                  <a:gd name="T14" fmla="*/ 22 w 90"/>
                  <a:gd name="T15" fmla="*/ 74 h 76"/>
                  <a:gd name="T16" fmla="*/ 14 w 90"/>
                  <a:gd name="T17" fmla="*/ 76 h 76"/>
                  <a:gd name="T18" fmla="*/ 14 w 90"/>
                  <a:gd name="T19" fmla="*/ 70 h 76"/>
                  <a:gd name="T20" fmla="*/ 22 w 90"/>
                  <a:gd name="T21" fmla="*/ 74 h 76"/>
                  <a:gd name="T22" fmla="*/ 26 w 90"/>
                  <a:gd name="T23" fmla="*/ 74 h 76"/>
                  <a:gd name="T24" fmla="*/ 30 w 90"/>
                  <a:gd name="T25" fmla="*/ 70 h 76"/>
                  <a:gd name="T26" fmla="*/ 30 w 90"/>
                  <a:gd name="T27" fmla="*/ 70 h 76"/>
                  <a:gd name="T28" fmla="*/ 26 w 90"/>
                  <a:gd name="T29" fmla="*/ 70 h 76"/>
                  <a:gd name="T30" fmla="*/ 22 w 90"/>
                  <a:gd name="T31" fmla="*/ 70 h 76"/>
                  <a:gd name="T32" fmla="*/ 14 w 90"/>
                  <a:gd name="T33" fmla="*/ 70 h 76"/>
                  <a:gd name="T34" fmla="*/ 12 w 90"/>
                  <a:gd name="T35" fmla="*/ 74 h 76"/>
                  <a:gd name="T36" fmla="*/ 12 w 90"/>
                  <a:gd name="T37" fmla="*/ 66 h 76"/>
                  <a:gd name="T38" fmla="*/ 26 w 90"/>
                  <a:gd name="T39" fmla="*/ 62 h 76"/>
                  <a:gd name="T40" fmla="*/ 34 w 90"/>
                  <a:gd name="T41" fmla="*/ 58 h 76"/>
                  <a:gd name="T42" fmla="*/ 38 w 90"/>
                  <a:gd name="T43" fmla="*/ 54 h 76"/>
                  <a:gd name="T44" fmla="*/ 42 w 90"/>
                  <a:gd name="T45" fmla="*/ 58 h 76"/>
                  <a:gd name="T46" fmla="*/ 44 w 90"/>
                  <a:gd name="T47" fmla="*/ 62 h 76"/>
                  <a:gd name="T48" fmla="*/ 52 w 90"/>
                  <a:gd name="T49" fmla="*/ 58 h 76"/>
                  <a:gd name="T50" fmla="*/ 56 w 90"/>
                  <a:gd name="T51" fmla="*/ 54 h 76"/>
                  <a:gd name="T52" fmla="*/ 48 w 90"/>
                  <a:gd name="T53" fmla="*/ 54 h 76"/>
                  <a:gd name="T54" fmla="*/ 44 w 90"/>
                  <a:gd name="T55" fmla="*/ 54 h 76"/>
                  <a:gd name="T56" fmla="*/ 42 w 90"/>
                  <a:gd name="T57" fmla="*/ 54 h 76"/>
                  <a:gd name="T58" fmla="*/ 42 w 90"/>
                  <a:gd name="T59" fmla="*/ 52 h 76"/>
                  <a:gd name="T60" fmla="*/ 34 w 90"/>
                  <a:gd name="T61" fmla="*/ 52 h 76"/>
                  <a:gd name="T62" fmla="*/ 30 w 90"/>
                  <a:gd name="T63" fmla="*/ 54 h 76"/>
                  <a:gd name="T64" fmla="*/ 14 w 90"/>
                  <a:gd name="T65" fmla="*/ 54 h 76"/>
                  <a:gd name="T66" fmla="*/ 14 w 90"/>
                  <a:gd name="T67" fmla="*/ 52 h 76"/>
                  <a:gd name="T68" fmla="*/ 14 w 90"/>
                  <a:gd name="T69" fmla="*/ 48 h 76"/>
                  <a:gd name="T70" fmla="*/ 18 w 90"/>
                  <a:gd name="T71" fmla="*/ 44 h 76"/>
                  <a:gd name="T72" fmla="*/ 14 w 90"/>
                  <a:gd name="T73" fmla="*/ 48 h 76"/>
                  <a:gd name="T74" fmla="*/ 12 w 90"/>
                  <a:gd name="T75" fmla="*/ 40 h 76"/>
                  <a:gd name="T76" fmla="*/ 8 w 90"/>
                  <a:gd name="T77" fmla="*/ 36 h 76"/>
                  <a:gd name="T78" fmla="*/ 4 w 90"/>
                  <a:gd name="T79" fmla="*/ 36 h 76"/>
                  <a:gd name="T80" fmla="*/ 8 w 90"/>
                  <a:gd name="T81" fmla="*/ 32 h 76"/>
                  <a:gd name="T82" fmla="*/ 12 w 90"/>
                  <a:gd name="T83" fmla="*/ 22 h 76"/>
                  <a:gd name="T84" fmla="*/ 14 w 90"/>
                  <a:gd name="T85" fmla="*/ 18 h 76"/>
                  <a:gd name="T86" fmla="*/ 18 w 90"/>
                  <a:gd name="T87" fmla="*/ 6 h 76"/>
                  <a:gd name="T88" fmla="*/ 22 w 90"/>
                  <a:gd name="T89" fmla="*/ 2 h 76"/>
                  <a:gd name="T90" fmla="*/ 30 w 90"/>
                  <a:gd name="T91" fmla="*/ 2 h 76"/>
                  <a:gd name="T92" fmla="*/ 38 w 90"/>
                  <a:gd name="T93" fmla="*/ 2 h 76"/>
                  <a:gd name="T94" fmla="*/ 44 w 90"/>
                  <a:gd name="T95" fmla="*/ 2 h 76"/>
                  <a:gd name="T96" fmla="*/ 56 w 90"/>
                  <a:gd name="T97" fmla="*/ 10 h 76"/>
                  <a:gd name="T98" fmla="*/ 60 w 90"/>
                  <a:gd name="T99" fmla="*/ 14 h 76"/>
                  <a:gd name="T100" fmla="*/ 68 w 90"/>
                  <a:gd name="T101" fmla="*/ 26 h 76"/>
                  <a:gd name="T102" fmla="*/ 68 w 90"/>
                  <a:gd name="T103" fmla="*/ 28 h 76"/>
                  <a:gd name="T104" fmla="*/ 74 w 90"/>
                  <a:gd name="T105" fmla="*/ 32 h 76"/>
                  <a:gd name="T106" fmla="*/ 78 w 90"/>
                  <a:gd name="T107" fmla="*/ 40 h 76"/>
                  <a:gd name="T108" fmla="*/ 82 w 90"/>
                  <a:gd name="T109" fmla="*/ 48 h 76"/>
                  <a:gd name="T110" fmla="*/ 78 w 90"/>
                  <a:gd name="T111" fmla="*/ 52 h 76"/>
                  <a:gd name="T112" fmla="*/ 82 w 90"/>
                  <a:gd name="T113" fmla="*/ 58 h 76"/>
                  <a:gd name="T114" fmla="*/ 86 w 90"/>
                  <a:gd name="T115" fmla="*/ 62 h 76"/>
                  <a:gd name="T116" fmla="*/ 90 w 90"/>
                  <a:gd name="T117" fmla="*/ 7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 h="76">
                    <a:moveTo>
                      <a:pt x="90" y="74"/>
                    </a:moveTo>
                    <a:lnTo>
                      <a:pt x="90" y="74"/>
                    </a:lnTo>
                    <a:lnTo>
                      <a:pt x="86" y="74"/>
                    </a:lnTo>
                    <a:lnTo>
                      <a:pt x="86" y="74"/>
                    </a:lnTo>
                    <a:lnTo>
                      <a:pt x="86" y="74"/>
                    </a:lnTo>
                    <a:lnTo>
                      <a:pt x="86" y="74"/>
                    </a:lnTo>
                    <a:lnTo>
                      <a:pt x="86" y="76"/>
                    </a:lnTo>
                    <a:lnTo>
                      <a:pt x="82" y="76"/>
                    </a:lnTo>
                    <a:lnTo>
                      <a:pt x="82" y="76"/>
                    </a:lnTo>
                    <a:lnTo>
                      <a:pt x="82" y="76"/>
                    </a:lnTo>
                    <a:lnTo>
                      <a:pt x="82" y="74"/>
                    </a:lnTo>
                    <a:lnTo>
                      <a:pt x="78" y="74"/>
                    </a:lnTo>
                    <a:lnTo>
                      <a:pt x="78" y="76"/>
                    </a:lnTo>
                    <a:lnTo>
                      <a:pt x="78" y="76"/>
                    </a:lnTo>
                    <a:lnTo>
                      <a:pt x="78" y="76"/>
                    </a:lnTo>
                    <a:lnTo>
                      <a:pt x="78" y="76"/>
                    </a:lnTo>
                    <a:lnTo>
                      <a:pt x="74" y="76"/>
                    </a:lnTo>
                    <a:lnTo>
                      <a:pt x="74" y="76"/>
                    </a:lnTo>
                    <a:lnTo>
                      <a:pt x="74" y="76"/>
                    </a:lnTo>
                    <a:lnTo>
                      <a:pt x="74" y="76"/>
                    </a:lnTo>
                    <a:lnTo>
                      <a:pt x="74" y="74"/>
                    </a:lnTo>
                    <a:lnTo>
                      <a:pt x="74" y="74"/>
                    </a:lnTo>
                    <a:lnTo>
                      <a:pt x="70" y="76"/>
                    </a:lnTo>
                    <a:lnTo>
                      <a:pt x="70" y="76"/>
                    </a:lnTo>
                    <a:lnTo>
                      <a:pt x="70" y="74"/>
                    </a:lnTo>
                    <a:lnTo>
                      <a:pt x="68" y="74"/>
                    </a:lnTo>
                    <a:lnTo>
                      <a:pt x="68" y="74"/>
                    </a:lnTo>
                    <a:lnTo>
                      <a:pt x="68" y="74"/>
                    </a:lnTo>
                    <a:lnTo>
                      <a:pt x="68" y="74"/>
                    </a:lnTo>
                    <a:lnTo>
                      <a:pt x="68" y="74"/>
                    </a:lnTo>
                    <a:lnTo>
                      <a:pt x="68" y="74"/>
                    </a:lnTo>
                    <a:lnTo>
                      <a:pt x="64" y="74"/>
                    </a:lnTo>
                    <a:lnTo>
                      <a:pt x="64" y="74"/>
                    </a:lnTo>
                    <a:lnTo>
                      <a:pt x="64" y="74"/>
                    </a:lnTo>
                    <a:lnTo>
                      <a:pt x="64" y="74"/>
                    </a:lnTo>
                    <a:lnTo>
                      <a:pt x="68" y="74"/>
                    </a:lnTo>
                    <a:lnTo>
                      <a:pt x="64" y="70"/>
                    </a:lnTo>
                    <a:lnTo>
                      <a:pt x="64" y="70"/>
                    </a:lnTo>
                    <a:lnTo>
                      <a:pt x="60" y="70"/>
                    </a:lnTo>
                    <a:lnTo>
                      <a:pt x="60" y="70"/>
                    </a:lnTo>
                    <a:lnTo>
                      <a:pt x="56" y="70"/>
                    </a:lnTo>
                    <a:lnTo>
                      <a:pt x="56" y="70"/>
                    </a:lnTo>
                    <a:lnTo>
                      <a:pt x="52" y="70"/>
                    </a:lnTo>
                    <a:lnTo>
                      <a:pt x="52" y="70"/>
                    </a:lnTo>
                    <a:lnTo>
                      <a:pt x="48" y="70"/>
                    </a:lnTo>
                    <a:lnTo>
                      <a:pt x="48" y="70"/>
                    </a:lnTo>
                    <a:lnTo>
                      <a:pt x="44" y="70"/>
                    </a:lnTo>
                    <a:lnTo>
                      <a:pt x="44" y="70"/>
                    </a:lnTo>
                    <a:lnTo>
                      <a:pt x="42" y="70"/>
                    </a:lnTo>
                    <a:lnTo>
                      <a:pt x="42" y="70"/>
                    </a:lnTo>
                    <a:lnTo>
                      <a:pt x="38" y="70"/>
                    </a:lnTo>
                    <a:lnTo>
                      <a:pt x="34" y="70"/>
                    </a:lnTo>
                    <a:lnTo>
                      <a:pt x="34" y="70"/>
                    </a:lnTo>
                    <a:lnTo>
                      <a:pt x="34" y="74"/>
                    </a:lnTo>
                    <a:lnTo>
                      <a:pt x="30" y="74"/>
                    </a:lnTo>
                    <a:lnTo>
                      <a:pt x="30" y="74"/>
                    </a:lnTo>
                    <a:lnTo>
                      <a:pt x="26" y="74"/>
                    </a:lnTo>
                    <a:lnTo>
                      <a:pt x="26" y="74"/>
                    </a:lnTo>
                    <a:lnTo>
                      <a:pt x="26" y="74"/>
                    </a:lnTo>
                    <a:lnTo>
                      <a:pt x="22" y="74"/>
                    </a:lnTo>
                    <a:lnTo>
                      <a:pt x="22" y="74"/>
                    </a:lnTo>
                    <a:lnTo>
                      <a:pt x="22" y="74"/>
                    </a:lnTo>
                    <a:lnTo>
                      <a:pt x="22" y="74"/>
                    </a:lnTo>
                    <a:lnTo>
                      <a:pt x="22" y="74"/>
                    </a:lnTo>
                    <a:lnTo>
                      <a:pt x="22" y="74"/>
                    </a:lnTo>
                    <a:lnTo>
                      <a:pt x="18" y="74"/>
                    </a:lnTo>
                    <a:lnTo>
                      <a:pt x="18" y="76"/>
                    </a:lnTo>
                    <a:lnTo>
                      <a:pt x="14" y="76"/>
                    </a:lnTo>
                    <a:lnTo>
                      <a:pt x="14" y="76"/>
                    </a:lnTo>
                    <a:lnTo>
                      <a:pt x="14" y="76"/>
                    </a:lnTo>
                    <a:lnTo>
                      <a:pt x="14" y="76"/>
                    </a:lnTo>
                    <a:lnTo>
                      <a:pt x="14" y="76"/>
                    </a:lnTo>
                    <a:lnTo>
                      <a:pt x="14" y="76"/>
                    </a:lnTo>
                    <a:lnTo>
                      <a:pt x="14" y="76"/>
                    </a:lnTo>
                    <a:lnTo>
                      <a:pt x="12" y="74"/>
                    </a:lnTo>
                    <a:lnTo>
                      <a:pt x="12" y="74"/>
                    </a:lnTo>
                    <a:lnTo>
                      <a:pt x="12" y="74"/>
                    </a:lnTo>
                    <a:lnTo>
                      <a:pt x="12" y="74"/>
                    </a:lnTo>
                    <a:lnTo>
                      <a:pt x="12" y="74"/>
                    </a:lnTo>
                    <a:lnTo>
                      <a:pt x="14" y="70"/>
                    </a:lnTo>
                    <a:lnTo>
                      <a:pt x="14" y="74"/>
                    </a:lnTo>
                    <a:lnTo>
                      <a:pt x="18" y="74"/>
                    </a:lnTo>
                    <a:lnTo>
                      <a:pt x="18" y="74"/>
                    </a:lnTo>
                    <a:lnTo>
                      <a:pt x="18" y="74"/>
                    </a:lnTo>
                    <a:lnTo>
                      <a:pt x="18" y="74"/>
                    </a:lnTo>
                    <a:lnTo>
                      <a:pt x="18" y="74"/>
                    </a:lnTo>
                    <a:lnTo>
                      <a:pt x="22" y="74"/>
                    </a:lnTo>
                    <a:lnTo>
                      <a:pt x="22" y="74"/>
                    </a:lnTo>
                    <a:lnTo>
                      <a:pt x="22" y="70"/>
                    </a:lnTo>
                    <a:lnTo>
                      <a:pt x="22" y="70"/>
                    </a:lnTo>
                    <a:lnTo>
                      <a:pt x="22" y="74"/>
                    </a:lnTo>
                    <a:lnTo>
                      <a:pt x="26" y="74"/>
                    </a:lnTo>
                    <a:lnTo>
                      <a:pt x="26" y="74"/>
                    </a:lnTo>
                    <a:lnTo>
                      <a:pt x="26" y="74"/>
                    </a:lnTo>
                    <a:lnTo>
                      <a:pt x="26" y="74"/>
                    </a:lnTo>
                    <a:lnTo>
                      <a:pt x="26" y="74"/>
                    </a:lnTo>
                    <a:lnTo>
                      <a:pt x="26" y="74"/>
                    </a:lnTo>
                    <a:lnTo>
                      <a:pt x="30" y="74"/>
                    </a:lnTo>
                    <a:lnTo>
                      <a:pt x="30" y="74"/>
                    </a:lnTo>
                    <a:lnTo>
                      <a:pt x="30" y="74"/>
                    </a:lnTo>
                    <a:lnTo>
                      <a:pt x="30" y="70"/>
                    </a:lnTo>
                    <a:lnTo>
                      <a:pt x="30" y="70"/>
                    </a:lnTo>
                    <a:lnTo>
                      <a:pt x="30" y="70"/>
                    </a:lnTo>
                    <a:lnTo>
                      <a:pt x="30" y="70"/>
                    </a:lnTo>
                    <a:lnTo>
                      <a:pt x="30" y="70"/>
                    </a:lnTo>
                    <a:lnTo>
                      <a:pt x="34" y="70"/>
                    </a:lnTo>
                    <a:lnTo>
                      <a:pt x="34" y="66"/>
                    </a:lnTo>
                    <a:lnTo>
                      <a:pt x="30" y="66"/>
                    </a:lnTo>
                    <a:lnTo>
                      <a:pt x="30" y="70"/>
                    </a:lnTo>
                    <a:lnTo>
                      <a:pt x="30" y="70"/>
                    </a:lnTo>
                    <a:lnTo>
                      <a:pt x="30" y="70"/>
                    </a:lnTo>
                    <a:lnTo>
                      <a:pt x="30" y="70"/>
                    </a:lnTo>
                    <a:lnTo>
                      <a:pt x="30" y="70"/>
                    </a:lnTo>
                    <a:lnTo>
                      <a:pt x="30" y="70"/>
                    </a:lnTo>
                    <a:lnTo>
                      <a:pt x="30" y="74"/>
                    </a:lnTo>
                    <a:lnTo>
                      <a:pt x="30" y="74"/>
                    </a:lnTo>
                    <a:lnTo>
                      <a:pt x="30" y="74"/>
                    </a:lnTo>
                    <a:lnTo>
                      <a:pt x="30" y="74"/>
                    </a:lnTo>
                    <a:lnTo>
                      <a:pt x="26" y="70"/>
                    </a:lnTo>
                    <a:lnTo>
                      <a:pt x="26" y="70"/>
                    </a:lnTo>
                    <a:lnTo>
                      <a:pt x="26" y="74"/>
                    </a:lnTo>
                    <a:lnTo>
                      <a:pt x="26" y="74"/>
                    </a:lnTo>
                    <a:lnTo>
                      <a:pt x="22" y="70"/>
                    </a:lnTo>
                    <a:lnTo>
                      <a:pt x="22" y="70"/>
                    </a:lnTo>
                    <a:lnTo>
                      <a:pt x="22" y="70"/>
                    </a:lnTo>
                    <a:lnTo>
                      <a:pt x="22" y="70"/>
                    </a:lnTo>
                    <a:lnTo>
                      <a:pt x="22" y="70"/>
                    </a:lnTo>
                    <a:lnTo>
                      <a:pt x="22" y="70"/>
                    </a:lnTo>
                    <a:lnTo>
                      <a:pt x="22" y="74"/>
                    </a:lnTo>
                    <a:lnTo>
                      <a:pt x="22" y="70"/>
                    </a:lnTo>
                    <a:lnTo>
                      <a:pt x="18" y="74"/>
                    </a:lnTo>
                    <a:lnTo>
                      <a:pt x="18" y="74"/>
                    </a:lnTo>
                    <a:lnTo>
                      <a:pt x="18" y="74"/>
                    </a:lnTo>
                    <a:lnTo>
                      <a:pt x="18" y="74"/>
                    </a:lnTo>
                    <a:lnTo>
                      <a:pt x="18" y="74"/>
                    </a:lnTo>
                    <a:lnTo>
                      <a:pt x="14" y="70"/>
                    </a:lnTo>
                    <a:lnTo>
                      <a:pt x="14" y="70"/>
                    </a:lnTo>
                    <a:lnTo>
                      <a:pt x="14" y="70"/>
                    </a:lnTo>
                    <a:lnTo>
                      <a:pt x="14" y="70"/>
                    </a:lnTo>
                    <a:lnTo>
                      <a:pt x="14" y="70"/>
                    </a:lnTo>
                    <a:lnTo>
                      <a:pt x="14" y="70"/>
                    </a:lnTo>
                    <a:lnTo>
                      <a:pt x="14" y="70"/>
                    </a:lnTo>
                    <a:lnTo>
                      <a:pt x="14" y="74"/>
                    </a:lnTo>
                    <a:lnTo>
                      <a:pt x="12" y="74"/>
                    </a:lnTo>
                    <a:lnTo>
                      <a:pt x="12" y="74"/>
                    </a:lnTo>
                    <a:lnTo>
                      <a:pt x="12" y="70"/>
                    </a:lnTo>
                    <a:lnTo>
                      <a:pt x="12" y="70"/>
                    </a:lnTo>
                    <a:lnTo>
                      <a:pt x="12" y="66"/>
                    </a:lnTo>
                    <a:lnTo>
                      <a:pt x="12" y="66"/>
                    </a:lnTo>
                    <a:lnTo>
                      <a:pt x="12" y="66"/>
                    </a:lnTo>
                    <a:lnTo>
                      <a:pt x="12" y="66"/>
                    </a:lnTo>
                    <a:lnTo>
                      <a:pt x="12" y="66"/>
                    </a:lnTo>
                    <a:lnTo>
                      <a:pt x="12" y="62"/>
                    </a:lnTo>
                    <a:lnTo>
                      <a:pt x="12" y="62"/>
                    </a:lnTo>
                    <a:lnTo>
                      <a:pt x="14" y="62"/>
                    </a:lnTo>
                    <a:lnTo>
                      <a:pt x="14" y="62"/>
                    </a:lnTo>
                    <a:lnTo>
                      <a:pt x="22" y="62"/>
                    </a:lnTo>
                    <a:lnTo>
                      <a:pt x="26" y="62"/>
                    </a:lnTo>
                    <a:lnTo>
                      <a:pt x="26" y="62"/>
                    </a:lnTo>
                    <a:lnTo>
                      <a:pt x="26" y="62"/>
                    </a:lnTo>
                    <a:lnTo>
                      <a:pt x="26" y="62"/>
                    </a:lnTo>
                    <a:lnTo>
                      <a:pt x="26" y="58"/>
                    </a:lnTo>
                    <a:lnTo>
                      <a:pt x="30" y="58"/>
                    </a:lnTo>
                    <a:lnTo>
                      <a:pt x="34" y="58"/>
                    </a:lnTo>
                    <a:lnTo>
                      <a:pt x="34" y="58"/>
                    </a:lnTo>
                    <a:lnTo>
                      <a:pt x="34" y="58"/>
                    </a:lnTo>
                    <a:lnTo>
                      <a:pt x="34" y="58"/>
                    </a:lnTo>
                    <a:lnTo>
                      <a:pt x="34" y="58"/>
                    </a:lnTo>
                    <a:lnTo>
                      <a:pt x="34" y="58"/>
                    </a:lnTo>
                    <a:lnTo>
                      <a:pt x="34" y="58"/>
                    </a:lnTo>
                    <a:lnTo>
                      <a:pt x="34" y="58"/>
                    </a:lnTo>
                    <a:lnTo>
                      <a:pt x="34" y="54"/>
                    </a:lnTo>
                    <a:lnTo>
                      <a:pt x="34" y="54"/>
                    </a:lnTo>
                    <a:lnTo>
                      <a:pt x="34" y="54"/>
                    </a:lnTo>
                    <a:lnTo>
                      <a:pt x="38" y="54"/>
                    </a:lnTo>
                    <a:lnTo>
                      <a:pt x="38" y="54"/>
                    </a:lnTo>
                    <a:lnTo>
                      <a:pt x="38" y="54"/>
                    </a:lnTo>
                    <a:lnTo>
                      <a:pt x="38" y="54"/>
                    </a:lnTo>
                    <a:lnTo>
                      <a:pt x="38" y="54"/>
                    </a:lnTo>
                    <a:lnTo>
                      <a:pt x="38" y="54"/>
                    </a:lnTo>
                    <a:lnTo>
                      <a:pt x="38" y="58"/>
                    </a:lnTo>
                    <a:lnTo>
                      <a:pt x="38" y="58"/>
                    </a:lnTo>
                    <a:lnTo>
                      <a:pt x="42" y="58"/>
                    </a:lnTo>
                    <a:lnTo>
                      <a:pt x="42" y="58"/>
                    </a:lnTo>
                    <a:lnTo>
                      <a:pt x="42" y="58"/>
                    </a:lnTo>
                    <a:lnTo>
                      <a:pt x="42" y="58"/>
                    </a:lnTo>
                    <a:lnTo>
                      <a:pt x="42" y="58"/>
                    </a:lnTo>
                    <a:lnTo>
                      <a:pt x="42" y="58"/>
                    </a:lnTo>
                    <a:lnTo>
                      <a:pt x="42" y="58"/>
                    </a:lnTo>
                    <a:lnTo>
                      <a:pt x="44" y="58"/>
                    </a:lnTo>
                    <a:lnTo>
                      <a:pt x="44" y="58"/>
                    </a:lnTo>
                    <a:lnTo>
                      <a:pt x="44" y="62"/>
                    </a:lnTo>
                    <a:lnTo>
                      <a:pt x="48" y="62"/>
                    </a:lnTo>
                    <a:lnTo>
                      <a:pt x="48" y="62"/>
                    </a:lnTo>
                    <a:lnTo>
                      <a:pt x="48" y="62"/>
                    </a:lnTo>
                    <a:lnTo>
                      <a:pt x="48" y="62"/>
                    </a:lnTo>
                    <a:lnTo>
                      <a:pt x="48" y="58"/>
                    </a:lnTo>
                    <a:lnTo>
                      <a:pt x="52" y="58"/>
                    </a:lnTo>
                    <a:lnTo>
                      <a:pt x="52" y="58"/>
                    </a:lnTo>
                    <a:lnTo>
                      <a:pt x="52" y="58"/>
                    </a:lnTo>
                    <a:lnTo>
                      <a:pt x="52" y="58"/>
                    </a:lnTo>
                    <a:lnTo>
                      <a:pt x="52" y="58"/>
                    </a:lnTo>
                    <a:lnTo>
                      <a:pt x="52" y="58"/>
                    </a:lnTo>
                    <a:lnTo>
                      <a:pt x="56" y="58"/>
                    </a:lnTo>
                    <a:lnTo>
                      <a:pt x="56" y="58"/>
                    </a:lnTo>
                    <a:lnTo>
                      <a:pt x="56" y="58"/>
                    </a:lnTo>
                    <a:lnTo>
                      <a:pt x="56" y="58"/>
                    </a:lnTo>
                    <a:lnTo>
                      <a:pt x="56" y="54"/>
                    </a:lnTo>
                    <a:lnTo>
                      <a:pt x="52" y="54"/>
                    </a:lnTo>
                    <a:lnTo>
                      <a:pt x="52" y="54"/>
                    </a:lnTo>
                    <a:lnTo>
                      <a:pt x="52" y="54"/>
                    </a:lnTo>
                    <a:lnTo>
                      <a:pt x="52" y="54"/>
                    </a:lnTo>
                    <a:lnTo>
                      <a:pt x="52" y="54"/>
                    </a:lnTo>
                    <a:lnTo>
                      <a:pt x="52" y="54"/>
                    </a:lnTo>
                    <a:lnTo>
                      <a:pt x="48" y="54"/>
                    </a:lnTo>
                    <a:lnTo>
                      <a:pt x="48" y="54"/>
                    </a:lnTo>
                    <a:lnTo>
                      <a:pt x="48" y="54"/>
                    </a:lnTo>
                    <a:lnTo>
                      <a:pt x="48" y="54"/>
                    </a:lnTo>
                    <a:lnTo>
                      <a:pt x="48" y="58"/>
                    </a:lnTo>
                    <a:lnTo>
                      <a:pt x="44" y="58"/>
                    </a:lnTo>
                    <a:lnTo>
                      <a:pt x="44" y="54"/>
                    </a:lnTo>
                    <a:lnTo>
                      <a:pt x="44" y="54"/>
                    </a:lnTo>
                    <a:lnTo>
                      <a:pt x="44" y="54"/>
                    </a:lnTo>
                    <a:lnTo>
                      <a:pt x="44" y="54"/>
                    </a:lnTo>
                    <a:lnTo>
                      <a:pt x="44" y="54"/>
                    </a:lnTo>
                    <a:lnTo>
                      <a:pt x="44" y="54"/>
                    </a:lnTo>
                    <a:lnTo>
                      <a:pt x="44" y="54"/>
                    </a:lnTo>
                    <a:lnTo>
                      <a:pt x="44" y="54"/>
                    </a:lnTo>
                    <a:lnTo>
                      <a:pt x="44" y="54"/>
                    </a:lnTo>
                    <a:lnTo>
                      <a:pt x="44" y="54"/>
                    </a:lnTo>
                    <a:lnTo>
                      <a:pt x="44" y="54"/>
                    </a:lnTo>
                    <a:lnTo>
                      <a:pt x="42" y="54"/>
                    </a:lnTo>
                    <a:lnTo>
                      <a:pt x="42" y="54"/>
                    </a:lnTo>
                    <a:lnTo>
                      <a:pt x="42" y="54"/>
                    </a:lnTo>
                    <a:lnTo>
                      <a:pt x="42" y="54"/>
                    </a:lnTo>
                    <a:lnTo>
                      <a:pt x="42" y="54"/>
                    </a:lnTo>
                    <a:lnTo>
                      <a:pt x="42" y="54"/>
                    </a:lnTo>
                    <a:lnTo>
                      <a:pt x="42" y="52"/>
                    </a:lnTo>
                    <a:lnTo>
                      <a:pt x="42" y="52"/>
                    </a:lnTo>
                    <a:lnTo>
                      <a:pt x="42" y="52"/>
                    </a:lnTo>
                    <a:lnTo>
                      <a:pt x="42" y="52"/>
                    </a:lnTo>
                    <a:lnTo>
                      <a:pt x="42" y="52"/>
                    </a:lnTo>
                    <a:lnTo>
                      <a:pt x="42" y="52"/>
                    </a:lnTo>
                    <a:lnTo>
                      <a:pt x="38" y="52"/>
                    </a:lnTo>
                    <a:lnTo>
                      <a:pt x="38" y="52"/>
                    </a:lnTo>
                    <a:lnTo>
                      <a:pt x="34" y="52"/>
                    </a:lnTo>
                    <a:lnTo>
                      <a:pt x="34" y="52"/>
                    </a:lnTo>
                    <a:lnTo>
                      <a:pt x="34" y="52"/>
                    </a:lnTo>
                    <a:lnTo>
                      <a:pt x="34" y="52"/>
                    </a:lnTo>
                    <a:lnTo>
                      <a:pt x="34" y="52"/>
                    </a:lnTo>
                    <a:lnTo>
                      <a:pt x="34" y="52"/>
                    </a:lnTo>
                    <a:lnTo>
                      <a:pt x="34" y="52"/>
                    </a:lnTo>
                    <a:lnTo>
                      <a:pt x="30" y="52"/>
                    </a:lnTo>
                    <a:lnTo>
                      <a:pt x="30" y="52"/>
                    </a:lnTo>
                    <a:lnTo>
                      <a:pt x="30" y="52"/>
                    </a:lnTo>
                    <a:lnTo>
                      <a:pt x="30" y="54"/>
                    </a:lnTo>
                    <a:lnTo>
                      <a:pt x="30" y="54"/>
                    </a:lnTo>
                    <a:lnTo>
                      <a:pt x="30" y="54"/>
                    </a:lnTo>
                    <a:lnTo>
                      <a:pt x="30" y="54"/>
                    </a:lnTo>
                    <a:lnTo>
                      <a:pt x="30" y="54"/>
                    </a:lnTo>
                    <a:lnTo>
                      <a:pt x="26" y="54"/>
                    </a:lnTo>
                    <a:lnTo>
                      <a:pt x="22" y="54"/>
                    </a:lnTo>
                    <a:lnTo>
                      <a:pt x="22" y="54"/>
                    </a:lnTo>
                    <a:lnTo>
                      <a:pt x="14" y="54"/>
                    </a:lnTo>
                    <a:lnTo>
                      <a:pt x="14" y="54"/>
                    </a:lnTo>
                    <a:lnTo>
                      <a:pt x="14" y="52"/>
                    </a:lnTo>
                    <a:lnTo>
                      <a:pt x="14" y="52"/>
                    </a:lnTo>
                    <a:lnTo>
                      <a:pt x="14" y="52"/>
                    </a:lnTo>
                    <a:lnTo>
                      <a:pt x="14" y="52"/>
                    </a:lnTo>
                    <a:lnTo>
                      <a:pt x="14" y="52"/>
                    </a:lnTo>
                    <a:lnTo>
                      <a:pt x="14" y="52"/>
                    </a:lnTo>
                    <a:lnTo>
                      <a:pt x="14" y="52"/>
                    </a:lnTo>
                    <a:lnTo>
                      <a:pt x="14" y="52"/>
                    </a:lnTo>
                    <a:lnTo>
                      <a:pt x="14" y="48"/>
                    </a:lnTo>
                    <a:lnTo>
                      <a:pt x="14" y="52"/>
                    </a:lnTo>
                    <a:lnTo>
                      <a:pt x="14" y="52"/>
                    </a:lnTo>
                    <a:lnTo>
                      <a:pt x="12" y="52"/>
                    </a:lnTo>
                    <a:lnTo>
                      <a:pt x="12" y="52"/>
                    </a:lnTo>
                    <a:lnTo>
                      <a:pt x="12" y="48"/>
                    </a:lnTo>
                    <a:lnTo>
                      <a:pt x="14" y="48"/>
                    </a:lnTo>
                    <a:lnTo>
                      <a:pt x="14" y="48"/>
                    </a:lnTo>
                    <a:lnTo>
                      <a:pt x="14" y="48"/>
                    </a:lnTo>
                    <a:lnTo>
                      <a:pt x="14" y="48"/>
                    </a:lnTo>
                    <a:lnTo>
                      <a:pt x="14" y="48"/>
                    </a:lnTo>
                    <a:lnTo>
                      <a:pt x="14" y="48"/>
                    </a:lnTo>
                    <a:lnTo>
                      <a:pt x="14" y="48"/>
                    </a:lnTo>
                    <a:lnTo>
                      <a:pt x="14" y="48"/>
                    </a:lnTo>
                    <a:lnTo>
                      <a:pt x="18" y="44"/>
                    </a:lnTo>
                    <a:lnTo>
                      <a:pt x="18" y="44"/>
                    </a:lnTo>
                    <a:lnTo>
                      <a:pt x="18" y="44"/>
                    </a:lnTo>
                    <a:lnTo>
                      <a:pt x="18" y="44"/>
                    </a:lnTo>
                    <a:lnTo>
                      <a:pt x="18" y="44"/>
                    </a:lnTo>
                    <a:lnTo>
                      <a:pt x="14" y="44"/>
                    </a:lnTo>
                    <a:lnTo>
                      <a:pt x="14" y="48"/>
                    </a:lnTo>
                    <a:lnTo>
                      <a:pt x="14" y="48"/>
                    </a:lnTo>
                    <a:lnTo>
                      <a:pt x="14" y="48"/>
                    </a:lnTo>
                    <a:lnTo>
                      <a:pt x="14" y="48"/>
                    </a:lnTo>
                    <a:lnTo>
                      <a:pt x="12" y="48"/>
                    </a:lnTo>
                    <a:lnTo>
                      <a:pt x="12" y="48"/>
                    </a:lnTo>
                    <a:lnTo>
                      <a:pt x="12" y="44"/>
                    </a:lnTo>
                    <a:lnTo>
                      <a:pt x="12" y="44"/>
                    </a:lnTo>
                    <a:lnTo>
                      <a:pt x="12" y="44"/>
                    </a:lnTo>
                    <a:lnTo>
                      <a:pt x="12" y="44"/>
                    </a:lnTo>
                    <a:lnTo>
                      <a:pt x="12" y="40"/>
                    </a:lnTo>
                    <a:lnTo>
                      <a:pt x="12" y="40"/>
                    </a:lnTo>
                    <a:lnTo>
                      <a:pt x="8" y="40"/>
                    </a:lnTo>
                    <a:lnTo>
                      <a:pt x="8" y="40"/>
                    </a:lnTo>
                    <a:lnTo>
                      <a:pt x="8" y="40"/>
                    </a:lnTo>
                    <a:lnTo>
                      <a:pt x="8" y="40"/>
                    </a:lnTo>
                    <a:lnTo>
                      <a:pt x="8" y="40"/>
                    </a:lnTo>
                    <a:lnTo>
                      <a:pt x="8" y="36"/>
                    </a:lnTo>
                    <a:lnTo>
                      <a:pt x="8" y="36"/>
                    </a:lnTo>
                    <a:lnTo>
                      <a:pt x="8" y="36"/>
                    </a:lnTo>
                    <a:lnTo>
                      <a:pt x="8" y="36"/>
                    </a:lnTo>
                    <a:lnTo>
                      <a:pt x="8" y="36"/>
                    </a:lnTo>
                    <a:lnTo>
                      <a:pt x="4" y="36"/>
                    </a:lnTo>
                    <a:lnTo>
                      <a:pt x="4" y="36"/>
                    </a:lnTo>
                    <a:lnTo>
                      <a:pt x="4" y="36"/>
                    </a:lnTo>
                    <a:lnTo>
                      <a:pt x="4" y="36"/>
                    </a:lnTo>
                    <a:lnTo>
                      <a:pt x="4" y="36"/>
                    </a:lnTo>
                    <a:lnTo>
                      <a:pt x="4" y="36"/>
                    </a:lnTo>
                    <a:lnTo>
                      <a:pt x="0" y="36"/>
                    </a:lnTo>
                    <a:lnTo>
                      <a:pt x="4" y="32"/>
                    </a:lnTo>
                    <a:lnTo>
                      <a:pt x="4" y="32"/>
                    </a:lnTo>
                    <a:lnTo>
                      <a:pt x="4" y="32"/>
                    </a:lnTo>
                    <a:lnTo>
                      <a:pt x="4" y="32"/>
                    </a:lnTo>
                    <a:lnTo>
                      <a:pt x="8" y="32"/>
                    </a:lnTo>
                    <a:lnTo>
                      <a:pt x="8" y="32"/>
                    </a:lnTo>
                    <a:lnTo>
                      <a:pt x="8" y="32"/>
                    </a:lnTo>
                    <a:lnTo>
                      <a:pt x="8" y="32"/>
                    </a:lnTo>
                    <a:lnTo>
                      <a:pt x="8" y="32"/>
                    </a:lnTo>
                    <a:lnTo>
                      <a:pt x="12" y="28"/>
                    </a:lnTo>
                    <a:lnTo>
                      <a:pt x="12" y="26"/>
                    </a:lnTo>
                    <a:lnTo>
                      <a:pt x="12" y="26"/>
                    </a:lnTo>
                    <a:lnTo>
                      <a:pt x="12" y="26"/>
                    </a:lnTo>
                    <a:lnTo>
                      <a:pt x="12" y="22"/>
                    </a:lnTo>
                    <a:lnTo>
                      <a:pt x="12" y="22"/>
                    </a:lnTo>
                    <a:lnTo>
                      <a:pt x="14" y="22"/>
                    </a:lnTo>
                    <a:lnTo>
                      <a:pt x="14" y="22"/>
                    </a:lnTo>
                    <a:lnTo>
                      <a:pt x="14" y="22"/>
                    </a:lnTo>
                    <a:lnTo>
                      <a:pt x="14" y="22"/>
                    </a:lnTo>
                    <a:lnTo>
                      <a:pt x="14" y="18"/>
                    </a:lnTo>
                    <a:lnTo>
                      <a:pt x="14" y="18"/>
                    </a:lnTo>
                    <a:lnTo>
                      <a:pt x="14" y="18"/>
                    </a:lnTo>
                    <a:lnTo>
                      <a:pt x="14" y="18"/>
                    </a:lnTo>
                    <a:lnTo>
                      <a:pt x="14" y="14"/>
                    </a:lnTo>
                    <a:lnTo>
                      <a:pt x="14" y="10"/>
                    </a:lnTo>
                    <a:lnTo>
                      <a:pt x="14" y="10"/>
                    </a:lnTo>
                    <a:lnTo>
                      <a:pt x="18" y="10"/>
                    </a:lnTo>
                    <a:lnTo>
                      <a:pt x="18" y="6"/>
                    </a:lnTo>
                    <a:lnTo>
                      <a:pt x="18" y="6"/>
                    </a:lnTo>
                    <a:lnTo>
                      <a:pt x="18" y="6"/>
                    </a:lnTo>
                    <a:lnTo>
                      <a:pt x="18" y="6"/>
                    </a:lnTo>
                    <a:lnTo>
                      <a:pt x="18" y="2"/>
                    </a:lnTo>
                    <a:lnTo>
                      <a:pt x="18" y="2"/>
                    </a:lnTo>
                    <a:lnTo>
                      <a:pt x="22" y="2"/>
                    </a:lnTo>
                    <a:lnTo>
                      <a:pt x="22" y="2"/>
                    </a:lnTo>
                    <a:lnTo>
                      <a:pt x="22" y="2"/>
                    </a:lnTo>
                    <a:lnTo>
                      <a:pt x="22" y="2"/>
                    </a:lnTo>
                    <a:lnTo>
                      <a:pt x="22" y="2"/>
                    </a:lnTo>
                    <a:lnTo>
                      <a:pt x="26" y="2"/>
                    </a:lnTo>
                    <a:lnTo>
                      <a:pt x="26" y="2"/>
                    </a:lnTo>
                    <a:lnTo>
                      <a:pt x="26" y="2"/>
                    </a:lnTo>
                    <a:lnTo>
                      <a:pt x="26" y="2"/>
                    </a:lnTo>
                    <a:lnTo>
                      <a:pt x="26" y="2"/>
                    </a:lnTo>
                    <a:lnTo>
                      <a:pt x="30" y="2"/>
                    </a:lnTo>
                    <a:lnTo>
                      <a:pt x="30" y="2"/>
                    </a:lnTo>
                    <a:lnTo>
                      <a:pt x="30" y="2"/>
                    </a:lnTo>
                    <a:lnTo>
                      <a:pt x="30" y="2"/>
                    </a:lnTo>
                    <a:lnTo>
                      <a:pt x="34" y="2"/>
                    </a:lnTo>
                    <a:lnTo>
                      <a:pt x="34" y="2"/>
                    </a:lnTo>
                    <a:lnTo>
                      <a:pt x="38" y="2"/>
                    </a:lnTo>
                    <a:lnTo>
                      <a:pt x="38" y="2"/>
                    </a:lnTo>
                    <a:lnTo>
                      <a:pt x="38" y="2"/>
                    </a:lnTo>
                    <a:lnTo>
                      <a:pt x="38" y="0"/>
                    </a:lnTo>
                    <a:lnTo>
                      <a:pt x="38" y="2"/>
                    </a:lnTo>
                    <a:lnTo>
                      <a:pt x="38" y="2"/>
                    </a:lnTo>
                    <a:lnTo>
                      <a:pt x="38" y="2"/>
                    </a:lnTo>
                    <a:lnTo>
                      <a:pt x="38" y="2"/>
                    </a:lnTo>
                    <a:lnTo>
                      <a:pt x="42" y="2"/>
                    </a:lnTo>
                    <a:lnTo>
                      <a:pt x="42" y="2"/>
                    </a:lnTo>
                    <a:lnTo>
                      <a:pt x="42" y="2"/>
                    </a:lnTo>
                    <a:lnTo>
                      <a:pt x="44" y="2"/>
                    </a:lnTo>
                    <a:lnTo>
                      <a:pt x="44" y="2"/>
                    </a:lnTo>
                    <a:lnTo>
                      <a:pt x="44" y="2"/>
                    </a:lnTo>
                    <a:lnTo>
                      <a:pt x="48" y="2"/>
                    </a:lnTo>
                    <a:lnTo>
                      <a:pt x="48" y="2"/>
                    </a:lnTo>
                    <a:lnTo>
                      <a:pt x="52" y="6"/>
                    </a:lnTo>
                    <a:lnTo>
                      <a:pt x="52" y="6"/>
                    </a:lnTo>
                    <a:lnTo>
                      <a:pt x="52" y="10"/>
                    </a:lnTo>
                    <a:lnTo>
                      <a:pt x="56" y="10"/>
                    </a:lnTo>
                    <a:lnTo>
                      <a:pt x="56" y="10"/>
                    </a:lnTo>
                    <a:lnTo>
                      <a:pt x="56" y="10"/>
                    </a:lnTo>
                    <a:lnTo>
                      <a:pt x="56" y="10"/>
                    </a:lnTo>
                    <a:lnTo>
                      <a:pt x="56" y="10"/>
                    </a:lnTo>
                    <a:lnTo>
                      <a:pt x="56" y="10"/>
                    </a:lnTo>
                    <a:lnTo>
                      <a:pt x="56" y="10"/>
                    </a:lnTo>
                    <a:lnTo>
                      <a:pt x="60" y="10"/>
                    </a:lnTo>
                    <a:lnTo>
                      <a:pt x="60" y="10"/>
                    </a:lnTo>
                    <a:lnTo>
                      <a:pt x="60" y="14"/>
                    </a:lnTo>
                    <a:lnTo>
                      <a:pt x="64" y="18"/>
                    </a:lnTo>
                    <a:lnTo>
                      <a:pt x="64" y="18"/>
                    </a:lnTo>
                    <a:lnTo>
                      <a:pt x="64" y="22"/>
                    </a:lnTo>
                    <a:lnTo>
                      <a:pt x="64" y="22"/>
                    </a:lnTo>
                    <a:lnTo>
                      <a:pt x="64" y="22"/>
                    </a:lnTo>
                    <a:lnTo>
                      <a:pt x="68" y="22"/>
                    </a:lnTo>
                    <a:lnTo>
                      <a:pt x="68" y="26"/>
                    </a:lnTo>
                    <a:lnTo>
                      <a:pt x="68" y="26"/>
                    </a:lnTo>
                    <a:lnTo>
                      <a:pt x="68" y="26"/>
                    </a:lnTo>
                    <a:lnTo>
                      <a:pt x="68" y="26"/>
                    </a:lnTo>
                    <a:lnTo>
                      <a:pt x="68" y="26"/>
                    </a:lnTo>
                    <a:lnTo>
                      <a:pt x="68" y="26"/>
                    </a:lnTo>
                    <a:lnTo>
                      <a:pt x="68" y="26"/>
                    </a:lnTo>
                    <a:lnTo>
                      <a:pt x="68" y="26"/>
                    </a:lnTo>
                    <a:lnTo>
                      <a:pt x="68" y="26"/>
                    </a:lnTo>
                    <a:lnTo>
                      <a:pt x="68" y="28"/>
                    </a:lnTo>
                    <a:lnTo>
                      <a:pt x="70" y="28"/>
                    </a:lnTo>
                    <a:lnTo>
                      <a:pt x="70" y="28"/>
                    </a:lnTo>
                    <a:lnTo>
                      <a:pt x="70" y="28"/>
                    </a:lnTo>
                    <a:lnTo>
                      <a:pt x="70" y="28"/>
                    </a:lnTo>
                    <a:lnTo>
                      <a:pt x="74" y="28"/>
                    </a:lnTo>
                    <a:lnTo>
                      <a:pt x="74" y="32"/>
                    </a:lnTo>
                    <a:lnTo>
                      <a:pt x="74" y="32"/>
                    </a:lnTo>
                    <a:lnTo>
                      <a:pt x="74" y="32"/>
                    </a:lnTo>
                    <a:lnTo>
                      <a:pt x="74" y="32"/>
                    </a:lnTo>
                    <a:lnTo>
                      <a:pt x="78" y="32"/>
                    </a:lnTo>
                    <a:lnTo>
                      <a:pt x="78" y="36"/>
                    </a:lnTo>
                    <a:lnTo>
                      <a:pt x="78" y="36"/>
                    </a:lnTo>
                    <a:lnTo>
                      <a:pt x="78" y="40"/>
                    </a:lnTo>
                    <a:lnTo>
                      <a:pt x="78" y="40"/>
                    </a:lnTo>
                    <a:lnTo>
                      <a:pt x="78" y="40"/>
                    </a:lnTo>
                    <a:lnTo>
                      <a:pt x="78" y="40"/>
                    </a:lnTo>
                    <a:lnTo>
                      <a:pt x="78" y="44"/>
                    </a:lnTo>
                    <a:lnTo>
                      <a:pt x="82" y="44"/>
                    </a:lnTo>
                    <a:lnTo>
                      <a:pt x="82" y="44"/>
                    </a:lnTo>
                    <a:lnTo>
                      <a:pt x="78" y="48"/>
                    </a:lnTo>
                    <a:lnTo>
                      <a:pt x="78" y="48"/>
                    </a:lnTo>
                    <a:lnTo>
                      <a:pt x="78" y="48"/>
                    </a:lnTo>
                    <a:lnTo>
                      <a:pt x="82" y="48"/>
                    </a:lnTo>
                    <a:lnTo>
                      <a:pt x="82" y="48"/>
                    </a:lnTo>
                    <a:lnTo>
                      <a:pt x="82" y="48"/>
                    </a:lnTo>
                    <a:lnTo>
                      <a:pt x="82" y="52"/>
                    </a:lnTo>
                    <a:lnTo>
                      <a:pt x="82" y="52"/>
                    </a:lnTo>
                    <a:lnTo>
                      <a:pt x="82" y="52"/>
                    </a:lnTo>
                    <a:lnTo>
                      <a:pt x="82" y="52"/>
                    </a:lnTo>
                    <a:lnTo>
                      <a:pt x="82" y="52"/>
                    </a:lnTo>
                    <a:lnTo>
                      <a:pt x="82" y="52"/>
                    </a:lnTo>
                    <a:lnTo>
                      <a:pt x="78" y="52"/>
                    </a:lnTo>
                    <a:lnTo>
                      <a:pt x="78" y="52"/>
                    </a:lnTo>
                    <a:lnTo>
                      <a:pt x="78" y="52"/>
                    </a:lnTo>
                    <a:lnTo>
                      <a:pt x="78" y="54"/>
                    </a:lnTo>
                    <a:lnTo>
                      <a:pt x="78" y="54"/>
                    </a:lnTo>
                    <a:lnTo>
                      <a:pt x="78" y="54"/>
                    </a:lnTo>
                    <a:lnTo>
                      <a:pt x="82" y="54"/>
                    </a:lnTo>
                    <a:lnTo>
                      <a:pt x="82" y="58"/>
                    </a:lnTo>
                    <a:lnTo>
                      <a:pt x="82" y="58"/>
                    </a:lnTo>
                    <a:lnTo>
                      <a:pt x="82" y="58"/>
                    </a:lnTo>
                    <a:lnTo>
                      <a:pt x="82" y="58"/>
                    </a:lnTo>
                    <a:lnTo>
                      <a:pt x="82" y="58"/>
                    </a:lnTo>
                    <a:lnTo>
                      <a:pt x="86" y="58"/>
                    </a:lnTo>
                    <a:lnTo>
                      <a:pt x="86" y="58"/>
                    </a:lnTo>
                    <a:lnTo>
                      <a:pt x="86" y="58"/>
                    </a:lnTo>
                    <a:lnTo>
                      <a:pt x="86" y="58"/>
                    </a:lnTo>
                    <a:lnTo>
                      <a:pt x="86" y="62"/>
                    </a:lnTo>
                    <a:lnTo>
                      <a:pt x="86" y="62"/>
                    </a:lnTo>
                    <a:lnTo>
                      <a:pt x="86" y="62"/>
                    </a:lnTo>
                    <a:lnTo>
                      <a:pt x="86" y="62"/>
                    </a:lnTo>
                    <a:lnTo>
                      <a:pt x="90" y="62"/>
                    </a:lnTo>
                    <a:lnTo>
                      <a:pt x="90" y="66"/>
                    </a:lnTo>
                    <a:lnTo>
                      <a:pt x="90" y="66"/>
                    </a:lnTo>
                    <a:lnTo>
                      <a:pt x="90" y="66"/>
                    </a:lnTo>
                    <a:lnTo>
                      <a:pt x="90" y="70"/>
                    </a:lnTo>
                    <a:lnTo>
                      <a:pt x="90" y="74"/>
                    </a:lnTo>
                    <a:lnTo>
                      <a:pt x="90" y="74"/>
                    </a:lnTo>
                    <a:lnTo>
                      <a:pt x="90" y="74"/>
                    </a:lnTo>
                    <a:lnTo>
                      <a:pt x="90" y="74"/>
                    </a:lnTo>
                    <a:lnTo>
                      <a:pt x="90" y="74"/>
                    </a:lnTo>
                    <a:lnTo>
                      <a:pt x="90" y="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59" name="Freeform 166">
                <a:extLst>
                  <a:ext uri="{FF2B5EF4-FFF2-40B4-BE49-F238E27FC236}">
                    <a16:creationId xmlns:a16="http://schemas.microsoft.com/office/drawing/2014/main" id="{4774F447-8E4A-476F-BEDC-00C906D684E8}"/>
                  </a:ext>
                </a:extLst>
              </p:cNvPr>
              <p:cNvSpPr>
                <a:spLocks noEditPoints="1"/>
              </p:cNvSpPr>
              <p:nvPr/>
            </p:nvSpPr>
            <p:spPr bwMode="auto">
              <a:xfrm>
                <a:off x="5490993" y="10158313"/>
                <a:ext cx="233506" cy="149862"/>
              </a:xfrm>
              <a:custGeom>
                <a:avLst/>
                <a:gdLst>
                  <a:gd name="T0" fmla="*/ 4 w 134"/>
                  <a:gd name="T1" fmla="*/ 86 h 86"/>
                  <a:gd name="T2" fmla="*/ 4 w 134"/>
                  <a:gd name="T3" fmla="*/ 86 h 86"/>
                  <a:gd name="T4" fmla="*/ 0 w 134"/>
                  <a:gd name="T5" fmla="*/ 86 h 86"/>
                  <a:gd name="T6" fmla="*/ 0 w 134"/>
                  <a:gd name="T7" fmla="*/ 86 h 86"/>
                  <a:gd name="T8" fmla="*/ 0 w 134"/>
                  <a:gd name="T9" fmla="*/ 86 h 86"/>
                  <a:gd name="T10" fmla="*/ 0 w 134"/>
                  <a:gd name="T11" fmla="*/ 86 h 86"/>
                  <a:gd name="T12" fmla="*/ 0 w 134"/>
                  <a:gd name="T13" fmla="*/ 86 h 86"/>
                  <a:gd name="T14" fmla="*/ 0 w 134"/>
                  <a:gd name="T15" fmla="*/ 86 h 86"/>
                  <a:gd name="T16" fmla="*/ 0 w 134"/>
                  <a:gd name="T17" fmla="*/ 86 h 86"/>
                  <a:gd name="T18" fmla="*/ 4 w 134"/>
                  <a:gd name="T19" fmla="*/ 86 h 86"/>
                  <a:gd name="T20" fmla="*/ 4 w 134"/>
                  <a:gd name="T21" fmla="*/ 86 h 86"/>
                  <a:gd name="T22" fmla="*/ 4 w 134"/>
                  <a:gd name="T23" fmla="*/ 86 h 86"/>
                  <a:gd name="T24" fmla="*/ 4 w 134"/>
                  <a:gd name="T25" fmla="*/ 86 h 86"/>
                  <a:gd name="T26" fmla="*/ 4 w 134"/>
                  <a:gd name="T27" fmla="*/ 82 h 86"/>
                  <a:gd name="T28" fmla="*/ 4 w 134"/>
                  <a:gd name="T29" fmla="*/ 82 h 86"/>
                  <a:gd name="T30" fmla="*/ 4 w 134"/>
                  <a:gd name="T31" fmla="*/ 82 h 86"/>
                  <a:gd name="T32" fmla="*/ 8 w 134"/>
                  <a:gd name="T33" fmla="*/ 82 h 86"/>
                  <a:gd name="T34" fmla="*/ 8 w 134"/>
                  <a:gd name="T35" fmla="*/ 86 h 86"/>
                  <a:gd name="T36" fmla="*/ 8 w 134"/>
                  <a:gd name="T37" fmla="*/ 86 h 86"/>
                  <a:gd name="T38" fmla="*/ 4 w 134"/>
                  <a:gd name="T39" fmla="*/ 86 h 86"/>
                  <a:gd name="T40" fmla="*/ 4 w 134"/>
                  <a:gd name="T41" fmla="*/ 86 h 86"/>
                  <a:gd name="T42" fmla="*/ 4 w 134"/>
                  <a:gd name="T43" fmla="*/ 86 h 86"/>
                  <a:gd name="T44" fmla="*/ 4 w 134"/>
                  <a:gd name="T45" fmla="*/ 86 h 86"/>
                  <a:gd name="T46" fmla="*/ 4 w 134"/>
                  <a:gd name="T47" fmla="*/ 86 h 86"/>
                  <a:gd name="T48" fmla="*/ 4 w 134"/>
                  <a:gd name="T49" fmla="*/ 86 h 86"/>
                  <a:gd name="T50" fmla="*/ 4 w 134"/>
                  <a:gd name="T51" fmla="*/ 86 h 86"/>
                  <a:gd name="T52" fmla="*/ 4 w 134"/>
                  <a:gd name="T53" fmla="*/ 86 h 86"/>
                  <a:gd name="T54" fmla="*/ 4 w 134"/>
                  <a:gd name="T55" fmla="*/ 86 h 86"/>
                  <a:gd name="T56" fmla="*/ 4 w 134"/>
                  <a:gd name="T57" fmla="*/ 86 h 86"/>
                  <a:gd name="T58" fmla="*/ 4 w 134"/>
                  <a:gd name="T59" fmla="*/ 86 h 86"/>
                  <a:gd name="T60" fmla="*/ 134 w 134"/>
                  <a:gd name="T61" fmla="*/ 4 h 86"/>
                  <a:gd name="T62" fmla="*/ 134 w 134"/>
                  <a:gd name="T63" fmla="*/ 4 h 86"/>
                  <a:gd name="T64" fmla="*/ 134 w 134"/>
                  <a:gd name="T65" fmla="*/ 4 h 86"/>
                  <a:gd name="T66" fmla="*/ 134 w 134"/>
                  <a:gd name="T67" fmla="*/ 4 h 86"/>
                  <a:gd name="T68" fmla="*/ 130 w 134"/>
                  <a:gd name="T69" fmla="*/ 4 h 86"/>
                  <a:gd name="T70" fmla="*/ 130 w 134"/>
                  <a:gd name="T71" fmla="*/ 0 h 86"/>
                  <a:gd name="T72" fmla="*/ 130 w 134"/>
                  <a:gd name="T73" fmla="*/ 0 h 86"/>
                  <a:gd name="T74" fmla="*/ 134 w 134"/>
                  <a:gd name="T75" fmla="*/ 0 h 86"/>
                  <a:gd name="T76" fmla="*/ 134 w 134"/>
                  <a:gd name="T77" fmla="*/ 4 h 86"/>
                  <a:gd name="T78" fmla="*/ 134 w 134"/>
                  <a:gd name="T79" fmla="*/ 4 h 86"/>
                  <a:gd name="T80" fmla="*/ 134 w 134"/>
                  <a:gd name="T81" fmla="*/ 4 h 86"/>
                  <a:gd name="T82" fmla="*/ 134 w 134"/>
                  <a:gd name="T83" fmla="*/ 4 h 86"/>
                  <a:gd name="T84" fmla="*/ 134 w 134"/>
                  <a:gd name="T85" fmla="*/ 4 h 86"/>
                  <a:gd name="T86" fmla="*/ 134 w 134"/>
                  <a:gd name="T87"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86">
                    <a:moveTo>
                      <a:pt x="4" y="86"/>
                    </a:moveTo>
                    <a:lnTo>
                      <a:pt x="4" y="86"/>
                    </a:lnTo>
                    <a:lnTo>
                      <a:pt x="0" y="86"/>
                    </a:lnTo>
                    <a:lnTo>
                      <a:pt x="0" y="86"/>
                    </a:lnTo>
                    <a:lnTo>
                      <a:pt x="0" y="86"/>
                    </a:lnTo>
                    <a:lnTo>
                      <a:pt x="0" y="86"/>
                    </a:lnTo>
                    <a:lnTo>
                      <a:pt x="0" y="86"/>
                    </a:lnTo>
                    <a:lnTo>
                      <a:pt x="0" y="86"/>
                    </a:lnTo>
                    <a:lnTo>
                      <a:pt x="0" y="86"/>
                    </a:lnTo>
                    <a:lnTo>
                      <a:pt x="4" y="86"/>
                    </a:lnTo>
                    <a:lnTo>
                      <a:pt x="4" y="86"/>
                    </a:lnTo>
                    <a:lnTo>
                      <a:pt x="4" y="86"/>
                    </a:lnTo>
                    <a:lnTo>
                      <a:pt x="4" y="86"/>
                    </a:lnTo>
                    <a:lnTo>
                      <a:pt x="4" y="82"/>
                    </a:lnTo>
                    <a:lnTo>
                      <a:pt x="4" y="82"/>
                    </a:lnTo>
                    <a:lnTo>
                      <a:pt x="4" y="82"/>
                    </a:lnTo>
                    <a:lnTo>
                      <a:pt x="8" y="82"/>
                    </a:lnTo>
                    <a:lnTo>
                      <a:pt x="8" y="86"/>
                    </a:lnTo>
                    <a:lnTo>
                      <a:pt x="8" y="86"/>
                    </a:lnTo>
                    <a:lnTo>
                      <a:pt x="4" y="86"/>
                    </a:lnTo>
                    <a:lnTo>
                      <a:pt x="4" y="86"/>
                    </a:lnTo>
                    <a:lnTo>
                      <a:pt x="4" y="86"/>
                    </a:lnTo>
                    <a:lnTo>
                      <a:pt x="4" y="86"/>
                    </a:lnTo>
                    <a:lnTo>
                      <a:pt x="4" y="86"/>
                    </a:lnTo>
                    <a:lnTo>
                      <a:pt x="4" y="86"/>
                    </a:lnTo>
                    <a:lnTo>
                      <a:pt x="4" y="86"/>
                    </a:lnTo>
                    <a:lnTo>
                      <a:pt x="4" y="86"/>
                    </a:lnTo>
                    <a:lnTo>
                      <a:pt x="4" y="86"/>
                    </a:lnTo>
                    <a:lnTo>
                      <a:pt x="4" y="86"/>
                    </a:lnTo>
                    <a:lnTo>
                      <a:pt x="4" y="86"/>
                    </a:lnTo>
                    <a:close/>
                    <a:moveTo>
                      <a:pt x="134" y="4"/>
                    </a:moveTo>
                    <a:lnTo>
                      <a:pt x="134" y="4"/>
                    </a:lnTo>
                    <a:lnTo>
                      <a:pt x="134" y="4"/>
                    </a:lnTo>
                    <a:lnTo>
                      <a:pt x="134" y="4"/>
                    </a:lnTo>
                    <a:lnTo>
                      <a:pt x="130" y="4"/>
                    </a:lnTo>
                    <a:lnTo>
                      <a:pt x="130" y="0"/>
                    </a:lnTo>
                    <a:lnTo>
                      <a:pt x="130" y="0"/>
                    </a:lnTo>
                    <a:lnTo>
                      <a:pt x="134" y="0"/>
                    </a:lnTo>
                    <a:lnTo>
                      <a:pt x="134" y="4"/>
                    </a:lnTo>
                    <a:lnTo>
                      <a:pt x="134" y="4"/>
                    </a:lnTo>
                    <a:lnTo>
                      <a:pt x="134" y="4"/>
                    </a:lnTo>
                    <a:lnTo>
                      <a:pt x="134" y="4"/>
                    </a:lnTo>
                    <a:lnTo>
                      <a:pt x="134" y="4"/>
                    </a:lnTo>
                    <a:lnTo>
                      <a:pt x="13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0" name="Freeform 167">
                <a:extLst>
                  <a:ext uri="{FF2B5EF4-FFF2-40B4-BE49-F238E27FC236}">
                    <a16:creationId xmlns:a16="http://schemas.microsoft.com/office/drawing/2014/main" id="{26FDB430-7535-4651-8401-30856E68259E}"/>
                  </a:ext>
                </a:extLst>
              </p:cNvPr>
              <p:cNvSpPr>
                <a:spLocks noEditPoints="1"/>
              </p:cNvSpPr>
              <p:nvPr/>
            </p:nvSpPr>
            <p:spPr bwMode="auto">
              <a:xfrm>
                <a:off x="4030708" y="9729637"/>
                <a:ext cx="69703" cy="94100"/>
              </a:xfrm>
              <a:custGeom>
                <a:avLst/>
                <a:gdLst>
                  <a:gd name="T0" fmla="*/ 22 w 40"/>
                  <a:gd name="T1" fmla="*/ 50 h 54"/>
                  <a:gd name="T2" fmla="*/ 18 w 40"/>
                  <a:gd name="T3" fmla="*/ 50 h 54"/>
                  <a:gd name="T4" fmla="*/ 10 w 40"/>
                  <a:gd name="T5" fmla="*/ 46 h 54"/>
                  <a:gd name="T6" fmla="*/ 10 w 40"/>
                  <a:gd name="T7" fmla="*/ 42 h 54"/>
                  <a:gd name="T8" fmla="*/ 10 w 40"/>
                  <a:gd name="T9" fmla="*/ 42 h 54"/>
                  <a:gd name="T10" fmla="*/ 14 w 40"/>
                  <a:gd name="T11" fmla="*/ 42 h 54"/>
                  <a:gd name="T12" fmla="*/ 10 w 40"/>
                  <a:gd name="T13" fmla="*/ 42 h 54"/>
                  <a:gd name="T14" fmla="*/ 6 w 40"/>
                  <a:gd name="T15" fmla="*/ 38 h 54"/>
                  <a:gd name="T16" fmla="*/ 4 w 40"/>
                  <a:gd name="T17" fmla="*/ 34 h 54"/>
                  <a:gd name="T18" fmla="*/ 4 w 40"/>
                  <a:gd name="T19" fmla="*/ 30 h 54"/>
                  <a:gd name="T20" fmla="*/ 4 w 40"/>
                  <a:gd name="T21" fmla="*/ 30 h 54"/>
                  <a:gd name="T22" fmla="*/ 0 w 40"/>
                  <a:gd name="T23" fmla="*/ 26 h 54"/>
                  <a:gd name="T24" fmla="*/ 0 w 40"/>
                  <a:gd name="T25" fmla="*/ 26 h 54"/>
                  <a:gd name="T26" fmla="*/ 0 w 40"/>
                  <a:gd name="T27" fmla="*/ 26 h 54"/>
                  <a:gd name="T28" fmla="*/ 4 w 40"/>
                  <a:gd name="T29" fmla="*/ 22 h 54"/>
                  <a:gd name="T30" fmla="*/ 4 w 40"/>
                  <a:gd name="T31" fmla="*/ 22 h 54"/>
                  <a:gd name="T32" fmla="*/ 0 w 40"/>
                  <a:gd name="T33" fmla="*/ 22 h 54"/>
                  <a:gd name="T34" fmla="*/ 0 w 40"/>
                  <a:gd name="T35" fmla="*/ 20 h 54"/>
                  <a:gd name="T36" fmla="*/ 0 w 40"/>
                  <a:gd name="T37" fmla="*/ 16 h 54"/>
                  <a:gd name="T38" fmla="*/ 0 w 40"/>
                  <a:gd name="T39" fmla="*/ 16 h 54"/>
                  <a:gd name="T40" fmla="*/ 0 w 40"/>
                  <a:gd name="T41" fmla="*/ 16 h 54"/>
                  <a:gd name="T42" fmla="*/ 4 w 40"/>
                  <a:gd name="T43" fmla="*/ 12 h 54"/>
                  <a:gd name="T44" fmla="*/ 4 w 40"/>
                  <a:gd name="T45" fmla="*/ 12 h 54"/>
                  <a:gd name="T46" fmla="*/ 6 w 40"/>
                  <a:gd name="T47" fmla="*/ 8 h 54"/>
                  <a:gd name="T48" fmla="*/ 6 w 40"/>
                  <a:gd name="T49" fmla="*/ 4 h 54"/>
                  <a:gd name="T50" fmla="*/ 14 w 40"/>
                  <a:gd name="T51" fmla="*/ 0 h 54"/>
                  <a:gd name="T52" fmla="*/ 14 w 40"/>
                  <a:gd name="T53" fmla="*/ 0 h 54"/>
                  <a:gd name="T54" fmla="*/ 22 w 40"/>
                  <a:gd name="T55" fmla="*/ 0 h 54"/>
                  <a:gd name="T56" fmla="*/ 26 w 40"/>
                  <a:gd name="T57" fmla="*/ 0 h 54"/>
                  <a:gd name="T58" fmla="*/ 30 w 40"/>
                  <a:gd name="T59" fmla="*/ 4 h 54"/>
                  <a:gd name="T60" fmla="*/ 34 w 40"/>
                  <a:gd name="T61" fmla="*/ 8 h 54"/>
                  <a:gd name="T62" fmla="*/ 36 w 40"/>
                  <a:gd name="T63" fmla="*/ 12 h 54"/>
                  <a:gd name="T64" fmla="*/ 34 w 40"/>
                  <a:gd name="T65" fmla="*/ 16 h 54"/>
                  <a:gd name="T66" fmla="*/ 36 w 40"/>
                  <a:gd name="T67" fmla="*/ 16 h 54"/>
                  <a:gd name="T68" fmla="*/ 36 w 40"/>
                  <a:gd name="T69" fmla="*/ 20 h 54"/>
                  <a:gd name="T70" fmla="*/ 36 w 40"/>
                  <a:gd name="T71" fmla="*/ 22 h 54"/>
                  <a:gd name="T72" fmla="*/ 36 w 40"/>
                  <a:gd name="T73" fmla="*/ 26 h 54"/>
                  <a:gd name="T74" fmla="*/ 40 w 40"/>
                  <a:gd name="T75" fmla="*/ 26 h 54"/>
                  <a:gd name="T76" fmla="*/ 40 w 40"/>
                  <a:gd name="T77" fmla="*/ 30 h 54"/>
                  <a:gd name="T78" fmla="*/ 36 w 40"/>
                  <a:gd name="T79" fmla="*/ 30 h 54"/>
                  <a:gd name="T80" fmla="*/ 36 w 40"/>
                  <a:gd name="T81" fmla="*/ 34 h 54"/>
                  <a:gd name="T82" fmla="*/ 34 w 40"/>
                  <a:gd name="T83" fmla="*/ 38 h 54"/>
                  <a:gd name="T84" fmla="*/ 34 w 40"/>
                  <a:gd name="T85" fmla="*/ 42 h 54"/>
                  <a:gd name="T86" fmla="*/ 30 w 40"/>
                  <a:gd name="T87" fmla="*/ 46 h 54"/>
                  <a:gd name="T88" fmla="*/ 30 w 40"/>
                  <a:gd name="T89" fmla="*/ 46 h 54"/>
                  <a:gd name="T90" fmla="*/ 26 w 40"/>
                  <a:gd name="T91" fmla="*/ 50 h 54"/>
                  <a:gd name="T92" fmla="*/ 26 w 40"/>
                  <a:gd name="T93" fmla="*/ 54 h 54"/>
                  <a:gd name="T94" fmla="*/ 22 w 40"/>
                  <a:gd name="T95" fmla="*/ 54 h 54"/>
                  <a:gd name="T96" fmla="*/ 6 w 40"/>
                  <a:gd name="T97" fmla="*/ 38 h 54"/>
                  <a:gd name="T98" fmla="*/ 10 w 40"/>
                  <a:gd name="T99" fmla="*/ 42 h 54"/>
                  <a:gd name="T100" fmla="*/ 6 w 40"/>
                  <a:gd name="T101" fmla="*/ 42 h 54"/>
                  <a:gd name="T102" fmla="*/ 6 w 40"/>
                  <a:gd name="T103" fmla="*/ 42 h 54"/>
                  <a:gd name="T104" fmla="*/ 6 w 40"/>
                  <a:gd name="T105" fmla="*/ 42 h 54"/>
                  <a:gd name="T106" fmla="*/ 4 w 40"/>
                  <a:gd name="T10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54">
                    <a:moveTo>
                      <a:pt x="22" y="54"/>
                    </a:moveTo>
                    <a:lnTo>
                      <a:pt x="22" y="54"/>
                    </a:lnTo>
                    <a:lnTo>
                      <a:pt x="22" y="54"/>
                    </a:lnTo>
                    <a:lnTo>
                      <a:pt x="22" y="50"/>
                    </a:lnTo>
                    <a:lnTo>
                      <a:pt x="22" y="50"/>
                    </a:lnTo>
                    <a:lnTo>
                      <a:pt x="18" y="50"/>
                    </a:lnTo>
                    <a:lnTo>
                      <a:pt x="18" y="50"/>
                    </a:lnTo>
                    <a:lnTo>
                      <a:pt x="18" y="50"/>
                    </a:lnTo>
                    <a:lnTo>
                      <a:pt x="18" y="50"/>
                    </a:lnTo>
                    <a:lnTo>
                      <a:pt x="10" y="46"/>
                    </a:lnTo>
                    <a:lnTo>
                      <a:pt x="10" y="46"/>
                    </a:lnTo>
                    <a:lnTo>
                      <a:pt x="10" y="46"/>
                    </a:lnTo>
                    <a:lnTo>
                      <a:pt x="10" y="46"/>
                    </a:lnTo>
                    <a:lnTo>
                      <a:pt x="10" y="46"/>
                    </a:lnTo>
                    <a:lnTo>
                      <a:pt x="10" y="42"/>
                    </a:lnTo>
                    <a:lnTo>
                      <a:pt x="10" y="42"/>
                    </a:lnTo>
                    <a:lnTo>
                      <a:pt x="10" y="42"/>
                    </a:lnTo>
                    <a:lnTo>
                      <a:pt x="10" y="42"/>
                    </a:lnTo>
                    <a:lnTo>
                      <a:pt x="10" y="42"/>
                    </a:lnTo>
                    <a:lnTo>
                      <a:pt x="10" y="42"/>
                    </a:lnTo>
                    <a:lnTo>
                      <a:pt x="14" y="42"/>
                    </a:lnTo>
                    <a:lnTo>
                      <a:pt x="14" y="42"/>
                    </a:lnTo>
                    <a:lnTo>
                      <a:pt x="14" y="42"/>
                    </a:lnTo>
                    <a:lnTo>
                      <a:pt x="14" y="42"/>
                    </a:lnTo>
                    <a:lnTo>
                      <a:pt x="10" y="42"/>
                    </a:lnTo>
                    <a:lnTo>
                      <a:pt x="10" y="42"/>
                    </a:lnTo>
                    <a:lnTo>
                      <a:pt x="10" y="42"/>
                    </a:lnTo>
                    <a:lnTo>
                      <a:pt x="10" y="42"/>
                    </a:lnTo>
                    <a:lnTo>
                      <a:pt x="10" y="42"/>
                    </a:lnTo>
                    <a:lnTo>
                      <a:pt x="6" y="38"/>
                    </a:lnTo>
                    <a:lnTo>
                      <a:pt x="6" y="38"/>
                    </a:lnTo>
                    <a:lnTo>
                      <a:pt x="6" y="38"/>
                    </a:lnTo>
                    <a:lnTo>
                      <a:pt x="6" y="38"/>
                    </a:lnTo>
                    <a:lnTo>
                      <a:pt x="4" y="38"/>
                    </a:lnTo>
                    <a:lnTo>
                      <a:pt x="4" y="34"/>
                    </a:lnTo>
                    <a:lnTo>
                      <a:pt x="4" y="34"/>
                    </a:lnTo>
                    <a:lnTo>
                      <a:pt x="4" y="34"/>
                    </a:lnTo>
                    <a:lnTo>
                      <a:pt x="4" y="30"/>
                    </a:lnTo>
                    <a:lnTo>
                      <a:pt x="4" y="30"/>
                    </a:lnTo>
                    <a:lnTo>
                      <a:pt x="4" y="30"/>
                    </a:lnTo>
                    <a:lnTo>
                      <a:pt x="4" y="30"/>
                    </a:lnTo>
                    <a:lnTo>
                      <a:pt x="4" y="30"/>
                    </a:lnTo>
                    <a:lnTo>
                      <a:pt x="4" y="30"/>
                    </a:lnTo>
                    <a:lnTo>
                      <a:pt x="4" y="30"/>
                    </a:lnTo>
                    <a:lnTo>
                      <a:pt x="0" y="30"/>
                    </a:lnTo>
                    <a:lnTo>
                      <a:pt x="0" y="30"/>
                    </a:lnTo>
                    <a:lnTo>
                      <a:pt x="0" y="26"/>
                    </a:lnTo>
                    <a:lnTo>
                      <a:pt x="0" y="26"/>
                    </a:lnTo>
                    <a:lnTo>
                      <a:pt x="0" y="26"/>
                    </a:lnTo>
                    <a:lnTo>
                      <a:pt x="0" y="26"/>
                    </a:lnTo>
                    <a:lnTo>
                      <a:pt x="0" y="26"/>
                    </a:lnTo>
                    <a:lnTo>
                      <a:pt x="0" y="26"/>
                    </a:lnTo>
                    <a:lnTo>
                      <a:pt x="0"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0" y="22"/>
                    </a:lnTo>
                    <a:lnTo>
                      <a:pt x="0" y="22"/>
                    </a:lnTo>
                    <a:lnTo>
                      <a:pt x="0" y="22"/>
                    </a:lnTo>
                    <a:lnTo>
                      <a:pt x="0" y="22"/>
                    </a:lnTo>
                    <a:lnTo>
                      <a:pt x="0" y="22"/>
                    </a:lnTo>
                    <a:lnTo>
                      <a:pt x="0" y="20"/>
                    </a:lnTo>
                    <a:lnTo>
                      <a:pt x="0" y="20"/>
                    </a:lnTo>
                    <a:lnTo>
                      <a:pt x="0" y="20"/>
                    </a:lnTo>
                    <a:lnTo>
                      <a:pt x="0" y="20"/>
                    </a:lnTo>
                    <a:lnTo>
                      <a:pt x="0" y="20"/>
                    </a:lnTo>
                    <a:lnTo>
                      <a:pt x="0" y="16"/>
                    </a:lnTo>
                    <a:lnTo>
                      <a:pt x="0" y="16"/>
                    </a:lnTo>
                    <a:lnTo>
                      <a:pt x="0" y="16"/>
                    </a:lnTo>
                    <a:lnTo>
                      <a:pt x="0" y="16"/>
                    </a:lnTo>
                    <a:lnTo>
                      <a:pt x="0" y="16"/>
                    </a:lnTo>
                    <a:lnTo>
                      <a:pt x="0" y="16"/>
                    </a:lnTo>
                    <a:lnTo>
                      <a:pt x="0" y="16"/>
                    </a:lnTo>
                    <a:lnTo>
                      <a:pt x="0" y="16"/>
                    </a:lnTo>
                    <a:lnTo>
                      <a:pt x="0" y="16"/>
                    </a:lnTo>
                    <a:lnTo>
                      <a:pt x="0" y="16"/>
                    </a:lnTo>
                    <a:lnTo>
                      <a:pt x="4" y="16"/>
                    </a:lnTo>
                    <a:lnTo>
                      <a:pt x="4" y="16"/>
                    </a:lnTo>
                    <a:lnTo>
                      <a:pt x="4" y="12"/>
                    </a:lnTo>
                    <a:lnTo>
                      <a:pt x="4" y="12"/>
                    </a:lnTo>
                    <a:lnTo>
                      <a:pt x="4" y="12"/>
                    </a:lnTo>
                    <a:lnTo>
                      <a:pt x="4" y="12"/>
                    </a:lnTo>
                    <a:lnTo>
                      <a:pt x="4" y="12"/>
                    </a:lnTo>
                    <a:lnTo>
                      <a:pt x="4" y="12"/>
                    </a:lnTo>
                    <a:lnTo>
                      <a:pt x="4" y="12"/>
                    </a:lnTo>
                    <a:lnTo>
                      <a:pt x="6" y="8"/>
                    </a:lnTo>
                    <a:lnTo>
                      <a:pt x="6" y="8"/>
                    </a:lnTo>
                    <a:lnTo>
                      <a:pt x="6" y="8"/>
                    </a:lnTo>
                    <a:lnTo>
                      <a:pt x="6" y="4"/>
                    </a:lnTo>
                    <a:lnTo>
                      <a:pt x="6" y="4"/>
                    </a:lnTo>
                    <a:lnTo>
                      <a:pt x="6" y="4"/>
                    </a:lnTo>
                    <a:lnTo>
                      <a:pt x="10" y="0"/>
                    </a:lnTo>
                    <a:lnTo>
                      <a:pt x="10" y="0"/>
                    </a:lnTo>
                    <a:lnTo>
                      <a:pt x="14" y="0"/>
                    </a:lnTo>
                    <a:lnTo>
                      <a:pt x="14" y="0"/>
                    </a:lnTo>
                    <a:lnTo>
                      <a:pt x="14" y="0"/>
                    </a:lnTo>
                    <a:lnTo>
                      <a:pt x="14" y="0"/>
                    </a:lnTo>
                    <a:lnTo>
                      <a:pt x="14" y="0"/>
                    </a:lnTo>
                    <a:lnTo>
                      <a:pt x="14" y="0"/>
                    </a:lnTo>
                    <a:lnTo>
                      <a:pt x="18" y="0"/>
                    </a:lnTo>
                    <a:lnTo>
                      <a:pt x="18" y="0"/>
                    </a:lnTo>
                    <a:lnTo>
                      <a:pt x="18" y="0"/>
                    </a:lnTo>
                    <a:lnTo>
                      <a:pt x="22" y="0"/>
                    </a:lnTo>
                    <a:lnTo>
                      <a:pt x="22" y="0"/>
                    </a:lnTo>
                    <a:lnTo>
                      <a:pt x="22" y="0"/>
                    </a:lnTo>
                    <a:lnTo>
                      <a:pt x="26" y="0"/>
                    </a:lnTo>
                    <a:lnTo>
                      <a:pt x="26" y="0"/>
                    </a:lnTo>
                    <a:lnTo>
                      <a:pt x="30" y="0"/>
                    </a:lnTo>
                    <a:lnTo>
                      <a:pt x="30" y="0"/>
                    </a:lnTo>
                    <a:lnTo>
                      <a:pt x="30" y="0"/>
                    </a:lnTo>
                    <a:lnTo>
                      <a:pt x="30" y="4"/>
                    </a:lnTo>
                    <a:lnTo>
                      <a:pt x="30" y="4"/>
                    </a:lnTo>
                    <a:lnTo>
                      <a:pt x="30" y="4"/>
                    </a:lnTo>
                    <a:lnTo>
                      <a:pt x="34" y="4"/>
                    </a:lnTo>
                    <a:lnTo>
                      <a:pt x="34" y="8"/>
                    </a:lnTo>
                    <a:lnTo>
                      <a:pt x="34" y="8"/>
                    </a:lnTo>
                    <a:lnTo>
                      <a:pt x="34" y="12"/>
                    </a:lnTo>
                    <a:lnTo>
                      <a:pt x="36" y="12"/>
                    </a:lnTo>
                    <a:lnTo>
                      <a:pt x="36" y="12"/>
                    </a:lnTo>
                    <a:lnTo>
                      <a:pt x="34" y="12"/>
                    </a:lnTo>
                    <a:lnTo>
                      <a:pt x="34" y="12"/>
                    </a:lnTo>
                    <a:lnTo>
                      <a:pt x="34" y="16"/>
                    </a:lnTo>
                    <a:lnTo>
                      <a:pt x="34" y="16"/>
                    </a:lnTo>
                    <a:lnTo>
                      <a:pt x="34" y="16"/>
                    </a:lnTo>
                    <a:lnTo>
                      <a:pt x="36" y="16"/>
                    </a:lnTo>
                    <a:lnTo>
                      <a:pt x="36" y="16"/>
                    </a:lnTo>
                    <a:lnTo>
                      <a:pt x="36" y="16"/>
                    </a:lnTo>
                    <a:lnTo>
                      <a:pt x="36" y="16"/>
                    </a:lnTo>
                    <a:lnTo>
                      <a:pt x="36" y="16"/>
                    </a:lnTo>
                    <a:lnTo>
                      <a:pt x="36" y="20"/>
                    </a:lnTo>
                    <a:lnTo>
                      <a:pt x="36" y="20"/>
                    </a:lnTo>
                    <a:lnTo>
                      <a:pt x="36" y="20"/>
                    </a:lnTo>
                    <a:lnTo>
                      <a:pt x="36" y="22"/>
                    </a:lnTo>
                    <a:lnTo>
                      <a:pt x="36" y="22"/>
                    </a:lnTo>
                    <a:lnTo>
                      <a:pt x="36" y="22"/>
                    </a:lnTo>
                    <a:lnTo>
                      <a:pt x="34" y="26"/>
                    </a:lnTo>
                    <a:lnTo>
                      <a:pt x="34" y="26"/>
                    </a:lnTo>
                    <a:lnTo>
                      <a:pt x="36" y="26"/>
                    </a:lnTo>
                    <a:lnTo>
                      <a:pt x="36" y="26"/>
                    </a:lnTo>
                    <a:lnTo>
                      <a:pt x="36" y="26"/>
                    </a:lnTo>
                    <a:lnTo>
                      <a:pt x="36" y="26"/>
                    </a:lnTo>
                    <a:lnTo>
                      <a:pt x="36" y="26"/>
                    </a:lnTo>
                    <a:lnTo>
                      <a:pt x="40" y="26"/>
                    </a:lnTo>
                    <a:lnTo>
                      <a:pt x="40" y="22"/>
                    </a:lnTo>
                    <a:lnTo>
                      <a:pt x="40" y="26"/>
                    </a:lnTo>
                    <a:lnTo>
                      <a:pt x="40" y="26"/>
                    </a:lnTo>
                    <a:lnTo>
                      <a:pt x="40" y="30"/>
                    </a:lnTo>
                    <a:lnTo>
                      <a:pt x="40" y="30"/>
                    </a:lnTo>
                    <a:lnTo>
                      <a:pt x="40" y="30"/>
                    </a:lnTo>
                    <a:lnTo>
                      <a:pt x="36" y="30"/>
                    </a:lnTo>
                    <a:lnTo>
                      <a:pt x="36" y="30"/>
                    </a:lnTo>
                    <a:lnTo>
                      <a:pt x="36" y="30"/>
                    </a:lnTo>
                    <a:lnTo>
                      <a:pt x="36" y="30"/>
                    </a:lnTo>
                    <a:lnTo>
                      <a:pt x="36" y="34"/>
                    </a:lnTo>
                    <a:lnTo>
                      <a:pt x="36" y="34"/>
                    </a:lnTo>
                    <a:lnTo>
                      <a:pt x="36" y="38"/>
                    </a:lnTo>
                    <a:lnTo>
                      <a:pt x="36" y="38"/>
                    </a:lnTo>
                    <a:lnTo>
                      <a:pt x="34" y="38"/>
                    </a:lnTo>
                    <a:lnTo>
                      <a:pt x="34" y="38"/>
                    </a:lnTo>
                    <a:lnTo>
                      <a:pt x="34" y="38"/>
                    </a:lnTo>
                    <a:lnTo>
                      <a:pt x="34" y="38"/>
                    </a:lnTo>
                    <a:lnTo>
                      <a:pt x="34" y="42"/>
                    </a:lnTo>
                    <a:lnTo>
                      <a:pt x="34" y="42"/>
                    </a:lnTo>
                    <a:lnTo>
                      <a:pt x="34" y="42"/>
                    </a:lnTo>
                    <a:lnTo>
                      <a:pt x="34" y="42"/>
                    </a:lnTo>
                    <a:lnTo>
                      <a:pt x="34" y="42"/>
                    </a:lnTo>
                    <a:lnTo>
                      <a:pt x="30" y="46"/>
                    </a:lnTo>
                    <a:lnTo>
                      <a:pt x="30" y="46"/>
                    </a:lnTo>
                    <a:lnTo>
                      <a:pt x="30" y="46"/>
                    </a:lnTo>
                    <a:lnTo>
                      <a:pt x="30" y="46"/>
                    </a:lnTo>
                    <a:lnTo>
                      <a:pt x="30" y="46"/>
                    </a:lnTo>
                    <a:lnTo>
                      <a:pt x="26" y="46"/>
                    </a:lnTo>
                    <a:lnTo>
                      <a:pt x="26" y="46"/>
                    </a:lnTo>
                    <a:lnTo>
                      <a:pt x="26" y="46"/>
                    </a:lnTo>
                    <a:lnTo>
                      <a:pt x="26" y="50"/>
                    </a:lnTo>
                    <a:lnTo>
                      <a:pt x="26" y="50"/>
                    </a:lnTo>
                    <a:lnTo>
                      <a:pt x="26" y="50"/>
                    </a:lnTo>
                    <a:lnTo>
                      <a:pt x="26" y="50"/>
                    </a:lnTo>
                    <a:lnTo>
                      <a:pt x="26" y="54"/>
                    </a:lnTo>
                    <a:lnTo>
                      <a:pt x="22" y="54"/>
                    </a:lnTo>
                    <a:lnTo>
                      <a:pt x="22" y="54"/>
                    </a:lnTo>
                    <a:lnTo>
                      <a:pt x="22" y="54"/>
                    </a:lnTo>
                    <a:lnTo>
                      <a:pt x="22" y="54"/>
                    </a:lnTo>
                    <a:close/>
                    <a:moveTo>
                      <a:pt x="4" y="42"/>
                    </a:moveTo>
                    <a:lnTo>
                      <a:pt x="6" y="38"/>
                    </a:lnTo>
                    <a:lnTo>
                      <a:pt x="6" y="38"/>
                    </a:lnTo>
                    <a:lnTo>
                      <a:pt x="6" y="38"/>
                    </a:lnTo>
                    <a:lnTo>
                      <a:pt x="6" y="38"/>
                    </a:lnTo>
                    <a:lnTo>
                      <a:pt x="6" y="38"/>
                    </a:lnTo>
                    <a:lnTo>
                      <a:pt x="6" y="42"/>
                    </a:lnTo>
                    <a:lnTo>
                      <a:pt x="10" y="42"/>
                    </a:lnTo>
                    <a:lnTo>
                      <a:pt x="10" y="42"/>
                    </a:lnTo>
                    <a:lnTo>
                      <a:pt x="6" y="42"/>
                    </a:lnTo>
                    <a:lnTo>
                      <a:pt x="6" y="42"/>
                    </a:lnTo>
                    <a:lnTo>
                      <a:pt x="6" y="42"/>
                    </a:lnTo>
                    <a:lnTo>
                      <a:pt x="6" y="42"/>
                    </a:lnTo>
                    <a:lnTo>
                      <a:pt x="6" y="42"/>
                    </a:lnTo>
                    <a:lnTo>
                      <a:pt x="6" y="42"/>
                    </a:lnTo>
                    <a:lnTo>
                      <a:pt x="6" y="42"/>
                    </a:lnTo>
                    <a:lnTo>
                      <a:pt x="6" y="42"/>
                    </a:lnTo>
                    <a:lnTo>
                      <a:pt x="6" y="42"/>
                    </a:lnTo>
                    <a:lnTo>
                      <a:pt x="6" y="42"/>
                    </a:lnTo>
                    <a:lnTo>
                      <a:pt x="6" y="42"/>
                    </a:lnTo>
                    <a:lnTo>
                      <a:pt x="4" y="42"/>
                    </a:lnTo>
                    <a:lnTo>
                      <a:pt x="4" y="42"/>
                    </a:lnTo>
                    <a:lnTo>
                      <a:pt x="4" y="42"/>
                    </a:lnTo>
                    <a:lnTo>
                      <a:pt x="4" y="42"/>
                    </a:lnTo>
                    <a:lnTo>
                      <a:pt x="4" y="42"/>
                    </a:lnTo>
                    <a:lnTo>
                      <a:pt x="4" y="4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1" name="Freeform 168">
                <a:extLst>
                  <a:ext uri="{FF2B5EF4-FFF2-40B4-BE49-F238E27FC236}">
                    <a16:creationId xmlns:a16="http://schemas.microsoft.com/office/drawing/2014/main" id="{D815451F-AACA-45F1-8D8C-82CEB524A59D}"/>
                  </a:ext>
                </a:extLst>
              </p:cNvPr>
              <p:cNvSpPr>
                <a:spLocks/>
              </p:cNvSpPr>
              <p:nvPr/>
            </p:nvSpPr>
            <p:spPr bwMode="auto">
              <a:xfrm>
                <a:off x="5369012" y="9663419"/>
                <a:ext cx="250932" cy="411250"/>
              </a:xfrm>
              <a:custGeom>
                <a:avLst/>
                <a:gdLst>
                  <a:gd name="T0" fmla="*/ 78 w 144"/>
                  <a:gd name="T1" fmla="*/ 24 h 236"/>
                  <a:gd name="T2" fmla="*/ 92 w 144"/>
                  <a:gd name="T3" fmla="*/ 16 h 236"/>
                  <a:gd name="T4" fmla="*/ 108 w 144"/>
                  <a:gd name="T5" fmla="*/ 12 h 236"/>
                  <a:gd name="T6" fmla="*/ 118 w 144"/>
                  <a:gd name="T7" fmla="*/ 12 h 236"/>
                  <a:gd name="T8" fmla="*/ 134 w 144"/>
                  <a:gd name="T9" fmla="*/ 8 h 236"/>
                  <a:gd name="T10" fmla="*/ 140 w 144"/>
                  <a:gd name="T11" fmla="*/ 4 h 236"/>
                  <a:gd name="T12" fmla="*/ 140 w 144"/>
                  <a:gd name="T13" fmla="*/ 16 h 236"/>
                  <a:gd name="T14" fmla="*/ 140 w 144"/>
                  <a:gd name="T15" fmla="*/ 30 h 236"/>
                  <a:gd name="T16" fmla="*/ 140 w 144"/>
                  <a:gd name="T17" fmla="*/ 30 h 236"/>
                  <a:gd name="T18" fmla="*/ 136 w 144"/>
                  <a:gd name="T19" fmla="*/ 46 h 236"/>
                  <a:gd name="T20" fmla="*/ 130 w 144"/>
                  <a:gd name="T21" fmla="*/ 58 h 236"/>
                  <a:gd name="T22" fmla="*/ 126 w 144"/>
                  <a:gd name="T23" fmla="*/ 68 h 236"/>
                  <a:gd name="T24" fmla="*/ 122 w 144"/>
                  <a:gd name="T25" fmla="*/ 80 h 236"/>
                  <a:gd name="T26" fmla="*/ 114 w 144"/>
                  <a:gd name="T27" fmla="*/ 88 h 236"/>
                  <a:gd name="T28" fmla="*/ 110 w 144"/>
                  <a:gd name="T29" fmla="*/ 102 h 236"/>
                  <a:gd name="T30" fmla="*/ 104 w 144"/>
                  <a:gd name="T31" fmla="*/ 120 h 236"/>
                  <a:gd name="T32" fmla="*/ 96 w 144"/>
                  <a:gd name="T33" fmla="*/ 128 h 236"/>
                  <a:gd name="T34" fmla="*/ 88 w 144"/>
                  <a:gd name="T35" fmla="*/ 140 h 236"/>
                  <a:gd name="T36" fmla="*/ 82 w 144"/>
                  <a:gd name="T37" fmla="*/ 150 h 236"/>
                  <a:gd name="T38" fmla="*/ 74 w 144"/>
                  <a:gd name="T39" fmla="*/ 162 h 236"/>
                  <a:gd name="T40" fmla="*/ 62 w 144"/>
                  <a:gd name="T41" fmla="*/ 170 h 236"/>
                  <a:gd name="T42" fmla="*/ 56 w 144"/>
                  <a:gd name="T43" fmla="*/ 176 h 236"/>
                  <a:gd name="T44" fmla="*/ 44 w 144"/>
                  <a:gd name="T45" fmla="*/ 188 h 236"/>
                  <a:gd name="T46" fmla="*/ 36 w 144"/>
                  <a:gd name="T47" fmla="*/ 196 h 236"/>
                  <a:gd name="T48" fmla="*/ 26 w 144"/>
                  <a:gd name="T49" fmla="*/ 206 h 236"/>
                  <a:gd name="T50" fmla="*/ 18 w 144"/>
                  <a:gd name="T51" fmla="*/ 214 h 236"/>
                  <a:gd name="T52" fmla="*/ 10 w 144"/>
                  <a:gd name="T53" fmla="*/ 226 h 236"/>
                  <a:gd name="T54" fmla="*/ 6 w 144"/>
                  <a:gd name="T55" fmla="*/ 236 h 236"/>
                  <a:gd name="T56" fmla="*/ 0 w 144"/>
                  <a:gd name="T57" fmla="*/ 206 h 236"/>
                  <a:gd name="T58" fmla="*/ 4 w 144"/>
                  <a:gd name="T59" fmla="*/ 154 h 236"/>
                  <a:gd name="T60" fmla="*/ 14 w 144"/>
                  <a:gd name="T61" fmla="*/ 136 h 236"/>
                  <a:gd name="T62" fmla="*/ 26 w 144"/>
                  <a:gd name="T63" fmla="*/ 132 h 236"/>
                  <a:gd name="T64" fmla="*/ 32 w 144"/>
                  <a:gd name="T65" fmla="*/ 124 h 236"/>
                  <a:gd name="T66" fmla="*/ 48 w 144"/>
                  <a:gd name="T67" fmla="*/ 124 h 236"/>
                  <a:gd name="T68" fmla="*/ 62 w 144"/>
                  <a:gd name="T69" fmla="*/ 114 h 236"/>
                  <a:gd name="T70" fmla="*/ 70 w 144"/>
                  <a:gd name="T71" fmla="*/ 102 h 236"/>
                  <a:gd name="T72" fmla="*/ 92 w 144"/>
                  <a:gd name="T73" fmla="*/ 76 h 236"/>
                  <a:gd name="T74" fmla="*/ 82 w 144"/>
                  <a:gd name="T75" fmla="*/ 72 h 236"/>
                  <a:gd name="T76" fmla="*/ 70 w 144"/>
                  <a:gd name="T77" fmla="*/ 64 h 236"/>
                  <a:gd name="T78" fmla="*/ 48 w 144"/>
                  <a:gd name="T79" fmla="*/ 58 h 236"/>
                  <a:gd name="T80" fmla="*/ 32 w 144"/>
                  <a:gd name="T81" fmla="*/ 46 h 236"/>
                  <a:gd name="T82" fmla="*/ 26 w 144"/>
                  <a:gd name="T83" fmla="*/ 34 h 236"/>
                  <a:gd name="T84" fmla="*/ 26 w 144"/>
                  <a:gd name="T85" fmla="*/ 24 h 236"/>
                  <a:gd name="T86" fmla="*/ 30 w 144"/>
                  <a:gd name="T87" fmla="*/ 12 h 236"/>
                  <a:gd name="T88" fmla="*/ 36 w 144"/>
                  <a:gd name="T89" fmla="*/ 24 h 236"/>
                  <a:gd name="T90" fmla="*/ 48 w 144"/>
                  <a:gd name="T91" fmla="*/ 30 h 236"/>
                  <a:gd name="T92" fmla="*/ 56 w 144"/>
                  <a:gd name="T93" fmla="*/ 28 h 236"/>
                  <a:gd name="T94" fmla="*/ 62 w 144"/>
                  <a:gd name="T95" fmla="*/ 2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6">
                    <a:moveTo>
                      <a:pt x="66" y="24"/>
                    </a:moveTo>
                    <a:lnTo>
                      <a:pt x="70" y="24"/>
                    </a:lnTo>
                    <a:lnTo>
                      <a:pt x="74" y="24"/>
                    </a:lnTo>
                    <a:lnTo>
                      <a:pt x="78" y="24"/>
                    </a:lnTo>
                    <a:lnTo>
                      <a:pt x="82" y="20"/>
                    </a:lnTo>
                    <a:lnTo>
                      <a:pt x="84" y="20"/>
                    </a:lnTo>
                    <a:lnTo>
                      <a:pt x="88" y="16"/>
                    </a:lnTo>
                    <a:lnTo>
                      <a:pt x="92" y="16"/>
                    </a:lnTo>
                    <a:lnTo>
                      <a:pt x="96" y="16"/>
                    </a:lnTo>
                    <a:lnTo>
                      <a:pt x="100" y="16"/>
                    </a:lnTo>
                    <a:lnTo>
                      <a:pt x="104" y="12"/>
                    </a:lnTo>
                    <a:lnTo>
                      <a:pt x="108" y="12"/>
                    </a:lnTo>
                    <a:lnTo>
                      <a:pt x="108" y="16"/>
                    </a:lnTo>
                    <a:lnTo>
                      <a:pt x="110" y="16"/>
                    </a:lnTo>
                    <a:lnTo>
                      <a:pt x="114" y="16"/>
                    </a:lnTo>
                    <a:lnTo>
                      <a:pt x="118" y="12"/>
                    </a:lnTo>
                    <a:lnTo>
                      <a:pt x="122" y="12"/>
                    </a:lnTo>
                    <a:lnTo>
                      <a:pt x="126" y="12"/>
                    </a:lnTo>
                    <a:lnTo>
                      <a:pt x="130" y="8"/>
                    </a:lnTo>
                    <a:lnTo>
                      <a:pt x="134" y="8"/>
                    </a:lnTo>
                    <a:lnTo>
                      <a:pt x="134" y="4"/>
                    </a:lnTo>
                    <a:lnTo>
                      <a:pt x="136" y="0"/>
                    </a:lnTo>
                    <a:lnTo>
                      <a:pt x="136" y="4"/>
                    </a:lnTo>
                    <a:lnTo>
                      <a:pt x="140" y="4"/>
                    </a:lnTo>
                    <a:lnTo>
                      <a:pt x="144" y="4"/>
                    </a:lnTo>
                    <a:lnTo>
                      <a:pt x="140" y="8"/>
                    </a:lnTo>
                    <a:lnTo>
                      <a:pt x="140" y="12"/>
                    </a:lnTo>
                    <a:lnTo>
                      <a:pt x="140" y="16"/>
                    </a:lnTo>
                    <a:lnTo>
                      <a:pt x="140" y="20"/>
                    </a:lnTo>
                    <a:lnTo>
                      <a:pt x="140" y="24"/>
                    </a:lnTo>
                    <a:lnTo>
                      <a:pt x="140" y="28"/>
                    </a:lnTo>
                    <a:lnTo>
                      <a:pt x="140" y="30"/>
                    </a:lnTo>
                    <a:lnTo>
                      <a:pt x="140" y="28"/>
                    </a:lnTo>
                    <a:lnTo>
                      <a:pt x="144" y="28"/>
                    </a:lnTo>
                    <a:lnTo>
                      <a:pt x="144" y="30"/>
                    </a:lnTo>
                    <a:lnTo>
                      <a:pt x="140" y="30"/>
                    </a:lnTo>
                    <a:lnTo>
                      <a:pt x="136" y="30"/>
                    </a:lnTo>
                    <a:lnTo>
                      <a:pt x="136" y="34"/>
                    </a:lnTo>
                    <a:lnTo>
                      <a:pt x="136" y="42"/>
                    </a:lnTo>
                    <a:lnTo>
                      <a:pt x="136" y="46"/>
                    </a:lnTo>
                    <a:lnTo>
                      <a:pt x="136" y="50"/>
                    </a:lnTo>
                    <a:lnTo>
                      <a:pt x="134" y="50"/>
                    </a:lnTo>
                    <a:lnTo>
                      <a:pt x="134" y="54"/>
                    </a:lnTo>
                    <a:lnTo>
                      <a:pt x="130" y="58"/>
                    </a:lnTo>
                    <a:lnTo>
                      <a:pt x="130" y="60"/>
                    </a:lnTo>
                    <a:lnTo>
                      <a:pt x="130" y="64"/>
                    </a:lnTo>
                    <a:lnTo>
                      <a:pt x="126" y="64"/>
                    </a:lnTo>
                    <a:lnTo>
                      <a:pt x="126" y="68"/>
                    </a:lnTo>
                    <a:lnTo>
                      <a:pt x="126" y="72"/>
                    </a:lnTo>
                    <a:lnTo>
                      <a:pt x="122" y="72"/>
                    </a:lnTo>
                    <a:lnTo>
                      <a:pt x="122" y="76"/>
                    </a:lnTo>
                    <a:lnTo>
                      <a:pt x="122" y="80"/>
                    </a:lnTo>
                    <a:lnTo>
                      <a:pt x="118" y="80"/>
                    </a:lnTo>
                    <a:lnTo>
                      <a:pt x="118" y="84"/>
                    </a:lnTo>
                    <a:lnTo>
                      <a:pt x="118" y="88"/>
                    </a:lnTo>
                    <a:lnTo>
                      <a:pt x="114" y="88"/>
                    </a:lnTo>
                    <a:lnTo>
                      <a:pt x="114" y="90"/>
                    </a:lnTo>
                    <a:lnTo>
                      <a:pt x="114" y="94"/>
                    </a:lnTo>
                    <a:lnTo>
                      <a:pt x="110" y="98"/>
                    </a:lnTo>
                    <a:lnTo>
                      <a:pt x="110" y="102"/>
                    </a:lnTo>
                    <a:lnTo>
                      <a:pt x="108" y="110"/>
                    </a:lnTo>
                    <a:lnTo>
                      <a:pt x="108" y="114"/>
                    </a:lnTo>
                    <a:lnTo>
                      <a:pt x="104" y="118"/>
                    </a:lnTo>
                    <a:lnTo>
                      <a:pt x="104" y="120"/>
                    </a:lnTo>
                    <a:lnTo>
                      <a:pt x="100" y="120"/>
                    </a:lnTo>
                    <a:lnTo>
                      <a:pt x="100" y="124"/>
                    </a:lnTo>
                    <a:lnTo>
                      <a:pt x="100" y="128"/>
                    </a:lnTo>
                    <a:lnTo>
                      <a:pt x="96" y="128"/>
                    </a:lnTo>
                    <a:lnTo>
                      <a:pt x="96" y="132"/>
                    </a:lnTo>
                    <a:lnTo>
                      <a:pt x="92" y="136"/>
                    </a:lnTo>
                    <a:lnTo>
                      <a:pt x="92" y="140"/>
                    </a:lnTo>
                    <a:lnTo>
                      <a:pt x="88" y="140"/>
                    </a:lnTo>
                    <a:lnTo>
                      <a:pt x="88" y="144"/>
                    </a:lnTo>
                    <a:lnTo>
                      <a:pt x="84" y="146"/>
                    </a:lnTo>
                    <a:lnTo>
                      <a:pt x="84" y="150"/>
                    </a:lnTo>
                    <a:lnTo>
                      <a:pt x="82" y="150"/>
                    </a:lnTo>
                    <a:lnTo>
                      <a:pt x="78" y="154"/>
                    </a:lnTo>
                    <a:lnTo>
                      <a:pt x="78" y="158"/>
                    </a:lnTo>
                    <a:lnTo>
                      <a:pt x="74" y="158"/>
                    </a:lnTo>
                    <a:lnTo>
                      <a:pt x="74" y="162"/>
                    </a:lnTo>
                    <a:lnTo>
                      <a:pt x="70" y="162"/>
                    </a:lnTo>
                    <a:lnTo>
                      <a:pt x="70" y="166"/>
                    </a:lnTo>
                    <a:lnTo>
                      <a:pt x="66" y="170"/>
                    </a:lnTo>
                    <a:lnTo>
                      <a:pt x="62" y="170"/>
                    </a:lnTo>
                    <a:lnTo>
                      <a:pt x="62" y="174"/>
                    </a:lnTo>
                    <a:lnTo>
                      <a:pt x="58" y="174"/>
                    </a:lnTo>
                    <a:lnTo>
                      <a:pt x="58" y="176"/>
                    </a:lnTo>
                    <a:lnTo>
                      <a:pt x="56" y="176"/>
                    </a:lnTo>
                    <a:lnTo>
                      <a:pt x="52" y="176"/>
                    </a:lnTo>
                    <a:lnTo>
                      <a:pt x="48" y="180"/>
                    </a:lnTo>
                    <a:lnTo>
                      <a:pt x="44" y="184"/>
                    </a:lnTo>
                    <a:lnTo>
                      <a:pt x="44" y="188"/>
                    </a:lnTo>
                    <a:lnTo>
                      <a:pt x="40" y="188"/>
                    </a:lnTo>
                    <a:lnTo>
                      <a:pt x="40" y="192"/>
                    </a:lnTo>
                    <a:lnTo>
                      <a:pt x="36" y="192"/>
                    </a:lnTo>
                    <a:lnTo>
                      <a:pt x="36" y="196"/>
                    </a:lnTo>
                    <a:lnTo>
                      <a:pt x="32" y="200"/>
                    </a:lnTo>
                    <a:lnTo>
                      <a:pt x="30" y="200"/>
                    </a:lnTo>
                    <a:lnTo>
                      <a:pt x="30" y="204"/>
                    </a:lnTo>
                    <a:lnTo>
                      <a:pt x="26" y="206"/>
                    </a:lnTo>
                    <a:lnTo>
                      <a:pt x="26" y="210"/>
                    </a:lnTo>
                    <a:lnTo>
                      <a:pt x="22" y="210"/>
                    </a:lnTo>
                    <a:lnTo>
                      <a:pt x="22" y="214"/>
                    </a:lnTo>
                    <a:lnTo>
                      <a:pt x="18" y="214"/>
                    </a:lnTo>
                    <a:lnTo>
                      <a:pt x="18" y="218"/>
                    </a:lnTo>
                    <a:lnTo>
                      <a:pt x="14" y="222"/>
                    </a:lnTo>
                    <a:lnTo>
                      <a:pt x="14" y="226"/>
                    </a:lnTo>
                    <a:lnTo>
                      <a:pt x="10" y="226"/>
                    </a:lnTo>
                    <a:lnTo>
                      <a:pt x="10" y="230"/>
                    </a:lnTo>
                    <a:lnTo>
                      <a:pt x="10" y="234"/>
                    </a:lnTo>
                    <a:lnTo>
                      <a:pt x="6" y="234"/>
                    </a:lnTo>
                    <a:lnTo>
                      <a:pt x="6" y="236"/>
                    </a:lnTo>
                    <a:lnTo>
                      <a:pt x="4" y="234"/>
                    </a:lnTo>
                    <a:lnTo>
                      <a:pt x="0" y="226"/>
                    </a:lnTo>
                    <a:lnTo>
                      <a:pt x="0" y="222"/>
                    </a:lnTo>
                    <a:lnTo>
                      <a:pt x="0" y="206"/>
                    </a:lnTo>
                    <a:lnTo>
                      <a:pt x="0" y="184"/>
                    </a:lnTo>
                    <a:lnTo>
                      <a:pt x="0" y="170"/>
                    </a:lnTo>
                    <a:lnTo>
                      <a:pt x="0" y="162"/>
                    </a:lnTo>
                    <a:lnTo>
                      <a:pt x="4" y="154"/>
                    </a:lnTo>
                    <a:lnTo>
                      <a:pt x="10" y="144"/>
                    </a:lnTo>
                    <a:lnTo>
                      <a:pt x="10" y="140"/>
                    </a:lnTo>
                    <a:lnTo>
                      <a:pt x="14" y="140"/>
                    </a:lnTo>
                    <a:lnTo>
                      <a:pt x="14" y="136"/>
                    </a:lnTo>
                    <a:lnTo>
                      <a:pt x="18" y="136"/>
                    </a:lnTo>
                    <a:lnTo>
                      <a:pt x="22" y="136"/>
                    </a:lnTo>
                    <a:lnTo>
                      <a:pt x="26" y="136"/>
                    </a:lnTo>
                    <a:lnTo>
                      <a:pt x="26" y="132"/>
                    </a:lnTo>
                    <a:lnTo>
                      <a:pt x="26" y="128"/>
                    </a:lnTo>
                    <a:lnTo>
                      <a:pt x="30" y="128"/>
                    </a:lnTo>
                    <a:lnTo>
                      <a:pt x="32" y="128"/>
                    </a:lnTo>
                    <a:lnTo>
                      <a:pt x="32" y="124"/>
                    </a:lnTo>
                    <a:lnTo>
                      <a:pt x="36" y="124"/>
                    </a:lnTo>
                    <a:lnTo>
                      <a:pt x="40" y="124"/>
                    </a:lnTo>
                    <a:lnTo>
                      <a:pt x="44" y="124"/>
                    </a:lnTo>
                    <a:lnTo>
                      <a:pt x="48" y="124"/>
                    </a:lnTo>
                    <a:lnTo>
                      <a:pt x="56" y="124"/>
                    </a:lnTo>
                    <a:lnTo>
                      <a:pt x="56" y="120"/>
                    </a:lnTo>
                    <a:lnTo>
                      <a:pt x="58" y="118"/>
                    </a:lnTo>
                    <a:lnTo>
                      <a:pt x="62" y="114"/>
                    </a:lnTo>
                    <a:lnTo>
                      <a:pt x="62" y="110"/>
                    </a:lnTo>
                    <a:lnTo>
                      <a:pt x="66" y="106"/>
                    </a:lnTo>
                    <a:lnTo>
                      <a:pt x="70" y="106"/>
                    </a:lnTo>
                    <a:lnTo>
                      <a:pt x="70" y="102"/>
                    </a:lnTo>
                    <a:lnTo>
                      <a:pt x="78" y="94"/>
                    </a:lnTo>
                    <a:lnTo>
                      <a:pt x="82" y="88"/>
                    </a:lnTo>
                    <a:lnTo>
                      <a:pt x="88" y="80"/>
                    </a:lnTo>
                    <a:lnTo>
                      <a:pt x="92" y="76"/>
                    </a:lnTo>
                    <a:lnTo>
                      <a:pt x="96" y="72"/>
                    </a:lnTo>
                    <a:lnTo>
                      <a:pt x="92" y="72"/>
                    </a:lnTo>
                    <a:lnTo>
                      <a:pt x="84" y="72"/>
                    </a:lnTo>
                    <a:lnTo>
                      <a:pt x="82" y="72"/>
                    </a:lnTo>
                    <a:lnTo>
                      <a:pt x="82" y="68"/>
                    </a:lnTo>
                    <a:lnTo>
                      <a:pt x="78" y="68"/>
                    </a:lnTo>
                    <a:lnTo>
                      <a:pt x="74" y="68"/>
                    </a:lnTo>
                    <a:lnTo>
                      <a:pt x="70" y="64"/>
                    </a:lnTo>
                    <a:lnTo>
                      <a:pt x="62" y="64"/>
                    </a:lnTo>
                    <a:lnTo>
                      <a:pt x="58" y="60"/>
                    </a:lnTo>
                    <a:lnTo>
                      <a:pt x="56" y="60"/>
                    </a:lnTo>
                    <a:lnTo>
                      <a:pt x="48" y="58"/>
                    </a:lnTo>
                    <a:lnTo>
                      <a:pt x="40" y="54"/>
                    </a:lnTo>
                    <a:lnTo>
                      <a:pt x="36" y="50"/>
                    </a:lnTo>
                    <a:lnTo>
                      <a:pt x="32" y="50"/>
                    </a:lnTo>
                    <a:lnTo>
                      <a:pt x="32" y="46"/>
                    </a:lnTo>
                    <a:lnTo>
                      <a:pt x="30" y="42"/>
                    </a:lnTo>
                    <a:lnTo>
                      <a:pt x="30" y="38"/>
                    </a:lnTo>
                    <a:lnTo>
                      <a:pt x="26" y="38"/>
                    </a:lnTo>
                    <a:lnTo>
                      <a:pt x="26" y="34"/>
                    </a:lnTo>
                    <a:lnTo>
                      <a:pt x="22" y="30"/>
                    </a:lnTo>
                    <a:lnTo>
                      <a:pt x="22" y="28"/>
                    </a:lnTo>
                    <a:lnTo>
                      <a:pt x="22" y="24"/>
                    </a:lnTo>
                    <a:lnTo>
                      <a:pt x="26" y="24"/>
                    </a:lnTo>
                    <a:lnTo>
                      <a:pt x="26" y="20"/>
                    </a:lnTo>
                    <a:lnTo>
                      <a:pt x="26" y="16"/>
                    </a:lnTo>
                    <a:lnTo>
                      <a:pt x="30" y="16"/>
                    </a:lnTo>
                    <a:lnTo>
                      <a:pt x="30" y="12"/>
                    </a:lnTo>
                    <a:lnTo>
                      <a:pt x="32" y="12"/>
                    </a:lnTo>
                    <a:lnTo>
                      <a:pt x="32" y="16"/>
                    </a:lnTo>
                    <a:lnTo>
                      <a:pt x="36" y="20"/>
                    </a:lnTo>
                    <a:lnTo>
                      <a:pt x="36" y="24"/>
                    </a:lnTo>
                    <a:lnTo>
                      <a:pt x="40" y="24"/>
                    </a:lnTo>
                    <a:lnTo>
                      <a:pt x="44" y="28"/>
                    </a:lnTo>
                    <a:lnTo>
                      <a:pt x="44" y="30"/>
                    </a:lnTo>
                    <a:lnTo>
                      <a:pt x="48" y="30"/>
                    </a:lnTo>
                    <a:lnTo>
                      <a:pt x="52" y="28"/>
                    </a:lnTo>
                    <a:lnTo>
                      <a:pt x="52" y="30"/>
                    </a:lnTo>
                    <a:lnTo>
                      <a:pt x="56" y="30"/>
                    </a:lnTo>
                    <a:lnTo>
                      <a:pt x="56" y="28"/>
                    </a:lnTo>
                    <a:lnTo>
                      <a:pt x="58" y="28"/>
                    </a:lnTo>
                    <a:lnTo>
                      <a:pt x="58" y="24"/>
                    </a:lnTo>
                    <a:lnTo>
                      <a:pt x="58" y="28"/>
                    </a:lnTo>
                    <a:lnTo>
                      <a:pt x="62" y="24"/>
                    </a:lnTo>
                    <a:lnTo>
                      <a:pt x="66" y="24"/>
                    </a:lnTo>
                    <a:lnTo>
                      <a:pt x="66" y="24"/>
                    </a:lnTo>
                    <a:lnTo>
                      <a:pt x="66" y="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2" name="Freeform 169">
                <a:extLst>
                  <a:ext uri="{FF2B5EF4-FFF2-40B4-BE49-F238E27FC236}">
                    <a16:creationId xmlns:a16="http://schemas.microsoft.com/office/drawing/2014/main" id="{D9796655-2630-4321-BB58-9439D00F5510}"/>
                  </a:ext>
                </a:extLst>
              </p:cNvPr>
              <p:cNvSpPr>
                <a:spLocks/>
              </p:cNvSpPr>
              <p:nvPr/>
            </p:nvSpPr>
            <p:spPr bwMode="auto">
              <a:xfrm>
                <a:off x="5114595" y="10803069"/>
                <a:ext cx="31366" cy="52278"/>
              </a:xfrm>
              <a:custGeom>
                <a:avLst/>
                <a:gdLst>
                  <a:gd name="T0" fmla="*/ 0 w 18"/>
                  <a:gd name="T1" fmla="*/ 18 h 30"/>
                  <a:gd name="T2" fmla="*/ 0 w 18"/>
                  <a:gd name="T3" fmla="*/ 22 h 30"/>
                  <a:gd name="T4" fmla="*/ 0 w 18"/>
                  <a:gd name="T5" fmla="*/ 22 h 30"/>
                  <a:gd name="T6" fmla="*/ 0 w 18"/>
                  <a:gd name="T7" fmla="*/ 18 h 30"/>
                  <a:gd name="T8" fmla="*/ 0 w 18"/>
                  <a:gd name="T9" fmla="*/ 18 h 30"/>
                  <a:gd name="T10" fmla="*/ 0 w 18"/>
                  <a:gd name="T11" fmla="*/ 18 h 30"/>
                  <a:gd name="T12" fmla="*/ 0 w 18"/>
                  <a:gd name="T13" fmla="*/ 18 h 30"/>
                  <a:gd name="T14" fmla="*/ 0 w 18"/>
                  <a:gd name="T15" fmla="*/ 14 h 30"/>
                  <a:gd name="T16" fmla="*/ 0 w 18"/>
                  <a:gd name="T17" fmla="*/ 14 h 30"/>
                  <a:gd name="T18" fmla="*/ 0 w 18"/>
                  <a:gd name="T19" fmla="*/ 14 h 30"/>
                  <a:gd name="T20" fmla="*/ 0 w 18"/>
                  <a:gd name="T21" fmla="*/ 14 h 30"/>
                  <a:gd name="T22" fmla="*/ 0 w 18"/>
                  <a:gd name="T23" fmla="*/ 12 h 30"/>
                  <a:gd name="T24" fmla="*/ 4 w 18"/>
                  <a:gd name="T25" fmla="*/ 12 h 30"/>
                  <a:gd name="T26" fmla="*/ 4 w 18"/>
                  <a:gd name="T27" fmla="*/ 12 h 30"/>
                  <a:gd name="T28" fmla="*/ 4 w 18"/>
                  <a:gd name="T29" fmla="*/ 8 h 30"/>
                  <a:gd name="T30" fmla="*/ 4 w 18"/>
                  <a:gd name="T31" fmla="*/ 8 h 30"/>
                  <a:gd name="T32" fmla="*/ 4 w 18"/>
                  <a:gd name="T33" fmla="*/ 8 h 30"/>
                  <a:gd name="T34" fmla="*/ 4 w 18"/>
                  <a:gd name="T35" fmla="*/ 8 h 30"/>
                  <a:gd name="T36" fmla="*/ 4 w 18"/>
                  <a:gd name="T37" fmla="*/ 8 h 30"/>
                  <a:gd name="T38" fmla="*/ 4 w 18"/>
                  <a:gd name="T39" fmla="*/ 4 h 30"/>
                  <a:gd name="T40" fmla="*/ 6 w 18"/>
                  <a:gd name="T41" fmla="*/ 0 h 30"/>
                  <a:gd name="T42" fmla="*/ 6 w 18"/>
                  <a:gd name="T43" fmla="*/ 0 h 30"/>
                  <a:gd name="T44" fmla="*/ 10 w 18"/>
                  <a:gd name="T45" fmla="*/ 4 h 30"/>
                  <a:gd name="T46" fmla="*/ 10 w 18"/>
                  <a:gd name="T47" fmla="*/ 4 h 30"/>
                  <a:gd name="T48" fmla="*/ 14 w 18"/>
                  <a:gd name="T49" fmla="*/ 4 h 30"/>
                  <a:gd name="T50" fmla="*/ 14 w 18"/>
                  <a:gd name="T51" fmla="*/ 4 h 30"/>
                  <a:gd name="T52" fmla="*/ 14 w 18"/>
                  <a:gd name="T53" fmla="*/ 8 h 30"/>
                  <a:gd name="T54" fmla="*/ 14 w 18"/>
                  <a:gd name="T55" fmla="*/ 4 h 30"/>
                  <a:gd name="T56" fmla="*/ 14 w 18"/>
                  <a:gd name="T57" fmla="*/ 8 h 30"/>
                  <a:gd name="T58" fmla="*/ 18 w 18"/>
                  <a:gd name="T59" fmla="*/ 8 h 30"/>
                  <a:gd name="T60" fmla="*/ 18 w 18"/>
                  <a:gd name="T61" fmla="*/ 8 h 30"/>
                  <a:gd name="T62" fmla="*/ 18 w 18"/>
                  <a:gd name="T63" fmla="*/ 12 h 30"/>
                  <a:gd name="T64" fmla="*/ 18 w 18"/>
                  <a:gd name="T65" fmla="*/ 14 h 30"/>
                  <a:gd name="T66" fmla="*/ 18 w 18"/>
                  <a:gd name="T67" fmla="*/ 14 h 30"/>
                  <a:gd name="T68" fmla="*/ 18 w 18"/>
                  <a:gd name="T69" fmla="*/ 14 h 30"/>
                  <a:gd name="T70" fmla="*/ 18 w 18"/>
                  <a:gd name="T71" fmla="*/ 22 h 30"/>
                  <a:gd name="T72" fmla="*/ 18 w 18"/>
                  <a:gd name="T73" fmla="*/ 22 h 30"/>
                  <a:gd name="T74" fmla="*/ 18 w 18"/>
                  <a:gd name="T75" fmla="*/ 22 h 30"/>
                  <a:gd name="T76" fmla="*/ 14 w 18"/>
                  <a:gd name="T77" fmla="*/ 22 h 30"/>
                  <a:gd name="T78" fmla="*/ 14 w 18"/>
                  <a:gd name="T79" fmla="*/ 26 h 30"/>
                  <a:gd name="T80" fmla="*/ 14 w 18"/>
                  <a:gd name="T81" fmla="*/ 26 h 30"/>
                  <a:gd name="T82" fmla="*/ 14 w 18"/>
                  <a:gd name="T83" fmla="*/ 26 h 30"/>
                  <a:gd name="T84" fmla="*/ 14 w 18"/>
                  <a:gd name="T85" fmla="*/ 30 h 30"/>
                  <a:gd name="T86" fmla="*/ 14 w 18"/>
                  <a:gd name="T87" fmla="*/ 30 h 30"/>
                  <a:gd name="T88" fmla="*/ 14 w 18"/>
                  <a:gd name="T89" fmla="*/ 30 h 30"/>
                  <a:gd name="T90" fmla="*/ 14 w 18"/>
                  <a:gd name="T91" fmla="*/ 30 h 30"/>
                  <a:gd name="T92" fmla="*/ 14 w 18"/>
                  <a:gd name="T93" fmla="*/ 30 h 30"/>
                  <a:gd name="T94" fmla="*/ 14 w 18"/>
                  <a:gd name="T95" fmla="*/ 30 h 30"/>
                  <a:gd name="T96" fmla="*/ 10 w 18"/>
                  <a:gd name="T97" fmla="*/ 30 h 30"/>
                  <a:gd name="T98" fmla="*/ 10 w 18"/>
                  <a:gd name="T99" fmla="*/ 30 h 30"/>
                  <a:gd name="T100" fmla="*/ 6 w 18"/>
                  <a:gd name="T101" fmla="*/ 30 h 30"/>
                  <a:gd name="T102" fmla="*/ 6 w 18"/>
                  <a:gd name="T103" fmla="*/ 30 h 30"/>
                  <a:gd name="T104" fmla="*/ 4 w 18"/>
                  <a:gd name="T105" fmla="*/ 30 h 30"/>
                  <a:gd name="T106" fmla="*/ 4 w 18"/>
                  <a:gd name="T107" fmla="*/ 30 h 30"/>
                  <a:gd name="T108" fmla="*/ 4 w 18"/>
                  <a:gd name="T109" fmla="*/ 26 h 30"/>
                  <a:gd name="T110" fmla="*/ 4 w 18"/>
                  <a:gd name="T111" fmla="*/ 22 h 30"/>
                  <a:gd name="T112" fmla="*/ 0 w 18"/>
                  <a:gd name="T113" fmla="*/ 22 h 30"/>
                  <a:gd name="T114" fmla="*/ 0 w 18"/>
                  <a:gd name="T115" fmla="*/ 18 h 30"/>
                  <a:gd name="T116" fmla="*/ 0 w 18"/>
                  <a:gd name="T117" fmla="*/ 18 h 30"/>
                  <a:gd name="T118" fmla="*/ 0 w 18"/>
                  <a:gd name="T11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 h="30">
                    <a:moveTo>
                      <a:pt x="0" y="18"/>
                    </a:moveTo>
                    <a:lnTo>
                      <a:pt x="0" y="22"/>
                    </a:lnTo>
                    <a:lnTo>
                      <a:pt x="0" y="22"/>
                    </a:lnTo>
                    <a:lnTo>
                      <a:pt x="0" y="18"/>
                    </a:lnTo>
                    <a:lnTo>
                      <a:pt x="0" y="18"/>
                    </a:lnTo>
                    <a:lnTo>
                      <a:pt x="0" y="18"/>
                    </a:lnTo>
                    <a:lnTo>
                      <a:pt x="0" y="18"/>
                    </a:lnTo>
                    <a:lnTo>
                      <a:pt x="0" y="14"/>
                    </a:lnTo>
                    <a:lnTo>
                      <a:pt x="0" y="14"/>
                    </a:lnTo>
                    <a:lnTo>
                      <a:pt x="0" y="14"/>
                    </a:lnTo>
                    <a:lnTo>
                      <a:pt x="0" y="14"/>
                    </a:lnTo>
                    <a:lnTo>
                      <a:pt x="0" y="12"/>
                    </a:lnTo>
                    <a:lnTo>
                      <a:pt x="4" y="12"/>
                    </a:lnTo>
                    <a:lnTo>
                      <a:pt x="4" y="12"/>
                    </a:lnTo>
                    <a:lnTo>
                      <a:pt x="4" y="8"/>
                    </a:lnTo>
                    <a:lnTo>
                      <a:pt x="4" y="8"/>
                    </a:lnTo>
                    <a:lnTo>
                      <a:pt x="4" y="8"/>
                    </a:lnTo>
                    <a:lnTo>
                      <a:pt x="4" y="8"/>
                    </a:lnTo>
                    <a:lnTo>
                      <a:pt x="4" y="8"/>
                    </a:lnTo>
                    <a:lnTo>
                      <a:pt x="4" y="4"/>
                    </a:lnTo>
                    <a:lnTo>
                      <a:pt x="6" y="0"/>
                    </a:lnTo>
                    <a:lnTo>
                      <a:pt x="6" y="0"/>
                    </a:lnTo>
                    <a:lnTo>
                      <a:pt x="10" y="4"/>
                    </a:lnTo>
                    <a:lnTo>
                      <a:pt x="10" y="4"/>
                    </a:lnTo>
                    <a:lnTo>
                      <a:pt x="14" y="4"/>
                    </a:lnTo>
                    <a:lnTo>
                      <a:pt x="14" y="4"/>
                    </a:lnTo>
                    <a:lnTo>
                      <a:pt x="14" y="8"/>
                    </a:lnTo>
                    <a:lnTo>
                      <a:pt x="14" y="4"/>
                    </a:lnTo>
                    <a:lnTo>
                      <a:pt x="14" y="8"/>
                    </a:lnTo>
                    <a:lnTo>
                      <a:pt x="18" y="8"/>
                    </a:lnTo>
                    <a:lnTo>
                      <a:pt x="18" y="8"/>
                    </a:lnTo>
                    <a:lnTo>
                      <a:pt x="18" y="12"/>
                    </a:lnTo>
                    <a:lnTo>
                      <a:pt x="18" y="14"/>
                    </a:lnTo>
                    <a:lnTo>
                      <a:pt x="18" y="14"/>
                    </a:lnTo>
                    <a:lnTo>
                      <a:pt x="18" y="14"/>
                    </a:lnTo>
                    <a:lnTo>
                      <a:pt x="18" y="22"/>
                    </a:lnTo>
                    <a:lnTo>
                      <a:pt x="18" y="22"/>
                    </a:lnTo>
                    <a:lnTo>
                      <a:pt x="18" y="22"/>
                    </a:lnTo>
                    <a:lnTo>
                      <a:pt x="14" y="22"/>
                    </a:lnTo>
                    <a:lnTo>
                      <a:pt x="14" y="26"/>
                    </a:lnTo>
                    <a:lnTo>
                      <a:pt x="14" y="26"/>
                    </a:lnTo>
                    <a:lnTo>
                      <a:pt x="14" y="26"/>
                    </a:lnTo>
                    <a:lnTo>
                      <a:pt x="14" y="30"/>
                    </a:lnTo>
                    <a:lnTo>
                      <a:pt x="14" y="30"/>
                    </a:lnTo>
                    <a:lnTo>
                      <a:pt x="14" y="30"/>
                    </a:lnTo>
                    <a:lnTo>
                      <a:pt x="14" y="30"/>
                    </a:lnTo>
                    <a:lnTo>
                      <a:pt x="14" y="30"/>
                    </a:lnTo>
                    <a:lnTo>
                      <a:pt x="14" y="30"/>
                    </a:lnTo>
                    <a:lnTo>
                      <a:pt x="10" y="30"/>
                    </a:lnTo>
                    <a:lnTo>
                      <a:pt x="10" y="30"/>
                    </a:lnTo>
                    <a:lnTo>
                      <a:pt x="6" y="30"/>
                    </a:lnTo>
                    <a:lnTo>
                      <a:pt x="6" y="30"/>
                    </a:lnTo>
                    <a:lnTo>
                      <a:pt x="4" y="30"/>
                    </a:lnTo>
                    <a:lnTo>
                      <a:pt x="4" y="30"/>
                    </a:lnTo>
                    <a:lnTo>
                      <a:pt x="4" y="26"/>
                    </a:lnTo>
                    <a:lnTo>
                      <a:pt x="4" y="22"/>
                    </a:lnTo>
                    <a:lnTo>
                      <a:pt x="0" y="22"/>
                    </a:lnTo>
                    <a:lnTo>
                      <a:pt x="0" y="18"/>
                    </a:lnTo>
                    <a:lnTo>
                      <a:pt x="0" y="18"/>
                    </a:lnTo>
                    <a:lnTo>
                      <a:pt x="0" y="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3" name="Freeform 170">
                <a:extLst>
                  <a:ext uri="{FF2B5EF4-FFF2-40B4-BE49-F238E27FC236}">
                    <a16:creationId xmlns:a16="http://schemas.microsoft.com/office/drawing/2014/main" id="{210891FE-951F-426A-8557-C29EBC8ADC8D}"/>
                  </a:ext>
                </a:extLst>
              </p:cNvPr>
              <p:cNvSpPr>
                <a:spLocks noEditPoints="1"/>
              </p:cNvSpPr>
              <p:nvPr/>
            </p:nvSpPr>
            <p:spPr bwMode="auto">
              <a:xfrm>
                <a:off x="5072773" y="10057243"/>
                <a:ext cx="275328" cy="317150"/>
              </a:xfrm>
              <a:custGeom>
                <a:avLst/>
                <a:gdLst>
                  <a:gd name="T0" fmla="*/ 64 w 158"/>
                  <a:gd name="T1" fmla="*/ 148 h 182"/>
                  <a:gd name="T2" fmla="*/ 52 w 158"/>
                  <a:gd name="T3" fmla="*/ 144 h 182"/>
                  <a:gd name="T4" fmla="*/ 42 w 158"/>
                  <a:gd name="T5" fmla="*/ 136 h 182"/>
                  <a:gd name="T6" fmla="*/ 30 w 158"/>
                  <a:gd name="T7" fmla="*/ 130 h 182"/>
                  <a:gd name="T8" fmla="*/ 22 w 158"/>
                  <a:gd name="T9" fmla="*/ 122 h 182"/>
                  <a:gd name="T10" fmla="*/ 20 w 158"/>
                  <a:gd name="T11" fmla="*/ 110 h 182"/>
                  <a:gd name="T12" fmla="*/ 16 w 158"/>
                  <a:gd name="T13" fmla="*/ 100 h 182"/>
                  <a:gd name="T14" fmla="*/ 4 w 158"/>
                  <a:gd name="T15" fmla="*/ 88 h 182"/>
                  <a:gd name="T16" fmla="*/ 4 w 158"/>
                  <a:gd name="T17" fmla="*/ 74 h 182"/>
                  <a:gd name="T18" fmla="*/ 0 w 158"/>
                  <a:gd name="T19" fmla="*/ 62 h 182"/>
                  <a:gd name="T20" fmla="*/ 12 w 158"/>
                  <a:gd name="T21" fmla="*/ 54 h 182"/>
                  <a:gd name="T22" fmla="*/ 20 w 158"/>
                  <a:gd name="T23" fmla="*/ 44 h 182"/>
                  <a:gd name="T24" fmla="*/ 22 w 158"/>
                  <a:gd name="T25" fmla="*/ 34 h 182"/>
                  <a:gd name="T26" fmla="*/ 20 w 158"/>
                  <a:gd name="T27" fmla="*/ 22 h 182"/>
                  <a:gd name="T28" fmla="*/ 22 w 158"/>
                  <a:gd name="T29" fmla="*/ 10 h 182"/>
                  <a:gd name="T30" fmla="*/ 20 w 158"/>
                  <a:gd name="T31" fmla="*/ 0 h 182"/>
                  <a:gd name="T32" fmla="*/ 34 w 158"/>
                  <a:gd name="T33" fmla="*/ 0 h 182"/>
                  <a:gd name="T34" fmla="*/ 56 w 158"/>
                  <a:gd name="T35" fmla="*/ 0 h 182"/>
                  <a:gd name="T36" fmla="*/ 80 w 158"/>
                  <a:gd name="T37" fmla="*/ 6 h 182"/>
                  <a:gd name="T38" fmla="*/ 98 w 158"/>
                  <a:gd name="T39" fmla="*/ 18 h 182"/>
                  <a:gd name="T40" fmla="*/ 112 w 158"/>
                  <a:gd name="T41" fmla="*/ 30 h 182"/>
                  <a:gd name="T42" fmla="*/ 120 w 158"/>
                  <a:gd name="T43" fmla="*/ 40 h 182"/>
                  <a:gd name="T44" fmla="*/ 132 w 158"/>
                  <a:gd name="T45" fmla="*/ 54 h 182"/>
                  <a:gd name="T46" fmla="*/ 142 w 158"/>
                  <a:gd name="T47" fmla="*/ 66 h 182"/>
                  <a:gd name="T48" fmla="*/ 136 w 158"/>
                  <a:gd name="T49" fmla="*/ 80 h 182"/>
                  <a:gd name="T50" fmla="*/ 140 w 158"/>
                  <a:gd name="T51" fmla="*/ 92 h 182"/>
                  <a:gd name="T52" fmla="*/ 146 w 158"/>
                  <a:gd name="T53" fmla="*/ 104 h 182"/>
                  <a:gd name="T54" fmla="*/ 142 w 158"/>
                  <a:gd name="T55" fmla="*/ 114 h 182"/>
                  <a:gd name="T56" fmla="*/ 142 w 158"/>
                  <a:gd name="T57" fmla="*/ 126 h 182"/>
                  <a:gd name="T58" fmla="*/ 142 w 158"/>
                  <a:gd name="T59" fmla="*/ 134 h 182"/>
                  <a:gd name="T60" fmla="*/ 146 w 158"/>
                  <a:gd name="T61" fmla="*/ 140 h 182"/>
                  <a:gd name="T62" fmla="*/ 150 w 158"/>
                  <a:gd name="T63" fmla="*/ 156 h 182"/>
                  <a:gd name="T64" fmla="*/ 158 w 158"/>
                  <a:gd name="T65" fmla="*/ 156 h 182"/>
                  <a:gd name="T66" fmla="*/ 150 w 158"/>
                  <a:gd name="T67" fmla="*/ 166 h 182"/>
                  <a:gd name="T68" fmla="*/ 142 w 158"/>
                  <a:gd name="T69" fmla="*/ 174 h 182"/>
                  <a:gd name="T70" fmla="*/ 128 w 158"/>
                  <a:gd name="T71" fmla="*/ 178 h 182"/>
                  <a:gd name="T72" fmla="*/ 120 w 158"/>
                  <a:gd name="T73" fmla="*/ 178 h 182"/>
                  <a:gd name="T74" fmla="*/ 116 w 158"/>
                  <a:gd name="T75" fmla="*/ 182 h 182"/>
                  <a:gd name="T76" fmla="*/ 102 w 158"/>
                  <a:gd name="T77" fmla="*/ 182 h 182"/>
                  <a:gd name="T78" fmla="*/ 86 w 158"/>
                  <a:gd name="T79" fmla="*/ 182 h 182"/>
                  <a:gd name="T80" fmla="*/ 80 w 158"/>
                  <a:gd name="T81" fmla="*/ 174 h 182"/>
                  <a:gd name="T82" fmla="*/ 80 w 158"/>
                  <a:gd name="T83" fmla="*/ 164 h 182"/>
                  <a:gd name="T84" fmla="*/ 76 w 158"/>
                  <a:gd name="T85" fmla="*/ 152 h 182"/>
                  <a:gd name="T86" fmla="*/ 72 w 158"/>
                  <a:gd name="T87" fmla="*/ 144 h 182"/>
                  <a:gd name="T88" fmla="*/ 150 w 158"/>
                  <a:gd name="T89" fmla="*/ 70 h 182"/>
                  <a:gd name="T90" fmla="*/ 150 w 158"/>
                  <a:gd name="T91" fmla="*/ 74 h 182"/>
                  <a:gd name="T92" fmla="*/ 142 w 158"/>
                  <a:gd name="T93" fmla="*/ 84 h 182"/>
                  <a:gd name="T94" fmla="*/ 146 w 158"/>
                  <a:gd name="T95" fmla="*/ 88 h 182"/>
                  <a:gd name="T96" fmla="*/ 142 w 158"/>
                  <a:gd name="T97" fmla="*/ 84 h 182"/>
                  <a:gd name="T98" fmla="*/ 150 w 158"/>
                  <a:gd name="T99" fmla="*/ 114 h 182"/>
                  <a:gd name="T100" fmla="*/ 146 w 158"/>
                  <a:gd name="T101"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82">
                    <a:moveTo>
                      <a:pt x="72" y="144"/>
                    </a:moveTo>
                    <a:lnTo>
                      <a:pt x="68" y="144"/>
                    </a:lnTo>
                    <a:lnTo>
                      <a:pt x="68" y="148"/>
                    </a:lnTo>
                    <a:lnTo>
                      <a:pt x="64" y="148"/>
                    </a:lnTo>
                    <a:lnTo>
                      <a:pt x="60" y="148"/>
                    </a:lnTo>
                    <a:lnTo>
                      <a:pt x="60" y="144"/>
                    </a:lnTo>
                    <a:lnTo>
                      <a:pt x="56" y="144"/>
                    </a:lnTo>
                    <a:lnTo>
                      <a:pt x="52" y="144"/>
                    </a:lnTo>
                    <a:lnTo>
                      <a:pt x="50" y="140"/>
                    </a:lnTo>
                    <a:lnTo>
                      <a:pt x="46" y="140"/>
                    </a:lnTo>
                    <a:lnTo>
                      <a:pt x="46" y="136"/>
                    </a:lnTo>
                    <a:lnTo>
                      <a:pt x="42" y="136"/>
                    </a:lnTo>
                    <a:lnTo>
                      <a:pt x="38" y="136"/>
                    </a:lnTo>
                    <a:lnTo>
                      <a:pt x="38" y="134"/>
                    </a:lnTo>
                    <a:lnTo>
                      <a:pt x="34" y="134"/>
                    </a:lnTo>
                    <a:lnTo>
                      <a:pt x="30" y="130"/>
                    </a:lnTo>
                    <a:lnTo>
                      <a:pt x="26" y="130"/>
                    </a:lnTo>
                    <a:lnTo>
                      <a:pt x="22" y="130"/>
                    </a:lnTo>
                    <a:lnTo>
                      <a:pt x="22" y="126"/>
                    </a:lnTo>
                    <a:lnTo>
                      <a:pt x="22" y="122"/>
                    </a:lnTo>
                    <a:lnTo>
                      <a:pt x="22" y="118"/>
                    </a:lnTo>
                    <a:lnTo>
                      <a:pt x="20" y="118"/>
                    </a:lnTo>
                    <a:lnTo>
                      <a:pt x="20" y="114"/>
                    </a:lnTo>
                    <a:lnTo>
                      <a:pt x="20" y="110"/>
                    </a:lnTo>
                    <a:lnTo>
                      <a:pt x="16" y="110"/>
                    </a:lnTo>
                    <a:lnTo>
                      <a:pt x="16" y="108"/>
                    </a:lnTo>
                    <a:lnTo>
                      <a:pt x="16" y="104"/>
                    </a:lnTo>
                    <a:lnTo>
                      <a:pt x="16" y="100"/>
                    </a:lnTo>
                    <a:lnTo>
                      <a:pt x="12" y="100"/>
                    </a:lnTo>
                    <a:lnTo>
                      <a:pt x="8" y="96"/>
                    </a:lnTo>
                    <a:lnTo>
                      <a:pt x="4" y="92"/>
                    </a:lnTo>
                    <a:lnTo>
                      <a:pt x="4" y="88"/>
                    </a:lnTo>
                    <a:lnTo>
                      <a:pt x="4" y="84"/>
                    </a:lnTo>
                    <a:lnTo>
                      <a:pt x="4" y="80"/>
                    </a:lnTo>
                    <a:lnTo>
                      <a:pt x="4" y="78"/>
                    </a:lnTo>
                    <a:lnTo>
                      <a:pt x="4" y="74"/>
                    </a:lnTo>
                    <a:lnTo>
                      <a:pt x="4" y="70"/>
                    </a:lnTo>
                    <a:lnTo>
                      <a:pt x="0" y="70"/>
                    </a:lnTo>
                    <a:lnTo>
                      <a:pt x="0" y="66"/>
                    </a:lnTo>
                    <a:lnTo>
                      <a:pt x="0" y="62"/>
                    </a:lnTo>
                    <a:lnTo>
                      <a:pt x="4" y="62"/>
                    </a:lnTo>
                    <a:lnTo>
                      <a:pt x="4" y="58"/>
                    </a:lnTo>
                    <a:lnTo>
                      <a:pt x="8" y="58"/>
                    </a:lnTo>
                    <a:lnTo>
                      <a:pt x="12" y="54"/>
                    </a:lnTo>
                    <a:lnTo>
                      <a:pt x="16" y="50"/>
                    </a:lnTo>
                    <a:lnTo>
                      <a:pt x="16" y="48"/>
                    </a:lnTo>
                    <a:lnTo>
                      <a:pt x="16" y="44"/>
                    </a:lnTo>
                    <a:lnTo>
                      <a:pt x="20" y="44"/>
                    </a:lnTo>
                    <a:lnTo>
                      <a:pt x="20" y="40"/>
                    </a:lnTo>
                    <a:lnTo>
                      <a:pt x="22" y="40"/>
                    </a:lnTo>
                    <a:lnTo>
                      <a:pt x="22" y="36"/>
                    </a:lnTo>
                    <a:lnTo>
                      <a:pt x="22" y="34"/>
                    </a:lnTo>
                    <a:lnTo>
                      <a:pt x="20" y="34"/>
                    </a:lnTo>
                    <a:lnTo>
                      <a:pt x="16" y="34"/>
                    </a:lnTo>
                    <a:lnTo>
                      <a:pt x="20" y="26"/>
                    </a:lnTo>
                    <a:lnTo>
                      <a:pt x="20" y="22"/>
                    </a:lnTo>
                    <a:lnTo>
                      <a:pt x="22" y="22"/>
                    </a:lnTo>
                    <a:lnTo>
                      <a:pt x="22" y="18"/>
                    </a:lnTo>
                    <a:lnTo>
                      <a:pt x="22" y="14"/>
                    </a:lnTo>
                    <a:lnTo>
                      <a:pt x="22" y="10"/>
                    </a:lnTo>
                    <a:lnTo>
                      <a:pt x="22" y="6"/>
                    </a:lnTo>
                    <a:lnTo>
                      <a:pt x="20" y="6"/>
                    </a:lnTo>
                    <a:lnTo>
                      <a:pt x="20" y="4"/>
                    </a:lnTo>
                    <a:lnTo>
                      <a:pt x="20" y="0"/>
                    </a:lnTo>
                    <a:lnTo>
                      <a:pt x="22" y="0"/>
                    </a:lnTo>
                    <a:lnTo>
                      <a:pt x="26" y="0"/>
                    </a:lnTo>
                    <a:lnTo>
                      <a:pt x="30" y="0"/>
                    </a:lnTo>
                    <a:lnTo>
                      <a:pt x="34" y="0"/>
                    </a:lnTo>
                    <a:lnTo>
                      <a:pt x="46" y="0"/>
                    </a:lnTo>
                    <a:lnTo>
                      <a:pt x="50" y="0"/>
                    </a:lnTo>
                    <a:lnTo>
                      <a:pt x="52" y="0"/>
                    </a:lnTo>
                    <a:lnTo>
                      <a:pt x="56" y="0"/>
                    </a:lnTo>
                    <a:lnTo>
                      <a:pt x="60" y="0"/>
                    </a:lnTo>
                    <a:lnTo>
                      <a:pt x="68" y="0"/>
                    </a:lnTo>
                    <a:lnTo>
                      <a:pt x="76" y="4"/>
                    </a:lnTo>
                    <a:lnTo>
                      <a:pt x="80" y="6"/>
                    </a:lnTo>
                    <a:lnTo>
                      <a:pt x="86" y="10"/>
                    </a:lnTo>
                    <a:lnTo>
                      <a:pt x="90" y="14"/>
                    </a:lnTo>
                    <a:lnTo>
                      <a:pt x="94" y="18"/>
                    </a:lnTo>
                    <a:lnTo>
                      <a:pt x="98" y="18"/>
                    </a:lnTo>
                    <a:lnTo>
                      <a:pt x="98" y="22"/>
                    </a:lnTo>
                    <a:lnTo>
                      <a:pt x="102" y="22"/>
                    </a:lnTo>
                    <a:lnTo>
                      <a:pt x="106" y="26"/>
                    </a:lnTo>
                    <a:lnTo>
                      <a:pt x="112" y="30"/>
                    </a:lnTo>
                    <a:lnTo>
                      <a:pt x="116" y="34"/>
                    </a:lnTo>
                    <a:lnTo>
                      <a:pt x="120" y="34"/>
                    </a:lnTo>
                    <a:lnTo>
                      <a:pt x="120" y="36"/>
                    </a:lnTo>
                    <a:lnTo>
                      <a:pt x="120" y="40"/>
                    </a:lnTo>
                    <a:lnTo>
                      <a:pt x="120" y="44"/>
                    </a:lnTo>
                    <a:lnTo>
                      <a:pt x="124" y="44"/>
                    </a:lnTo>
                    <a:lnTo>
                      <a:pt x="132" y="50"/>
                    </a:lnTo>
                    <a:lnTo>
                      <a:pt x="132" y="54"/>
                    </a:lnTo>
                    <a:lnTo>
                      <a:pt x="136" y="54"/>
                    </a:lnTo>
                    <a:lnTo>
                      <a:pt x="140" y="58"/>
                    </a:lnTo>
                    <a:lnTo>
                      <a:pt x="142" y="62"/>
                    </a:lnTo>
                    <a:lnTo>
                      <a:pt x="142" y="66"/>
                    </a:lnTo>
                    <a:lnTo>
                      <a:pt x="140" y="70"/>
                    </a:lnTo>
                    <a:lnTo>
                      <a:pt x="140" y="74"/>
                    </a:lnTo>
                    <a:lnTo>
                      <a:pt x="140" y="78"/>
                    </a:lnTo>
                    <a:lnTo>
                      <a:pt x="136" y="80"/>
                    </a:lnTo>
                    <a:lnTo>
                      <a:pt x="136" y="84"/>
                    </a:lnTo>
                    <a:lnTo>
                      <a:pt x="136" y="88"/>
                    </a:lnTo>
                    <a:lnTo>
                      <a:pt x="136" y="92"/>
                    </a:lnTo>
                    <a:lnTo>
                      <a:pt x="140" y="92"/>
                    </a:lnTo>
                    <a:lnTo>
                      <a:pt x="142" y="96"/>
                    </a:lnTo>
                    <a:lnTo>
                      <a:pt x="142" y="100"/>
                    </a:lnTo>
                    <a:lnTo>
                      <a:pt x="146" y="100"/>
                    </a:lnTo>
                    <a:lnTo>
                      <a:pt x="146" y="104"/>
                    </a:lnTo>
                    <a:lnTo>
                      <a:pt x="146" y="108"/>
                    </a:lnTo>
                    <a:lnTo>
                      <a:pt x="142" y="108"/>
                    </a:lnTo>
                    <a:lnTo>
                      <a:pt x="142" y="110"/>
                    </a:lnTo>
                    <a:lnTo>
                      <a:pt x="142" y="114"/>
                    </a:lnTo>
                    <a:lnTo>
                      <a:pt x="146" y="114"/>
                    </a:lnTo>
                    <a:lnTo>
                      <a:pt x="146" y="118"/>
                    </a:lnTo>
                    <a:lnTo>
                      <a:pt x="142" y="122"/>
                    </a:lnTo>
                    <a:lnTo>
                      <a:pt x="142" y="126"/>
                    </a:lnTo>
                    <a:lnTo>
                      <a:pt x="142" y="122"/>
                    </a:lnTo>
                    <a:lnTo>
                      <a:pt x="142" y="126"/>
                    </a:lnTo>
                    <a:lnTo>
                      <a:pt x="142" y="130"/>
                    </a:lnTo>
                    <a:lnTo>
                      <a:pt x="142" y="134"/>
                    </a:lnTo>
                    <a:lnTo>
                      <a:pt x="146" y="134"/>
                    </a:lnTo>
                    <a:lnTo>
                      <a:pt x="142" y="134"/>
                    </a:lnTo>
                    <a:lnTo>
                      <a:pt x="146" y="136"/>
                    </a:lnTo>
                    <a:lnTo>
                      <a:pt x="146" y="140"/>
                    </a:lnTo>
                    <a:lnTo>
                      <a:pt x="150" y="144"/>
                    </a:lnTo>
                    <a:lnTo>
                      <a:pt x="150" y="148"/>
                    </a:lnTo>
                    <a:lnTo>
                      <a:pt x="150" y="152"/>
                    </a:lnTo>
                    <a:lnTo>
                      <a:pt x="150" y="156"/>
                    </a:lnTo>
                    <a:lnTo>
                      <a:pt x="154" y="156"/>
                    </a:lnTo>
                    <a:lnTo>
                      <a:pt x="154" y="160"/>
                    </a:lnTo>
                    <a:lnTo>
                      <a:pt x="158" y="160"/>
                    </a:lnTo>
                    <a:lnTo>
                      <a:pt x="158" y="156"/>
                    </a:lnTo>
                    <a:lnTo>
                      <a:pt x="158" y="160"/>
                    </a:lnTo>
                    <a:lnTo>
                      <a:pt x="158" y="164"/>
                    </a:lnTo>
                    <a:lnTo>
                      <a:pt x="154" y="166"/>
                    </a:lnTo>
                    <a:lnTo>
                      <a:pt x="150" y="166"/>
                    </a:lnTo>
                    <a:lnTo>
                      <a:pt x="150" y="170"/>
                    </a:lnTo>
                    <a:lnTo>
                      <a:pt x="146" y="170"/>
                    </a:lnTo>
                    <a:lnTo>
                      <a:pt x="142" y="170"/>
                    </a:lnTo>
                    <a:lnTo>
                      <a:pt x="142" y="174"/>
                    </a:lnTo>
                    <a:lnTo>
                      <a:pt x="140" y="174"/>
                    </a:lnTo>
                    <a:lnTo>
                      <a:pt x="136" y="174"/>
                    </a:lnTo>
                    <a:lnTo>
                      <a:pt x="132" y="178"/>
                    </a:lnTo>
                    <a:lnTo>
                      <a:pt x="128" y="178"/>
                    </a:lnTo>
                    <a:lnTo>
                      <a:pt x="128" y="174"/>
                    </a:lnTo>
                    <a:lnTo>
                      <a:pt x="124" y="174"/>
                    </a:lnTo>
                    <a:lnTo>
                      <a:pt x="124" y="178"/>
                    </a:lnTo>
                    <a:lnTo>
                      <a:pt x="120" y="178"/>
                    </a:lnTo>
                    <a:lnTo>
                      <a:pt x="124" y="178"/>
                    </a:lnTo>
                    <a:lnTo>
                      <a:pt x="124" y="182"/>
                    </a:lnTo>
                    <a:lnTo>
                      <a:pt x="120" y="182"/>
                    </a:lnTo>
                    <a:lnTo>
                      <a:pt x="116" y="182"/>
                    </a:lnTo>
                    <a:lnTo>
                      <a:pt x="112" y="182"/>
                    </a:lnTo>
                    <a:lnTo>
                      <a:pt x="110" y="182"/>
                    </a:lnTo>
                    <a:lnTo>
                      <a:pt x="106" y="182"/>
                    </a:lnTo>
                    <a:lnTo>
                      <a:pt x="102" y="182"/>
                    </a:lnTo>
                    <a:lnTo>
                      <a:pt x="98" y="182"/>
                    </a:lnTo>
                    <a:lnTo>
                      <a:pt x="94" y="178"/>
                    </a:lnTo>
                    <a:lnTo>
                      <a:pt x="90" y="182"/>
                    </a:lnTo>
                    <a:lnTo>
                      <a:pt x="86" y="182"/>
                    </a:lnTo>
                    <a:lnTo>
                      <a:pt x="82" y="182"/>
                    </a:lnTo>
                    <a:lnTo>
                      <a:pt x="82" y="178"/>
                    </a:lnTo>
                    <a:lnTo>
                      <a:pt x="80" y="178"/>
                    </a:lnTo>
                    <a:lnTo>
                      <a:pt x="80" y="174"/>
                    </a:lnTo>
                    <a:lnTo>
                      <a:pt x="76" y="174"/>
                    </a:lnTo>
                    <a:lnTo>
                      <a:pt x="76" y="170"/>
                    </a:lnTo>
                    <a:lnTo>
                      <a:pt x="80" y="166"/>
                    </a:lnTo>
                    <a:lnTo>
                      <a:pt x="80" y="164"/>
                    </a:lnTo>
                    <a:lnTo>
                      <a:pt x="76" y="164"/>
                    </a:lnTo>
                    <a:lnTo>
                      <a:pt x="76" y="160"/>
                    </a:lnTo>
                    <a:lnTo>
                      <a:pt x="76" y="156"/>
                    </a:lnTo>
                    <a:lnTo>
                      <a:pt x="76" y="152"/>
                    </a:lnTo>
                    <a:lnTo>
                      <a:pt x="72" y="152"/>
                    </a:lnTo>
                    <a:lnTo>
                      <a:pt x="72" y="148"/>
                    </a:lnTo>
                    <a:lnTo>
                      <a:pt x="72" y="144"/>
                    </a:lnTo>
                    <a:lnTo>
                      <a:pt x="72" y="144"/>
                    </a:lnTo>
                    <a:lnTo>
                      <a:pt x="72" y="144"/>
                    </a:lnTo>
                    <a:close/>
                    <a:moveTo>
                      <a:pt x="150" y="70"/>
                    </a:moveTo>
                    <a:lnTo>
                      <a:pt x="150" y="66"/>
                    </a:lnTo>
                    <a:lnTo>
                      <a:pt x="150" y="70"/>
                    </a:lnTo>
                    <a:lnTo>
                      <a:pt x="150" y="74"/>
                    </a:lnTo>
                    <a:lnTo>
                      <a:pt x="150" y="78"/>
                    </a:lnTo>
                    <a:lnTo>
                      <a:pt x="146" y="74"/>
                    </a:lnTo>
                    <a:lnTo>
                      <a:pt x="150" y="74"/>
                    </a:lnTo>
                    <a:lnTo>
                      <a:pt x="150" y="70"/>
                    </a:lnTo>
                    <a:lnTo>
                      <a:pt x="150" y="70"/>
                    </a:lnTo>
                    <a:lnTo>
                      <a:pt x="150" y="70"/>
                    </a:lnTo>
                    <a:close/>
                    <a:moveTo>
                      <a:pt x="142" y="84"/>
                    </a:moveTo>
                    <a:lnTo>
                      <a:pt x="142" y="80"/>
                    </a:lnTo>
                    <a:lnTo>
                      <a:pt x="142" y="84"/>
                    </a:lnTo>
                    <a:lnTo>
                      <a:pt x="146" y="84"/>
                    </a:lnTo>
                    <a:lnTo>
                      <a:pt x="146" y="88"/>
                    </a:lnTo>
                    <a:lnTo>
                      <a:pt x="146" y="92"/>
                    </a:lnTo>
                    <a:lnTo>
                      <a:pt x="146" y="88"/>
                    </a:lnTo>
                    <a:lnTo>
                      <a:pt x="142" y="88"/>
                    </a:lnTo>
                    <a:lnTo>
                      <a:pt x="142" y="84"/>
                    </a:lnTo>
                    <a:lnTo>
                      <a:pt x="142" y="84"/>
                    </a:lnTo>
                    <a:lnTo>
                      <a:pt x="142" y="84"/>
                    </a:lnTo>
                    <a:close/>
                    <a:moveTo>
                      <a:pt x="146" y="118"/>
                    </a:moveTo>
                    <a:lnTo>
                      <a:pt x="150" y="114"/>
                    </a:lnTo>
                    <a:lnTo>
                      <a:pt x="150" y="118"/>
                    </a:lnTo>
                    <a:lnTo>
                      <a:pt x="146" y="118"/>
                    </a:lnTo>
                    <a:lnTo>
                      <a:pt x="146" y="118"/>
                    </a:lnTo>
                    <a:lnTo>
                      <a:pt x="146" y="1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4" name="Freeform 171">
                <a:extLst>
                  <a:ext uri="{FF2B5EF4-FFF2-40B4-BE49-F238E27FC236}">
                    <a16:creationId xmlns:a16="http://schemas.microsoft.com/office/drawing/2014/main" id="{BD388DA9-E696-45E8-99A3-0DBA9D8A9BE0}"/>
                  </a:ext>
                </a:extLst>
              </p:cNvPr>
              <p:cNvSpPr>
                <a:spLocks/>
              </p:cNvSpPr>
              <p:nvPr/>
            </p:nvSpPr>
            <p:spPr bwMode="auto">
              <a:xfrm>
                <a:off x="3936609" y="9614627"/>
                <a:ext cx="80159" cy="17426"/>
              </a:xfrm>
              <a:custGeom>
                <a:avLst/>
                <a:gdLst>
                  <a:gd name="T0" fmla="*/ 4 w 46"/>
                  <a:gd name="T1" fmla="*/ 6 h 10"/>
                  <a:gd name="T2" fmla="*/ 4 w 46"/>
                  <a:gd name="T3" fmla="*/ 6 h 10"/>
                  <a:gd name="T4" fmla="*/ 4 w 46"/>
                  <a:gd name="T5" fmla="*/ 6 h 10"/>
                  <a:gd name="T6" fmla="*/ 8 w 46"/>
                  <a:gd name="T7" fmla="*/ 10 h 10"/>
                  <a:gd name="T8" fmla="*/ 8 w 46"/>
                  <a:gd name="T9" fmla="*/ 6 h 10"/>
                  <a:gd name="T10" fmla="*/ 12 w 46"/>
                  <a:gd name="T11" fmla="*/ 6 h 10"/>
                  <a:gd name="T12" fmla="*/ 12 w 46"/>
                  <a:gd name="T13" fmla="*/ 6 h 10"/>
                  <a:gd name="T14" fmla="*/ 8 w 46"/>
                  <a:gd name="T15" fmla="*/ 6 h 10"/>
                  <a:gd name="T16" fmla="*/ 12 w 46"/>
                  <a:gd name="T17" fmla="*/ 6 h 10"/>
                  <a:gd name="T18" fmla="*/ 20 w 46"/>
                  <a:gd name="T19" fmla="*/ 6 h 10"/>
                  <a:gd name="T20" fmla="*/ 24 w 46"/>
                  <a:gd name="T21" fmla="*/ 6 h 10"/>
                  <a:gd name="T22" fmla="*/ 24 w 46"/>
                  <a:gd name="T23" fmla="*/ 6 h 10"/>
                  <a:gd name="T24" fmla="*/ 24 w 46"/>
                  <a:gd name="T25" fmla="*/ 2 h 10"/>
                  <a:gd name="T26" fmla="*/ 24 w 46"/>
                  <a:gd name="T27" fmla="*/ 6 h 10"/>
                  <a:gd name="T28" fmla="*/ 20 w 46"/>
                  <a:gd name="T29" fmla="*/ 2 h 10"/>
                  <a:gd name="T30" fmla="*/ 12 w 46"/>
                  <a:gd name="T31" fmla="*/ 6 h 10"/>
                  <a:gd name="T32" fmla="*/ 12 w 46"/>
                  <a:gd name="T33" fmla="*/ 6 h 10"/>
                  <a:gd name="T34" fmla="*/ 8 w 46"/>
                  <a:gd name="T35" fmla="*/ 6 h 10"/>
                  <a:gd name="T36" fmla="*/ 4 w 46"/>
                  <a:gd name="T37" fmla="*/ 6 h 10"/>
                  <a:gd name="T38" fmla="*/ 4 w 46"/>
                  <a:gd name="T39" fmla="*/ 2 h 10"/>
                  <a:gd name="T40" fmla="*/ 12 w 46"/>
                  <a:gd name="T41" fmla="*/ 2 h 10"/>
                  <a:gd name="T42" fmla="*/ 20 w 46"/>
                  <a:gd name="T43" fmla="*/ 2 h 10"/>
                  <a:gd name="T44" fmla="*/ 20 w 46"/>
                  <a:gd name="T45" fmla="*/ 2 h 10"/>
                  <a:gd name="T46" fmla="*/ 20 w 46"/>
                  <a:gd name="T47" fmla="*/ 0 h 10"/>
                  <a:gd name="T48" fmla="*/ 24 w 46"/>
                  <a:gd name="T49" fmla="*/ 0 h 10"/>
                  <a:gd name="T50" fmla="*/ 24 w 46"/>
                  <a:gd name="T51" fmla="*/ 0 h 10"/>
                  <a:gd name="T52" fmla="*/ 26 w 46"/>
                  <a:gd name="T53" fmla="*/ 0 h 10"/>
                  <a:gd name="T54" fmla="*/ 30 w 46"/>
                  <a:gd name="T55" fmla="*/ 0 h 10"/>
                  <a:gd name="T56" fmla="*/ 30 w 46"/>
                  <a:gd name="T57" fmla="*/ 0 h 10"/>
                  <a:gd name="T58" fmla="*/ 30 w 46"/>
                  <a:gd name="T59" fmla="*/ 2 h 10"/>
                  <a:gd name="T60" fmla="*/ 30 w 46"/>
                  <a:gd name="T61" fmla="*/ 2 h 10"/>
                  <a:gd name="T62" fmla="*/ 34 w 46"/>
                  <a:gd name="T63" fmla="*/ 2 h 10"/>
                  <a:gd name="T64" fmla="*/ 34 w 46"/>
                  <a:gd name="T65" fmla="*/ 2 h 10"/>
                  <a:gd name="T66" fmla="*/ 34 w 46"/>
                  <a:gd name="T67" fmla="*/ 2 h 10"/>
                  <a:gd name="T68" fmla="*/ 34 w 46"/>
                  <a:gd name="T69" fmla="*/ 6 h 10"/>
                  <a:gd name="T70" fmla="*/ 38 w 46"/>
                  <a:gd name="T71" fmla="*/ 2 h 10"/>
                  <a:gd name="T72" fmla="*/ 42 w 46"/>
                  <a:gd name="T73" fmla="*/ 2 h 10"/>
                  <a:gd name="T74" fmla="*/ 42 w 46"/>
                  <a:gd name="T75" fmla="*/ 2 h 10"/>
                  <a:gd name="T76" fmla="*/ 46 w 46"/>
                  <a:gd name="T77" fmla="*/ 2 h 10"/>
                  <a:gd name="T78" fmla="*/ 46 w 46"/>
                  <a:gd name="T79" fmla="*/ 6 h 10"/>
                  <a:gd name="T80" fmla="*/ 42 w 46"/>
                  <a:gd name="T81" fmla="*/ 6 h 10"/>
                  <a:gd name="T82" fmla="*/ 42 w 46"/>
                  <a:gd name="T83" fmla="*/ 6 h 10"/>
                  <a:gd name="T84" fmla="*/ 38 w 46"/>
                  <a:gd name="T85" fmla="*/ 10 h 10"/>
                  <a:gd name="T86" fmla="*/ 38 w 46"/>
                  <a:gd name="T87" fmla="*/ 10 h 10"/>
                  <a:gd name="T88" fmla="*/ 34 w 46"/>
                  <a:gd name="T89" fmla="*/ 6 h 10"/>
                  <a:gd name="T90" fmla="*/ 30 w 46"/>
                  <a:gd name="T91" fmla="*/ 6 h 10"/>
                  <a:gd name="T92" fmla="*/ 30 w 46"/>
                  <a:gd name="T93" fmla="*/ 6 h 10"/>
                  <a:gd name="T94" fmla="*/ 26 w 46"/>
                  <a:gd name="T95" fmla="*/ 6 h 10"/>
                  <a:gd name="T96" fmla="*/ 26 w 46"/>
                  <a:gd name="T97" fmla="*/ 2 h 10"/>
                  <a:gd name="T98" fmla="*/ 26 w 46"/>
                  <a:gd name="T99" fmla="*/ 2 h 10"/>
                  <a:gd name="T100" fmla="*/ 24 w 46"/>
                  <a:gd name="T101" fmla="*/ 2 h 10"/>
                  <a:gd name="T102" fmla="*/ 24 w 46"/>
                  <a:gd name="T103" fmla="*/ 6 h 10"/>
                  <a:gd name="T104" fmla="*/ 24 w 46"/>
                  <a:gd name="T105" fmla="*/ 6 h 10"/>
                  <a:gd name="T106" fmla="*/ 20 w 46"/>
                  <a:gd name="T107" fmla="*/ 6 h 10"/>
                  <a:gd name="T108" fmla="*/ 16 w 46"/>
                  <a:gd name="T109" fmla="*/ 10 h 10"/>
                  <a:gd name="T110" fmla="*/ 12 w 46"/>
                  <a:gd name="T111" fmla="*/ 10 h 10"/>
                  <a:gd name="T112" fmla="*/ 0 w 46"/>
                  <a:gd name="T113" fmla="*/ 10 h 10"/>
                  <a:gd name="T114" fmla="*/ 0 w 46"/>
                  <a:gd name="T115" fmla="*/ 6 h 10"/>
                  <a:gd name="T116" fmla="*/ 0 w 46"/>
                  <a:gd name="T117" fmla="*/ 6 h 10"/>
                  <a:gd name="T118" fmla="*/ 4 w 46"/>
                  <a:gd name="T119" fmla="*/ 2 h 10"/>
                  <a:gd name="T120" fmla="*/ 4 w 46"/>
                  <a:gd name="T12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10">
                    <a:moveTo>
                      <a:pt x="4" y="6"/>
                    </a:moveTo>
                    <a:lnTo>
                      <a:pt x="4" y="6"/>
                    </a:lnTo>
                    <a:lnTo>
                      <a:pt x="4" y="6"/>
                    </a:lnTo>
                    <a:lnTo>
                      <a:pt x="4" y="6"/>
                    </a:lnTo>
                    <a:lnTo>
                      <a:pt x="4" y="6"/>
                    </a:lnTo>
                    <a:lnTo>
                      <a:pt x="4" y="6"/>
                    </a:lnTo>
                    <a:lnTo>
                      <a:pt x="4" y="6"/>
                    </a:lnTo>
                    <a:lnTo>
                      <a:pt x="4" y="6"/>
                    </a:lnTo>
                    <a:lnTo>
                      <a:pt x="4" y="6"/>
                    </a:lnTo>
                    <a:lnTo>
                      <a:pt x="4" y="6"/>
                    </a:lnTo>
                    <a:lnTo>
                      <a:pt x="4" y="6"/>
                    </a:lnTo>
                    <a:lnTo>
                      <a:pt x="8" y="10"/>
                    </a:lnTo>
                    <a:lnTo>
                      <a:pt x="8" y="6"/>
                    </a:lnTo>
                    <a:lnTo>
                      <a:pt x="8" y="6"/>
                    </a:lnTo>
                    <a:lnTo>
                      <a:pt x="8" y="6"/>
                    </a:lnTo>
                    <a:lnTo>
                      <a:pt x="8" y="6"/>
                    </a:lnTo>
                    <a:lnTo>
                      <a:pt x="12" y="10"/>
                    </a:lnTo>
                    <a:lnTo>
                      <a:pt x="12" y="6"/>
                    </a:lnTo>
                    <a:lnTo>
                      <a:pt x="12" y="6"/>
                    </a:lnTo>
                    <a:lnTo>
                      <a:pt x="12" y="6"/>
                    </a:lnTo>
                    <a:lnTo>
                      <a:pt x="12" y="6"/>
                    </a:lnTo>
                    <a:lnTo>
                      <a:pt x="8" y="6"/>
                    </a:lnTo>
                    <a:lnTo>
                      <a:pt x="8" y="6"/>
                    </a:lnTo>
                    <a:lnTo>
                      <a:pt x="8" y="6"/>
                    </a:lnTo>
                    <a:lnTo>
                      <a:pt x="12" y="6"/>
                    </a:lnTo>
                    <a:lnTo>
                      <a:pt x="12" y="6"/>
                    </a:lnTo>
                    <a:lnTo>
                      <a:pt x="12" y="6"/>
                    </a:lnTo>
                    <a:lnTo>
                      <a:pt x="12" y="6"/>
                    </a:lnTo>
                    <a:lnTo>
                      <a:pt x="16" y="6"/>
                    </a:lnTo>
                    <a:lnTo>
                      <a:pt x="20" y="6"/>
                    </a:lnTo>
                    <a:lnTo>
                      <a:pt x="20" y="2"/>
                    </a:lnTo>
                    <a:lnTo>
                      <a:pt x="20" y="2"/>
                    </a:lnTo>
                    <a:lnTo>
                      <a:pt x="24" y="6"/>
                    </a:lnTo>
                    <a:lnTo>
                      <a:pt x="24" y="6"/>
                    </a:lnTo>
                    <a:lnTo>
                      <a:pt x="24" y="6"/>
                    </a:lnTo>
                    <a:lnTo>
                      <a:pt x="24" y="6"/>
                    </a:lnTo>
                    <a:lnTo>
                      <a:pt x="24" y="2"/>
                    </a:lnTo>
                    <a:lnTo>
                      <a:pt x="24" y="2"/>
                    </a:lnTo>
                    <a:lnTo>
                      <a:pt x="24" y="2"/>
                    </a:lnTo>
                    <a:lnTo>
                      <a:pt x="24" y="6"/>
                    </a:lnTo>
                    <a:lnTo>
                      <a:pt x="24" y="6"/>
                    </a:lnTo>
                    <a:lnTo>
                      <a:pt x="24" y="6"/>
                    </a:lnTo>
                    <a:lnTo>
                      <a:pt x="20" y="2"/>
                    </a:lnTo>
                    <a:lnTo>
                      <a:pt x="20" y="2"/>
                    </a:lnTo>
                    <a:lnTo>
                      <a:pt x="20" y="2"/>
                    </a:lnTo>
                    <a:lnTo>
                      <a:pt x="16" y="2"/>
                    </a:lnTo>
                    <a:lnTo>
                      <a:pt x="16" y="6"/>
                    </a:lnTo>
                    <a:lnTo>
                      <a:pt x="12" y="6"/>
                    </a:lnTo>
                    <a:lnTo>
                      <a:pt x="12" y="6"/>
                    </a:lnTo>
                    <a:lnTo>
                      <a:pt x="12" y="6"/>
                    </a:lnTo>
                    <a:lnTo>
                      <a:pt x="12" y="6"/>
                    </a:lnTo>
                    <a:lnTo>
                      <a:pt x="8" y="6"/>
                    </a:lnTo>
                    <a:lnTo>
                      <a:pt x="8" y="6"/>
                    </a:lnTo>
                    <a:lnTo>
                      <a:pt x="8" y="6"/>
                    </a:lnTo>
                    <a:lnTo>
                      <a:pt x="8" y="6"/>
                    </a:lnTo>
                    <a:lnTo>
                      <a:pt x="4" y="6"/>
                    </a:lnTo>
                    <a:lnTo>
                      <a:pt x="4" y="6"/>
                    </a:lnTo>
                    <a:lnTo>
                      <a:pt x="4" y="6"/>
                    </a:lnTo>
                    <a:lnTo>
                      <a:pt x="4" y="6"/>
                    </a:lnTo>
                    <a:lnTo>
                      <a:pt x="4" y="2"/>
                    </a:lnTo>
                    <a:lnTo>
                      <a:pt x="4" y="2"/>
                    </a:lnTo>
                    <a:lnTo>
                      <a:pt x="12" y="2"/>
                    </a:lnTo>
                    <a:lnTo>
                      <a:pt x="12" y="2"/>
                    </a:lnTo>
                    <a:lnTo>
                      <a:pt x="16" y="2"/>
                    </a:lnTo>
                    <a:lnTo>
                      <a:pt x="20" y="2"/>
                    </a:lnTo>
                    <a:lnTo>
                      <a:pt x="20" y="2"/>
                    </a:lnTo>
                    <a:lnTo>
                      <a:pt x="20" y="2"/>
                    </a:lnTo>
                    <a:lnTo>
                      <a:pt x="20" y="2"/>
                    </a:lnTo>
                    <a:lnTo>
                      <a:pt x="20" y="2"/>
                    </a:lnTo>
                    <a:lnTo>
                      <a:pt x="20" y="0"/>
                    </a:lnTo>
                    <a:lnTo>
                      <a:pt x="20" y="0"/>
                    </a:lnTo>
                    <a:lnTo>
                      <a:pt x="20" y="0"/>
                    </a:lnTo>
                    <a:lnTo>
                      <a:pt x="24" y="0"/>
                    </a:lnTo>
                    <a:lnTo>
                      <a:pt x="24" y="0"/>
                    </a:lnTo>
                    <a:lnTo>
                      <a:pt x="24" y="0"/>
                    </a:lnTo>
                    <a:lnTo>
                      <a:pt x="24" y="0"/>
                    </a:lnTo>
                    <a:lnTo>
                      <a:pt x="24" y="0"/>
                    </a:lnTo>
                    <a:lnTo>
                      <a:pt x="24" y="0"/>
                    </a:lnTo>
                    <a:lnTo>
                      <a:pt x="24" y="0"/>
                    </a:lnTo>
                    <a:lnTo>
                      <a:pt x="26" y="0"/>
                    </a:lnTo>
                    <a:lnTo>
                      <a:pt x="26" y="0"/>
                    </a:lnTo>
                    <a:lnTo>
                      <a:pt x="30" y="0"/>
                    </a:lnTo>
                    <a:lnTo>
                      <a:pt x="30" y="0"/>
                    </a:lnTo>
                    <a:lnTo>
                      <a:pt x="30" y="0"/>
                    </a:lnTo>
                    <a:lnTo>
                      <a:pt x="30" y="0"/>
                    </a:lnTo>
                    <a:lnTo>
                      <a:pt x="30" y="0"/>
                    </a:lnTo>
                    <a:lnTo>
                      <a:pt x="30" y="0"/>
                    </a:lnTo>
                    <a:lnTo>
                      <a:pt x="30" y="2"/>
                    </a:lnTo>
                    <a:lnTo>
                      <a:pt x="30" y="2"/>
                    </a:lnTo>
                    <a:lnTo>
                      <a:pt x="30" y="2"/>
                    </a:lnTo>
                    <a:lnTo>
                      <a:pt x="30" y="2"/>
                    </a:lnTo>
                    <a:lnTo>
                      <a:pt x="30" y="2"/>
                    </a:lnTo>
                    <a:lnTo>
                      <a:pt x="30" y="2"/>
                    </a:lnTo>
                    <a:lnTo>
                      <a:pt x="34" y="2"/>
                    </a:lnTo>
                    <a:lnTo>
                      <a:pt x="34" y="2"/>
                    </a:lnTo>
                    <a:lnTo>
                      <a:pt x="34" y="2"/>
                    </a:lnTo>
                    <a:lnTo>
                      <a:pt x="34" y="2"/>
                    </a:lnTo>
                    <a:lnTo>
                      <a:pt x="34" y="2"/>
                    </a:lnTo>
                    <a:lnTo>
                      <a:pt x="34" y="2"/>
                    </a:lnTo>
                    <a:lnTo>
                      <a:pt x="34" y="2"/>
                    </a:lnTo>
                    <a:lnTo>
                      <a:pt x="34" y="2"/>
                    </a:lnTo>
                    <a:lnTo>
                      <a:pt x="34" y="2"/>
                    </a:lnTo>
                    <a:lnTo>
                      <a:pt x="34" y="2"/>
                    </a:lnTo>
                    <a:lnTo>
                      <a:pt x="34" y="2"/>
                    </a:lnTo>
                    <a:lnTo>
                      <a:pt x="34" y="6"/>
                    </a:lnTo>
                    <a:lnTo>
                      <a:pt x="38" y="6"/>
                    </a:lnTo>
                    <a:lnTo>
                      <a:pt x="38" y="2"/>
                    </a:lnTo>
                    <a:lnTo>
                      <a:pt x="38" y="2"/>
                    </a:lnTo>
                    <a:lnTo>
                      <a:pt x="38" y="2"/>
                    </a:lnTo>
                    <a:lnTo>
                      <a:pt x="38" y="2"/>
                    </a:lnTo>
                    <a:lnTo>
                      <a:pt x="42" y="2"/>
                    </a:lnTo>
                    <a:lnTo>
                      <a:pt x="42" y="2"/>
                    </a:lnTo>
                    <a:lnTo>
                      <a:pt x="42" y="2"/>
                    </a:lnTo>
                    <a:lnTo>
                      <a:pt x="42" y="2"/>
                    </a:lnTo>
                    <a:lnTo>
                      <a:pt x="42" y="2"/>
                    </a:lnTo>
                    <a:lnTo>
                      <a:pt x="42" y="2"/>
                    </a:lnTo>
                    <a:lnTo>
                      <a:pt x="46" y="2"/>
                    </a:lnTo>
                    <a:lnTo>
                      <a:pt x="46" y="6"/>
                    </a:lnTo>
                    <a:lnTo>
                      <a:pt x="46" y="6"/>
                    </a:lnTo>
                    <a:lnTo>
                      <a:pt x="46" y="6"/>
                    </a:lnTo>
                    <a:lnTo>
                      <a:pt x="46" y="6"/>
                    </a:lnTo>
                    <a:lnTo>
                      <a:pt x="42" y="6"/>
                    </a:lnTo>
                    <a:lnTo>
                      <a:pt x="42" y="6"/>
                    </a:lnTo>
                    <a:lnTo>
                      <a:pt x="42" y="6"/>
                    </a:lnTo>
                    <a:lnTo>
                      <a:pt x="42" y="6"/>
                    </a:lnTo>
                    <a:lnTo>
                      <a:pt x="42" y="6"/>
                    </a:lnTo>
                    <a:lnTo>
                      <a:pt x="42" y="6"/>
                    </a:lnTo>
                    <a:lnTo>
                      <a:pt x="38" y="6"/>
                    </a:lnTo>
                    <a:lnTo>
                      <a:pt x="38" y="10"/>
                    </a:lnTo>
                    <a:lnTo>
                      <a:pt x="38" y="10"/>
                    </a:lnTo>
                    <a:lnTo>
                      <a:pt x="38" y="10"/>
                    </a:lnTo>
                    <a:lnTo>
                      <a:pt x="38" y="10"/>
                    </a:lnTo>
                    <a:lnTo>
                      <a:pt x="34" y="10"/>
                    </a:lnTo>
                    <a:lnTo>
                      <a:pt x="34" y="6"/>
                    </a:lnTo>
                    <a:lnTo>
                      <a:pt x="34" y="6"/>
                    </a:lnTo>
                    <a:lnTo>
                      <a:pt x="30" y="6"/>
                    </a:lnTo>
                    <a:lnTo>
                      <a:pt x="30" y="6"/>
                    </a:lnTo>
                    <a:lnTo>
                      <a:pt x="30" y="6"/>
                    </a:lnTo>
                    <a:lnTo>
                      <a:pt x="30" y="6"/>
                    </a:lnTo>
                    <a:lnTo>
                      <a:pt x="30" y="6"/>
                    </a:lnTo>
                    <a:lnTo>
                      <a:pt x="30" y="6"/>
                    </a:lnTo>
                    <a:lnTo>
                      <a:pt x="30" y="6"/>
                    </a:lnTo>
                    <a:lnTo>
                      <a:pt x="26" y="6"/>
                    </a:lnTo>
                    <a:lnTo>
                      <a:pt x="26" y="6"/>
                    </a:lnTo>
                    <a:lnTo>
                      <a:pt x="26" y="2"/>
                    </a:lnTo>
                    <a:lnTo>
                      <a:pt x="26" y="2"/>
                    </a:lnTo>
                    <a:lnTo>
                      <a:pt x="26" y="2"/>
                    </a:lnTo>
                    <a:lnTo>
                      <a:pt x="26" y="2"/>
                    </a:lnTo>
                    <a:lnTo>
                      <a:pt x="26" y="2"/>
                    </a:lnTo>
                    <a:lnTo>
                      <a:pt x="26" y="2"/>
                    </a:lnTo>
                    <a:lnTo>
                      <a:pt x="24" y="2"/>
                    </a:lnTo>
                    <a:lnTo>
                      <a:pt x="24" y="2"/>
                    </a:lnTo>
                    <a:lnTo>
                      <a:pt x="24" y="2"/>
                    </a:lnTo>
                    <a:lnTo>
                      <a:pt x="24" y="6"/>
                    </a:lnTo>
                    <a:lnTo>
                      <a:pt x="24" y="6"/>
                    </a:lnTo>
                    <a:lnTo>
                      <a:pt x="24" y="6"/>
                    </a:lnTo>
                    <a:lnTo>
                      <a:pt x="24" y="6"/>
                    </a:lnTo>
                    <a:lnTo>
                      <a:pt x="24" y="6"/>
                    </a:lnTo>
                    <a:lnTo>
                      <a:pt x="24" y="6"/>
                    </a:lnTo>
                    <a:lnTo>
                      <a:pt x="24" y="6"/>
                    </a:lnTo>
                    <a:lnTo>
                      <a:pt x="24" y="6"/>
                    </a:lnTo>
                    <a:lnTo>
                      <a:pt x="20" y="6"/>
                    </a:lnTo>
                    <a:lnTo>
                      <a:pt x="16" y="6"/>
                    </a:lnTo>
                    <a:lnTo>
                      <a:pt x="16" y="10"/>
                    </a:lnTo>
                    <a:lnTo>
                      <a:pt x="16" y="10"/>
                    </a:lnTo>
                    <a:lnTo>
                      <a:pt x="16" y="10"/>
                    </a:lnTo>
                    <a:lnTo>
                      <a:pt x="16" y="10"/>
                    </a:lnTo>
                    <a:lnTo>
                      <a:pt x="12" y="10"/>
                    </a:lnTo>
                    <a:lnTo>
                      <a:pt x="4" y="10"/>
                    </a:lnTo>
                    <a:lnTo>
                      <a:pt x="4" y="10"/>
                    </a:lnTo>
                    <a:lnTo>
                      <a:pt x="0" y="10"/>
                    </a:lnTo>
                    <a:lnTo>
                      <a:pt x="0" y="10"/>
                    </a:lnTo>
                    <a:lnTo>
                      <a:pt x="0" y="6"/>
                    </a:lnTo>
                    <a:lnTo>
                      <a:pt x="0" y="6"/>
                    </a:lnTo>
                    <a:lnTo>
                      <a:pt x="0" y="6"/>
                    </a:lnTo>
                    <a:lnTo>
                      <a:pt x="0" y="6"/>
                    </a:lnTo>
                    <a:lnTo>
                      <a:pt x="0" y="6"/>
                    </a:lnTo>
                    <a:lnTo>
                      <a:pt x="4" y="6"/>
                    </a:lnTo>
                    <a:lnTo>
                      <a:pt x="4" y="6"/>
                    </a:lnTo>
                    <a:lnTo>
                      <a:pt x="4" y="2"/>
                    </a:lnTo>
                    <a:lnTo>
                      <a:pt x="4" y="2"/>
                    </a:lnTo>
                    <a:lnTo>
                      <a:pt x="4" y="6"/>
                    </a:lnTo>
                    <a:lnTo>
                      <a:pt x="4" y="6"/>
                    </a:lnTo>
                    <a:lnTo>
                      <a:pt x="4" y="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5" name="Freeform 172">
                <a:extLst>
                  <a:ext uri="{FF2B5EF4-FFF2-40B4-BE49-F238E27FC236}">
                    <a16:creationId xmlns:a16="http://schemas.microsoft.com/office/drawing/2014/main" id="{62F72DAF-EC47-4D86-9A49-BB5A9B34DA7A}"/>
                  </a:ext>
                </a:extLst>
              </p:cNvPr>
              <p:cNvSpPr>
                <a:spLocks/>
              </p:cNvSpPr>
              <p:nvPr/>
            </p:nvSpPr>
            <p:spPr bwMode="auto">
              <a:xfrm>
                <a:off x="4347858" y="9691300"/>
                <a:ext cx="52277" cy="156833"/>
              </a:xfrm>
              <a:custGeom>
                <a:avLst/>
                <a:gdLst>
                  <a:gd name="T0" fmla="*/ 26 w 30"/>
                  <a:gd name="T1" fmla="*/ 68 h 90"/>
                  <a:gd name="T2" fmla="*/ 26 w 30"/>
                  <a:gd name="T3" fmla="*/ 74 h 90"/>
                  <a:gd name="T4" fmla="*/ 26 w 30"/>
                  <a:gd name="T5" fmla="*/ 78 h 90"/>
                  <a:gd name="T6" fmla="*/ 26 w 30"/>
                  <a:gd name="T7" fmla="*/ 78 h 90"/>
                  <a:gd name="T8" fmla="*/ 30 w 30"/>
                  <a:gd name="T9" fmla="*/ 82 h 90"/>
                  <a:gd name="T10" fmla="*/ 26 w 30"/>
                  <a:gd name="T11" fmla="*/ 86 h 90"/>
                  <a:gd name="T12" fmla="*/ 26 w 30"/>
                  <a:gd name="T13" fmla="*/ 86 h 90"/>
                  <a:gd name="T14" fmla="*/ 24 w 30"/>
                  <a:gd name="T15" fmla="*/ 86 h 90"/>
                  <a:gd name="T16" fmla="*/ 20 w 30"/>
                  <a:gd name="T17" fmla="*/ 86 h 90"/>
                  <a:gd name="T18" fmla="*/ 16 w 30"/>
                  <a:gd name="T19" fmla="*/ 82 h 90"/>
                  <a:gd name="T20" fmla="*/ 16 w 30"/>
                  <a:gd name="T21" fmla="*/ 82 h 90"/>
                  <a:gd name="T22" fmla="*/ 16 w 30"/>
                  <a:gd name="T23" fmla="*/ 78 h 90"/>
                  <a:gd name="T24" fmla="*/ 12 w 30"/>
                  <a:gd name="T25" fmla="*/ 78 h 90"/>
                  <a:gd name="T26" fmla="*/ 12 w 30"/>
                  <a:gd name="T27" fmla="*/ 70 h 90"/>
                  <a:gd name="T28" fmla="*/ 12 w 30"/>
                  <a:gd name="T29" fmla="*/ 68 h 90"/>
                  <a:gd name="T30" fmla="*/ 12 w 30"/>
                  <a:gd name="T31" fmla="*/ 64 h 90"/>
                  <a:gd name="T32" fmla="*/ 12 w 30"/>
                  <a:gd name="T33" fmla="*/ 64 h 90"/>
                  <a:gd name="T34" fmla="*/ 12 w 30"/>
                  <a:gd name="T35" fmla="*/ 52 h 90"/>
                  <a:gd name="T36" fmla="*/ 16 w 30"/>
                  <a:gd name="T37" fmla="*/ 48 h 90"/>
                  <a:gd name="T38" fmla="*/ 12 w 30"/>
                  <a:gd name="T39" fmla="*/ 48 h 90"/>
                  <a:gd name="T40" fmla="*/ 8 w 30"/>
                  <a:gd name="T41" fmla="*/ 42 h 90"/>
                  <a:gd name="T42" fmla="*/ 12 w 30"/>
                  <a:gd name="T43" fmla="*/ 42 h 90"/>
                  <a:gd name="T44" fmla="*/ 12 w 30"/>
                  <a:gd name="T45" fmla="*/ 38 h 90"/>
                  <a:gd name="T46" fmla="*/ 12 w 30"/>
                  <a:gd name="T47" fmla="*/ 30 h 90"/>
                  <a:gd name="T48" fmla="*/ 12 w 30"/>
                  <a:gd name="T49" fmla="*/ 30 h 90"/>
                  <a:gd name="T50" fmla="*/ 8 w 30"/>
                  <a:gd name="T51" fmla="*/ 30 h 90"/>
                  <a:gd name="T52" fmla="*/ 8 w 30"/>
                  <a:gd name="T53" fmla="*/ 26 h 90"/>
                  <a:gd name="T54" fmla="*/ 12 w 30"/>
                  <a:gd name="T55" fmla="*/ 18 h 90"/>
                  <a:gd name="T56" fmla="*/ 8 w 30"/>
                  <a:gd name="T57" fmla="*/ 18 h 90"/>
                  <a:gd name="T58" fmla="*/ 8 w 30"/>
                  <a:gd name="T59" fmla="*/ 16 h 90"/>
                  <a:gd name="T60" fmla="*/ 4 w 30"/>
                  <a:gd name="T61" fmla="*/ 12 h 90"/>
                  <a:gd name="T62" fmla="*/ 4 w 30"/>
                  <a:gd name="T63" fmla="*/ 8 h 90"/>
                  <a:gd name="T64" fmla="*/ 4 w 30"/>
                  <a:gd name="T65" fmla="*/ 4 h 90"/>
                  <a:gd name="T66" fmla="*/ 4 w 30"/>
                  <a:gd name="T67" fmla="*/ 4 h 90"/>
                  <a:gd name="T68" fmla="*/ 4 w 30"/>
                  <a:gd name="T69" fmla="*/ 0 h 90"/>
                  <a:gd name="T70" fmla="*/ 12 w 30"/>
                  <a:gd name="T71" fmla="*/ 4 h 90"/>
                  <a:gd name="T72" fmla="*/ 12 w 30"/>
                  <a:gd name="T73" fmla="*/ 4 h 90"/>
                  <a:gd name="T74" fmla="*/ 16 w 30"/>
                  <a:gd name="T75" fmla="*/ 4 h 90"/>
                  <a:gd name="T76" fmla="*/ 16 w 30"/>
                  <a:gd name="T77" fmla="*/ 8 h 90"/>
                  <a:gd name="T78" fmla="*/ 16 w 30"/>
                  <a:gd name="T79" fmla="*/ 12 h 90"/>
                  <a:gd name="T80" fmla="*/ 16 w 30"/>
                  <a:gd name="T81" fmla="*/ 12 h 90"/>
                  <a:gd name="T82" fmla="*/ 20 w 30"/>
                  <a:gd name="T83" fmla="*/ 18 h 90"/>
                  <a:gd name="T84" fmla="*/ 24 w 30"/>
                  <a:gd name="T85" fmla="*/ 22 h 90"/>
                  <a:gd name="T86" fmla="*/ 24 w 30"/>
                  <a:gd name="T87" fmla="*/ 30 h 90"/>
                  <a:gd name="T88" fmla="*/ 24 w 30"/>
                  <a:gd name="T89" fmla="*/ 30 h 90"/>
                  <a:gd name="T90" fmla="*/ 26 w 30"/>
                  <a:gd name="T91" fmla="*/ 34 h 90"/>
                  <a:gd name="T92" fmla="*/ 26 w 30"/>
                  <a:gd name="T93" fmla="*/ 34 h 90"/>
                  <a:gd name="T94" fmla="*/ 26 w 30"/>
                  <a:gd name="T95" fmla="*/ 42 h 90"/>
                  <a:gd name="T96" fmla="*/ 26 w 30"/>
                  <a:gd name="T97" fmla="*/ 48 h 90"/>
                  <a:gd name="T98" fmla="*/ 26 w 30"/>
                  <a:gd name="T9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90">
                    <a:moveTo>
                      <a:pt x="26" y="64"/>
                    </a:moveTo>
                    <a:lnTo>
                      <a:pt x="26" y="64"/>
                    </a:lnTo>
                    <a:lnTo>
                      <a:pt x="26" y="64"/>
                    </a:lnTo>
                    <a:lnTo>
                      <a:pt x="26" y="68"/>
                    </a:lnTo>
                    <a:lnTo>
                      <a:pt x="26" y="68"/>
                    </a:lnTo>
                    <a:lnTo>
                      <a:pt x="26" y="70"/>
                    </a:lnTo>
                    <a:lnTo>
                      <a:pt x="26" y="70"/>
                    </a:lnTo>
                    <a:lnTo>
                      <a:pt x="26" y="74"/>
                    </a:lnTo>
                    <a:lnTo>
                      <a:pt x="26" y="74"/>
                    </a:lnTo>
                    <a:lnTo>
                      <a:pt x="26" y="74"/>
                    </a:lnTo>
                    <a:lnTo>
                      <a:pt x="26" y="74"/>
                    </a:lnTo>
                    <a:lnTo>
                      <a:pt x="26" y="78"/>
                    </a:lnTo>
                    <a:lnTo>
                      <a:pt x="26" y="78"/>
                    </a:lnTo>
                    <a:lnTo>
                      <a:pt x="26" y="78"/>
                    </a:lnTo>
                    <a:lnTo>
                      <a:pt x="26" y="78"/>
                    </a:lnTo>
                    <a:lnTo>
                      <a:pt x="26" y="78"/>
                    </a:lnTo>
                    <a:lnTo>
                      <a:pt x="26" y="78"/>
                    </a:lnTo>
                    <a:lnTo>
                      <a:pt x="26" y="78"/>
                    </a:lnTo>
                    <a:lnTo>
                      <a:pt x="30" y="82"/>
                    </a:lnTo>
                    <a:lnTo>
                      <a:pt x="30" y="82"/>
                    </a:lnTo>
                    <a:lnTo>
                      <a:pt x="30" y="86"/>
                    </a:lnTo>
                    <a:lnTo>
                      <a:pt x="30" y="86"/>
                    </a:lnTo>
                    <a:lnTo>
                      <a:pt x="30" y="86"/>
                    </a:lnTo>
                    <a:lnTo>
                      <a:pt x="26" y="86"/>
                    </a:lnTo>
                    <a:lnTo>
                      <a:pt x="26" y="86"/>
                    </a:lnTo>
                    <a:lnTo>
                      <a:pt x="26" y="86"/>
                    </a:lnTo>
                    <a:lnTo>
                      <a:pt x="26" y="86"/>
                    </a:lnTo>
                    <a:lnTo>
                      <a:pt x="26" y="86"/>
                    </a:lnTo>
                    <a:lnTo>
                      <a:pt x="26" y="86"/>
                    </a:lnTo>
                    <a:lnTo>
                      <a:pt x="24" y="86"/>
                    </a:lnTo>
                    <a:lnTo>
                      <a:pt x="24" y="86"/>
                    </a:lnTo>
                    <a:lnTo>
                      <a:pt x="24" y="86"/>
                    </a:lnTo>
                    <a:lnTo>
                      <a:pt x="24" y="90"/>
                    </a:lnTo>
                    <a:lnTo>
                      <a:pt x="24" y="86"/>
                    </a:lnTo>
                    <a:lnTo>
                      <a:pt x="24" y="86"/>
                    </a:lnTo>
                    <a:lnTo>
                      <a:pt x="20" y="86"/>
                    </a:lnTo>
                    <a:lnTo>
                      <a:pt x="20" y="86"/>
                    </a:lnTo>
                    <a:lnTo>
                      <a:pt x="20" y="86"/>
                    </a:lnTo>
                    <a:lnTo>
                      <a:pt x="20" y="82"/>
                    </a:lnTo>
                    <a:lnTo>
                      <a:pt x="16" y="82"/>
                    </a:lnTo>
                    <a:lnTo>
                      <a:pt x="16" y="82"/>
                    </a:lnTo>
                    <a:lnTo>
                      <a:pt x="16" y="82"/>
                    </a:lnTo>
                    <a:lnTo>
                      <a:pt x="16" y="82"/>
                    </a:lnTo>
                    <a:lnTo>
                      <a:pt x="16" y="82"/>
                    </a:lnTo>
                    <a:lnTo>
                      <a:pt x="16" y="82"/>
                    </a:lnTo>
                    <a:lnTo>
                      <a:pt x="16" y="78"/>
                    </a:lnTo>
                    <a:lnTo>
                      <a:pt x="16" y="78"/>
                    </a:lnTo>
                    <a:lnTo>
                      <a:pt x="16" y="78"/>
                    </a:lnTo>
                    <a:lnTo>
                      <a:pt x="16" y="78"/>
                    </a:lnTo>
                    <a:lnTo>
                      <a:pt x="12" y="78"/>
                    </a:lnTo>
                    <a:lnTo>
                      <a:pt x="12" y="78"/>
                    </a:lnTo>
                    <a:lnTo>
                      <a:pt x="12" y="78"/>
                    </a:lnTo>
                    <a:lnTo>
                      <a:pt x="12" y="78"/>
                    </a:lnTo>
                    <a:lnTo>
                      <a:pt x="12" y="74"/>
                    </a:lnTo>
                    <a:lnTo>
                      <a:pt x="12" y="74"/>
                    </a:lnTo>
                    <a:lnTo>
                      <a:pt x="12" y="70"/>
                    </a:lnTo>
                    <a:lnTo>
                      <a:pt x="12" y="70"/>
                    </a:lnTo>
                    <a:lnTo>
                      <a:pt x="12" y="68"/>
                    </a:lnTo>
                    <a:lnTo>
                      <a:pt x="12" y="68"/>
                    </a:lnTo>
                    <a:lnTo>
                      <a:pt x="12" y="68"/>
                    </a:lnTo>
                    <a:lnTo>
                      <a:pt x="12" y="68"/>
                    </a:lnTo>
                    <a:lnTo>
                      <a:pt x="12" y="68"/>
                    </a:lnTo>
                    <a:lnTo>
                      <a:pt x="12" y="68"/>
                    </a:lnTo>
                    <a:lnTo>
                      <a:pt x="12" y="64"/>
                    </a:lnTo>
                    <a:lnTo>
                      <a:pt x="12" y="64"/>
                    </a:lnTo>
                    <a:lnTo>
                      <a:pt x="12" y="64"/>
                    </a:lnTo>
                    <a:lnTo>
                      <a:pt x="12" y="64"/>
                    </a:lnTo>
                    <a:lnTo>
                      <a:pt x="12" y="64"/>
                    </a:lnTo>
                    <a:lnTo>
                      <a:pt x="12" y="60"/>
                    </a:lnTo>
                    <a:lnTo>
                      <a:pt x="12" y="56"/>
                    </a:lnTo>
                    <a:lnTo>
                      <a:pt x="12" y="52"/>
                    </a:lnTo>
                    <a:lnTo>
                      <a:pt x="12" y="52"/>
                    </a:lnTo>
                    <a:lnTo>
                      <a:pt x="12" y="52"/>
                    </a:lnTo>
                    <a:lnTo>
                      <a:pt x="16" y="52"/>
                    </a:lnTo>
                    <a:lnTo>
                      <a:pt x="16" y="52"/>
                    </a:lnTo>
                    <a:lnTo>
                      <a:pt x="16" y="48"/>
                    </a:lnTo>
                    <a:lnTo>
                      <a:pt x="16" y="48"/>
                    </a:lnTo>
                    <a:lnTo>
                      <a:pt x="16" y="48"/>
                    </a:lnTo>
                    <a:lnTo>
                      <a:pt x="12" y="48"/>
                    </a:lnTo>
                    <a:lnTo>
                      <a:pt x="12" y="48"/>
                    </a:lnTo>
                    <a:lnTo>
                      <a:pt x="12" y="44"/>
                    </a:lnTo>
                    <a:lnTo>
                      <a:pt x="12" y="44"/>
                    </a:lnTo>
                    <a:lnTo>
                      <a:pt x="12" y="44"/>
                    </a:lnTo>
                    <a:lnTo>
                      <a:pt x="8" y="42"/>
                    </a:lnTo>
                    <a:lnTo>
                      <a:pt x="8" y="42"/>
                    </a:lnTo>
                    <a:lnTo>
                      <a:pt x="12" y="42"/>
                    </a:lnTo>
                    <a:lnTo>
                      <a:pt x="12" y="42"/>
                    </a:lnTo>
                    <a:lnTo>
                      <a:pt x="12" y="42"/>
                    </a:lnTo>
                    <a:lnTo>
                      <a:pt x="12" y="42"/>
                    </a:lnTo>
                    <a:lnTo>
                      <a:pt x="12" y="42"/>
                    </a:lnTo>
                    <a:lnTo>
                      <a:pt x="12" y="38"/>
                    </a:lnTo>
                    <a:lnTo>
                      <a:pt x="12" y="38"/>
                    </a:lnTo>
                    <a:lnTo>
                      <a:pt x="12" y="34"/>
                    </a:lnTo>
                    <a:lnTo>
                      <a:pt x="12" y="34"/>
                    </a:lnTo>
                    <a:lnTo>
                      <a:pt x="12" y="34"/>
                    </a:lnTo>
                    <a:lnTo>
                      <a:pt x="12" y="30"/>
                    </a:lnTo>
                    <a:lnTo>
                      <a:pt x="12" y="30"/>
                    </a:lnTo>
                    <a:lnTo>
                      <a:pt x="12" y="30"/>
                    </a:lnTo>
                    <a:lnTo>
                      <a:pt x="12" y="30"/>
                    </a:lnTo>
                    <a:lnTo>
                      <a:pt x="12" y="30"/>
                    </a:lnTo>
                    <a:lnTo>
                      <a:pt x="8" y="30"/>
                    </a:lnTo>
                    <a:lnTo>
                      <a:pt x="8" y="30"/>
                    </a:lnTo>
                    <a:lnTo>
                      <a:pt x="8" y="30"/>
                    </a:lnTo>
                    <a:lnTo>
                      <a:pt x="8" y="30"/>
                    </a:lnTo>
                    <a:lnTo>
                      <a:pt x="8" y="30"/>
                    </a:lnTo>
                    <a:lnTo>
                      <a:pt x="8" y="30"/>
                    </a:lnTo>
                    <a:lnTo>
                      <a:pt x="8" y="30"/>
                    </a:lnTo>
                    <a:lnTo>
                      <a:pt x="8" y="26"/>
                    </a:lnTo>
                    <a:lnTo>
                      <a:pt x="8" y="26"/>
                    </a:lnTo>
                    <a:lnTo>
                      <a:pt x="8" y="18"/>
                    </a:lnTo>
                    <a:lnTo>
                      <a:pt x="12" y="18"/>
                    </a:lnTo>
                    <a:lnTo>
                      <a:pt x="12" y="18"/>
                    </a:lnTo>
                    <a:lnTo>
                      <a:pt x="8" y="18"/>
                    </a:lnTo>
                    <a:lnTo>
                      <a:pt x="8" y="18"/>
                    </a:lnTo>
                    <a:lnTo>
                      <a:pt x="8" y="18"/>
                    </a:lnTo>
                    <a:lnTo>
                      <a:pt x="8" y="18"/>
                    </a:lnTo>
                    <a:lnTo>
                      <a:pt x="8" y="16"/>
                    </a:lnTo>
                    <a:lnTo>
                      <a:pt x="8" y="16"/>
                    </a:lnTo>
                    <a:lnTo>
                      <a:pt x="8" y="16"/>
                    </a:lnTo>
                    <a:lnTo>
                      <a:pt x="8" y="16"/>
                    </a:lnTo>
                    <a:lnTo>
                      <a:pt x="4" y="12"/>
                    </a:lnTo>
                    <a:lnTo>
                      <a:pt x="4" y="12"/>
                    </a:lnTo>
                    <a:lnTo>
                      <a:pt x="4" y="12"/>
                    </a:lnTo>
                    <a:lnTo>
                      <a:pt x="4" y="12"/>
                    </a:lnTo>
                    <a:lnTo>
                      <a:pt x="4" y="12"/>
                    </a:lnTo>
                    <a:lnTo>
                      <a:pt x="4" y="8"/>
                    </a:lnTo>
                    <a:lnTo>
                      <a:pt x="4" y="8"/>
                    </a:lnTo>
                    <a:lnTo>
                      <a:pt x="4" y="8"/>
                    </a:lnTo>
                    <a:lnTo>
                      <a:pt x="4" y="8"/>
                    </a:lnTo>
                    <a:lnTo>
                      <a:pt x="4" y="4"/>
                    </a:lnTo>
                    <a:lnTo>
                      <a:pt x="4" y="4"/>
                    </a:lnTo>
                    <a:lnTo>
                      <a:pt x="4" y="4"/>
                    </a:lnTo>
                    <a:lnTo>
                      <a:pt x="4" y="0"/>
                    </a:lnTo>
                    <a:lnTo>
                      <a:pt x="4" y="0"/>
                    </a:lnTo>
                    <a:lnTo>
                      <a:pt x="4" y="4"/>
                    </a:lnTo>
                    <a:lnTo>
                      <a:pt x="4" y="4"/>
                    </a:lnTo>
                    <a:lnTo>
                      <a:pt x="0" y="0"/>
                    </a:lnTo>
                    <a:lnTo>
                      <a:pt x="0" y="0"/>
                    </a:lnTo>
                    <a:lnTo>
                      <a:pt x="0" y="0"/>
                    </a:lnTo>
                    <a:lnTo>
                      <a:pt x="4" y="0"/>
                    </a:lnTo>
                    <a:lnTo>
                      <a:pt x="4" y="0"/>
                    </a:lnTo>
                    <a:lnTo>
                      <a:pt x="8" y="4"/>
                    </a:lnTo>
                    <a:lnTo>
                      <a:pt x="8" y="4"/>
                    </a:lnTo>
                    <a:lnTo>
                      <a:pt x="12" y="4"/>
                    </a:lnTo>
                    <a:lnTo>
                      <a:pt x="12" y="4"/>
                    </a:lnTo>
                    <a:lnTo>
                      <a:pt x="12" y="4"/>
                    </a:lnTo>
                    <a:lnTo>
                      <a:pt x="12" y="4"/>
                    </a:lnTo>
                    <a:lnTo>
                      <a:pt x="12" y="4"/>
                    </a:lnTo>
                    <a:lnTo>
                      <a:pt x="16" y="4"/>
                    </a:lnTo>
                    <a:lnTo>
                      <a:pt x="16" y="4"/>
                    </a:lnTo>
                    <a:lnTo>
                      <a:pt x="16" y="4"/>
                    </a:lnTo>
                    <a:lnTo>
                      <a:pt x="16" y="4"/>
                    </a:lnTo>
                    <a:lnTo>
                      <a:pt x="16" y="4"/>
                    </a:lnTo>
                    <a:lnTo>
                      <a:pt x="16" y="8"/>
                    </a:lnTo>
                    <a:lnTo>
                      <a:pt x="16" y="8"/>
                    </a:lnTo>
                    <a:lnTo>
                      <a:pt x="16" y="8"/>
                    </a:lnTo>
                    <a:lnTo>
                      <a:pt x="16" y="8"/>
                    </a:lnTo>
                    <a:lnTo>
                      <a:pt x="16" y="8"/>
                    </a:lnTo>
                    <a:lnTo>
                      <a:pt x="16" y="8"/>
                    </a:lnTo>
                    <a:lnTo>
                      <a:pt x="16" y="12"/>
                    </a:lnTo>
                    <a:lnTo>
                      <a:pt x="16" y="12"/>
                    </a:lnTo>
                    <a:lnTo>
                      <a:pt x="16" y="12"/>
                    </a:lnTo>
                    <a:lnTo>
                      <a:pt x="16" y="12"/>
                    </a:lnTo>
                    <a:lnTo>
                      <a:pt x="16" y="12"/>
                    </a:lnTo>
                    <a:lnTo>
                      <a:pt x="16" y="16"/>
                    </a:lnTo>
                    <a:lnTo>
                      <a:pt x="20" y="18"/>
                    </a:lnTo>
                    <a:lnTo>
                      <a:pt x="20" y="18"/>
                    </a:lnTo>
                    <a:lnTo>
                      <a:pt x="20" y="18"/>
                    </a:lnTo>
                    <a:lnTo>
                      <a:pt x="24" y="18"/>
                    </a:lnTo>
                    <a:lnTo>
                      <a:pt x="24" y="18"/>
                    </a:lnTo>
                    <a:lnTo>
                      <a:pt x="24" y="22"/>
                    </a:lnTo>
                    <a:lnTo>
                      <a:pt x="24" y="22"/>
                    </a:lnTo>
                    <a:lnTo>
                      <a:pt x="24" y="26"/>
                    </a:lnTo>
                    <a:lnTo>
                      <a:pt x="24" y="26"/>
                    </a:lnTo>
                    <a:lnTo>
                      <a:pt x="24" y="30"/>
                    </a:lnTo>
                    <a:lnTo>
                      <a:pt x="24" y="30"/>
                    </a:lnTo>
                    <a:lnTo>
                      <a:pt x="24" y="30"/>
                    </a:lnTo>
                    <a:lnTo>
                      <a:pt x="24" y="30"/>
                    </a:lnTo>
                    <a:lnTo>
                      <a:pt x="24" y="30"/>
                    </a:lnTo>
                    <a:lnTo>
                      <a:pt x="24" y="30"/>
                    </a:lnTo>
                    <a:lnTo>
                      <a:pt x="24" y="34"/>
                    </a:lnTo>
                    <a:lnTo>
                      <a:pt x="24" y="34"/>
                    </a:lnTo>
                    <a:lnTo>
                      <a:pt x="24" y="34"/>
                    </a:lnTo>
                    <a:lnTo>
                      <a:pt x="26" y="34"/>
                    </a:lnTo>
                    <a:lnTo>
                      <a:pt x="26" y="34"/>
                    </a:lnTo>
                    <a:lnTo>
                      <a:pt x="26" y="34"/>
                    </a:lnTo>
                    <a:lnTo>
                      <a:pt x="26" y="34"/>
                    </a:lnTo>
                    <a:lnTo>
                      <a:pt x="26" y="34"/>
                    </a:lnTo>
                    <a:lnTo>
                      <a:pt x="26" y="38"/>
                    </a:lnTo>
                    <a:lnTo>
                      <a:pt x="26" y="38"/>
                    </a:lnTo>
                    <a:lnTo>
                      <a:pt x="26" y="42"/>
                    </a:lnTo>
                    <a:lnTo>
                      <a:pt x="26" y="42"/>
                    </a:lnTo>
                    <a:lnTo>
                      <a:pt x="26" y="44"/>
                    </a:lnTo>
                    <a:lnTo>
                      <a:pt x="26" y="48"/>
                    </a:lnTo>
                    <a:lnTo>
                      <a:pt x="26" y="48"/>
                    </a:lnTo>
                    <a:lnTo>
                      <a:pt x="26" y="48"/>
                    </a:lnTo>
                    <a:lnTo>
                      <a:pt x="26" y="56"/>
                    </a:lnTo>
                    <a:lnTo>
                      <a:pt x="26" y="60"/>
                    </a:lnTo>
                    <a:lnTo>
                      <a:pt x="26" y="64"/>
                    </a:lnTo>
                    <a:lnTo>
                      <a:pt x="26" y="64"/>
                    </a:lnTo>
                    <a:lnTo>
                      <a:pt x="26" y="64"/>
                    </a:lnTo>
                    <a:lnTo>
                      <a:pt x="26" y="64"/>
                    </a:lnTo>
                    <a:lnTo>
                      <a:pt x="26" y="6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6" name="Freeform 173">
                <a:extLst>
                  <a:ext uri="{FF2B5EF4-FFF2-40B4-BE49-F238E27FC236}">
                    <a16:creationId xmlns:a16="http://schemas.microsoft.com/office/drawing/2014/main" id="{535074A5-4CE4-4EDC-8C70-0FD9969BABC1}"/>
                  </a:ext>
                </a:extLst>
              </p:cNvPr>
              <p:cNvSpPr>
                <a:spLocks noEditPoints="1"/>
              </p:cNvSpPr>
              <p:nvPr/>
            </p:nvSpPr>
            <p:spPr bwMode="auto">
              <a:xfrm>
                <a:off x="4536057" y="8872286"/>
                <a:ext cx="104555" cy="236991"/>
              </a:xfrm>
              <a:custGeom>
                <a:avLst/>
                <a:gdLst>
                  <a:gd name="T0" fmla="*/ 40 w 60"/>
                  <a:gd name="T1" fmla="*/ 12 h 136"/>
                  <a:gd name="T2" fmla="*/ 44 w 60"/>
                  <a:gd name="T3" fmla="*/ 12 h 136"/>
                  <a:gd name="T4" fmla="*/ 44 w 60"/>
                  <a:gd name="T5" fmla="*/ 8 h 136"/>
                  <a:gd name="T6" fmla="*/ 48 w 60"/>
                  <a:gd name="T7" fmla="*/ 8 h 136"/>
                  <a:gd name="T8" fmla="*/ 48 w 60"/>
                  <a:gd name="T9" fmla="*/ 14 h 136"/>
                  <a:gd name="T10" fmla="*/ 48 w 60"/>
                  <a:gd name="T11" fmla="*/ 18 h 136"/>
                  <a:gd name="T12" fmla="*/ 44 w 60"/>
                  <a:gd name="T13" fmla="*/ 18 h 136"/>
                  <a:gd name="T14" fmla="*/ 44 w 60"/>
                  <a:gd name="T15" fmla="*/ 30 h 136"/>
                  <a:gd name="T16" fmla="*/ 48 w 60"/>
                  <a:gd name="T17" fmla="*/ 34 h 136"/>
                  <a:gd name="T18" fmla="*/ 52 w 60"/>
                  <a:gd name="T19" fmla="*/ 34 h 136"/>
                  <a:gd name="T20" fmla="*/ 52 w 60"/>
                  <a:gd name="T21" fmla="*/ 42 h 136"/>
                  <a:gd name="T22" fmla="*/ 48 w 60"/>
                  <a:gd name="T23" fmla="*/ 52 h 136"/>
                  <a:gd name="T24" fmla="*/ 44 w 60"/>
                  <a:gd name="T25" fmla="*/ 56 h 136"/>
                  <a:gd name="T26" fmla="*/ 38 w 60"/>
                  <a:gd name="T27" fmla="*/ 60 h 136"/>
                  <a:gd name="T28" fmla="*/ 38 w 60"/>
                  <a:gd name="T29" fmla="*/ 64 h 136"/>
                  <a:gd name="T30" fmla="*/ 40 w 60"/>
                  <a:gd name="T31" fmla="*/ 72 h 136"/>
                  <a:gd name="T32" fmla="*/ 44 w 60"/>
                  <a:gd name="T33" fmla="*/ 72 h 136"/>
                  <a:gd name="T34" fmla="*/ 48 w 60"/>
                  <a:gd name="T35" fmla="*/ 74 h 136"/>
                  <a:gd name="T36" fmla="*/ 52 w 60"/>
                  <a:gd name="T37" fmla="*/ 72 h 136"/>
                  <a:gd name="T38" fmla="*/ 52 w 60"/>
                  <a:gd name="T39" fmla="*/ 74 h 136"/>
                  <a:gd name="T40" fmla="*/ 56 w 60"/>
                  <a:gd name="T41" fmla="*/ 78 h 136"/>
                  <a:gd name="T42" fmla="*/ 60 w 60"/>
                  <a:gd name="T43" fmla="*/ 82 h 136"/>
                  <a:gd name="T44" fmla="*/ 60 w 60"/>
                  <a:gd name="T45" fmla="*/ 90 h 136"/>
                  <a:gd name="T46" fmla="*/ 60 w 60"/>
                  <a:gd name="T47" fmla="*/ 94 h 136"/>
                  <a:gd name="T48" fmla="*/ 48 w 60"/>
                  <a:gd name="T49" fmla="*/ 102 h 136"/>
                  <a:gd name="T50" fmla="*/ 44 w 60"/>
                  <a:gd name="T51" fmla="*/ 106 h 136"/>
                  <a:gd name="T52" fmla="*/ 38 w 60"/>
                  <a:gd name="T53" fmla="*/ 108 h 136"/>
                  <a:gd name="T54" fmla="*/ 40 w 60"/>
                  <a:gd name="T55" fmla="*/ 124 h 136"/>
                  <a:gd name="T56" fmla="*/ 34 w 60"/>
                  <a:gd name="T57" fmla="*/ 132 h 136"/>
                  <a:gd name="T58" fmla="*/ 30 w 60"/>
                  <a:gd name="T59" fmla="*/ 124 h 136"/>
                  <a:gd name="T60" fmla="*/ 22 w 60"/>
                  <a:gd name="T61" fmla="*/ 102 h 136"/>
                  <a:gd name="T62" fmla="*/ 14 w 60"/>
                  <a:gd name="T63" fmla="*/ 90 h 136"/>
                  <a:gd name="T64" fmla="*/ 10 w 60"/>
                  <a:gd name="T65" fmla="*/ 82 h 136"/>
                  <a:gd name="T66" fmla="*/ 4 w 60"/>
                  <a:gd name="T67" fmla="*/ 78 h 136"/>
                  <a:gd name="T68" fmla="*/ 4 w 60"/>
                  <a:gd name="T69" fmla="*/ 68 h 136"/>
                  <a:gd name="T70" fmla="*/ 4 w 60"/>
                  <a:gd name="T71" fmla="*/ 64 h 136"/>
                  <a:gd name="T72" fmla="*/ 4 w 60"/>
                  <a:gd name="T73" fmla="*/ 60 h 136"/>
                  <a:gd name="T74" fmla="*/ 10 w 60"/>
                  <a:gd name="T75" fmla="*/ 52 h 136"/>
                  <a:gd name="T76" fmla="*/ 10 w 60"/>
                  <a:gd name="T77" fmla="*/ 48 h 136"/>
                  <a:gd name="T78" fmla="*/ 14 w 60"/>
                  <a:gd name="T79" fmla="*/ 42 h 136"/>
                  <a:gd name="T80" fmla="*/ 14 w 60"/>
                  <a:gd name="T81" fmla="*/ 34 h 136"/>
                  <a:gd name="T82" fmla="*/ 10 w 60"/>
                  <a:gd name="T83" fmla="*/ 30 h 136"/>
                  <a:gd name="T84" fmla="*/ 14 w 60"/>
                  <a:gd name="T85" fmla="*/ 22 h 136"/>
                  <a:gd name="T86" fmla="*/ 10 w 60"/>
                  <a:gd name="T87" fmla="*/ 14 h 136"/>
                  <a:gd name="T88" fmla="*/ 10 w 60"/>
                  <a:gd name="T89" fmla="*/ 14 h 136"/>
                  <a:gd name="T90" fmla="*/ 18 w 60"/>
                  <a:gd name="T91" fmla="*/ 8 h 136"/>
                  <a:gd name="T92" fmla="*/ 22 w 60"/>
                  <a:gd name="T93" fmla="*/ 8 h 136"/>
                  <a:gd name="T94" fmla="*/ 22 w 60"/>
                  <a:gd name="T95" fmla="*/ 4 h 136"/>
                  <a:gd name="T96" fmla="*/ 34 w 60"/>
                  <a:gd name="T97" fmla="*/ 0 h 136"/>
                  <a:gd name="T98" fmla="*/ 34 w 60"/>
                  <a:gd name="T99" fmla="*/ 4 h 136"/>
                  <a:gd name="T100" fmla="*/ 40 w 60"/>
                  <a:gd name="T101" fmla="*/ 4 h 136"/>
                  <a:gd name="T102" fmla="*/ 40 w 60"/>
                  <a:gd name="T103" fmla="*/ 8 h 136"/>
                  <a:gd name="T104" fmla="*/ 52 w 60"/>
                  <a:gd name="T105" fmla="*/ 52 h 136"/>
                  <a:gd name="T106" fmla="*/ 56 w 60"/>
                  <a:gd name="T107" fmla="*/ 48 h 136"/>
                  <a:gd name="T108" fmla="*/ 52 w 60"/>
                  <a:gd name="T109" fmla="*/ 52 h 136"/>
                  <a:gd name="T110" fmla="*/ 48 w 60"/>
                  <a:gd name="T111" fmla="*/ 68 h 136"/>
                  <a:gd name="T112" fmla="*/ 48 w 60"/>
                  <a:gd name="T113" fmla="*/ 68 h 136"/>
                  <a:gd name="T114" fmla="*/ 48 w 60"/>
                  <a:gd name="T115" fmla="*/ 68 h 136"/>
                  <a:gd name="T116" fmla="*/ 52 w 60"/>
                  <a:gd name="T117" fmla="*/ 68 h 136"/>
                  <a:gd name="T118" fmla="*/ 48 w 60"/>
                  <a:gd name="T11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 h="136">
                    <a:moveTo>
                      <a:pt x="40" y="8"/>
                    </a:moveTo>
                    <a:lnTo>
                      <a:pt x="40" y="8"/>
                    </a:lnTo>
                    <a:lnTo>
                      <a:pt x="40" y="12"/>
                    </a:lnTo>
                    <a:lnTo>
                      <a:pt x="40" y="12"/>
                    </a:lnTo>
                    <a:lnTo>
                      <a:pt x="40" y="12"/>
                    </a:lnTo>
                    <a:lnTo>
                      <a:pt x="40" y="12"/>
                    </a:lnTo>
                    <a:lnTo>
                      <a:pt x="40" y="12"/>
                    </a:lnTo>
                    <a:lnTo>
                      <a:pt x="40" y="12"/>
                    </a:lnTo>
                    <a:lnTo>
                      <a:pt x="40" y="12"/>
                    </a:lnTo>
                    <a:lnTo>
                      <a:pt x="40" y="12"/>
                    </a:lnTo>
                    <a:lnTo>
                      <a:pt x="40" y="12"/>
                    </a:lnTo>
                    <a:lnTo>
                      <a:pt x="40" y="12"/>
                    </a:lnTo>
                    <a:lnTo>
                      <a:pt x="40" y="12"/>
                    </a:lnTo>
                    <a:lnTo>
                      <a:pt x="44" y="12"/>
                    </a:lnTo>
                    <a:lnTo>
                      <a:pt x="44" y="12"/>
                    </a:lnTo>
                    <a:lnTo>
                      <a:pt x="44" y="12"/>
                    </a:lnTo>
                    <a:lnTo>
                      <a:pt x="44" y="12"/>
                    </a:lnTo>
                    <a:lnTo>
                      <a:pt x="44" y="12"/>
                    </a:lnTo>
                    <a:lnTo>
                      <a:pt x="44" y="12"/>
                    </a:lnTo>
                    <a:lnTo>
                      <a:pt x="44" y="12"/>
                    </a:lnTo>
                    <a:lnTo>
                      <a:pt x="44" y="8"/>
                    </a:lnTo>
                    <a:lnTo>
                      <a:pt x="44" y="8"/>
                    </a:lnTo>
                    <a:lnTo>
                      <a:pt x="44" y="8"/>
                    </a:lnTo>
                    <a:lnTo>
                      <a:pt x="48" y="8"/>
                    </a:lnTo>
                    <a:lnTo>
                      <a:pt x="48" y="8"/>
                    </a:lnTo>
                    <a:lnTo>
                      <a:pt x="48" y="8"/>
                    </a:lnTo>
                    <a:lnTo>
                      <a:pt x="48" y="8"/>
                    </a:lnTo>
                    <a:lnTo>
                      <a:pt x="48" y="8"/>
                    </a:lnTo>
                    <a:lnTo>
                      <a:pt x="52" y="4"/>
                    </a:lnTo>
                    <a:lnTo>
                      <a:pt x="52" y="8"/>
                    </a:lnTo>
                    <a:lnTo>
                      <a:pt x="52" y="8"/>
                    </a:lnTo>
                    <a:lnTo>
                      <a:pt x="52" y="12"/>
                    </a:lnTo>
                    <a:lnTo>
                      <a:pt x="52" y="12"/>
                    </a:lnTo>
                    <a:lnTo>
                      <a:pt x="52" y="12"/>
                    </a:lnTo>
                    <a:lnTo>
                      <a:pt x="48" y="14"/>
                    </a:lnTo>
                    <a:lnTo>
                      <a:pt x="48" y="14"/>
                    </a:lnTo>
                    <a:lnTo>
                      <a:pt x="48" y="14"/>
                    </a:lnTo>
                    <a:lnTo>
                      <a:pt x="48" y="14"/>
                    </a:lnTo>
                    <a:lnTo>
                      <a:pt x="48" y="14"/>
                    </a:lnTo>
                    <a:lnTo>
                      <a:pt x="48" y="18"/>
                    </a:lnTo>
                    <a:lnTo>
                      <a:pt x="48" y="18"/>
                    </a:lnTo>
                    <a:lnTo>
                      <a:pt x="48" y="18"/>
                    </a:lnTo>
                    <a:lnTo>
                      <a:pt x="44" y="18"/>
                    </a:lnTo>
                    <a:lnTo>
                      <a:pt x="44" y="18"/>
                    </a:lnTo>
                    <a:lnTo>
                      <a:pt x="44" y="18"/>
                    </a:lnTo>
                    <a:lnTo>
                      <a:pt x="44" y="18"/>
                    </a:lnTo>
                    <a:lnTo>
                      <a:pt x="44" y="18"/>
                    </a:lnTo>
                    <a:lnTo>
                      <a:pt x="44" y="18"/>
                    </a:lnTo>
                    <a:lnTo>
                      <a:pt x="44" y="18"/>
                    </a:lnTo>
                    <a:lnTo>
                      <a:pt x="44" y="22"/>
                    </a:lnTo>
                    <a:lnTo>
                      <a:pt x="44" y="22"/>
                    </a:lnTo>
                    <a:lnTo>
                      <a:pt x="44" y="22"/>
                    </a:lnTo>
                    <a:lnTo>
                      <a:pt x="44" y="26"/>
                    </a:lnTo>
                    <a:lnTo>
                      <a:pt x="44" y="26"/>
                    </a:lnTo>
                    <a:lnTo>
                      <a:pt x="44" y="30"/>
                    </a:lnTo>
                    <a:lnTo>
                      <a:pt x="44" y="30"/>
                    </a:lnTo>
                    <a:lnTo>
                      <a:pt x="48" y="30"/>
                    </a:lnTo>
                    <a:lnTo>
                      <a:pt x="48" y="30"/>
                    </a:lnTo>
                    <a:lnTo>
                      <a:pt x="48" y="30"/>
                    </a:lnTo>
                    <a:lnTo>
                      <a:pt x="48" y="30"/>
                    </a:lnTo>
                    <a:lnTo>
                      <a:pt x="48" y="30"/>
                    </a:lnTo>
                    <a:lnTo>
                      <a:pt x="48" y="34"/>
                    </a:lnTo>
                    <a:lnTo>
                      <a:pt x="48" y="34"/>
                    </a:lnTo>
                    <a:lnTo>
                      <a:pt x="48" y="34"/>
                    </a:lnTo>
                    <a:lnTo>
                      <a:pt x="52" y="34"/>
                    </a:lnTo>
                    <a:lnTo>
                      <a:pt x="52" y="34"/>
                    </a:lnTo>
                    <a:lnTo>
                      <a:pt x="52" y="34"/>
                    </a:lnTo>
                    <a:lnTo>
                      <a:pt x="52" y="34"/>
                    </a:lnTo>
                    <a:lnTo>
                      <a:pt x="52" y="34"/>
                    </a:lnTo>
                    <a:lnTo>
                      <a:pt x="52" y="34"/>
                    </a:lnTo>
                    <a:lnTo>
                      <a:pt x="52" y="38"/>
                    </a:lnTo>
                    <a:lnTo>
                      <a:pt x="52" y="38"/>
                    </a:lnTo>
                    <a:lnTo>
                      <a:pt x="52" y="38"/>
                    </a:lnTo>
                    <a:lnTo>
                      <a:pt x="52" y="42"/>
                    </a:lnTo>
                    <a:lnTo>
                      <a:pt x="52" y="42"/>
                    </a:lnTo>
                    <a:lnTo>
                      <a:pt x="52" y="42"/>
                    </a:lnTo>
                    <a:lnTo>
                      <a:pt x="52" y="42"/>
                    </a:lnTo>
                    <a:lnTo>
                      <a:pt x="52" y="42"/>
                    </a:lnTo>
                    <a:lnTo>
                      <a:pt x="52" y="42"/>
                    </a:lnTo>
                    <a:lnTo>
                      <a:pt x="52" y="44"/>
                    </a:lnTo>
                    <a:lnTo>
                      <a:pt x="52" y="44"/>
                    </a:lnTo>
                    <a:lnTo>
                      <a:pt x="48" y="48"/>
                    </a:lnTo>
                    <a:lnTo>
                      <a:pt x="48" y="48"/>
                    </a:lnTo>
                    <a:lnTo>
                      <a:pt x="48" y="52"/>
                    </a:lnTo>
                    <a:lnTo>
                      <a:pt x="48" y="52"/>
                    </a:lnTo>
                    <a:lnTo>
                      <a:pt x="48" y="52"/>
                    </a:lnTo>
                    <a:lnTo>
                      <a:pt x="44" y="52"/>
                    </a:lnTo>
                    <a:lnTo>
                      <a:pt x="44" y="52"/>
                    </a:lnTo>
                    <a:lnTo>
                      <a:pt x="44" y="52"/>
                    </a:lnTo>
                    <a:lnTo>
                      <a:pt x="44" y="52"/>
                    </a:lnTo>
                    <a:lnTo>
                      <a:pt x="44" y="56"/>
                    </a:lnTo>
                    <a:lnTo>
                      <a:pt x="40" y="56"/>
                    </a:lnTo>
                    <a:lnTo>
                      <a:pt x="40" y="56"/>
                    </a:lnTo>
                    <a:lnTo>
                      <a:pt x="40" y="56"/>
                    </a:lnTo>
                    <a:lnTo>
                      <a:pt x="40" y="56"/>
                    </a:lnTo>
                    <a:lnTo>
                      <a:pt x="38" y="56"/>
                    </a:lnTo>
                    <a:lnTo>
                      <a:pt x="38" y="60"/>
                    </a:lnTo>
                    <a:lnTo>
                      <a:pt x="38" y="60"/>
                    </a:lnTo>
                    <a:lnTo>
                      <a:pt x="38" y="60"/>
                    </a:lnTo>
                    <a:lnTo>
                      <a:pt x="38" y="60"/>
                    </a:lnTo>
                    <a:lnTo>
                      <a:pt x="38" y="60"/>
                    </a:lnTo>
                    <a:lnTo>
                      <a:pt x="38" y="64"/>
                    </a:lnTo>
                    <a:lnTo>
                      <a:pt x="38" y="64"/>
                    </a:lnTo>
                    <a:lnTo>
                      <a:pt x="38" y="64"/>
                    </a:lnTo>
                    <a:lnTo>
                      <a:pt x="38" y="64"/>
                    </a:lnTo>
                    <a:lnTo>
                      <a:pt x="38" y="64"/>
                    </a:lnTo>
                    <a:lnTo>
                      <a:pt x="38" y="64"/>
                    </a:lnTo>
                    <a:lnTo>
                      <a:pt x="40" y="68"/>
                    </a:lnTo>
                    <a:lnTo>
                      <a:pt x="40" y="68"/>
                    </a:lnTo>
                    <a:lnTo>
                      <a:pt x="40" y="68"/>
                    </a:lnTo>
                    <a:lnTo>
                      <a:pt x="40" y="72"/>
                    </a:lnTo>
                    <a:lnTo>
                      <a:pt x="40" y="72"/>
                    </a:lnTo>
                    <a:lnTo>
                      <a:pt x="40" y="72"/>
                    </a:lnTo>
                    <a:lnTo>
                      <a:pt x="44" y="72"/>
                    </a:lnTo>
                    <a:lnTo>
                      <a:pt x="44" y="72"/>
                    </a:lnTo>
                    <a:lnTo>
                      <a:pt x="44" y="72"/>
                    </a:lnTo>
                    <a:lnTo>
                      <a:pt x="44" y="72"/>
                    </a:lnTo>
                    <a:lnTo>
                      <a:pt x="44" y="72"/>
                    </a:lnTo>
                    <a:lnTo>
                      <a:pt x="44" y="72"/>
                    </a:lnTo>
                    <a:lnTo>
                      <a:pt x="48" y="68"/>
                    </a:lnTo>
                    <a:lnTo>
                      <a:pt x="48" y="68"/>
                    </a:lnTo>
                    <a:lnTo>
                      <a:pt x="48" y="72"/>
                    </a:lnTo>
                    <a:lnTo>
                      <a:pt x="48" y="72"/>
                    </a:lnTo>
                    <a:lnTo>
                      <a:pt x="48" y="72"/>
                    </a:lnTo>
                    <a:lnTo>
                      <a:pt x="48" y="72"/>
                    </a:lnTo>
                    <a:lnTo>
                      <a:pt x="48" y="74"/>
                    </a:lnTo>
                    <a:lnTo>
                      <a:pt x="48" y="74"/>
                    </a:lnTo>
                    <a:lnTo>
                      <a:pt x="48" y="72"/>
                    </a:lnTo>
                    <a:lnTo>
                      <a:pt x="48" y="72"/>
                    </a:lnTo>
                    <a:lnTo>
                      <a:pt x="48" y="72"/>
                    </a:lnTo>
                    <a:lnTo>
                      <a:pt x="48" y="72"/>
                    </a:lnTo>
                    <a:lnTo>
                      <a:pt x="48" y="72"/>
                    </a:lnTo>
                    <a:lnTo>
                      <a:pt x="52" y="72"/>
                    </a:lnTo>
                    <a:lnTo>
                      <a:pt x="52" y="72"/>
                    </a:lnTo>
                    <a:lnTo>
                      <a:pt x="52" y="72"/>
                    </a:lnTo>
                    <a:lnTo>
                      <a:pt x="52" y="72"/>
                    </a:lnTo>
                    <a:lnTo>
                      <a:pt x="52" y="72"/>
                    </a:lnTo>
                    <a:lnTo>
                      <a:pt x="52" y="72"/>
                    </a:lnTo>
                    <a:lnTo>
                      <a:pt x="52" y="72"/>
                    </a:lnTo>
                    <a:lnTo>
                      <a:pt x="52" y="74"/>
                    </a:lnTo>
                    <a:lnTo>
                      <a:pt x="52" y="74"/>
                    </a:lnTo>
                    <a:lnTo>
                      <a:pt x="52" y="74"/>
                    </a:lnTo>
                    <a:lnTo>
                      <a:pt x="52" y="78"/>
                    </a:lnTo>
                    <a:lnTo>
                      <a:pt x="52" y="78"/>
                    </a:lnTo>
                    <a:lnTo>
                      <a:pt x="56" y="78"/>
                    </a:lnTo>
                    <a:lnTo>
                      <a:pt x="56" y="78"/>
                    </a:lnTo>
                    <a:lnTo>
                      <a:pt x="56" y="78"/>
                    </a:lnTo>
                    <a:lnTo>
                      <a:pt x="60" y="78"/>
                    </a:lnTo>
                    <a:lnTo>
                      <a:pt x="60" y="78"/>
                    </a:lnTo>
                    <a:lnTo>
                      <a:pt x="60" y="78"/>
                    </a:lnTo>
                    <a:lnTo>
                      <a:pt x="60" y="78"/>
                    </a:lnTo>
                    <a:lnTo>
                      <a:pt x="60" y="82"/>
                    </a:lnTo>
                    <a:lnTo>
                      <a:pt x="60" y="82"/>
                    </a:lnTo>
                    <a:lnTo>
                      <a:pt x="60" y="82"/>
                    </a:lnTo>
                    <a:lnTo>
                      <a:pt x="60" y="82"/>
                    </a:lnTo>
                    <a:lnTo>
                      <a:pt x="60" y="86"/>
                    </a:lnTo>
                    <a:lnTo>
                      <a:pt x="60" y="90"/>
                    </a:lnTo>
                    <a:lnTo>
                      <a:pt x="60" y="90"/>
                    </a:lnTo>
                    <a:lnTo>
                      <a:pt x="60" y="90"/>
                    </a:lnTo>
                    <a:lnTo>
                      <a:pt x="60" y="90"/>
                    </a:lnTo>
                    <a:lnTo>
                      <a:pt x="60" y="90"/>
                    </a:lnTo>
                    <a:lnTo>
                      <a:pt x="60" y="90"/>
                    </a:lnTo>
                    <a:lnTo>
                      <a:pt x="60" y="90"/>
                    </a:lnTo>
                    <a:lnTo>
                      <a:pt x="60" y="94"/>
                    </a:lnTo>
                    <a:lnTo>
                      <a:pt x="60" y="94"/>
                    </a:lnTo>
                    <a:lnTo>
                      <a:pt x="60" y="94"/>
                    </a:lnTo>
                    <a:lnTo>
                      <a:pt x="60" y="94"/>
                    </a:lnTo>
                    <a:lnTo>
                      <a:pt x="60" y="94"/>
                    </a:lnTo>
                    <a:lnTo>
                      <a:pt x="56" y="94"/>
                    </a:lnTo>
                    <a:lnTo>
                      <a:pt x="56" y="94"/>
                    </a:lnTo>
                    <a:lnTo>
                      <a:pt x="52" y="98"/>
                    </a:lnTo>
                    <a:lnTo>
                      <a:pt x="52" y="98"/>
                    </a:lnTo>
                    <a:lnTo>
                      <a:pt x="52" y="98"/>
                    </a:lnTo>
                    <a:lnTo>
                      <a:pt x="48" y="98"/>
                    </a:lnTo>
                    <a:lnTo>
                      <a:pt x="48" y="102"/>
                    </a:lnTo>
                    <a:lnTo>
                      <a:pt x="48" y="102"/>
                    </a:lnTo>
                    <a:lnTo>
                      <a:pt x="48" y="102"/>
                    </a:lnTo>
                    <a:lnTo>
                      <a:pt x="48" y="102"/>
                    </a:lnTo>
                    <a:lnTo>
                      <a:pt x="44" y="106"/>
                    </a:lnTo>
                    <a:lnTo>
                      <a:pt x="44" y="106"/>
                    </a:lnTo>
                    <a:lnTo>
                      <a:pt x="44" y="106"/>
                    </a:lnTo>
                    <a:lnTo>
                      <a:pt x="44" y="106"/>
                    </a:lnTo>
                    <a:lnTo>
                      <a:pt x="44" y="106"/>
                    </a:lnTo>
                    <a:lnTo>
                      <a:pt x="44" y="106"/>
                    </a:lnTo>
                    <a:lnTo>
                      <a:pt x="40" y="106"/>
                    </a:lnTo>
                    <a:lnTo>
                      <a:pt x="40" y="106"/>
                    </a:lnTo>
                    <a:lnTo>
                      <a:pt x="40" y="106"/>
                    </a:lnTo>
                    <a:lnTo>
                      <a:pt x="40" y="106"/>
                    </a:lnTo>
                    <a:lnTo>
                      <a:pt x="38" y="108"/>
                    </a:lnTo>
                    <a:lnTo>
                      <a:pt x="38" y="112"/>
                    </a:lnTo>
                    <a:lnTo>
                      <a:pt x="40" y="112"/>
                    </a:lnTo>
                    <a:lnTo>
                      <a:pt x="40" y="116"/>
                    </a:lnTo>
                    <a:lnTo>
                      <a:pt x="40" y="120"/>
                    </a:lnTo>
                    <a:lnTo>
                      <a:pt x="40" y="120"/>
                    </a:lnTo>
                    <a:lnTo>
                      <a:pt x="40" y="124"/>
                    </a:lnTo>
                    <a:lnTo>
                      <a:pt x="40" y="124"/>
                    </a:lnTo>
                    <a:lnTo>
                      <a:pt x="40" y="124"/>
                    </a:lnTo>
                    <a:lnTo>
                      <a:pt x="38" y="128"/>
                    </a:lnTo>
                    <a:lnTo>
                      <a:pt x="38" y="132"/>
                    </a:lnTo>
                    <a:lnTo>
                      <a:pt x="38" y="132"/>
                    </a:lnTo>
                    <a:lnTo>
                      <a:pt x="34" y="132"/>
                    </a:lnTo>
                    <a:lnTo>
                      <a:pt x="34" y="132"/>
                    </a:lnTo>
                    <a:lnTo>
                      <a:pt x="34" y="132"/>
                    </a:lnTo>
                    <a:lnTo>
                      <a:pt x="34" y="132"/>
                    </a:lnTo>
                    <a:lnTo>
                      <a:pt x="30" y="136"/>
                    </a:lnTo>
                    <a:lnTo>
                      <a:pt x="30" y="136"/>
                    </a:lnTo>
                    <a:lnTo>
                      <a:pt x="30" y="132"/>
                    </a:lnTo>
                    <a:lnTo>
                      <a:pt x="30" y="128"/>
                    </a:lnTo>
                    <a:lnTo>
                      <a:pt x="30" y="128"/>
                    </a:lnTo>
                    <a:lnTo>
                      <a:pt x="30" y="124"/>
                    </a:lnTo>
                    <a:lnTo>
                      <a:pt x="26" y="120"/>
                    </a:lnTo>
                    <a:lnTo>
                      <a:pt x="26" y="116"/>
                    </a:lnTo>
                    <a:lnTo>
                      <a:pt x="26" y="108"/>
                    </a:lnTo>
                    <a:lnTo>
                      <a:pt x="26" y="108"/>
                    </a:lnTo>
                    <a:lnTo>
                      <a:pt x="26" y="102"/>
                    </a:lnTo>
                    <a:lnTo>
                      <a:pt x="22" y="102"/>
                    </a:lnTo>
                    <a:lnTo>
                      <a:pt x="22" y="102"/>
                    </a:lnTo>
                    <a:lnTo>
                      <a:pt x="22" y="98"/>
                    </a:lnTo>
                    <a:lnTo>
                      <a:pt x="22" y="98"/>
                    </a:lnTo>
                    <a:lnTo>
                      <a:pt x="18" y="94"/>
                    </a:lnTo>
                    <a:lnTo>
                      <a:pt x="14" y="94"/>
                    </a:lnTo>
                    <a:lnTo>
                      <a:pt x="14" y="94"/>
                    </a:lnTo>
                    <a:lnTo>
                      <a:pt x="14" y="90"/>
                    </a:lnTo>
                    <a:lnTo>
                      <a:pt x="14" y="90"/>
                    </a:lnTo>
                    <a:lnTo>
                      <a:pt x="14" y="90"/>
                    </a:lnTo>
                    <a:lnTo>
                      <a:pt x="14" y="86"/>
                    </a:lnTo>
                    <a:lnTo>
                      <a:pt x="14" y="86"/>
                    </a:lnTo>
                    <a:lnTo>
                      <a:pt x="14" y="86"/>
                    </a:lnTo>
                    <a:lnTo>
                      <a:pt x="14" y="86"/>
                    </a:lnTo>
                    <a:lnTo>
                      <a:pt x="10" y="86"/>
                    </a:lnTo>
                    <a:lnTo>
                      <a:pt x="10" y="82"/>
                    </a:lnTo>
                    <a:lnTo>
                      <a:pt x="10" y="78"/>
                    </a:lnTo>
                    <a:lnTo>
                      <a:pt x="10" y="78"/>
                    </a:lnTo>
                    <a:lnTo>
                      <a:pt x="6" y="78"/>
                    </a:lnTo>
                    <a:lnTo>
                      <a:pt x="4" y="78"/>
                    </a:lnTo>
                    <a:lnTo>
                      <a:pt x="4" y="78"/>
                    </a:lnTo>
                    <a:lnTo>
                      <a:pt x="4" y="78"/>
                    </a:lnTo>
                    <a:lnTo>
                      <a:pt x="4" y="78"/>
                    </a:lnTo>
                    <a:lnTo>
                      <a:pt x="4" y="74"/>
                    </a:lnTo>
                    <a:lnTo>
                      <a:pt x="4" y="74"/>
                    </a:lnTo>
                    <a:lnTo>
                      <a:pt x="4" y="74"/>
                    </a:lnTo>
                    <a:lnTo>
                      <a:pt x="4" y="74"/>
                    </a:lnTo>
                    <a:lnTo>
                      <a:pt x="4" y="72"/>
                    </a:lnTo>
                    <a:lnTo>
                      <a:pt x="4" y="72"/>
                    </a:lnTo>
                    <a:lnTo>
                      <a:pt x="4" y="68"/>
                    </a:lnTo>
                    <a:lnTo>
                      <a:pt x="0" y="68"/>
                    </a:lnTo>
                    <a:lnTo>
                      <a:pt x="0" y="64"/>
                    </a:lnTo>
                    <a:lnTo>
                      <a:pt x="0" y="64"/>
                    </a:lnTo>
                    <a:lnTo>
                      <a:pt x="0" y="64"/>
                    </a:lnTo>
                    <a:lnTo>
                      <a:pt x="4" y="64"/>
                    </a:lnTo>
                    <a:lnTo>
                      <a:pt x="4" y="64"/>
                    </a:lnTo>
                    <a:lnTo>
                      <a:pt x="4" y="64"/>
                    </a:lnTo>
                    <a:lnTo>
                      <a:pt x="4" y="60"/>
                    </a:lnTo>
                    <a:lnTo>
                      <a:pt x="4" y="60"/>
                    </a:lnTo>
                    <a:lnTo>
                      <a:pt x="4" y="60"/>
                    </a:lnTo>
                    <a:lnTo>
                      <a:pt x="4" y="60"/>
                    </a:lnTo>
                    <a:lnTo>
                      <a:pt x="4" y="60"/>
                    </a:lnTo>
                    <a:lnTo>
                      <a:pt x="4" y="60"/>
                    </a:lnTo>
                    <a:lnTo>
                      <a:pt x="4" y="60"/>
                    </a:lnTo>
                    <a:lnTo>
                      <a:pt x="6" y="60"/>
                    </a:lnTo>
                    <a:lnTo>
                      <a:pt x="6" y="56"/>
                    </a:lnTo>
                    <a:lnTo>
                      <a:pt x="6" y="56"/>
                    </a:lnTo>
                    <a:lnTo>
                      <a:pt x="6" y="56"/>
                    </a:lnTo>
                    <a:lnTo>
                      <a:pt x="6" y="56"/>
                    </a:lnTo>
                    <a:lnTo>
                      <a:pt x="6" y="52"/>
                    </a:lnTo>
                    <a:lnTo>
                      <a:pt x="10" y="52"/>
                    </a:lnTo>
                    <a:lnTo>
                      <a:pt x="10" y="52"/>
                    </a:lnTo>
                    <a:lnTo>
                      <a:pt x="10" y="52"/>
                    </a:lnTo>
                    <a:lnTo>
                      <a:pt x="10" y="52"/>
                    </a:lnTo>
                    <a:lnTo>
                      <a:pt x="10" y="52"/>
                    </a:lnTo>
                    <a:lnTo>
                      <a:pt x="10" y="52"/>
                    </a:lnTo>
                    <a:lnTo>
                      <a:pt x="10" y="48"/>
                    </a:lnTo>
                    <a:lnTo>
                      <a:pt x="10" y="48"/>
                    </a:lnTo>
                    <a:lnTo>
                      <a:pt x="10" y="48"/>
                    </a:lnTo>
                    <a:lnTo>
                      <a:pt x="10" y="48"/>
                    </a:lnTo>
                    <a:lnTo>
                      <a:pt x="10" y="48"/>
                    </a:lnTo>
                    <a:lnTo>
                      <a:pt x="10" y="44"/>
                    </a:lnTo>
                    <a:lnTo>
                      <a:pt x="14" y="42"/>
                    </a:lnTo>
                    <a:lnTo>
                      <a:pt x="14" y="42"/>
                    </a:lnTo>
                    <a:lnTo>
                      <a:pt x="14" y="42"/>
                    </a:lnTo>
                    <a:lnTo>
                      <a:pt x="14" y="38"/>
                    </a:lnTo>
                    <a:lnTo>
                      <a:pt x="14" y="38"/>
                    </a:lnTo>
                    <a:lnTo>
                      <a:pt x="14" y="38"/>
                    </a:lnTo>
                    <a:lnTo>
                      <a:pt x="14" y="38"/>
                    </a:lnTo>
                    <a:lnTo>
                      <a:pt x="14" y="38"/>
                    </a:lnTo>
                    <a:lnTo>
                      <a:pt x="14" y="38"/>
                    </a:lnTo>
                    <a:lnTo>
                      <a:pt x="14" y="34"/>
                    </a:lnTo>
                    <a:lnTo>
                      <a:pt x="14" y="34"/>
                    </a:lnTo>
                    <a:lnTo>
                      <a:pt x="14" y="34"/>
                    </a:lnTo>
                    <a:lnTo>
                      <a:pt x="14" y="34"/>
                    </a:lnTo>
                    <a:lnTo>
                      <a:pt x="14" y="30"/>
                    </a:lnTo>
                    <a:lnTo>
                      <a:pt x="10" y="30"/>
                    </a:lnTo>
                    <a:lnTo>
                      <a:pt x="10" y="30"/>
                    </a:lnTo>
                    <a:lnTo>
                      <a:pt x="10" y="30"/>
                    </a:lnTo>
                    <a:lnTo>
                      <a:pt x="10" y="30"/>
                    </a:lnTo>
                    <a:lnTo>
                      <a:pt x="10" y="30"/>
                    </a:lnTo>
                    <a:lnTo>
                      <a:pt x="10" y="26"/>
                    </a:lnTo>
                    <a:lnTo>
                      <a:pt x="10" y="26"/>
                    </a:lnTo>
                    <a:lnTo>
                      <a:pt x="10" y="26"/>
                    </a:lnTo>
                    <a:lnTo>
                      <a:pt x="10" y="26"/>
                    </a:lnTo>
                    <a:lnTo>
                      <a:pt x="14" y="22"/>
                    </a:lnTo>
                    <a:lnTo>
                      <a:pt x="14" y="22"/>
                    </a:lnTo>
                    <a:lnTo>
                      <a:pt x="14" y="18"/>
                    </a:lnTo>
                    <a:lnTo>
                      <a:pt x="14" y="18"/>
                    </a:lnTo>
                    <a:lnTo>
                      <a:pt x="14" y="18"/>
                    </a:lnTo>
                    <a:lnTo>
                      <a:pt x="14" y="18"/>
                    </a:lnTo>
                    <a:lnTo>
                      <a:pt x="14" y="18"/>
                    </a:lnTo>
                    <a:lnTo>
                      <a:pt x="10" y="14"/>
                    </a:lnTo>
                    <a:lnTo>
                      <a:pt x="10" y="18"/>
                    </a:lnTo>
                    <a:lnTo>
                      <a:pt x="10" y="14"/>
                    </a:lnTo>
                    <a:lnTo>
                      <a:pt x="10" y="14"/>
                    </a:lnTo>
                    <a:lnTo>
                      <a:pt x="10" y="14"/>
                    </a:lnTo>
                    <a:lnTo>
                      <a:pt x="10" y="14"/>
                    </a:lnTo>
                    <a:lnTo>
                      <a:pt x="10" y="14"/>
                    </a:lnTo>
                    <a:lnTo>
                      <a:pt x="10" y="14"/>
                    </a:lnTo>
                    <a:lnTo>
                      <a:pt x="14" y="14"/>
                    </a:lnTo>
                    <a:lnTo>
                      <a:pt x="14" y="14"/>
                    </a:lnTo>
                    <a:lnTo>
                      <a:pt x="14" y="12"/>
                    </a:lnTo>
                    <a:lnTo>
                      <a:pt x="14" y="12"/>
                    </a:lnTo>
                    <a:lnTo>
                      <a:pt x="18" y="12"/>
                    </a:lnTo>
                    <a:lnTo>
                      <a:pt x="18" y="8"/>
                    </a:lnTo>
                    <a:lnTo>
                      <a:pt x="18" y="8"/>
                    </a:lnTo>
                    <a:lnTo>
                      <a:pt x="18" y="8"/>
                    </a:lnTo>
                    <a:lnTo>
                      <a:pt x="18" y="8"/>
                    </a:lnTo>
                    <a:lnTo>
                      <a:pt x="22" y="8"/>
                    </a:lnTo>
                    <a:lnTo>
                      <a:pt x="22" y="8"/>
                    </a:lnTo>
                    <a:lnTo>
                      <a:pt x="22" y="8"/>
                    </a:lnTo>
                    <a:lnTo>
                      <a:pt x="22" y="8"/>
                    </a:lnTo>
                    <a:lnTo>
                      <a:pt x="22" y="8"/>
                    </a:lnTo>
                    <a:lnTo>
                      <a:pt x="22" y="8"/>
                    </a:lnTo>
                    <a:lnTo>
                      <a:pt x="22" y="8"/>
                    </a:lnTo>
                    <a:lnTo>
                      <a:pt x="22" y="4"/>
                    </a:lnTo>
                    <a:lnTo>
                      <a:pt x="22" y="4"/>
                    </a:lnTo>
                    <a:lnTo>
                      <a:pt x="22" y="4"/>
                    </a:lnTo>
                    <a:lnTo>
                      <a:pt x="22" y="4"/>
                    </a:lnTo>
                    <a:lnTo>
                      <a:pt x="22" y="4"/>
                    </a:lnTo>
                    <a:lnTo>
                      <a:pt x="26" y="4"/>
                    </a:lnTo>
                    <a:lnTo>
                      <a:pt x="26" y="4"/>
                    </a:lnTo>
                    <a:lnTo>
                      <a:pt x="30" y="0"/>
                    </a:lnTo>
                    <a:lnTo>
                      <a:pt x="34" y="0"/>
                    </a:lnTo>
                    <a:lnTo>
                      <a:pt x="34" y="0"/>
                    </a:lnTo>
                    <a:lnTo>
                      <a:pt x="34" y="0"/>
                    </a:lnTo>
                    <a:lnTo>
                      <a:pt x="34" y="0"/>
                    </a:lnTo>
                    <a:lnTo>
                      <a:pt x="34" y="4"/>
                    </a:lnTo>
                    <a:lnTo>
                      <a:pt x="34" y="4"/>
                    </a:lnTo>
                    <a:lnTo>
                      <a:pt x="34" y="4"/>
                    </a:lnTo>
                    <a:lnTo>
                      <a:pt x="34" y="4"/>
                    </a:lnTo>
                    <a:lnTo>
                      <a:pt x="34" y="4"/>
                    </a:lnTo>
                    <a:lnTo>
                      <a:pt x="34" y="4"/>
                    </a:lnTo>
                    <a:lnTo>
                      <a:pt x="34" y="4"/>
                    </a:lnTo>
                    <a:lnTo>
                      <a:pt x="38" y="4"/>
                    </a:lnTo>
                    <a:lnTo>
                      <a:pt x="38" y="4"/>
                    </a:lnTo>
                    <a:lnTo>
                      <a:pt x="38" y="4"/>
                    </a:lnTo>
                    <a:lnTo>
                      <a:pt x="34" y="4"/>
                    </a:lnTo>
                    <a:lnTo>
                      <a:pt x="38" y="4"/>
                    </a:lnTo>
                    <a:lnTo>
                      <a:pt x="38" y="4"/>
                    </a:lnTo>
                    <a:lnTo>
                      <a:pt x="40" y="4"/>
                    </a:lnTo>
                    <a:lnTo>
                      <a:pt x="40" y="4"/>
                    </a:lnTo>
                    <a:lnTo>
                      <a:pt x="40" y="4"/>
                    </a:lnTo>
                    <a:lnTo>
                      <a:pt x="40" y="4"/>
                    </a:lnTo>
                    <a:lnTo>
                      <a:pt x="38" y="4"/>
                    </a:lnTo>
                    <a:lnTo>
                      <a:pt x="40" y="4"/>
                    </a:lnTo>
                    <a:lnTo>
                      <a:pt x="40" y="4"/>
                    </a:lnTo>
                    <a:lnTo>
                      <a:pt x="40" y="8"/>
                    </a:lnTo>
                    <a:lnTo>
                      <a:pt x="40" y="8"/>
                    </a:lnTo>
                    <a:lnTo>
                      <a:pt x="40" y="8"/>
                    </a:lnTo>
                    <a:lnTo>
                      <a:pt x="40" y="8"/>
                    </a:lnTo>
                    <a:lnTo>
                      <a:pt x="40" y="8"/>
                    </a:lnTo>
                    <a:lnTo>
                      <a:pt x="40" y="8"/>
                    </a:lnTo>
                    <a:close/>
                    <a:moveTo>
                      <a:pt x="52" y="52"/>
                    </a:moveTo>
                    <a:lnTo>
                      <a:pt x="52" y="52"/>
                    </a:lnTo>
                    <a:lnTo>
                      <a:pt x="52" y="52"/>
                    </a:lnTo>
                    <a:lnTo>
                      <a:pt x="52" y="48"/>
                    </a:lnTo>
                    <a:lnTo>
                      <a:pt x="56" y="48"/>
                    </a:lnTo>
                    <a:lnTo>
                      <a:pt x="56" y="48"/>
                    </a:lnTo>
                    <a:lnTo>
                      <a:pt x="56" y="48"/>
                    </a:lnTo>
                    <a:lnTo>
                      <a:pt x="56" y="48"/>
                    </a:lnTo>
                    <a:lnTo>
                      <a:pt x="56" y="48"/>
                    </a:lnTo>
                    <a:lnTo>
                      <a:pt x="56" y="48"/>
                    </a:lnTo>
                    <a:lnTo>
                      <a:pt x="56" y="48"/>
                    </a:lnTo>
                    <a:lnTo>
                      <a:pt x="52" y="48"/>
                    </a:lnTo>
                    <a:lnTo>
                      <a:pt x="52" y="48"/>
                    </a:lnTo>
                    <a:lnTo>
                      <a:pt x="52" y="52"/>
                    </a:lnTo>
                    <a:lnTo>
                      <a:pt x="52" y="52"/>
                    </a:lnTo>
                    <a:lnTo>
                      <a:pt x="52" y="52"/>
                    </a:lnTo>
                    <a:lnTo>
                      <a:pt x="52" y="52"/>
                    </a:lnTo>
                    <a:close/>
                    <a:moveTo>
                      <a:pt x="48" y="72"/>
                    </a:moveTo>
                    <a:lnTo>
                      <a:pt x="48" y="72"/>
                    </a:lnTo>
                    <a:lnTo>
                      <a:pt x="48" y="72"/>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48" y="68"/>
                    </a:lnTo>
                    <a:lnTo>
                      <a:pt x="52" y="68"/>
                    </a:lnTo>
                    <a:lnTo>
                      <a:pt x="52" y="68"/>
                    </a:lnTo>
                    <a:lnTo>
                      <a:pt x="52" y="68"/>
                    </a:lnTo>
                    <a:lnTo>
                      <a:pt x="52" y="68"/>
                    </a:lnTo>
                    <a:lnTo>
                      <a:pt x="52" y="68"/>
                    </a:lnTo>
                    <a:lnTo>
                      <a:pt x="52" y="68"/>
                    </a:lnTo>
                    <a:lnTo>
                      <a:pt x="52" y="68"/>
                    </a:lnTo>
                    <a:lnTo>
                      <a:pt x="52" y="68"/>
                    </a:lnTo>
                    <a:lnTo>
                      <a:pt x="48" y="72"/>
                    </a:lnTo>
                    <a:lnTo>
                      <a:pt x="48" y="72"/>
                    </a:lnTo>
                    <a:lnTo>
                      <a:pt x="48" y="72"/>
                    </a:lnTo>
                    <a:lnTo>
                      <a:pt x="48" y="72"/>
                    </a:lnTo>
                    <a:lnTo>
                      <a:pt x="48" y="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7" name="Freeform 174">
                <a:extLst>
                  <a:ext uri="{FF2B5EF4-FFF2-40B4-BE49-F238E27FC236}">
                    <a16:creationId xmlns:a16="http://schemas.microsoft.com/office/drawing/2014/main" id="{F651C002-C921-4FCA-BF3B-E6B322AEDCAA}"/>
                  </a:ext>
                </a:extLst>
              </p:cNvPr>
              <p:cNvSpPr>
                <a:spLocks/>
              </p:cNvSpPr>
              <p:nvPr/>
            </p:nvSpPr>
            <p:spPr bwMode="auto">
              <a:xfrm>
                <a:off x="5079743" y="9900410"/>
                <a:ext cx="139407" cy="170773"/>
              </a:xfrm>
              <a:custGeom>
                <a:avLst/>
                <a:gdLst>
                  <a:gd name="T0" fmla="*/ 42 w 80"/>
                  <a:gd name="T1" fmla="*/ 90 h 98"/>
                  <a:gd name="T2" fmla="*/ 22 w 80"/>
                  <a:gd name="T3" fmla="*/ 90 h 98"/>
                  <a:gd name="T4" fmla="*/ 16 w 80"/>
                  <a:gd name="T5" fmla="*/ 90 h 98"/>
                  <a:gd name="T6" fmla="*/ 12 w 80"/>
                  <a:gd name="T7" fmla="*/ 94 h 98"/>
                  <a:gd name="T8" fmla="*/ 8 w 80"/>
                  <a:gd name="T9" fmla="*/ 98 h 98"/>
                  <a:gd name="T10" fmla="*/ 4 w 80"/>
                  <a:gd name="T11" fmla="*/ 98 h 98"/>
                  <a:gd name="T12" fmla="*/ 4 w 80"/>
                  <a:gd name="T13" fmla="*/ 98 h 98"/>
                  <a:gd name="T14" fmla="*/ 0 w 80"/>
                  <a:gd name="T15" fmla="*/ 98 h 98"/>
                  <a:gd name="T16" fmla="*/ 0 w 80"/>
                  <a:gd name="T17" fmla="*/ 90 h 98"/>
                  <a:gd name="T18" fmla="*/ 4 w 80"/>
                  <a:gd name="T19" fmla="*/ 82 h 98"/>
                  <a:gd name="T20" fmla="*/ 4 w 80"/>
                  <a:gd name="T21" fmla="*/ 74 h 98"/>
                  <a:gd name="T22" fmla="*/ 4 w 80"/>
                  <a:gd name="T23" fmla="*/ 70 h 98"/>
                  <a:gd name="T24" fmla="*/ 8 w 80"/>
                  <a:gd name="T25" fmla="*/ 64 h 98"/>
                  <a:gd name="T26" fmla="*/ 8 w 80"/>
                  <a:gd name="T27" fmla="*/ 60 h 98"/>
                  <a:gd name="T28" fmla="*/ 8 w 80"/>
                  <a:gd name="T29" fmla="*/ 56 h 98"/>
                  <a:gd name="T30" fmla="*/ 12 w 80"/>
                  <a:gd name="T31" fmla="*/ 52 h 98"/>
                  <a:gd name="T32" fmla="*/ 16 w 80"/>
                  <a:gd name="T33" fmla="*/ 52 h 98"/>
                  <a:gd name="T34" fmla="*/ 22 w 80"/>
                  <a:gd name="T35" fmla="*/ 40 h 98"/>
                  <a:gd name="T36" fmla="*/ 22 w 80"/>
                  <a:gd name="T37" fmla="*/ 34 h 98"/>
                  <a:gd name="T38" fmla="*/ 20 w 80"/>
                  <a:gd name="T39" fmla="*/ 34 h 98"/>
                  <a:gd name="T40" fmla="*/ 20 w 80"/>
                  <a:gd name="T41" fmla="*/ 30 h 98"/>
                  <a:gd name="T42" fmla="*/ 20 w 80"/>
                  <a:gd name="T43" fmla="*/ 22 h 98"/>
                  <a:gd name="T44" fmla="*/ 20 w 80"/>
                  <a:gd name="T45" fmla="*/ 18 h 98"/>
                  <a:gd name="T46" fmla="*/ 20 w 80"/>
                  <a:gd name="T47" fmla="*/ 10 h 98"/>
                  <a:gd name="T48" fmla="*/ 20 w 80"/>
                  <a:gd name="T49" fmla="*/ 10 h 98"/>
                  <a:gd name="T50" fmla="*/ 26 w 80"/>
                  <a:gd name="T51" fmla="*/ 6 h 98"/>
                  <a:gd name="T52" fmla="*/ 34 w 80"/>
                  <a:gd name="T53" fmla="*/ 6 h 98"/>
                  <a:gd name="T54" fmla="*/ 34 w 80"/>
                  <a:gd name="T55" fmla="*/ 10 h 98"/>
                  <a:gd name="T56" fmla="*/ 38 w 80"/>
                  <a:gd name="T57" fmla="*/ 10 h 98"/>
                  <a:gd name="T58" fmla="*/ 42 w 80"/>
                  <a:gd name="T59" fmla="*/ 6 h 98"/>
                  <a:gd name="T60" fmla="*/ 46 w 80"/>
                  <a:gd name="T61" fmla="*/ 6 h 98"/>
                  <a:gd name="T62" fmla="*/ 50 w 80"/>
                  <a:gd name="T63" fmla="*/ 6 h 98"/>
                  <a:gd name="T64" fmla="*/ 56 w 80"/>
                  <a:gd name="T65" fmla="*/ 6 h 98"/>
                  <a:gd name="T66" fmla="*/ 64 w 80"/>
                  <a:gd name="T67" fmla="*/ 0 h 98"/>
                  <a:gd name="T68" fmla="*/ 68 w 80"/>
                  <a:gd name="T69" fmla="*/ 6 h 98"/>
                  <a:gd name="T70" fmla="*/ 72 w 80"/>
                  <a:gd name="T71" fmla="*/ 10 h 98"/>
                  <a:gd name="T72" fmla="*/ 72 w 80"/>
                  <a:gd name="T73" fmla="*/ 18 h 98"/>
                  <a:gd name="T74" fmla="*/ 76 w 80"/>
                  <a:gd name="T75" fmla="*/ 22 h 98"/>
                  <a:gd name="T76" fmla="*/ 76 w 80"/>
                  <a:gd name="T77" fmla="*/ 26 h 98"/>
                  <a:gd name="T78" fmla="*/ 76 w 80"/>
                  <a:gd name="T79" fmla="*/ 34 h 98"/>
                  <a:gd name="T80" fmla="*/ 80 w 80"/>
                  <a:gd name="T81" fmla="*/ 40 h 98"/>
                  <a:gd name="T82" fmla="*/ 76 w 80"/>
                  <a:gd name="T83" fmla="*/ 44 h 98"/>
                  <a:gd name="T84" fmla="*/ 76 w 80"/>
                  <a:gd name="T85" fmla="*/ 48 h 98"/>
                  <a:gd name="T86" fmla="*/ 76 w 80"/>
                  <a:gd name="T87" fmla="*/ 52 h 98"/>
                  <a:gd name="T88" fmla="*/ 76 w 80"/>
                  <a:gd name="T89" fmla="*/ 52 h 98"/>
                  <a:gd name="T90" fmla="*/ 72 w 80"/>
                  <a:gd name="T91" fmla="*/ 56 h 98"/>
                  <a:gd name="T92" fmla="*/ 72 w 80"/>
                  <a:gd name="T93" fmla="*/ 60 h 98"/>
                  <a:gd name="T94" fmla="*/ 64 w 80"/>
                  <a:gd name="T95" fmla="*/ 66 h 98"/>
                  <a:gd name="T96" fmla="*/ 64 w 80"/>
                  <a:gd name="T97" fmla="*/ 70 h 98"/>
                  <a:gd name="T98" fmla="*/ 64 w 80"/>
                  <a:gd name="T99" fmla="*/ 78 h 98"/>
                  <a:gd name="T100" fmla="*/ 56 w 80"/>
                  <a:gd name="T101" fmla="*/ 90 h 98"/>
                  <a:gd name="T102" fmla="*/ 52 w 80"/>
                  <a:gd name="T103"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 h="98">
                    <a:moveTo>
                      <a:pt x="50" y="90"/>
                    </a:moveTo>
                    <a:lnTo>
                      <a:pt x="46" y="90"/>
                    </a:lnTo>
                    <a:lnTo>
                      <a:pt x="46" y="90"/>
                    </a:lnTo>
                    <a:lnTo>
                      <a:pt x="46" y="90"/>
                    </a:lnTo>
                    <a:lnTo>
                      <a:pt x="42" y="90"/>
                    </a:lnTo>
                    <a:lnTo>
                      <a:pt x="30" y="90"/>
                    </a:lnTo>
                    <a:lnTo>
                      <a:pt x="30" y="90"/>
                    </a:lnTo>
                    <a:lnTo>
                      <a:pt x="26" y="90"/>
                    </a:lnTo>
                    <a:lnTo>
                      <a:pt x="26" y="90"/>
                    </a:lnTo>
                    <a:lnTo>
                      <a:pt x="22" y="90"/>
                    </a:lnTo>
                    <a:lnTo>
                      <a:pt x="20" y="90"/>
                    </a:lnTo>
                    <a:lnTo>
                      <a:pt x="20" y="90"/>
                    </a:lnTo>
                    <a:lnTo>
                      <a:pt x="16" y="90"/>
                    </a:lnTo>
                    <a:lnTo>
                      <a:pt x="16" y="90"/>
                    </a:lnTo>
                    <a:lnTo>
                      <a:pt x="16" y="90"/>
                    </a:lnTo>
                    <a:lnTo>
                      <a:pt x="16" y="90"/>
                    </a:lnTo>
                    <a:lnTo>
                      <a:pt x="16" y="90"/>
                    </a:lnTo>
                    <a:lnTo>
                      <a:pt x="12" y="90"/>
                    </a:lnTo>
                    <a:lnTo>
                      <a:pt x="12" y="94"/>
                    </a:lnTo>
                    <a:lnTo>
                      <a:pt x="12" y="94"/>
                    </a:lnTo>
                    <a:lnTo>
                      <a:pt x="12" y="94"/>
                    </a:lnTo>
                    <a:lnTo>
                      <a:pt x="12" y="94"/>
                    </a:lnTo>
                    <a:lnTo>
                      <a:pt x="12" y="98"/>
                    </a:lnTo>
                    <a:lnTo>
                      <a:pt x="8" y="98"/>
                    </a:lnTo>
                    <a:lnTo>
                      <a:pt x="8" y="98"/>
                    </a:lnTo>
                    <a:lnTo>
                      <a:pt x="8" y="98"/>
                    </a:lnTo>
                    <a:lnTo>
                      <a:pt x="8" y="98"/>
                    </a:lnTo>
                    <a:lnTo>
                      <a:pt x="8" y="98"/>
                    </a:lnTo>
                    <a:lnTo>
                      <a:pt x="4" y="98"/>
                    </a:lnTo>
                    <a:lnTo>
                      <a:pt x="4" y="98"/>
                    </a:lnTo>
                    <a:lnTo>
                      <a:pt x="4" y="98"/>
                    </a:lnTo>
                    <a:lnTo>
                      <a:pt x="4" y="98"/>
                    </a:lnTo>
                    <a:lnTo>
                      <a:pt x="4" y="98"/>
                    </a:lnTo>
                    <a:lnTo>
                      <a:pt x="4" y="98"/>
                    </a:lnTo>
                    <a:lnTo>
                      <a:pt x="4" y="98"/>
                    </a:lnTo>
                    <a:lnTo>
                      <a:pt x="4" y="98"/>
                    </a:lnTo>
                    <a:lnTo>
                      <a:pt x="0" y="98"/>
                    </a:lnTo>
                    <a:lnTo>
                      <a:pt x="0" y="98"/>
                    </a:lnTo>
                    <a:lnTo>
                      <a:pt x="0" y="98"/>
                    </a:lnTo>
                    <a:lnTo>
                      <a:pt x="0" y="98"/>
                    </a:lnTo>
                    <a:lnTo>
                      <a:pt x="0" y="94"/>
                    </a:lnTo>
                    <a:lnTo>
                      <a:pt x="0" y="94"/>
                    </a:lnTo>
                    <a:lnTo>
                      <a:pt x="0" y="90"/>
                    </a:lnTo>
                    <a:lnTo>
                      <a:pt x="0" y="90"/>
                    </a:lnTo>
                    <a:lnTo>
                      <a:pt x="0" y="90"/>
                    </a:lnTo>
                    <a:lnTo>
                      <a:pt x="0" y="86"/>
                    </a:lnTo>
                    <a:lnTo>
                      <a:pt x="0" y="86"/>
                    </a:lnTo>
                    <a:lnTo>
                      <a:pt x="0" y="82"/>
                    </a:lnTo>
                    <a:lnTo>
                      <a:pt x="4" y="82"/>
                    </a:lnTo>
                    <a:lnTo>
                      <a:pt x="4" y="82"/>
                    </a:lnTo>
                    <a:lnTo>
                      <a:pt x="4" y="82"/>
                    </a:lnTo>
                    <a:lnTo>
                      <a:pt x="4" y="78"/>
                    </a:lnTo>
                    <a:lnTo>
                      <a:pt x="4" y="74"/>
                    </a:lnTo>
                    <a:lnTo>
                      <a:pt x="4" y="74"/>
                    </a:lnTo>
                    <a:lnTo>
                      <a:pt x="4" y="74"/>
                    </a:lnTo>
                    <a:lnTo>
                      <a:pt x="4" y="70"/>
                    </a:lnTo>
                    <a:lnTo>
                      <a:pt x="4" y="70"/>
                    </a:lnTo>
                    <a:lnTo>
                      <a:pt x="4" y="70"/>
                    </a:lnTo>
                    <a:lnTo>
                      <a:pt x="4" y="70"/>
                    </a:lnTo>
                    <a:lnTo>
                      <a:pt x="4" y="70"/>
                    </a:lnTo>
                    <a:lnTo>
                      <a:pt x="4" y="66"/>
                    </a:lnTo>
                    <a:lnTo>
                      <a:pt x="4" y="66"/>
                    </a:lnTo>
                    <a:lnTo>
                      <a:pt x="8" y="66"/>
                    </a:lnTo>
                    <a:lnTo>
                      <a:pt x="8" y="64"/>
                    </a:lnTo>
                    <a:lnTo>
                      <a:pt x="8" y="64"/>
                    </a:lnTo>
                    <a:lnTo>
                      <a:pt x="8" y="64"/>
                    </a:lnTo>
                    <a:lnTo>
                      <a:pt x="8" y="60"/>
                    </a:lnTo>
                    <a:lnTo>
                      <a:pt x="8" y="60"/>
                    </a:lnTo>
                    <a:lnTo>
                      <a:pt x="8" y="60"/>
                    </a:lnTo>
                    <a:lnTo>
                      <a:pt x="8" y="60"/>
                    </a:lnTo>
                    <a:lnTo>
                      <a:pt x="8" y="60"/>
                    </a:lnTo>
                    <a:lnTo>
                      <a:pt x="8" y="60"/>
                    </a:lnTo>
                    <a:lnTo>
                      <a:pt x="8" y="56"/>
                    </a:lnTo>
                    <a:lnTo>
                      <a:pt x="8" y="56"/>
                    </a:lnTo>
                    <a:lnTo>
                      <a:pt x="8" y="56"/>
                    </a:lnTo>
                    <a:lnTo>
                      <a:pt x="8" y="56"/>
                    </a:lnTo>
                    <a:lnTo>
                      <a:pt x="12" y="56"/>
                    </a:lnTo>
                    <a:lnTo>
                      <a:pt x="12" y="56"/>
                    </a:lnTo>
                    <a:lnTo>
                      <a:pt x="12" y="56"/>
                    </a:lnTo>
                    <a:lnTo>
                      <a:pt x="12" y="52"/>
                    </a:lnTo>
                    <a:lnTo>
                      <a:pt x="12" y="52"/>
                    </a:lnTo>
                    <a:lnTo>
                      <a:pt x="12" y="52"/>
                    </a:lnTo>
                    <a:lnTo>
                      <a:pt x="16" y="52"/>
                    </a:lnTo>
                    <a:lnTo>
                      <a:pt x="16" y="52"/>
                    </a:lnTo>
                    <a:lnTo>
                      <a:pt x="16" y="52"/>
                    </a:lnTo>
                    <a:lnTo>
                      <a:pt x="16" y="48"/>
                    </a:lnTo>
                    <a:lnTo>
                      <a:pt x="16" y="48"/>
                    </a:lnTo>
                    <a:lnTo>
                      <a:pt x="16" y="48"/>
                    </a:lnTo>
                    <a:lnTo>
                      <a:pt x="20" y="44"/>
                    </a:lnTo>
                    <a:lnTo>
                      <a:pt x="22" y="40"/>
                    </a:lnTo>
                    <a:lnTo>
                      <a:pt x="22" y="36"/>
                    </a:lnTo>
                    <a:lnTo>
                      <a:pt x="26" y="36"/>
                    </a:lnTo>
                    <a:lnTo>
                      <a:pt x="26" y="36"/>
                    </a:lnTo>
                    <a:lnTo>
                      <a:pt x="22" y="34"/>
                    </a:lnTo>
                    <a:lnTo>
                      <a:pt x="22" y="34"/>
                    </a:lnTo>
                    <a:lnTo>
                      <a:pt x="22" y="34"/>
                    </a:lnTo>
                    <a:lnTo>
                      <a:pt x="22" y="30"/>
                    </a:lnTo>
                    <a:lnTo>
                      <a:pt x="22" y="30"/>
                    </a:lnTo>
                    <a:lnTo>
                      <a:pt x="20" y="34"/>
                    </a:lnTo>
                    <a:lnTo>
                      <a:pt x="20" y="34"/>
                    </a:lnTo>
                    <a:lnTo>
                      <a:pt x="20" y="34"/>
                    </a:lnTo>
                    <a:lnTo>
                      <a:pt x="20" y="34"/>
                    </a:lnTo>
                    <a:lnTo>
                      <a:pt x="20" y="30"/>
                    </a:lnTo>
                    <a:lnTo>
                      <a:pt x="20" y="30"/>
                    </a:lnTo>
                    <a:lnTo>
                      <a:pt x="20" y="30"/>
                    </a:lnTo>
                    <a:lnTo>
                      <a:pt x="20" y="26"/>
                    </a:lnTo>
                    <a:lnTo>
                      <a:pt x="20" y="26"/>
                    </a:lnTo>
                    <a:lnTo>
                      <a:pt x="20" y="26"/>
                    </a:lnTo>
                    <a:lnTo>
                      <a:pt x="20" y="22"/>
                    </a:lnTo>
                    <a:lnTo>
                      <a:pt x="20" y="22"/>
                    </a:lnTo>
                    <a:lnTo>
                      <a:pt x="20" y="22"/>
                    </a:lnTo>
                    <a:lnTo>
                      <a:pt x="20" y="22"/>
                    </a:lnTo>
                    <a:lnTo>
                      <a:pt x="20" y="22"/>
                    </a:lnTo>
                    <a:lnTo>
                      <a:pt x="20" y="22"/>
                    </a:lnTo>
                    <a:lnTo>
                      <a:pt x="20" y="18"/>
                    </a:lnTo>
                    <a:lnTo>
                      <a:pt x="20" y="18"/>
                    </a:lnTo>
                    <a:lnTo>
                      <a:pt x="20" y="14"/>
                    </a:lnTo>
                    <a:lnTo>
                      <a:pt x="20" y="14"/>
                    </a:lnTo>
                    <a:lnTo>
                      <a:pt x="20" y="14"/>
                    </a:lnTo>
                    <a:lnTo>
                      <a:pt x="20" y="10"/>
                    </a:lnTo>
                    <a:lnTo>
                      <a:pt x="20" y="10"/>
                    </a:lnTo>
                    <a:lnTo>
                      <a:pt x="20" y="10"/>
                    </a:lnTo>
                    <a:lnTo>
                      <a:pt x="20" y="10"/>
                    </a:lnTo>
                    <a:lnTo>
                      <a:pt x="20" y="10"/>
                    </a:lnTo>
                    <a:lnTo>
                      <a:pt x="20" y="10"/>
                    </a:lnTo>
                    <a:lnTo>
                      <a:pt x="22" y="10"/>
                    </a:lnTo>
                    <a:lnTo>
                      <a:pt x="22" y="6"/>
                    </a:lnTo>
                    <a:lnTo>
                      <a:pt x="22" y="6"/>
                    </a:lnTo>
                    <a:lnTo>
                      <a:pt x="26" y="6"/>
                    </a:lnTo>
                    <a:lnTo>
                      <a:pt x="26" y="6"/>
                    </a:lnTo>
                    <a:lnTo>
                      <a:pt x="26" y="10"/>
                    </a:lnTo>
                    <a:lnTo>
                      <a:pt x="30" y="10"/>
                    </a:lnTo>
                    <a:lnTo>
                      <a:pt x="30" y="6"/>
                    </a:lnTo>
                    <a:lnTo>
                      <a:pt x="30" y="6"/>
                    </a:lnTo>
                    <a:lnTo>
                      <a:pt x="34" y="6"/>
                    </a:lnTo>
                    <a:lnTo>
                      <a:pt x="34" y="6"/>
                    </a:lnTo>
                    <a:lnTo>
                      <a:pt x="34" y="6"/>
                    </a:lnTo>
                    <a:lnTo>
                      <a:pt x="34" y="10"/>
                    </a:lnTo>
                    <a:lnTo>
                      <a:pt x="34" y="10"/>
                    </a:lnTo>
                    <a:lnTo>
                      <a:pt x="34" y="10"/>
                    </a:lnTo>
                    <a:lnTo>
                      <a:pt x="38" y="10"/>
                    </a:lnTo>
                    <a:lnTo>
                      <a:pt x="38" y="10"/>
                    </a:lnTo>
                    <a:lnTo>
                      <a:pt x="38" y="10"/>
                    </a:lnTo>
                    <a:lnTo>
                      <a:pt x="38" y="10"/>
                    </a:lnTo>
                    <a:lnTo>
                      <a:pt x="38" y="10"/>
                    </a:lnTo>
                    <a:lnTo>
                      <a:pt x="38" y="10"/>
                    </a:lnTo>
                    <a:lnTo>
                      <a:pt x="38" y="10"/>
                    </a:lnTo>
                    <a:lnTo>
                      <a:pt x="38" y="10"/>
                    </a:lnTo>
                    <a:lnTo>
                      <a:pt x="38" y="10"/>
                    </a:lnTo>
                    <a:lnTo>
                      <a:pt x="42" y="6"/>
                    </a:lnTo>
                    <a:lnTo>
                      <a:pt x="42" y="6"/>
                    </a:lnTo>
                    <a:lnTo>
                      <a:pt x="46" y="6"/>
                    </a:lnTo>
                    <a:lnTo>
                      <a:pt x="46" y="6"/>
                    </a:lnTo>
                    <a:lnTo>
                      <a:pt x="46" y="6"/>
                    </a:lnTo>
                    <a:lnTo>
                      <a:pt x="46" y="6"/>
                    </a:lnTo>
                    <a:lnTo>
                      <a:pt x="50" y="6"/>
                    </a:lnTo>
                    <a:lnTo>
                      <a:pt x="50" y="6"/>
                    </a:lnTo>
                    <a:lnTo>
                      <a:pt x="50" y="6"/>
                    </a:lnTo>
                    <a:lnTo>
                      <a:pt x="50" y="6"/>
                    </a:lnTo>
                    <a:lnTo>
                      <a:pt x="50" y="6"/>
                    </a:lnTo>
                    <a:lnTo>
                      <a:pt x="52" y="6"/>
                    </a:lnTo>
                    <a:lnTo>
                      <a:pt x="52" y="6"/>
                    </a:lnTo>
                    <a:lnTo>
                      <a:pt x="52" y="6"/>
                    </a:lnTo>
                    <a:lnTo>
                      <a:pt x="56" y="6"/>
                    </a:lnTo>
                    <a:lnTo>
                      <a:pt x="56" y="6"/>
                    </a:lnTo>
                    <a:lnTo>
                      <a:pt x="56" y="6"/>
                    </a:lnTo>
                    <a:lnTo>
                      <a:pt x="64" y="0"/>
                    </a:lnTo>
                    <a:lnTo>
                      <a:pt x="64" y="0"/>
                    </a:lnTo>
                    <a:lnTo>
                      <a:pt x="64" y="0"/>
                    </a:lnTo>
                    <a:lnTo>
                      <a:pt x="64" y="0"/>
                    </a:lnTo>
                    <a:lnTo>
                      <a:pt x="64" y="2"/>
                    </a:lnTo>
                    <a:lnTo>
                      <a:pt x="68" y="2"/>
                    </a:lnTo>
                    <a:lnTo>
                      <a:pt x="68" y="6"/>
                    </a:lnTo>
                    <a:lnTo>
                      <a:pt x="68" y="6"/>
                    </a:lnTo>
                    <a:lnTo>
                      <a:pt x="68" y="6"/>
                    </a:lnTo>
                    <a:lnTo>
                      <a:pt x="68" y="6"/>
                    </a:lnTo>
                    <a:lnTo>
                      <a:pt x="72" y="10"/>
                    </a:lnTo>
                    <a:lnTo>
                      <a:pt x="72" y="10"/>
                    </a:lnTo>
                    <a:lnTo>
                      <a:pt x="72" y="10"/>
                    </a:lnTo>
                    <a:lnTo>
                      <a:pt x="72" y="10"/>
                    </a:lnTo>
                    <a:lnTo>
                      <a:pt x="72" y="14"/>
                    </a:lnTo>
                    <a:lnTo>
                      <a:pt x="72" y="14"/>
                    </a:lnTo>
                    <a:lnTo>
                      <a:pt x="72" y="18"/>
                    </a:lnTo>
                    <a:lnTo>
                      <a:pt x="72" y="18"/>
                    </a:lnTo>
                    <a:lnTo>
                      <a:pt x="72" y="18"/>
                    </a:lnTo>
                    <a:lnTo>
                      <a:pt x="72" y="18"/>
                    </a:lnTo>
                    <a:lnTo>
                      <a:pt x="72" y="18"/>
                    </a:lnTo>
                    <a:lnTo>
                      <a:pt x="72" y="22"/>
                    </a:lnTo>
                    <a:lnTo>
                      <a:pt x="72" y="22"/>
                    </a:lnTo>
                    <a:lnTo>
                      <a:pt x="76" y="22"/>
                    </a:lnTo>
                    <a:lnTo>
                      <a:pt x="76" y="22"/>
                    </a:lnTo>
                    <a:lnTo>
                      <a:pt x="76" y="22"/>
                    </a:lnTo>
                    <a:lnTo>
                      <a:pt x="76" y="22"/>
                    </a:lnTo>
                    <a:lnTo>
                      <a:pt x="76" y="26"/>
                    </a:lnTo>
                    <a:lnTo>
                      <a:pt x="76" y="26"/>
                    </a:lnTo>
                    <a:lnTo>
                      <a:pt x="76" y="26"/>
                    </a:lnTo>
                    <a:lnTo>
                      <a:pt x="76" y="30"/>
                    </a:lnTo>
                    <a:lnTo>
                      <a:pt x="76" y="30"/>
                    </a:lnTo>
                    <a:lnTo>
                      <a:pt x="76" y="30"/>
                    </a:lnTo>
                    <a:lnTo>
                      <a:pt x="76" y="34"/>
                    </a:lnTo>
                    <a:lnTo>
                      <a:pt x="76" y="34"/>
                    </a:lnTo>
                    <a:lnTo>
                      <a:pt x="80" y="34"/>
                    </a:lnTo>
                    <a:lnTo>
                      <a:pt x="80" y="34"/>
                    </a:lnTo>
                    <a:lnTo>
                      <a:pt x="80" y="36"/>
                    </a:lnTo>
                    <a:lnTo>
                      <a:pt x="80" y="40"/>
                    </a:lnTo>
                    <a:lnTo>
                      <a:pt x="80" y="44"/>
                    </a:lnTo>
                    <a:lnTo>
                      <a:pt x="80" y="44"/>
                    </a:lnTo>
                    <a:lnTo>
                      <a:pt x="80" y="44"/>
                    </a:lnTo>
                    <a:lnTo>
                      <a:pt x="80" y="44"/>
                    </a:lnTo>
                    <a:lnTo>
                      <a:pt x="76" y="44"/>
                    </a:lnTo>
                    <a:lnTo>
                      <a:pt x="76" y="44"/>
                    </a:lnTo>
                    <a:lnTo>
                      <a:pt x="76" y="48"/>
                    </a:lnTo>
                    <a:lnTo>
                      <a:pt x="76" y="48"/>
                    </a:lnTo>
                    <a:lnTo>
                      <a:pt x="76" y="48"/>
                    </a:lnTo>
                    <a:lnTo>
                      <a:pt x="76" y="48"/>
                    </a:lnTo>
                    <a:lnTo>
                      <a:pt x="76" y="48"/>
                    </a:lnTo>
                    <a:lnTo>
                      <a:pt x="76" y="48"/>
                    </a:lnTo>
                    <a:lnTo>
                      <a:pt x="76" y="48"/>
                    </a:lnTo>
                    <a:lnTo>
                      <a:pt x="76" y="52"/>
                    </a:lnTo>
                    <a:lnTo>
                      <a:pt x="76" y="52"/>
                    </a:lnTo>
                    <a:lnTo>
                      <a:pt x="76" y="52"/>
                    </a:lnTo>
                    <a:lnTo>
                      <a:pt x="76" y="52"/>
                    </a:lnTo>
                    <a:lnTo>
                      <a:pt x="76" y="52"/>
                    </a:lnTo>
                    <a:lnTo>
                      <a:pt x="76" y="52"/>
                    </a:lnTo>
                    <a:lnTo>
                      <a:pt x="76" y="52"/>
                    </a:lnTo>
                    <a:lnTo>
                      <a:pt x="72" y="52"/>
                    </a:lnTo>
                    <a:lnTo>
                      <a:pt x="72" y="52"/>
                    </a:lnTo>
                    <a:lnTo>
                      <a:pt x="72" y="52"/>
                    </a:lnTo>
                    <a:lnTo>
                      <a:pt x="72" y="56"/>
                    </a:lnTo>
                    <a:lnTo>
                      <a:pt x="72" y="56"/>
                    </a:lnTo>
                    <a:lnTo>
                      <a:pt x="72" y="56"/>
                    </a:lnTo>
                    <a:lnTo>
                      <a:pt x="72" y="56"/>
                    </a:lnTo>
                    <a:lnTo>
                      <a:pt x="72" y="56"/>
                    </a:lnTo>
                    <a:lnTo>
                      <a:pt x="72" y="60"/>
                    </a:lnTo>
                    <a:lnTo>
                      <a:pt x="72" y="60"/>
                    </a:lnTo>
                    <a:lnTo>
                      <a:pt x="68" y="64"/>
                    </a:lnTo>
                    <a:lnTo>
                      <a:pt x="68" y="64"/>
                    </a:lnTo>
                    <a:lnTo>
                      <a:pt x="68" y="64"/>
                    </a:lnTo>
                    <a:lnTo>
                      <a:pt x="68" y="64"/>
                    </a:lnTo>
                    <a:lnTo>
                      <a:pt x="64" y="66"/>
                    </a:lnTo>
                    <a:lnTo>
                      <a:pt x="64" y="66"/>
                    </a:lnTo>
                    <a:lnTo>
                      <a:pt x="64" y="70"/>
                    </a:lnTo>
                    <a:lnTo>
                      <a:pt x="64" y="70"/>
                    </a:lnTo>
                    <a:lnTo>
                      <a:pt x="64" y="70"/>
                    </a:lnTo>
                    <a:lnTo>
                      <a:pt x="64" y="70"/>
                    </a:lnTo>
                    <a:lnTo>
                      <a:pt x="64" y="70"/>
                    </a:lnTo>
                    <a:lnTo>
                      <a:pt x="64" y="74"/>
                    </a:lnTo>
                    <a:lnTo>
                      <a:pt x="64" y="74"/>
                    </a:lnTo>
                    <a:lnTo>
                      <a:pt x="64" y="74"/>
                    </a:lnTo>
                    <a:lnTo>
                      <a:pt x="64" y="78"/>
                    </a:lnTo>
                    <a:lnTo>
                      <a:pt x="64" y="82"/>
                    </a:lnTo>
                    <a:lnTo>
                      <a:pt x="64" y="90"/>
                    </a:lnTo>
                    <a:lnTo>
                      <a:pt x="64" y="90"/>
                    </a:lnTo>
                    <a:lnTo>
                      <a:pt x="64" y="90"/>
                    </a:lnTo>
                    <a:lnTo>
                      <a:pt x="56" y="90"/>
                    </a:lnTo>
                    <a:lnTo>
                      <a:pt x="56" y="90"/>
                    </a:lnTo>
                    <a:lnTo>
                      <a:pt x="56" y="90"/>
                    </a:lnTo>
                    <a:lnTo>
                      <a:pt x="52" y="90"/>
                    </a:lnTo>
                    <a:lnTo>
                      <a:pt x="52" y="90"/>
                    </a:lnTo>
                    <a:lnTo>
                      <a:pt x="52" y="90"/>
                    </a:lnTo>
                    <a:lnTo>
                      <a:pt x="50" y="90"/>
                    </a:lnTo>
                    <a:lnTo>
                      <a:pt x="50" y="90"/>
                    </a:lnTo>
                    <a:lnTo>
                      <a:pt x="50" y="90"/>
                    </a:lnTo>
                    <a:lnTo>
                      <a:pt x="50" y="9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8" name="Freeform 175">
                <a:extLst>
                  <a:ext uri="{FF2B5EF4-FFF2-40B4-BE49-F238E27FC236}">
                    <a16:creationId xmlns:a16="http://schemas.microsoft.com/office/drawing/2014/main" id="{656775F8-18DB-458D-A656-1519DDC9180B}"/>
                  </a:ext>
                </a:extLst>
              </p:cNvPr>
              <p:cNvSpPr>
                <a:spLocks/>
              </p:cNvSpPr>
              <p:nvPr/>
            </p:nvSpPr>
            <p:spPr bwMode="auto">
              <a:xfrm>
                <a:off x="3929638" y="9185951"/>
                <a:ext cx="209110" cy="216080"/>
              </a:xfrm>
              <a:custGeom>
                <a:avLst/>
                <a:gdLst>
                  <a:gd name="T0" fmla="*/ 0 w 120"/>
                  <a:gd name="T1" fmla="*/ 120 h 124"/>
                  <a:gd name="T2" fmla="*/ 0 w 120"/>
                  <a:gd name="T3" fmla="*/ 112 h 124"/>
                  <a:gd name="T4" fmla="*/ 4 w 120"/>
                  <a:gd name="T5" fmla="*/ 108 h 124"/>
                  <a:gd name="T6" fmla="*/ 4 w 120"/>
                  <a:gd name="T7" fmla="*/ 104 h 124"/>
                  <a:gd name="T8" fmla="*/ 8 w 120"/>
                  <a:gd name="T9" fmla="*/ 96 h 124"/>
                  <a:gd name="T10" fmla="*/ 12 w 120"/>
                  <a:gd name="T11" fmla="*/ 96 h 124"/>
                  <a:gd name="T12" fmla="*/ 12 w 120"/>
                  <a:gd name="T13" fmla="*/ 94 h 124"/>
                  <a:gd name="T14" fmla="*/ 12 w 120"/>
                  <a:gd name="T15" fmla="*/ 90 h 124"/>
                  <a:gd name="T16" fmla="*/ 16 w 120"/>
                  <a:gd name="T17" fmla="*/ 86 h 124"/>
                  <a:gd name="T18" fmla="*/ 16 w 120"/>
                  <a:gd name="T19" fmla="*/ 82 h 124"/>
                  <a:gd name="T20" fmla="*/ 16 w 120"/>
                  <a:gd name="T21" fmla="*/ 78 h 124"/>
                  <a:gd name="T22" fmla="*/ 16 w 120"/>
                  <a:gd name="T23" fmla="*/ 78 h 124"/>
                  <a:gd name="T24" fmla="*/ 20 w 120"/>
                  <a:gd name="T25" fmla="*/ 74 h 124"/>
                  <a:gd name="T26" fmla="*/ 20 w 120"/>
                  <a:gd name="T27" fmla="*/ 70 h 124"/>
                  <a:gd name="T28" fmla="*/ 20 w 120"/>
                  <a:gd name="T29" fmla="*/ 70 h 124"/>
                  <a:gd name="T30" fmla="*/ 20 w 120"/>
                  <a:gd name="T31" fmla="*/ 70 h 124"/>
                  <a:gd name="T32" fmla="*/ 20 w 120"/>
                  <a:gd name="T33" fmla="*/ 66 h 124"/>
                  <a:gd name="T34" fmla="*/ 28 w 120"/>
                  <a:gd name="T35" fmla="*/ 64 h 124"/>
                  <a:gd name="T36" fmla="*/ 28 w 120"/>
                  <a:gd name="T37" fmla="*/ 60 h 124"/>
                  <a:gd name="T38" fmla="*/ 30 w 120"/>
                  <a:gd name="T39" fmla="*/ 56 h 124"/>
                  <a:gd name="T40" fmla="*/ 34 w 120"/>
                  <a:gd name="T41" fmla="*/ 52 h 124"/>
                  <a:gd name="T42" fmla="*/ 34 w 120"/>
                  <a:gd name="T43" fmla="*/ 48 h 124"/>
                  <a:gd name="T44" fmla="*/ 34 w 120"/>
                  <a:gd name="T45" fmla="*/ 40 h 124"/>
                  <a:gd name="T46" fmla="*/ 34 w 120"/>
                  <a:gd name="T47" fmla="*/ 34 h 124"/>
                  <a:gd name="T48" fmla="*/ 38 w 120"/>
                  <a:gd name="T49" fmla="*/ 34 h 124"/>
                  <a:gd name="T50" fmla="*/ 38 w 120"/>
                  <a:gd name="T51" fmla="*/ 30 h 124"/>
                  <a:gd name="T52" fmla="*/ 38 w 120"/>
                  <a:gd name="T53" fmla="*/ 30 h 124"/>
                  <a:gd name="T54" fmla="*/ 42 w 120"/>
                  <a:gd name="T55" fmla="*/ 26 h 124"/>
                  <a:gd name="T56" fmla="*/ 42 w 120"/>
                  <a:gd name="T57" fmla="*/ 26 h 124"/>
                  <a:gd name="T58" fmla="*/ 46 w 120"/>
                  <a:gd name="T59" fmla="*/ 22 h 124"/>
                  <a:gd name="T60" fmla="*/ 50 w 120"/>
                  <a:gd name="T61" fmla="*/ 18 h 124"/>
                  <a:gd name="T62" fmla="*/ 54 w 120"/>
                  <a:gd name="T63" fmla="*/ 14 h 124"/>
                  <a:gd name="T64" fmla="*/ 54 w 120"/>
                  <a:gd name="T65" fmla="*/ 10 h 124"/>
                  <a:gd name="T66" fmla="*/ 54 w 120"/>
                  <a:gd name="T67" fmla="*/ 6 h 124"/>
                  <a:gd name="T68" fmla="*/ 58 w 120"/>
                  <a:gd name="T69" fmla="*/ 4 h 124"/>
                  <a:gd name="T70" fmla="*/ 58 w 120"/>
                  <a:gd name="T71" fmla="*/ 0 h 124"/>
                  <a:gd name="T72" fmla="*/ 102 w 120"/>
                  <a:gd name="T73" fmla="*/ 0 h 124"/>
                  <a:gd name="T74" fmla="*/ 106 w 120"/>
                  <a:gd name="T75" fmla="*/ 0 h 124"/>
                  <a:gd name="T76" fmla="*/ 120 w 120"/>
                  <a:gd name="T77" fmla="*/ 0 h 124"/>
                  <a:gd name="T78" fmla="*/ 120 w 120"/>
                  <a:gd name="T79" fmla="*/ 14 h 124"/>
                  <a:gd name="T80" fmla="*/ 120 w 120"/>
                  <a:gd name="T81" fmla="*/ 30 h 124"/>
                  <a:gd name="T82" fmla="*/ 106 w 120"/>
                  <a:gd name="T83" fmla="*/ 30 h 124"/>
                  <a:gd name="T84" fmla="*/ 102 w 120"/>
                  <a:gd name="T85" fmla="*/ 30 h 124"/>
                  <a:gd name="T86" fmla="*/ 84 w 120"/>
                  <a:gd name="T87" fmla="*/ 30 h 124"/>
                  <a:gd name="T88" fmla="*/ 72 w 120"/>
                  <a:gd name="T89" fmla="*/ 36 h 124"/>
                  <a:gd name="T90" fmla="*/ 72 w 120"/>
                  <a:gd name="T91" fmla="*/ 44 h 124"/>
                  <a:gd name="T92" fmla="*/ 72 w 120"/>
                  <a:gd name="T93" fmla="*/ 60 h 124"/>
                  <a:gd name="T94" fmla="*/ 72 w 120"/>
                  <a:gd name="T95" fmla="*/ 78 h 124"/>
                  <a:gd name="T96" fmla="*/ 64 w 120"/>
                  <a:gd name="T97" fmla="*/ 78 h 124"/>
                  <a:gd name="T98" fmla="*/ 60 w 120"/>
                  <a:gd name="T99" fmla="*/ 86 h 124"/>
                  <a:gd name="T100" fmla="*/ 58 w 120"/>
                  <a:gd name="T101" fmla="*/ 90 h 124"/>
                  <a:gd name="T102" fmla="*/ 58 w 120"/>
                  <a:gd name="T103" fmla="*/ 96 h 124"/>
                  <a:gd name="T104" fmla="*/ 60 w 120"/>
                  <a:gd name="T105" fmla="*/ 104 h 124"/>
                  <a:gd name="T106" fmla="*/ 46 w 120"/>
                  <a:gd name="T107" fmla="*/ 116 h 124"/>
                  <a:gd name="T108" fmla="*/ 34 w 120"/>
                  <a:gd name="T109" fmla="*/ 116 h 124"/>
                  <a:gd name="T110" fmla="*/ 20 w 120"/>
                  <a:gd name="T111" fmla="*/ 116 h 124"/>
                  <a:gd name="T112" fmla="*/ 4 w 120"/>
                  <a:gd name="T113" fmla="*/ 116 h 124"/>
                  <a:gd name="T114" fmla="*/ 0 w 120"/>
                  <a:gd name="T115" fmla="*/ 120 h 124"/>
                  <a:gd name="T116" fmla="*/ 0 w 120"/>
                  <a:gd name="T1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124">
                    <a:moveTo>
                      <a:pt x="0" y="124"/>
                    </a:moveTo>
                    <a:lnTo>
                      <a:pt x="0" y="124"/>
                    </a:lnTo>
                    <a:lnTo>
                      <a:pt x="0" y="124"/>
                    </a:lnTo>
                    <a:lnTo>
                      <a:pt x="0" y="120"/>
                    </a:lnTo>
                    <a:lnTo>
                      <a:pt x="0" y="120"/>
                    </a:lnTo>
                    <a:lnTo>
                      <a:pt x="0" y="116"/>
                    </a:lnTo>
                    <a:lnTo>
                      <a:pt x="0" y="112"/>
                    </a:lnTo>
                    <a:lnTo>
                      <a:pt x="0" y="112"/>
                    </a:lnTo>
                    <a:lnTo>
                      <a:pt x="0" y="112"/>
                    </a:lnTo>
                    <a:lnTo>
                      <a:pt x="4" y="112"/>
                    </a:lnTo>
                    <a:lnTo>
                      <a:pt x="4" y="108"/>
                    </a:lnTo>
                    <a:lnTo>
                      <a:pt x="4" y="108"/>
                    </a:lnTo>
                    <a:lnTo>
                      <a:pt x="4" y="108"/>
                    </a:lnTo>
                    <a:lnTo>
                      <a:pt x="4" y="104"/>
                    </a:lnTo>
                    <a:lnTo>
                      <a:pt x="4" y="104"/>
                    </a:lnTo>
                    <a:lnTo>
                      <a:pt x="4" y="104"/>
                    </a:lnTo>
                    <a:lnTo>
                      <a:pt x="4" y="100"/>
                    </a:lnTo>
                    <a:lnTo>
                      <a:pt x="8" y="96"/>
                    </a:lnTo>
                    <a:lnTo>
                      <a:pt x="8" y="96"/>
                    </a:lnTo>
                    <a:lnTo>
                      <a:pt x="8" y="96"/>
                    </a:lnTo>
                    <a:lnTo>
                      <a:pt x="8" y="96"/>
                    </a:lnTo>
                    <a:lnTo>
                      <a:pt x="8" y="96"/>
                    </a:lnTo>
                    <a:lnTo>
                      <a:pt x="8" y="96"/>
                    </a:lnTo>
                    <a:lnTo>
                      <a:pt x="12" y="96"/>
                    </a:lnTo>
                    <a:lnTo>
                      <a:pt x="12" y="96"/>
                    </a:lnTo>
                    <a:lnTo>
                      <a:pt x="12" y="94"/>
                    </a:lnTo>
                    <a:lnTo>
                      <a:pt x="12" y="94"/>
                    </a:lnTo>
                    <a:lnTo>
                      <a:pt x="12" y="94"/>
                    </a:lnTo>
                    <a:lnTo>
                      <a:pt x="12" y="90"/>
                    </a:lnTo>
                    <a:lnTo>
                      <a:pt x="12" y="90"/>
                    </a:lnTo>
                    <a:lnTo>
                      <a:pt x="12" y="90"/>
                    </a:lnTo>
                    <a:lnTo>
                      <a:pt x="12" y="90"/>
                    </a:lnTo>
                    <a:lnTo>
                      <a:pt x="12" y="90"/>
                    </a:lnTo>
                    <a:lnTo>
                      <a:pt x="12" y="86"/>
                    </a:lnTo>
                    <a:lnTo>
                      <a:pt x="12" y="86"/>
                    </a:lnTo>
                    <a:lnTo>
                      <a:pt x="16" y="86"/>
                    </a:lnTo>
                    <a:lnTo>
                      <a:pt x="16" y="86"/>
                    </a:lnTo>
                    <a:lnTo>
                      <a:pt x="16" y="86"/>
                    </a:lnTo>
                    <a:lnTo>
                      <a:pt x="16" y="86"/>
                    </a:lnTo>
                    <a:lnTo>
                      <a:pt x="16" y="82"/>
                    </a:lnTo>
                    <a:lnTo>
                      <a:pt x="16" y="82"/>
                    </a:lnTo>
                    <a:lnTo>
                      <a:pt x="16" y="82"/>
                    </a:lnTo>
                    <a:lnTo>
                      <a:pt x="16" y="78"/>
                    </a:lnTo>
                    <a:lnTo>
                      <a:pt x="16" y="78"/>
                    </a:lnTo>
                    <a:lnTo>
                      <a:pt x="16" y="78"/>
                    </a:lnTo>
                    <a:lnTo>
                      <a:pt x="16" y="78"/>
                    </a:lnTo>
                    <a:lnTo>
                      <a:pt x="16" y="78"/>
                    </a:lnTo>
                    <a:lnTo>
                      <a:pt x="16" y="78"/>
                    </a:lnTo>
                    <a:lnTo>
                      <a:pt x="16" y="74"/>
                    </a:lnTo>
                    <a:lnTo>
                      <a:pt x="16" y="74"/>
                    </a:lnTo>
                    <a:lnTo>
                      <a:pt x="20" y="74"/>
                    </a:lnTo>
                    <a:lnTo>
                      <a:pt x="20" y="74"/>
                    </a:lnTo>
                    <a:lnTo>
                      <a:pt x="20" y="74"/>
                    </a:lnTo>
                    <a:lnTo>
                      <a:pt x="20" y="70"/>
                    </a:lnTo>
                    <a:lnTo>
                      <a:pt x="20" y="70"/>
                    </a:lnTo>
                    <a:lnTo>
                      <a:pt x="20" y="70"/>
                    </a:lnTo>
                    <a:lnTo>
                      <a:pt x="20" y="66"/>
                    </a:lnTo>
                    <a:lnTo>
                      <a:pt x="20" y="70"/>
                    </a:lnTo>
                    <a:lnTo>
                      <a:pt x="20" y="70"/>
                    </a:lnTo>
                    <a:lnTo>
                      <a:pt x="20" y="70"/>
                    </a:lnTo>
                    <a:lnTo>
                      <a:pt x="20" y="70"/>
                    </a:lnTo>
                    <a:lnTo>
                      <a:pt x="20" y="70"/>
                    </a:lnTo>
                    <a:lnTo>
                      <a:pt x="16" y="74"/>
                    </a:lnTo>
                    <a:lnTo>
                      <a:pt x="20" y="70"/>
                    </a:lnTo>
                    <a:lnTo>
                      <a:pt x="20" y="70"/>
                    </a:lnTo>
                    <a:lnTo>
                      <a:pt x="20" y="70"/>
                    </a:lnTo>
                    <a:lnTo>
                      <a:pt x="20" y="66"/>
                    </a:lnTo>
                    <a:lnTo>
                      <a:pt x="20" y="66"/>
                    </a:lnTo>
                    <a:lnTo>
                      <a:pt x="24" y="66"/>
                    </a:lnTo>
                    <a:lnTo>
                      <a:pt x="24" y="64"/>
                    </a:lnTo>
                    <a:lnTo>
                      <a:pt x="24" y="64"/>
                    </a:lnTo>
                    <a:lnTo>
                      <a:pt x="28" y="64"/>
                    </a:lnTo>
                    <a:lnTo>
                      <a:pt x="28" y="60"/>
                    </a:lnTo>
                    <a:lnTo>
                      <a:pt x="28" y="60"/>
                    </a:lnTo>
                    <a:lnTo>
                      <a:pt x="28" y="60"/>
                    </a:lnTo>
                    <a:lnTo>
                      <a:pt x="28" y="60"/>
                    </a:lnTo>
                    <a:lnTo>
                      <a:pt x="28" y="60"/>
                    </a:lnTo>
                    <a:lnTo>
                      <a:pt x="28" y="60"/>
                    </a:lnTo>
                    <a:lnTo>
                      <a:pt x="30" y="56"/>
                    </a:lnTo>
                    <a:lnTo>
                      <a:pt x="30" y="56"/>
                    </a:lnTo>
                    <a:lnTo>
                      <a:pt x="30" y="56"/>
                    </a:lnTo>
                    <a:lnTo>
                      <a:pt x="30" y="56"/>
                    </a:lnTo>
                    <a:lnTo>
                      <a:pt x="30" y="56"/>
                    </a:lnTo>
                    <a:lnTo>
                      <a:pt x="34" y="52"/>
                    </a:lnTo>
                    <a:lnTo>
                      <a:pt x="34" y="48"/>
                    </a:lnTo>
                    <a:lnTo>
                      <a:pt x="34" y="48"/>
                    </a:lnTo>
                    <a:lnTo>
                      <a:pt x="34" y="48"/>
                    </a:lnTo>
                    <a:lnTo>
                      <a:pt x="34" y="48"/>
                    </a:lnTo>
                    <a:lnTo>
                      <a:pt x="34" y="44"/>
                    </a:lnTo>
                    <a:lnTo>
                      <a:pt x="34" y="44"/>
                    </a:lnTo>
                    <a:lnTo>
                      <a:pt x="34" y="40"/>
                    </a:lnTo>
                    <a:lnTo>
                      <a:pt x="34" y="40"/>
                    </a:lnTo>
                    <a:lnTo>
                      <a:pt x="34" y="40"/>
                    </a:lnTo>
                    <a:lnTo>
                      <a:pt x="34" y="36"/>
                    </a:lnTo>
                    <a:lnTo>
                      <a:pt x="34" y="36"/>
                    </a:lnTo>
                    <a:lnTo>
                      <a:pt x="34" y="34"/>
                    </a:lnTo>
                    <a:lnTo>
                      <a:pt x="38" y="34"/>
                    </a:lnTo>
                    <a:lnTo>
                      <a:pt x="38" y="34"/>
                    </a:lnTo>
                    <a:lnTo>
                      <a:pt x="38" y="34"/>
                    </a:lnTo>
                    <a:lnTo>
                      <a:pt x="38" y="34"/>
                    </a:lnTo>
                    <a:lnTo>
                      <a:pt x="38" y="34"/>
                    </a:lnTo>
                    <a:lnTo>
                      <a:pt x="38" y="30"/>
                    </a:lnTo>
                    <a:lnTo>
                      <a:pt x="38" y="30"/>
                    </a:lnTo>
                    <a:lnTo>
                      <a:pt x="38" y="30"/>
                    </a:lnTo>
                    <a:lnTo>
                      <a:pt x="38" y="30"/>
                    </a:lnTo>
                    <a:lnTo>
                      <a:pt x="38" y="30"/>
                    </a:lnTo>
                    <a:lnTo>
                      <a:pt x="38" y="30"/>
                    </a:lnTo>
                    <a:lnTo>
                      <a:pt x="38" y="30"/>
                    </a:lnTo>
                    <a:lnTo>
                      <a:pt x="38" y="26"/>
                    </a:lnTo>
                    <a:lnTo>
                      <a:pt x="38" y="26"/>
                    </a:lnTo>
                    <a:lnTo>
                      <a:pt x="38" y="26"/>
                    </a:lnTo>
                    <a:lnTo>
                      <a:pt x="42" y="26"/>
                    </a:lnTo>
                    <a:lnTo>
                      <a:pt x="42" y="26"/>
                    </a:lnTo>
                    <a:lnTo>
                      <a:pt x="42" y="26"/>
                    </a:lnTo>
                    <a:lnTo>
                      <a:pt x="42" y="26"/>
                    </a:lnTo>
                    <a:lnTo>
                      <a:pt x="42" y="26"/>
                    </a:lnTo>
                    <a:lnTo>
                      <a:pt x="42" y="22"/>
                    </a:lnTo>
                    <a:lnTo>
                      <a:pt x="42" y="22"/>
                    </a:lnTo>
                    <a:lnTo>
                      <a:pt x="46" y="22"/>
                    </a:lnTo>
                    <a:lnTo>
                      <a:pt x="46" y="22"/>
                    </a:lnTo>
                    <a:lnTo>
                      <a:pt x="46" y="22"/>
                    </a:lnTo>
                    <a:lnTo>
                      <a:pt x="50" y="18"/>
                    </a:lnTo>
                    <a:lnTo>
                      <a:pt x="50" y="18"/>
                    </a:lnTo>
                    <a:lnTo>
                      <a:pt x="50" y="18"/>
                    </a:lnTo>
                    <a:lnTo>
                      <a:pt x="50" y="18"/>
                    </a:lnTo>
                    <a:lnTo>
                      <a:pt x="54" y="18"/>
                    </a:lnTo>
                    <a:lnTo>
                      <a:pt x="54" y="14"/>
                    </a:lnTo>
                    <a:lnTo>
                      <a:pt x="54" y="14"/>
                    </a:lnTo>
                    <a:lnTo>
                      <a:pt x="54" y="14"/>
                    </a:lnTo>
                    <a:lnTo>
                      <a:pt x="54" y="10"/>
                    </a:lnTo>
                    <a:lnTo>
                      <a:pt x="54" y="10"/>
                    </a:lnTo>
                    <a:lnTo>
                      <a:pt x="54" y="10"/>
                    </a:lnTo>
                    <a:lnTo>
                      <a:pt x="54" y="10"/>
                    </a:lnTo>
                    <a:lnTo>
                      <a:pt x="54" y="10"/>
                    </a:lnTo>
                    <a:lnTo>
                      <a:pt x="54" y="10"/>
                    </a:lnTo>
                    <a:lnTo>
                      <a:pt x="54" y="6"/>
                    </a:lnTo>
                    <a:lnTo>
                      <a:pt x="54" y="6"/>
                    </a:lnTo>
                    <a:lnTo>
                      <a:pt x="54" y="6"/>
                    </a:lnTo>
                    <a:lnTo>
                      <a:pt x="58" y="6"/>
                    </a:lnTo>
                    <a:lnTo>
                      <a:pt x="58" y="4"/>
                    </a:lnTo>
                    <a:lnTo>
                      <a:pt x="58" y="4"/>
                    </a:lnTo>
                    <a:lnTo>
                      <a:pt x="58" y="0"/>
                    </a:lnTo>
                    <a:lnTo>
                      <a:pt x="58" y="0"/>
                    </a:lnTo>
                    <a:lnTo>
                      <a:pt x="58" y="0"/>
                    </a:lnTo>
                    <a:lnTo>
                      <a:pt x="60" y="0"/>
                    </a:lnTo>
                    <a:lnTo>
                      <a:pt x="98" y="0"/>
                    </a:lnTo>
                    <a:lnTo>
                      <a:pt x="102" y="0"/>
                    </a:lnTo>
                    <a:lnTo>
                      <a:pt x="102" y="0"/>
                    </a:lnTo>
                    <a:lnTo>
                      <a:pt x="102" y="0"/>
                    </a:lnTo>
                    <a:lnTo>
                      <a:pt x="102" y="0"/>
                    </a:lnTo>
                    <a:lnTo>
                      <a:pt x="102" y="0"/>
                    </a:lnTo>
                    <a:lnTo>
                      <a:pt x="106" y="0"/>
                    </a:lnTo>
                    <a:lnTo>
                      <a:pt x="106" y="0"/>
                    </a:lnTo>
                    <a:lnTo>
                      <a:pt x="114" y="0"/>
                    </a:lnTo>
                    <a:lnTo>
                      <a:pt x="114" y="0"/>
                    </a:lnTo>
                    <a:lnTo>
                      <a:pt x="120" y="0"/>
                    </a:lnTo>
                    <a:lnTo>
                      <a:pt x="120" y="4"/>
                    </a:lnTo>
                    <a:lnTo>
                      <a:pt x="120" y="4"/>
                    </a:lnTo>
                    <a:lnTo>
                      <a:pt x="120" y="6"/>
                    </a:lnTo>
                    <a:lnTo>
                      <a:pt x="120" y="14"/>
                    </a:lnTo>
                    <a:lnTo>
                      <a:pt x="120" y="14"/>
                    </a:lnTo>
                    <a:lnTo>
                      <a:pt x="120" y="22"/>
                    </a:lnTo>
                    <a:lnTo>
                      <a:pt x="120" y="30"/>
                    </a:lnTo>
                    <a:lnTo>
                      <a:pt x="120" y="30"/>
                    </a:lnTo>
                    <a:lnTo>
                      <a:pt x="120" y="30"/>
                    </a:lnTo>
                    <a:lnTo>
                      <a:pt x="110" y="30"/>
                    </a:lnTo>
                    <a:lnTo>
                      <a:pt x="110" y="30"/>
                    </a:lnTo>
                    <a:lnTo>
                      <a:pt x="106" y="30"/>
                    </a:lnTo>
                    <a:lnTo>
                      <a:pt x="106" y="30"/>
                    </a:lnTo>
                    <a:lnTo>
                      <a:pt x="102" y="30"/>
                    </a:lnTo>
                    <a:lnTo>
                      <a:pt x="102" y="30"/>
                    </a:lnTo>
                    <a:lnTo>
                      <a:pt x="102" y="30"/>
                    </a:lnTo>
                    <a:lnTo>
                      <a:pt x="102" y="30"/>
                    </a:lnTo>
                    <a:lnTo>
                      <a:pt x="94" y="30"/>
                    </a:lnTo>
                    <a:lnTo>
                      <a:pt x="90" y="30"/>
                    </a:lnTo>
                    <a:lnTo>
                      <a:pt x="84" y="30"/>
                    </a:lnTo>
                    <a:lnTo>
                      <a:pt x="80" y="30"/>
                    </a:lnTo>
                    <a:lnTo>
                      <a:pt x="72" y="30"/>
                    </a:lnTo>
                    <a:lnTo>
                      <a:pt x="72" y="36"/>
                    </a:lnTo>
                    <a:lnTo>
                      <a:pt x="72" y="36"/>
                    </a:lnTo>
                    <a:lnTo>
                      <a:pt x="72" y="36"/>
                    </a:lnTo>
                    <a:lnTo>
                      <a:pt x="72" y="44"/>
                    </a:lnTo>
                    <a:lnTo>
                      <a:pt x="72" y="44"/>
                    </a:lnTo>
                    <a:lnTo>
                      <a:pt x="72" y="44"/>
                    </a:lnTo>
                    <a:lnTo>
                      <a:pt x="72" y="52"/>
                    </a:lnTo>
                    <a:lnTo>
                      <a:pt x="72" y="52"/>
                    </a:lnTo>
                    <a:lnTo>
                      <a:pt x="72" y="52"/>
                    </a:lnTo>
                    <a:lnTo>
                      <a:pt x="72" y="60"/>
                    </a:lnTo>
                    <a:lnTo>
                      <a:pt x="72" y="60"/>
                    </a:lnTo>
                    <a:lnTo>
                      <a:pt x="72" y="66"/>
                    </a:lnTo>
                    <a:lnTo>
                      <a:pt x="72" y="70"/>
                    </a:lnTo>
                    <a:lnTo>
                      <a:pt x="72" y="78"/>
                    </a:lnTo>
                    <a:lnTo>
                      <a:pt x="72" y="78"/>
                    </a:lnTo>
                    <a:lnTo>
                      <a:pt x="72" y="78"/>
                    </a:lnTo>
                    <a:lnTo>
                      <a:pt x="68" y="78"/>
                    </a:lnTo>
                    <a:lnTo>
                      <a:pt x="64" y="78"/>
                    </a:lnTo>
                    <a:lnTo>
                      <a:pt x="64" y="78"/>
                    </a:lnTo>
                    <a:lnTo>
                      <a:pt x="64" y="82"/>
                    </a:lnTo>
                    <a:lnTo>
                      <a:pt x="64" y="82"/>
                    </a:lnTo>
                    <a:lnTo>
                      <a:pt x="60" y="86"/>
                    </a:lnTo>
                    <a:lnTo>
                      <a:pt x="58" y="86"/>
                    </a:lnTo>
                    <a:lnTo>
                      <a:pt x="58" y="86"/>
                    </a:lnTo>
                    <a:lnTo>
                      <a:pt x="58" y="90"/>
                    </a:lnTo>
                    <a:lnTo>
                      <a:pt x="58" y="90"/>
                    </a:lnTo>
                    <a:lnTo>
                      <a:pt x="58" y="94"/>
                    </a:lnTo>
                    <a:lnTo>
                      <a:pt x="58" y="94"/>
                    </a:lnTo>
                    <a:lnTo>
                      <a:pt x="58" y="94"/>
                    </a:lnTo>
                    <a:lnTo>
                      <a:pt x="58" y="96"/>
                    </a:lnTo>
                    <a:lnTo>
                      <a:pt x="58" y="96"/>
                    </a:lnTo>
                    <a:lnTo>
                      <a:pt x="58" y="100"/>
                    </a:lnTo>
                    <a:lnTo>
                      <a:pt x="58" y="100"/>
                    </a:lnTo>
                    <a:lnTo>
                      <a:pt x="60" y="104"/>
                    </a:lnTo>
                    <a:lnTo>
                      <a:pt x="60" y="112"/>
                    </a:lnTo>
                    <a:lnTo>
                      <a:pt x="60" y="116"/>
                    </a:lnTo>
                    <a:lnTo>
                      <a:pt x="54" y="116"/>
                    </a:lnTo>
                    <a:lnTo>
                      <a:pt x="46" y="116"/>
                    </a:lnTo>
                    <a:lnTo>
                      <a:pt x="42" y="116"/>
                    </a:lnTo>
                    <a:lnTo>
                      <a:pt x="42" y="116"/>
                    </a:lnTo>
                    <a:lnTo>
                      <a:pt x="38" y="116"/>
                    </a:lnTo>
                    <a:lnTo>
                      <a:pt x="34" y="116"/>
                    </a:lnTo>
                    <a:lnTo>
                      <a:pt x="30" y="116"/>
                    </a:lnTo>
                    <a:lnTo>
                      <a:pt x="28" y="116"/>
                    </a:lnTo>
                    <a:lnTo>
                      <a:pt x="20" y="116"/>
                    </a:lnTo>
                    <a:lnTo>
                      <a:pt x="20" y="116"/>
                    </a:lnTo>
                    <a:lnTo>
                      <a:pt x="16" y="116"/>
                    </a:lnTo>
                    <a:lnTo>
                      <a:pt x="16" y="116"/>
                    </a:lnTo>
                    <a:lnTo>
                      <a:pt x="8" y="116"/>
                    </a:lnTo>
                    <a:lnTo>
                      <a:pt x="4" y="116"/>
                    </a:lnTo>
                    <a:lnTo>
                      <a:pt x="4" y="116"/>
                    </a:lnTo>
                    <a:lnTo>
                      <a:pt x="4" y="120"/>
                    </a:lnTo>
                    <a:lnTo>
                      <a:pt x="0" y="120"/>
                    </a:lnTo>
                    <a:lnTo>
                      <a:pt x="0" y="120"/>
                    </a:lnTo>
                    <a:lnTo>
                      <a:pt x="0" y="124"/>
                    </a:lnTo>
                    <a:lnTo>
                      <a:pt x="0" y="124"/>
                    </a:lnTo>
                    <a:lnTo>
                      <a:pt x="0" y="124"/>
                    </a:lnTo>
                    <a:lnTo>
                      <a:pt x="0" y="124"/>
                    </a:lnTo>
                    <a:lnTo>
                      <a:pt x="0" y="1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69" name="Freeform 176">
                <a:extLst>
                  <a:ext uri="{FF2B5EF4-FFF2-40B4-BE49-F238E27FC236}">
                    <a16:creationId xmlns:a16="http://schemas.microsoft.com/office/drawing/2014/main" id="{6C860C53-81D7-4288-8759-09580F23E362}"/>
                  </a:ext>
                </a:extLst>
              </p:cNvPr>
              <p:cNvSpPr>
                <a:spLocks/>
              </p:cNvSpPr>
              <p:nvPr/>
            </p:nvSpPr>
            <p:spPr bwMode="auto">
              <a:xfrm>
                <a:off x="4891544" y="10269838"/>
                <a:ext cx="292754" cy="299724"/>
              </a:xfrm>
              <a:custGeom>
                <a:avLst/>
                <a:gdLst>
                  <a:gd name="T0" fmla="*/ 120 w 168"/>
                  <a:gd name="T1" fmla="*/ 130 h 172"/>
                  <a:gd name="T2" fmla="*/ 108 w 168"/>
                  <a:gd name="T3" fmla="*/ 130 h 172"/>
                  <a:gd name="T4" fmla="*/ 98 w 168"/>
                  <a:gd name="T5" fmla="*/ 138 h 172"/>
                  <a:gd name="T6" fmla="*/ 90 w 168"/>
                  <a:gd name="T7" fmla="*/ 148 h 172"/>
                  <a:gd name="T8" fmla="*/ 84 w 168"/>
                  <a:gd name="T9" fmla="*/ 160 h 172"/>
                  <a:gd name="T10" fmla="*/ 72 w 168"/>
                  <a:gd name="T11" fmla="*/ 168 h 172"/>
                  <a:gd name="T12" fmla="*/ 60 w 168"/>
                  <a:gd name="T13" fmla="*/ 168 h 172"/>
                  <a:gd name="T14" fmla="*/ 54 w 168"/>
                  <a:gd name="T15" fmla="*/ 168 h 172"/>
                  <a:gd name="T16" fmla="*/ 42 w 168"/>
                  <a:gd name="T17" fmla="*/ 160 h 172"/>
                  <a:gd name="T18" fmla="*/ 28 w 168"/>
                  <a:gd name="T19" fmla="*/ 164 h 172"/>
                  <a:gd name="T20" fmla="*/ 8 w 168"/>
                  <a:gd name="T21" fmla="*/ 148 h 172"/>
                  <a:gd name="T22" fmla="*/ 4 w 168"/>
                  <a:gd name="T23" fmla="*/ 138 h 172"/>
                  <a:gd name="T24" fmla="*/ 0 w 168"/>
                  <a:gd name="T25" fmla="*/ 116 h 172"/>
                  <a:gd name="T26" fmla="*/ 0 w 168"/>
                  <a:gd name="T27" fmla="*/ 96 h 172"/>
                  <a:gd name="T28" fmla="*/ 16 w 168"/>
                  <a:gd name="T29" fmla="*/ 82 h 172"/>
                  <a:gd name="T30" fmla="*/ 30 w 168"/>
                  <a:gd name="T31" fmla="*/ 82 h 172"/>
                  <a:gd name="T32" fmla="*/ 30 w 168"/>
                  <a:gd name="T33" fmla="*/ 62 h 172"/>
                  <a:gd name="T34" fmla="*/ 30 w 168"/>
                  <a:gd name="T35" fmla="*/ 48 h 172"/>
                  <a:gd name="T36" fmla="*/ 38 w 168"/>
                  <a:gd name="T37" fmla="*/ 48 h 172"/>
                  <a:gd name="T38" fmla="*/ 42 w 168"/>
                  <a:gd name="T39" fmla="*/ 56 h 172"/>
                  <a:gd name="T40" fmla="*/ 50 w 168"/>
                  <a:gd name="T41" fmla="*/ 60 h 172"/>
                  <a:gd name="T42" fmla="*/ 64 w 168"/>
                  <a:gd name="T43" fmla="*/ 62 h 172"/>
                  <a:gd name="T44" fmla="*/ 76 w 168"/>
                  <a:gd name="T45" fmla="*/ 60 h 172"/>
                  <a:gd name="T46" fmla="*/ 84 w 168"/>
                  <a:gd name="T47" fmla="*/ 70 h 172"/>
                  <a:gd name="T48" fmla="*/ 94 w 168"/>
                  <a:gd name="T49" fmla="*/ 78 h 172"/>
                  <a:gd name="T50" fmla="*/ 102 w 168"/>
                  <a:gd name="T51" fmla="*/ 90 h 172"/>
                  <a:gd name="T52" fmla="*/ 112 w 168"/>
                  <a:gd name="T53" fmla="*/ 90 h 172"/>
                  <a:gd name="T54" fmla="*/ 112 w 168"/>
                  <a:gd name="T55" fmla="*/ 78 h 172"/>
                  <a:gd name="T56" fmla="*/ 108 w 168"/>
                  <a:gd name="T57" fmla="*/ 70 h 172"/>
                  <a:gd name="T58" fmla="*/ 98 w 168"/>
                  <a:gd name="T59" fmla="*/ 66 h 172"/>
                  <a:gd name="T60" fmla="*/ 94 w 168"/>
                  <a:gd name="T61" fmla="*/ 56 h 172"/>
                  <a:gd name="T62" fmla="*/ 98 w 168"/>
                  <a:gd name="T63" fmla="*/ 44 h 172"/>
                  <a:gd name="T64" fmla="*/ 98 w 168"/>
                  <a:gd name="T65" fmla="*/ 30 h 172"/>
                  <a:gd name="T66" fmla="*/ 98 w 168"/>
                  <a:gd name="T67" fmla="*/ 14 h 172"/>
                  <a:gd name="T68" fmla="*/ 102 w 168"/>
                  <a:gd name="T69" fmla="*/ 4 h 172"/>
                  <a:gd name="T70" fmla="*/ 120 w 168"/>
                  <a:gd name="T71" fmla="*/ 0 h 172"/>
                  <a:gd name="T72" fmla="*/ 128 w 168"/>
                  <a:gd name="T73" fmla="*/ 6 h 172"/>
                  <a:gd name="T74" fmla="*/ 142 w 168"/>
                  <a:gd name="T75" fmla="*/ 10 h 172"/>
                  <a:gd name="T76" fmla="*/ 150 w 168"/>
                  <a:gd name="T77" fmla="*/ 18 h 172"/>
                  <a:gd name="T78" fmla="*/ 162 w 168"/>
                  <a:gd name="T79" fmla="*/ 26 h 172"/>
                  <a:gd name="T80" fmla="*/ 162 w 168"/>
                  <a:gd name="T81" fmla="*/ 32 h 172"/>
                  <a:gd name="T82" fmla="*/ 166 w 168"/>
                  <a:gd name="T83" fmla="*/ 44 h 172"/>
                  <a:gd name="T84" fmla="*/ 166 w 168"/>
                  <a:gd name="T85" fmla="*/ 52 h 172"/>
                  <a:gd name="T86" fmla="*/ 162 w 168"/>
                  <a:gd name="T87" fmla="*/ 66 h 172"/>
                  <a:gd name="T88" fmla="*/ 158 w 168"/>
                  <a:gd name="T89" fmla="*/ 74 h 172"/>
                  <a:gd name="T90" fmla="*/ 158 w 168"/>
                  <a:gd name="T91" fmla="*/ 90 h 172"/>
                  <a:gd name="T92" fmla="*/ 158 w 168"/>
                  <a:gd name="T93" fmla="*/ 100 h 172"/>
                  <a:gd name="T94" fmla="*/ 146 w 168"/>
                  <a:gd name="T95" fmla="*/ 108 h 172"/>
                  <a:gd name="T96" fmla="*/ 136 w 168"/>
                  <a:gd name="T97" fmla="*/ 112 h 172"/>
                  <a:gd name="T98" fmla="*/ 124 w 168"/>
                  <a:gd name="T99" fmla="*/ 116 h 172"/>
                  <a:gd name="T100" fmla="*/ 120 w 168"/>
                  <a:gd name="T101" fmla="*/ 1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72">
                    <a:moveTo>
                      <a:pt x="120" y="118"/>
                    </a:moveTo>
                    <a:lnTo>
                      <a:pt x="120" y="122"/>
                    </a:lnTo>
                    <a:lnTo>
                      <a:pt x="120" y="126"/>
                    </a:lnTo>
                    <a:lnTo>
                      <a:pt x="120" y="130"/>
                    </a:lnTo>
                    <a:lnTo>
                      <a:pt x="116" y="130"/>
                    </a:lnTo>
                    <a:lnTo>
                      <a:pt x="112" y="126"/>
                    </a:lnTo>
                    <a:lnTo>
                      <a:pt x="112" y="130"/>
                    </a:lnTo>
                    <a:lnTo>
                      <a:pt x="108" y="130"/>
                    </a:lnTo>
                    <a:lnTo>
                      <a:pt x="104" y="130"/>
                    </a:lnTo>
                    <a:lnTo>
                      <a:pt x="102" y="134"/>
                    </a:lnTo>
                    <a:lnTo>
                      <a:pt x="102" y="138"/>
                    </a:lnTo>
                    <a:lnTo>
                      <a:pt x="98" y="138"/>
                    </a:lnTo>
                    <a:lnTo>
                      <a:pt x="98" y="142"/>
                    </a:lnTo>
                    <a:lnTo>
                      <a:pt x="98" y="146"/>
                    </a:lnTo>
                    <a:lnTo>
                      <a:pt x="94" y="146"/>
                    </a:lnTo>
                    <a:lnTo>
                      <a:pt x="90" y="148"/>
                    </a:lnTo>
                    <a:lnTo>
                      <a:pt x="88" y="148"/>
                    </a:lnTo>
                    <a:lnTo>
                      <a:pt x="88" y="152"/>
                    </a:lnTo>
                    <a:lnTo>
                      <a:pt x="84" y="156"/>
                    </a:lnTo>
                    <a:lnTo>
                      <a:pt x="84" y="160"/>
                    </a:lnTo>
                    <a:lnTo>
                      <a:pt x="80" y="160"/>
                    </a:lnTo>
                    <a:lnTo>
                      <a:pt x="80" y="164"/>
                    </a:lnTo>
                    <a:lnTo>
                      <a:pt x="76" y="168"/>
                    </a:lnTo>
                    <a:lnTo>
                      <a:pt x="72" y="168"/>
                    </a:lnTo>
                    <a:lnTo>
                      <a:pt x="72" y="172"/>
                    </a:lnTo>
                    <a:lnTo>
                      <a:pt x="68" y="172"/>
                    </a:lnTo>
                    <a:lnTo>
                      <a:pt x="64" y="168"/>
                    </a:lnTo>
                    <a:lnTo>
                      <a:pt x="60" y="168"/>
                    </a:lnTo>
                    <a:lnTo>
                      <a:pt x="60" y="172"/>
                    </a:lnTo>
                    <a:lnTo>
                      <a:pt x="58" y="172"/>
                    </a:lnTo>
                    <a:lnTo>
                      <a:pt x="58" y="168"/>
                    </a:lnTo>
                    <a:lnTo>
                      <a:pt x="54" y="168"/>
                    </a:lnTo>
                    <a:lnTo>
                      <a:pt x="50" y="168"/>
                    </a:lnTo>
                    <a:lnTo>
                      <a:pt x="46" y="164"/>
                    </a:lnTo>
                    <a:lnTo>
                      <a:pt x="46" y="160"/>
                    </a:lnTo>
                    <a:lnTo>
                      <a:pt x="42" y="160"/>
                    </a:lnTo>
                    <a:lnTo>
                      <a:pt x="38" y="160"/>
                    </a:lnTo>
                    <a:lnTo>
                      <a:pt x="34" y="160"/>
                    </a:lnTo>
                    <a:lnTo>
                      <a:pt x="30" y="160"/>
                    </a:lnTo>
                    <a:lnTo>
                      <a:pt x="28" y="164"/>
                    </a:lnTo>
                    <a:lnTo>
                      <a:pt x="24" y="164"/>
                    </a:lnTo>
                    <a:lnTo>
                      <a:pt x="20" y="160"/>
                    </a:lnTo>
                    <a:lnTo>
                      <a:pt x="12" y="152"/>
                    </a:lnTo>
                    <a:lnTo>
                      <a:pt x="8" y="148"/>
                    </a:lnTo>
                    <a:lnTo>
                      <a:pt x="8" y="146"/>
                    </a:lnTo>
                    <a:lnTo>
                      <a:pt x="4" y="146"/>
                    </a:lnTo>
                    <a:lnTo>
                      <a:pt x="4" y="142"/>
                    </a:lnTo>
                    <a:lnTo>
                      <a:pt x="4" y="138"/>
                    </a:lnTo>
                    <a:lnTo>
                      <a:pt x="0" y="138"/>
                    </a:lnTo>
                    <a:lnTo>
                      <a:pt x="0" y="134"/>
                    </a:lnTo>
                    <a:lnTo>
                      <a:pt x="0" y="126"/>
                    </a:lnTo>
                    <a:lnTo>
                      <a:pt x="0" y="116"/>
                    </a:lnTo>
                    <a:lnTo>
                      <a:pt x="0" y="112"/>
                    </a:lnTo>
                    <a:lnTo>
                      <a:pt x="0" y="108"/>
                    </a:lnTo>
                    <a:lnTo>
                      <a:pt x="0" y="100"/>
                    </a:lnTo>
                    <a:lnTo>
                      <a:pt x="0" y="96"/>
                    </a:lnTo>
                    <a:lnTo>
                      <a:pt x="0" y="90"/>
                    </a:lnTo>
                    <a:lnTo>
                      <a:pt x="0" y="82"/>
                    </a:lnTo>
                    <a:lnTo>
                      <a:pt x="8" y="82"/>
                    </a:lnTo>
                    <a:lnTo>
                      <a:pt x="16" y="82"/>
                    </a:lnTo>
                    <a:lnTo>
                      <a:pt x="20" y="82"/>
                    </a:lnTo>
                    <a:lnTo>
                      <a:pt x="24" y="82"/>
                    </a:lnTo>
                    <a:lnTo>
                      <a:pt x="28" y="82"/>
                    </a:lnTo>
                    <a:lnTo>
                      <a:pt x="30" y="82"/>
                    </a:lnTo>
                    <a:lnTo>
                      <a:pt x="30" y="78"/>
                    </a:lnTo>
                    <a:lnTo>
                      <a:pt x="30" y="74"/>
                    </a:lnTo>
                    <a:lnTo>
                      <a:pt x="30" y="70"/>
                    </a:lnTo>
                    <a:lnTo>
                      <a:pt x="30" y="62"/>
                    </a:lnTo>
                    <a:lnTo>
                      <a:pt x="30" y="60"/>
                    </a:lnTo>
                    <a:lnTo>
                      <a:pt x="30" y="56"/>
                    </a:lnTo>
                    <a:lnTo>
                      <a:pt x="30" y="52"/>
                    </a:lnTo>
                    <a:lnTo>
                      <a:pt x="30" y="48"/>
                    </a:lnTo>
                    <a:lnTo>
                      <a:pt x="30" y="44"/>
                    </a:lnTo>
                    <a:lnTo>
                      <a:pt x="30" y="48"/>
                    </a:lnTo>
                    <a:lnTo>
                      <a:pt x="34" y="48"/>
                    </a:lnTo>
                    <a:lnTo>
                      <a:pt x="38" y="48"/>
                    </a:lnTo>
                    <a:lnTo>
                      <a:pt x="38" y="52"/>
                    </a:lnTo>
                    <a:lnTo>
                      <a:pt x="34" y="56"/>
                    </a:lnTo>
                    <a:lnTo>
                      <a:pt x="38" y="56"/>
                    </a:lnTo>
                    <a:lnTo>
                      <a:pt x="42" y="56"/>
                    </a:lnTo>
                    <a:lnTo>
                      <a:pt x="46" y="52"/>
                    </a:lnTo>
                    <a:lnTo>
                      <a:pt x="50" y="52"/>
                    </a:lnTo>
                    <a:lnTo>
                      <a:pt x="50" y="56"/>
                    </a:lnTo>
                    <a:lnTo>
                      <a:pt x="50" y="60"/>
                    </a:lnTo>
                    <a:lnTo>
                      <a:pt x="54" y="60"/>
                    </a:lnTo>
                    <a:lnTo>
                      <a:pt x="58" y="62"/>
                    </a:lnTo>
                    <a:lnTo>
                      <a:pt x="60" y="62"/>
                    </a:lnTo>
                    <a:lnTo>
                      <a:pt x="64" y="62"/>
                    </a:lnTo>
                    <a:lnTo>
                      <a:pt x="68" y="66"/>
                    </a:lnTo>
                    <a:lnTo>
                      <a:pt x="72" y="66"/>
                    </a:lnTo>
                    <a:lnTo>
                      <a:pt x="72" y="62"/>
                    </a:lnTo>
                    <a:lnTo>
                      <a:pt x="76" y="60"/>
                    </a:lnTo>
                    <a:lnTo>
                      <a:pt x="76" y="62"/>
                    </a:lnTo>
                    <a:lnTo>
                      <a:pt x="80" y="62"/>
                    </a:lnTo>
                    <a:lnTo>
                      <a:pt x="80" y="66"/>
                    </a:lnTo>
                    <a:lnTo>
                      <a:pt x="84" y="70"/>
                    </a:lnTo>
                    <a:lnTo>
                      <a:pt x="88" y="70"/>
                    </a:lnTo>
                    <a:lnTo>
                      <a:pt x="90" y="74"/>
                    </a:lnTo>
                    <a:lnTo>
                      <a:pt x="94" y="74"/>
                    </a:lnTo>
                    <a:lnTo>
                      <a:pt x="94" y="78"/>
                    </a:lnTo>
                    <a:lnTo>
                      <a:pt x="94" y="82"/>
                    </a:lnTo>
                    <a:lnTo>
                      <a:pt x="98" y="82"/>
                    </a:lnTo>
                    <a:lnTo>
                      <a:pt x="102" y="86"/>
                    </a:lnTo>
                    <a:lnTo>
                      <a:pt x="102" y="90"/>
                    </a:lnTo>
                    <a:lnTo>
                      <a:pt x="104" y="90"/>
                    </a:lnTo>
                    <a:lnTo>
                      <a:pt x="108" y="90"/>
                    </a:lnTo>
                    <a:lnTo>
                      <a:pt x="108" y="86"/>
                    </a:lnTo>
                    <a:lnTo>
                      <a:pt x="112" y="90"/>
                    </a:lnTo>
                    <a:lnTo>
                      <a:pt x="108" y="90"/>
                    </a:lnTo>
                    <a:lnTo>
                      <a:pt x="112" y="90"/>
                    </a:lnTo>
                    <a:lnTo>
                      <a:pt x="112" y="86"/>
                    </a:lnTo>
                    <a:lnTo>
                      <a:pt x="112" y="78"/>
                    </a:lnTo>
                    <a:lnTo>
                      <a:pt x="112" y="74"/>
                    </a:lnTo>
                    <a:lnTo>
                      <a:pt x="112" y="70"/>
                    </a:lnTo>
                    <a:lnTo>
                      <a:pt x="112" y="66"/>
                    </a:lnTo>
                    <a:lnTo>
                      <a:pt x="108" y="70"/>
                    </a:lnTo>
                    <a:lnTo>
                      <a:pt x="108" y="74"/>
                    </a:lnTo>
                    <a:lnTo>
                      <a:pt x="104" y="70"/>
                    </a:lnTo>
                    <a:lnTo>
                      <a:pt x="102" y="70"/>
                    </a:lnTo>
                    <a:lnTo>
                      <a:pt x="98" y="66"/>
                    </a:lnTo>
                    <a:lnTo>
                      <a:pt x="98" y="62"/>
                    </a:lnTo>
                    <a:lnTo>
                      <a:pt x="94" y="62"/>
                    </a:lnTo>
                    <a:lnTo>
                      <a:pt x="94" y="60"/>
                    </a:lnTo>
                    <a:lnTo>
                      <a:pt x="94" y="56"/>
                    </a:lnTo>
                    <a:lnTo>
                      <a:pt x="94" y="52"/>
                    </a:lnTo>
                    <a:lnTo>
                      <a:pt x="94" y="48"/>
                    </a:lnTo>
                    <a:lnTo>
                      <a:pt x="94" y="44"/>
                    </a:lnTo>
                    <a:lnTo>
                      <a:pt x="98" y="44"/>
                    </a:lnTo>
                    <a:lnTo>
                      <a:pt x="98" y="40"/>
                    </a:lnTo>
                    <a:lnTo>
                      <a:pt x="98" y="36"/>
                    </a:lnTo>
                    <a:lnTo>
                      <a:pt x="98" y="32"/>
                    </a:lnTo>
                    <a:lnTo>
                      <a:pt x="98" y="30"/>
                    </a:lnTo>
                    <a:lnTo>
                      <a:pt x="98" y="26"/>
                    </a:lnTo>
                    <a:lnTo>
                      <a:pt x="94" y="22"/>
                    </a:lnTo>
                    <a:lnTo>
                      <a:pt x="94" y="18"/>
                    </a:lnTo>
                    <a:lnTo>
                      <a:pt x="98" y="14"/>
                    </a:lnTo>
                    <a:lnTo>
                      <a:pt x="98" y="10"/>
                    </a:lnTo>
                    <a:lnTo>
                      <a:pt x="102" y="10"/>
                    </a:lnTo>
                    <a:lnTo>
                      <a:pt x="102" y="6"/>
                    </a:lnTo>
                    <a:lnTo>
                      <a:pt x="102" y="4"/>
                    </a:lnTo>
                    <a:lnTo>
                      <a:pt x="104" y="4"/>
                    </a:lnTo>
                    <a:lnTo>
                      <a:pt x="108" y="4"/>
                    </a:lnTo>
                    <a:lnTo>
                      <a:pt x="116" y="4"/>
                    </a:lnTo>
                    <a:lnTo>
                      <a:pt x="120" y="0"/>
                    </a:lnTo>
                    <a:lnTo>
                      <a:pt x="124" y="0"/>
                    </a:lnTo>
                    <a:lnTo>
                      <a:pt x="128" y="0"/>
                    </a:lnTo>
                    <a:lnTo>
                      <a:pt x="128" y="4"/>
                    </a:lnTo>
                    <a:lnTo>
                      <a:pt x="128" y="6"/>
                    </a:lnTo>
                    <a:lnTo>
                      <a:pt x="132" y="6"/>
                    </a:lnTo>
                    <a:lnTo>
                      <a:pt x="136" y="6"/>
                    </a:lnTo>
                    <a:lnTo>
                      <a:pt x="138" y="10"/>
                    </a:lnTo>
                    <a:lnTo>
                      <a:pt x="142" y="10"/>
                    </a:lnTo>
                    <a:lnTo>
                      <a:pt x="142" y="14"/>
                    </a:lnTo>
                    <a:lnTo>
                      <a:pt x="146" y="14"/>
                    </a:lnTo>
                    <a:lnTo>
                      <a:pt x="150" y="14"/>
                    </a:lnTo>
                    <a:lnTo>
                      <a:pt x="150" y="18"/>
                    </a:lnTo>
                    <a:lnTo>
                      <a:pt x="154" y="18"/>
                    </a:lnTo>
                    <a:lnTo>
                      <a:pt x="158" y="22"/>
                    </a:lnTo>
                    <a:lnTo>
                      <a:pt x="158" y="26"/>
                    </a:lnTo>
                    <a:lnTo>
                      <a:pt x="162" y="26"/>
                    </a:lnTo>
                    <a:lnTo>
                      <a:pt x="162" y="30"/>
                    </a:lnTo>
                    <a:lnTo>
                      <a:pt x="166" y="30"/>
                    </a:lnTo>
                    <a:lnTo>
                      <a:pt x="162" y="30"/>
                    </a:lnTo>
                    <a:lnTo>
                      <a:pt x="162" y="32"/>
                    </a:lnTo>
                    <a:lnTo>
                      <a:pt x="166" y="32"/>
                    </a:lnTo>
                    <a:lnTo>
                      <a:pt x="166" y="36"/>
                    </a:lnTo>
                    <a:lnTo>
                      <a:pt x="168" y="40"/>
                    </a:lnTo>
                    <a:lnTo>
                      <a:pt x="166" y="44"/>
                    </a:lnTo>
                    <a:lnTo>
                      <a:pt x="162" y="44"/>
                    </a:lnTo>
                    <a:lnTo>
                      <a:pt x="162" y="48"/>
                    </a:lnTo>
                    <a:lnTo>
                      <a:pt x="166" y="48"/>
                    </a:lnTo>
                    <a:lnTo>
                      <a:pt x="166" y="52"/>
                    </a:lnTo>
                    <a:lnTo>
                      <a:pt x="162" y="56"/>
                    </a:lnTo>
                    <a:lnTo>
                      <a:pt x="162" y="60"/>
                    </a:lnTo>
                    <a:lnTo>
                      <a:pt x="162" y="62"/>
                    </a:lnTo>
                    <a:lnTo>
                      <a:pt x="162" y="66"/>
                    </a:lnTo>
                    <a:lnTo>
                      <a:pt x="166" y="70"/>
                    </a:lnTo>
                    <a:lnTo>
                      <a:pt x="166" y="74"/>
                    </a:lnTo>
                    <a:lnTo>
                      <a:pt x="162" y="74"/>
                    </a:lnTo>
                    <a:lnTo>
                      <a:pt x="158" y="74"/>
                    </a:lnTo>
                    <a:lnTo>
                      <a:pt x="158" y="78"/>
                    </a:lnTo>
                    <a:lnTo>
                      <a:pt x="158" y="82"/>
                    </a:lnTo>
                    <a:lnTo>
                      <a:pt x="158" y="86"/>
                    </a:lnTo>
                    <a:lnTo>
                      <a:pt x="158" y="90"/>
                    </a:lnTo>
                    <a:lnTo>
                      <a:pt x="158" y="92"/>
                    </a:lnTo>
                    <a:lnTo>
                      <a:pt x="154" y="92"/>
                    </a:lnTo>
                    <a:lnTo>
                      <a:pt x="158" y="96"/>
                    </a:lnTo>
                    <a:lnTo>
                      <a:pt x="158" y="100"/>
                    </a:lnTo>
                    <a:lnTo>
                      <a:pt x="162" y="100"/>
                    </a:lnTo>
                    <a:lnTo>
                      <a:pt x="158" y="100"/>
                    </a:lnTo>
                    <a:lnTo>
                      <a:pt x="150" y="104"/>
                    </a:lnTo>
                    <a:lnTo>
                      <a:pt x="146" y="108"/>
                    </a:lnTo>
                    <a:lnTo>
                      <a:pt x="142" y="108"/>
                    </a:lnTo>
                    <a:lnTo>
                      <a:pt x="138" y="108"/>
                    </a:lnTo>
                    <a:lnTo>
                      <a:pt x="138" y="112"/>
                    </a:lnTo>
                    <a:lnTo>
                      <a:pt x="136" y="112"/>
                    </a:lnTo>
                    <a:lnTo>
                      <a:pt x="132" y="112"/>
                    </a:lnTo>
                    <a:lnTo>
                      <a:pt x="128" y="112"/>
                    </a:lnTo>
                    <a:lnTo>
                      <a:pt x="128" y="116"/>
                    </a:lnTo>
                    <a:lnTo>
                      <a:pt x="124" y="116"/>
                    </a:lnTo>
                    <a:lnTo>
                      <a:pt x="120" y="116"/>
                    </a:lnTo>
                    <a:lnTo>
                      <a:pt x="120" y="118"/>
                    </a:lnTo>
                    <a:lnTo>
                      <a:pt x="120" y="118"/>
                    </a:lnTo>
                    <a:lnTo>
                      <a:pt x="120" y="11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0" name="Freeform 177">
                <a:extLst>
                  <a:ext uri="{FF2B5EF4-FFF2-40B4-BE49-F238E27FC236}">
                    <a16:creationId xmlns:a16="http://schemas.microsoft.com/office/drawing/2014/main" id="{298219F4-76E5-4F39-964C-B268662657F6}"/>
                  </a:ext>
                </a:extLst>
              </p:cNvPr>
              <p:cNvSpPr>
                <a:spLocks/>
              </p:cNvSpPr>
              <p:nvPr/>
            </p:nvSpPr>
            <p:spPr bwMode="auto">
              <a:xfrm>
                <a:off x="4978673" y="10492889"/>
                <a:ext cx="195169" cy="212595"/>
              </a:xfrm>
              <a:custGeom>
                <a:avLst/>
                <a:gdLst>
                  <a:gd name="T0" fmla="*/ 88 w 112"/>
                  <a:gd name="T1" fmla="*/ 114 h 122"/>
                  <a:gd name="T2" fmla="*/ 84 w 112"/>
                  <a:gd name="T3" fmla="*/ 118 h 122"/>
                  <a:gd name="T4" fmla="*/ 82 w 112"/>
                  <a:gd name="T5" fmla="*/ 118 h 122"/>
                  <a:gd name="T6" fmla="*/ 74 w 112"/>
                  <a:gd name="T7" fmla="*/ 118 h 122"/>
                  <a:gd name="T8" fmla="*/ 70 w 112"/>
                  <a:gd name="T9" fmla="*/ 118 h 122"/>
                  <a:gd name="T10" fmla="*/ 62 w 112"/>
                  <a:gd name="T11" fmla="*/ 114 h 122"/>
                  <a:gd name="T12" fmla="*/ 54 w 112"/>
                  <a:gd name="T13" fmla="*/ 114 h 122"/>
                  <a:gd name="T14" fmla="*/ 52 w 112"/>
                  <a:gd name="T15" fmla="*/ 114 h 122"/>
                  <a:gd name="T16" fmla="*/ 52 w 112"/>
                  <a:gd name="T17" fmla="*/ 110 h 122"/>
                  <a:gd name="T18" fmla="*/ 52 w 112"/>
                  <a:gd name="T19" fmla="*/ 108 h 122"/>
                  <a:gd name="T20" fmla="*/ 44 w 112"/>
                  <a:gd name="T21" fmla="*/ 108 h 122"/>
                  <a:gd name="T22" fmla="*/ 40 w 112"/>
                  <a:gd name="T23" fmla="*/ 108 h 122"/>
                  <a:gd name="T24" fmla="*/ 38 w 112"/>
                  <a:gd name="T25" fmla="*/ 104 h 122"/>
                  <a:gd name="T26" fmla="*/ 34 w 112"/>
                  <a:gd name="T27" fmla="*/ 96 h 122"/>
                  <a:gd name="T28" fmla="*/ 34 w 112"/>
                  <a:gd name="T29" fmla="*/ 92 h 122"/>
                  <a:gd name="T30" fmla="*/ 30 w 112"/>
                  <a:gd name="T31" fmla="*/ 84 h 122"/>
                  <a:gd name="T32" fmla="*/ 30 w 112"/>
                  <a:gd name="T33" fmla="*/ 84 h 122"/>
                  <a:gd name="T34" fmla="*/ 26 w 112"/>
                  <a:gd name="T35" fmla="*/ 78 h 122"/>
                  <a:gd name="T36" fmla="*/ 18 w 112"/>
                  <a:gd name="T37" fmla="*/ 74 h 122"/>
                  <a:gd name="T38" fmla="*/ 14 w 112"/>
                  <a:gd name="T39" fmla="*/ 70 h 122"/>
                  <a:gd name="T40" fmla="*/ 12 w 112"/>
                  <a:gd name="T41" fmla="*/ 66 h 122"/>
                  <a:gd name="T42" fmla="*/ 12 w 112"/>
                  <a:gd name="T43" fmla="*/ 58 h 122"/>
                  <a:gd name="T44" fmla="*/ 8 w 112"/>
                  <a:gd name="T45" fmla="*/ 52 h 122"/>
                  <a:gd name="T46" fmla="*/ 4 w 112"/>
                  <a:gd name="T47" fmla="*/ 48 h 122"/>
                  <a:gd name="T48" fmla="*/ 0 w 112"/>
                  <a:gd name="T49" fmla="*/ 44 h 122"/>
                  <a:gd name="T50" fmla="*/ 0 w 112"/>
                  <a:gd name="T51" fmla="*/ 40 h 122"/>
                  <a:gd name="T52" fmla="*/ 4 w 112"/>
                  <a:gd name="T53" fmla="*/ 40 h 122"/>
                  <a:gd name="T54" fmla="*/ 12 w 112"/>
                  <a:gd name="T55" fmla="*/ 44 h 122"/>
                  <a:gd name="T56" fmla="*/ 14 w 112"/>
                  <a:gd name="T57" fmla="*/ 40 h 122"/>
                  <a:gd name="T58" fmla="*/ 22 w 112"/>
                  <a:gd name="T59" fmla="*/ 44 h 122"/>
                  <a:gd name="T60" fmla="*/ 26 w 112"/>
                  <a:gd name="T61" fmla="*/ 40 h 122"/>
                  <a:gd name="T62" fmla="*/ 38 w 112"/>
                  <a:gd name="T63" fmla="*/ 26 h 122"/>
                  <a:gd name="T64" fmla="*/ 48 w 112"/>
                  <a:gd name="T65" fmla="*/ 18 h 122"/>
                  <a:gd name="T66" fmla="*/ 48 w 112"/>
                  <a:gd name="T67" fmla="*/ 10 h 122"/>
                  <a:gd name="T68" fmla="*/ 52 w 112"/>
                  <a:gd name="T69" fmla="*/ 6 h 122"/>
                  <a:gd name="T70" fmla="*/ 62 w 112"/>
                  <a:gd name="T71" fmla="*/ 2 h 122"/>
                  <a:gd name="T72" fmla="*/ 70 w 112"/>
                  <a:gd name="T73" fmla="*/ 2 h 122"/>
                  <a:gd name="T74" fmla="*/ 78 w 112"/>
                  <a:gd name="T75" fmla="*/ 6 h 122"/>
                  <a:gd name="T76" fmla="*/ 84 w 112"/>
                  <a:gd name="T77" fmla="*/ 10 h 122"/>
                  <a:gd name="T78" fmla="*/ 88 w 112"/>
                  <a:gd name="T79" fmla="*/ 10 h 122"/>
                  <a:gd name="T80" fmla="*/ 96 w 112"/>
                  <a:gd name="T81" fmla="*/ 14 h 122"/>
                  <a:gd name="T82" fmla="*/ 100 w 112"/>
                  <a:gd name="T83" fmla="*/ 14 h 122"/>
                  <a:gd name="T84" fmla="*/ 104 w 112"/>
                  <a:gd name="T85" fmla="*/ 22 h 122"/>
                  <a:gd name="T86" fmla="*/ 108 w 112"/>
                  <a:gd name="T87" fmla="*/ 22 h 122"/>
                  <a:gd name="T88" fmla="*/ 108 w 112"/>
                  <a:gd name="T89" fmla="*/ 26 h 122"/>
                  <a:gd name="T90" fmla="*/ 108 w 112"/>
                  <a:gd name="T91" fmla="*/ 28 h 122"/>
                  <a:gd name="T92" fmla="*/ 108 w 112"/>
                  <a:gd name="T93" fmla="*/ 32 h 122"/>
                  <a:gd name="T94" fmla="*/ 108 w 112"/>
                  <a:gd name="T95" fmla="*/ 40 h 122"/>
                  <a:gd name="T96" fmla="*/ 108 w 112"/>
                  <a:gd name="T97" fmla="*/ 44 h 122"/>
                  <a:gd name="T98" fmla="*/ 108 w 112"/>
                  <a:gd name="T99" fmla="*/ 52 h 122"/>
                  <a:gd name="T100" fmla="*/ 108 w 112"/>
                  <a:gd name="T101" fmla="*/ 54 h 122"/>
                  <a:gd name="T102" fmla="*/ 104 w 112"/>
                  <a:gd name="T103" fmla="*/ 54 h 122"/>
                  <a:gd name="T104" fmla="*/ 108 w 112"/>
                  <a:gd name="T105" fmla="*/ 58 h 122"/>
                  <a:gd name="T106" fmla="*/ 108 w 112"/>
                  <a:gd name="T107" fmla="*/ 70 h 122"/>
                  <a:gd name="T108" fmla="*/ 108 w 112"/>
                  <a:gd name="T109" fmla="*/ 78 h 122"/>
                  <a:gd name="T110" fmla="*/ 104 w 112"/>
                  <a:gd name="T111" fmla="*/ 84 h 122"/>
                  <a:gd name="T112" fmla="*/ 100 w 112"/>
                  <a:gd name="T113" fmla="*/ 92 h 122"/>
                  <a:gd name="T114" fmla="*/ 100 w 112"/>
                  <a:gd name="T115" fmla="*/ 10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22">
                    <a:moveTo>
                      <a:pt x="100" y="100"/>
                    </a:moveTo>
                    <a:lnTo>
                      <a:pt x="100" y="100"/>
                    </a:lnTo>
                    <a:lnTo>
                      <a:pt x="100" y="100"/>
                    </a:lnTo>
                    <a:lnTo>
                      <a:pt x="100" y="100"/>
                    </a:lnTo>
                    <a:lnTo>
                      <a:pt x="92" y="110"/>
                    </a:lnTo>
                    <a:lnTo>
                      <a:pt x="88" y="114"/>
                    </a:lnTo>
                    <a:lnTo>
                      <a:pt x="84" y="118"/>
                    </a:lnTo>
                    <a:lnTo>
                      <a:pt x="84" y="118"/>
                    </a:lnTo>
                    <a:lnTo>
                      <a:pt x="84" y="118"/>
                    </a:lnTo>
                    <a:lnTo>
                      <a:pt x="84" y="122"/>
                    </a:lnTo>
                    <a:lnTo>
                      <a:pt x="84" y="118"/>
                    </a:lnTo>
                    <a:lnTo>
                      <a:pt x="84" y="118"/>
                    </a:lnTo>
                    <a:lnTo>
                      <a:pt x="82" y="118"/>
                    </a:lnTo>
                    <a:lnTo>
                      <a:pt x="82" y="118"/>
                    </a:lnTo>
                    <a:lnTo>
                      <a:pt x="82" y="118"/>
                    </a:lnTo>
                    <a:lnTo>
                      <a:pt x="82" y="118"/>
                    </a:lnTo>
                    <a:lnTo>
                      <a:pt x="82" y="118"/>
                    </a:lnTo>
                    <a:lnTo>
                      <a:pt x="82" y="118"/>
                    </a:lnTo>
                    <a:lnTo>
                      <a:pt x="78" y="118"/>
                    </a:lnTo>
                    <a:lnTo>
                      <a:pt x="78" y="118"/>
                    </a:lnTo>
                    <a:lnTo>
                      <a:pt x="78" y="118"/>
                    </a:lnTo>
                    <a:lnTo>
                      <a:pt x="78" y="118"/>
                    </a:lnTo>
                    <a:lnTo>
                      <a:pt x="78" y="118"/>
                    </a:lnTo>
                    <a:lnTo>
                      <a:pt x="74" y="118"/>
                    </a:lnTo>
                    <a:lnTo>
                      <a:pt x="74" y="118"/>
                    </a:lnTo>
                    <a:lnTo>
                      <a:pt x="74" y="118"/>
                    </a:lnTo>
                    <a:lnTo>
                      <a:pt x="74" y="118"/>
                    </a:lnTo>
                    <a:lnTo>
                      <a:pt x="74" y="118"/>
                    </a:lnTo>
                    <a:lnTo>
                      <a:pt x="70" y="118"/>
                    </a:lnTo>
                    <a:lnTo>
                      <a:pt x="70" y="118"/>
                    </a:lnTo>
                    <a:lnTo>
                      <a:pt x="70" y="118"/>
                    </a:lnTo>
                    <a:lnTo>
                      <a:pt x="66" y="118"/>
                    </a:lnTo>
                    <a:lnTo>
                      <a:pt x="66" y="114"/>
                    </a:lnTo>
                    <a:lnTo>
                      <a:pt x="62" y="114"/>
                    </a:lnTo>
                    <a:lnTo>
                      <a:pt x="62" y="114"/>
                    </a:lnTo>
                    <a:lnTo>
                      <a:pt x="62" y="114"/>
                    </a:lnTo>
                    <a:lnTo>
                      <a:pt x="62" y="114"/>
                    </a:lnTo>
                    <a:lnTo>
                      <a:pt x="62" y="114"/>
                    </a:lnTo>
                    <a:lnTo>
                      <a:pt x="58" y="114"/>
                    </a:lnTo>
                    <a:lnTo>
                      <a:pt x="54" y="114"/>
                    </a:lnTo>
                    <a:lnTo>
                      <a:pt x="54" y="114"/>
                    </a:lnTo>
                    <a:lnTo>
                      <a:pt x="54" y="114"/>
                    </a:lnTo>
                    <a:lnTo>
                      <a:pt x="54" y="114"/>
                    </a:lnTo>
                    <a:lnTo>
                      <a:pt x="54" y="114"/>
                    </a:lnTo>
                    <a:lnTo>
                      <a:pt x="54" y="114"/>
                    </a:lnTo>
                    <a:lnTo>
                      <a:pt x="54" y="114"/>
                    </a:lnTo>
                    <a:lnTo>
                      <a:pt x="52" y="114"/>
                    </a:lnTo>
                    <a:lnTo>
                      <a:pt x="52" y="114"/>
                    </a:lnTo>
                    <a:lnTo>
                      <a:pt x="52" y="114"/>
                    </a:lnTo>
                    <a:lnTo>
                      <a:pt x="52" y="114"/>
                    </a:lnTo>
                    <a:lnTo>
                      <a:pt x="52" y="114"/>
                    </a:lnTo>
                    <a:lnTo>
                      <a:pt x="52" y="110"/>
                    </a:lnTo>
                    <a:lnTo>
                      <a:pt x="52" y="110"/>
                    </a:lnTo>
                    <a:lnTo>
                      <a:pt x="52" y="110"/>
                    </a:lnTo>
                    <a:lnTo>
                      <a:pt x="52" y="110"/>
                    </a:lnTo>
                    <a:lnTo>
                      <a:pt x="52" y="110"/>
                    </a:lnTo>
                    <a:lnTo>
                      <a:pt x="52" y="110"/>
                    </a:lnTo>
                    <a:lnTo>
                      <a:pt x="52" y="108"/>
                    </a:lnTo>
                    <a:lnTo>
                      <a:pt x="52" y="108"/>
                    </a:lnTo>
                    <a:lnTo>
                      <a:pt x="52" y="108"/>
                    </a:lnTo>
                    <a:lnTo>
                      <a:pt x="52" y="108"/>
                    </a:lnTo>
                    <a:lnTo>
                      <a:pt x="48" y="108"/>
                    </a:lnTo>
                    <a:lnTo>
                      <a:pt x="44" y="108"/>
                    </a:lnTo>
                    <a:lnTo>
                      <a:pt x="44" y="108"/>
                    </a:lnTo>
                    <a:lnTo>
                      <a:pt x="44" y="108"/>
                    </a:lnTo>
                    <a:lnTo>
                      <a:pt x="44" y="108"/>
                    </a:lnTo>
                    <a:lnTo>
                      <a:pt x="44" y="108"/>
                    </a:lnTo>
                    <a:lnTo>
                      <a:pt x="44" y="108"/>
                    </a:lnTo>
                    <a:lnTo>
                      <a:pt x="44" y="108"/>
                    </a:lnTo>
                    <a:lnTo>
                      <a:pt x="40" y="108"/>
                    </a:lnTo>
                    <a:lnTo>
                      <a:pt x="40" y="108"/>
                    </a:lnTo>
                    <a:lnTo>
                      <a:pt x="40" y="108"/>
                    </a:lnTo>
                    <a:lnTo>
                      <a:pt x="40" y="108"/>
                    </a:lnTo>
                    <a:lnTo>
                      <a:pt x="38" y="108"/>
                    </a:lnTo>
                    <a:lnTo>
                      <a:pt x="38" y="104"/>
                    </a:lnTo>
                    <a:lnTo>
                      <a:pt x="38" y="104"/>
                    </a:lnTo>
                    <a:lnTo>
                      <a:pt x="38" y="104"/>
                    </a:lnTo>
                    <a:lnTo>
                      <a:pt x="38" y="104"/>
                    </a:lnTo>
                    <a:lnTo>
                      <a:pt x="38" y="104"/>
                    </a:lnTo>
                    <a:lnTo>
                      <a:pt x="38" y="100"/>
                    </a:lnTo>
                    <a:lnTo>
                      <a:pt x="38" y="100"/>
                    </a:lnTo>
                    <a:lnTo>
                      <a:pt x="34" y="100"/>
                    </a:lnTo>
                    <a:lnTo>
                      <a:pt x="34" y="100"/>
                    </a:lnTo>
                    <a:lnTo>
                      <a:pt x="34" y="96"/>
                    </a:lnTo>
                    <a:lnTo>
                      <a:pt x="34" y="96"/>
                    </a:lnTo>
                    <a:lnTo>
                      <a:pt x="34" y="92"/>
                    </a:lnTo>
                    <a:lnTo>
                      <a:pt x="34" y="92"/>
                    </a:lnTo>
                    <a:lnTo>
                      <a:pt x="34" y="92"/>
                    </a:lnTo>
                    <a:lnTo>
                      <a:pt x="34" y="92"/>
                    </a:lnTo>
                    <a:lnTo>
                      <a:pt x="34" y="92"/>
                    </a:lnTo>
                    <a:lnTo>
                      <a:pt x="34" y="88"/>
                    </a:lnTo>
                    <a:lnTo>
                      <a:pt x="34" y="84"/>
                    </a:lnTo>
                    <a:lnTo>
                      <a:pt x="34" y="84"/>
                    </a:lnTo>
                    <a:lnTo>
                      <a:pt x="34" y="84"/>
                    </a:lnTo>
                    <a:lnTo>
                      <a:pt x="30" y="84"/>
                    </a:lnTo>
                    <a:lnTo>
                      <a:pt x="30" y="84"/>
                    </a:lnTo>
                    <a:lnTo>
                      <a:pt x="30" y="84"/>
                    </a:lnTo>
                    <a:lnTo>
                      <a:pt x="30" y="84"/>
                    </a:lnTo>
                    <a:lnTo>
                      <a:pt x="30" y="84"/>
                    </a:lnTo>
                    <a:lnTo>
                      <a:pt x="30" y="84"/>
                    </a:lnTo>
                    <a:lnTo>
                      <a:pt x="30" y="84"/>
                    </a:lnTo>
                    <a:lnTo>
                      <a:pt x="30" y="84"/>
                    </a:lnTo>
                    <a:lnTo>
                      <a:pt x="30" y="84"/>
                    </a:lnTo>
                    <a:lnTo>
                      <a:pt x="30" y="80"/>
                    </a:lnTo>
                    <a:lnTo>
                      <a:pt x="30" y="80"/>
                    </a:lnTo>
                    <a:lnTo>
                      <a:pt x="26" y="80"/>
                    </a:lnTo>
                    <a:lnTo>
                      <a:pt x="26" y="78"/>
                    </a:lnTo>
                    <a:lnTo>
                      <a:pt x="26" y="78"/>
                    </a:lnTo>
                    <a:lnTo>
                      <a:pt x="22" y="78"/>
                    </a:lnTo>
                    <a:lnTo>
                      <a:pt x="18" y="78"/>
                    </a:lnTo>
                    <a:lnTo>
                      <a:pt x="18" y="74"/>
                    </a:lnTo>
                    <a:lnTo>
                      <a:pt x="18" y="74"/>
                    </a:lnTo>
                    <a:lnTo>
                      <a:pt x="18" y="74"/>
                    </a:lnTo>
                    <a:lnTo>
                      <a:pt x="18" y="74"/>
                    </a:lnTo>
                    <a:lnTo>
                      <a:pt x="18" y="74"/>
                    </a:lnTo>
                    <a:lnTo>
                      <a:pt x="18" y="74"/>
                    </a:lnTo>
                    <a:lnTo>
                      <a:pt x="18" y="74"/>
                    </a:lnTo>
                    <a:lnTo>
                      <a:pt x="14" y="74"/>
                    </a:lnTo>
                    <a:lnTo>
                      <a:pt x="14" y="70"/>
                    </a:lnTo>
                    <a:lnTo>
                      <a:pt x="14" y="70"/>
                    </a:lnTo>
                    <a:lnTo>
                      <a:pt x="14" y="70"/>
                    </a:lnTo>
                    <a:lnTo>
                      <a:pt x="12" y="70"/>
                    </a:lnTo>
                    <a:lnTo>
                      <a:pt x="12" y="70"/>
                    </a:lnTo>
                    <a:lnTo>
                      <a:pt x="12" y="70"/>
                    </a:lnTo>
                    <a:lnTo>
                      <a:pt x="12" y="66"/>
                    </a:lnTo>
                    <a:lnTo>
                      <a:pt x="12" y="66"/>
                    </a:lnTo>
                    <a:lnTo>
                      <a:pt x="12" y="62"/>
                    </a:lnTo>
                    <a:lnTo>
                      <a:pt x="12" y="62"/>
                    </a:lnTo>
                    <a:lnTo>
                      <a:pt x="12" y="62"/>
                    </a:lnTo>
                    <a:lnTo>
                      <a:pt x="12" y="62"/>
                    </a:lnTo>
                    <a:lnTo>
                      <a:pt x="12" y="58"/>
                    </a:lnTo>
                    <a:lnTo>
                      <a:pt x="12" y="58"/>
                    </a:lnTo>
                    <a:lnTo>
                      <a:pt x="12" y="58"/>
                    </a:lnTo>
                    <a:lnTo>
                      <a:pt x="12" y="58"/>
                    </a:lnTo>
                    <a:lnTo>
                      <a:pt x="8" y="58"/>
                    </a:lnTo>
                    <a:lnTo>
                      <a:pt x="8" y="58"/>
                    </a:lnTo>
                    <a:lnTo>
                      <a:pt x="8" y="54"/>
                    </a:lnTo>
                    <a:lnTo>
                      <a:pt x="8" y="52"/>
                    </a:lnTo>
                    <a:lnTo>
                      <a:pt x="4" y="52"/>
                    </a:lnTo>
                    <a:lnTo>
                      <a:pt x="4" y="52"/>
                    </a:lnTo>
                    <a:lnTo>
                      <a:pt x="4" y="52"/>
                    </a:lnTo>
                    <a:lnTo>
                      <a:pt x="4" y="48"/>
                    </a:lnTo>
                    <a:lnTo>
                      <a:pt x="4" y="48"/>
                    </a:lnTo>
                    <a:lnTo>
                      <a:pt x="4" y="48"/>
                    </a:lnTo>
                    <a:lnTo>
                      <a:pt x="4" y="48"/>
                    </a:lnTo>
                    <a:lnTo>
                      <a:pt x="4" y="48"/>
                    </a:lnTo>
                    <a:lnTo>
                      <a:pt x="0" y="44"/>
                    </a:lnTo>
                    <a:lnTo>
                      <a:pt x="0" y="44"/>
                    </a:lnTo>
                    <a:lnTo>
                      <a:pt x="0" y="44"/>
                    </a:lnTo>
                    <a:lnTo>
                      <a:pt x="0" y="44"/>
                    </a:lnTo>
                    <a:lnTo>
                      <a:pt x="0" y="40"/>
                    </a:lnTo>
                    <a:lnTo>
                      <a:pt x="0" y="40"/>
                    </a:lnTo>
                    <a:lnTo>
                      <a:pt x="0" y="40"/>
                    </a:lnTo>
                    <a:lnTo>
                      <a:pt x="0" y="40"/>
                    </a:lnTo>
                    <a:lnTo>
                      <a:pt x="0" y="40"/>
                    </a:lnTo>
                    <a:lnTo>
                      <a:pt x="0" y="40"/>
                    </a:lnTo>
                    <a:lnTo>
                      <a:pt x="0" y="40"/>
                    </a:lnTo>
                    <a:lnTo>
                      <a:pt x="4" y="40"/>
                    </a:lnTo>
                    <a:lnTo>
                      <a:pt x="4" y="40"/>
                    </a:lnTo>
                    <a:lnTo>
                      <a:pt x="4" y="40"/>
                    </a:lnTo>
                    <a:lnTo>
                      <a:pt x="4" y="40"/>
                    </a:lnTo>
                    <a:lnTo>
                      <a:pt x="4" y="40"/>
                    </a:lnTo>
                    <a:lnTo>
                      <a:pt x="8" y="40"/>
                    </a:lnTo>
                    <a:lnTo>
                      <a:pt x="8" y="40"/>
                    </a:lnTo>
                    <a:lnTo>
                      <a:pt x="8" y="40"/>
                    </a:lnTo>
                    <a:lnTo>
                      <a:pt x="8" y="44"/>
                    </a:lnTo>
                    <a:lnTo>
                      <a:pt x="8" y="44"/>
                    </a:lnTo>
                    <a:lnTo>
                      <a:pt x="12" y="44"/>
                    </a:lnTo>
                    <a:lnTo>
                      <a:pt x="12" y="40"/>
                    </a:lnTo>
                    <a:lnTo>
                      <a:pt x="12" y="40"/>
                    </a:lnTo>
                    <a:lnTo>
                      <a:pt x="12" y="40"/>
                    </a:lnTo>
                    <a:lnTo>
                      <a:pt x="14" y="40"/>
                    </a:lnTo>
                    <a:lnTo>
                      <a:pt x="14" y="40"/>
                    </a:lnTo>
                    <a:lnTo>
                      <a:pt x="14" y="40"/>
                    </a:lnTo>
                    <a:lnTo>
                      <a:pt x="18" y="44"/>
                    </a:lnTo>
                    <a:lnTo>
                      <a:pt x="18" y="44"/>
                    </a:lnTo>
                    <a:lnTo>
                      <a:pt x="18" y="44"/>
                    </a:lnTo>
                    <a:lnTo>
                      <a:pt x="18" y="44"/>
                    </a:lnTo>
                    <a:lnTo>
                      <a:pt x="18" y="44"/>
                    </a:lnTo>
                    <a:lnTo>
                      <a:pt x="22" y="44"/>
                    </a:lnTo>
                    <a:lnTo>
                      <a:pt x="22" y="44"/>
                    </a:lnTo>
                    <a:lnTo>
                      <a:pt x="22" y="44"/>
                    </a:lnTo>
                    <a:lnTo>
                      <a:pt x="22" y="40"/>
                    </a:lnTo>
                    <a:lnTo>
                      <a:pt x="26" y="40"/>
                    </a:lnTo>
                    <a:lnTo>
                      <a:pt x="26" y="40"/>
                    </a:lnTo>
                    <a:lnTo>
                      <a:pt x="26" y="40"/>
                    </a:lnTo>
                    <a:lnTo>
                      <a:pt x="30" y="36"/>
                    </a:lnTo>
                    <a:lnTo>
                      <a:pt x="30" y="32"/>
                    </a:lnTo>
                    <a:lnTo>
                      <a:pt x="34" y="32"/>
                    </a:lnTo>
                    <a:lnTo>
                      <a:pt x="34" y="28"/>
                    </a:lnTo>
                    <a:lnTo>
                      <a:pt x="34" y="28"/>
                    </a:lnTo>
                    <a:lnTo>
                      <a:pt x="38" y="26"/>
                    </a:lnTo>
                    <a:lnTo>
                      <a:pt x="38" y="26"/>
                    </a:lnTo>
                    <a:lnTo>
                      <a:pt x="38" y="22"/>
                    </a:lnTo>
                    <a:lnTo>
                      <a:pt x="40" y="22"/>
                    </a:lnTo>
                    <a:lnTo>
                      <a:pt x="40" y="22"/>
                    </a:lnTo>
                    <a:lnTo>
                      <a:pt x="44" y="18"/>
                    </a:lnTo>
                    <a:lnTo>
                      <a:pt x="48" y="18"/>
                    </a:lnTo>
                    <a:lnTo>
                      <a:pt x="48" y="14"/>
                    </a:lnTo>
                    <a:lnTo>
                      <a:pt x="48" y="14"/>
                    </a:lnTo>
                    <a:lnTo>
                      <a:pt x="48" y="14"/>
                    </a:lnTo>
                    <a:lnTo>
                      <a:pt x="48" y="14"/>
                    </a:lnTo>
                    <a:lnTo>
                      <a:pt x="48" y="14"/>
                    </a:lnTo>
                    <a:lnTo>
                      <a:pt x="48" y="10"/>
                    </a:lnTo>
                    <a:lnTo>
                      <a:pt x="52" y="10"/>
                    </a:lnTo>
                    <a:lnTo>
                      <a:pt x="52" y="6"/>
                    </a:lnTo>
                    <a:lnTo>
                      <a:pt x="52" y="6"/>
                    </a:lnTo>
                    <a:lnTo>
                      <a:pt x="52" y="6"/>
                    </a:lnTo>
                    <a:lnTo>
                      <a:pt x="52" y="6"/>
                    </a:lnTo>
                    <a:lnTo>
                      <a:pt x="52" y="6"/>
                    </a:lnTo>
                    <a:lnTo>
                      <a:pt x="54" y="2"/>
                    </a:lnTo>
                    <a:lnTo>
                      <a:pt x="54" y="2"/>
                    </a:lnTo>
                    <a:lnTo>
                      <a:pt x="58" y="2"/>
                    </a:lnTo>
                    <a:lnTo>
                      <a:pt x="58" y="2"/>
                    </a:lnTo>
                    <a:lnTo>
                      <a:pt x="58" y="2"/>
                    </a:lnTo>
                    <a:lnTo>
                      <a:pt x="62" y="2"/>
                    </a:lnTo>
                    <a:lnTo>
                      <a:pt x="62" y="2"/>
                    </a:lnTo>
                    <a:lnTo>
                      <a:pt x="62" y="2"/>
                    </a:lnTo>
                    <a:lnTo>
                      <a:pt x="62" y="0"/>
                    </a:lnTo>
                    <a:lnTo>
                      <a:pt x="66" y="2"/>
                    </a:lnTo>
                    <a:lnTo>
                      <a:pt x="70" y="2"/>
                    </a:lnTo>
                    <a:lnTo>
                      <a:pt x="70" y="2"/>
                    </a:lnTo>
                    <a:lnTo>
                      <a:pt x="70" y="2"/>
                    </a:lnTo>
                    <a:lnTo>
                      <a:pt x="70" y="2"/>
                    </a:lnTo>
                    <a:lnTo>
                      <a:pt x="70" y="2"/>
                    </a:lnTo>
                    <a:lnTo>
                      <a:pt x="70" y="2"/>
                    </a:lnTo>
                    <a:lnTo>
                      <a:pt x="70" y="6"/>
                    </a:lnTo>
                    <a:lnTo>
                      <a:pt x="78" y="6"/>
                    </a:lnTo>
                    <a:lnTo>
                      <a:pt x="82" y="6"/>
                    </a:lnTo>
                    <a:lnTo>
                      <a:pt x="82" y="6"/>
                    </a:lnTo>
                    <a:lnTo>
                      <a:pt x="84" y="6"/>
                    </a:lnTo>
                    <a:lnTo>
                      <a:pt x="84" y="6"/>
                    </a:lnTo>
                    <a:lnTo>
                      <a:pt x="84" y="10"/>
                    </a:lnTo>
                    <a:lnTo>
                      <a:pt x="84" y="10"/>
                    </a:lnTo>
                    <a:lnTo>
                      <a:pt x="84" y="10"/>
                    </a:lnTo>
                    <a:lnTo>
                      <a:pt x="84" y="10"/>
                    </a:lnTo>
                    <a:lnTo>
                      <a:pt x="88" y="10"/>
                    </a:lnTo>
                    <a:lnTo>
                      <a:pt x="88" y="10"/>
                    </a:lnTo>
                    <a:lnTo>
                      <a:pt x="88" y="10"/>
                    </a:lnTo>
                    <a:lnTo>
                      <a:pt x="88" y="10"/>
                    </a:lnTo>
                    <a:lnTo>
                      <a:pt x="88" y="10"/>
                    </a:lnTo>
                    <a:lnTo>
                      <a:pt x="92" y="10"/>
                    </a:lnTo>
                    <a:lnTo>
                      <a:pt x="92" y="14"/>
                    </a:lnTo>
                    <a:lnTo>
                      <a:pt x="92" y="14"/>
                    </a:lnTo>
                    <a:lnTo>
                      <a:pt x="92" y="14"/>
                    </a:lnTo>
                    <a:lnTo>
                      <a:pt x="96" y="14"/>
                    </a:lnTo>
                    <a:lnTo>
                      <a:pt x="96" y="14"/>
                    </a:lnTo>
                    <a:lnTo>
                      <a:pt x="96" y="14"/>
                    </a:lnTo>
                    <a:lnTo>
                      <a:pt x="96" y="14"/>
                    </a:lnTo>
                    <a:lnTo>
                      <a:pt x="96" y="14"/>
                    </a:lnTo>
                    <a:lnTo>
                      <a:pt x="100" y="14"/>
                    </a:lnTo>
                    <a:lnTo>
                      <a:pt x="100" y="14"/>
                    </a:lnTo>
                    <a:lnTo>
                      <a:pt x="100" y="14"/>
                    </a:lnTo>
                    <a:lnTo>
                      <a:pt x="100" y="18"/>
                    </a:lnTo>
                    <a:lnTo>
                      <a:pt x="104" y="18"/>
                    </a:lnTo>
                    <a:lnTo>
                      <a:pt x="104" y="18"/>
                    </a:lnTo>
                    <a:lnTo>
                      <a:pt x="104" y="22"/>
                    </a:lnTo>
                    <a:lnTo>
                      <a:pt x="104" y="22"/>
                    </a:lnTo>
                    <a:lnTo>
                      <a:pt x="104" y="22"/>
                    </a:lnTo>
                    <a:lnTo>
                      <a:pt x="108" y="22"/>
                    </a:lnTo>
                    <a:lnTo>
                      <a:pt x="108" y="22"/>
                    </a:lnTo>
                    <a:lnTo>
                      <a:pt x="108" y="22"/>
                    </a:lnTo>
                    <a:lnTo>
                      <a:pt x="108" y="22"/>
                    </a:lnTo>
                    <a:lnTo>
                      <a:pt x="108" y="22"/>
                    </a:lnTo>
                    <a:lnTo>
                      <a:pt x="108" y="22"/>
                    </a:lnTo>
                    <a:lnTo>
                      <a:pt x="108" y="22"/>
                    </a:lnTo>
                    <a:lnTo>
                      <a:pt x="108" y="22"/>
                    </a:lnTo>
                    <a:lnTo>
                      <a:pt x="108" y="22"/>
                    </a:lnTo>
                    <a:lnTo>
                      <a:pt x="108" y="22"/>
                    </a:lnTo>
                    <a:lnTo>
                      <a:pt x="108" y="26"/>
                    </a:lnTo>
                    <a:lnTo>
                      <a:pt x="108" y="26"/>
                    </a:lnTo>
                    <a:lnTo>
                      <a:pt x="108" y="26"/>
                    </a:lnTo>
                    <a:lnTo>
                      <a:pt x="108" y="28"/>
                    </a:lnTo>
                    <a:lnTo>
                      <a:pt x="108" y="28"/>
                    </a:lnTo>
                    <a:lnTo>
                      <a:pt x="108" y="28"/>
                    </a:lnTo>
                    <a:lnTo>
                      <a:pt x="108" y="28"/>
                    </a:lnTo>
                    <a:lnTo>
                      <a:pt x="108" y="28"/>
                    </a:lnTo>
                    <a:lnTo>
                      <a:pt x="108" y="28"/>
                    </a:lnTo>
                    <a:lnTo>
                      <a:pt x="108" y="28"/>
                    </a:lnTo>
                    <a:lnTo>
                      <a:pt x="108" y="32"/>
                    </a:lnTo>
                    <a:lnTo>
                      <a:pt x="108" y="32"/>
                    </a:lnTo>
                    <a:lnTo>
                      <a:pt x="108" y="32"/>
                    </a:lnTo>
                    <a:lnTo>
                      <a:pt x="108" y="36"/>
                    </a:lnTo>
                    <a:lnTo>
                      <a:pt x="108" y="36"/>
                    </a:lnTo>
                    <a:lnTo>
                      <a:pt x="108" y="36"/>
                    </a:lnTo>
                    <a:lnTo>
                      <a:pt x="108" y="36"/>
                    </a:lnTo>
                    <a:lnTo>
                      <a:pt x="108" y="36"/>
                    </a:lnTo>
                    <a:lnTo>
                      <a:pt x="108" y="40"/>
                    </a:lnTo>
                    <a:lnTo>
                      <a:pt x="108" y="40"/>
                    </a:lnTo>
                    <a:lnTo>
                      <a:pt x="108" y="44"/>
                    </a:lnTo>
                    <a:lnTo>
                      <a:pt x="108" y="44"/>
                    </a:lnTo>
                    <a:lnTo>
                      <a:pt x="108" y="44"/>
                    </a:lnTo>
                    <a:lnTo>
                      <a:pt x="108" y="44"/>
                    </a:lnTo>
                    <a:lnTo>
                      <a:pt x="108" y="44"/>
                    </a:lnTo>
                    <a:lnTo>
                      <a:pt x="108" y="48"/>
                    </a:lnTo>
                    <a:lnTo>
                      <a:pt x="108" y="48"/>
                    </a:lnTo>
                    <a:lnTo>
                      <a:pt x="108" y="48"/>
                    </a:lnTo>
                    <a:lnTo>
                      <a:pt x="108" y="48"/>
                    </a:lnTo>
                    <a:lnTo>
                      <a:pt x="112" y="48"/>
                    </a:lnTo>
                    <a:lnTo>
                      <a:pt x="108" y="52"/>
                    </a:lnTo>
                    <a:lnTo>
                      <a:pt x="108" y="52"/>
                    </a:lnTo>
                    <a:lnTo>
                      <a:pt x="108" y="52"/>
                    </a:lnTo>
                    <a:lnTo>
                      <a:pt x="108" y="52"/>
                    </a:lnTo>
                    <a:lnTo>
                      <a:pt x="108" y="52"/>
                    </a:lnTo>
                    <a:lnTo>
                      <a:pt x="108" y="52"/>
                    </a:lnTo>
                    <a:lnTo>
                      <a:pt x="108" y="54"/>
                    </a:lnTo>
                    <a:lnTo>
                      <a:pt x="108" y="54"/>
                    </a:lnTo>
                    <a:lnTo>
                      <a:pt x="108" y="54"/>
                    </a:lnTo>
                    <a:lnTo>
                      <a:pt x="108" y="54"/>
                    </a:lnTo>
                    <a:lnTo>
                      <a:pt x="108" y="54"/>
                    </a:lnTo>
                    <a:lnTo>
                      <a:pt x="108" y="54"/>
                    </a:lnTo>
                    <a:lnTo>
                      <a:pt x="104" y="54"/>
                    </a:lnTo>
                    <a:lnTo>
                      <a:pt x="104" y="58"/>
                    </a:lnTo>
                    <a:lnTo>
                      <a:pt x="104" y="58"/>
                    </a:lnTo>
                    <a:lnTo>
                      <a:pt x="104" y="58"/>
                    </a:lnTo>
                    <a:lnTo>
                      <a:pt x="104" y="58"/>
                    </a:lnTo>
                    <a:lnTo>
                      <a:pt x="104" y="58"/>
                    </a:lnTo>
                    <a:lnTo>
                      <a:pt x="108" y="58"/>
                    </a:lnTo>
                    <a:lnTo>
                      <a:pt x="108" y="62"/>
                    </a:lnTo>
                    <a:lnTo>
                      <a:pt x="108" y="66"/>
                    </a:lnTo>
                    <a:lnTo>
                      <a:pt x="108" y="66"/>
                    </a:lnTo>
                    <a:lnTo>
                      <a:pt x="104" y="66"/>
                    </a:lnTo>
                    <a:lnTo>
                      <a:pt x="104" y="70"/>
                    </a:lnTo>
                    <a:lnTo>
                      <a:pt x="108" y="70"/>
                    </a:lnTo>
                    <a:lnTo>
                      <a:pt x="108" y="70"/>
                    </a:lnTo>
                    <a:lnTo>
                      <a:pt x="108" y="70"/>
                    </a:lnTo>
                    <a:lnTo>
                      <a:pt x="108" y="70"/>
                    </a:lnTo>
                    <a:lnTo>
                      <a:pt x="108" y="74"/>
                    </a:lnTo>
                    <a:lnTo>
                      <a:pt x="108" y="74"/>
                    </a:lnTo>
                    <a:lnTo>
                      <a:pt x="108" y="78"/>
                    </a:lnTo>
                    <a:lnTo>
                      <a:pt x="108" y="78"/>
                    </a:lnTo>
                    <a:lnTo>
                      <a:pt x="108" y="80"/>
                    </a:lnTo>
                    <a:lnTo>
                      <a:pt x="108" y="80"/>
                    </a:lnTo>
                    <a:lnTo>
                      <a:pt x="108" y="80"/>
                    </a:lnTo>
                    <a:lnTo>
                      <a:pt x="108" y="80"/>
                    </a:lnTo>
                    <a:lnTo>
                      <a:pt x="104" y="84"/>
                    </a:lnTo>
                    <a:lnTo>
                      <a:pt x="104" y="88"/>
                    </a:lnTo>
                    <a:lnTo>
                      <a:pt x="104" y="88"/>
                    </a:lnTo>
                    <a:lnTo>
                      <a:pt x="100" y="88"/>
                    </a:lnTo>
                    <a:lnTo>
                      <a:pt x="100" y="88"/>
                    </a:lnTo>
                    <a:lnTo>
                      <a:pt x="100" y="92"/>
                    </a:lnTo>
                    <a:lnTo>
                      <a:pt x="100" y="92"/>
                    </a:lnTo>
                    <a:lnTo>
                      <a:pt x="100" y="92"/>
                    </a:lnTo>
                    <a:lnTo>
                      <a:pt x="100" y="96"/>
                    </a:lnTo>
                    <a:lnTo>
                      <a:pt x="100" y="96"/>
                    </a:lnTo>
                    <a:lnTo>
                      <a:pt x="100" y="96"/>
                    </a:lnTo>
                    <a:lnTo>
                      <a:pt x="100" y="100"/>
                    </a:lnTo>
                    <a:lnTo>
                      <a:pt x="100" y="100"/>
                    </a:lnTo>
                    <a:lnTo>
                      <a:pt x="100" y="100"/>
                    </a:lnTo>
                    <a:lnTo>
                      <a:pt x="100" y="100"/>
                    </a:lnTo>
                    <a:lnTo>
                      <a:pt x="100" y="10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1" name="Freeform 178">
                <a:extLst>
                  <a:ext uri="{FF2B5EF4-FFF2-40B4-BE49-F238E27FC236}">
                    <a16:creationId xmlns:a16="http://schemas.microsoft.com/office/drawing/2014/main" id="{2267B8D2-277E-4216-B1FF-0A35DB36A568}"/>
                  </a:ext>
                </a:extLst>
              </p:cNvPr>
              <p:cNvSpPr>
                <a:spLocks noEditPoints="1"/>
              </p:cNvSpPr>
              <p:nvPr/>
            </p:nvSpPr>
            <p:spPr bwMode="auto">
              <a:xfrm>
                <a:off x="2542542" y="10681088"/>
                <a:ext cx="487923" cy="1122224"/>
              </a:xfrm>
              <a:custGeom>
                <a:avLst/>
                <a:gdLst>
                  <a:gd name="T0" fmla="*/ 28 w 280"/>
                  <a:gd name="T1" fmla="*/ 328 h 644"/>
                  <a:gd name="T2" fmla="*/ 38 w 280"/>
                  <a:gd name="T3" fmla="*/ 304 h 644"/>
                  <a:gd name="T4" fmla="*/ 38 w 280"/>
                  <a:gd name="T5" fmla="*/ 272 h 644"/>
                  <a:gd name="T6" fmla="*/ 46 w 280"/>
                  <a:gd name="T7" fmla="*/ 242 h 644"/>
                  <a:gd name="T8" fmla="*/ 54 w 280"/>
                  <a:gd name="T9" fmla="*/ 208 h 644"/>
                  <a:gd name="T10" fmla="*/ 42 w 280"/>
                  <a:gd name="T11" fmla="*/ 174 h 644"/>
                  <a:gd name="T12" fmla="*/ 54 w 280"/>
                  <a:gd name="T13" fmla="*/ 144 h 644"/>
                  <a:gd name="T14" fmla="*/ 60 w 280"/>
                  <a:gd name="T15" fmla="*/ 114 h 644"/>
                  <a:gd name="T16" fmla="*/ 72 w 280"/>
                  <a:gd name="T17" fmla="*/ 84 h 644"/>
                  <a:gd name="T18" fmla="*/ 76 w 280"/>
                  <a:gd name="T19" fmla="*/ 48 h 644"/>
                  <a:gd name="T20" fmla="*/ 90 w 280"/>
                  <a:gd name="T21" fmla="*/ 22 h 644"/>
                  <a:gd name="T22" fmla="*/ 106 w 280"/>
                  <a:gd name="T23" fmla="*/ 4 h 644"/>
                  <a:gd name="T24" fmla="*/ 130 w 280"/>
                  <a:gd name="T25" fmla="*/ 22 h 644"/>
                  <a:gd name="T26" fmla="*/ 156 w 280"/>
                  <a:gd name="T27" fmla="*/ 10 h 644"/>
                  <a:gd name="T28" fmla="*/ 176 w 280"/>
                  <a:gd name="T29" fmla="*/ 36 h 644"/>
                  <a:gd name="T30" fmla="*/ 208 w 280"/>
                  <a:gd name="T31" fmla="*/ 56 h 644"/>
                  <a:gd name="T32" fmla="*/ 220 w 280"/>
                  <a:gd name="T33" fmla="*/ 78 h 644"/>
                  <a:gd name="T34" fmla="*/ 224 w 280"/>
                  <a:gd name="T35" fmla="*/ 100 h 644"/>
                  <a:gd name="T36" fmla="*/ 254 w 280"/>
                  <a:gd name="T37" fmla="*/ 100 h 644"/>
                  <a:gd name="T38" fmla="*/ 272 w 280"/>
                  <a:gd name="T39" fmla="*/ 70 h 644"/>
                  <a:gd name="T40" fmla="*/ 276 w 280"/>
                  <a:gd name="T41" fmla="*/ 96 h 644"/>
                  <a:gd name="T42" fmla="*/ 250 w 280"/>
                  <a:gd name="T43" fmla="*/ 114 h 644"/>
                  <a:gd name="T44" fmla="*/ 238 w 280"/>
                  <a:gd name="T45" fmla="*/ 136 h 644"/>
                  <a:gd name="T46" fmla="*/ 220 w 280"/>
                  <a:gd name="T47" fmla="*/ 170 h 644"/>
                  <a:gd name="T48" fmla="*/ 216 w 280"/>
                  <a:gd name="T49" fmla="*/ 200 h 644"/>
                  <a:gd name="T50" fmla="*/ 216 w 280"/>
                  <a:gd name="T51" fmla="*/ 234 h 644"/>
                  <a:gd name="T52" fmla="*/ 230 w 280"/>
                  <a:gd name="T53" fmla="*/ 264 h 644"/>
                  <a:gd name="T54" fmla="*/ 228 w 280"/>
                  <a:gd name="T55" fmla="*/ 294 h 644"/>
                  <a:gd name="T56" fmla="*/ 194 w 280"/>
                  <a:gd name="T57" fmla="*/ 316 h 644"/>
                  <a:gd name="T58" fmla="*/ 156 w 280"/>
                  <a:gd name="T59" fmla="*/ 312 h 644"/>
                  <a:gd name="T60" fmla="*/ 160 w 280"/>
                  <a:gd name="T61" fmla="*/ 330 h 644"/>
                  <a:gd name="T62" fmla="*/ 152 w 280"/>
                  <a:gd name="T63" fmla="*/ 358 h 644"/>
                  <a:gd name="T64" fmla="*/ 122 w 280"/>
                  <a:gd name="T65" fmla="*/ 350 h 644"/>
                  <a:gd name="T66" fmla="*/ 126 w 280"/>
                  <a:gd name="T67" fmla="*/ 380 h 644"/>
                  <a:gd name="T68" fmla="*/ 142 w 280"/>
                  <a:gd name="T69" fmla="*/ 386 h 644"/>
                  <a:gd name="T70" fmla="*/ 126 w 280"/>
                  <a:gd name="T71" fmla="*/ 394 h 644"/>
                  <a:gd name="T72" fmla="*/ 120 w 280"/>
                  <a:gd name="T73" fmla="*/ 414 h 644"/>
                  <a:gd name="T74" fmla="*/ 98 w 280"/>
                  <a:gd name="T75" fmla="*/ 440 h 644"/>
                  <a:gd name="T76" fmla="*/ 86 w 280"/>
                  <a:gd name="T77" fmla="*/ 470 h 644"/>
                  <a:gd name="T78" fmla="*/ 108 w 280"/>
                  <a:gd name="T79" fmla="*/ 490 h 644"/>
                  <a:gd name="T80" fmla="*/ 90 w 280"/>
                  <a:gd name="T81" fmla="*/ 510 h 644"/>
                  <a:gd name="T82" fmla="*/ 82 w 280"/>
                  <a:gd name="T83" fmla="*/ 536 h 644"/>
                  <a:gd name="T84" fmla="*/ 76 w 280"/>
                  <a:gd name="T85" fmla="*/ 540 h 644"/>
                  <a:gd name="T86" fmla="*/ 64 w 280"/>
                  <a:gd name="T87" fmla="*/ 566 h 644"/>
                  <a:gd name="T88" fmla="*/ 72 w 280"/>
                  <a:gd name="T89" fmla="*/ 584 h 644"/>
                  <a:gd name="T90" fmla="*/ 34 w 280"/>
                  <a:gd name="T91" fmla="*/ 580 h 644"/>
                  <a:gd name="T92" fmla="*/ 16 w 280"/>
                  <a:gd name="T93" fmla="*/ 550 h 644"/>
                  <a:gd name="T94" fmla="*/ 0 w 280"/>
                  <a:gd name="T95" fmla="*/ 536 h 644"/>
                  <a:gd name="T96" fmla="*/ 16 w 280"/>
                  <a:gd name="T97" fmla="*/ 512 h 644"/>
                  <a:gd name="T98" fmla="*/ 20 w 280"/>
                  <a:gd name="T99" fmla="*/ 488 h 644"/>
                  <a:gd name="T100" fmla="*/ 28 w 280"/>
                  <a:gd name="T101" fmla="*/ 458 h 644"/>
                  <a:gd name="T102" fmla="*/ 24 w 280"/>
                  <a:gd name="T103" fmla="*/ 432 h 644"/>
                  <a:gd name="T104" fmla="*/ 24 w 280"/>
                  <a:gd name="T105" fmla="*/ 416 h 644"/>
                  <a:gd name="T106" fmla="*/ 20 w 280"/>
                  <a:gd name="T107" fmla="*/ 394 h 644"/>
                  <a:gd name="T108" fmla="*/ 24 w 280"/>
                  <a:gd name="T109" fmla="*/ 364 h 644"/>
                  <a:gd name="T110" fmla="*/ 72 w 280"/>
                  <a:gd name="T111" fmla="*/ 592 h 644"/>
                  <a:gd name="T112" fmla="*/ 80 w 280"/>
                  <a:gd name="T113" fmla="*/ 614 h 644"/>
                  <a:gd name="T114" fmla="*/ 108 w 280"/>
                  <a:gd name="T115" fmla="*/ 636 h 644"/>
                  <a:gd name="T116" fmla="*/ 94 w 280"/>
                  <a:gd name="T117" fmla="*/ 640 h 644"/>
                  <a:gd name="T118" fmla="*/ 72 w 280"/>
                  <a:gd name="T119" fmla="*/ 610 h 644"/>
                  <a:gd name="T120" fmla="*/ 126 w 280"/>
                  <a:gd name="T121" fmla="*/ 636 h 644"/>
                  <a:gd name="T122" fmla="*/ 126 w 280"/>
                  <a:gd name="T123" fmla="*/ 64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644">
                    <a:moveTo>
                      <a:pt x="24" y="358"/>
                    </a:moveTo>
                    <a:lnTo>
                      <a:pt x="24" y="354"/>
                    </a:lnTo>
                    <a:lnTo>
                      <a:pt x="24" y="350"/>
                    </a:lnTo>
                    <a:lnTo>
                      <a:pt x="24" y="346"/>
                    </a:lnTo>
                    <a:lnTo>
                      <a:pt x="28" y="346"/>
                    </a:lnTo>
                    <a:lnTo>
                      <a:pt x="28" y="342"/>
                    </a:lnTo>
                    <a:lnTo>
                      <a:pt x="24" y="342"/>
                    </a:lnTo>
                    <a:lnTo>
                      <a:pt x="28" y="338"/>
                    </a:lnTo>
                    <a:lnTo>
                      <a:pt x="28" y="334"/>
                    </a:lnTo>
                    <a:lnTo>
                      <a:pt x="28" y="330"/>
                    </a:lnTo>
                    <a:lnTo>
                      <a:pt x="28" y="328"/>
                    </a:lnTo>
                    <a:lnTo>
                      <a:pt x="28" y="330"/>
                    </a:lnTo>
                    <a:lnTo>
                      <a:pt x="30" y="330"/>
                    </a:lnTo>
                    <a:lnTo>
                      <a:pt x="30" y="328"/>
                    </a:lnTo>
                    <a:lnTo>
                      <a:pt x="30" y="324"/>
                    </a:lnTo>
                    <a:lnTo>
                      <a:pt x="30" y="320"/>
                    </a:lnTo>
                    <a:lnTo>
                      <a:pt x="30" y="316"/>
                    </a:lnTo>
                    <a:lnTo>
                      <a:pt x="34" y="316"/>
                    </a:lnTo>
                    <a:lnTo>
                      <a:pt x="34" y="312"/>
                    </a:lnTo>
                    <a:lnTo>
                      <a:pt x="38" y="312"/>
                    </a:lnTo>
                    <a:lnTo>
                      <a:pt x="38" y="308"/>
                    </a:lnTo>
                    <a:lnTo>
                      <a:pt x="38" y="304"/>
                    </a:lnTo>
                    <a:lnTo>
                      <a:pt x="38" y="302"/>
                    </a:lnTo>
                    <a:lnTo>
                      <a:pt x="34" y="298"/>
                    </a:lnTo>
                    <a:lnTo>
                      <a:pt x="34" y="294"/>
                    </a:lnTo>
                    <a:lnTo>
                      <a:pt x="34" y="290"/>
                    </a:lnTo>
                    <a:lnTo>
                      <a:pt x="34" y="286"/>
                    </a:lnTo>
                    <a:lnTo>
                      <a:pt x="34" y="282"/>
                    </a:lnTo>
                    <a:lnTo>
                      <a:pt x="34" y="278"/>
                    </a:lnTo>
                    <a:lnTo>
                      <a:pt x="34" y="274"/>
                    </a:lnTo>
                    <a:lnTo>
                      <a:pt x="34" y="272"/>
                    </a:lnTo>
                    <a:lnTo>
                      <a:pt x="38" y="268"/>
                    </a:lnTo>
                    <a:lnTo>
                      <a:pt x="38" y="272"/>
                    </a:lnTo>
                    <a:lnTo>
                      <a:pt x="42" y="268"/>
                    </a:lnTo>
                    <a:lnTo>
                      <a:pt x="42" y="264"/>
                    </a:lnTo>
                    <a:lnTo>
                      <a:pt x="46" y="264"/>
                    </a:lnTo>
                    <a:lnTo>
                      <a:pt x="46" y="260"/>
                    </a:lnTo>
                    <a:lnTo>
                      <a:pt x="46" y="256"/>
                    </a:lnTo>
                    <a:lnTo>
                      <a:pt x="46" y="252"/>
                    </a:lnTo>
                    <a:lnTo>
                      <a:pt x="46" y="248"/>
                    </a:lnTo>
                    <a:lnTo>
                      <a:pt x="42" y="248"/>
                    </a:lnTo>
                    <a:lnTo>
                      <a:pt x="42" y="246"/>
                    </a:lnTo>
                    <a:lnTo>
                      <a:pt x="46" y="246"/>
                    </a:lnTo>
                    <a:lnTo>
                      <a:pt x="46" y="242"/>
                    </a:lnTo>
                    <a:lnTo>
                      <a:pt x="46" y="238"/>
                    </a:lnTo>
                    <a:lnTo>
                      <a:pt x="46" y="234"/>
                    </a:lnTo>
                    <a:lnTo>
                      <a:pt x="50" y="234"/>
                    </a:lnTo>
                    <a:lnTo>
                      <a:pt x="50" y="230"/>
                    </a:lnTo>
                    <a:lnTo>
                      <a:pt x="50" y="226"/>
                    </a:lnTo>
                    <a:lnTo>
                      <a:pt x="54" y="226"/>
                    </a:lnTo>
                    <a:lnTo>
                      <a:pt x="54" y="222"/>
                    </a:lnTo>
                    <a:lnTo>
                      <a:pt x="54" y="218"/>
                    </a:lnTo>
                    <a:lnTo>
                      <a:pt x="54" y="216"/>
                    </a:lnTo>
                    <a:lnTo>
                      <a:pt x="54" y="212"/>
                    </a:lnTo>
                    <a:lnTo>
                      <a:pt x="54" y="208"/>
                    </a:lnTo>
                    <a:lnTo>
                      <a:pt x="50" y="208"/>
                    </a:lnTo>
                    <a:lnTo>
                      <a:pt x="50" y="204"/>
                    </a:lnTo>
                    <a:lnTo>
                      <a:pt x="50" y="200"/>
                    </a:lnTo>
                    <a:lnTo>
                      <a:pt x="50" y="196"/>
                    </a:lnTo>
                    <a:lnTo>
                      <a:pt x="50" y="192"/>
                    </a:lnTo>
                    <a:lnTo>
                      <a:pt x="46" y="192"/>
                    </a:lnTo>
                    <a:lnTo>
                      <a:pt x="46" y="190"/>
                    </a:lnTo>
                    <a:lnTo>
                      <a:pt x="46" y="186"/>
                    </a:lnTo>
                    <a:lnTo>
                      <a:pt x="46" y="182"/>
                    </a:lnTo>
                    <a:lnTo>
                      <a:pt x="42" y="178"/>
                    </a:lnTo>
                    <a:lnTo>
                      <a:pt x="42" y="174"/>
                    </a:lnTo>
                    <a:lnTo>
                      <a:pt x="42" y="170"/>
                    </a:lnTo>
                    <a:lnTo>
                      <a:pt x="46" y="170"/>
                    </a:lnTo>
                    <a:lnTo>
                      <a:pt x="46" y="166"/>
                    </a:lnTo>
                    <a:lnTo>
                      <a:pt x="46" y="162"/>
                    </a:lnTo>
                    <a:lnTo>
                      <a:pt x="46" y="160"/>
                    </a:lnTo>
                    <a:lnTo>
                      <a:pt x="50" y="160"/>
                    </a:lnTo>
                    <a:lnTo>
                      <a:pt x="50" y="156"/>
                    </a:lnTo>
                    <a:lnTo>
                      <a:pt x="54" y="156"/>
                    </a:lnTo>
                    <a:lnTo>
                      <a:pt x="54" y="152"/>
                    </a:lnTo>
                    <a:lnTo>
                      <a:pt x="54" y="148"/>
                    </a:lnTo>
                    <a:lnTo>
                      <a:pt x="54" y="144"/>
                    </a:lnTo>
                    <a:lnTo>
                      <a:pt x="50" y="140"/>
                    </a:lnTo>
                    <a:lnTo>
                      <a:pt x="54" y="140"/>
                    </a:lnTo>
                    <a:lnTo>
                      <a:pt x="50" y="140"/>
                    </a:lnTo>
                    <a:lnTo>
                      <a:pt x="50" y="136"/>
                    </a:lnTo>
                    <a:lnTo>
                      <a:pt x="54" y="134"/>
                    </a:lnTo>
                    <a:lnTo>
                      <a:pt x="54" y="130"/>
                    </a:lnTo>
                    <a:lnTo>
                      <a:pt x="54" y="126"/>
                    </a:lnTo>
                    <a:lnTo>
                      <a:pt x="54" y="122"/>
                    </a:lnTo>
                    <a:lnTo>
                      <a:pt x="56" y="122"/>
                    </a:lnTo>
                    <a:lnTo>
                      <a:pt x="56" y="118"/>
                    </a:lnTo>
                    <a:lnTo>
                      <a:pt x="60" y="114"/>
                    </a:lnTo>
                    <a:lnTo>
                      <a:pt x="60" y="110"/>
                    </a:lnTo>
                    <a:lnTo>
                      <a:pt x="64" y="110"/>
                    </a:lnTo>
                    <a:lnTo>
                      <a:pt x="64" y="106"/>
                    </a:lnTo>
                    <a:lnTo>
                      <a:pt x="64" y="104"/>
                    </a:lnTo>
                    <a:lnTo>
                      <a:pt x="68" y="100"/>
                    </a:lnTo>
                    <a:lnTo>
                      <a:pt x="68" y="96"/>
                    </a:lnTo>
                    <a:lnTo>
                      <a:pt x="72" y="96"/>
                    </a:lnTo>
                    <a:lnTo>
                      <a:pt x="76" y="96"/>
                    </a:lnTo>
                    <a:lnTo>
                      <a:pt x="76" y="92"/>
                    </a:lnTo>
                    <a:lnTo>
                      <a:pt x="72" y="88"/>
                    </a:lnTo>
                    <a:lnTo>
                      <a:pt x="72" y="84"/>
                    </a:lnTo>
                    <a:lnTo>
                      <a:pt x="72" y="82"/>
                    </a:lnTo>
                    <a:lnTo>
                      <a:pt x="72" y="78"/>
                    </a:lnTo>
                    <a:lnTo>
                      <a:pt x="72" y="74"/>
                    </a:lnTo>
                    <a:lnTo>
                      <a:pt x="72" y="70"/>
                    </a:lnTo>
                    <a:lnTo>
                      <a:pt x="72" y="66"/>
                    </a:lnTo>
                    <a:lnTo>
                      <a:pt x="72" y="64"/>
                    </a:lnTo>
                    <a:lnTo>
                      <a:pt x="76" y="60"/>
                    </a:lnTo>
                    <a:lnTo>
                      <a:pt x="72" y="56"/>
                    </a:lnTo>
                    <a:lnTo>
                      <a:pt x="72" y="52"/>
                    </a:lnTo>
                    <a:lnTo>
                      <a:pt x="72" y="48"/>
                    </a:lnTo>
                    <a:lnTo>
                      <a:pt x="76" y="48"/>
                    </a:lnTo>
                    <a:lnTo>
                      <a:pt x="80" y="44"/>
                    </a:lnTo>
                    <a:lnTo>
                      <a:pt x="82" y="44"/>
                    </a:lnTo>
                    <a:lnTo>
                      <a:pt x="86" y="44"/>
                    </a:lnTo>
                    <a:lnTo>
                      <a:pt x="86" y="40"/>
                    </a:lnTo>
                    <a:lnTo>
                      <a:pt x="90" y="36"/>
                    </a:lnTo>
                    <a:lnTo>
                      <a:pt x="90" y="34"/>
                    </a:lnTo>
                    <a:lnTo>
                      <a:pt x="90" y="30"/>
                    </a:lnTo>
                    <a:lnTo>
                      <a:pt x="90" y="26"/>
                    </a:lnTo>
                    <a:lnTo>
                      <a:pt x="94" y="26"/>
                    </a:lnTo>
                    <a:lnTo>
                      <a:pt x="94" y="22"/>
                    </a:lnTo>
                    <a:lnTo>
                      <a:pt x="90" y="22"/>
                    </a:lnTo>
                    <a:lnTo>
                      <a:pt x="90" y="18"/>
                    </a:lnTo>
                    <a:lnTo>
                      <a:pt x="94" y="18"/>
                    </a:lnTo>
                    <a:lnTo>
                      <a:pt x="94" y="14"/>
                    </a:lnTo>
                    <a:lnTo>
                      <a:pt x="98" y="14"/>
                    </a:lnTo>
                    <a:lnTo>
                      <a:pt x="98" y="10"/>
                    </a:lnTo>
                    <a:lnTo>
                      <a:pt x="98" y="6"/>
                    </a:lnTo>
                    <a:lnTo>
                      <a:pt x="102" y="6"/>
                    </a:lnTo>
                    <a:lnTo>
                      <a:pt x="102" y="4"/>
                    </a:lnTo>
                    <a:lnTo>
                      <a:pt x="106" y="4"/>
                    </a:lnTo>
                    <a:lnTo>
                      <a:pt x="106" y="0"/>
                    </a:lnTo>
                    <a:lnTo>
                      <a:pt x="106" y="4"/>
                    </a:lnTo>
                    <a:lnTo>
                      <a:pt x="108" y="4"/>
                    </a:lnTo>
                    <a:lnTo>
                      <a:pt x="108" y="6"/>
                    </a:lnTo>
                    <a:lnTo>
                      <a:pt x="112" y="6"/>
                    </a:lnTo>
                    <a:lnTo>
                      <a:pt x="120" y="6"/>
                    </a:lnTo>
                    <a:lnTo>
                      <a:pt x="122" y="6"/>
                    </a:lnTo>
                    <a:lnTo>
                      <a:pt x="126" y="6"/>
                    </a:lnTo>
                    <a:lnTo>
                      <a:pt x="126" y="10"/>
                    </a:lnTo>
                    <a:lnTo>
                      <a:pt x="126" y="14"/>
                    </a:lnTo>
                    <a:lnTo>
                      <a:pt x="126" y="18"/>
                    </a:lnTo>
                    <a:lnTo>
                      <a:pt x="130" y="18"/>
                    </a:lnTo>
                    <a:lnTo>
                      <a:pt x="130" y="22"/>
                    </a:lnTo>
                    <a:lnTo>
                      <a:pt x="130" y="18"/>
                    </a:lnTo>
                    <a:lnTo>
                      <a:pt x="130" y="14"/>
                    </a:lnTo>
                    <a:lnTo>
                      <a:pt x="134" y="10"/>
                    </a:lnTo>
                    <a:lnTo>
                      <a:pt x="134" y="6"/>
                    </a:lnTo>
                    <a:lnTo>
                      <a:pt x="138" y="6"/>
                    </a:lnTo>
                    <a:lnTo>
                      <a:pt x="142" y="6"/>
                    </a:lnTo>
                    <a:lnTo>
                      <a:pt x="146" y="6"/>
                    </a:lnTo>
                    <a:lnTo>
                      <a:pt x="150" y="6"/>
                    </a:lnTo>
                    <a:lnTo>
                      <a:pt x="152" y="6"/>
                    </a:lnTo>
                    <a:lnTo>
                      <a:pt x="152" y="10"/>
                    </a:lnTo>
                    <a:lnTo>
                      <a:pt x="156" y="10"/>
                    </a:lnTo>
                    <a:lnTo>
                      <a:pt x="156" y="14"/>
                    </a:lnTo>
                    <a:lnTo>
                      <a:pt x="160" y="14"/>
                    </a:lnTo>
                    <a:lnTo>
                      <a:pt x="160" y="18"/>
                    </a:lnTo>
                    <a:lnTo>
                      <a:pt x="164" y="22"/>
                    </a:lnTo>
                    <a:lnTo>
                      <a:pt x="164" y="26"/>
                    </a:lnTo>
                    <a:lnTo>
                      <a:pt x="168" y="26"/>
                    </a:lnTo>
                    <a:lnTo>
                      <a:pt x="168" y="30"/>
                    </a:lnTo>
                    <a:lnTo>
                      <a:pt x="172" y="30"/>
                    </a:lnTo>
                    <a:lnTo>
                      <a:pt x="172" y="34"/>
                    </a:lnTo>
                    <a:lnTo>
                      <a:pt x="176" y="34"/>
                    </a:lnTo>
                    <a:lnTo>
                      <a:pt x="176" y="36"/>
                    </a:lnTo>
                    <a:lnTo>
                      <a:pt x="178" y="36"/>
                    </a:lnTo>
                    <a:lnTo>
                      <a:pt x="182" y="36"/>
                    </a:lnTo>
                    <a:lnTo>
                      <a:pt x="182" y="40"/>
                    </a:lnTo>
                    <a:lnTo>
                      <a:pt x="186" y="40"/>
                    </a:lnTo>
                    <a:lnTo>
                      <a:pt x="190" y="40"/>
                    </a:lnTo>
                    <a:lnTo>
                      <a:pt x="198" y="44"/>
                    </a:lnTo>
                    <a:lnTo>
                      <a:pt x="198" y="48"/>
                    </a:lnTo>
                    <a:lnTo>
                      <a:pt x="202" y="48"/>
                    </a:lnTo>
                    <a:lnTo>
                      <a:pt x="202" y="52"/>
                    </a:lnTo>
                    <a:lnTo>
                      <a:pt x="204" y="52"/>
                    </a:lnTo>
                    <a:lnTo>
                      <a:pt x="208" y="56"/>
                    </a:lnTo>
                    <a:lnTo>
                      <a:pt x="212" y="56"/>
                    </a:lnTo>
                    <a:lnTo>
                      <a:pt x="216" y="60"/>
                    </a:lnTo>
                    <a:lnTo>
                      <a:pt x="220" y="60"/>
                    </a:lnTo>
                    <a:lnTo>
                      <a:pt x="224" y="64"/>
                    </a:lnTo>
                    <a:lnTo>
                      <a:pt x="224" y="66"/>
                    </a:lnTo>
                    <a:lnTo>
                      <a:pt x="228" y="66"/>
                    </a:lnTo>
                    <a:lnTo>
                      <a:pt x="228" y="70"/>
                    </a:lnTo>
                    <a:lnTo>
                      <a:pt x="224" y="70"/>
                    </a:lnTo>
                    <a:lnTo>
                      <a:pt x="224" y="74"/>
                    </a:lnTo>
                    <a:lnTo>
                      <a:pt x="220" y="74"/>
                    </a:lnTo>
                    <a:lnTo>
                      <a:pt x="220" y="78"/>
                    </a:lnTo>
                    <a:lnTo>
                      <a:pt x="216" y="82"/>
                    </a:lnTo>
                    <a:lnTo>
                      <a:pt x="216" y="84"/>
                    </a:lnTo>
                    <a:lnTo>
                      <a:pt x="216" y="88"/>
                    </a:lnTo>
                    <a:lnTo>
                      <a:pt x="216" y="92"/>
                    </a:lnTo>
                    <a:lnTo>
                      <a:pt x="212" y="92"/>
                    </a:lnTo>
                    <a:lnTo>
                      <a:pt x="212" y="96"/>
                    </a:lnTo>
                    <a:lnTo>
                      <a:pt x="208" y="96"/>
                    </a:lnTo>
                    <a:lnTo>
                      <a:pt x="212" y="100"/>
                    </a:lnTo>
                    <a:lnTo>
                      <a:pt x="216" y="100"/>
                    </a:lnTo>
                    <a:lnTo>
                      <a:pt x="220" y="100"/>
                    </a:lnTo>
                    <a:lnTo>
                      <a:pt x="224" y="100"/>
                    </a:lnTo>
                    <a:lnTo>
                      <a:pt x="228" y="104"/>
                    </a:lnTo>
                    <a:lnTo>
                      <a:pt x="230" y="104"/>
                    </a:lnTo>
                    <a:lnTo>
                      <a:pt x="234" y="104"/>
                    </a:lnTo>
                    <a:lnTo>
                      <a:pt x="238" y="104"/>
                    </a:lnTo>
                    <a:lnTo>
                      <a:pt x="242" y="104"/>
                    </a:lnTo>
                    <a:lnTo>
                      <a:pt x="242" y="100"/>
                    </a:lnTo>
                    <a:lnTo>
                      <a:pt x="246" y="100"/>
                    </a:lnTo>
                    <a:lnTo>
                      <a:pt x="250" y="100"/>
                    </a:lnTo>
                    <a:lnTo>
                      <a:pt x="250" y="104"/>
                    </a:lnTo>
                    <a:lnTo>
                      <a:pt x="254" y="104"/>
                    </a:lnTo>
                    <a:lnTo>
                      <a:pt x="254" y="100"/>
                    </a:lnTo>
                    <a:lnTo>
                      <a:pt x="254" y="96"/>
                    </a:lnTo>
                    <a:lnTo>
                      <a:pt x="258" y="92"/>
                    </a:lnTo>
                    <a:lnTo>
                      <a:pt x="260" y="92"/>
                    </a:lnTo>
                    <a:lnTo>
                      <a:pt x="260" y="88"/>
                    </a:lnTo>
                    <a:lnTo>
                      <a:pt x="264" y="88"/>
                    </a:lnTo>
                    <a:lnTo>
                      <a:pt x="264" y="84"/>
                    </a:lnTo>
                    <a:lnTo>
                      <a:pt x="268" y="82"/>
                    </a:lnTo>
                    <a:lnTo>
                      <a:pt x="268" y="78"/>
                    </a:lnTo>
                    <a:lnTo>
                      <a:pt x="268" y="74"/>
                    </a:lnTo>
                    <a:lnTo>
                      <a:pt x="268" y="70"/>
                    </a:lnTo>
                    <a:lnTo>
                      <a:pt x="272" y="70"/>
                    </a:lnTo>
                    <a:lnTo>
                      <a:pt x="272" y="66"/>
                    </a:lnTo>
                    <a:lnTo>
                      <a:pt x="276" y="66"/>
                    </a:lnTo>
                    <a:lnTo>
                      <a:pt x="280" y="70"/>
                    </a:lnTo>
                    <a:lnTo>
                      <a:pt x="280" y="74"/>
                    </a:lnTo>
                    <a:lnTo>
                      <a:pt x="280" y="78"/>
                    </a:lnTo>
                    <a:lnTo>
                      <a:pt x="280" y="82"/>
                    </a:lnTo>
                    <a:lnTo>
                      <a:pt x="280" y="84"/>
                    </a:lnTo>
                    <a:lnTo>
                      <a:pt x="280" y="88"/>
                    </a:lnTo>
                    <a:lnTo>
                      <a:pt x="280" y="92"/>
                    </a:lnTo>
                    <a:lnTo>
                      <a:pt x="280" y="96"/>
                    </a:lnTo>
                    <a:lnTo>
                      <a:pt x="276" y="96"/>
                    </a:lnTo>
                    <a:lnTo>
                      <a:pt x="276" y="100"/>
                    </a:lnTo>
                    <a:lnTo>
                      <a:pt x="272" y="100"/>
                    </a:lnTo>
                    <a:lnTo>
                      <a:pt x="272" y="104"/>
                    </a:lnTo>
                    <a:lnTo>
                      <a:pt x="268" y="104"/>
                    </a:lnTo>
                    <a:lnTo>
                      <a:pt x="264" y="104"/>
                    </a:lnTo>
                    <a:lnTo>
                      <a:pt x="264" y="106"/>
                    </a:lnTo>
                    <a:lnTo>
                      <a:pt x="260" y="110"/>
                    </a:lnTo>
                    <a:lnTo>
                      <a:pt x="258" y="110"/>
                    </a:lnTo>
                    <a:lnTo>
                      <a:pt x="258" y="114"/>
                    </a:lnTo>
                    <a:lnTo>
                      <a:pt x="254" y="114"/>
                    </a:lnTo>
                    <a:lnTo>
                      <a:pt x="250" y="114"/>
                    </a:lnTo>
                    <a:lnTo>
                      <a:pt x="250" y="118"/>
                    </a:lnTo>
                    <a:lnTo>
                      <a:pt x="254" y="118"/>
                    </a:lnTo>
                    <a:lnTo>
                      <a:pt x="250" y="118"/>
                    </a:lnTo>
                    <a:lnTo>
                      <a:pt x="250" y="122"/>
                    </a:lnTo>
                    <a:lnTo>
                      <a:pt x="246" y="122"/>
                    </a:lnTo>
                    <a:lnTo>
                      <a:pt x="246" y="126"/>
                    </a:lnTo>
                    <a:lnTo>
                      <a:pt x="242" y="126"/>
                    </a:lnTo>
                    <a:lnTo>
                      <a:pt x="242" y="130"/>
                    </a:lnTo>
                    <a:lnTo>
                      <a:pt x="242" y="134"/>
                    </a:lnTo>
                    <a:lnTo>
                      <a:pt x="238" y="134"/>
                    </a:lnTo>
                    <a:lnTo>
                      <a:pt x="238" y="136"/>
                    </a:lnTo>
                    <a:lnTo>
                      <a:pt x="234" y="140"/>
                    </a:lnTo>
                    <a:lnTo>
                      <a:pt x="234" y="144"/>
                    </a:lnTo>
                    <a:lnTo>
                      <a:pt x="230" y="144"/>
                    </a:lnTo>
                    <a:lnTo>
                      <a:pt x="228" y="148"/>
                    </a:lnTo>
                    <a:lnTo>
                      <a:pt x="228" y="152"/>
                    </a:lnTo>
                    <a:lnTo>
                      <a:pt x="224" y="152"/>
                    </a:lnTo>
                    <a:lnTo>
                      <a:pt x="224" y="156"/>
                    </a:lnTo>
                    <a:lnTo>
                      <a:pt x="220" y="160"/>
                    </a:lnTo>
                    <a:lnTo>
                      <a:pt x="224" y="162"/>
                    </a:lnTo>
                    <a:lnTo>
                      <a:pt x="220" y="166"/>
                    </a:lnTo>
                    <a:lnTo>
                      <a:pt x="220" y="170"/>
                    </a:lnTo>
                    <a:lnTo>
                      <a:pt x="220" y="174"/>
                    </a:lnTo>
                    <a:lnTo>
                      <a:pt x="220" y="178"/>
                    </a:lnTo>
                    <a:lnTo>
                      <a:pt x="220" y="182"/>
                    </a:lnTo>
                    <a:lnTo>
                      <a:pt x="216" y="182"/>
                    </a:lnTo>
                    <a:lnTo>
                      <a:pt x="216" y="186"/>
                    </a:lnTo>
                    <a:lnTo>
                      <a:pt x="216" y="190"/>
                    </a:lnTo>
                    <a:lnTo>
                      <a:pt x="220" y="190"/>
                    </a:lnTo>
                    <a:lnTo>
                      <a:pt x="220" y="192"/>
                    </a:lnTo>
                    <a:lnTo>
                      <a:pt x="216" y="192"/>
                    </a:lnTo>
                    <a:lnTo>
                      <a:pt x="216" y="196"/>
                    </a:lnTo>
                    <a:lnTo>
                      <a:pt x="216" y="200"/>
                    </a:lnTo>
                    <a:lnTo>
                      <a:pt x="216" y="204"/>
                    </a:lnTo>
                    <a:lnTo>
                      <a:pt x="212" y="204"/>
                    </a:lnTo>
                    <a:lnTo>
                      <a:pt x="212" y="208"/>
                    </a:lnTo>
                    <a:lnTo>
                      <a:pt x="212" y="212"/>
                    </a:lnTo>
                    <a:lnTo>
                      <a:pt x="212" y="216"/>
                    </a:lnTo>
                    <a:lnTo>
                      <a:pt x="212" y="218"/>
                    </a:lnTo>
                    <a:lnTo>
                      <a:pt x="212" y="222"/>
                    </a:lnTo>
                    <a:lnTo>
                      <a:pt x="212" y="226"/>
                    </a:lnTo>
                    <a:lnTo>
                      <a:pt x="212" y="230"/>
                    </a:lnTo>
                    <a:lnTo>
                      <a:pt x="212" y="234"/>
                    </a:lnTo>
                    <a:lnTo>
                      <a:pt x="216" y="234"/>
                    </a:lnTo>
                    <a:lnTo>
                      <a:pt x="216" y="238"/>
                    </a:lnTo>
                    <a:lnTo>
                      <a:pt x="220" y="238"/>
                    </a:lnTo>
                    <a:lnTo>
                      <a:pt x="224" y="238"/>
                    </a:lnTo>
                    <a:lnTo>
                      <a:pt x="228" y="242"/>
                    </a:lnTo>
                    <a:lnTo>
                      <a:pt x="228" y="246"/>
                    </a:lnTo>
                    <a:lnTo>
                      <a:pt x="230" y="246"/>
                    </a:lnTo>
                    <a:lnTo>
                      <a:pt x="230" y="248"/>
                    </a:lnTo>
                    <a:lnTo>
                      <a:pt x="230" y="252"/>
                    </a:lnTo>
                    <a:lnTo>
                      <a:pt x="228" y="256"/>
                    </a:lnTo>
                    <a:lnTo>
                      <a:pt x="228" y="260"/>
                    </a:lnTo>
                    <a:lnTo>
                      <a:pt x="230" y="264"/>
                    </a:lnTo>
                    <a:lnTo>
                      <a:pt x="230" y="268"/>
                    </a:lnTo>
                    <a:lnTo>
                      <a:pt x="234" y="268"/>
                    </a:lnTo>
                    <a:lnTo>
                      <a:pt x="238" y="268"/>
                    </a:lnTo>
                    <a:lnTo>
                      <a:pt x="238" y="272"/>
                    </a:lnTo>
                    <a:lnTo>
                      <a:pt x="238" y="274"/>
                    </a:lnTo>
                    <a:lnTo>
                      <a:pt x="238" y="278"/>
                    </a:lnTo>
                    <a:lnTo>
                      <a:pt x="234" y="282"/>
                    </a:lnTo>
                    <a:lnTo>
                      <a:pt x="234" y="286"/>
                    </a:lnTo>
                    <a:lnTo>
                      <a:pt x="230" y="286"/>
                    </a:lnTo>
                    <a:lnTo>
                      <a:pt x="230" y="290"/>
                    </a:lnTo>
                    <a:lnTo>
                      <a:pt x="228" y="294"/>
                    </a:lnTo>
                    <a:lnTo>
                      <a:pt x="228" y="298"/>
                    </a:lnTo>
                    <a:lnTo>
                      <a:pt x="228" y="302"/>
                    </a:lnTo>
                    <a:lnTo>
                      <a:pt x="224" y="302"/>
                    </a:lnTo>
                    <a:lnTo>
                      <a:pt x="224" y="304"/>
                    </a:lnTo>
                    <a:lnTo>
                      <a:pt x="216" y="304"/>
                    </a:lnTo>
                    <a:lnTo>
                      <a:pt x="216" y="308"/>
                    </a:lnTo>
                    <a:lnTo>
                      <a:pt x="208" y="308"/>
                    </a:lnTo>
                    <a:lnTo>
                      <a:pt x="204" y="312"/>
                    </a:lnTo>
                    <a:lnTo>
                      <a:pt x="202" y="312"/>
                    </a:lnTo>
                    <a:lnTo>
                      <a:pt x="198" y="312"/>
                    </a:lnTo>
                    <a:lnTo>
                      <a:pt x="194" y="316"/>
                    </a:lnTo>
                    <a:lnTo>
                      <a:pt x="190" y="316"/>
                    </a:lnTo>
                    <a:lnTo>
                      <a:pt x="186" y="316"/>
                    </a:lnTo>
                    <a:lnTo>
                      <a:pt x="182" y="316"/>
                    </a:lnTo>
                    <a:lnTo>
                      <a:pt x="178" y="316"/>
                    </a:lnTo>
                    <a:lnTo>
                      <a:pt x="176" y="316"/>
                    </a:lnTo>
                    <a:lnTo>
                      <a:pt x="172" y="316"/>
                    </a:lnTo>
                    <a:lnTo>
                      <a:pt x="168" y="316"/>
                    </a:lnTo>
                    <a:lnTo>
                      <a:pt x="164" y="316"/>
                    </a:lnTo>
                    <a:lnTo>
                      <a:pt x="160" y="316"/>
                    </a:lnTo>
                    <a:lnTo>
                      <a:pt x="160" y="312"/>
                    </a:lnTo>
                    <a:lnTo>
                      <a:pt x="156" y="312"/>
                    </a:lnTo>
                    <a:lnTo>
                      <a:pt x="156" y="316"/>
                    </a:lnTo>
                    <a:lnTo>
                      <a:pt x="160" y="316"/>
                    </a:lnTo>
                    <a:lnTo>
                      <a:pt x="160" y="320"/>
                    </a:lnTo>
                    <a:lnTo>
                      <a:pt x="156" y="320"/>
                    </a:lnTo>
                    <a:lnTo>
                      <a:pt x="156" y="324"/>
                    </a:lnTo>
                    <a:lnTo>
                      <a:pt x="160" y="324"/>
                    </a:lnTo>
                    <a:lnTo>
                      <a:pt x="164" y="324"/>
                    </a:lnTo>
                    <a:lnTo>
                      <a:pt x="164" y="328"/>
                    </a:lnTo>
                    <a:lnTo>
                      <a:pt x="160" y="324"/>
                    </a:lnTo>
                    <a:lnTo>
                      <a:pt x="160" y="328"/>
                    </a:lnTo>
                    <a:lnTo>
                      <a:pt x="160" y="330"/>
                    </a:lnTo>
                    <a:lnTo>
                      <a:pt x="160" y="334"/>
                    </a:lnTo>
                    <a:lnTo>
                      <a:pt x="156" y="338"/>
                    </a:lnTo>
                    <a:lnTo>
                      <a:pt x="156" y="342"/>
                    </a:lnTo>
                    <a:lnTo>
                      <a:pt x="156" y="346"/>
                    </a:lnTo>
                    <a:lnTo>
                      <a:pt x="160" y="346"/>
                    </a:lnTo>
                    <a:lnTo>
                      <a:pt x="160" y="350"/>
                    </a:lnTo>
                    <a:lnTo>
                      <a:pt x="156" y="350"/>
                    </a:lnTo>
                    <a:lnTo>
                      <a:pt x="160" y="350"/>
                    </a:lnTo>
                    <a:lnTo>
                      <a:pt x="160" y="354"/>
                    </a:lnTo>
                    <a:lnTo>
                      <a:pt x="156" y="354"/>
                    </a:lnTo>
                    <a:lnTo>
                      <a:pt x="152" y="358"/>
                    </a:lnTo>
                    <a:lnTo>
                      <a:pt x="150" y="358"/>
                    </a:lnTo>
                    <a:lnTo>
                      <a:pt x="150" y="360"/>
                    </a:lnTo>
                    <a:lnTo>
                      <a:pt x="146" y="360"/>
                    </a:lnTo>
                    <a:lnTo>
                      <a:pt x="142" y="360"/>
                    </a:lnTo>
                    <a:lnTo>
                      <a:pt x="138" y="360"/>
                    </a:lnTo>
                    <a:lnTo>
                      <a:pt x="138" y="358"/>
                    </a:lnTo>
                    <a:lnTo>
                      <a:pt x="134" y="358"/>
                    </a:lnTo>
                    <a:lnTo>
                      <a:pt x="130" y="358"/>
                    </a:lnTo>
                    <a:lnTo>
                      <a:pt x="126" y="354"/>
                    </a:lnTo>
                    <a:lnTo>
                      <a:pt x="122" y="354"/>
                    </a:lnTo>
                    <a:lnTo>
                      <a:pt x="122" y="350"/>
                    </a:lnTo>
                    <a:lnTo>
                      <a:pt x="120" y="350"/>
                    </a:lnTo>
                    <a:lnTo>
                      <a:pt x="120" y="354"/>
                    </a:lnTo>
                    <a:lnTo>
                      <a:pt x="120" y="358"/>
                    </a:lnTo>
                    <a:lnTo>
                      <a:pt x="120" y="360"/>
                    </a:lnTo>
                    <a:lnTo>
                      <a:pt x="120" y="364"/>
                    </a:lnTo>
                    <a:lnTo>
                      <a:pt x="120" y="368"/>
                    </a:lnTo>
                    <a:lnTo>
                      <a:pt x="120" y="372"/>
                    </a:lnTo>
                    <a:lnTo>
                      <a:pt x="120" y="376"/>
                    </a:lnTo>
                    <a:lnTo>
                      <a:pt x="120" y="380"/>
                    </a:lnTo>
                    <a:lnTo>
                      <a:pt x="122" y="380"/>
                    </a:lnTo>
                    <a:lnTo>
                      <a:pt x="126" y="380"/>
                    </a:lnTo>
                    <a:lnTo>
                      <a:pt x="126" y="384"/>
                    </a:lnTo>
                    <a:lnTo>
                      <a:pt x="134" y="384"/>
                    </a:lnTo>
                    <a:lnTo>
                      <a:pt x="134" y="380"/>
                    </a:lnTo>
                    <a:lnTo>
                      <a:pt x="130" y="380"/>
                    </a:lnTo>
                    <a:lnTo>
                      <a:pt x="134" y="380"/>
                    </a:lnTo>
                    <a:lnTo>
                      <a:pt x="138" y="380"/>
                    </a:lnTo>
                    <a:lnTo>
                      <a:pt x="138" y="376"/>
                    </a:lnTo>
                    <a:lnTo>
                      <a:pt x="138" y="380"/>
                    </a:lnTo>
                    <a:lnTo>
                      <a:pt x="142" y="380"/>
                    </a:lnTo>
                    <a:lnTo>
                      <a:pt x="142" y="384"/>
                    </a:lnTo>
                    <a:lnTo>
                      <a:pt x="142" y="386"/>
                    </a:lnTo>
                    <a:lnTo>
                      <a:pt x="142" y="390"/>
                    </a:lnTo>
                    <a:lnTo>
                      <a:pt x="138" y="390"/>
                    </a:lnTo>
                    <a:lnTo>
                      <a:pt x="134" y="394"/>
                    </a:lnTo>
                    <a:lnTo>
                      <a:pt x="130" y="390"/>
                    </a:lnTo>
                    <a:lnTo>
                      <a:pt x="130" y="386"/>
                    </a:lnTo>
                    <a:lnTo>
                      <a:pt x="126" y="386"/>
                    </a:lnTo>
                    <a:lnTo>
                      <a:pt x="122" y="386"/>
                    </a:lnTo>
                    <a:lnTo>
                      <a:pt x="120" y="390"/>
                    </a:lnTo>
                    <a:lnTo>
                      <a:pt x="122" y="390"/>
                    </a:lnTo>
                    <a:lnTo>
                      <a:pt x="122" y="394"/>
                    </a:lnTo>
                    <a:lnTo>
                      <a:pt x="126" y="394"/>
                    </a:lnTo>
                    <a:lnTo>
                      <a:pt x="130" y="394"/>
                    </a:lnTo>
                    <a:lnTo>
                      <a:pt x="130" y="398"/>
                    </a:lnTo>
                    <a:lnTo>
                      <a:pt x="126" y="398"/>
                    </a:lnTo>
                    <a:lnTo>
                      <a:pt x="122" y="398"/>
                    </a:lnTo>
                    <a:lnTo>
                      <a:pt x="122" y="402"/>
                    </a:lnTo>
                    <a:lnTo>
                      <a:pt x="120" y="402"/>
                    </a:lnTo>
                    <a:lnTo>
                      <a:pt x="120" y="406"/>
                    </a:lnTo>
                    <a:lnTo>
                      <a:pt x="116" y="406"/>
                    </a:lnTo>
                    <a:lnTo>
                      <a:pt x="116" y="410"/>
                    </a:lnTo>
                    <a:lnTo>
                      <a:pt x="116" y="414"/>
                    </a:lnTo>
                    <a:lnTo>
                      <a:pt x="120" y="414"/>
                    </a:lnTo>
                    <a:lnTo>
                      <a:pt x="116" y="416"/>
                    </a:lnTo>
                    <a:lnTo>
                      <a:pt x="116" y="420"/>
                    </a:lnTo>
                    <a:lnTo>
                      <a:pt x="116" y="424"/>
                    </a:lnTo>
                    <a:lnTo>
                      <a:pt x="112" y="428"/>
                    </a:lnTo>
                    <a:lnTo>
                      <a:pt x="112" y="432"/>
                    </a:lnTo>
                    <a:lnTo>
                      <a:pt x="112" y="436"/>
                    </a:lnTo>
                    <a:lnTo>
                      <a:pt x="108" y="436"/>
                    </a:lnTo>
                    <a:lnTo>
                      <a:pt x="106" y="436"/>
                    </a:lnTo>
                    <a:lnTo>
                      <a:pt x="102" y="436"/>
                    </a:lnTo>
                    <a:lnTo>
                      <a:pt x="102" y="440"/>
                    </a:lnTo>
                    <a:lnTo>
                      <a:pt x="98" y="440"/>
                    </a:lnTo>
                    <a:lnTo>
                      <a:pt x="94" y="440"/>
                    </a:lnTo>
                    <a:lnTo>
                      <a:pt x="94" y="442"/>
                    </a:lnTo>
                    <a:lnTo>
                      <a:pt x="90" y="442"/>
                    </a:lnTo>
                    <a:lnTo>
                      <a:pt x="90" y="446"/>
                    </a:lnTo>
                    <a:lnTo>
                      <a:pt x="86" y="446"/>
                    </a:lnTo>
                    <a:lnTo>
                      <a:pt x="86" y="450"/>
                    </a:lnTo>
                    <a:lnTo>
                      <a:pt x="86" y="454"/>
                    </a:lnTo>
                    <a:lnTo>
                      <a:pt x="82" y="458"/>
                    </a:lnTo>
                    <a:lnTo>
                      <a:pt x="86" y="462"/>
                    </a:lnTo>
                    <a:lnTo>
                      <a:pt x="86" y="466"/>
                    </a:lnTo>
                    <a:lnTo>
                      <a:pt x="86" y="470"/>
                    </a:lnTo>
                    <a:lnTo>
                      <a:pt x="90" y="470"/>
                    </a:lnTo>
                    <a:lnTo>
                      <a:pt x="94" y="472"/>
                    </a:lnTo>
                    <a:lnTo>
                      <a:pt x="94" y="476"/>
                    </a:lnTo>
                    <a:lnTo>
                      <a:pt x="98" y="476"/>
                    </a:lnTo>
                    <a:lnTo>
                      <a:pt x="102" y="476"/>
                    </a:lnTo>
                    <a:lnTo>
                      <a:pt x="106" y="476"/>
                    </a:lnTo>
                    <a:lnTo>
                      <a:pt x="108" y="476"/>
                    </a:lnTo>
                    <a:lnTo>
                      <a:pt x="108" y="480"/>
                    </a:lnTo>
                    <a:lnTo>
                      <a:pt x="112" y="484"/>
                    </a:lnTo>
                    <a:lnTo>
                      <a:pt x="108" y="488"/>
                    </a:lnTo>
                    <a:lnTo>
                      <a:pt x="108" y="490"/>
                    </a:lnTo>
                    <a:lnTo>
                      <a:pt x="106" y="490"/>
                    </a:lnTo>
                    <a:lnTo>
                      <a:pt x="108" y="490"/>
                    </a:lnTo>
                    <a:lnTo>
                      <a:pt x="108" y="494"/>
                    </a:lnTo>
                    <a:lnTo>
                      <a:pt x="108" y="498"/>
                    </a:lnTo>
                    <a:lnTo>
                      <a:pt x="106" y="498"/>
                    </a:lnTo>
                    <a:lnTo>
                      <a:pt x="102" y="502"/>
                    </a:lnTo>
                    <a:lnTo>
                      <a:pt x="98" y="502"/>
                    </a:lnTo>
                    <a:lnTo>
                      <a:pt x="98" y="506"/>
                    </a:lnTo>
                    <a:lnTo>
                      <a:pt x="94" y="506"/>
                    </a:lnTo>
                    <a:lnTo>
                      <a:pt x="94" y="510"/>
                    </a:lnTo>
                    <a:lnTo>
                      <a:pt x="90" y="510"/>
                    </a:lnTo>
                    <a:lnTo>
                      <a:pt x="90" y="512"/>
                    </a:lnTo>
                    <a:lnTo>
                      <a:pt x="86" y="512"/>
                    </a:lnTo>
                    <a:lnTo>
                      <a:pt x="86" y="516"/>
                    </a:lnTo>
                    <a:lnTo>
                      <a:pt x="82" y="516"/>
                    </a:lnTo>
                    <a:lnTo>
                      <a:pt x="82" y="520"/>
                    </a:lnTo>
                    <a:lnTo>
                      <a:pt x="82" y="524"/>
                    </a:lnTo>
                    <a:lnTo>
                      <a:pt x="82" y="520"/>
                    </a:lnTo>
                    <a:lnTo>
                      <a:pt x="82" y="524"/>
                    </a:lnTo>
                    <a:lnTo>
                      <a:pt x="82" y="528"/>
                    </a:lnTo>
                    <a:lnTo>
                      <a:pt x="82" y="532"/>
                    </a:lnTo>
                    <a:lnTo>
                      <a:pt x="82" y="536"/>
                    </a:lnTo>
                    <a:lnTo>
                      <a:pt x="80" y="536"/>
                    </a:lnTo>
                    <a:lnTo>
                      <a:pt x="80" y="540"/>
                    </a:lnTo>
                    <a:lnTo>
                      <a:pt x="76" y="540"/>
                    </a:lnTo>
                    <a:lnTo>
                      <a:pt x="72" y="540"/>
                    </a:lnTo>
                    <a:lnTo>
                      <a:pt x="72" y="536"/>
                    </a:lnTo>
                    <a:lnTo>
                      <a:pt x="68" y="536"/>
                    </a:lnTo>
                    <a:lnTo>
                      <a:pt x="64" y="536"/>
                    </a:lnTo>
                    <a:lnTo>
                      <a:pt x="68" y="536"/>
                    </a:lnTo>
                    <a:lnTo>
                      <a:pt x="72" y="536"/>
                    </a:lnTo>
                    <a:lnTo>
                      <a:pt x="72" y="540"/>
                    </a:lnTo>
                    <a:lnTo>
                      <a:pt x="76" y="540"/>
                    </a:lnTo>
                    <a:lnTo>
                      <a:pt x="72" y="540"/>
                    </a:lnTo>
                    <a:lnTo>
                      <a:pt x="72" y="542"/>
                    </a:lnTo>
                    <a:lnTo>
                      <a:pt x="68" y="542"/>
                    </a:lnTo>
                    <a:lnTo>
                      <a:pt x="64" y="542"/>
                    </a:lnTo>
                    <a:lnTo>
                      <a:pt x="64" y="546"/>
                    </a:lnTo>
                    <a:lnTo>
                      <a:pt x="64" y="550"/>
                    </a:lnTo>
                    <a:lnTo>
                      <a:pt x="64" y="554"/>
                    </a:lnTo>
                    <a:lnTo>
                      <a:pt x="60" y="558"/>
                    </a:lnTo>
                    <a:lnTo>
                      <a:pt x="64" y="558"/>
                    </a:lnTo>
                    <a:lnTo>
                      <a:pt x="64" y="562"/>
                    </a:lnTo>
                    <a:lnTo>
                      <a:pt x="64" y="566"/>
                    </a:lnTo>
                    <a:lnTo>
                      <a:pt x="64" y="568"/>
                    </a:lnTo>
                    <a:lnTo>
                      <a:pt x="60" y="568"/>
                    </a:lnTo>
                    <a:lnTo>
                      <a:pt x="56" y="568"/>
                    </a:lnTo>
                    <a:lnTo>
                      <a:pt x="60" y="568"/>
                    </a:lnTo>
                    <a:lnTo>
                      <a:pt x="64" y="568"/>
                    </a:lnTo>
                    <a:lnTo>
                      <a:pt x="64" y="572"/>
                    </a:lnTo>
                    <a:lnTo>
                      <a:pt x="68" y="572"/>
                    </a:lnTo>
                    <a:lnTo>
                      <a:pt x="68" y="576"/>
                    </a:lnTo>
                    <a:lnTo>
                      <a:pt x="68" y="580"/>
                    </a:lnTo>
                    <a:lnTo>
                      <a:pt x="72" y="580"/>
                    </a:lnTo>
                    <a:lnTo>
                      <a:pt x="72" y="584"/>
                    </a:lnTo>
                    <a:lnTo>
                      <a:pt x="72" y="588"/>
                    </a:lnTo>
                    <a:lnTo>
                      <a:pt x="72" y="584"/>
                    </a:lnTo>
                    <a:lnTo>
                      <a:pt x="68" y="584"/>
                    </a:lnTo>
                    <a:lnTo>
                      <a:pt x="64" y="584"/>
                    </a:lnTo>
                    <a:lnTo>
                      <a:pt x="60" y="580"/>
                    </a:lnTo>
                    <a:lnTo>
                      <a:pt x="56" y="580"/>
                    </a:lnTo>
                    <a:lnTo>
                      <a:pt x="54" y="580"/>
                    </a:lnTo>
                    <a:lnTo>
                      <a:pt x="50" y="580"/>
                    </a:lnTo>
                    <a:lnTo>
                      <a:pt x="46" y="580"/>
                    </a:lnTo>
                    <a:lnTo>
                      <a:pt x="42" y="580"/>
                    </a:lnTo>
                    <a:lnTo>
                      <a:pt x="34" y="580"/>
                    </a:lnTo>
                    <a:lnTo>
                      <a:pt x="28" y="580"/>
                    </a:lnTo>
                    <a:lnTo>
                      <a:pt x="24" y="576"/>
                    </a:lnTo>
                    <a:lnTo>
                      <a:pt x="20" y="572"/>
                    </a:lnTo>
                    <a:lnTo>
                      <a:pt x="16" y="568"/>
                    </a:lnTo>
                    <a:lnTo>
                      <a:pt x="20" y="566"/>
                    </a:lnTo>
                    <a:lnTo>
                      <a:pt x="20" y="562"/>
                    </a:lnTo>
                    <a:lnTo>
                      <a:pt x="16" y="562"/>
                    </a:lnTo>
                    <a:lnTo>
                      <a:pt x="16" y="558"/>
                    </a:lnTo>
                    <a:lnTo>
                      <a:pt x="20" y="558"/>
                    </a:lnTo>
                    <a:lnTo>
                      <a:pt x="20" y="554"/>
                    </a:lnTo>
                    <a:lnTo>
                      <a:pt x="16" y="550"/>
                    </a:lnTo>
                    <a:lnTo>
                      <a:pt x="20" y="550"/>
                    </a:lnTo>
                    <a:lnTo>
                      <a:pt x="16" y="550"/>
                    </a:lnTo>
                    <a:lnTo>
                      <a:pt x="12" y="550"/>
                    </a:lnTo>
                    <a:lnTo>
                      <a:pt x="8" y="550"/>
                    </a:lnTo>
                    <a:lnTo>
                      <a:pt x="8" y="554"/>
                    </a:lnTo>
                    <a:lnTo>
                      <a:pt x="4" y="554"/>
                    </a:lnTo>
                    <a:lnTo>
                      <a:pt x="4" y="550"/>
                    </a:lnTo>
                    <a:lnTo>
                      <a:pt x="4" y="546"/>
                    </a:lnTo>
                    <a:lnTo>
                      <a:pt x="4" y="542"/>
                    </a:lnTo>
                    <a:lnTo>
                      <a:pt x="0" y="540"/>
                    </a:lnTo>
                    <a:lnTo>
                      <a:pt x="0" y="536"/>
                    </a:lnTo>
                    <a:lnTo>
                      <a:pt x="0" y="532"/>
                    </a:lnTo>
                    <a:lnTo>
                      <a:pt x="0" y="528"/>
                    </a:lnTo>
                    <a:lnTo>
                      <a:pt x="0" y="524"/>
                    </a:lnTo>
                    <a:lnTo>
                      <a:pt x="0" y="520"/>
                    </a:lnTo>
                    <a:lnTo>
                      <a:pt x="4" y="520"/>
                    </a:lnTo>
                    <a:lnTo>
                      <a:pt x="8" y="520"/>
                    </a:lnTo>
                    <a:lnTo>
                      <a:pt x="4" y="520"/>
                    </a:lnTo>
                    <a:lnTo>
                      <a:pt x="8" y="516"/>
                    </a:lnTo>
                    <a:lnTo>
                      <a:pt x="8" y="512"/>
                    </a:lnTo>
                    <a:lnTo>
                      <a:pt x="12" y="512"/>
                    </a:lnTo>
                    <a:lnTo>
                      <a:pt x="16" y="512"/>
                    </a:lnTo>
                    <a:lnTo>
                      <a:pt x="16" y="510"/>
                    </a:lnTo>
                    <a:lnTo>
                      <a:pt x="16" y="506"/>
                    </a:lnTo>
                    <a:lnTo>
                      <a:pt x="12" y="506"/>
                    </a:lnTo>
                    <a:lnTo>
                      <a:pt x="16" y="506"/>
                    </a:lnTo>
                    <a:lnTo>
                      <a:pt x="16" y="502"/>
                    </a:lnTo>
                    <a:lnTo>
                      <a:pt x="20" y="502"/>
                    </a:lnTo>
                    <a:lnTo>
                      <a:pt x="20" y="498"/>
                    </a:lnTo>
                    <a:lnTo>
                      <a:pt x="16" y="494"/>
                    </a:lnTo>
                    <a:lnTo>
                      <a:pt x="16" y="490"/>
                    </a:lnTo>
                    <a:lnTo>
                      <a:pt x="16" y="488"/>
                    </a:lnTo>
                    <a:lnTo>
                      <a:pt x="20" y="488"/>
                    </a:lnTo>
                    <a:lnTo>
                      <a:pt x="16" y="484"/>
                    </a:lnTo>
                    <a:lnTo>
                      <a:pt x="20" y="484"/>
                    </a:lnTo>
                    <a:lnTo>
                      <a:pt x="24" y="480"/>
                    </a:lnTo>
                    <a:lnTo>
                      <a:pt x="24" y="476"/>
                    </a:lnTo>
                    <a:lnTo>
                      <a:pt x="24" y="472"/>
                    </a:lnTo>
                    <a:lnTo>
                      <a:pt x="28" y="470"/>
                    </a:lnTo>
                    <a:lnTo>
                      <a:pt x="28" y="466"/>
                    </a:lnTo>
                    <a:lnTo>
                      <a:pt x="28" y="462"/>
                    </a:lnTo>
                    <a:lnTo>
                      <a:pt x="28" y="458"/>
                    </a:lnTo>
                    <a:lnTo>
                      <a:pt x="24" y="458"/>
                    </a:lnTo>
                    <a:lnTo>
                      <a:pt x="28" y="458"/>
                    </a:lnTo>
                    <a:lnTo>
                      <a:pt x="28" y="454"/>
                    </a:lnTo>
                    <a:lnTo>
                      <a:pt x="28" y="450"/>
                    </a:lnTo>
                    <a:lnTo>
                      <a:pt x="28" y="446"/>
                    </a:lnTo>
                    <a:lnTo>
                      <a:pt x="30" y="442"/>
                    </a:lnTo>
                    <a:lnTo>
                      <a:pt x="30" y="440"/>
                    </a:lnTo>
                    <a:lnTo>
                      <a:pt x="30" y="436"/>
                    </a:lnTo>
                    <a:lnTo>
                      <a:pt x="28" y="436"/>
                    </a:lnTo>
                    <a:lnTo>
                      <a:pt x="24" y="436"/>
                    </a:lnTo>
                    <a:lnTo>
                      <a:pt x="24" y="432"/>
                    </a:lnTo>
                    <a:lnTo>
                      <a:pt x="20" y="432"/>
                    </a:lnTo>
                    <a:lnTo>
                      <a:pt x="24" y="432"/>
                    </a:lnTo>
                    <a:lnTo>
                      <a:pt x="28" y="432"/>
                    </a:lnTo>
                    <a:lnTo>
                      <a:pt x="30" y="432"/>
                    </a:lnTo>
                    <a:lnTo>
                      <a:pt x="34" y="432"/>
                    </a:lnTo>
                    <a:lnTo>
                      <a:pt x="34" y="428"/>
                    </a:lnTo>
                    <a:lnTo>
                      <a:pt x="34" y="424"/>
                    </a:lnTo>
                    <a:lnTo>
                      <a:pt x="30" y="424"/>
                    </a:lnTo>
                    <a:lnTo>
                      <a:pt x="28" y="424"/>
                    </a:lnTo>
                    <a:lnTo>
                      <a:pt x="24" y="424"/>
                    </a:lnTo>
                    <a:lnTo>
                      <a:pt x="24" y="420"/>
                    </a:lnTo>
                    <a:lnTo>
                      <a:pt x="28" y="420"/>
                    </a:lnTo>
                    <a:lnTo>
                      <a:pt x="24" y="416"/>
                    </a:lnTo>
                    <a:lnTo>
                      <a:pt x="28" y="416"/>
                    </a:lnTo>
                    <a:lnTo>
                      <a:pt x="28" y="414"/>
                    </a:lnTo>
                    <a:lnTo>
                      <a:pt x="28" y="410"/>
                    </a:lnTo>
                    <a:lnTo>
                      <a:pt x="28" y="406"/>
                    </a:lnTo>
                    <a:lnTo>
                      <a:pt x="24" y="406"/>
                    </a:lnTo>
                    <a:lnTo>
                      <a:pt x="24" y="402"/>
                    </a:lnTo>
                    <a:lnTo>
                      <a:pt x="28" y="402"/>
                    </a:lnTo>
                    <a:lnTo>
                      <a:pt x="28" y="398"/>
                    </a:lnTo>
                    <a:lnTo>
                      <a:pt x="24" y="398"/>
                    </a:lnTo>
                    <a:lnTo>
                      <a:pt x="20" y="398"/>
                    </a:lnTo>
                    <a:lnTo>
                      <a:pt x="20" y="394"/>
                    </a:lnTo>
                    <a:lnTo>
                      <a:pt x="20" y="390"/>
                    </a:lnTo>
                    <a:lnTo>
                      <a:pt x="20" y="386"/>
                    </a:lnTo>
                    <a:lnTo>
                      <a:pt x="24" y="384"/>
                    </a:lnTo>
                    <a:lnTo>
                      <a:pt x="20" y="384"/>
                    </a:lnTo>
                    <a:lnTo>
                      <a:pt x="24" y="380"/>
                    </a:lnTo>
                    <a:lnTo>
                      <a:pt x="28" y="380"/>
                    </a:lnTo>
                    <a:lnTo>
                      <a:pt x="28" y="376"/>
                    </a:lnTo>
                    <a:lnTo>
                      <a:pt x="28" y="372"/>
                    </a:lnTo>
                    <a:lnTo>
                      <a:pt x="24" y="372"/>
                    </a:lnTo>
                    <a:lnTo>
                      <a:pt x="24" y="368"/>
                    </a:lnTo>
                    <a:lnTo>
                      <a:pt x="24" y="364"/>
                    </a:lnTo>
                    <a:lnTo>
                      <a:pt x="24" y="360"/>
                    </a:lnTo>
                    <a:lnTo>
                      <a:pt x="24" y="358"/>
                    </a:lnTo>
                    <a:lnTo>
                      <a:pt x="24" y="358"/>
                    </a:lnTo>
                    <a:lnTo>
                      <a:pt x="24" y="358"/>
                    </a:lnTo>
                    <a:close/>
                    <a:moveTo>
                      <a:pt x="164" y="324"/>
                    </a:moveTo>
                    <a:lnTo>
                      <a:pt x="160" y="320"/>
                    </a:lnTo>
                    <a:lnTo>
                      <a:pt x="164" y="320"/>
                    </a:lnTo>
                    <a:lnTo>
                      <a:pt x="164" y="324"/>
                    </a:lnTo>
                    <a:lnTo>
                      <a:pt x="164" y="324"/>
                    </a:lnTo>
                    <a:lnTo>
                      <a:pt x="164" y="324"/>
                    </a:lnTo>
                    <a:close/>
                    <a:moveTo>
                      <a:pt x="72" y="592"/>
                    </a:moveTo>
                    <a:lnTo>
                      <a:pt x="72" y="596"/>
                    </a:lnTo>
                    <a:lnTo>
                      <a:pt x="76" y="598"/>
                    </a:lnTo>
                    <a:lnTo>
                      <a:pt x="76" y="602"/>
                    </a:lnTo>
                    <a:lnTo>
                      <a:pt x="76" y="598"/>
                    </a:lnTo>
                    <a:lnTo>
                      <a:pt x="72" y="598"/>
                    </a:lnTo>
                    <a:lnTo>
                      <a:pt x="72" y="602"/>
                    </a:lnTo>
                    <a:lnTo>
                      <a:pt x="72" y="606"/>
                    </a:lnTo>
                    <a:lnTo>
                      <a:pt x="76" y="606"/>
                    </a:lnTo>
                    <a:lnTo>
                      <a:pt x="80" y="606"/>
                    </a:lnTo>
                    <a:lnTo>
                      <a:pt x="80" y="610"/>
                    </a:lnTo>
                    <a:lnTo>
                      <a:pt x="80" y="614"/>
                    </a:lnTo>
                    <a:lnTo>
                      <a:pt x="82" y="614"/>
                    </a:lnTo>
                    <a:lnTo>
                      <a:pt x="82" y="618"/>
                    </a:lnTo>
                    <a:lnTo>
                      <a:pt x="86" y="618"/>
                    </a:lnTo>
                    <a:lnTo>
                      <a:pt x="86" y="622"/>
                    </a:lnTo>
                    <a:lnTo>
                      <a:pt x="90" y="622"/>
                    </a:lnTo>
                    <a:lnTo>
                      <a:pt x="94" y="626"/>
                    </a:lnTo>
                    <a:lnTo>
                      <a:pt x="98" y="626"/>
                    </a:lnTo>
                    <a:lnTo>
                      <a:pt x="98" y="628"/>
                    </a:lnTo>
                    <a:lnTo>
                      <a:pt x="102" y="632"/>
                    </a:lnTo>
                    <a:lnTo>
                      <a:pt x="106" y="632"/>
                    </a:lnTo>
                    <a:lnTo>
                      <a:pt x="108" y="636"/>
                    </a:lnTo>
                    <a:lnTo>
                      <a:pt x="112" y="636"/>
                    </a:lnTo>
                    <a:lnTo>
                      <a:pt x="116" y="636"/>
                    </a:lnTo>
                    <a:lnTo>
                      <a:pt x="120" y="636"/>
                    </a:lnTo>
                    <a:lnTo>
                      <a:pt x="116" y="640"/>
                    </a:lnTo>
                    <a:lnTo>
                      <a:pt x="112" y="640"/>
                    </a:lnTo>
                    <a:lnTo>
                      <a:pt x="108" y="640"/>
                    </a:lnTo>
                    <a:lnTo>
                      <a:pt x="106" y="644"/>
                    </a:lnTo>
                    <a:lnTo>
                      <a:pt x="102" y="644"/>
                    </a:lnTo>
                    <a:lnTo>
                      <a:pt x="98" y="644"/>
                    </a:lnTo>
                    <a:lnTo>
                      <a:pt x="98" y="640"/>
                    </a:lnTo>
                    <a:lnTo>
                      <a:pt x="94" y="640"/>
                    </a:lnTo>
                    <a:lnTo>
                      <a:pt x="90" y="640"/>
                    </a:lnTo>
                    <a:lnTo>
                      <a:pt x="86" y="640"/>
                    </a:lnTo>
                    <a:lnTo>
                      <a:pt x="82" y="640"/>
                    </a:lnTo>
                    <a:lnTo>
                      <a:pt x="80" y="640"/>
                    </a:lnTo>
                    <a:lnTo>
                      <a:pt x="76" y="640"/>
                    </a:lnTo>
                    <a:lnTo>
                      <a:pt x="72" y="640"/>
                    </a:lnTo>
                    <a:lnTo>
                      <a:pt x="72" y="632"/>
                    </a:lnTo>
                    <a:lnTo>
                      <a:pt x="72" y="628"/>
                    </a:lnTo>
                    <a:lnTo>
                      <a:pt x="72" y="622"/>
                    </a:lnTo>
                    <a:lnTo>
                      <a:pt x="72" y="618"/>
                    </a:lnTo>
                    <a:lnTo>
                      <a:pt x="72" y="610"/>
                    </a:lnTo>
                    <a:lnTo>
                      <a:pt x="72" y="606"/>
                    </a:lnTo>
                    <a:lnTo>
                      <a:pt x="72" y="602"/>
                    </a:lnTo>
                    <a:lnTo>
                      <a:pt x="72" y="596"/>
                    </a:lnTo>
                    <a:lnTo>
                      <a:pt x="72" y="592"/>
                    </a:lnTo>
                    <a:lnTo>
                      <a:pt x="72" y="592"/>
                    </a:lnTo>
                    <a:lnTo>
                      <a:pt x="72" y="592"/>
                    </a:lnTo>
                    <a:close/>
                    <a:moveTo>
                      <a:pt x="126" y="640"/>
                    </a:moveTo>
                    <a:lnTo>
                      <a:pt x="122" y="640"/>
                    </a:lnTo>
                    <a:lnTo>
                      <a:pt x="126" y="636"/>
                    </a:lnTo>
                    <a:lnTo>
                      <a:pt x="126" y="640"/>
                    </a:lnTo>
                    <a:lnTo>
                      <a:pt x="126" y="636"/>
                    </a:lnTo>
                    <a:lnTo>
                      <a:pt x="130" y="636"/>
                    </a:lnTo>
                    <a:lnTo>
                      <a:pt x="134" y="636"/>
                    </a:lnTo>
                    <a:lnTo>
                      <a:pt x="138" y="636"/>
                    </a:lnTo>
                    <a:lnTo>
                      <a:pt x="138" y="640"/>
                    </a:lnTo>
                    <a:lnTo>
                      <a:pt x="134" y="640"/>
                    </a:lnTo>
                    <a:lnTo>
                      <a:pt x="134" y="636"/>
                    </a:lnTo>
                    <a:lnTo>
                      <a:pt x="134" y="640"/>
                    </a:lnTo>
                    <a:lnTo>
                      <a:pt x="130" y="640"/>
                    </a:lnTo>
                    <a:lnTo>
                      <a:pt x="126" y="640"/>
                    </a:lnTo>
                    <a:lnTo>
                      <a:pt x="126" y="640"/>
                    </a:lnTo>
                    <a:lnTo>
                      <a:pt x="126" y="64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2" name="Freeform 179">
                <a:extLst>
                  <a:ext uri="{FF2B5EF4-FFF2-40B4-BE49-F238E27FC236}">
                    <a16:creationId xmlns:a16="http://schemas.microsoft.com/office/drawing/2014/main" id="{6CFCB631-6CDF-410E-A38A-D65B86A3782E}"/>
                  </a:ext>
                </a:extLst>
              </p:cNvPr>
              <p:cNvSpPr>
                <a:spLocks/>
              </p:cNvSpPr>
              <p:nvPr/>
            </p:nvSpPr>
            <p:spPr bwMode="auto">
              <a:xfrm>
                <a:off x="2640127" y="10315145"/>
                <a:ext cx="299724" cy="404279"/>
              </a:xfrm>
              <a:custGeom>
                <a:avLst/>
                <a:gdLst>
                  <a:gd name="T0" fmla="*/ 104 w 172"/>
                  <a:gd name="T1" fmla="*/ 198 h 232"/>
                  <a:gd name="T2" fmla="*/ 96 w 172"/>
                  <a:gd name="T3" fmla="*/ 216 h 232"/>
                  <a:gd name="T4" fmla="*/ 90 w 172"/>
                  <a:gd name="T5" fmla="*/ 216 h 232"/>
                  <a:gd name="T6" fmla="*/ 78 w 172"/>
                  <a:gd name="T7" fmla="*/ 220 h 232"/>
                  <a:gd name="T8" fmla="*/ 74 w 172"/>
                  <a:gd name="T9" fmla="*/ 228 h 232"/>
                  <a:gd name="T10" fmla="*/ 70 w 172"/>
                  <a:gd name="T11" fmla="*/ 216 h 232"/>
                  <a:gd name="T12" fmla="*/ 52 w 172"/>
                  <a:gd name="T13" fmla="*/ 216 h 232"/>
                  <a:gd name="T14" fmla="*/ 50 w 172"/>
                  <a:gd name="T15" fmla="*/ 212 h 232"/>
                  <a:gd name="T16" fmla="*/ 42 w 172"/>
                  <a:gd name="T17" fmla="*/ 220 h 232"/>
                  <a:gd name="T18" fmla="*/ 34 w 172"/>
                  <a:gd name="T19" fmla="*/ 228 h 232"/>
                  <a:gd name="T20" fmla="*/ 26 w 172"/>
                  <a:gd name="T21" fmla="*/ 224 h 232"/>
                  <a:gd name="T22" fmla="*/ 24 w 172"/>
                  <a:gd name="T23" fmla="*/ 212 h 232"/>
                  <a:gd name="T24" fmla="*/ 16 w 172"/>
                  <a:gd name="T25" fmla="*/ 194 h 232"/>
                  <a:gd name="T26" fmla="*/ 12 w 172"/>
                  <a:gd name="T27" fmla="*/ 190 h 232"/>
                  <a:gd name="T28" fmla="*/ 16 w 172"/>
                  <a:gd name="T29" fmla="*/ 180 h 232"/>
                  <a:gd name="T30" fmla="*/ 16 w 172"/>
                  <a:gd name="T31" fmla="*/ 168 h 232"/>
                  <a:gd name="T32" fmla="*/ 8 w 172"/>
                  <a:gd name="T33" fmla="*/ 156 h 232"/>
                  <a:gd name="T34" fmla="*/ 4 w 172"/>
                  <a:gd name="T35" fmla="*/ 146 h 232"/>
                  <a:gd name="T36" fmla="*/ 0 w 172"/>
                  <a:gd name="T37" fmla="*/ 134 h 232"/>
                  <a:gd name="T38" fmla="*/ 4 w 172"/>
                  <a:gd name="T39" fmla="*/ 124 h 232"/>
                  <a:gd name="T40" fmla="*/ 12 w 172"/>
                  <a:gd name="T41" fmla="*/ 116 h 232"/>
                  <a:gd name="T42" fmla="*/ 4 w 172"/>
                  <a:gd name="T43" fmla="*/ 100 h 232"/>
                  <a:gd name="T44" fmla="*/ 4 w 172"/>
                  <a:gd name="T45" fmla="*/ 94 h 232"/>
                  <a:gd name="T46" fmla="*/ 8 w 172"/>
                  <a:gd name="T47" fmla="*/ 78 h 232"/>
                  <a:gd name="T48" fmla="*/ 8 w 172"/>
                  <a:gd name="T49" fmla="*/ 72 h 232"/>
                  <a:gd name="T50" fmla="*/ 8 w 172"/>
                  <a:gd name="T51" fmla="*/ 56 h 232"/>
                  <a:gd name="T52" fmla="*/ 12 w 172"/>
                  <a:gd name="T53" fmla="*/ 46 h 232"/>
                  <a:gd name="T54" fmla="*/ 4 w 172"/>
                  <a:gd name="T55" fmla="*/ 34 h 232"/>
                  <a:gd name="T56" fmla="*/ 4 w 172"/>
                  <a:gd name="T57" fmla="*/ 22 h 232"/>
                  <a:gd name="T58" fmla="*/ 16 w 172"/>
                  <a:gd name="T59" fmla="*/ 26 h 232"/>
                  <a:gd name="T60" fmla="*/ 24 w 172"/>
                  <a:gd name="T61" fmla="*/ 18 h 232"/>
                  <a:gd name="T62" fmla="*/ 26 w 172"/>
                  <a:gd name="T63" fmla="*/ 16 h 232"/>
                  <a:gd name="T64" fmla="*/ 38 w 172"/>
                  <a:gd name="T65" fmla="*/ 12 h 232"/>
                  <a:gd name="T66" fmla="*/ 50 w 172"/>
                  <a:gd name="T67" fmla="*/ 0 h 232"/>
                  <a:gd name="T68" fmla="*/ 56 w 172"/>
                  <a:gd name="T69" fmla="*/ 0 h 232"/>
                  <a:gd name="T70" fmla="*/ 60 w 172"/>
                  <a:gd name="T71" fmla="*/ 12 h 232"/>
                  <a:gd name="T72" fmla="*/ 60 w 172"/>
                  <a:gd name="T73" fmla="*/ 26 h 232"/>
                  <a:gd name="T74" fmla="*/ 64 w 172"/>
                  <a:gd name="T75" fmla="*/ 34 h 232"/>
                  <a:gd name="T76" fmla="*/ 70 w 172"/>
                  <a:gd name="T77" fmla="*/ 46 h 232"/>
                  <a:gd name="T78" fmla="*/ 86 w 172"/>
                  <a:gd name="T79" fmla="*/ 48 h 232"/>
                  <a:gd name="T80" fmla="*/ 94 w 172"/>
                  <a:gd name="T81" fmla="*/ 56 h 232"/>
                  <a:gd name="T82" fmla="*/ 104 w 172"/>
                  <a:gd name="T83" fmla="*/ 64 h 232"/>
                  <a:gd name="T84" fmla="*/ 116 w 172"/>
                  <a:gd name="T85" fmla="*/ 68 h 232"/>
                  <a:gd name="T86" fmla="*/ 130 w 172"/>
                  <a:gd name="T87" fmla="*/ 72 h 232"/>
                  <a:gd name="T88" fmla="*/ 130 w 172"/>
                  <a:gd name="T89" fmla="*/ 82 h 232"/>
                  <a:gd name="T90" fmla="*/ 126 w 172"/>
                  <a:gd name="T91" fmla="*/ 94 h 232"/>
                  <a:gd name="T92" fmla="*/ 134 w 172"/>
                  <a:gd name="T93" fmla="*/ 116 h 232"/>
                  <a:gd name="T94" fmla="*/ 160 w 172"/>
                  <a:gd name="T95" fmla="*/ 116 h 232"/>
                  <a:gd name="T96" fmla="*/ 156 w 172"/>
                  <a:gd name="T97" fmla="*/ 128 h 232"/>
                  <a:gd name="T98" fmla="*/ 164 w 172"/>
                  <a:gd name="T99" fmla="*/ 134 h 232"/>
                  <a:gd name="T100" fmla="*/ 172 w 172"/>
                  <a:gd name="T101" fmla="*/ 150 h 232"/>
                  <a:gd name="T102" fmla="*/ 164 w 172"/>
                  <a:gd name="T103" fmla="*/ 164 h 232"/>
                  <a:gd name="T104" fmla="*/ 164 w 172"/>
                  <a:gd name="T105" fmla="*/ 176 h 232"/>
                  <a:gd name="T106" fmla="*/ 160 w 172"/>
                  <a:gd name="T107" fmla="*/ 176 h 232"/>
                  <a:gd name="T108" fmla="*/ 142 w 172"/>
                  <a:gd name="T109" fmla="*/ 168 h 232"/>
                  <a:gd name="T110" fmla="*/ 126 w 172"/>
                  <a:gd name="T111" fmla="*/ 172 h 232"/>
                  <a:gd name="T112" fmla="*/ 112 w 172"/>
                  <a:gd name="T113" fmla="*/ 176 h 232"/>
                  <a:gd name="T114" fmla="*/ 104 w 172"/>
                  <a:gd name="T115"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32">
                    <a:moveTo>
                      <a:pt x="104" y="186"/>
                    </a:moveTo>
                    <a:lnTo>
                      <a:pt x="104" y="190"/>
                    </a:lnTo>
                    <a:lnTo>
                      <a:pt x="104" y="194"/>
                    </a:lnTo>
                    <a:lnTo>
                      <a:pt x="104" y="198"/>
                    </a:lnTo>
                    <a:lnTo>
                      <a:pt x="100" y="206"/>
                    </a:lnTo>
                    <a:lnTo>
                      <a:pt x="100" y="210"/>
                    </a:lnTo>
                    <a:lnTo>
                      <a:pt x="100" y="212"/>
                    </a:lnTo>
                    <a:lnTo>
                      <a:pt x="96" y="216"/>
                    </a:lnTo>
                    <a:lnTo>
                      <a:pt x="96" y="220"/>
                    </a:lnTo>
                    <a:lnTo>
                      <a:pt x="96" y="216"/>
                    </a:lnTo>
                    <a:lnTo>
                      <a:pt x="94" y="216"/>
                    </a:lnTo>
                    <a:lnTo>
                      <a:pt x="90" y="216"/>
                    </a:lnTo>
                    <a:lnTo>
                      <a:pt x="86" y="216"/>
                    </a:lnTo>
                    <a:lnTo>
                      <a:pt x="82" y="216"/>
                    </a:lnTo>
                    <a:lnTo>
                      <a:pt x="78" y="216"/>
                    </a:lnTo>
                    <a:lnTo>
                      <a:pt x="78" y="220"/>
                    </a:lnTo>
                    <a:lnTo>
                      <a:pt x="74" y="224"/>
                    </a:lnTo>
                    <a:lnTo>
                      <a:pt x="74" y="228"/>
                    </a:lnTo>
                    <a:lnTo>
                      <a:pt x="74" y="232"/>
                    </a:lnTo>
                    <a:lnTo>
                      <a:pt x="74" y="228"/>
                    </a:lnTo>
                    <a:lnTo>
                      <a:pt x="70" y="228"/>
                    </a:lnTo>
                    <a:lnTo>
                      <a:pt x="70" y="224"/>
                    </a:lnTo>
                    <a:lnTo>
                      <a:pt x="70" y="220"/>
                    </a:lnTo>
                    <a:lnTo>
                      <a:pt x="70" y="216"/>
                    </a:lnTo>
                    <a:lnTo>
                      <a:pt x="66" y="216"/>
                    </a:lnTo>
                    <a:lnTo>
                      <a:pt x="64" y="216"/>
                    </a:lnTo>
                    <a:lnTo>
                      <a:pt x="56" y="216"/>
                    </a:lnTo>
                    <a:lnTo>
                      <a:pt x="52" y="216"/>
                    </a:lnTo>
                    <a:lnTo>
                      <a:pt x="52" y="212"/>
                    </a:lnTo>
                    <a:lnTo>
                      <a:pt x="50" y="212"/>
                    </a:lnTo>
                    <a:lnTo>
                      <a:pt x="50" y="210"/>
                    </a:lnTo>
                    <a:lnTo>
                      <a:pt x="50" y="212"/>
                    </a:lnTo>
                    <a:lnTo>
                      <a:pt x="46" y="212"/>
                    </a:lnTo>
                    <a:lnTo>
                      <a:pt x="46" y="216"/>
                    </a:lnTo>
                    <a:lnTo>
                      <a:pt x="42" y="216"/>
                    </a:lnTo>
                    <a:lnTo>
                      <a:pt x="42" y="220"/>
                    </a:lnTo>
                    <a:lnTo>
                      <a:pt x="42" y="224"/>
                    </a:lnTo>
                    <a:lnTo>
                      <a:pt x="38" y="224"/>
                    </a:lnTo>
                    <a:lnTo>
                      <a:pt x="38" y="228"/>
                    </a:lnTo>
                    <a:lnTo>
                      <a:pt x="34" y="228"/>
                    </a:lnTo>
                    <a:lnTo>
                      <a:pt x="30" y="232"/>
                    </a:lnTo>
                    <a:lnTo>
                      <a:pt x="26" y="232"/>
                    </a:lnTo>
                    <a:lnTo>
                      <a:pt x="24" y="228"/>
                    </a:lnTo>
                    <a:lnTo>
                      <a:pt x="26" y="224"/>
                    </a:lnTo>
                    <a:lnTo>
                      <a:pt x="24" y="224"/>
                    </a:lnTo>
                    <a:lnTo>
                      <a:pt x="24" y="220"/>
                    </a:lnTo>
                    <a:lnTo>
                      <a:pt x="24" y="216"/>
                    </a:lnTo>
                    <a:lnTo>
                      <a:pt x="24" y="212"/>
                    </a:lnTo>
                    <a:lnTo>
                      <a:pt x="24" y="210"/>
                    </a:lnTo>
                    <a:lnTo>
                      <a:pt x="20" y="210"/>
                    </a:lnTo>
                    <a:lnTo>
                      <a:pt x="20" y="202"/>
                    </a:lnTo>
                    <a:lnTo>
                      <a:pt x="16" y="194"/>
                    </a:lnTo>
                    <a:lnTo>
                      <a:pt x="16" y="198"/>
                    </a:lnTo>
                    <a:lnTo>
                      <a:pt x="16" y="194"/>
                    </a:lnTo>
                    <a:lnTo>
                      <a:pt x="16" y="190"/>
                    </a:lnTo>
                    <a:lnTo>
                      <a:pt x="12" y="190"/>
                    </a:lnTo>
                    <a:lnTo>
                      <a:pt x="12" y="186"/>
                    </a:lnTo>
                    <a:lnTo>
                      <a:pt x="12" y="184"/>
                    </a:lnTo>
                    <a:lnTo>
                      <a:pt x="12" y="180"/>
                    </a:lnTo>
                    <a:lnTo>
                      <a:pt x="16" y="180"/>
                    </a:lnTo>
                    <a:lnTo>
                      <a:pt x="16" y="176"/>
                    </a:lnTo>
                    <a:lnTo>
                      <a:pt x="12" y="176"/>
                    </a:lnTo>
                    <a:lnTo>
                      <a:pt x="16" y="172"/>
                    </a:lnTo>
                    <a:lnTo>
                      <a:pt x="16" y="168"/>
                    </a:lnTo>
                    <a:lnTo>
                      <a:pt x="12" y="168"/>
                    </a:lnTo>
                    <a:lnTo>
                      <a:pt x="12" y="164"/>
                    </a:lnTo>
                    <a:lnTo>
                      <a:pt x="8" y="160"/>
                    </a:lnTo>
                    <a:lnTo>
                      <a:pt x="8" y="156"/>
                    </a:lnTo>
                    <a:lnTo>
                      <a:pt x="8" y="154"/>
                    </a:lnTo>
                    <a:lnTo>
                      <a:pt x="8" y="150"/>
                    </a:lnTo>
                    <a:lnTo>
                      <a:pt x="8" y="146"/>
                    </a:lnTo>
                    <a:lnTo>
                      <a:pt x="4" y="146"/>
                    </a:lnTo>
                    <a:lnTo>
                      <a:pt x="4" y="142"/>
                    </a:lnTo>
                    <a:lnTo>
                      <a:pt x="4" y="138"/>
                    </a:lnTo>
                    <a:lnTo>
                      <a:pt x="0" y="138"/>
                    </a:lnTo>
                    <a:lnTo>
                      <a:pt x="0" y="134"/>
                    </a:lnTo>
                    <a:lnTo>
                      <a:pt x="0" y="130"/>
                    </a:lnTo>
                    <a:lnTo>
                      <a:pt x="0" y="128"/>
                    </a:lnTo>
                    <a:lnTo>
                      <a:pt x="4" y="128"/>
                    </a:lnTo>
                    <a:lnTo>
                      <a:pt x="4" y="124"/>
                    </a:lnTo>
                    <a:lnTo>
                      <a:pt x="8" y="124"/>
                    </a:lnTo>
                    <a:lnTo>
                      <a:pt x="8" y="120"/>
                    </a:lnTo>
                    <a:lnTo>
                      <a:pt x="8" y="116"/>
                    </a:lnTo>
                    <a:lnTo>
                      <a:pt x="12" y="116"/>
                    </a:lnTo>
                    <a:lnTo>
                      <a:pt x="8" y="112"/>
                    </a:lnTo>
                    <a:lnTo>
                      <a:pt x="4" y="112"/>
                    </a:lnTo>
                    <a:lnTo>
                      <a:pt x="4" y="104"/>
                    </a:lnTo>
                    <a:lnTo>
                      <a:pt x="4" y="100"/>
                    </a:lnTo>
                    <a:lnTo>
                      <a:pt x="4" y="98"/>
                    </a:lnTo>
                    <a:lnTo>
                      <a:pt x="8" y="98"/>
                    </a:lnTo>
                    <a:lnTo>
                      <a:pt x="8" y="94"/>
                    </a:lnTo>
                    <a:lnTo>
                      <a:pt x="4" y="94"/>
                    </a:lnTo>
                    <a:lnTo>
                      <a:pt x="4" y="90"/>
                    </a:lnTo>
                    <a:lnTo>
                      <a:pt x="4" y="86"/>
                    </a:lnTo>
                    <a:lnTo>
                      <a:pt x="8" y="82"/>
                    </a:lnTo>
                    <a:lnTo>
                      <a:pt x="8" y="78"/>
                    </a:lnTo>
                    <a:lnTo>
                      <a:pt x="12" y="78"/>
                    </a:lnTo>
                    <a:lnTo>
                      <a:pt x="12" y="74"/>
                    </a:lnTo>
                    <a:lnTo>
                      <a:pt x="8" y="74"/>
                    </a:lnTo>
                    <a:lnTo>
                      <a:pt x="8" y="72"/>
                    </a:lnTo>
                    <a:lnTo>
                      <a:pt x="8" y="68"/>
                    </a:lnTo>
                    <a:lnTo>
                      <a:pt x="8" y="64"/>
                    </a:lnTo>
                    <a:lnTo>
                      <a:pt x="8" y="60"/>
                    </a:lnTo>
                    <a:lnTo>
                      <a:pt x="8" y="56"/>
                    </a:lnTo>
                    <a:lnTo>
                      <a:pt x="8" y="52"/>
                    </a:lnTo>
                    <a:lnTo>
                      <a:pt x="12" y="52"/>
                    </a:lnTo>
                    <a:lnTo>
                      <a:pt x="12" y="48"/>
                    </a:lnTo>
                    <a:lnTo>
                      <a:pt x="12" y="46"/>
                    </a:lnTo>
                    <a:lnTo>
                      <a:pt x="12" y="42"/>
                    </a:lnTo>
                    <a:lnTo>
                      <a:pt x="8" y="42"/>
                    </a:lnTo>
                    <a:lnTo>
                      <a:pt x="8" y="38"/>
                    </a:lnTo>
                    <a:lnTo>
                      <a:pt x="4" y="34"/>
                    </a:lnTo>
                    <a:lnTo>
                      <a:pt x="4" y="30"/>
                    </a:lnTo>
                    <a:lnTo>
                      <a:pt x="4" y="26"/>
                    </a:lnTo>
                    <a:lnTo>
                      <a:pt x="0" y="22"/>
                    </a:lnTo>
                    <a:lnTo>
                      <a:pt x="4" y="22"/>
                    </a:lnTo>
                    <a:lnTo>
                      <a:pt x="8" y="22"/>
                    </a:lnTo>
                    <a:lnTo>
                      <a:pt x="12" y="22"/>
                    </a:lnTo>
                    <a:lnTo>
                      <a:pt x="12" y="26"/>
                    </a:lnTo>
                    <a:lnTo>
                      <a:pt x="16" y="26"/>
                    </a:lnTo>
                    <a:lnTo>
                      <a:pt x="16" y="22"/>
                    </a:lnTo>
                    <a:lnTo>
                      <a:pt x="20" y="22"/>
                    </a:lnTo>
                    <a:lnTo>
                      <a:pt x="20" y="18"/>
                    </a:lnTo>
                    <a:lnTo>
                      <a:pt x="24" y="18"/>
                    </a:lnTo>
                    <a:lnTo>
                      <a:pt x="24" y="16"/>
                    </a:lnTo>
                    <a:lnTo>
                      <a:pt x="26" y="16"/>
                    </a:lnTo>
                    <a:lnTo>
                      <a:pt x="26" y="18"/>
                    </a:lnTo>
                    <a:lnTo>
                      <a:pt x="26" y="16"/>
                    </a:lnTo>
                    <a:lnTo>
                      <a:pt x="30" y="16"/>
                    </a:lnTo>
                    <a:lnTo>
                      <a:pt x="30" y="12"/>
                    </a:lnTo>
                    <a:lnTo>
                      <a:pt x="34" y="12"/>
                    </a:lnTo>
                    <a:lnTo>
                      <a:pt x="38" y="12"/>
                    </a:lnTo>
                    <a:lnTo>
                      <a:pt x="38" y="8"/>
                    </a:lnTo>
                    <a:lnTo>
                      <a:pt x="42" y="4"/>
                    </a:lnTo>
                    <a:lnTo>
                      <a:pt x="46" y="4"/>
                    </a:lnTo>
                    <a:lnTo>
                      <a:pt x="50" y="0"/>
                    </a:lnTo>
                    <a:lnTo>
                      <a:pt x="52" y="0"/>
                    </a:lnTo>
                    <a:lnTo>
                      <a:pt x="56" y="0"/>
                    </a:lnTo>
                    <a:lnTo>
                      <a:pt x="56" y="4"/>
                    </a:lnTo>
                    <a:lnTo>
                      <a:pt x="56" y="0"/>
                    </a:lnTo>
                    <a:lnTo>
                      <a:pt x="60" y="0"/>
                    </a:lnTo>
                    <a:lnTo>
                      <a:pt x="60" y="4"/>
                    </a:lnTo>
                    <a:lnTo>
                      <a:pt x="60" y="8"/>
                    </a:lnTo>
                    <a:lnTo>
                      <a:pt x="60" y="12"/>
                    </a:lnTo>
                    <a:lnTo>
                      <a:pt x="60" y="16"/>
                    </a:lnTo>
                    <a:lnTo>
                      <a:pt x="60" y="18"/>
                    </a:lnTo>
                    <a:lnTo>
                      <a:pt x="60" y="22"/>
                    </a:lnTo>
                    <a:lnTo>
                      <a:pt x="60" y="26"/>
                    </a:lnTo>
                    <a:lnTo>
                      <a:pt x="60" y="30"/>
                    </a:lnTo>
                    <a:lnTo>
                      <a:pt x="64" y="34"/>
                    </a:lnTo>
                    <a:lnTo>
                      <a:pt x="64" y="38"/>
                    </a:lnTo>
                    <a:lnTo>
                      <a:pt x="64" y="34"/>
                    </a:lnTo>
                    <a:lnTo>
                      <a:pt x="64" y="38"/>
                    </a:lnTo>
                    <a:lnTo>
                      <a:pt x="64" y="42"/>
                    </a:lnTo>
                    <a:lnTo>
                      <a:pt x="66" y="42"/>
                    </a:lnTo>
                    <a:lnTo>
                      <a:pt x="70" y="46"/>
                    </a:lnTo>
                    <a:lnTo>
                      <a:pt x="74" y="48"/>
                    </a:lnTo>
                    <a:lnTo>
                      <a:pt x="78" y="48"/>
                    </a:lnTo>
                    <a:lnTo>
                      <a:pt x="82" y="48"/>
                    </a:lnTo>
                    <a:lnTo>
                      <a:pt x="86" y="48"/>
                    </a:lnTo>
                    <a:lnTo>
                      <a:pt x="86" y="52"/>
                    </a:lnTo>
                    <a:lnTo>
                      <a:pt x="90" y="52"/>
                    </a:lnTo>
                    <a:lnTo>
                      <a:pt x="94" y="52"/>
                    </a:lnTo>
                    <a:lnTo>
                      <a:pt x="94" y="56"/>
                    </a:lnTo>
                    <a:lnTo>
                      <a:pt x="96" y="56"/>
                    </a:lnTo>
                    <a:lnTo>
                      <a:pt x="100" y="60"/>
                    </a:lnTo>
                    <a:lnTo>
                      <a:pt x="104" y="60"/>
                    </a:lnTo>
                    <a:lnTo>
                      <a:pt x="104" y="64"/>
                    </a:lnTo>
                    <a:lnTo>
                      <a:pt x="108" y="64"/>
                    </a:lnTo>
                    <a:lnTo>
                      <a:pt x="108" y="68"/>
                    </a:lnTo>
                    <a:lnTo>
                      <a:pt x="112" y="68"/>
                    </a:lnTo>
                    <a:lnTo>
                      <a:pt x="116" y="68"/>
                    </a:lnTo>
                    <a:lnTo>
                      <a:pt x="120" y="68"/>
                    </a:lnTo>
                    <a:lnTo>
                      <a:pt x="122" y="68"/>
                    </a:lnTo>
                    <a:lnTo>
                      <a:pt x="126" y="72"/>
                    </a:lnTo>
                    <a:lnTo>
                      <a:pt x="130" y="72"/>
                    </a:lnTo>
                    <a:lnTo>
                      <a:pt x="130" y="74"/>
                    </a:lnTo>
                    <a:lnTo>
                      <a:pt x="126" y="78"/>
                    </a:lnTo>
                    <a:lnTo>
                      <a:pt x="130" y="78"/>
                    </a:lnTo>
                    <a:lnTo>
                      <a:pt x="130" y="82"/>
                    </a:lnTo>
                    <a:lnTo>
                      <a:pt x="130" y="86"/>
                    </a:lnTo>
                    <a:lnTo>
                      <a:pt x="130" y="90"/>
                    </a:lnTo>
                    <a:lnTo>
                      <a:pt x="130" y="94"/>
                    </a:lnTo>
                    <a:lnTo>
                      <a:pt x="126" y="94"/>
                    </a:lnTo>
                    <a:lnTo>
                      <a:pt x="130" y="98"/>
                    </a:lnTo>
                    <a:lnTo>
                      <a:pt x="130" y="100"/>
                    </a:lnTo>
                    <a:lnTo>
                      <a:pt x="134" y="108"/>
                    </a:lnTo>
                    <a:lnTo>
                      <a:pt x="134" y="116"/>
                    </a:lnTo>
                    <a:lnTo>
                      <a:pt x="142" y="116"/>
                    </a:lnTo>
                    <a:lnTo>
                      <a:pt x="150" y="116"/>
                    </a:lnTo>
                    <a:lnTo>
                      <a:pt x="156" y="116"/>
                    </a:lnTo>
                    <a:lnTo>
                      <a:pt x="160" y="116"/>
                    </a:lnTo>
                    <a:lnTo>
                      <a:pt x="160" y="120"/>
                    </a:lnTo>
                    <a:lnTo>
                      <a:pt x="156" y="120"/>
                    </a:lnTo>
                    <a:lnTo>
                      <a:pt x="156" y="124"/>
                    </a:lnTo>
                    <a:lnTo>
                      <a:pt x="156" y="128"/>
                    </a:lnTo>
                    <a:lnTo>
                      <a:pt x="156" y="130"/>
                    </a:lnTo>
                    <a:lnTo>
                      <a:pt x="160" y="130"/>
                    </a:lnTo>
                    <a:lnTo>
                      <a:pt x="160" y="134"/>
                    </a:lnTo>
                    <a:lnTo>
                      <a:pt x="164" y="134"/>
                    </a:lnTo>
                    <a:lnTo>
                      <a:pt x="168" y="138"/>
                    </a:lnTo>
                    <a:lnTo>
                      <a:pt x="168" y="142"/>
                    </a:lnTo>
                    <a:lnTo>
                      <a:pt x="168" y="146"/>
                    </a:lnTo>
                    <a:lnTo>
                      <a:pt x="172" y="150"/>
                    </a:lnTo>
                    <a:lnTo>
                      <a:pt x="168" y="154"/>
                    </a:lnTo>
                    <a:lnTo>
                      <a:pt x="168" y="160"/>
                    </a:lnTo>
                    <a:lnTo>
                      <a:pt x="168" y="164"/>
                    </a:lnTo>
                    <a:lnTo>
                      <a:pt x="164" y="164"/>
                    </a:lnTo>
                    <a:lnTo>
                      <a:pt x="164" y="168"/>
                    </a:lnTo>
                    <a:lnTo>
                      <a:pt x="164" y="176"/>
                    </a:lnTo>
                    <a:lnTo>
                      <a:pt x="160" y="176"/>
                    </a:lnTo>
                    <a:lnTo>
                      <a:pt x="164" y="176"/>
                    </a:lnTo>
                    <a:lnTo>
                      <a:pt x="164" y="180"/>
                    </a:lnTo>
                    <a:lnTo>
                      <a:pt x="160" y="184"/>
                    </a:lnTo>
                    <a:lnTo>
                      <a:pt x="160" y="180"/>
                    </a:lnTo>
                    <a:lnTo>
                      <a:pt x="160" y="176"/>
                    </a:lnTo>
                    <a:lnTo>
                      <a:pt x="156" y="172"/>
                    </a:lnTo>
                    <a:lnTo>
                      <a:pt x="152" y="172"/>
                    </a:lnTo>
                    <a:lnTo>
                      <a:pt x="150" y="168"/>
                    </a:lnTo>
                    <a:lnTo>
                      <a:pt x="142" y="168"/>
                    </a:lnTo>
                    <a:lnTo>
                      <a:pt x="134" y="168"/>
                    </a:lnTo>
                    <a:lnTo>
                      <a:pt x="130" y="168"/>
                    </a:lnTo>
                    <a:lnTo>
                      <a:pt x="126" y="168"/>
                    </a:lnTo>
                    <a:lnTo>
                      <a:pt x="126" y="172"/>
                    </a:lnTo>
                    <a:lnTo>
                      <a:pt x="122" y="172"/>
                    </a:lnTo>
                    <a:lnTo>
                      <a:pt x="116" y="172"/>
                    </a:lnTo>
                    <a:lnTo>
                      <a:pt x="112" y="172"/>
                    </a:lnTo>
                    <a:lnTo>
                      <a:pt x="112" y="176"/>
                    </a:lnTo>
                    <a:lnTo>
                      <a:pt x="108" y="180"/>
                    </a:lnTo>
                    <a:lnTo>
                      <a:pt x="104" y="186"/>
                    </a:lnTo>
                    <a:lnTo>
                      <a:pt x="104" y="186"/>
                    </a:lnTo>
                    <a:lnTo>
                      <a:pt x="104" y="18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3" name="Freeform 180">
                <a:extLst>
                  <a:ext uri="{FF2B5EF4-FFF2-40B4-BE49-F238E27FC236}">
                    <a16:creationId xmlns:a16="http://schemas.microsoft.com/office/drawing/2014/main" id="{11D47C21-5796-42CB-815F-B96FC1266D06}"/>
                  </a:ext>
                </a:extLst>
              </p:cNvPr>
              <p:cNvSpPr>
                <a:spLocks noEditPoints="1"/>
              </p:cNvSpPr>
              <p:nvPr/>
            </p:nvSpPr>
            <p:spPr bwMode="auto">
              <a:xfrm>
                <a:off x="2532087" y="9865559"/>
                <a:ext cx="965391" cy="1195412"/>
              </a:xfrm>
              <a:custGeom>
                <a:avLst/>
                <a:gdLst>
                  <a:gd name="T0" fmla="*/ 424 w 554"/>
                  <a:gd name="T1" fmla="*/ 140 h 686"/>
                  <a:gd name="T2" fmla="*/ 460 w 554"/>
                  <a:gd name="T3" fmla="*/ 142 h 686"/>
                  <a:gd name="T4" fmla="*/ 520 w 554"/>
                  <a:gd name="T5" fmla="*/ 172 h 686"/>
                  <a:gd name="T6" fmla="*/ 554 w 554"/>
                  <a:gd name="T7" fmla="*/ 224 h 686"/>
                  <a:gd name="T8" fmla="*/ 520 w 554"/>
                  <a:gd name="T9" fmla="*/ 280 h 686"/>
                  <a:gd name="T10" fmla="*/ 498 w 554"/>
                  <a:gd name="T11" fmla="*/ 310 h 686"/>
                  <a:gd name="T12" fmla="*/ 494 w 554"/>
                  <a:gd name="T13" fmla="*/ 358 h 686"/>
                  <a:gd name="T14" fmla="*/ 484 w 554"/>
                  <a:gd name="T15" fmla="*/ 418 h 686"/>
                  <a:gd name="T16" fmla="*/ 454 w 554"/>
                  <a:gd name="T17" fmla="*/ 482 h 686"/>
                  <a:gd name="T18" fmla="*/ 420 w 554"/>
                  <a:gd name="T19" fmla="*/ 490 h 686"/>
                  <a:gd name="T20" fmla="*/ 384 w 554"/>
                  <a:gd name="T21" fmla="*/ 512 h 686"/>
                  <a:gd name="T22" fmla="*/ 358 w 554"/>
                  <a:gd name="T23" fmla="*/ 546 h 686"/>
                  <a:gd name="T24" fmla="*/ 350 w 554"/>
                  <a:gd name="T25" fmla="*/ 594 h 686"/>
                  <a:gd name="T26" fmla="*/ 316 w 554"/>
                  <a:gd name="T27" fmla="*/ 650 h 686"/>
                  <a:gd name="T28" fmla="*/ 330 w 554"/>
                  <a:gd name="T29" fmla="*/ 622 h 686"/>
                  <a:gd name="T30" fmla="*/ 312 w 554"/>
                  <a:gd name="T31" fmla="*/ 646 h 686"/>
                  <a:gd name="T32" fmla="*/ 294 w 554"/>
                  <a:gd name="T33" fmla="*/ 664 h 686"/>
                  <a:gd name="T34" fmla="*/ 256 w 554"/>
                  <a:gd name="T35" fmla="*/ 630 h 686"/>
                  <a:gd name="T36" fmla="*/ 248 w 554"/>
                  <a:gd name="T37" fmla="*/ 600 h 686"/>
                  <a:gd name="T38" fmla="*/ 286 w 554"/>
                  <a:gd name="T39" fmla="*/ 564 h 686"/>
                  <a:gd name="T40" fmla="*/ 272 w 554"/>
                  <a:gd name="T41" fmla="*/ 508 h 686"/>
                  <a:gd name="T42" fmla="*/ 230 w 554"/>
                  <a:gd name="T43" fmla="*/ 474 h 686"/>
                  <a:gd name="T44" fmla="*/ 230 w 554"/>
                  <a:gd name="T45" fmla="*/ 404 h 686"/>
                  <a:gd name="T46" fmla="*/ 192 w 554"/>
                  <a:gd name="T47" fmla="*/ 348 h 686"/>
                  <a:gd name="T48" fmla="*/ 148 w 554"/>
                  <a:gd name="T49" fmla="*/ 310 h 686"/>
                  <a:gd name="T50" fmla="*/ 118 w 554"/>
                  <a:gd name="T51" fmla="*/ 258 h 686"/>
                  <a:gd name="T52" fmla="*/ 74 w 554"/>
                  <a:gd name="T53" fmla="*/ 284 h 686"/>
                  <a:gd name="T54" fmla="*/ 30 w 554"/>
                  <a:gd name="T55" fmla="*/ 262 h 686"/>
                  <a:gd name="T56" fmla="*/ 4 w 554"/>
                  <a:gd name="T57" fmla="*/ 216 h 686"/>
                  <a:gd name="T58" fmla="*/ 36 w 554"/>
                  <a:gd name="T59" fmla="*/ 168 h 686"/>
                  <a:gd name="T60" fmla="*/ 66 w 554"/>
                  <a:gd name="T61" fmla="*/ 110 h 686"/>
                  <a:gd name="T62" fmla="*/ 66 w 554"/>
                  <a:gd name="T63" fmla="*/ 64 h 686"/>
                  <a:gd name="T64" fmla="*/ 108 w 554"/>
                  <a:gd name="T65" fmla="*/ 80 h 686"/>
                  <a:gd name="T66" fmla="*/ 152 w 554"/>
                  <a:gd name="T67" fmla="*/ 54 h 686"/>
                  <a:gd name="T68" fmla="*/ 140 w 554"/>
                  <a:gd name="T69" fmla="*/ 28 h 686"/>
                  <a:gd name="T70" fmla="*/ 186 w 554"/>
                  <a:gd name="T71" fmla="*/ 16 h 686"/>
                  <a:gd name="T72" fmla="*/ 196 w 554"/>
                  <a:gd name="T73" fmla="*/ 46 h 686"/>
                  <a:gd name="T74" fmla="*/ 234 w 554"/>
                  <a:gd name="T75" fmla="*/ 60 h 686"/>
                  <a:gd name="T76" fmla="*/ 282 w 554"/>
                  <a:gd name="T77" fmla="*/ 56 h 686"/>
                  <a:gd name="T78" fmla="*/ 320 w 554"/>
                  <a:gd name="T79" fmla="*/ 24 h 686"/>
                  <a:gd name="T80" fmla="*/ 338 w 554"/>
                  <a:gd name="T81" fmla="*/ 72 h 686"/>
                  <a:gd name="T82" fmla="*/ 302 w 554"/>
                  <a:gd name="T83" fmla="*/ 120 h 686"/>
                  <a:gd name="T84" fmla="*/ 316 w 554"/>
                  <a:gd name="T85" fmla="*/ 128 h 686"/>
                  <a:gd name="T86" fmla="*/ 346 w 554"/>
                  <a:gd name="T87" fmla="*/ 120 h 686"/>
                  <a:gd name="T88" fmla="*/ 364 w 554"/>
                  <a:gd name="T89" fmla="*/ 116 h 686"/>
                  <a:gd name="T90" fmla="*/ 390 w 554"/>
                  <a:gd name="T91" fmla="*/ 114 h 686"/>
                  <a:gd name="T92" fmla="*/ 414 w 554"/>
                  <a:gd name="T93" fmla="*/ 124 h 686"/>
                  <a:gd name="T94" fmla="*/ 328 w 554"/>
                  <a:gd name="T95" fmla="*/ 110 h 686"/>
                  <a:gd name="T96" fmla="*/ 360 w 554"/>
                  <a:gd name="T97" fmla="*/ 110 h 686"/>
                  <a:gd name="T98" fmla="*/ 338 w 554"/>
                  <a:gd name="T99" fmla="*/ 76 h 686"/>
                  <a:gd name="T100" fmla="*/ 330 w 554"/>
                  <a:gd name="T101" fmla="*/ 86 h 686"/>
                  <a:gd name="T102" fmla="*/ 330 w 554"/>
                  <a:gd name="T103" fmla="*/ 90 h 686"/>
                  <a:gd name="T104" fmla="*/ 328 w 554"/>
                  <a:gd name="T105" fmla="*/ 90 h 686"/>
                  <a:gd name="T106" fmla="*/ 324 w 554"/>
                  <a:gd name="T107" fmla="*/ 98 h 686"/>
                  <a:gd name="T108" fmla="*/ 324 w 554"/>
                  <a:gd name="T109" fmla="*/ 110 h 686"/>
                  <a:gd name="T110" fmla="*/ 386 w 554"/>
                  <a:gd name="T111" fmla="*/ 110 h 686"/>
                  <a:gd name="T112" fmla="*/ 410 w 554"/>
                  <a:gd name="T113" fmla="*/ 116 h 686"/>
                  <a:gd name="T114" fmla="*/ 354 w 554"/>
                  <a:gd name="T115" fmla="*/ 120 h 686"/>
                  <a:gd name="T116" fmla="*/ 416 w 554"/>
                  <a:gd name="T117" fmla="*/ 142 h 686"/>
                  <a:gd name="T118" fmla="*/ 360 w 554"/>
                  <a:gd name="T119" fmla="*/ 546 h 686"/>
                  <a:gd name="T120" fmla="*/ 324 w 554"/>
                  <a:gd name="T121" fmla="*/ 10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4" h="686">
                    <a:moveTo>
                      <a:pt x="414" y="124"/>
                    </a:moveTo>
                    <a:lnTo>
                      <a:pt x="416" y="124"/>
                    </a:lnTo>
                    <a:lnTo>
                      <a:pt x="416" y="128"/>
                    </a:lnTo>
                    <a:lnTo>
                      <a:pt x="416" y="132"/>
                    </a:lnTo>
                    <a:lnTo>
                      <a:pt x="416" y="128"/>
                    </a:lnTo>
                    <a:lnTo>
                      <a:pt x="420" y="132"/>
                    </a:lnTo>
                    <a:lnTo>
                      <a:pt x="416" y="136"/>
                    </a:lnTo>
                    <a:lnTo>
                      <a:pt x="416" y="140"/>
                    </a:lnTo>
                    <a:lnTo>
                      <a:pt x="414" y="142"/>
                    </a:lnTo>
                    <a:lnTo>
                      <a:pt x="416" y="142"/>
                    </a:lnTo>
                    <a:lnTo>
                      <a:pt x="414" y="146"/>
                    </a:lnTo>
                    <a:lnTo>
                      <a:pt x="414" y="150"/>
                    </a:lnTo>
                    <a:lnTo>
                      <a:pt x="416" y="146"/>
                    </a:lnTo>
                    <a:lnTo>
                      <a:pt x="416" y="142"/>
                    </a:lnTo>
                    <a:lnTo>
                      <a:pt x="420" y="140"/>
                    </a:lnTo>
                    <a:lnTo>
                      <a:pt x="420" y="136"/>
                    </a:lnTo>
                    <a:lnTo>
                      <a:pt x="424" y="136"/>
                    </a:lnTo>
                    <a:lnTo>
                      <a:pt x="424" y="140"/>
                    </a:lnTo>
                    <a:lnTo>
                      <a:pt x="420" y="140"/>
                    </a:lnTo>
                    <a:lnTo>
                      <a:pt x="420" y="142"/>
                    </a:lnTo>
                    <a:lnTo>
                      <a:pt x="424" y="140"/>
                    </a:lnTo>
                    <a:lnTo>
                      <a:pt x="424" y="136"/>
                    </a:lnTo>
                    <a:lnTo>
                      <a:pt x="428" y="136"/>
                    </a:lnTo>
                    <a:lnTo>
                      <a:pt x="432" y="136"/>
                    </a:lnTo>
                    <a:lnTo>
                      <a:pt x="432" y="132"/>
                    </a:lnTo>
                    <a:lnTo>
                      <a:pt x="436" y="132"/>
                    </a:lnTo>
                    <a:lnTo>
                      <a:pt x="436" y="136"/>
                    </a:lnTo>
                    <a:lnTo>
                      <a:pt x="440" y="136"/>
                    </a:lnTo>
                    <a:lnTo>
                      <a:pt x="444" y="136"/>
                    </a:lnTo>
                    <a:lnTo>
                      <a:pt x="444" y="140"/>
                    </a:lnTo>
                    <a:lnTo>
                      <a:pt x="446" y="140"/>
                    </a:lnTo>
                    <a:lnTo>
                      <a:pt x="450" y="140"/>
                    </a:lnTo>
                    <a:lnTo>
                      <a:pt x="450" y="142"/>
                    </a:lnTo>
                    <a:lnTo>
                      <a:pt x="450" y="140"/>
                    </a:lnTo>
                    <a:lnTo>
                      <a:pt x="454" y="140"/>
                    </a:lnTo>
                    <a:lnTo>
                      <a:pt x="454" y="142"/>
                    </a:lnTo>
                    <a:lnTo>
                      <a:pt x="454" y="140"/>
                    </a:lnTo>
                    <a:lnTo>
                      <a:pt x="458" y="140"/>
                    </a:lnTo>
                    <a:lnTo>
                      <a:pt x="458" y="142"/>
                    </a:lnTo>
                    <a:lnTo>
                      <a:pt x="460" y="142"/>
                    </a:lnTo>
                    <a:lnTo>
                      <a:pt x="464" y="142"/>
                    </a:lnTo>
                    <a:lnTo>
                      <a:pt x="460" y="142"/>
                    </a:lnTo>
                    <a:lnTo>
                      <a:pt x="464" y="142"/>
                    </a:lnTo>
                    <a:lnTo>
                      <a:pt x="468" y="142"/>
                    </a:lnTo>
                    <a:lnTo>
                      <a:pt x="472" y="142"/>
                    </a:lnTo>
                    <a:lnTo>
                      <a:pt x="472" y="140"/>
                    </a:lnTo>
                    <a:lnTo>
                      <a:pt x="476" y="140"/>
                    </a:lnTo>
                    <a:lnTo>
                      <a:pt x="480" y="142"/>
                    </a:lnTo>
                    <a:lnTo>
                      <a:pt x="484" y="142"/>
                    </a:lnTo>
                    <a:lnTo>
                      <a:pt x="486" y="146"/>
                    </a:lnTo>
                    <a:lnTo>
                      <a:pt x="490" y="146"/>
                    </a:lnTo>
                    <a:lnTo>
                      <a:pt x="490" y="150"/>
                    </a:lnTo>
                    <a:lnTo>
                      <a:pt x="494" y="150"/>
                    </a:lnTo>
                    <a:lnTo>
                      <a:pt x="498" y="154"/>
                    </a:lnTo>
                    <a:lnTo>
                      <a:pt x="502" y="156"/>
                    </a:lnTo>
                    <a:lnTo>
                      <a:pt x="506" y="156"/>
                    </a:lnTo>
                    <a:lnTo>
                      <a:pt x="506" y="160"/>
                    </a:lnTo>
                    <a:lnTo>
                      <a:pt x="506" y="164"/>
                    </a:lnTo>
                    <a:lnTo>
                      <a:pt x="510" y="164"/>
                    </a:lnTo>
                    <a:lnTo>
                      <a:pt x="514" y="168"/>
                    </a:lnTo>
                    <a:lnTo>
                      <a:pt x="514" y="172"/>
                    </a:lnTo>
                    <a:lnTo>
                      <a:pt x="516" y="172"/>
                    </a:lnTo>
                    <a:lnTo>
                      <a:pt x="520" y="172"/>
                    </a:lnTo>
                    <a:lnTo>
                      <a:pt x="520" y="176"/>
                    </a:lnTo>
                    <a:lnTo>
                      <a:pt x="524" y="176"/>
                    </a:lnTo>
                    <a:lnTo>
                      <a:pt x="524" y="180"/>
                    </a:lnTo>
                    <a:lnTo>
                      <a:pt x="528" y="180"/>
                    </a:lnTo>
                    <a:lnTo>
                      <a:pt x="532" y="180"/>
                    </a:lnTo>
                    <a:lnTo>
                      <a:pt x="536" y="180"/>
                    </a:lnTo>
                    <a:lnTo>
                      <a:pt x="540" y="180"/>
                    </a:lnTo>
                    <a:lnTo>
                      <a:pt x="542" y="180"/>
                    </a:lnTo>
                    <a:lnTo>
                      <a:pt x="546" y="180"/>
                    </a:lnTo>
                    <a:lnTo>
                      <a:pt x="546" y="184"/>
                    </a:lnTo>
                    <a:lnTo>
                      <a:pt x="546" y="186"/>
                    </a:lnTo>
                    <a:lnTo>
                      <a:pt x="546" y="190"/>
                    </a:lnTo>
                    <a:lnTo>
                      <a:pt x="550" y="194"/>
                    </a:lnTo>
                    <a:lnTo>
                      <a:pt x="550" y="198"/>
                    </a:lnTo>
                    <a:lnTo>
                      <a:pt x="550" y="202"/>
                    </a:lnTo>
                    <a:lnTo>
                      <a:pt x="550" y="206"/>
                    </a:lnTo>
                    <a:lnTo>
                      <a:pt x="554" y="210"/>
                    </a:lnTo>
                    <a:lnTo>
                      <a:pt x="554" y="212"/>
                    </a:lnTo>
                    <a:lnTo>
                      <a:pt x="554" y="216"/>
                    </a:lnTo>
                    <a:lnTo>
                      <a:pt x="554" y="220"/>
                    </a:lnTo>
                    <a:lnTo>
                      <a:pt x="554" y="224"/>
                    </a:lnTo>
                    <a:lnTo>
                      <a:pt x="554" y="228"/>
                    </a:lnTo>
                    <a:lnTo>
                      <a:pt x="554" y="232"/>
                    </a:lnTo>
                    <a:lnTo>
                      <a:pt x="550" y="236"/>
                    </a:lnTo>
                    <a:lnTo>
                      <a:pt x="550" y="240"/>
                    </a:lnTo>
                    <a:lnTo>
                      <a:pt x="550" y="242"/>
                    </a:lnTo>
                    <a:lnTo>
                      <a:pt x="550" y="246"/>
                    </a:lnTo>
                    <a:lnTo>
                      <a:pt x="546" y="246"/>
                    </a:lnTo>
                    <a:lnTo>
                      <a:pt x="546" y="250"/>
                    </a:lnTo>
                    <a:lnTo>
                      <a:pt x="542" y="254"/>
                    </a:lnTo>
                    <a:lnTo>
                      <a:pt x="542" y="258"/>
                    </a:lnTo>
                    <a:lnTo>
                      <a:pt x="540" y="258"/>
                    </a:lnTo>
                    <a:lnTo>
                      <a:pt x="540" y="262"/>
                    </a:lnTo>
                    <a:lnTo>
                      <a:pt x="536" y="266"/>
                    </a:lnTo>
                    <a:lnTo>
                      <a:pt x="532" y="268"/>
                    </a:lnTo>
                    <a:lnTo>
                      <a:pt x="532" y="272"/>
                    </a:lnTo>
                    <a:lnTo>
                      <a:pt x="528" y="272"/>
                    </a:lnTo>
                    <a:lnTo>
                      <a:pt x="524" y="276"/>
                    </a:lnTo>
                    <a:lnTo>
                      <a:pt x="524" y="280"/>
                    </a:lnTo>
                    <a:lnTo>
                      <a:pt x="520" y="280"/>
                    </a:lnTo>
                    <a:lnTo>
                      <a:pt x="520" y="276"/>
                    </a:lnTo>
                    <a:lnTo>
                      <a:pt x="520" y="280"/>
                    </a:lnTo>
                    <a:lnTo>
                      <a:pt x="520" y="284"/>
                    </a:lnTo>
                    <a:lnTo>
                      <a:pt x="520" y="280"/>
                    </a:lnTo>
                    <a:lnTo>
                      <a:pt x="520" y="284"/>
                    </a:lnTo>
                    <a:lnTo>
                      <a:pt x="516" y="288"/>
                    </a:lnTo>
                    <a:lnTo>
                      <a:pt x="516" y="284"/>
                    </a:lnTo>
                    <a:lnTo>
                      <a:pt x="516" y="288"/>
                    </a:lnTo>
                    <a:lnTo>
                      <a:pt x="516" y="292"/>
                    </a:lnTo>
                    <a:lnTo>
                      <a:pt x="514" y="296"/>
                    </a:lnTo>
                    <a:lnTo>
                      <a:pt x="514" y="298"/>
                    </a:lnTo>
                    <a:lnTo>
                      <a:pt x="514" y="302"/>
                    </a:lnTo>
                    <a:lnTo>
                      <a:pt x="510" y="302"/>
                    </a:lnTo>
                    <a:lnTo>
                      <a:pt x="510" y="306"/>
                    </a:lnTo>
                    <a:lnTo>
                      <a:pt x="510" y="310"/>
                    </a:lnTo>
                    <a:lnTo>
                      <a:pt x="506" y="314"/>
                    </a:lnTo>
                    <a:lnTo>
                      <a:pt x="502" y="314"/>
                    </a:lnTo>
                    <a:lnTo>
                      <a:pt x="502" y="310"/>
                    </a:lnTo>
                    <a:lnTo>
                      <a:pt x="498" y="310"/>
                    </a:lnTo>
                    <a:lnTo>
                      <a:pt x="498" y="306"/>
                    </a:lnTo>
                    <a:lnTo>
                      <a:pt x="498" y="310"/>
                    </a:lnTo>
                    <a:lnTo>
                      <a:pt x="498" y="314"/>
                    </a:lnTo>
                    <a:lnTo>
                      <a:pt x="498" y="310"/>
                    </a:lnTo>
                    <a:lnTo>
                      <a:pt x="494" y="310"/>
                    </a:lnTo>
                    <a:lnTo>
                      <a:pt x="498" y="310"/>
                    </a:lnTo>
                    <a:lnTo>
                      <a:pt x="494" y="310"/>
                    </a:lnTo>
                    <a:lnTo>
                      <a:pt x="498" y="314"/>
                    </a:lnTo>
                    <a:lnTo>
                      <a:pt x="498" y="318"/>
                    </a:lnTo>
                    <a:lnTo>
                      <a:pt x="494" y="318"/>
                    </a:lnTo>
                    <a:lnTo>
                      <a:pt x="494" y="322"/>
                    </a:lnTo>
                    <a:lnTo>
                      <a:pt x="494" y="326"/>
                    </a:lnTo>
                    <a:lnTo>
                      <a:pt x="494" y="328"/>
                    </a:lnTo>
                    <a:lnTo>
                      <a:pt x="494" y="332"/>
                    </a:lnTo>
                    <a:lnTo>
                      <a:pt x="494" y="336"/>
                    </a:lnTo>
                    <a:lnTo>
                      <a:pt x="494" y="332"/>
                    </a:lnTo>
                    <a:lnTo>
                      <a:pt x="494" y="328"/>
                    </a:lnTo>
                    <a:lnTo>
                      <a:pt x="494" y="332"/>
                    </a:lnTo>
                    <a:lnTo>
                      <a:pt x="494" y="336"/>
                    </a:lnTo>
                    <a:lnTo>
                      <a:pt x="494" y="340"/>
                    </a:lnTo>
                    <a:lnTo>
                      <a:pt x="494" y="344"/>
                    </a:lnTo>
                    <a:lnTo>
                      <a:pt x="494" y="348"/>
                    </a:lnTo>
                    <a:lnTo>
                      <a:pt x="494" y="352"/>
                    </a:lnTo>
                    <a:lnTo>
                      <a:pt x="494" y="354"/>
                    </a:lnTo>
                    <a:lnTo>
                      <a:pt x="494" y="358"/>
                    </a:lnTo>
                    <a:lnTo>
                      <a:pt x="494" y="362"/>
                    </a:lnTo>
                    <a:lnTo>
                      <a:pt x="494" y="366"/>
                    </a:lnTo>
                    <a:lnTo>
                      <a:pt x="494" y="370"/>
                    </a:lnTo>
                    <a:lnTo>
                      <a:pt x="494" y="374"/>
                    </a:lnTo>
                    <a:lnTo>
                      <a:pt x="494" y="378"/>
                    </a:lnTo>
                    <a:lnTo>
                      <a:pt x="494" y="382"/>
                    </a:lnTo>
                    <a:lnTo>
                      <a:pt x="490" y="382"/>
                    </a:lnTo>
                    <a:lnTo>
                      <a:pt x="494" y="382"/>
                    </a:lnTo>
                    <a:lnTo>
                      <a:pt x="490" y="384"/>
                    </a:lnTo>
                    <a:lnTo>
                      <a:pt x="490" y="388"/>
                    </a:lnTo>
                    <a:lnTo>
                      <a:pt x="490" y="392"/>
                    </a:lnTo>
                    <a:lnTo>
                      <a:pt x="490" y="396"/>
                    </a:lnTo>
                    <a:lnTo>
                      <a:pt x="494" y="396"/>
                    </a:lnTo>
                    <a:lnTo>
                      <a:pt x="490" y="400"/>
                    </a:lnTo>
                    <a:lnTo>
                      <a:pt x="486" y="400"/>
                    </a:lnTo>
                    <a:lnTo>
                      <a:pt x="486" y="404"/>
                    </a:lnTo>
                    <a:lnTo>
                      <a:pt x="486" y="408"/>
                    </a:lnTo>
                    <a:lnTo>
                      <a:pt x="484" y="408"/>
                    </a:lnTo>
                    <a:lnTo>
                      <a:pt x="484" y="410"/>
                    </a:lnTo>
                    <a:lnTo>
                      <a:pt x="484" y="414"/>
                    </a:lnTo>
                    <a:lnTo>
                      <a:pt x="484" y="418"/>
                    </a:lnTo>
                    <a:lnTo>
                      <a:pt x="484" y="422"/>
                    </a:lnTo>
                    <a:lnTo>
                      <a:pt x="484" y="426"/>
                    </a:lnTo>
                    <a:lnTo>
                      <a:pt x="484" y="430"/>
                    </a:lnTo>
                    <a:lnTo>
                      <a:pt x="484" y="434"/>
                    </a:lnTo>
                    <a:lnTo>
                      <a:pt x="480" y="434"/>
                    </a:lnTo>
                    <a:lnTo>
                      <a:pt x="480" y="438"/>
                    </a:lnTo>
                    <a:lnTo>
                      <a:pt x="480" y="440"/>
                    </a:lnTo>
                    <a:lnTo>
                      <a:pt x="476" y="440"/>
                    </a:lnTo>
                    <a:lnTo>
                      <a:pt x="476" y="444"/>
                    </a:lnTo>
                    <a:lnTo>
                      <a:pt x="476" y="448"/>
                    </a:lnTo>
                    <a:lnTo>
                      <a:pt x="472" y="452"/>
                    </a:lnTo>
                    <a:lnTo>
                      <a:pt x="468" y="452"/>
                    </a:lnTo>
                    <a:lnTo>
                      <a:pt x="468" y="456"/>
                    </a:lnTo>
                    <a:lnTo>
                      <a:pt x="468" y="460"/>
                    </a:lnTo>
                    <a:lnTo>
                      <a:pt x="464" y="464"/>
                    </a:lnTo>
                    <a:lnTo>
                      <a:pt x="464" y="466"/>
                    </a:lnTo>
                    <a:lnTo>
                      <a:pt x="468" y="470"/>
                    </a:lnTo>
                    <a:lnTo>
                      <a:pt x="464" y="474"/>
                    </a:lnTo>
                    <a:lnTo>
                      <a:pt x="460" y="474"/>
                    </a:lnTo>
                    <a:lnTo>
                      <a:pt x="458" y="478"/>
                    </a:lnTo>
                    <a:lnTo>
                      <a:pt x="454" y="482"/>
                    </a:lnTo>
                    <a:lnTo>
                      <a:pt x="454" y="486"/>
                    </a:lnTo>
                    <a:lnTo>
                      <a:pt x="450" y="490"/>
                    </a:lnTo>
                    <a:lnTo>
                      <a:pt x="446" y="490"/>
                    </a:lnTo>
                    <a:lnTo>
                      <a:pt x="444" y="490"/>
                    </a:lnTo>
                    <a:lnTo>
                      <a:pt x="440" y="490"/>
                    </a:lnTo>
                    <a:lnTo>
                      <a:pt x="436" y="490"/>
                    </a:lnTo>
                    <a:lnTo>
                      <a:pt x="436" y="486"/>
                    </a:lnTo>
                    <a:lnTo>
                      <a:pt x="440" y="486"/>
                    </a:lnTo>
                    <a:lnTo>
                      <a:pt x="436" y="486"/>
                    </a:lnTo>
                    <a:lnTo>
                      <a:pt x="436" y="490"/>
                    </a:lnTo>
                    <a:lnTo>
                      <a:pt x="432" y="490"/>
                    </a:lnTo>
                    <a:lnTo>
                      <a:pt x="428" y="494"/>
                    </a:lnTo>
                    <a:lnTo>
                      <a:pt x="424" y="494"/>
                    </a:lnTo>
                    <a:lnTo>
                      <a:pt x="424" y="490"/>
                    </a:lnTo>
                    <a:lnTo>
                      <a:pt x="424" y="494"/>
                    </a:lnTo>
                    <a:lnTo>
                      <a:pt x="428" y="494"/>
                    </a:lnTo>
                    <a:lnTo>
                      <a:pt x="432" y="490"/>
                    </a:lnTo>
                    <a:lnTo>
                      <a:pt x="428" y="490"/>
                    </a:lnTo>
                    <a:lnTo>
                      <a:pt x="424" y="490"/>
                    </a:lnTo>
                    <a:lnTo>
                      <a:pt x="420" y="494"/>
                    </a:lnTo>
                    <a:lnTo>
                      <a:pt x="420" y="490"/>
                    </a:lnTo>
                    <a:lnTo>
                      <a:pt x="416" y="490"/>
                    </a:lnTo>
                    <a:lnTo>
                      <a:pt x="416" y="494"/>
                    </a:lnTo>
                    <a:lnTo>
                      <a:pt x="414" y="494"/>
                    </a:lnTo>
                    <a:lnTo>
                      <a:pt x="416" y="494"/>
                    </a:lnTo>
                    <a:lnTo>
                      <a:pt x="416" y="496"/>
                    </a:lnTo>
                    <a:lnTo>
                      <a:pt x="414" y="496"/>
                    </a:lnTo>
                    <a:lnTo>
                      <a:pt x="410" y="496"/>
                    </a:lnTo>
                    <a:lnTo>
                      <a:pt x="410" y="500"/>
                    </a:lnTo>
                    <a:lnTo>
                      <a:pt x="406" y="500"/>
                    </a:lnTo>
                    <a:lnTo>
                      <a:pt x="406" y="504"/>
                    </a:lnTo>
                    <a:lnTo>
                      <a:pt x="402" y="504"/>
                    </a:lnTo>
                    <a:lnTo>
                      <a:pt x="398" y="504"/>
                    </a:lnTo>
                    <a:lnTo>
                      <a:pt x="394" y="504"/>
                    </a:lnTo>
                    <a:lnTo>
                      <a:pt x="394" y="508"/>
                    </a:lnTo>
                    <a:lnTo>
                      <a:pt x="394" y="504"/>
                    </a:lnTo>
                    <a:lnTo>
                      <a:pt x="394" y="508"/>
                    </a:lnTo>
                    <a:lnTo>
                      <a:pt x="390" y="508"/>
                    </a:lnTo>
                    <a:lnTo>
                      <a:pt x="390" y="504"/>
                    </a:lnTo>
                    <a:lnTo>
                      <a:pt x="390" y="508"/>
                    </a:lnTo>
                    <a:lnTo>
                      <a:pt x="386" y="512"/>
                    </a:lnTo>
                    <a:lnTo>
                      <a:pt x="384" y="512"/>
                    </a:lnTo>
                    <a:lnTo>
                      <a:pt x="384" y="516"/>
                    </a:lnTo>
                    <a:lnTo>
                      <a:pt x="380" y="520"/>
                    </a:lnTo>
                    <a:lnTo>
                      <a:pt x="376" y="520"/>
                    </a:lnTo>
                    <a:lnTo>
                      <a:pt x="372" y="522"/>
                    </a:lnTo>
                    <a:lnTo>
                      <a:pt x="368" y="522"/>
                    </a:lnTo>
                    <a:lnTo>
                      <a:pt x="368" y="526"/>
                    </a:lnTo>
                    <a:lnTo>
                      <a:pt x="368" y="530"/>
                    </a:lnTo>
                    <a:lnTo>
                      <a:pt x="364" y="534"/>
                    </a:lnTo>
                    <a:lnTo>
                      <a:pt x="364" y="530"/>
                    </a:lnTo>
                    <a:lnTo>
                      <a:pt x="360" y="530"/>
                    </a:lnTo>
                    <a:lnTo>
                      <a:pt x="360" y="534"/>
                    </a:lnTo>
                    <a:lnTo>
                      <a:pt x="358" y="534"/>
                    </a:lnTo>
                    <a:lnTo>
                      <a:pt x="360" y="534"/>
                    </a:lnTo>
                    <a:lnTo>
                      <a:pt x="360" y="538"/>
                    </a:lnTo>
                    <a:lnTo>
                      <a:pt x="360" y="542"/>
                    </a:lnTo>
                    <a:lnTo>
                      <a:pt x="358" y="542"/>
                    </a:lnTo>
                    <a:lnTo>
                      <a:pt x="360" y="542"/>
                    </a:lnTo>
                    <a:lnTo>
                      <a:pt x="360" y="546"/>
                    </a:lnTo>
                    <a:lnTo>
                      <a:pt x="360" y="550"/>
                    </a:lnTo>
                    <a:lnTo>
                      <a:pt x="358" y="550"/>
                    </a:lnTo>
                    <a:lnTo>
                      <a:pt x="358" y="546"/>
                    </a:lnTo>
                    <a:lnTo>
                      <a:pt x="358" y="550"/>
                    </a:lnTo>
                    <a:lnTo>
                      <a:pt x="358" y="552"/>
                    </a:lnTo>
                    <a:lnTo>
                      <a:pt x="360" y="552"/>
                    </a:lnTo>
                    <a:lnTo>
                      <a:pt x="358" y="552"/>
                    </a:lnTo>
                    <a:lnTo>
                      <a:pt x="358" y="556"/>
                    </a:lnTo>
                    <a:lnTo>
                      <a:pt x="358" y="560"/>
                    </a:lnTo>
                    <a:lnTo>
                      <a:pt x="360" y="564"/>
                    </a:lnTo>
                    <a:lnTo>
                      <a:pt x="360" y="566"/>
                    </a:lnTo>
                    <a:lnTo>
                      <a:pt x="360" y="564"/>
                    </a:lnTo>
                    <a:lnTo>
                      <a:pt x="358" y="566"/>
                    </a:lnTo>
                    <a:lnTo>
                      <a:pt x="358" y="570"/>
                    </a:lnTo>
                    <a:lnTo>
                      <a:pt x="360" y="570"/>
                    </a:lnTo>
                    <a:lnTo>
                      <a:pt x="358" y="574"/>
                    </a:lnTo>
                    <a:lnTo>
                      <a:pt x="360" y="574"/>
                    </a:lnTo>
                    <a:lnTo>
                      <a:pt x="360" y="578"/>
                    </a:lnTo>
                    <a:lnTo>
                      <a:pt x="358" y="582"/>
                    </a:lnTo>
                    <a:lnTo>
                      <a:pt x="358" y="590"/>
                    </a:lnTo>
                    <a:lnTo>
                      <a:pt x="358" y="586"/>
                    </a:lnTo>
                    <a:lnTo>
                      <a:pt x="358" y="590"/>
                    </a:lnTo>
                    <a:lnTo>
                      <a:pt x="354" y="594"/>
                    </a:lnTo>
                    <a:lnTo>
                      <a:pt x="350" y="594"/>
                    </a:lnTo>
                    <a:lnTo>
                      <a:pt x="350" y="596"/>
                    </a:lnTo>
                    <a:lnTo>
                      <a:pt x="346" y="596"/>
                    </a:lnTo>
                    <a:lnTo>
                      <a:pt x="346" y="600"/>
                    </a:lnTo>
                    <a:lnTo>
                      <a:pt x="346" y="604"/>
                    </a:lnTo>
                    <a:lnTo>
                      <a:pt x="342" y="604"/>
                    </a:lnTo>
                    <a:lnTo>
                      <a:pt x="342" y="608"/>
                    </a:lnTo>
                    <a:lnTo>
                      <a:pt x="338" y="608"/>
                    </a:lnTo>
                    <a:lnTo>
                      <a:pt x="338" y="612"/>
                    </a:lnTo>
                    <a:lnTo>
                      <a:pt x="338" y="616"/>
                    </a:lnTo>
                    <a:lnTo>
                      <a:pt x="338" y="620"/>
                    </a:lnTo>
                    <a:lnTo>
                      <a:pt x="334" y="620"/>
                    </a:lnTo>
                    <a:lnTo>
                      <a:pt x="334" y="622"/>
                    </a:lnTo>
                    <a:lnTo>
                      <a:pt x="334" y="626"/>
                    </a:lnTo>
                    <a:lnTo>
                      <a:pt x="330" y="630"/>
                    </a:lnTo>
                    <a:lnTo>
                      <a:pt x="330" y="634"/>
                    </a:lnTo>
                    <a:lnTo>
                      <a:pt x="328" y="634"/>
                    </a:lnTo>
                    <a:lnTo>
                      <a:pt x="328" y="638"/>
                    </a:lnTo>
                    <a:lnTo>
                      <a:pt x="324" y="642"/>
                    </a:lnTo>
                    <a:lnTo>
                      <a:pt x="324" y="646"/>
                    </a:lnTo>
                    <a:lnTo>
                      <a:pt x="320" y="650"/>
                    </a:lnTo>
                    <a:lnTo>
                      <a:pt x="316" y="650"/>
                    </a:lnTo>
                    <a:lnTo>
                      <a:pt x="312" y="652"/>
                    </a:lnTo>
                    <a:lnTo>
                      <a:pt x="308" y="656"/>
                    </a:lnTo>
                    <a:lnTo>
                      <a:pt x="308" y="652"/>
                    </a:lnTo>
                    <a:lnTo>
                      <a:pt x="312" y="652"/>
                    </a:lnTo>
                    <a:lnTo>
                      <a:pt x="308" y="652"/>
                    </a:lnTo>
                    <a:lnTo>
                      <a:pt x="308" y="650"/>
                    </a:lnTo>
                    <a:lnTo>
                      <a:pt x="312" y="650"/>
                    </a:lnTo>
                    <a:lnTo>
                      <a:pt x="316" y="650"/>
                    </a:lnTo>
                    <a:lnTo>
                      <a:pt x="316" y="646"/>
                    </a:lnTo>
                    <a:lnTo>
                      <a:pt x="320" y="646"/>
                    </a:lnTo>
                    <a:lnTo>
                      <a:pt x="320" y="642"/>
                    </a:lnTo>
                    <a:lnTo>
                      <a:pt x="324" y="642"/>
                    </a:lnTo>
                    <a:lnTo>
                      <a:pt x="324" y="638"/>
                    </a:lnTo>
                    <a:lnTo>
                      <a:pt x="324" y="634"/>
                    </a:lnTo>
                    <a:lnTo>
                      <a:pt x="324" y="638"/>
                    </a:lnTo>
                    <a:lnTo>
                      <a:pt x="328" y="638"/>
                    </a:lnTo>
                    <a:lnTo>
                      <a:pt x="328" y="634"/>
                    </a:lnTo>
                    <a:lnTo>
                      <a:pt x="328" y="630"/>
                    </a:lnTo>
                    <a:lnTo>
                      <a:pt x="330" y="630"/>
                    </a:lnTo>
                    <a:lnTo>
                      <a:pt x="330" y="626"/>
                    </a:lnTo>
                    <a:lnTo>
                      <a:pt x="330" y="622"/>
                    </a:lnTo>
                    <a:lnTo>
                      <a:pt x="330" y="626"/>
                    </a:lnTo>
                    <a:lnTo>
                      <a:pt x="330" y="622"/>
                    </a:lnTo>
                    <a:lnTo>
                      <a:pt x="330" y="620"/>
                    </a:lnTo>
                    <a:lnTo>
                      <a:pt x="330" y="622"/>
                    </a:lnTo>
                    <a:lnTo>
                      <a:pt x="328" y="622"/>
                    </a:lnTo>
                    <a:lnTo>
                      <a:pt x="324" y="622"/>
                    </a:lnTo>
                    <a:lnTo>
                      <a:pt x="324" y="620"/>
                    </a:lnTo>
                    <a:lnTo>
                      <a:pt x="324" y="616"/>
                    </a:lnTo>
                    <a:lnTo>
                      <a:pt x="320" y="616"/>
                    </a:lnTo>
                    <a:lnTo>
                      <a:pt x="320" y="620"/>
                    </a:lnTo>
                    <a:lnTo>
                      <a:pt x="320" y="622"/>
                    </a:lnTo>
                    <a:lnTo>
                      <a:pt x="324" y="622"/>
                    </a:lnTo>
                    <a:lnTo>
                      <a:pt x="320" y="626"/>
                    </a:lnTo>
                    <a:lnTo>
                      <a:pt x="320" y="630"/>
                    </a:lnTo>
                    <a:lnTo>
                      <a:pt x="320" y="626"/>
                    </a:lnTo>
                    <a:lnTo>
                      <a:pt x="320" y="630"/>
                    </a:lnTo>
                    <a:lnTo>
                      <a:pt x="320" y="634"/>
                    </a:lnTo>
                    <a:lnTo>
                      <a:pt x="320" y="638"/>
                    </a:lnTo>
                    <a:lnTo>
                      <a:pt x="316" y="638"/>
                    </a:lnTo>
                    <a:lnTo>
                      <a:pt x="312" y="642"/>
                    </a:lnTo>
                    <a:lnTo>
                      <a:pt x="312" y="646"/>
                    </a:lnTo>
                    <a:lnTo>
                      <a:pt x="308" y="646"/>
                    </a:lnTo>
                    <a:lnTo>
                      <a:pt x="308" y="650"/>
                    </a:lnTo>
                    <a:lnTo>
                      <a:pt x="308" y="652"/>
                    </a:lnTo>
                    <a:lnTo>
                      <a:pt x="308" y="656"/>
                    </a:lnTo>
                    <a:lnTo>
                      <a:pt x="308" y="660"/>
                    </a:lnTo>
                    <a:lnTo>
                      <a:pt x="304" y="664"/>
                    </a:lnTo>
                    <a:lnTo>
                      <a:pt x="304" y="668"/>
                    </a:lnTo>
                    <a:lnTo>
                      <a:pt x="304" y="672"/>
                    </a:lnTo>
                    <a:lnTo>
                      <a:pt x="302" y="676"/>
                    </a:lnTo>
                    <a:lnTo>
                      <a:pt x="298" y="678"/>
                    </a:lnTo>
                    <a:lnTo>
                      <a:pt x="294" y="682"/>
                    </a:lnTo>
                    <a:lnTo>
                      <a:pt x="294" y="686"/>
                    </a:lnTo>
                    <a:lnTo>
                      <a:pt x="290" y="686"/>
                    </a:lnTo>
                    <a:lnTo>
                      <a:pt x="290" y="682"/>
                    </a:lnTo>
                    <a:lnTo>
                      <a:pt x="290" y="678"/>
                    </a:lnTo>
                    <a:lnTo>
                      <a:pt x="290" y="676"/>
                    </a:lnTo>
                    <a:lnTo>
                      <a:pt x="290" y="672"/>
                    </a:lnTo>
                    <a:lnTo>
                      <a:pt x="294" y="672"/>
                    </a:lnTo>
                    <a:lnTo>
                      <a:pt x="294" y="668"/>
                    </a:lnTo>
                    <a:lnTo>
                      <a:pt x="298" y="668"/>
                    </a:lnTo>
                    <a:lnTo>
                      <a:pt x="294" y="664"/>
                    </a:lnTo>
                    <a:lnTo>
                      <a:pt x="290" y="664"/>
                    </a:lnTo>
                    <a:lnTo>
                      <a:pt x="290" y="660"/>
                    </a:lnTo>
                    <a:lnTo>
                      <a:pt x="286" y="660"/>
                    </a:lnTo>
                    <a:lnTo>
                      <a:pt x="286" y="656"/>
                    </a:lnTo>
                    <a:lnTo>
                      <a:pt x="286" y="652"/>
                    </a:lnTo>
                    <a:lnTo>
                      <a:pt x="282" y="652"/>
                    </a:lnTo>
                    <a:lnTo>
                      <a:pt x="282" y="650"/>
                    </a:lnTo>
                    <a:lnTo>
                      <a:pt x="278" y="650"/>
                    </a:lnTo>
                    <a:lnTo>
                      <a:pt x="274" y="646"/>
                    </a:lnTo>
                    <a:lnTo>
                      <a:pt x="274" y="642"/>
                    </a:lnTo>
                    <a:lnTo>
                      <a:pt x="272" y="642"/>
                    </a:lnTo>
                    <a:lnTo>
                      <a:pt x="268" y="642"/>
                    </a:lnTo>
                    <a:lnTo>
                      <a:pt x="264" y="638"/>
                    </a:lnTo>
                    <a:lnTo>
                      <a:pt x="264" y="634"/>
                    </a:lnTo>
                    <a:lnTo>
                      <a:pt x="260" y="634"/>
                    </a:lnTo>
                    <a:lnTo>
                      <a:pt x="260" y="630"/>
                    </a:lnTo>
                    <a:lnTo>
                      <a:pt x="260" y="634"/>
                    </a:lnTo>
                    <a:lnTo>
                      <a:pt x="256" y="634"/>
                    </a:lnTo>
                    <a:lnTo>
                      <a:pt x="252" y="634"/>
                    </a:lnTo>
                    <a:lnTo>
                      <a:pt x="256" y="634"/>
                    </a:lnTo>
                    <a:lnTo>
                      <a:pt x="256" y="630"/>
                    </a:lnTo>
                    <a:lnTo>
                      <a:pt x="252" y="630"/>
                    </a:lnTo>
                    <a:lnTo>
                      <a:pt x="252" y="626"/>
                    </a:lnTo>
                    <a:lnTo>
                      <a:pt x="248" y="626"/>
                    </a:lnTo>
                    <a:lnTo>
                      <a:pt x="248" y="622"/>
                    </a:lnTo>
                    <a:lnTo>
                      <a:pt x="244" y="622"/>
                    </a:lnTo>
                    <a:lnTo>
                      <a:pt x="244" y="620"/>
                    </a:lnTo>
                    <a:lnTo>
                      <a:pt x="242" y="620"/>
                    </a:lnTo>
                    <a:lnTo>
                      <a:pt x="238" y="620"/>
                    </a:lnTo>
                    <a:lnTo>
                      <a:pt x="238" y="622"/>
                    </a:lnTo>
                    <a:lnTo>
                      <a:pt x="234" y="620"/>
                    </a:lnTo>
                    <a:lnTo>
                      <a:pt x="234" y="622"/>
                    </a:lnTo>
                    <a:lnTo>
                      <a:pt x="234" y="620"/>
                    </a:lnTo>
                    <a:lnTo>
                      <a:pt x="230" y="620"/>
                    </a:lnTo>
                    <a:lnTo>
                      <a:pt x="234" y="620"/>
                    </a:lnTo>
                    <a:lnTo>
                      <a:pt x="234" y="616"/>
                    </a:lnTo>
                    <a:lnTo>
                      <a:pt x="238" y="612"/>
                    </a:lnTo>
                    <a:lnTo>
                      <a:pt x="242" y="612"/>
                    </a:lnTo>
                    <a:lnTo>
                      <a:pt x="242" y="608"/>
                    </a:lnTo>
                    <a:lnTo>
                      <a:pt x="244" y="604"/>
                    </a:lnTo>
                    <a:lnTo>
                      <a:pt x="244" y="600"/>
                    </a:lnTo>
                    <a:lnTo>
                      <a:pt x="248" y="600"/>
                    </a:lnTo>
                    <a:lnTo>
                      <a:pt x="248" y="596"/>
                    </a:lnTo>
                    <a:lnTo>
                      <a:pt x="248" y="594"/>
                    </a:lnTo>
                    <a:lnTo>
                      <a:pt x="252" y="594"/>
                    </a:lnTo>
                    <a:lnTo>
                      <a:pt x="252" y="590"/>
                    </a:lnTo>
                    <a:lnTo>
                      <a:pt x="256" y="590"/>
                    </a:lnTo>
                    <a:lnTo>
                      <a:pt x="256" y="586"/>
                    </a:lnTo>
                    <a:lnTo>
                      <a:pt x="260" y="586"/>
                    </a:lnTo>
                    <a:lnTo>
                      <a:pt x="256" y="586"/>
                    </a:lnTo>
                    <a:lnTo>
                      <a:pt x="256" y="582"/>
                    </a:lnTo>
                    <a:lnTo>
                      <a:pt x="260" y="582"/>
                    </a:lnTo>
                    <a:lnTo>
                      <a:pt x="264" y="582"/>
                    </a:lnTo>
                    <a:lnTo>
                      <a:pt x="264" y="578"/>
                    </a:lnTo>
                    <a:lnTo>
                      <a:pt x="268" y="578"/>
                    </a:lnTo>
                    <a:lnTo>
                      <a:pt x="272" y="574"/>
                    </a:lnTo>
                    <a:lnTo>
                      <a:pt x="272" y="570"/>
                    </a:lnTo>
                    <a:lnTo>
                      <a:pt x="274" y="570"/>
                    </a:lnTo>
                    <a:lnTo>
                      <a:pt x="278" y="570"/>
                    </a:lnTo>
                    <a:lnTo>
                      <a:pt x="278" y="566"/>
                    </a:lnTo>
                    <a:lnTo>
                      <a:pt x="282" y="566"/>
                    </a:lnTo>
                    <a:lnTo>
                      <a:pt x="282" y="564"/>
                    </a:lnTo>
                    <a:lnTo>
                      <a:pt x="286" y="564"/>
                    </a:lnTo>
                    <a:lnTo>
                      <a:pt x="286" y="560"/>
                    </a:lnTo>
                    <a:lnTo>
                      <a:pt x="286" y="556"/>
                    </a:lnTo>
                    <a:lnTo>
                      <a:pt x="286" y="552"/>
                    </a:lnTo>
                    <a:lnTo>
                      <a:pt x="286" y="550"/>
                    </a:lnTo>
                    <a:lnTo>
                      <a:pt x="286" y="546"/>
                    </a:lnTo>
                    <a:lnTo>
                      <a:pt x="286" y="542"/>
                    </a:lnTo>
                    <a:lnTo>
                      <a:pt x="286" y="538"/>
                    </a:lnTo>
                    <a:lnTo>
                      <a:pt x="282" y="534"/>
                    </a:lnTo>
                    <a:lnTo>
                      <a:pt x="278" y="534"/>
                    </a:lnTo>
                    <a:lnTo>
                      <a:pt x="278" y="538"/>
                    </a:lnTo>
                    <a:lnTo>
                      <a:pt x="274" y="538"/>
                    </a:lnTo>
                    <a:lnTo>
                      <a:pt x="274" y="534"/>
                    </a:lnTo>
                    <a:lnTo>
                      <a:pt x="274" y="530"/>
                    </a:lnTo>
                    <a:lnTo>
                      <a:pt x="274" y="526"/>
                    </a:lnTo>
                    <a:lnTo>
                      <a:pt x="278" y="522"/>
                    </a:lnTo>
                    <a:lnTo>
                      <a:pt x="278" y="520"/>
                    </a:lnTo>
                    <a:lnTo>
                      <a:pt x="278" y="516"/>
                    </a:lnTo>
                    <a:lnTo>
                      <a:pt x="278" y="512"/>
                    </a:lnTo>
                    <a:lnTo>
                      <a:pt x="278" y="508"/>
                    </a:lnTo>
                    <a:lnTo>
                      <a:pt x="274" y="504"/>
                    </a:lnTo>
                    <a:lnTo>
                      <a:pt x="272" y="508"/>
                    </a:lnTo>
                    <a:lnTo>
                      <a:pt x="268" y="508"/>
                    </a:lnTo>
                    <a:lnTo>
                      <a:pt x="264" y="508"/>
                    </a:lnTo>
                    <a:lnTo>
                      <a:pt x="264" y="504"/>
                    </a:lnTo>
                    <a:lnTo>
                      <a:pt x="264" y="500"/>
                    </a:lnTo>
                    <a:lnTo>
                      <a:pt x="260" y="500"/>
                    </a:lnTo>
                    <a:lnTo>
                      <a:pt x="260" y="496"/>
                    </a:lnTo>
                    <a:lnTo>
                      <a:pt x="260" y="494"/>
                    </a:lnTo>
                    <a:lnTo>
                      <a:pt x="260" y="490"/>
                    </a:lnTo>
                    <a:lnTo>
                      <a:pt x="260" y="486"/>
                    </a:lnTo>
                    <a:lnTo>
                      <a:pt x="260" y="482"/>
                    </a:lnTo>
                    <a:lnTo>
                      <a:pt x="256" y="482"/>
                    </a:lnTo>
                    <a:lnTo>
                      <a:pt x="256" y="478"/>
                    </a:lnTo>
                    <a:lnTo>
                      <a:pt x="252" y="478"/>
                    </a:lnTo>
                    <a:lnTo>
                      <a:pt x="248" y="478"/>
                    </a:lnTo>
                    <a:lnTo>
                      <a:pt x="248" y="474"/>
                    </a:lnTo>
                    <a:lnTo>
                      <a:pt x="244" y="474"/>
                    </a:lnTo>
                    <a:lnTo>
                      <a:pt x="244" y="478"/>
                    </a:lnTo>
                    <a:lnTo>
                      <a:pt x="242" y="478"/>
                    </a:lnTo>
                    <a:lnTo>
                      <a:pt x="238" y="478"/>
                    </a:lnTo>
                    <a:lnTo>
                      <a:pt x="234" y="478"/>
                    </a:lnTo>
                    <a:lnTo>
                      <a:pt x="230" y="474"/>
                    </a:lnTo>
                    <a:lnTo>
                      <a:pt x="226" y="474"/>
                    </a:lnTo>
                    <a:lnTo>
                      <a:pt x="226" y="470"/>
                    </a:lnTo>
                    <a:lnTo>
                      <a:pt x="226" y="466"/>
                    </a:lnTo>
                    <a:lnTo>
                      <a:pt x="226" y="464"/>
                    </a:lnTo>
                    <a:lnTo>
                      <a:pt x="226" y="460"/>
                    </a:lnTo>
                    <a:lnTo>
                      <a:pt x="230" y="456"/>
                    </a:lnTo>
                    <a:lnTo>
                      <a:pt x="226" y="452"/>
                    </a:lnTo>
                    <a:lnTo>
                      <a:pt x="226" y="448"/>
                    </a:lnTo>
                    <a:lnTo>
                      <a:pt x="226" y="444"/>
                    </a:lnTo>
                    <a:lnTo>
                      <a:pt x="222" y="440"/>
                    </a:lnTo>
                    <a:lnTo>
                      <a:pt x="226" y="438"/>
                    </a:lnTo>
                    <a:lnTo>
                      <a:pt x="226" y="434"/>
                    </a:lnTo>
                    <a:lnTo>
                      <a:pt x="222" y="434"/>
                    </a:lnTo>
                    <a:lnTo>
                      <a:pt x="226" y="434"/>
                    </a:lnTo>
                    <a:lnTo>
                      <a:pt x="226" y="426"/>
                    </a:lnTo>
                    <a:lnTo>
                      <a:pt x="226" y="422"/>
                    </a:lnTo>
                    <a:lnTo>
                      <a:pt x="230" y="422"/>
                    </a:lnTo>
                    <a:lnTo>
                      <a:pt x="230" y="418"/>
                    </a:lnTo>
                    <a:lnTo>
                      <a:pt x="230" y="410"/>
                    </a:lnTo>
                    <a:lnTo>
                      <a:pt x="234" y="408"/>
                    </a:lnTo>
                    <a:lnTo>
                      <a:pt x="230" y="404"/>
                    </a:lnTo>
                    <a:lnTo>
                      <a:pt x="230" y="400"/>
                    </a:lnTo>
                    <a:lnTo>
                      <a:pt x="230" y="396"/>
                    </a:lnTo>
                    <a:lnTo>
                      <a:pt x="226" y="392"/>
                    </a:lnTo>
                    <a:lnTo>
                      <a:pt x="222" y="392"/>
                    </a:lnTo>
                    <a:lnTo>
                      <a:pt x="222" y="388"/>
                    </a:lnTo>
                    <a:lnTo>
                      <a:pt x="218" y="388"/>
                    </a:lnTo>
                    <a:lnTo>
                      <a:pt x="218" y="384"/>
                    </a:lnTo>
                    <a:lnTo>
                      <a:pt x="218" y="382"/>
                    </a:lnTo>
                    <a:lnTo>
                      <a:pt x="218" y="378"/>
                    </a:lnTo>
                    <a:lnTo>
                      <a:pt x="222" y="378"/>
                    </a:lnTo>
                    <a:lnTo>
                      <a:pt x="222" y="374"/>
                    </a:lnTo>
                    <a:lnTo>
                      <a:pt x="218" y="374"/>
                    </a:lnTo>
                    <a:lnTo>
                      <a:pt x="212" y="374"/>
                    </a:lnTo>
                    <a:lnTo>
                      <a:pt x="204" y="374"/>
                    </a:lnTo>
                    <a:lnTo>
                      <a:pt x="196" y="374"/>
                    </a:lnTo>
                    <a:lnTo>
                      <a:pt x="196" y="366"/>
                    </a:lnTo>
                    <a:lnTo>
                      <a:pt x="192" y="358"/>
                    </a:lnTo>
                    <a:lnTo>
                      <a:pt x="192" y="354"/>
                    </a:lnTo>
                    <a:lnTo>
                      <a:pt x="188" y="352"/>
                    </a:lnTo>
                    <a:lnTo>
                      <a:pt x="192" y="352"/>
                    </a:lnTo>
                    <a:lnTo>
                      <a:pt x="192" y="348"/>
                    </a:lnTo>
                    <a:lnTo>
                      <a:pt x="192" y="344"/>
                    </a:lnTo>
                    <a:lnTo>
                      <a:pt x="192" y="340"/>
                    </a:lnTo>
                    <a:lnTo>
                      <a:pt x="192" y="336"/>
                    </a:lnTo>
                    <a:lnTo>
                      <a:pt x="188" y="336"/>
                    </a:lnTo>
                    <a:lnTo>
                      <a:pt x="192" y="332"/>
                    </a:lnTo>
                    <a:lnTo>
                      <a:pt x="192" y="328"/>
                    </a:lnTo>
                    <a:lnTo>
                      <a:pt x="188" y="328"/>
                    </a:lnTo>
                    <a:lnTo>
                      <a:pt x="186" y="326"/>
                    </a:lnTo>
                    <a:lnTo>
                      <a:pt x="182" y="326"/>
                    </a:lnTo>
                    <a:lnTo>
                      <a:pt x="178" y="326"/>
                    </a:lnTo>
                    <a:lnTo>
                      <a:pt x="174" y="326"/>
                    </a:lnTo>
                    <a:lnTo>
                      <a:pt x="170" y="326"/>
                    </a:lnTo>
                    <a:lnTo>
                      <a:pt x="170" y="322"/>
                    </a:lnTo>
                    <a:lnTo>
                      <a:pt x="166" y="322"/>
                    </a:lnTo>
                    <a:lnTo>
                      <a:pt x="166" y="318"/>
                    </a:lnTo>
                    <a:lnTo>
                      <a:pt x="162" y="318"/>
                    </a:lnTo>
                    <a:lnTo>
                      <a:pt x="160" y="314"/>
                    </a:lnTo>
                    <a:lnTo>
                      <a:pt x="156" y="314"/>
                    </a:lnTo>
                    <a:lnTo>
                      <a:pt x="156" y="310"/>
                    </a:lnTo>
                    <a:lnTo>
                      <a:pt x="152" y="310"/>
                    </a:lnTo>
                    <a:lnTo>
                      <a:pt x="148" y="310"/>
                    </a:lnTo>
                    <a:lnTo>
                      <a:pt x="148" y="306"/>
                    </a:lnTo>
                    <a:lnTo>
                      <a:pt x="144" y="306"/>
                    </a:lnTo>
                    <a:lnTo>
                      <a:pt x="140" y="306"/>
                    </a:lnTo>
                    <a:lnTo>
                      <a:pt x="136" y="306"/>
                    </a:lnTo>
                    <a:lnTo>
                      <a:pt x="132" y="302"/>
                    </a:lnTo>
                    <a:lnTo>
                      <a:pt x="130" y="298"/>
                    </a:lnTo>
                    <a:lnTo>
                      <a:pt x="126" y="298"/>
                    </a:lnTo>
                    <a:lnTo>
                      <a:pt x="126" y="296"/>
                    </a:lnTo>
                    <a:lnTo>
                      <a:pt x="126" y="292"/>
                    </a:lnTo>
                    <a:lnTo>
                      <a:pt x="126" y="296"/>
                    </a:lnTo>
                    <a:lnTo>
                      <a:pt x="126" y="292"/>
                    </a:lnTo>
                    <a:lnTo>
                      <a:pt x="122" y="288"/>
                    </a:lnTo>
                    <a:lnTo>
                      <a:pt x="122" y="284"/>
                    </a:lnTo>
                    <a:lnTo>
                      <a:pt x="122" y="280"/>
                    </a:lnTo>
                    <a:lnTo>
                      <a:pt x="122" y="276"/>
                    </a:lnTo>
                    <a:lnTo>
                      <a:pt x="122" y="272"/>
                    </a:lnTo>
                    <a:lnTo>
                      <a:pt x="122" y="268"/>
                    </a:lnTo>
                    <a:lnTo>
                      <a:pt x="122" y="266"/>
                    </a:lnTo>
                    <a:lnTo>
                      <a:pt x="122" y="262"/>
                    </a:lnTo>
                    <a:lnTo>
                      <a:pt x="122" y="258"/>
                    </a:lnTo>
                    <a:lnTo>
                      <a:pt x="118" y="258"/>
                    </a:lnTo>
                    <a:lnTo>
                      <a:pt x="118" y="262"/>
                    </a:lnTo>
                    <a:lnTo>
                      <a:pt x="118" y="258"/>
                    </a:lnTo>
                    <a:lnTo>
                      <a:pt x="116" y="258"/>
                    </a:lnTo>
                    <a:lnTo>
                      <a:pt x="112" y="258"/>
                    </a:lnTo>
                    <a:lnTo>
                      <a:pt x="108" y="262"/>
                    </a:lnTo>
                    <a:lnTo>
                      <a:pt x="104" y="262"/>
                    </a:lnTo>
                    <a:lnTo>
                      <a:pt x="100" y="266"/>
                    </a:lnTo>
                    <a:lnTo>
                      <a:pt x="100" y="268"/>
                    </a:lnTo>
                    <a:lnTo>
                      <a:pt x="96" y="268"/>
                    </a:lnTo>
                    <a:lnTo>
                      <a:pt x="92" y="268"/>
                    </a:lnTo>
                    <a:lnTo>
                      <a:pt x="92" y="272"/>
                    </a:lnTo>
                    <a:lnTo>
                      <a:pt x="88" y="272"/>
                    </a:lnTo>
                    <a:lnTo>
                      <a:pt x="88" y="276"/>
                    </a:lnTo>
                    <a:lnTo>
                      <a:pt x="88" y="272"/>
                    </a:lnTo>
                    <a:lnTo>
                      <a:pt x="86" y="272"/>
                    </a:lnTo>
                    <a:lnTo>
                      <a:pt x="86" y="276"/>
                    </a:lnTo>
                    <a:lnTo>
                      <a:pt x="82" y="276"/>
                    </a:lnTo>
                    <a:lnTo>
                      <a:pt x="82" y="280"/>
                    </a:lnTo>
                    <a:lnTo>
                      <a:pt x="78" y="280"/>
                    </a:lnTo>
                    <a:lnTo>
                      <a:pt x="78" y="284"/>
                    </a:lnTo>
                    <a:lnTo>
                      <a:pt x="74" y="284"/>
                    </a:lnTo>
                    <a:lnTo>
                      <a:pt x="74" y="280"/>
                    </a:lnTo>
                    <a:lnTo>
                      <a:pt x="70" y="280"/>
                    </a:lnTo>
                    <a:lnTo>
                      <a:pt x="66" y="280"/>
                    </a:lnTo>
                    <a:lnTo>
                      <a:pt x="62" y="280"/>
                    </a:lnTo>
                    <a:lnTo>
                      <a:pt x="60" y="280"/>
                    </a:lnTo>
                    <a:lnTo>
                      <a:pt x="56" y="280"/>
                    </a:lnTo>
                    <a:lnTo>
                      <a:pt x="52" y="280"/>
                    </a:lnTo>
                    <a:lnTo>
                      <a:pt x="48" y="280"/>
                    </a:lnTo>
                    <a:lnTo>
                      <a:pt x="48" y="276"/>
                    </a:lnTo>
                    <a:lnTo>
                      <a:pt x="48" y="272"/>
                    </a:lnTo>
                    <a:lnTo>
                      <a:pt x="48" y="268"/>
                    </a:lnTo>
                    <a:lnTo>
                      <a:pt x="48" y="266"/>
                    </a:lnTo>
                    <a:lnTo>
                      <a:pt x="48" y="262"/>
                    </a:lnTo>
                    <a:lnTo>
                      <a:pt x="48" y="258"/>
                    </a:lnTo>
                    <a:lnTo>
                      <a:pt x="48" y="254"/>
                    </a:lnTo>
                    <a:lnTo>
                      <a:pt x="44" y="258"/>
                    </a:lnTo>
                    <a:lnTo>
                      <a:pt x="44" y="262"/>
                    </a:lnTo>
                    <a:lnTo>
                      <a:pt x="40" y="262"/>
                    </a:lnTo>
                    <a:lnTo>
                      <a:pt x="36" y="262"/>
                    </a:lnTo>
                    <a:lnTo>
                      <a:pt x="32" y="262"/>
                    </a:lnTo>
                    <a:lnTo>
                      <a:pt x="30" y="262"/>
                    </a:lnTo>
                    <a:lnTo>
                      <a:pt x="26" y="262"/>
                    </a:lnTo>
                    <a:lnTo>
                      <a:pt x="26" y="258"/>
                    </a:lnTo>
                    <a:lnTo>
                      <a:pt x="26" y="254"/>
                    </a:lnTo>
                    <a:lnTo>
                      <a:pt x="22" y="254"/>
                    </a:lnTo>
                    <a:lnTo>
                      <a:pt x="18" y="254"/>
                    </a:lnTo>
                    <a:lnTo>
                      <a:pt x="14" y="254"/>
                    </a:lnTo>
                    <a:lnTo>
                      <a:pt x="10" y="254"/>
                    </a:lnTo>
                    <a:lnTo>
                      <a:pt x="10" y="250"/>
                    </a:lnTo>
                    <a:lnTo>
                      <a:pt x="14" y="250"/>
                    </a:lnTo>
                    <a:lnTo>
                      <a:pt x="14" y="246"/>
                    </a:lnTo>
                    <a:lnTo>
                      <a:pt x="14" y="242"/>
                    </a:lnTo>
                    <a:lnTo>
                      <a:pt x="10" y="242"/>
                    </a:lnTo>
                    <a:lnTo>
                      <a:pt x="10" y="240"/>
                    </a:lnTo>
                    <a:lnTo>
                      <a:pt x="6" y="236"/>
                    </a:lnTo>
                    <a:lnTo>
                      <a:pt x="6" y="232"/>
                    </a:lnTo>
                    <a:lnTo>
                      <a:pt x="6" y="228"/>
                    </a:lnTo>
                    <a:lnTo>
                      <a:pt x="4" y="228"/>
                    </a:lnTo>
                    <a:lnTo>
                      <a:pt x="4" y="224"/>
                    </a:lnTo>
                    <a:lnTo>
                      <a:pt x="0" y="220"/>
                    </a:lnTo>
                    <a:lnTo>
                      <a:pt x="0" y="216"/>
                    </a:lnTo>
                    <a:lnTo>
                      <a:pt x="4" y="216"/>
                    </a:lnTo>
                    <a:lnTo>
                      <a:pt x="4" y="212"/>
                    </a:lnTo>
                    <a:lnTo>
                      <a:pt x="4" y="210"/>
                    </a:lnTo>
                    <a:lnTo>
                      <a:pt x="6" y="206"/>
                    </a:lnTo>
                    <a:lnTo>
                      <a:pt x="10" y="206"/>
                    </a:lnTo>
                    <a:lnTo>
                      <a:pt x="10" y="202"/>
                    </a:lnTo>
                    <a:lnTo>
                      <a:pt x="14" y="202"/>
                    </a:lnTo>
                    <a:lnTo>
                      <a:pt x="10" y="198"/>
                    </a:lnTo>
                    <a:lnTo>
                      <a:pt x="10" y="194"/>
                    </a:lnTo>
                    <a:lnTo>
                      <a:pt x="10" y="190"/>
                    </a:lnTo>
                    <a:lnTo>
                      <a:pt x="14" y="190"/>
                    </a:lnTo>
                    <a:lnTo>
                      <a:pt x="14" y="186"/>
                    </a:lnTo>
                    <a:lnTo>
                      <a:pt x="14" y="184"/>
                    </a:lnTo>
                    <a:lnTo>
                      <a:pt x="14" y="180"/>
                    </a:lnTo>
                    <a:lnTo>
                      <a:pt x="18" y="180"/>
                    </a:lnTo>
                    <a:lnTo>
                      <a:pt x="22" y="176"/>
                    </a:lnTo>
                    <a:lnTo>
                      <a:pt x="22" y="172"/>
                    </a:lnTo>
                    <a:lnTo>
                      <a:pt x="26" y="172"/>
                    </a:lnTo>
                    <a:lnTo>
                      <a:pt x="30" y="172"/>
                    </a:lnTo>
                    <a:lnTo>
                      <a:pt x="30" y="168"/>
                    </a:lnTo>
                    <a:lnTo>
                      <a:pt x="32" y="168"/>
                    </a:lnTo>
                    <a:lnTo>
                      <a:pt x="36" y="168"/>
                    </a:lnTo>
                    <a:lnTo>
                      <a:pt x="40" y="164"/>
                    </a:lnTo>
                    <a:lnTo>
                      <a:pt x="40" y="168"/>
                    </a:lnTo>
                    <a:lnTo>
                      <a:pt x="44" y="168"/>
                    </a:lnTo>
                    <a:lnTo>
                      <a:pt x="44" y="164"/>
                    </a:lnTo>
                    <a:lnTo>
                      <a:pt x="48" y="164"/>
                    </a:lnTo>
                    <a:lnTo>
                      <a:pt x="52" y="164"/>
                    </a:lnTo>
                    <a:lnTo>
                      <a:pt x="52" y="160"/>
                    </a:lnTo>
                    <a:lnTo>
                      <a:pt x="52" y="164"/>
                    </a:lnTo>
                    <a:lnTo>
                      <a:pt x="56" y="164"/>
                    </a:lnTo>
                    <a:lnTo>
                      <a:pt x="60" y="164"/>
                    </a:lnTo>
                    <a:lnTo>
                      <a:pt x="60" y="156"/>
                    </a:lnTo>
                    <a:lnTo>
                      <a:pt x="60" y="150"/>
                    </a:lnTo>
                    <a:lnTo>
                      <a:pt x="62" y="136"/>
                    </a:lnTo>
                    <a:lnTo>
                      <a:pt x="62" y="132"/>
                    </a:lnTo>
                    <a:lnTo>
                      <a:pt x="62" y="124"/>
                    </a:lnTo>
                    <a:lnTo>
                      <a:pt x="62" y="116"/>
                    </a:lnTo>
                    <a:lnTo>
                      <a:pt x="66" y="116"/>
                    </a:lnTo>
                    <a:lnTo>
                      <a:pt x="66" y="114"/>
                    </a:lnTo>
                    <a:lnTo>
                      <a:pt x="66" y="110"/>
                    </a:lnTo>
                    <a:lnTo>
                      <a:pt x="62" y="110"/>
                    </a:lnTo>
                    <a:lnTo>
                      <a:pt x="66" y="110"/>
                    </a:lnTo>
                    <a:lnTo>
                      <a:pt x="62" y="110"/>
                    </a:lnTo>
                    <a:lnTo>
                      <a:pt x="62" y="106"/>
                    </a:lnTo>
                    <a:lnTo>
                      <a:pt x="62" y="102"/>
                    </a:lnTo>
                    <a:lnTo>
                      <a:pt x="60" y="102"/>
                    </a:lnTo>
                    <a:lnTo>
                      <a:pt x="60" y="98"/>
                    </a:lnTo>
                    <a:lnTo>
                      <a:pt x="56" y="94"/>
                    </a:lnTo>
                    <a:lnTo>
                      <a:pt x="56" y="90"/>
                    </a:lnTo>
                    <a:lnTo>
                      <a:pt x="56" y="86"/>
                    </a:lnTo>
                    <a:lnTo>
                      <a:pt x="56" y="84"/>
                    </a:lnTo>
                    <a:lnTo>
                      <a:pt x="60" y="84"/>
                    </a:lnTo>
                    <a:lnTo>
                      <a:pt x="62" y="80"/>
                    </a:lnTo>
                    <a:lnTo>
                      <a:pt x="66" y="80"/>
                    </a:lnTo>
                    <a:lnTo>
                      <a:pt x="66" y="84"/>
                    </a:lnTo>
                    <a:lnTo>
                      <a:pt x="70" y="84"/>
                    </a:lnTo>
                    <a:lnTo>
                      <a:pt x="70" y="80"/>
                    </a:lnTo>
                    <a:lnTo>
                      <a:pt x="66" y="76"/>
                    </a:lnTo>
                    <a:lnTo>
                      <a:pt x="62" y="76"/>
                    </a:lnTo>
                    <a:lnTo>
                      <a:pt x="60" y="76"/>
                    </a:lnTo>
                    <a:lnTo>
                      <a:pt x="60" y="64"/>
                    </a:lnTo>
                    <a:lnTo>
                      <a:pt x="62" y="60"/>
                    </a:lnTo>
                    <a:lnTo>
                      <a:pt x="66" y="64"/>
                    </a:lnTo>
                    <a:lnTo>
                      <a:pt x="70" y="64"/>
                    </a:lnTo>
                    <a:lnTo>
                      <a:pt x="74" y="64"/>
                    </a:lnTo>
                    <a:lnTo>
                      <a:pt x="82" y="64"/>
                    </a:lnTo>
                    <a:lnTo>
                      <a:pt x="82" y="60"/>
                    </a:lnTo>
                    <a:lnTo>
                      <a:pt x="82" y="56"/>
                    </a:lnTo>
                    <a:lnTo>
                      <a:pt x="82" y="60"/>
                    </a:lnTo>
                    <a:lnTo>
                      <a:pt x="86" y="60"/>
                    </a:lnTo>
                    <a:lnTo>
                      <a:pt x="86" y="64"/>
                    </a:lnTo>
                    <a:lnTo>
                      <a:pt x="86" y="60"/>
                    </a:lnTo>
                    <a:lnTo>
                      <a:pt x="88" y="60"/>
                    </a:lnTo>
                    <a:lnTo>
                      <a:pt x="88" y="56"/>
                    </a:lnTo>
                    <a:lnTo>
                      <a:pt x="92" y="56"/>
                    </a:lnTo>
                    <a:lnTo>
                      <a:pt x="96" y="56"/>
                    </a:lnTo>
                    <a:lnTo>
                      <a:pt x="96" y="60"/>
                    </a:lnTo>
                    <a:lnTo>
                      <a:pt x="96" y="64"/>
                    </a:lnTo>
                    <a:lnTo>
                      <a:pt x="100" y="68"/>
                    </a:lnTo>
                    <a:lnTo>
                      <a:pt x="96" y="68"/>
                    </a:lnTo>
                    <a:lnTo>
                      <a:pt x="96" y="72"/>
                    </a:lnTo>
                    <a:lnTo>
                      <a:pt x="100" y="72"/>
                    </a:lnTo>
                    <a:lnTo>
                      <a:pt x="104" y="72"/>
                    </a:lnTo>
                    <a:lnTo>
                      <a:pt x="108" y="80"/>
                    </a:lnTo>
                    <a:lnTo>
                      <a:pt x="112" y="80"/>
                    </a:lnTo>
                    <a:lnTo>
                      <a:pt x="116" y="80"/>
                    </a:lnTo>
                    <a:lnTo>
                      <a:pt x="116" y="76"/>
                    </a:lnTo>
                    <a:lnTo>
                      <a:pt x="118" y="76"/>
                    </a:lnTo>
                    <a:lnTo>
                      <a:pt x="118" y="80"/>
                    </a:lnTo>
                    <a:lnTo>
                      <a:pt x="118" y="84"/>
                    </a:lnTo>
                    <a:lnTo>
                      <a:pt x="118" y="80"/>
                    </a:lnTo>
                    <a:lnTo>
                      <a:pt x="122" y="80"/>
                    </a:lnTo>
                    <a:lnTo>
                      <a:pt x="122" y="76"/>
                    </a:lnTo>
                    <a:lnTo>
                      <a:pt x="126" y="76"/>
                    </a:lnTo>
                    <a:lnTo>
                      <a:pt x="126" y="72"/>
                    </a:lnTo>
                    <a:lnTo>
                      <a:pt x="130" y="72"/>
                    </a:lnTo>
                    <a:lnTo>
                      <a:pt x="132" y="68"/>
                    </a:lnTo>
                    <a:lnTo>
                      <a:pt x="136" y="68"/>
                    </a:lnTo>
                    <a:lnTo>
                      <a:pt x="140" y="64"/>
                    </a:lnTo>
                    <a:lnTo>
                      <a:pt x="140" y="60"/>
                    </a:lnTo>
                    <a:lnTo>
                      <a:pt x="140" y="56"/>
                    </a:lnTo>
                    <a:lnTo>
                      <a:pt x="144" y="56"/>
                    </a:lnTo>
                    <a:lnTo>
                      <a:pt x="148" y="56"/>
                    </a:lnTo>
                    <a:lnTo>
                      <a:pt x="148" y="54"/>
                    </a:lnTo>
                    <a:lnTo>
                      <a:pt x="152" y="54"/>
                    </a:lnTo>
                    <a:lnTo>
                      <a:pt x="152" y="50"/>
                    </a:lnTo>
                    <a:lnTo>
                      <a:pt x="148" y="50"/>
                    </a:lnTo>
                    <a:lnTo>
                      <a:pt x="144" y="50"/>
                    </a:lnTo>
                    <a:lnTo>
                      <a:pt x="140" y="50"/>
                    </a:lnTo>
                    <a:lnTo>
                      <a:pt x="140" y="46"/>
                    </a:lnTo>
                    <a:lnTo>
                      <a:pt x="140" y="42"/>
                    </a:lnTo>
                    <a:lnTo>
                      <a:pt x="140" y="38"/>
                    </a:lnTo>
                    <a:lnTo>
                      <a:pt x="136" y="38"/>
                    </a:lnTo>
                    <a:lnTo>
                      <a:pt x="136" y="34"/>
                    </a:lnTo>
                    <a:lnTo>
                      <a:pt x="136" y="30"/>
                    </a:lnTo>
                    <a:lnTo>
                      <a:pt x="136" y="28"/>
                    </a:lnTo>
                    <a:lnTo>
                      <a:pt x="132" y="28"/>
                    </a:lnTo>
                    <a:lnTo>
                      <a:pt x="132" y="24"/>
                    </a:lnTo>
                    <a:lnTo>
                      <a:pt x="130" y="24"/>
                    </a:lnTo>
                    <a:lnTo>
                      <a:pt x="130" y="20"/>
                    </a:lnTo>
                    <a:lnTo>
                      <a:pt x="132" y="20"/>
                    </a:lnTo>
                    <a:lnTo>
                      <a:pt x="132" y="24"/>
                    </a:lnTo>
                    <a:lnTo>
                      <a:pt x="136" y="20"/>
                    </a:lnTo>
                    <a:lnTo>
                      <a:pt x="136" y="24"/>
                    </a:lnTo>
                    <a:lnTo>
                      <a:pt x="140" y="24"/>
                    </a:lnTo>
                    <a:lnTo>
                      <a:pt x="140" y="28"/>
                    </a:lnTo>
                    <a:lnTo>
                      <a:pt x="140" y="24"/>
                    </a:lnTo>
                    <a:lnTo>
                      <a:pt x="144" y="24"/>
                    </a:lnTo>
                    <a:lnTo>
                      <a:pt x="148" y="24"/>
                    </a:lnTo>
                    <a:lnTo>
                      <a:pt x="148" y="28"/>
                    </a:lnTo>
                    <a:lnTo>
                      <a:pt x="148" y="24"/>
                    </a:lnTo>
                    <a:lnTo>
                      <a:pt x="152" y="24"/>
                    </a:lnTo>
                    <a:lnTo>
                      <a:pt x="152" y="28"/>
                    </a:lnTo>
                    <a:lnTo>
                      <a:pt x="156" y="30"/>
                    </a:lnTo>
                    <a:lnTo>
                      <a:pt x="160" y="30"/>
                    </a:lnTo>
                    <a:lnTo>
                      <a:pt x="160" y="28"/>
                    </a:lnTo>
                    <a:lnTo>
                      <a:pt x="160" y="24"/>
                    </a:lnTo>
                    <a:lnTo>
                      <a:pt x="162" y="24"/>
                    </a:lnTo>
                    <a:lnTo>
                      <a:pt x="162" y="20"/>
                    </a:lnTo>
                    <a:lnTo>
                      <a:pt x="166" y="20"/>
                    </a:lnTo>
                    <a:lnTo>
                      <a:pt x="166" y="24"/>
                    </a:lnTo>
                    <a:lnTo>
                      <a:pt x="170" y="20"/>
                    </a:lnTo>
                    <a:lnTo>
                      <a:pt x="174" y="20"/>
                    </a:lnTo>
                    <a:lnTo>
                      <a:pt x="178" y="20"/>
                    </a:lnTo>
                    <a:lnTo>
                      <a:pt x="178" y="16"/>
                    </a:lnTo>
                    <a:lnTo>
                      <a:pt x="182" y="16"/>
                    </a:lnTo>
                    <a:lnTo>
                      <a:pt x="186" y="16"/>
                    </a:lnTo>
                    <a:lnTo>
                      <a:pt x="186" y="12"/>
                    </a:lnTo>
                    <a:lnTo>
                      <a:pt x="188" y="12"/>
                    </a:lnTo>
                    <a:lnTo>
                      <a:pt x="188" y="8"/>
                    </a:lnTo>
                    <a:lnTo>
                      <a:pt x="188" y="4"/>
                    </a:lnTo>
                    <a:lnTo>
                      <a:pt x="192" y="4"/>
                    </a:lnTo>
                    <a:lnTo>
                      <a:pt x="192" y="0"/>
                    </a:lnTo>
                    <a:lnTo>
                      <a:pt x="196" y="0"/>
                    </a:lnTo>
                    <a:lnTo>
                      <a:pt x="196" y="4"/>
                    </a:lnTo>
                    <a:lnTo>
                      <a:pt x="196" y="8"/>
                    </a:lnTo>
                    <a:lnTo>
                      <a:pt x="196" y="12"/>
                    </a:lnTo>
                    <a:lnTo>
                      <a:pt x="196" y="16"/>
                    </a:lnTo>
                    <a:lnTo>
                      <a:pt x="200" y="16"/>
                    </a:lnTo>
                    <a:lnTo>
                      <a:pt x="204" y="16"/>
                    </a:lnTo>
                    <a:lnTo>
                      <a:pt x="200" y="20"/>
                    </a:lnTo>
                    <a:lnTo>
                      <a:pt x="204" y="24"/>
                    </a:lnTo>
                    <a:lnTo>
                      <a:pt x="204" y="28"/>
                    </a:lnTo>
                    <a:lnTo>
                      <a:pt x="200" y="30"/>
                    </a:lnTo>
                    <a:lnTo>
                      <a:pt x="200" y="34"/>
                    </a:lnTo>
                    <a:lnTo>
                      <a:pt x="200" y="38"/>
                    </a:lnTo>
                    <a:lnTo>
                      <a:pt x="196" y="42"/>
                    </a:lnTo>
                    <a:lnTo>
                      <a:pt x="196" y="46"/>
                    </a:lnTo>
                    <a:lnTo>
                      <a:pt x="196" y="50"/>
                    </a:lnTo>
                    <a:lnTo>
                      <a:pt x="200" y="50"/>
                    </a:lnTo>
                    <a:lnTo>
                      <a:pt x="200" y="54"/>
                    </a:lnTo>
                    <a:lnTo>
                      <a:pt x="200" y="56"/>
                    </a:lnTo>
                    <a:lnTo>
                      <a:pt x="200" y="60"/>
                    </a:lnTo>
                    <a:lnTo>
                      <a:pt x="204" y="60"/>
                    </a:lnTo>
                    <a:lnTo>
                      <a:pt x="204" y="64"/>
                    </a:lnTo>
                    <a:lnTo>
                      <a:pt x="208" y="64"/>
                    </a:lnTo>
                    <a:lnTo>
                      <a:pt x="208" y="68"/>
                    </a:lnTo>
                    <a:lnTo>
                      <a:pt x="212" y="68"/>
                    </a:lnTo>
                    <a:lnTo>
                      <a:pt x="212" y="72"/>
                    </a:lnTo>
                    <a:lnTo>
                      <a:pt x="216" y="72"/>
                    </a:lnTo>
                    <a:lnTo>
                      <a:pt x="218" y="72"/>
                    </a:lnTo>
                    <a:lnTo>
                      <a:pt x="218" y="68"/>
                    </a:lnTo>
                    <a:lnTo>
                      <a:pt x="222" y="64"/>
                    </a:lnTo>
                    <a:lnTo>
                      <a:pt x="222" y="68"/>
                    </a:lnTo>
                    <a:lnTo>
                      <a:pt x="226" y="68"/>
                    </a:lnTo>
                    <a:lnTo>
                      <a:pt x="226" y="64"/>
                    </a:lnTo>
                    <a:lnTo>
                      <a:pt x="230" y="64"/>
                    </a:lnTo>
                    <a:lnTo>
                      <a:pt x="234" y="64"/>
                    </a:lnTo>
                    <a:lnTo>
                      <a:pt x="234" y="60"/>
                    </a:lnTo>
                    <a:lnTo>
                      <a:pt x="234" y="56"/>
                    </a:lnTo>
                    <a:lnTo>
                      <a:pt x="238" y="56"/>
                    </a:lnTo>
                    <a:lnTo>
                      <a:pt x="238" y="60"/>
                    </a:lnTo>
                    <a:lnTo>
                      <a:pt x="238" y="56"/>
                    </a:lnTo>
                    <a:lnTo>
                      <a:pt x="242" y="60"/>
                    </a:lnTo>
                    <a:lnTo>
                      <a:pt x="244" y="60"/>
                    </a:lnTo>
                    <a:lnTo>
                      <a:pt x="248" y="60"/>
                    </a:lnTo>
                    <a:lnTo>
                      <a:pt x="252" y="60"/>
                    </a:lnTo>
                    <a:lnTo>
                      <a:pt x="256" y="60"/>
                    </a:lnTo>
                    <a:lnTo>
                      <a:pt x="256" y="56"/>
                    </a:lnTo>
                    <a:lnTo>
                      <a:pt x="252" y="54"/>
                    </a:lnTo>
                    <a:lnTo>
                      <a:pt x="252" y="50"/>
                    </a:lnTo>
                    <a:lnTo>
                      <a:pt x="256" y="50"/>
                    </a:lnTo>
                    <a:lnTo>
                      <a:pt x="260" y="54"/>
                    </a:lnTo>
                    <a:lnTo>
                      <a:pt x="260" y="50"/>
                    </a:lnTo>
                    <a:lnTo>
                      <a:pt x="268" y="50"/>
                    </a:lnTo>
                    <a:lnTo>
                      <a:pt x="272" y="50"/>
                    </a:lnTo>
                    <a:lnTo>
                      <a:pt x="272" y="54"/>
                    </a:lnTo>
                    <a:lnTo>
                      <a:pt x="274" y="54"/>
                    </a:lnTo>
                    <a:lnTo>
                      <a:pt x="278" y="56"/>
                    </a:lnTo>
                    <a:lnTo>
                      <a:pt x="282" y="56"/>
                    </a:lnTo>
                    <a:lnTo>
                      <a:pt x="282" y="54"/>
                    </a:lnTo>
                    <a:lnTo>
                      <a:pt x="286" y="54"/>
                    </a:lnTo>
                    <a:lnTo>
                      <a:pt x="290" y="54"/>
                    </a:lnTo>
                    <a:lnTo>
                      <a:pt x="294" y="54"/>
                    </a:lnTo>
                    <a:lnTo>
                      <a:pt x="298" y="54"/>
                    </a:lnTo>
                    <a:lnTo>
                      <a:pt x="298" y="56"/>
                    </a:lnTo>
                    <a:lnTo>
                      <a:pt x="298" y="54"/>
                    </a:lnTo>
                    <a:lnTo>
                      <a:pt x="302" y="54"/>
                    </a:lnTo>
                    <a:lnTo>
                      <a:pt x="302" y="50"/>
                    </a:lnTo>
                    <a:lnTo>
                      <a:pt x="304" y="50"/>
                    </a:lnTo>
                    <a:lnTo>
                      <a:pt x="304" y="46"/>
                    </a:lnTo>
                    <a:lnTo>
                      <a:pt x="304" y="42"/>
                    </a:lnTo>
                    <a:lnTo>
                      <a:pt x="304" y="38"/>
                    </a:lnTo>
                    <a:lnTo>
                      <a:pt x="308" y="38"/>
                    </a:lnTo>
                    <a:lnTo>
                      <a:pt x="308" y="34"/>
                    </a:lnTo>
                    <a:lnTo>
                      <a:pt x="312" y="30"/>
                    </a:lnTo>
                    <a:lnTo>
                      <a:pt x="312" y="28"/>
                    </a:lnTo>
                    <a:lnTo>
                      <a:pt x="312" y="24"/>
                    </a:lnTo>
                    <a:lnTo>
                      <a:pt x="316" y="24"/>
                    </a:lnTo>
                    <a:lnTo>
                      <a:pt x="316" y="20"/>
                    </a:lnTo>
                    <a:lnTo>
                      <a:pt x="320" y="24"/>
                    </a:lnTo>
                    <a:lnTo>
                      <a:pt x="316" y="20"/>
                    </a:lnTo>
                    <a:lnTo>
                      <a:pt x="316" y="16"/>
                    </a:lnTo>
                    <a:lnTo>
                      <a:pt x="320" y="20"/>
                    </a:lnTo>
                    <a:lnTo>
                      <a:pt x="324" y="24"/>
                    </a:lnTo>
                    <a:lnTo>
                      <a:pt x="324" y="28"/>
                    </a:lnTo>
                    <a:lnTo>
                      <a:pt x="324" y="30"/>
                    </a:lnTo>
                    <a:lnTo>
                      <a:pt x="324" y="34"/>
                    </a:lnTo>
                    <a:lnTo>
                      <a:pt x="324" y="38"/>
                    </a:lnTo>
                    <a:lnTo>
                      <a:pt x="324" y="42"/>
                    </a:lnTo>
                    <a:lnTo>
                      <a:pt x="328" y="42"/>
                    </a:lnTo>
                    <a:lnTo>
                      <a:pt x="328" y="46"/>
                    </a:lnTo>
                    <a:lnTo>
                      <a:pt x="328" y="50"/>
                    </a:lnTo>
                    <a:lnTo>
                      <a:pt x="330" y="56"/>
                    </a:lnTo>
                    <a:lnTo>
                      <a:pt x="330" y="60"/>
                    </a:lnTo>
                    <a:lnTo>
                      <a:pt x="334" y="60"/>
                    </a:lnTo>
                    <a:lnTo>
                      <a:pt x="338" y="60"/>
                    </a:lnTo>
                    <a:lnTo>
                      <a:pt x="342" y="64"/>
                    </a:lnTo>
                    <a:lnTo>
                      <a:pt x="342" y="68"/>
                    </a:lnTo>
                    <a:lnTo>
                      <a:pt x="338" y="72"/>
                    </a:lnTo>
                    <a:lnTo>
                      <a:pt x="342" y="72"/>
                    </a:lnTo>
                    <a:lnTo>
                      <a:pt x="338" y="72"/>
                    </a:lnTo>
                    <a:lnTo>
                      <a:pt x="338" y="76"/>
                    </a:lnTo>
                    <a:lnTo>
                      <a:pt x="334" y="76"/>
                    </a:lnTo>
                    <a:lnTo>
                      <a:pt x="334" y="80"/>
                    </a:lnTo>
                    <a:lnTo>
                      <a:pt x="330" y="84"/>
                    </a:lnTo>
                    <a:lnTo>
                      <a:pt x="330" y="86"/>
                    </a:lnTo>
                    <a:lnTo>
                      <a:pt x="328" y="90"/>
                    </a:lnTo>
                    <a:lnTo>
                      <a:pt x="324" y="90"/>
                    </a:lnTo>
                    <a:lnTo>
                      <a:pt x="324" y="94"/>
                    </a:lnTo>
                    <a:lnTo>
                      <a:pt x="320" y="94"/>
                    </a:lnTo>
                    <a:lnTo>
                      <a:pt x="320" y="98"/>
                    </a:lnTo>
                    <a:lnTo>
                      <a:pt x="320" y="102"/>
                    </a:lnTo>
                    <a:lnTo>
                      <a:pt x="316" y="102"/>
                    </a:lnTo>
                    <a:lnTo>
                      <a:pt x="316" y="106"/>
                    </a:lnTo>
                    <a:lnTo>
                      <a:pt x="316" y="110"/>
                    </a:lnTo>
                    <a:lnTo>
                      <a:pt x="312" y="114"/>
                    </a:lnTo>
                    <a:lnTo>
                      <a:pt x="312" y="116"/>
                    </a:lnTo>
                    <a:lnTo>
                      <a:pt x="308" y="116"/>
                    </a:lnTo>
                    <a:lnTo>
                      <a:pt x="304" y="116"/>
                    </a:lnTo>
                    <a:lnTo>
                      <a:pt x="304" y="120"/>
                    </a:lnTo>
                    <a:lnTo>
                      <a:pt x="302" y="116"/>
                    </a:lnTo>
                    <a:lnTo>
                      <a:pt x="302" y="120"/>
                    </a:lnTo>
                    <a:lnTo>
                      <a:pt x="304" y="120"/>
                    </a:lnTo>
                    <a:lnTo>
                      <a:pt x="308" y="120"/>
                    </a:lnTo>
                    <a:lnTo>
                      <a:pt x="312" y="120"/>
                    </a:lnTo>
                    <a:lnTo>
                      <a:pt x="312" y="116"/>
                    </a:lnTo>
                    <a:lnTo>
                      <a:pt x="316" y="116"/>
                    </a:lnTo>
                    <a:lnTo>
                      <a:pt x="320" y="116"/>
                    </a:lnTo>
                    <a:lnTo>
                      <a:pt x="324" y="114"/>
                    </a:lnTo>
                    <a:lnTo>
                      <a:pt x="324" y="110"/>
                    </a:lnTo>
                    <a:lnTo>
                      <a:pt x="328" y="110"/>
                    </a:lnTo>
                    <a:lnTo>
                      <a:pt x="328" y="114"/>
                    </a:lnTo>
                    <a:lnTo>
                      <a:pt x="328" y="116"/>
                    </a:lnTo>
                    <a:lnTo>
                      <a:pt x="328" y="120"/>
                    </a:lnTo>
                    <a:lnTo>
                      <a:pt x="330" y="120"/>
                    </a:lnTo>
                    <a:lnTo>
                      <a:pt x="330" y="124"/>
                    </a:lnTo>
                    <a:lnTo>
                      <a:pt x="328" y="124"/>
                    </a:lnTo>
                    <a:lnTo>
                      <a:pt x="324" y="124"/>
                    </a:lnTo>
                    <a:lnTo>
                      <a:pt x="320" y="124"/>
                    </a:lnTo>
                    <a:lnTo>
                      <a:pt x="320" y="120"/>
                    </a:lnTo>
                    <a:lnTo>
                      <a:pt x="320" y="124"/>
                    </a:lnTo>
                    <a:lnTo>
                      <a:pt x="320" y="128"/>
                    </a:lnTo>
                    <a:lnTo>
                      <a:pt x="316" y="128"/>
                    </a:lnTo>
                    <a:lnTo>
                      <a:pt x="320" y="132"/>
                    </a:lnTo>
                    <a:lnTo>
                      <a:pt x="320" y="128"/>
                    </a:lnTo>
                    <a:lnTo>
                      <a:pt x="320" y="124"/>
                    </a:lnTo>
                    <a:lnTo>
                      <a:pt x="324" y="124"/>
                    </a:lnTo>
                    <a:lnTo>
                      <a:pt x="324" y="128"/>
                    </a:lnTo>
                    <a:lnTo>
                      <a:pt x="324" y="132"/>
                    </a:lnTo>
                    <a:lnTo>
                      <a:pt x="324" y="136"/>
                    </a:lnTo>
                    <a:lnTo>
                      <a:pt x="328" y="136"/>
                    </a:lnTo>
                    <a:lnTo>
                      <a:pt x="324" y="132"/>
                    </a:lnTo>
                    <a:lnTo>
                      <a:pt x="328" y="128"/>
                    </a:lnTo>
                    <a:lnTo>
                      <a:pt x="330" y="132"/>
                    </a:lnTo>
                    <a:lnTo>
                      <a:pt x="328" y="128"/>
                    </a:lnTo>
                    <a:lnTo>
                      <a:pt x="328" y="124"/>
                    </a:lnTo>
                    <a:lnTo>
                      <a:pt x="330" y="124"/>
                    </a:lnTo>
                    <a:lnTo>
                      <a:pt x="334" y="124"/>
                    </a:lnTo>
                    <a:lnTo>
                      <a:pt x="330" y="124"/>
                    </a:lnTo>
                    <a:lnTo>
                      <a:pt x="334" y="124"/>
                    </a:lnTo>
                    <a:lnTo>
                      <a:pt x="338" y="124"/>
                    </a:lnTo>
                    <a:lnTo>
                      <a:pt x="342" y="124"/>
                    </a:lnTo>
                    <a:lnTo>
                      <a:pt x="346" y="124"/>
                    </a:lnTo>
                    <a:lnTo>
                      <a:pt x="346" y="120"/>
                    </a:lnTo>
                    <a:lnTo>
                      <a:pt x="350" y="120"/>
                    </a:lnTo>
                    <a:lnTo>
                      <a:pt x="350" y="124"/>
                    </a:lnTo>
                    <a:lnTo>
                      <a:pt x="350" y="128"/>
                    </a:lnTo>
                    <a:lnTo>
                      <a:pt x="346" y="128"/>
                    </a:lnTo>
                    <a:lnTo>
                      <a:pt x="346" y="132"/>
                    </a:lnTo>
                    <a:lnTo>
                      <a:pt x="346" y="136"/>
                    </a:lnTo>
                    <a:lnTo>
                      <a:pt x="346" y="132"/>
                    </a:lnTo>
                    <a:lnTo>
                      <a:pt x="350" y="132"/>
                    </a:lnTo>
                    <a:lnTo>
                      <a:pt x="350" y="128"/>
                    </a:lnTo>
                    <a:lnTo>
                      <a:pt x="350" y="124"/>
                    </a:lnTo>
                    <a:lnTo>
                      <a:pt x="354" y="124"/>
                    </a:lnTo>
                    <a:lnTo>
                      <a:pt x="358" y="120"/>
                    </a:lnTo>
                    <a:lnTo>
                      <a:pt x="358" y="116"/>
                    </a:lnTo>
                    <a:lnTo>
                      <a:pt x="360" y="116"/>
                    </a:lnTo>
                    <a:lnTo>
                      <a:pt x="360" y="120"/>
                    </a:lnTo>
                    <a:lnTo>
                      <a:pt x="360" y="116"/>
                    </a:lnTo>
                    <a:lnTo>
                      <a:pt x="364" y="116"/>
                    </a:lnTo>
                    <a:lnTo>
                      <a:pt x="360" y="116"/>
                    </a:lnTo>
                    <a:lnTo>
                      <a:pt x="360" y="114"/>
                    </a:lnTo>
                    <a:lnTo>
                      <a:pt x="360" y="116"/>
                    </a:lnTo>
                    <a:lnTo>
                      <a:pt x="364" y="116"/>
                    </a:lnTo>
                    <a:lnTo>
                      <a:pt x="364" y="114"/>
                    </a:lnTo>
                    <a:lnTo>
                      <a:pt x="364" y="110"/>
                    </a:lnTo>
                    <a:lnTo>
                      <a:pt x="364" y="106"/>
                    </a:lnTo>
                    <a:lnTo>
                      <a:pt x="368" y="106"/>
                    </a:lnTo>
                    <a:lnTo>
                      <a:pt x="372" y="102"/>
                    </a:lnTo>
                    <a:lnTo>
                      <a:pt x="372" y="106"/>
                    </a:lnTo>
                    <a:lnTo>
                      <a:pt x="372" y="102"/>
                    </a:lnTo>
                    <a:lnTo>
                      <a:pt x="376" y="102"/>
                    </a:lnTo>
                    <a:lnTo>
                      <a:pt x="376" y="106"/>
                    </a:lnTo>
                    <a:lnTo>
                      <a:pt x="376" y="102"/>
                    </a:lnTo>
                    <a:lnTo>
                      <a:pt x="380" y="102"/>
                    </a:lnTo>
                    <a:lnTo>
                      <a:pt x="380" y="106"/>
                    </a:lnTo>
                    <a:lnTo>
                      <a:pt x="384" y="106"/>
                    </a:lnTo>
                    <a:lnTo>
                      <a:pt x="384" y="110"/>
                    </a:lnTo>
                    <a:lnTo>
                      <a:pt x="384" y="106"/>
                    </a:lnTo>
                    <a:lnTo>
                      <a:pt x="386" y="106"/>
                    </a:lnTo>
                    <a:lnTo>
                      <a:pt x="386" y="110"/>
                    </a:lnTo>
                    <a:lnTo>
                      <a:pt x="390" y="110"/>
                    </a:lnTo>
                    <a:lnTo>
                      <a:pt x="394" y="110"/>
                    </a:lnTo>
                    <a:lnTo>
                      <a:pt x="394" y="114"/>
                    </a:lnTo>
                    <a:lnTo>
                      <a:pt x="390" y="114"/>
                    </a:lnTo>
                    <a:lnTo>
                      <a:pt x="394" y="114"/>
                    </a:lnTo>
                    <a:lnTo>
                      <a:pt x="398" y="110"/>
                    </a:lnTo>
                    <a:lnTo>
                      <a:pt x="398" y="114"/>
                    </a:lnTo>
                    <a:lnTo>
                      <a:pt x="402" y="114"/>
                    </a:lnTo>
                    <a:lnTo>
                      <a:pt x="402" y="116"/>
                    </a:lnTo>
                    <a:lnTo>
                      <a:pt x="402" y="114"/>
                    </a:lnTo>
                    <a:lnTo>
                      <a:pt x="406" y="116"/>
                    </a:lnTo>
                    <a:lnTo>
                      <a:pt x="402" y="116"/>
                    </a:lnTo>
                    <a:lnTo>
                      <a:pt x="402" y="120"/>
                    </a:lnTo>
                    <a:lnTo>
                      <a:pt x="406" y="120"/>
                    </a:lnTo>
                    <a:lnTo>
                      <a:pt x="406" y="116"/>
                    </a:lnTo>
                    <a:lnTo>
                      <a:pt x="406" y="120"/>
                    </a:lnTo>
                    <a:lnTo>
                      <a:pt x="406" y="116"/>
                    </a:lnTo>
                    <a:lnTo>
                      <a:pt x="410" y="116"/>
                    </a:lnTo>
                    <a:lnTo>
                      <a:pt x="414" y="116"/>
                    </a:lnTo>
                    <a:lnTo>
                      <a:pt x="414" y="120"/>
                    </a:lnTo>
                    <a:lnTo>
                      <a:pt x="410" y="120"/>
                    </a:lnTo>
                    <a:lnTo>
                      <a:pt x="414" y="120"/>
                    </a:lnTo>
                    <a:lnTo>
                      <a:pt x="414" y="124"/>
                    </a:lnTo>
                    <a:lnTo>
                      <a:pt x="414" y="124"/>
                    </a:lnTo>
                    <a:lnTo>
                      <a:pt x="414" y="124"/>
                    </a:lnTo>
                    <a:close/>
                    <a:moveTo>
                      <a:pt x="358" y="116"/>
                    </a:moveTo>
                    <a:lnTo>
                      <a:pt x="354" y="116"/>
                    </a:lnTo>
                    <a:lnTo>
                      <a:pt x="350" y="120"/>
                    </a:lnTo>
                    <a:lnTo>
                      <a:pt x="346" y="120"/>
                    </a:lnTo>
                    <a:lnTo>
                      <a:pt x="346" y="124"/>
                    </a:lnTo>
                    <a:lnTo>
                      <a:pt x="342" y="120"/>
                    </a:lnTo>
                    <a:lnTo>
                      <a:pt x="342" y="124"/>
                    </a:lnTo>
                    <a:lnTo>
                      <a:pt x="338" y="124"/>
                    </a:lnTo>
                    <a:lnTo>
                      <a:pt x="338" y="120"/>
                    </a:lnTo>
                    <a:lnTo>
                      <a:pt x="338" y="124"/>
                    </a:lnTo>
                    <a:lnTo>
                      <a:pt x="334" y="124"/>
                    </a:lnTo>
                    <a:lnTo>
                      <a:pt x="330" y="124"/>
                    </a:lnTo>
                    <a:lnTo>
                      <a:pt x="330" y="120"/>
                    </a:lnTo>
                    <a:lnTo>
                      <a:pt x="328" y="120"/>
                    </a:lnTo>
                    <a:lnTo>
                      <a:pt x="328" y="116"/>
                    </a:lnTo>
                    <a:lnTo>
                      <a:pt x="328" y="114"/>
                    </a:lnTo>
                    <a:lnTo>
                      <a:pt x="330" y="114"/>
                    </a:lnTo>
                    <a:lnTo>
                      <a:pt x="330" y="110"/>
                    </a:lnTo>
                    <a:lnTo>
                      <a:pt x="330" y="114"/>
                    </a:lnTo>
                    <a:lnTo>
                      <a:pt x="330" y="110"/>
                    </a:lnTo>
                    <a:lnTo>
                      <a:pt x="328" y="110"/>
                    </a:lnTo>
                    <a:lnTo>
                      <a:pt x="328" y="106"/>
                    </a:lnTo>
                    <a:lnTo>
                      <a:pt x="328" y="102"/>
                    </a:lnTo>
                    <a:lnTo>
                      <a:pt x="330" y="102"/>
                    </a:lnTo>
                    <a:lnTo>
                      <a:pt x="330" y="106"/>
                    </a:lnTo>
                    <a:lnTo>
                      <a:pt x="330" y="102"/>
                    </a:lnTo>
                    <a:lnTo>
                      <a:pt x="330" y="98"/>
                    </a:lnTo>
                    <a:lnTo>
                      <a:pt x="330" y="94"/>
                    </a:lnTo>
                    <a:lnTo>
                      <a:pt x="334" y="94"/>
                    </a:lnTo>
                    <a:lnTo>
                      <a:pt x="338" y="94"/>
                    </a:lnTo>
                    <a:lnTo>
                      <a:pt x="342" y="94"/>
                    </a:lnTo>
                    <a:lnTo>
                      <a:pt x="342" y="98"/>
                    </a:lnTo>
                    <a:lnTo>
                      <a:pt x="346" y="98"/>
                    </a:lnTo>
                    <a:lnTo>
                      <a:pt x="350" y="98"/>
                    </a:lnTo>
                    <a:lnTo>
                      <a:pt x="350" y="94"/>
                    </a:lnTo>
                    <a:lnTo>
                      <a:pt x="354" y="94"/>
                    </a:lnTo>
                    <a:lnTo>
                      <a:pt x="358" y="94"/>
                    </a:lnTo>
                    <a:lnTo>
                      <a:pt x="358" y="98"/>
                    </a:lnTo>
                    <a:lnTo>
                      <a:pt x="360" y="98"/>
                    </a:lnTo>
                    <a:lnTo>
                      <a:pt x="360" y="102"/>
                    </a:lnTo>
                    <a:lnTo>
                      <a:pt x="360" y="106"/>
                    </a:lnTo>
                    <a:lnTo>
                      <a:pt x="360" y="110"/>
                    </a:lnTo>
                    <a:lnTo>
                      <a:pt x="358" y="110"/>
                    </a:lnTo>
                    <a:lnTo>
                      <a:pt x="358" y="114"/>
                    </a:lnTo>
                    <a:lnTo>
                      <a:pt x="358" y="116"/>
                    </a:lnTo>
                    <a:lnTo>
                      <a:pt x="358" y="116"/>
                    </a:lnTo>
                    <a:lnTo>
                      <a:pt x="358" y="116"/>
                    </a:lnTo>
                    <a:close/>
                    <a:moveTo>
                      <a:pt x="330" y="56"/>
                    </a:moveTo>
                    <a:lnTo>
                      <a:pt x="330" y="54"/>
                    </a:lnTo>
                    <a:lnTo>
                      <a:pt x="334" y="54"/>
                    </a:lnTo>
                    <a:lnTo>
                      <a:pt x="334" y="56"/>
                    </a:lnTo>
                    <a:lnTo>
                      <a:pt x="330" y="56"/>
                    </a:lnTo>
                    <a:lnTo>
                      <a:pt x="330" y="56"/>
                    </a:lnTo>
                    <a:lnTo>
                      <a:pt x="330" y="56"/>
                    </a:lnTo>
                    <a:close/>
                    <a:moveTo>
                      <a:pt x="334" y="60"/>
                    </a:moveTo>
                    <a:lnTo>
                      <a:pt x="330" y="56"/>
                    </a:lnTo>
                    <a:lnTo>
                      <a:pt x="334" y="56"/>
                    </a:lnTo>
                    <a:lnTo>
                      <a:pt x="334" y="60"/>
                    </a:lnTo>
                    <a:lnTo>
                      <a:pt x="334" y="60"/>
                    </a:lnTo>
                    <a:lnTo>
                      <a:pt x="334" y="60"/>
                    </a:lnTo>
                    <a:close/>
                    <a:moveTo>
                      <a:pt x="338" y="76"/>
                    </a:moveTo>
                    <a:lnTo>
                      <a:pt x="342" y="76"/>
                    </a:lnTo>
                    <a:lnTo>
                      <a:pt x="338" y="76"/>
                    </a:lnTo>
                    <a:lnTo>
                      <a:pt x="338" y="76"/>
                    </a:lnTo>
                    <a:lnTo>
                      <a:pt x="338" y="76"/>
                    </a:lnTo>
                    <a:close/>
                    <a:moveTo>
                      <a:pt x="334" y="80"/>
                    </a:moveTo>
                    <a:lnTo>
                      <a:pt x="334" y="76"/>
                    </a:lnTo>
                    <a:lnTo>
                      <a:pt x="338" y="76"/>
                    </a:lnTo>
                    <a:lnTo>
                      <a:pt x="338" y="80"/>
                    </a:lnTo>
                    <a:lnTo>
                      <a:pt x="338" y="76"/>
                    </a:lnTo>
                    <a:lnTo>
                      <a:pt x="338" y="80"/>
                    </a:lnTo>
                    <a:lnTo>
                      <a:pt x="334" y="80"/>
                    </a:lnTo>
                    <a:lnTo>
                      <a:pt x="334" y="80"/>
                    </a:lnTo>
                    <a:lnTo>
                      <a:pt x="334" y="80"/>
                    </a:lnTo>
                    <a:close/>
                    <a:moveTo>
                      <a:pt x="334" y="86"/>
                    </a:moveTo>
                    <a:lnTo>
                      <a:pt x="334" y="84"/>
                    </a:lnTo>
                    <a:lnTo>
                      <a:pt x="338" y="84"/>
                    </a:lnTo>
                    <a:lnTo>
                      <a:pt x="338" y="86"/>
                    </a:lnTo>
                    <a:lnTo>
                      <a:pt x="334" y="86"/>
                    </a:lnTo>
                    <a:lnTo>
                      <a:pt x="334" y="86"/>
                    </a:lnTo>
                    <a:lnTo>
                      <a:pt x="334" y="86"/>
                    </a:lnTo>
                    <a:close/>
                    <a:moveTo>
                      <a:pt x="334" y="90"/>
                    </a:moveTo>
                    <a:lnTo>
                      <a:pt x="330" y="90"/>
                    </a:lnTo>
                    <a:lnTo>
                      <a:pt x="330" y="86"/>
                    </a:lnTo>
                    <a:lnTo>
                      <a:pt x="334" y="86"/>
                    </a:lnTo>
                    <a:lnTo>
                      <a:pt x="334" y="84"/>
                    </a:lnTo>
                    <a:lnTo>
                      <a:pt x="334" y="86"/>
                    </a:lnTo>
                    <a:lnTo>
                      <a:pt x="334" y="90"/>
                    </a:lnTo>
                    <a:lnTo>
                      <a:pt x="334" y="90"/>
                    </a:lnTo>
                    <a:lnTo>
                      <a:pt x="334" y="90"/>
                    </a:lnTo>
                    <a:close/>
                    <a:moveTo>
                      <a:pt x="338" y="90"/>
                    </a:moveTo>
                    <a:lnTo>
                      <a:pt x="334" y="90"/>
                    </a:lnTo>
                    <a:lnTo>
                      <a:pt x="338" y="90"/>
                    </a:lnTo>
                    <a:lnTo>
                      <a:pt x="338" y="86"/>
                    </a:lnTo>
                    <a:lnTo>
                      <a:pt x="342" y="86"/>
                    </a:lnTo>
                    <a:lnTo>
                      <a:pt x="346" y="86"/>
                    </a:lnTo>
                    <a:lnTo>
                      <a:pt x="346" y="90"/>
                    </a:lnTo>
                    <a:lnTo>
                      <a:pt x="342" y="90"/>
                    </a:lnTo>
                    <a:lnTo>
                      <a:pt x="342" y="94"/>
                    </a:lnTo>
                    <a:lnTo>
                      <a:pt x="338" y="94"/>
                    </a:lnTo>
                    <a:lnTo>
                      <a:pt x="338" y="90"/>
                    </a:lnTo>
                    <a:lnTo>
                      <a:pt x="338" y="90"/>
                    </a:lnTo>
                    <a:lnTo>
                      <a:pt x="338" y="90"/>
                    </a:lnTo>
                    <a:close/>
                    <a:moveTo>
                      <a:pt x="330" y="94"/>
                    </a:moveTo>
                    <a:lnTo>
                      <a:pt x="330" y="90"/>
                    </a:lnTo>
                    <a:lnTo>
                      <a:pt x="334" y="90"/>
                    </a:lnTo>
                    <a:lnTo>
                      <a:pt x="334" y="94"/>
                    </a:lnTo>
                    <a:lnTo>
                      <a:pt x="330" y="94"/>
                    </a:lnTo>
                    <a:lnTo>
                      <a:pt x="330" y="94"/>
                    </a:lnTo>
                    <a:lnTo>
                      <a:pt x="330" y="94"/>
                    </a:lnTo>
                    <a:close/>
                    <a:moveTo>
                      <a:pt x="342" y="90"/>
                    </a:moveTo>
                    <a:lnTo>
                      <a:pt x="346" y="90"/>
                    </a:lnTo>
                    <a:lnTo>
                      <a:pt x="350" y="90"/>
                    </a:lnTo>
                    <a:lnTo>
                      <a:pt x="350" y="94"/>
                    </a:lnTo>
                    <a:lnTo>
                      <a:pt x="346" y="94"/>
                    </a:lnTo>
                    <a:lnTo>
                      <a:pt x="342" y="94"/>
                    </a:lnTo>
                    <a:lnTo>
                      <a:pt x="342" y="90"/>
                    </a:lnTo>
                    <a:lnTo>
                      <a:pt x="342" y="90"/>
                    </a:lnTo>
                    <a:lnTo>
                      <a:pt x="342" y="90"/>
                    </a:lnTo>
                    <a:close/>
                    <a:moveTo>
                      <a:pt x="328" y="90"/>
                    </a:moveTo>
                    <a:lnTo>
                      <a:pt x="330" y="90"/>
                    </a:lnTo>
                    <a:lnTo>
                      <a:pt x="328" y="90"/>
                    </a:lnTo>
                    <a:lnTo>
                      <a:pt x="328" y="94"/>
                    </a:lnTo>
                    <a:lnTo>
                      <a:pt x="328" y="90"/>
                    </a:lnTo>
                    <a:lnTo>
                      <a:pt x="328" y="90"/>
                    </a:lnTo>
                    <a:lnTo>
                      <a:pt x="328" y="90"/>
                    </a:lnTo>
                    <a:close/>
                    <a:moveTo>
                      <a:pt x="328" y="98"/>
                    </a:moveTo>
                    <a:lnTo>
                      <a:pt x="324" y="98"/>
                    </a:lnTo>
                    <a:lnTo>
                      <a:pt x="324" y="94"/>
                    </a:lnTo>
                    <a:lnTo>
                      <a:pt x="328" y="94"/>
                    </a:lnTo>
                    <a:lnTo>
                      <a:pt x="330" y="94"/>
                    </a:lnTo>
                    <a:lnTo>
                      <a:pt x="328" y="94"/>
                    </a:lnTo>
                    <a:lnTo>
                      <a:pt x="328" y="98"/>
                    </a:lnTo>
                    <a:lnTo>
                      <a:pt x="328" y="98"/>
                    </a:lnTo>
                    <a:lnTo>
                      <a:pt x="328" y="98"/>
                    </a:lnTo>
                    <a:close/>
                    <a:moveTo>
                      <a:pt x="320" y="102"/>
                    </a:moveTo>
                    <a:lnTo>
                      <a:pt x="320" y="98"/>
                    </a:lnTo>
                    <a:lnTo>
                      <a:pt x="324" y="98"/>
                    </a:lnTo>
                    <a:lnTo>
                      <a:pt x="324" y="94"/>
                    </a:lnTo>
                    <a:lnTo>
                      <a:pt x="324" y="98"/>
                    </a:lnTo>
                    <a:lnTo>
                      <a:pt x="320" y="102"/>
                    </a:lnTo>
                    <a:lnTo>
                      <a:pt x="320" y="102"/>
                    </a:lnTo>
                    <a:lnTo>
                      <a:pt x="320" y="102"/>
                    </a:lnTo>
                    <a:close/>
                    <a:moveTo>
                      <a:pt x="324" y="102"/>
                    </a:moveTo>
                    <a:lnTo>
                      <a:pt x="324" y="98"/>
                    </a:lnTo>
                    <a:lnTo>
                      <a:pt x="328" y="98"/>
                    </a:lnTo>
                    <a:lnTo>
                      <a:pt x="324" y="98"/>
                    </a:lnTo>
                    <a:lnTo>
                      <a:pt x="324" y="102"/>
                    </a:lnTo>
                    <a:lnTo>
                      <a:pt x="324" y="102"/>
                    </a:lnTo>
                    <a:lnTo>
                      <a:pt x="324" y="102"/>
                    </a:lnTo>
                    <a:close/>
                    <a:moveTo>
                      <a:pt x="328" y="102"/>
                    </a:moveTo>
                    <a:lnTo>
                      <a:pt x="328" y="98"/>
                    </a:lnTo>
                    <a:lnTo>
                      <a:pt x="328" y="102"/>
                    </a:lnTo>
                    <a:lnTo>
                      <a:pt x="328" y="102"/>
                    </a:lnTo>
                    <a:lnTo>
                      <a:pt x="328" y="102"/>
                    </a:lnTo>
                    <a:close/>
                    <a:moveTo>
                      <a:pt x="324" y="102"/>
                    </a:moveTo>
                    <a:lnTo>
                      <a:pt x="324" y="98"/>
                    </a:lnTo>
                    <a:lnTo>
                      <a:pt x="328" y="98"/>
                    </a:lnTo>
                    <a:lnTo>
                      <a:pt x="328" y="102"/>
                    </a:lnTo>
                    <a:lnTo>
                      <a:pt x="324" y="102"/>
                    </a:lnTo>
                    <a:lnTo>
                      <a:pt x="324" y="102"/>
                    </a:lnTo>
                    <a:lnTo>
                      <a:pt x="324" y="102"/>
                    </a:lnTo>
                    <a:close/>
                    <a:moveTo>
                      <a:pt x="324" y="110"/>
                    </a:moveTo>
                    <a:lnTo>
                      <a:pt x="324" y="106"/>
                    </a:lnTo>
                    <a:lnTo>
                      <a:pt x="328" y="102"/>
                    </a:lnTo>
                    <a:lnTo>
                      <a:pt x="328" y="106"/>
                    </a:lnTo>
                    <a:lnTo>
                      <a:pt x="324" y="106"/>
                    </a:lnTo>
                    <a:lnTo>
                      <a:pt x="324" y="110"/>
                    </a:lnTo>
                    <a:lnTo>
                      <a:pt x="324" y="110"/>
                    </a:lnTo>
                    <a:lnTo>
                      <a:pt x="324" y="110"/>
                    </a:lnTo>
                    <a:close/>
                    <a:moveTo>
                      <a:pt x="320" y="114"/>
                    </a:moveTo>
                    <a:lnTo>
                      <a:pt x="320" y="110"/>
                    </a:lnTo>
                    <a:lnTo>
                      <a:pt x="324" y="110"/>
                    </a:lnTo>
                    <a:lnTo>
                      <a:pt x="324" y="106"/>
                    </a:lnTo>
                    <a:lnTo>
                      <a:pt x="324" y="110"/>
                    </a:lnTo>
                    <a:lnTo>
                      <a:pt x="324" y="114"/>
                    </a:lnTo>
                    <a:lnTo>
                      <a:pt x="320" y="114"/>
                    </a:lnTo>
                    <a:lnTo>
                      <a:pt x="320" y="114"/>
                    </a:lnTo>
                    <a:lnTo>
                      <a:pt x="320" y="114"/>
                    </a:lnTo>
                    <a:close/>
                    <a:moveTo>
                      <a:pt x="328" y="106"/>
                    </a:moveTo>
                    <a:lnTo>
                      <a:pt x="328" y="110"/>
                    </a:lnTo>
                    <a:lnTo>
                      <a:pt x="324" y="110"/>
                    </a:lnTo>
                    <a:lnTo>
                      <a:pt x="324" y="114"/>
                    </a:lnTo>
                    <a:lnTo>
                      <a:pt x="324" y="110"/>
                    </a:lnTo>
                    <a:lnTo>
                      <a:pt x="324" y="106"/>
                    </a:lnTo>
                    <a:lnTo>
                      <a:pt x="328" y="106"/>
                    </a:lnTo>
                    <a:lnTo>
                      <a:pt x="328" y="106"/>
                    </a:lnTo>
                    <a:lnTo>
                      <a:pt x="328" y="106"/>
                    </a:lnTo>
                    <a:close/>
                    <a:moveTo>
                      <a:pt x="386" y="110"/>
                    </a:moveTo>
                    <a:lnTo>
                      <a:pt x="390" y="110"/>
                    </a:lnTo>
                    <a:lnTo>
                      <a:pt x="386" y="110"/>
                    </a:lnTo>
                    <a:lnTo>
                      <a:pt x="386" y="110"/>
                    </a:lnTo>
                    <a:lnTo>
                      <a:pt x="386" y="110"/>
                    </a:lnTo>
                    <a:close/>
                    <a:moveTo>
                      <a:pt x="364" y="114"/>
                    </a:moveTo>
                    <a:lnTo>
                      <a:pt x="360" y="114"/>
                    </a:lnTo>
                    <a:lnTo>
                      <a:pt x="360" y="110"/>
                    </a:lnTo>
                    <a:lnTo>
                      <a:pt x="364" y="110"/>
                    </a:lnTo>
                    <a:lnTo>
                      <a:pt x="364" y="114"/>
                    </a:lnTo>
                    <a:lnTo>
                      <a:pt x="364" y="114"/>
                    </a:lnTo>
                    <a:lnTo>
                      <a:pt x="364" y="114"/>
                    </a:lnTo>
                    <a:close/>
                    <a:moveTo>
                      <a:pt x="402" y="116"/>
                    </a:moveTo>
                    <a:lnTo>
                      <a:pt x="402" y="114"/>
                    </a:lnTo>
                    <a:lnTo>
                      <a:pt x="402" y="116"/>
                    </a:lnTo>
                    <a:lnTo>
                      <a:pt x="402" y="116"/>
                    </a:lnTo>
                    <a:lnTo>
                      <a:pt x="402" y="116"/>
                    </a:lnTo>
                    <a:close/>
                    <a:moveTo>
                      <a:pt x="410" y="116"/>
                    </a:moveTo>
                    <a:lnTo>
                      <a:pt x="410" y="114"/>
                    </a:lnTo>
                    <a:lnTo>
                      <a:pt x="414" y="114"/>
                    </a:lnTo>
                    <a:lnTo>
                      <a:pt x="414" y="116"/>
                    </a:lnTo>
                    <a:lnTo>
                      <a:pt x="410" y="116"/>
                    </a:lnTo>
                    <a:lnTo>
                      <a:pt x="410" y="116"/>
                    </a:lnTo>
                    <a:lnTo>
                      <a:pt x="410" y="116"/>
                    </a:lnTo>
                    <a:close/>
                    <a:moveTo>
                      <a:pt x="304" y="116"/>
                    </a:moveTo>
                    <a:lnTo>
                      <a:pt x="308" y="116"/>
                    </a:lnTo>
                    <a:lnTo>
                      <a:pt x="304" y="116"/>
                    </a:lnTo>
                    <a:lnTo>
                      <a:pt x="304" y="116"/>
                    </a:lnTo>
                    <a:lnTo>
                      <a:pt x="304" y="116"/>
                    </a:lnTo>
                    <a:close/>
                    <a:moveTo>
                      <a:pt x="308" y="120"/>
                    </a:moveTo>
                    <a:lnTo>
                      <a:pt x="308" y="116"/>
                    </a:lnTo>
                    <a:lnTo>
                      <a:pt x="312" y="116"/>
                    </a:lnTo>
                    <a:lnTo>
                      <a:pt x="312" y="120"/>
                    </a:lnTo>
                    <a:lnTo>
                      <a:pt x="308" y="120"/>
                    </a:lnTo>
                    <a:lnTo>
                      <a:pt x="308" y="120"/>
                    </a:lnTo>
                    <a:lnTo>
                      <a:pt x="308" y="120"/>
                    </a:lnTo>
                    <a:close/>
                    <a:moveTo>
                      <a:pt x="414" y="120"/>
                    </a:moveTo>
                    <a:lnTo>
                      <a:pt x="416" y="120"/>
                    </a:lnTo>
                    <a:lnTo>
                      <a:pt x="414" y="120"/>
                    </a:lnTo>
                    <a:lnTo>
                      <a:pt x="414" y="120"/>
                    </a:lnTo>
                    <a:lnTo>
                      <a:pt x="414" y="120"/>
                    </a:lnTo>
                    <a:close/>
                    <a:moveTo>
                      <a:pt x="354" y="124"/>
                    </a:moveTo>
                    <a:lnTo>
                      <a:pt x="354" y="120"/>
                    </a:lnTo>
                    <a:lnTo>
                      <a:pt x="354" y="124"/>
                    </a:lnTo>
                    <a:lnTo>
                      <a:pt x="354" y="124"/>
                    </a:lnTo>
                    <a:lnTo>
                      <a:pt x="354" y="124"/>
                    </a:lnTo>
                    <a:close/>
                    <a:moveTo>
                      <a:pt x="354" y="124"/>
                    </a:moveTo>
                    <a:lnTo>
                      <a:pt x="350" y="124"/>
                    </a:lnTo>
                    <a:lnTo>
                      <a:pt x="354" y="124"/>
                    </a:lnTo>
                    <a:lnTo>
                      <a:pt x="354" y="120"/>
                    </a:lnTo>
                    <a:lnTo>
                      <a:pt x="354" y="124"/>
                    </a:lnTo>
                    <a:lnTo>
                      <a:pt x="354" y="124"/>
                    </a:lnTo>
                    <a:lnTo>
                      <a:pt x="354" y="124"/>
                    </a:lnTo>
                    <a:close/>
                    <a:moveTo>
                      <a:pt x="328" y="128"/>
                    </a:moveTo>
                    <a:lnTo>
                      <a:pt x="328" y="124"/>
                    </a:lnTo>
                    <a:lnTo>
                      <a:pt x="328" y="128"/>
                    </a:lnTo>
                    <a:lnTo>
                      <a:pt x="324" y="128"/>
                    </a:lnTo>
                    <a:lnTo>
                      <a:pt x="324" y="124"/>
                    </a:lnTo>
                    <a:lnTo>
                      <a:pt x="328" y="124"/>
                    </a:lnTo>
                    <a:lnTo>
                      <a:pt x="328" y="128"/>
                    </a:lnTo>
                    <a:lnTo>
                      <a:pt x="328" y="128"/>
                    </a:lnTo>
                    <a:lnTo>
                      <a:pt x="328" y="128"/>
                    </a:lnTo>
                    <a:close/>
                    <a:moveTo>
                      <a:pt x="416" y="146"/>
                    </a:moveTo>
                    <a:lnTo>
                      <a:pt x="416" y="142"/>
                    </a:lnTo>
                    <a:lnTo>
                      <a:pt x="416" y="140"/>
                    </a:lnTo>
                    <a:lnTo>
                      <a:pt x="416" y="142"/>
                    </a:lnTo>
                    <a:lnTo>
                      <a:pt x="416" y="146"/>
                    </a:lnTo>
                    <a:lnTo>
                      <a:pt x="416" y="146"/>
                    </a:lnTo>
                    <a:lnTo>
                      <a:pt x="416" y="146"/>
                    </a:lnTo>
                    <a:close/>
                    <a:moveTo>
                      <a:pt x="498" y="318"/>
                    </a:moveTo>
                    <a:lnTo>
                      <a:pt x="498" y="314"/>
                    </a:lnTo>
                    <a:lnTo>
                      <a:pt x="502" y="314"/>
                    </a:lnTo>
                    <a:lnTo>
                      <a:pt x="498" y="314"/>
                    </a:lnTo>
                    <a:lnTo>
                      <a:pt x="498" y="318"/>
                    </a:lnTo>
                    <a:lnTo>
                      <a:pt x="498" y="318"/>
                    </a:lnTo>
                    <a:lnTo>
                      <a:pt x="498" y="318"/>
                    </a:lnTo>
                    <a:close/>
                    <a:moveTo>
                      <a:pt x="494" y="326"/>
                    </a:moveTo>
                    <a:lnTo>
                      <a:pt x="494" y="322"/>
                    </a:lnTo>
                    <a:lnTo>
                      <a:pt x="494" y="326"/>
                    </a:lnTo>
                    <a:lnTo>
                      <a:pt x="494" y="326"/>
                    </a:lnTo>
                    <a:lnTo>
                      <a:pt x="494" y="326"/>
                    </a:lnTo>
                    <a:close/>
                    <a:moveTo>
                      <a:pt x="360" y="552"/>
                    </a:moveTo>
                    <a:lnTo>
                      <a:pt x="358" y="552"/>
                    </a:lnTo>
                    <a:lnTo>
                      <a:pt x="358" y="550"/>
                    </a:lnTo>
                    <a:lnTo>
                      <a:pt x="360" y="546"/>
                    </a:lnTo>
                    <a:lnTo>
                      <a:pt x="360" y="550"/>
                    </a:lnTo>
                    <a:lnTo>
                      <a:pt x="360" y="552"/>
                    </a:lnTo>
                    <a:lnTo>
                      <a:pt x="360" y="552"/>
                    </a:lnTo>
                    <a:lnTo>
                      <a:pt x="360" y="552"/>
                    </a:lnTo>
                    <a:close/>
                    <a:moveTo>
                      <a:pt x="360" y="578"/>
                    </a:moveTo>
                    <a:lnTo>
                      <a:pt x="360" y="574"/>
                    </a:lnTo>
                    <a:lnTo>
                      <a:pt x="360" y="570"/>
                    </a:lnTo>
                    <a:lnTo>
                      <a:pt x="360" y="566"/>
                    </a:lnTo>
                    <a:lnTo>
                      <a:pt x="360" y="570"/>
                    </a:lnTo>
                    <a:lnTo>
                      <a:pt x="360" y="574"/>
                    </a:lnTo>
                    <a:lnTo>
                      <a:pt x="360" y="578"/>
                    </a:lnTo>
                    <a:lnTo>
                      <a:pt x="360" y="578"/>
                    </a:lnTo>
                    <a:lnTo>
                      <a:pt x="360" y="578"/>
                    </a:lnTo>
                    <a:close/>
                    <a:moveTo>
                      <a:pt x="312" y="116"/>
                    </a:moveTo>
                    <a:lnTo>
                      <a:pt x="312" y="114"/>
                    </a:lnTo>
                    <a:lnTo>
                      <a:pt x="316" y="114"/>
                    </a:lnTo>
                    <a:lnTo>
                      <a:pt x="316" y="110"/>
                    </a:lnTo>
                    <a:lnTo>
                      <a:pt x="316" y="106"/>
                    </a:lnTo>
                    <a:lnTo>
                      <a:pt x="316" y="102"/>
                    </a:lnTo>
                    <a:lnTo>
                      <a:pt x="320" y="102"/>
                    </a:lnTo>
                    <a:lnTo>
                      <a:pt x="324" y="102"/>
                    </a:lnTo>
                    <a:lnTo>
                      <a:pt x="324" y="106"/>
                    </a:lnTo>
                    <a:lnTo>
                      <a:pt x="324" y="110"/>
                    </a:lnTo>
                    <a:lnTo>
                      <a:pt x="320" y="110"/>
                    </a:lnTo>
                    <a:lnTo>
                      <a:pt x="320" y="114"/>
                    </a:lnTo>
                    <a:lnTo>
                      <a:pt x="316" y="114"/>
                    </a:lnTo>
                    <a:lnTo>
                      <a:pt x="316" y="116"/>
                    </a:lnTo>
                    <a:lnTo>
                      <a:pt x="312" y="116"/>
                    </a:lnTo>
                    <a:lnTo>
                      <a:pt x="312" y="116"/>
                    </a:lnTo>
                    <a:lnTo>
                      <a:pt x="312" y="116"/>
                    </a:lnTo>
                    <a:close/>
                    <a:moveTo>
                      <a:pt x="420" y="494"/>
                    </a:moveTo>
                    <a:lnTo>
                      <a:pt x="424" y="494"/>
                    </a:lnTo>
                    <a:lnTo>
                      <a:pt x="420" y="494"/>
                    </a:lnTo>
                    <a:lnTo>
                      <a:pt x="420" y="494"/>
                    </a:lnTo>
                    <a:lnTo>
                      <a:pt x="420" y="494"/>
                    </a:lnTo>
                    <a:close/>
                    <a:moveTo>
                      <a:pt x="406" y="508"/>
                    </a:moveTo>
                    <a:lnTo>
                      <a:pt x="406" y="504"/>
                    </a:lnTo>
                    <a:lnTo>
                      <a:pt x="406" y="508"/>
                    </a:lnTo>
                    <a:lnTo>
                      <a:pt x="406" y="508"/>
                    </a:lnTo>
                    <a:lnTo>
                      <a:pt x="406" y="50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4" name="Freeform 181">
                <a:extLst>
                  <a:ext uri="{FF2B5EF4-FFF2-40B4-BE49-F238E27FC236}">
                    <a16:creationId xmlns:a16="http://schemas.microsoft.com/office/drawing/2014/main" id="{5DEFCF55-52A8-428E-8FDE-A38CB808AA19}"/>
                  </a:ext>
                </a:extLst>
              </p:cNvPr>
              <p:cNvSpPr>
                <a:spLocks noEditPoints="1"/>
              </p:cNvSpPr>
              <p:nvPr/>
            </p:nvSpPr>
            <p:spPr bwMode="auto">
              <a:xfrm>
                <a:off x="2406621" y="9652963"/>
                <a:ext cx="299724" cy="498379"/>
              </a:xfrm>
              <a:custGeom>
                <a:avLst/>
                <a:gdLst>
                  <a:gd name="T0" fmla="*/ 68 w 172"/>
                  <a:gd name="T1" fmla="*/ 30 h 286"/>
                  <a:gd name="T2" fmla="*/ 82 w 172"/>
                  <a:gd name="T3" fmla="*/ 22 h 286"/>
                  <a:gd name="T4" fmla="*/ 98 w 172"/>
                  <a:gd name="T5" fmla="*/ 8 h 286"/>
                  <a:gd name="T6" fmla="*/ 104 w 172"/>
                  <a:gd name="T7" fmla="*/ 0 h 286"/>
                  <a:gd name="T8" fmla="*/ 104 w 172"/>
                  <a:gd name="T9" fmla="*/ 12 h 286"/>
                  <a:gd name="T10" fmla="*/ 94 w 172"/>
                  <a:gd name="T11" fmla="*/ 26 h 286"/>
                  <a:gd name="T12" fmla="*/ 86 w 172"/>
                  <a:gd name="T13" fmla="*/ 44 h 286"/>
                  <a:gd name="T14" fmla="*/ 86 w 172"/>
                  <a:gd name="T15" fmla="*/ 60 h 286"/>
                  <a:gd name="T16" fmla="*/ 98 w 172"/>
                  <a:gd name="T17" fmla="*/ 74 h 286"/>
                  <a:gd name="T18" fmla="*/ 98 w 172"/>
                  <a:gd name="T19" fmla="*/ 90 h 286"/>
                  <a:gd name="T20" fmla="*/ 112 w 172"/>
                  <a:gd name="T21" fmla="*/ 96 h 286"/>
                  <a:gd name="T22" fmla="*/ 128 w 172"/>
                  <a:gd name="T23" fmla="*/ 96 h 286"/>
                  <a:gd name="T24" fmla="*/ 142 w 172"/>
                  <a:gd name="T25" fmla="*/ 108 h 286"/>
                  <a:gd name="T26" fmla="*/ 164 w 172"/>
                  <a:gd name="T27" fmla="*/ 108 h 286"/>
                  <a:gd name="T28" fmla="*/ 160 w 172"/>
                  <a:gd name="T29" fmla="*/ 130 h 286"/>
                  <a:gd name="T30" fmla="*/ 164 w 172"/>
                  <a:gd name="T31" fmla="*/ 150 h 286"/>
                  <a:gd name="T32" fmla="*/ 160 w 172"/>
                  <a:gd name="T33" fmla="*/ 164 h 286"/>
                  <a:gd name="T34" fmla="*/ 172 w 172"/>
                  <a:gd name="T35" fmla="*/ 186 h 286"/>
                  <a:gd name="T36" fmla="*/ 168 w 172"/>
                  <a:gd name="T37" fmla="*/ 186 h 286"/>
                  <a:gd name="T38" fmla="*/ 158 w 172"/>
                  <a:gd name="T39" fmla="*/ 182 h 286"/>
                  <a:gd name="T40" fmla="*/ 154 w 172"/>
                  <a:gd name="T41" fmla="*/ 186 h 286"/>
                  <a:gd name="T42" fmla="*/ 132 w 172"/>
                  <a:gd name="T43" fmla="*/ 198 h 286"/>
                  <a:gd name="T44" fmla="*/ 138 w 172"/>
                  <a:gd name="T45" fmla="*/ 202 h 286"/>
                  <a:gd name="T46" fmla="*/ 128 w 172"/>
                  <a:gd name="T47" fmla="*/ 216 h 286"/>
                  <a:gd name="T48" fmla="*/ 138 w 172"/>
                  <a:gd name="T49" fmla="*/ 232 h 286"/>
                  <a:gd name="T50" fmla="*/ 134 w 172"/>
                  <a:gd name="T51" fmla="*/ 246 h 286"/>
                  <a:gd name="T52" fmla="*/ 128 w 172"/>
                  <a:gd name="T53" fmla="*/ 286 h 286"/>
                  <a:gd name="T54" fmla="*/ 128 w 172"/>
                  <a:gd name="T55" fmla="*/ 260 h 286"/>
                  <a:gd name="T56" fmla="*/ 112 w 172"/>
                  <a:gd name="T57" fmla="*/ 254 h 286"/>
                  <a:gd name="T58" fmla="*/ 98 w 172"/>
                  <a:gd name="T59" fmla="*/ 258 h 286"/>
                  <a:gd name="T60" fmla="*/ 86 w 172"/>
                  <a:gd name="T61" fmla="*/ 254 h 286"/>
                  <a:gd name="T62" fmla="*/ 78 w 172"/>
                  <a:gd name="T63" fmla="*/ 246 h 286"/>
                  <a:gd name="T64" fmla="*/ 68 w 172"/>
                  <a:gd name="T65" fmla="*/ 228 h 286"/>
                  <a:gd name="T66" fmla="*/ 60 w 172"/>
                  <a:gd name="T67" fmla="*/ 216 h 286"/>
                  <a:gd name="T68" fmla="*/ 46 w 172"/>
                  <a:gd name="T69" fmla="*/ 208 h 286"/>
                  <a:gd name="T70" fmla="*/ 22 w 172"/>
                  <a:gd name="T71" fmla="*/ 208 h 286"/>
                  <a:gd name="T72" fmla="*/ 12 w 172"/>
                  <a:gd name="T73" fmla="*/ 198 h 286"/>
                  <a:gd name="T74" fmla="*/ 0 w 172"/>
                  <a:gd name="T75" fmla="*/ 182 h 286"/>
                  <a:gd name="T76" fmla="*/ 8 w 172"/>
                  <a:gd name="T77" fmla="*/ 176 h 286"/>
                  <a:gd name="T78" fmla="*/ 16 w 172"/>
                  <a:gd name="T79" fmla="*/ 168 h 286"/>
                  <a:gd name="T80" fmla="*/ 22 w 172"/>
                  <a:gd name="T81" fmla="*/ 160 h 286"/>
                  <a:gd name="T82" fmla="*/ 26 w 172"/>
                  <a:gd name="T83" fmla="*/ 146 h 286"/>
                  <a:gd name="T84" fmla="*/ 22 w 172"/>
                  <a:gd name="T85" fmla="*/ 142 h 286"/>
                  <a:gd name="T86" fmla="*/ 22 w 172"/>
                  <a:gd name="T87" fmla="*/ 126 h 286"/>
                  <a:gd name="T88" fmla="*/ 22 w 172"/>
                  <a:gd name="T89" fmla="*/ 112 h 286"/>
                  <a:gd name="T90" fmla="*/ 18 w 172"/>
                  <a:gd name="T91" fmla="*/ 94 h 286"/>
                  <a:gd name="T92" fmla="*/ 26 w 172"/>
                  <a:gd name="T93" fmla="*/ 82 h 286"/>
                  <a:gd name="T94" fmla="*/ 22 w 172"/>
                  <a:gd name="T95" fmla="*/ 68 h 286"/>
                  <a:gd name="T96" fmla="*/ 34 w 172"/>
                  <a:gd name="T97" fmla="*/ 74 h 286"/>
                  <a:gd name="T98" fmla="*/ 38 w 172"/>
                  <a:gd name="T99" fmla="*/ 60 h 286"/>
                  <a:gd name="T100" fmla="*/ 48 w 172"/>
                  <a:gd name="T101" fmla="*/ 44 h 286"/>
                  <a:gd name="T102" fmla="*/ 52 w 172"/>
                  <a:gd name="T103" fmla="*/ 34 h 286"/>
                  <a:gd name="T104" fmla="*/ 60 w 172"/>
                  <a:gd name="T105" fmla="*/ 26 h 286"/>
                  <a:gd name="T106" fmla="*/ 22 w 172"/>
                  <a:gd name="T107" fmla="*/ 142 h 286"/>
                  <a:gd name="T108" fmla="*/ 16 w 172"/>
                  <a:gd name="T109" fmla="*/ 17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2" h="286">
                    <a:moveTo>
                      <a:pt x="60" y="22"/>
                    </a:moveTo>
                    <a:lnTo>
                      <a:pt x="64" y="26"/>
                    </a:lnTo>
                    <a:lnTo>
                      <a:pt x="68" y="26"/>
                    </a:lnTo>
                    <a:lnTo>
                      <a:pt x="64" y="26"/>
                    </a:lnTo>
                    <a:lnTo>
                      <a:pt x="64" y="30"/>
                    </a:lnTo>
                    <a:lnTo>
                      <a:pt x="68" y="30"/>
                    </a:lnTo>
                    <a:lnTo>
                      <a:pt x="68" y="26"/>
                    </a:lnTo>
                    <a:lnTo>
                      <a:pt x="68" y="22"/>
                    </a:lnTo>
                    <a:lnTo>
                      <a:pt x="72" y="18"/>
                    </a:lnTo>
                    <a:lnTo>
                      <a:pt x="74" y="22"/>
                    </a:lnTo>
                    <a:lnTo>
                      <a:pt x="78" y="22"/>
                    </a:lnTo>
                    <a:lnTo>
                      <a:pt x="82" y="22"/>
                    </a:lnTo>
                    <a:lnTo>
                      <a:pt x="82" y="18"/>
                    </a:lnTo>
                    <a:lnTo>
                      <a:pt x="86" y="18"/>
                    </a:lnTo>
                    <a:lnTo>
                      <a:pt x="90" y="14"/>
                    </a:lnTo>
                    <a:lnTo>
                      <a:pt x="94" y="12"/>
                    </a:lnTo>
                    <a:lnTo>
                      <a:pt x="98" y="12"/>
                    </a:lnTo>
                    <a:lnTo>
                      <a:pt x="98" y="8"/>
                    </a:lnTo>
                    <a:lnTo>
                      <a:pt x="98" y="4"/>
                    </a:lnTo>
                    <a:lnTo>
                      <a:pt x="102" y="4"/>
                    </a:lnTo>
                    <a:lnTo>
                      <a:pt x="102" y="8"/>
                    </a:lnTo>
                    <a:lnTo>
                      <a:pt x="102" y="4"/>
                    </a:lnTo>
                    <a:lnTo>
                      <a:pt x="104" y="4"/>
                    </a:lnTo>
                    <a:lnTo>
                      <a:pt x="104" y="0"/>
                    </a:lnTo>
                    <a:lnTo>
                      <a:pt x="108" y="0"/>
                    </a:lnTo>
                    <a:lnTo>
                      <a:pt x="112" y="4"/>
                    </a:lnTo>
                    <a:lnTo>
                      <a:pt x="112" y="8"/>
                    </a:lnTo>
                    <a:lnTo>
                      <a:pt x="112" y="12"/>
                    </a:lnTo>
                    <a:lnTo>
                      <a:pt x="108" y="12"/>
                    </a:lnTo>
                    <a:lnTo>
                      <a:pt x="104" y="12"/>
                    </a:lnTo>
                    <a:lnTo>
                      <a:pt x="104" y="14"/>
                    </a:lnTo>
                    <a:lnTo>
                      <a:pt x="102" y="14"/>
                    </a:lnTo>
                    <a:lnTo>
                      <a:pt x="98" y="18"/>
                    </a:lnTo>
                    <a:lnTo>
                      <a:pt x="98" y="22"/>
                    </a:lnTo>
                    <a:lnTo>
                      <a:pt x="94" y="22"/>
                    </a:lnTo>
                    <a:lnTo>
                      <a:pt x="94" y="26"/>
                    </a:lnTo>
                    <a:lnTo>
                      <a:pt x="90" y="26"/>
                    </a:lnTo>
                    <a:lnTo>
                      <a:pt x="90" y="30"/>
                    </a:lnTo>
                    <a:lnTo>
                      <a:pt x="90" y="34"/>
                    </a:lnTo>
                    <a:lnTo>
                      <a:pt x="86" y="38"/>
                    </a:lnTo>
                    <a:lnTo>
                      <a:pt x="86" y="42"/>
                    </a:lnTo>
                    <a:lnTo>
                      <a:pt x="86" y="44"/>
                    </a:lnTo>
                    <a:lnTo>
                      <a:pt x="86" y="48"/>
                    </a:lnTo>
                    <a:lnTo>
                      <a:pt x="86" y="52"/>
                    </a:lnTo>
                    <a:lnTo>
                      <a:pt x="82" y="52"/>
                    </a:lnTo>
                    <a:lnTo>
                      <a:pt x="82" y="56"/>
                    </a:lnTo>
                    <a:lnTo>
                      <a:pt x="86" y="56"/>
                    </a:lnTo>
                    <a:lnTo>
                      <a:pt x="86" y="60"/>
                    </a:lnTo>
                    <a:lnTo>
                      <a:pt x="90" y="60"/>
                    </a:lnTo>
                    <a:lnTo>
                      <a:pt x="90" y="64"/>
                    </a:lnTo>
                    <a:lnTo>
                      <a:pt x="90" y="68"/>
                    </a:lnTo>
                    <a:lnTo>
                      <a:pt x="94" y="70"/>
                    </a:lnTo>
                    <a:lnTo>
                      <a:pt x="94" y="74"/>
                    </a:lnTo>
                    <a:lnTo>
                      <a:pt x="98" y="74"/>
                    </a:lnTo>
                    <a:lnTo>
                      <a:pt x="98" y="78"/>
                    </a:lnTo>
                    <a:lnTo>
                      <a:pt x="94" y="78"/>
                    </a:lnTo>
                    <a:lnTo>
                      <a:pt x="94" y="82"/>
                    </a:lnTo>
                    <a:lnTo>
                      <a:pt x="94" y="86"/>
                    </a:lnTo>
                    <a:lnTo>
                      <a:pt x="94" y="90"/>
                    </a:lnTo>
                    <a:lnTo>
                      <a:pt x="98" y="90"/>
                    </a:lnTo>
                    <a:lnTo>
                      <a:pt x="98" y="94"/>
                    </a:lnTo>
                    <a:lnTo>
                      <a:pt x="102" y="94"/>
                    </a:lnTo>
                    <a:lnTo>
                      <a:pt x="104" y="94"/>
                    </a:lnTo>
                    <a:lnTo>
                      <a:pt x="108" y="94"/>
                    </a:lnTo>
                    <a:lnTo>
                      <a:pt x="112" y="94"/>
                    </a:lnTo>
                    <a:lnTo>
                      <a:pt x="112" y="96"/>
                    </a:lnTo>
                    <a:lnTo>
                      <a:pt x="112" y="94"/>
                    </a:lnTo>
                    <a:lnTo>
                      <a:pt x="116" y="94"/>
                    </a:lnTo>
                    <a:lnTo>
                      <a:pt x="120" y="94"/>
                    </a:lnTo>
                    <a:lnTo>
                      <a:pt x="124" y="94"/>
                    </a:lnTo>
                    <a:lnTo>
                      <a:pt x="124" y="96"/>
                    </a:lnTo>
                    <a:lnTo>
                      <a:pt x="128" y="96"/>
                    </a:lnTo>
                    <a:lnTo>
                      <a:pt x="128" y="94"/>
                    </a:lnTo>
                    <a:lnTo>
                      <a:pt x="128" y="96"/>
                    </a:lnTo>
                    <a:lnTo>
                      <a:pt x="132" y="104"/>
                    </a:lnTo>
                    <a:lnTo>
                      <a:pt x="138" y="108"/>
                    </a:lnTo>
                    <a:lnTo>
                      <a:pt x="138" y="112"/>
                    </a:lnTo>
                    <a:lnTo>
                      <a:pt x="142" y="108"/>
                    </a:lnTo>
                    <a:lnTo>
                      <a:pt x="146" y="108"/>
                    </a:lnTo>
                    <a:lnTo>
                      <a:pt x="150" y="108"/>
                    </a:lnTo>
                    <a:lnTo>
                      <a:pt x="154" y="108"/>
                    </a:lnTo>
                    <a:lnTo>
                      <a:pt x="158" y="108"/>
                    </a:lnTo>
                    <a:lnTo>
                      <a:pt x="160" y="108"/>
                    </a:lnTo>
                    <a:lnTo>
                      <a:pt x="164" y="108"/>
                    </a:lnTo>
                    <a:lnTo>
                      <a:pt x="164" y="112"/>
                    </a:lnTo>
                    <a:lnTo>
                      <a:pt x="160" y="116"/>
                    </a:lnTo>
                    <a:lnTo>
                      <a:pt x="160" y="120"/>
                    </a:lnTo>
                    <a:lnTo>
                      <a:pt x="160" y="124"/>
                    </a:lnTo>
                    <a:lnTo>
                      <a:pt x="160" y="126"/>
                    </a:lnTo>
                    <a:lnTo>
                      <a:pt x="160" y="130"/>
                    </a:lnTo>
                    <a:lnTo>
                      <a:pt x="160" y="134"/>
                    </a:lnTo>
                    <a:lnTo>
                      <a:pt x="158" y="138"/>
                    </a:lnTo>
                    <a:lnTo>
                      <a:pt x="160" y="142"/>
                    </a:lnTo>
                    <a:lnTo>
                      <a:pt x="160" y="146"/>
                    </a:lnTo>
                    <a:lnTo>
                      <a:pt x="160" y="150"/>
                    </a:lnTo>
                    <a:lnTo>
                      <a:pt x="164" y="150"/>
                    </a:lnTo>
                    <a:lnTo>
                      <a:pt x="164" y="152"/>
                    </a:lnTo>
                    <a:lnTo>
                      <a:pt x="164" y="156"/>
                    </a:lnTo>
                    <a:lnTo>
                      <a:pt x="168" y="156"/>
                    </a:lnTo>
                    <a:lnTo>
                      <a:pt x="164" y="156"/>
                    </a:lnTo>
                    <a:lnTo>
                      <a:pt x="164" y="160"/>
                    </a:lnTo>
                    <a:lnTo>
                      <a:pt x="160" y="164"/>
                    </a:lnTo>
                    <a:lnTo>
                      <a:pt x="160" y="168"/>
                    </a:lnTo>
                    <a:lnTo>
                      <a:pt x="164" y="168"/>
                    </a:lnTo>
                    <a:lnTo>
                      <a:pt x="168" y="172"/>
                    </a:lnTo>
                    <a:lnTo>
                      <a:pt x="168" y="176"/>
                    </a:lnTo>
                    <a:lnTo>
                      <a:pt x="168" y="178"/>
                    </a:lnTo>
                    <a:lnTo>
                      <a:pt x="172" y="186"/>
                    </a:lnTo>
                    <a:lnTo>
                      <a:pt x="172" y="190"/>
                    </a:lnTo>
                    <a:lnTo>
                      <a:pt x="172" y="194"/>
                    </a:lnTo>
                    <a:lnTo>
                      <a:pt x="168" y="194"/>
                    </a:lnTo>
                    <a:lnTo>
                      <a:pt x="168" y="190"/>
                    </a:lnTo>
                    <a:lnTo>
                      <a:pt x="172" y="190"/>
                    </a:lnTo>
                    <a:lnTo>
                      <a:pt x="168" y="186"/>
                    </a:lnTo>
                    <a:lnTo>
                      <a:pt x="168" y="182"/>
                    </a:lnTo>
                    <a:lnTo>
                      <a:pt x="168" y="178"/>
                    </a:lnTo>
                    <a:lnTo>
                      <a:pt x="164" y="178"/>
                    </a:lnTo>
                    <a:lnTo>
                      <a:pt x="160" y="178"/>
                    </a:lnTo>
                    <a:lnTo>
                      <a:pt x="160" y="182"/>
                    </a:lnTo>
                    <a:lnTo>
                      <a:pt x="158" y="182"/>
                    </a:lnTo>
                    <a:lnTo>
                      <a:pt x="158" y="186"/>
                    </a:lnTo>
                    <a:lnTo>
                      <a:pt x="158" y="182"/>
                    </a:lnTo>
                    <a:lnTo>
                      <a:pt x="154" y="182"/>
                    </a:lnTo>
                    <a:lnTo>
                      <a:pt x="154" y="178"/>
                    </a:lnTo>
                    <a:lnTo>
                      <a:pt x="154" y="182"/>
                    </a:lnTo>
                    <a:lnTo>
                      <a:pt x="154" y="186"/>
                    </a:lnTo>
                    <a:lnTo>
                      <a:pt x="146" y="186"/>
                    </a:lnTo>
                    <a:lnTo>
                      <a:pt x="142" y="186"/>
                    </a:lnTo>
                    <a:lnTo>
                      <a:pt x="138" y="186"/>
                    </a:lnTo>
                    <a:lnTo>
                      <a:pt x="134" y="182"/>
                    </a:lnTo>
                    <a:lnTo>
                      <a:pt x="132" y="186"/>
                    </a:lnTo>
                    <a:lnTo>
                      <a:pt x="132" y="198"/>
                    </a:lnTo>
                    <a:lnTo>
                      <a:pt x="134" y="198"/>
                    </a:lnTo>
                    <a:lnTo>
                      <a:pt x="138" y="198"/>
                    </a:lnTo>
                    <a:lnTo>
                      <a:pt x="142" y="202"/>
                    </a:lnTo>
                    <a:lnTo>
                      <a:pt x="142" y="206"/>
                    </a:lnTo>
                    <a:lnTo>
                      <a:pt x="138" y="206"/>
                    </a:lnTo>
                    <a:lnTo>
                      <a:pt x="138" y="202"/>
                    </a:lnTo>
                    <a:lnTo>
                      <a:pt x="134" y="202"/>
                    </a:lnTo>
                    <a:lnTo>
                      <a:pt x="132" y="206"/>
                    </a:lnTo>
                    <a:lnTo>
                      <a:pt x="128" y="206"/>
                    </a:lnTo>
                    <a:lnTo>
                      <a:pt x="128" y="208"/>
                    </a:lnTo>
                    <a:lnTo>
                      <a:pt x="128" y="212"/>
                    </a:lnTo>
                    <a:lnTo>
                      <a:pt x="128" y="216"/>
                    </a:lnTo>
                    <a:lnTo>
                      <a:pt x="132" y="220"/>
                    </a:lnTo>
                    <a:lnTo>
                      <a:pt x="132" y="224"/>
                    </a:lnTo>
                    <a:lnTo>
                      <a:pt x="134" y="224"/>
                    </a:lnTo>
                    <a:lnTo>
                      <a:pt x="134" y="228"/>
                    </a:lnTo>
                    <a:lnTo>
                      <a:pt x="134" y="232"/>
                    </a:lnTo>
                    <a:lnTo>
                      <a:pt x="138" y="232"/>
                    </a:lnTo>
                    <a:lnTo>
                      <a:pt x="134" y="232"/>
                    </a:lnTo>
                    <a:lnTo>
                      <a:pt x="138" y="232"/>
                    </a:lnTo>
                    <a:lnTo>
                      <a:pt x="138" y="234"/>
                    </a:lnTo>
                    <a:lnTo>
                      <a:pt x="138" y="238"/>
                    </a:lnTo>
                    <a:lnTo>
                      <a:pt x="134" y="238"/>
                    </a:lnTo>
                    <a:lnTo>
                      <a:pt x="134" y="246"/>
                    </a:lnTo>
                    <a:lnTo>
                      <a:pt x="134" y="254"/>
                    </a:lnTo>
                    <a:lnTo>
                      <a:pt x="134" y="258"/>
                    </a:lnTo>
                    <a:lnTo>
                      <a:pt x="132" y="272"/>
                    </a:lnTo>
                    <a:lnTo>
                      <a:pt x="132" y="278"/>
                    </a:lnTo>
                    <a:lnTo>
                      <a:pt x="132" y="286"/>
                    </a:lnTo>
                    <a:lnTo>
                      <a:pt x="128" y="286"/>
                    </a:lnTo>
                    <a:lnTo>
                      <a:pt x="128" y="282"/>
                    </a:lnTo>
                    <a:lnTo>
                      <a:pt x="124" y="278"/>
                    </a:lnTo>
                    <a:lnTo>
                      <a:pt x="120" y="278"/>
                    </a:lnTo>
                    <a:lnTo>
                      <a:pt x="120" y="274"/>
                    </a:lnTo>
                    <a:lnTo>
                      <a:pt x="124" y="272"/>
                    </a:lnTo>
                    <a:lnTo>
                      <a:pt x="128" y="260"/>
                    </a:lnTo>
                    <a:lnTo>
                      <a:pt x="128" y="258"/>
                    </a:lnTo>
                    <a:lnTo>
                      <a:pt x="124" y="258"/>
                    </a:lnTo>
                    <a:lnTo>
                      <a:pt x="120" y="258"/>
                    </a:lnTo>
                    <a:lnTo>
                      <a:pt x="120" y="254"/>
                    </a:lnTo>
                    <a:lnTo>
                      <a:pt x="116" y="254"/>
                    </a:lnTo>
                    <a:lnTo>
                      <a:pt x="112" y="254"/>
                    </a:lnTo>
                    <a:lnTo>
                      <a:pt x="108" y="254"/>
                    </a:lnTo>
                    <a:lnTo>
                      <a:pt x="104" y="254"/>
                    </a:lnTo>
                    <a:lnTo>
                      <a:pt x="104" y="250"/>
                    </a:lnTo>
                    <a:lnTo>
                      <a:pt x="102" y="254"/>
                    </a:lnTo>
                    <a:lnTo>
                      <a:pt x="102" y="258"/>
                    </a:lnTo>
                    <a:lnTo>
                      <a:pt x="98" y="258"/>
                    </a:lnTo>
                    <a:lnTo>
                      <a:pt x="94" y="258"/>
                    </a:lnTo>
                    <a:lnTo>
                      <a:pt x="90" y="258"/>
                    </a:lnTo>
                    <a:lnTo>
                      <a:pt x="86" y="258"/>
                    </a:lnTo>
                    <a:lnTo>
                      <a:pt x="86" y="254"/>
                    </a:lnTo>
                    <a:lnTo>
                      <a:pt x="86" y="258"/>
                    </a:lnTo>
                    <a:lnTo>
                      <a:pt x="86" y="254"/>
                    </a:lnTo>
                    <a:lnTo>
                      <a:pt x="82" y="254"/>
                    </a:lnTo>
                    <a:lnTo>
                      <a:pt x="86" y="254"/>
                    </a:lnTo>
                    <a:lnTo>
                      <a:pt x="86" y="250"/>
                    </a:lnTo>
                    <a:lnTo>
                      <a:pt x="86" y="246"/>
                    </a:lnTo>
                    <a:lnTo>
                      <a:pt x="82" y="246"/>
                    </a:lnTo>
                    <a:lnTo>
                      <a:pt x="78" y="246"/>
                    </a:lnTo>
                    <a:lnTo>
                      <a:pt x="78" y="242"/>
                    </a:lnTo>
                    <a:lnTo>
                      <a:pt x="78" y="238"/>
                    </a:lnTo>
                    <a:lnTo>
                      <a:pt x="74" y="234"/>
                    </a:lnTo>
                    <a:lnTo>
                      <a:pt x="72" y="232"/>
                    </a:lnTo>
                    <a:lnTo>
                      <a:pt x="68" y="232"/>
                    </a:lnTo>
                    <a:lnTo>
                      <a:pt x="68" y="228"/>
                    </a:lnTo>
                    <a:lnTo>
                      <a:pt x="68" y="224"/>
                    </a:lnTo>
                    <a:lnTo>
                      <a:pt x="64" y="220"/>
                    </a:lnTo>
                    <a:lnTo>
                      <a:pt x="60" y="220"/>
                    </a:lnTo>
                    <a:lnTo>
                      <a:pt x="60" y="216"/>
                    </a:lnTo>
                    <a:lnTo>
                      <a:pt x="60" y="220"/>
                    </a:lnTo>
                    <a:lnTo>
                      <a:pt x="60" y="216"/>
                    </a:lnTo>
                    <a:lnTo>
                      <a:pt x="56" y="216"/>
                    </a:lnTo>
                    <a:lnTo>
                      <a:pt x="52" y="216"/>
                    </a:lnTo>
                    <a:lnTo>
                      <a:pt x="48" y="216"/>
                    </a:lnTo>
                    <a:lnTo>
                      <a:pt x="48" y="212"/>
                    </a:lnTo>
                    <a:lnTo>
                      <a:pt x="46" y="212"/>
                    </a:lnTo>
                    <a:lnTo>
                      <a:pt x="46" y="208"/>
                    </a:lnTo>
                    <a:lnTo>
                      <a:pt x="42" y="208"/>
                    </a:lnTo>
                    <a:lnTo>
                      <a:pt x="38" y="208"/>
                    </a:lnTo>
                    <a:lnTo>
                      <a:pt x="34" y="208"/>
                    </a:lnTo>
                    <a:lnTo>
                      <a:pt x="30" y="208"/>
                    </a:lnTo>
                    <a:lnTo>
                      <a:pt x="26" y="208"/>
                    </a:lnTo>
                    <a:lnTo>
                      <a:pt x="22" y="208"/>
                    </a:lnTo>
                    <a:lnTo>
                      <a:pt x="22" y="206"/>
                    </a:lnTo>
                    <a:lnTo>
                      <a:pt x="22" y="202"/>
                    </a:lnTo>
                    <a:lnTo>
                      <a:pt x="18" y="202"/>
                    </a:lnTo>
                    <a:lnTo>
                      <a:pt x="16" y="202"/>
                    </a:lnTo>
                    <a:lnTo>
                      <a:pt x="16" y="198"/>
                    </a:lnTo>
                    <a:lnTo>
                      <a:pt x="12" y="198"/>
                    </a:lnTo>
                    <a:lnTo>
                      <a:pt x="8" y="194"/>
                    </a:lnTo>
                    <a:lnTo>
                      <a:pt x="4" y="194"/>
                    </a:lnTo>
                    <a:lnTo>
                      <a:pt x="4" y="190"/>
                    </a:lnTo>
                    <a:lnTo>
                      <a:pt x="4" y="186"/>
                    </a:lnTo>
                    <a:lnTo>
                      <a:pt x="0" y="186"/>
                    </a:lnTo>
                    <a:lnTo>
                      <a:pt x="0" y="182"/>
                    </a:lnTo>
                    <a:lnTo>
                      <a:pt x="4" y="182"/>
                    </a:lnTo>
                    <a:lnTo>
                      <a:pt x="8" y="182"/>
                    </a:lnTo>
                    <a:lnTo>
                      <a:pt x="8" y="178"/>
                    </a:lnTo>
                    <a:lnTo>
                      <a:pt x="4" y="178"/>
                    </a:lnTo>
                    <a:lnTo>
                      <a:pt x="4" y="176"/>
                    </a:lnTo>
                    <a:lnTo>
                      <a:pt x="8" y="176"/>
                    </a:lnTo>
                    <a:lnTo>
                      <a:pt x="8" y="172"/>
                    </a:lnTo>
                    <a:lnTo>
                      <a:pt x="8" y="176"/>
                    </a:lnTo>
                    <a:lnTo>
                      <a:pt x="8" y="172"/>
                    </a:lnTo>
                    <a:lnTo>
                      <a:pt x="12" y="172"/>
                    </a:lnTo>
                    <a:lnTo>
                      <a:pt x="16" y="172"/>
                    </a:lnTo>
                    <a:lnTo>
                      <a:pt x="16" y="168"/>
                    </a:lnTo>
                    <a:lnTo>
                      <a:pt x="16" y="172"/>
                    </a:lnTo>
                    <a:lnTo>
                      <a:pt x="18" y="172"/>
                    </a:lnTo>
                    <a:lnTo>
                      <a:pt x="18" y="168"/>
                    </a:lnTo>
                    <a:lnTo>
                      <a:pt x="18" y="164"/>
                    </a:lnTo>
                    <a:lnTo>
                      <a:pt x="22" y="164"/>
                    </a:lnTo>
                    <a:lnTo>
                      <a:pt x="22" y="160"/>
                    </a:lnTo>
                    <a:lnTo>
                      <a:pt x="22" y="156"/>
                    </a:lnTo>
                    <a:lnTo>
                      <a:pt x="26" y="152"/>
                    </a:lnTo>
                    <a:lnTo>
                      <a:pt x="26" y="150"/>
                    </a:lnTo>
                    <a:lnTo>
                      <a:pt x="30" y="150"/>
                    </a:lnTo>
                    <a:lnTo>
                      <a:pt x="26" y="150"/>
                    </a:lnTo>
                    <a:lnTo>
                      <a:pt x="26" y="146"/>
                    </a:lnTo>
                    <a:lnTo>
                      <a:pt x="22" y="146"/>
                    </a:lnTo>
                    <a:lnTo>
                      <a:pt x="22" y="150"/>
                    </a:lnTo>
                    <a:lnTo>
                      <a:pt x="22" y="146"/>
                    </a:lnTo>
                    <a:lnTo>
                      <a:pt x="22" y="142"/>
                    </a:lnTo>
                    <a:lnTo>
                      <a:pt x="26" y="142"/>
                    </a:lnTo>
                    <a:lnTo>
                      <a:pt x="22" y="142"/>
                    </a:lnTo>
                    <a:lnTo>
                      <a:pt x="22" y="138"/>
                    </a:lnTo>
                    <a:lnTo>
                      <a:pt x="26" y="138"/>
                    </a:lnTo>
                    <a:lnTo>
                      <a:pt x="26" y="134"/>
                    </a:lnTo>
                    <a:lnTo>
                      <a:pt x="26" y="130"/>
                    </a:lnTo>
                    <a:lnTo>
                      <a:pt x="22" y="130"/>
                    </a:lnTo>
                    <a:lnTo>
                      <a:pt x="22" y="126"/>
                    </a:lnTo>
                    <a:lnTo>
                      <a:pt x="22" y="124"/>
                    </a:lnTo>
                    <a:lnTo>
                      <a:pt x="22" y="120"/>
                    </a:lnTo>
                    <a:lnTo>
                      <a:pt x="26" y="120"/>
                    </a:lnTo>
                    <a:lnTo>
                      <a:pt x="26" y="116"/>
                    </a:lnTo>
                    <a:lnTo>
                      <a:pt x="26" y="112"/>
                    </a:lnTo>
                    <a:lnTo>
                      <a:pt x="22" y="112"/>
                    </a:lnTo>
                    <a:lnTo>
                      <a:pt x="22" y="108"/>
                    </a:lnTo>
                    <a:lnTo>
                      <a:pt x="22" y="104"/>
                    </a:lnTo>
                    <a:lnTo>
                      <a:pt x="26" y="100"/>
                    </a:lnTo>
                    <a:lnTo>
                      <a:pt x="22" y="100"/>
                    </a:lnTo>
                    <a:lnTo>
                      <a:pt x="18" y="96"/>
                    </a:lnTo>
                    <a:lnTo>
                      <a:pt x="18" y="94"/>
                    </a:lnTo>
                    <a:lnTo>
                      <a:pt x="16" y="90"/>
                    </a:lnTo>
                    <a:lnTo>
                      <a:pt x="18" y="86"/>
                    </a:lnTo>
                    <a:lnTo>
                      <a:pt x="18" y="82"/>
                    </a:lnTo>
                    <a:lnTo>
                      <a:pt x="18" y="86"/>
                    </a:lnTo>
                    <a:lnTo>
                      <a:pt x="22" y="86"/>
                    </a:lnTo>
                    <a:lnTo>
                      <a:pt x="26" y="82"/>
                    </a:lnTo>
                    <a:lnTo>
                      <a:pt x="22" y="82"/>
                    </a:lnTo>
                    <a:lnTo>
                      <a:pt x="26" y="78"/>
                    </a:lnTo>
                    <a:lnTo>
                      <a:pt x="26" y="74"/>
                    </a:lnTo>
                    <a:lnTo>
                      <a:pt x="22" y="74"/>
                    </a:lnTo>
                    <a:lnTo>
                      <a:pt x="22" y="70"/>
                    </a:lnTo>
                    <a:lnTo>
                      <a:pt x="22" y="68"/>
                    </a:lnTo>
                    <a:lnTo>
                      <a:pt x="26" y="68"/>
                    </a:lnTo>
                    <a:lnTo>
                      <a:pt x="26" y="70"/>
                    </a:lnTo>
                    <a:lnTo>
                      <a:pt x="30" y="74"/>
                    </a:lnTo>
                    <a:lnTo>
                      <a:pt x="30" y="78"/>
                    </a:lnTo>
                    <a:lnTo>
                      <a:pt x="34" y="78"/>
                    </a:lnTo>
                    <a:lnTo>
                      <a:pt x="34" y="74"/>
                    </a:lnTo>
                    <a:lnTo>
                      <a:pt x="34" y="70"/>
                    </a:lnTo>
                    <a:lnTo>
                      <a:pt x="30" y="70"/>
                    </a:lnTo>
                    <a:lnTo>
                      <a:pt x="30" y="68"/>
                    </a:lnTo>
                    <a:lnTo>
                      <a:pt x="34" y="68"/>
                    </a:lnTo>
                    <a:lnTo>
                      <a:pt x="38" y="64"/>
                    </a:lnTo>
                    <a:lnTo>
                      <a:pt x="38" y="60"/>
                    </a:lnTo>
                    <a:lnTo>
                      <a:pt x="42" y="60"/>
                    </a:lnTo>
                    <a:lnTo>
                      <a:pt x="42" y="56"/>
                    </a:lnTo>
                    <a:lnTo>
                      <a:pt x="46" y="52"/>
                    </a:lnTo>
                    <a:lnTo>
                      <a:pt x="48" y="52"/>
                    </a:lnTo>
                    <a:lnTo>
                      <a:pt x="48" y="48"/>
                    </a:lnTo>
                    <a:lnTo>
                      <a:pt x="48" y="44"/>
                    </a:lnTo>
                    <a:lnTo>
                      <a:pt x="48" y="42"/>
                    </a:lnTo>
                    <a:lnTo>
                      <a:pt x="48" y="38"/>
                    </a:lnTo>
                    <a:lnTo>
                      <a:pt x="52" y="38"/>
                    </a:lnTo>
                    <a:lnTo>
                      <a:pt x="52" y="34"/>
                    </a:lnTo>
                    <a:lnTo>
                      <a:pt x="48" y="34"/>
                    </a:lnTo>
                    <a:lnTo>
                      <a:pt x="52" y="34"/>
                    </a:lnTo>
                    <a:lnTo>
                      <a:pt x="52" y="30"/>
                    </a:lnTo>
                    <a:lnTo>
                      <a:pt x="56" y="30"/>
                    </a:lnTo>
                    <a:lnTo>
                      <a:pt x="52" y="30"/>
                    </a:lnTo>
                    <a:lnTo>
                      <a:pt x="56" y="30"/>
                    </a:lnTo>
                    <a:lnTo>
                      <a:pt x="56" y="26"/>
                    </a:lnTo>
                    <a:lnTo>
                      <a:pt x="60" y="26"/>
                    </a:lnTo>
                    <a:lnTo>
                      <a:pt x="60" y="22"/>
                    </a:lnTo>
                    <a:lnTo>
                      <a:pt x="60" y="22"/>
                    </a:lnTo>
                    <a:lnTo>
                      <a:pt x="60" y="22"/>
                    </a:lnTo>
                    <a:close/>
                    <a:moveTo>
                      <a:pt x="22" y="142"/>
                    </a:moveTo>
                    <a:lnTo>
                      <a:pt x="26" y="142"/>
                    </a:lnTo>
                    <a:lnTo>
                      <a:pt x="22" y="142"/>
                    </a:lnTo>
                    <a:lnTo>
                      <a:pt x="22" y="142"/>
                    </a:lnTo>
                    <a:lnTo>
                      <a:pt x="22" y="142"/>
                    </a:lnTo>
                    <a:close/>
                    <a:moveTo>
                      <a:pt x="16" y="172"/>
                    </a:moveTo>
                    <a:lnTo>
                      <a:pt x="12" y="172"/>
                    </a:lnTo>
                    <a:lnTo>
                      <a:pt x="12" y="168"/>
                    </a:lnTo>
                    <a:lnTo>
                      <a:pt x="16" y="172"/>
                    </a:lnTo>
                    <a:lnTo>
                      <a:pt x="16" y="172"/>
                    </a:lnTo>
                    <a:lnTo>
                      <a:pt x="16" y="17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5" name="Freeform 182">
                <a:extLst>
                  <a:ext uri="{FF2B5EF4-FFF2-40B4-BE49-F238E27FC236}">
                    <a16:creationId xmlns:a16="http://schemas.microsoft.com/office/drawing/2014/main" id="{26AE7F00-25AC-4C18-841B-FA938302CFA8}"/>
                  </a:ext>
                </a:extLst>
              </p:cNvPr>
              <p:cNvSpPr>
                <a:spLocks noEditPoints="1"/>
              </p:cNvSpPr>
              <p:nvPr/>
            </p:nvSpPr>
            <p:spPr bwMode="auto">
              <a:xfrm>
                <a:off x="2096441" y="9984054"/>
                <a:ext cx="407764" cy="188199"/>
              </a:xfrm>
              <a:custGeom>
                <a:avLst/>
                <a:gdLst>
                  <a:gd name="T0" fmla="*/ 166 w 234"/>
                  <a:gd name="T1" fmla="*/ 100 h 108"/>
                  <a:gd name="T2" fmla="*/ 164 w 234"/>
                  <a:gd name="T3" fmla="*/ 100 h 108"/>
                  <a:gd name="T4" fmla="*/ 160 w 234"/>
                  <a:gd name="T5" fmla="*/ 92 h 108"/>
                  <a:gd name="T6" fmla="*/ 160 w 234"/>
                  <a:gd name="T7" fmla="*/ 82 h 108"/>
                  <a:gd name="T8" fmla="*/ 166 w 234"/>
                  <a:gd name="T9" fmla="*/ 78 h 108"/>
                  <a:gd name="T10" fmla="*/ 166 w 234"/>
                  <a:gd name="T11" fmla="*/ 68 h 108"/>
                  <a:gd name="T12" fmla="*/ 166 w 234"/>
                  <a:gd name="T13" fmla="*/ 64 h 108"/>
                  <a:gd name="T14" fmla="*/ 164 w 234"/>
                  <a:gd name="T15" fmla="*/ 64 h 108"/>
                  <a:gd name="T16" fmla="*/ 164 w 234"/>
                  <a:gd name="T17" fmla="*/ 68 h 108"/>
                  <a:gd name="T18" fmla="*/ 156 w 234"/>
                  <a:gd name="T19" fmla="*/ 68 h 108"/>
                  <a:gd name="T20" fmla="*/ 152 w 234"/>
                  <a:gd name="T21" fmla="*/ 60 h 108"/>
                  <a:gd name="T22" fmla="*/ 152 w 234"/>
                  <a:gd name="T23" fmla="*/ 56 h 108"/>
                  <a:gd name="T24" fmla="*/ 156 w 234"/>
                  <a:gd name="T25" fmla="*/ 48 h 108"/>
                  <a:gd name="T26" fmla="*/ 156 w 234"/>
                  <a:gd name="T27" fmla="*/ 42 h 108"/>
                  <a:gd name="T28" fmla="*/ 160 w 234"/>
                  <a:gd name="T29" fmla="*/ 34 h 108"/>
                  <a:gd name="T30" fmla="*/ 164 w 234"/>
                  <a:gd name="T31" fmla="*/ 26 h 108"/>
                  <a:gd name="T32" fmla="*/ 164 w 234"/>
                  <a:gd name="T33" fmla="*/ 16 h 108"/>
                  <a:gd name="T34" fmla="*/ 166 w 234"/>
                  <a:gd name="T35" fmla="*/ 8 h 108"/>
                  <a:gd name="T36" fmla="*/ 178 w 234"/>
                  <a:gd name="T37" fmla="*/ 4 h 108"/>
                  <a:gd name="T38" fmla="*/ 182 w 234"/>
                  <a:gd name="T39" fmla="*/ 4 h 108"/>
                  <a:gd name="T40" fmla="*/ 192 w 234"/>
                  <a:gd name="T41" fmla="*/ 8 h 108"/>
                  <a:gd name="T42" fmla="*/ 200 w 234"/>
                  <a:gd name="T43" fmla="*/ 12 h 108"/>
                  <a:gd name="T44" fmla="*/ 204 w 234"/>
                  <a:gd name="T45" fmla="*/ 18 h 108"/>
                  <a:gd name="T46" fmla="*/ 216 w 234"/>
                  <a:gd name="T47" fmla="*/ 18 h 108"/>
                  <a:gd name="T48" fmla="*/ 222 w 234"/>
                  <a:gd name="T49" fmla="*/ 22 h 108"/>
                  <a:gd name="T50" fmla="*/ 230 w 234"/>
                  <a:gd name="T51" fmla="*/ 26 h 108"/>
                  <a:gd name="T52" fmla="*/ 230 w 234"/>
                  <a:gd name="T53" fmla="*/ 34 h 108"/>
                  <a:gd name="T54" fmla="*/ 230 w 234"/>
                  <a:gd name="T55" fmla="*/ 42 h 108"/>
                  <a:gd name="T56" fmla="*/ 226 w 234"/>
                  <a:gd name="T57" fmla="*/ 52 h 108"/>
                  <a:gd name="T58" fmla="*/ 220 w 234"/>
                  <a:gd name="T59" fmla="*/ 60 h 108"/>
                  <a:gd name="T60" fmla="*/ 208 w 234"/>
                  <a:gd name="T61" fmla="*/ 72 h 108"/>
                  <a:gd name="T62" fmla="*/ 196 w 234"/>
                  <a:gd name="T63" fmla="*/ 74 h 108"/>
                  <a:gd name="T64" fmla="*/ 192 w 234"/>
                  <a:gd name="T65" fmla="*/ 82 h 108"/>
                  <a:gd name="T66" fmla="*/ 190 w 234"/>
                  <a:gd name="T67" fmla="*/ 82 h 108"/>
                  <a:gd name="T68" fmla="*/ 186 w 234"/>
                  <a:gd name="T69" fmla="*/ 88 h 108"/>
                  <a:gd name="T70" fmla="*/ 182 w 234"/>
                  <a:gd name="T71" fmla="*/ 96 h 108"/>
                  <a:gd name="T72" fmla="*/ 182 w 234"/>
                  <a:gd name="T73" fmla="*/ 100 h 108"/>
                  <a:gd name="T74" fmla="*/ 174 w 234"/>
                  <a:gd name="T75" fmla="*/ 108 h 108"/>
                  <a:gd name="T76" fmla="*/ 170 w 234"/>
                  <a:gd name="T77" fmla="*/ 104 h 108"/>
                  <a:gd name="T78" fmla="*/ 14 w 234"/>
                  <a:gd name="T79" fmla="*/ 38 h 108"/>
                  <a:gd name="T80" fmla="*/ 22 w 234"/>
                  <a:gd name="T81" fmla="*/ 34 h 108"/>
                  <a:gd name="T82" fmla="*/ 18 w 234"/>
                  <a:gd name="T83" fmla="*/ 38 h 108"/>
                  <a:gd name="T84" fmla="*/ 4 w 234"/>
                  <a:gd name="T85" fmla="*/ 42 h 108"/>
                  <a:gd name="T86" fmla="*/ 8 w 234"/>
                  <a:gd name="T87" fmla="*/ 34 h 108"/>
                  <a:gd name="T88" fmla="*/ 0 w 234"/>
                  <a:gd name="T89" fmla="*/ 26 h 108"/>
                  <a:gd name="T90" fmla="*/ 8 w 234"/>
                  <a:gd name="T91" fmla="*/ 22 h 108"/>
                  <a:gd name="T92" fmla="*/ 10 w 234"/>
                  <a:gd name="T93" fmla="*/ 30 h 108"/>
                  <a:gd name="T94" fmla="*/ 10 w 234"/>
                  <a:gd name="T95" fmla="*/ 42 h 108"/>
                  <a:gd name="T96" fmla="*/ 8 w 234"/>
                  <a:gd name="T97" fmla="*/ 42 h 108"/>
                  <a:gd name="T98" fmla="*/ 10 w 234"/>
                  <a:gd name="T99" fmla="*/ 26 h 108"/>
                  <a:gd name="T100" fmla="*/ 14 w 234"/>
                  <a:gd name="T101" fmla="*/ 30 h 108"/>
                  <a:gd name="T102" fmla="*/ 0 w 234"/>
                  <a:gd name="T103" fmla="*/ 34 h 108"/>
                  <a:gd name="T104" fmla="*/ 4 w 234"/>
                  <a:gd name="T105" fmla="*/ 34 h 108"/>
                  <a:gd name="T106" fmla="*/ 30 w 234"/>
                  <a:gd name="T107" fmla="*/ 42 h 108"/>
                  <a:gd name="T108" fmla="*/ 34 w 234"/>
                  <a:gd name="T109" fmla="*/ 42 h 108"/>
                  <a:gd name="T110" fmla="*/ 30 w 234"/>
                  <a:gd name="T111" fmla="*/ 42 h 108"/>
                  <a:gd name="T112" fmla="*/ 18 w 234"/>
                  <a:gd name="T113" fmla="*/ 46 h 108"/>
                  <a:gd name="T114" fmla="*/ 18 w 234"/>
                  <a:gd name="T115" fmla="*/ 48 h 108"/>
                  <a:gd name="T116" fmla="*/ 160 w 234"/>
                  <a:gd name="T117" fmla="*/ 72 h 108"/>
                  <a:gd name="T118" fmla="*/ 164 w 234"/>
                  <a:gd name="T119"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108">
                    <a:moveTo>
                      <a:pt x="170" y="104"/>
                    </a:moveTo>
                    <a:lnTo>
                      <a:pt x="170" y="100"/>
                    </a:lnTo>
                    <a:lnTo>
                      <a:pt x="166" y="100"/>
                    </a:lnTo>
                    <a:lnTo>
                      <a:pt x="164" y="100"/>
                    </a:lnTo>
                    <a:lnTo>
                      <a:pt x="164" y="96"/>
                    </a:lnTo>
                    <a:lnTo>
                      <a:pt x="164" y="100"/>
                    </a:lnTo>
                    <a:lnTo>
                      <a:pt x="160" y="100"/>
                    </a:lnTo>
                    <a:lnTo>
                      <a:pt x="160" y="96"/>
                    </a:lnTo>
                    <a:lnTo>
                      <a:pt x="160" y="92"/>
                    </a:lnTo>
                    <a:lnTo>
                      <a:pt x="164" y="88"/>
                    </a:lnTo>
                    <a:lnTo>
                      <a:pt x="164" y="86"/>
                    </a:lnTo>
                    <a:lnTo>
                      <a:pt x="160" y="82"/>
                    </a:lnTo>
                    <a:lnTo>
                      <a:pt x="164" y="82"/>
                    </a:lnTo>
                    <a:lnTo>
                      <a:pt x="164" y="78"/>
                    </a:lnTo>
                    <a:lnTo>
                      <a:pt x="166" y="78"/>
                    </a:lnTo>
                    <a:lnTo>
                      <a:pt x="166" y="74"/>
                    </a:lnTo>
                    <a:lnTo>
                      <a:pt x="166" y="72"/>
                    </a:lnTo>
                    <a:lnTo>
                      <a:pt x="166" y="68"/>
                    </a:lnTo>
                    <a:lnTo>
                      <a:pt x="166" y="64"/>
                    </a:lnTo>
                    <a:lnTo>
                      <a:pt x="166" y="60"/>
                    </a:lnTo>
                    <a:lnTo>
                      <a:pt x="166" y="64"/>
                    </a:lnTo>
                    <a:lnTo>
                      <a:pt x="166" y="68"/>
                    </a:lnTo>
                    <a:lnTo>
                      <a:pt x="164" y="68"/>
                    </a:lnTo>
                    <a:lnTo>
                      <a:pt x="164" y="64"/>
                    </a:lnTo>
                    <a:lnTo>
                      <a:pt x="166" y="64"/>
                    </a:lnTo>
                    <a:lnTo>
                      <a:pt x="164" y="64"/>
                    </a:lnTo>
                    <a:lnTo>
                      <a:pt x="164" y="68"/>
                    </a:lnTo>
                    <a:lnTo>
                      <a:pt x="164" y="72"/>
                    </a:lnTo>
                    <a:lnTo>
                      <a:pt x="160" y="72"/>
                    </a:lnTo>
                    <a:lnTo>
                      <a:pt x="156" y="68"/>
                    </a:lnTo>
                    <a:lnTo>
                      <a:pt x="156" y="64"/>
                    </a:lnTo>
                    <a:lnTo>
                      <a:pt x="152" y="64"/>
                    </a:lnTo>
                    <a:lnTo>
                      <a:pt x="152" y="60"/>
                    </a:lnTo>
                    <a:lnTo>
                      <a:pt x="156" y="60"/>
                    </a:lnTo>
                    <a:lnTo>
                      <a:pt x="156" y="56"/>
                    </a:lnTo>
                    <a:lnTo>
                      <a:pt x="152" y="56"/>
                    </a:lnTo>
                    <a:lnTo>
                      <a:pt x="152" y="52"/>
                    </a:lnTo>
                    <a:lnTo>
                      <a:pt x="152" y="48"/>
                    </a:lnTo>
                    <a:lnTo>
                      <a:pt x="156" y="48"/>
                    </a:lnTo>
                    <a:lnTo>
                      <a:pt x="152" y="46"/>
                    </a:lnTo>
                    <a:lnTo>
                      <a:pt x="152" y="42"/>
                    </a:lnTo>
                    <a:lnTo>
                      <a:pt x="156" y="42"/>
                    </a:lnTo>
                    <a:lnTo>
                      <a:pt x="156" y="38"/>
                    </a:lnTo>
                    <a:lnTo>
                      <a:pt x="160" y="38"/>
                    </a:lnTo>
                    <a:lnTo>
                      <a:pt x="160" y="34"/>
                    </a:lnTo>
                    <a:lnTo>
                      <a:pt x="160" y="30"/>
                    </a:lnTo>
                    <a:lnTo>
                      <a:pt x="160" y="26"/>
                    </a:lnTo>
                    <a:lnTo>
                      <a:pt x="164" y="26"/>
                    </a:lnTo>
                    <a:lnTo>
                      <a:pt x="164" y="22"/>
                    </a:lnTo>
                    <a:lnTo>
                      <a:pt x="164" y="18"/>
                    </a:lnTo>
                    <a:lnTo>
                      <a:pt x="164" y="16"/>
                    </a:lnTo>
                    <a:lnTo>
                      <a:pt x="164" y="12"/>
                    </a:lnTo>
                    <a:lnTo>
                      <a:pt x="166" y="12"/>
                    </a:lnTo>
                    <a:lnTo>
                      <a:pt x="166" y="8"/>
                    </a:lnTo>
                    <a:lnTo>
                      <a:pt x="170" y="8"/>
                    </a:lnTo>
                    <a:lnTo>
                      <a:pt x="174" y="8"/>
                    </a:lnTo>
                    <a:lnTo>
                      <a:pt x="178" y="4"/>
                    </a:lnTo>
                    <a:lnTo>
                      <a:pt x="182" y="4"/>
                    </a:lnTo>
                    <a:lnTo>
                      <a:pt x="182" y="0"/>
                    </a:lnTo>
                    <a:lnTo>
                      <a:pt x="182" y="4"/>
                    </a:lnTo>
                    <a:lnTo>
                      <a:pt x="186" y="4"/>
                    </a:lnTo>
                    <a:lnTo>
                      <a:pt x="190" y="8"/>
                    </a:lnTo>
                    <a:lnTo>
                      <a:pt x="192" y="8"/>
                    </a:lnTo>
                    <a:lnTo>
                      <a:pt x="192" y="12"/>
                    </a:lnTo>
                    <a:lnTo>
                      <a:pt x="196" y="12"/>
                    </a:lnTo>
                    <a:lnTo>
                      <a:pt x="200" y="12"/>
                    </a:lnTo>
                    <a:lnTo>
                      <a:pt x="200" y="16"/>
                    </a:lnTo>
                    <a:lnTo>
                      <a:pt x="200" y="18"/>
                    </a:lnTo>
                    <a:lnTo>
                      <a:pt x="204" y="18"/>
                    </a:lnTo>
                    <a:lnTo>
                      <a:pt x="208" y="18"/>
                    </a:lnTo>
                    <a:lnTo>
                      <a:pt x="212" y="18"/>
                    </a:lnTo>
                    <a:lnTo>
                      <a:pt x="216" y="18"/>
                    </a:lnTo>
                    <a:lnTo>
                      <a:pt x="220" y="18"/>
                    </a:lnTo>
                    <a:lnTo>
                      <a:pt x="222" y="18"/>
                    </a:lnTo>
                    <a:lnTo>
                      <a:pt x="222" y="22"/>
                    </a:lnTo>
                    <a:lnTo>
                      <a:pt x="226" y="22"/>
                    </a:lnTo>
                    <a:lnTo>
                      <a:pt x="226" y="26"/>
                    </a:lnTo>
                    <a:lnTo>
                      <a:pt x="230" y="26"/>
                    </a:lnTo>
                    <a:lnTo>
                      <a:pt x="226" y="26"/>
                    </a:lnTo>
                    <a:lnTo>
                      <a:pt x="230" y="30"/>
                    </a:lnTo>
                    <a:lnTo>
                      <a:pt x="230" y="34"/>
                    </a:lnTo>
                    <a:lnTo>
                      <a:pt x="230" y="38"/>
                    </a:lnTo>
                    <a:lnTo>
                      <a:pt x="234" y="42"/>
                    </a:lnTo>
                    <a:lnTo>
                      <a:pt x="230" y="42"/>
                    </a:lnTo>
                    <a:lnTo>
                      <a:pt x="230" y="46"/>
                    </a:lnTo>
                    <a:lnTo>
                      <a:pt x="226" y="48"/>
                    </a:lnTo>
                    <a:lnTo>
                      <a:pt x="226" y="52"/>
                    </a:lnTo>
                    <a:lnTo>
                      <a:pt x="222" y="56"/>
                    </a:lnTo>
                    <a:lnTo>
                      <a:pt x="222" y="60"/>
                    </a:lnTo>
                    <a:lnTo>
                      <a:pt x="220" y="60"/>
                    </a:lnTo>
                    <a:lnTo>
                      <a:pt x="216" y="64"/>
                    </a:lnTo>
                    <a:lnTo>
                      <a:pt x="212" y="68"/>
                    </a:lnTo>
                    <a:lnTo>
                      <a:pt x="208" y="72"/>
                    </a:lnTo>
                    <a:lnTo>
                      <a:pt x="204" y="72"/>
                    </a:lnTo>
                    <a:lnTo>
                      <a:pt x="200" y="74"/>
                    </a:lnTo>
                    <a:lnTo>
                      <a:pt x="196" y="74"/>
                    </a:lnTo>
                    <a:lnTo>
                      <a:pt x="192" y="74"/>
                    </a:lnTo>
                    <a:lnTo>
                      <a:pt x="192" y="78"/>
                    </a:lnTo>
                    <a:lnTo>
                      <a:pt x="192" y="82"/>
                    </a:lnTo>
                    <a:lnTo>
                      <a:pt x="190" y="82"/>
                    </a:lnTo>
                    <a:lnTo>
                      <a:pt x="190" y="86"/>
                    </a:lnTo>
                    <a:lnTo>
                      <a:pt x="190" y="82"/>
                    </a:lnTo>
                    <a:lnTo>
                      <a:pt x="190" y="86"/>
                    </a:lnTo>
                    <a:lnTo>
                      <a:pt x="190" y="88"/>
                    </a:lnTo>
                    <a:lnTo>
                      <a:pt x="186" y="88"/>
                    </a:lnTo>
                    <a:lnTo>
                      <a:pt x="186" y="92"/>
                    </a:lnTo>
                    <a:lnTo>
                      <a:pt x="186" y="96"/>
                    </a:lnTo>
                    <a:lnTo>
                      <a:pt x="182" y="96"/>
                    </a:lnTo>
                    <a:lnTo>
                      <a:pt x="182" y="100"/>
                    </a:lnTo>
                    <a:lnTo>
                      <a:pt x="186" y="100"/>
                    </a:lnTo>
                    <a:lnTo>
                      <a:pt x="182" y="100"/>
                    </a:lnTo>
                    <a:lnTo>
                      <a:pt x="182" y="104"/>
                    </a:lnTo>
                    <a:lnTo>
                      <a:pt x="178" y="108"/>
                    </a:lnTo>
                    <a:lnTo>
                      <a:pt x="174" y="108"/>
                    </a:lnTo>
                    <a:lnTo>
                      <a:pt x="174" y="104"/>
                    </a:lnTo>
                    <a:lnTo>
                      <a:pt x="170" y="104"/>
                    </a:lnTo>
                    <a:lnTo>
                      <a:pt x="170" y="104"/>
                    </a:lnTo>
                    <a:lnTo>
                      <a:pt x="170" y="104"/>
                    </a:lnTo>
                    <a:close/>
                    <a:moveTo>
                      <a:pt x="18" y="38"/>
                    </a:moveTo>
                    <a:lnTo>
                      <a:pt x="14" y="38"/>
                    </a:lnTo>
                    <a:lnTo>
                      <a:pt x="14" y="34"/>
                    </a:lnTo>
                    <a:lnTo>
                      <a:pt x="18" y="34"/>
                    </a:lnTo>
                    <a:lnTo>
                      <a:pt x="22" y="34"/>
                    </a:lnTo>
                    <a:lnTo>
                      <a:pt x="22" y="38"/>
                    </a:lnTo>
                    <a:lnTo>
                      <a:pt x="18" y="38"/>
                    </a:lnTo>
                    <a:lnTo>
                      <a:pt x="18" y="38"/>
                    </a:lnTo>
                    <a:lnTo>
                      <a:pt x="18" y="38"/>
                    </a:lnTo>
                    <a:close/>
                    <a:moveTo>
                      <a:pt x="8" y="42"/>
                    </a:moveTo>
                    <a:lnTo>
                      <a:pt x="4" y="42"/>
                    </a:lnTo>
                    <a:lnTo>
                      <a:pt x="4" y="38"/>
                    </a:lnTo>
                    <a:lnTo>
                      <a:pt x="8" y="38"/>
                    </a:lnTo>
                    <a:lnTo>
                      <a:pt x="8" y="34"/>
                    </a:lnTo>
                    <a:lnTo>
                      <a:pt x="4" y="30"/>
                    </a:lnTo>
                    <a:lnTo>
                      <a:pt x="4" y="26"/>
                    </a:lnTo>
                    <a:lnTo>
                      <a:pt x="0" y="26"/>
                    </a:lnTo>
                    <a:lnTo>
                      <a:pt x="0" y="22"/>
                    </a:lnTo>
                    <a:lnTo>
                      <a:pt x="4" y="22"/>
                    </a:lnTo>
                    <a:lnTo>
                      <a:pt x="8" y="22"/>
                    </a:lnTo>
                    <a:lnTo>
                      <a:pt x="8" y="26"/>
                    </a:lnTo>
                    <a:lnTo>
                      <a:pt x="8" y="30"/>
                    </a:lnTo>
                    <a:lnTo>
                      <a:pt x="10" y="30"/>
                    </a:lnTo>
                    <a:lnTo>
                      <a:pt x="10" y="34"/>
                    </a:lnTo>
                    <a:lnTo>
                      <a:pt x="10" y="38"/>
                    </a:lnTo>
                    <a:lnTo>
                      <a:pt x="10" y="42"/>
                    </a:lnTo>
                    <a:lnTo>
                      <a:pt x="8" y="42"/>
                    </a:lnTo>
                    <a:lnTo>
                      <a:pt x="8" y="42"/>
                    </a:lnTo>
                    <a:lnTo>
                      <a:pt x="8" y="42"/>
                    </a:lnTo>
                    <a:close/>
                    <a:moveTo>
                      <a:pt x="14" y="30"/>
                    </a:moveTo>
                    <a:lnTo>
                      <a:pt x="10" y="30"/>
                    </a:lnTo>
                    <a:lnTo>
                      <a:pt x="10" y="26"/>
                    </a:lnTo>
                    <a:lnTo>
                      <a:pt x="14" y="26"/>
                    </a:lnTo>
                    <a:lnTo>
                      <a:pt x="14" y="30"/>
                    </a:lnTo>
                    <a:lnTo>
                      <a:pt x="14" y="30"/>
                    </a:lnTo>
                    <a:lnTo>
                      <a:pt x="14" y="30"/>
                    </a:lnTo>
                    <a:close/>
                    <a:moveTo>
                      <a:pt x="4" y="34"/>
                    </a:moveTo>
                    <a:lnTo>
                      <a:pt x="0" y="34"/>
                    </a:lnTo>
                    <a:lnTo>
                      <a:pt x="0" y="30"/>
                    </a:lnTo>
                    <a:lnTo>
                      <a:pt x="4" y="30"/>
                    </a:lnTo>
                    <a:lnTo>
                      <a:pt x="4" y="34"/>
                    </a:lnTo>
                    <a:lnTo>
                      <a:pt x="4" y="34"/>
                    </a:lnTo>
                    <a:lnTo>
                      <a:pt x="4" y="34"/>
                    </a:lnTo>
                    <a:close/>
                    <a:moveTo>
                      <a:pt x="30" y="42"/>
                    </a:moveTo>
                    <a:lnTo>
                      <a:pt x="30" y="38"/>
                    </a:lnTo>
                    <a:lnTo>
                      <a:pt x="34" y="38"/>
                    </a:lnTo>
                    <a:lnTo>
                      <a:pt x="34" y="42"/>
                    </a:lnTo>
                    <a:lnTo>
                      <a:pt x="30" y="42"/>
                    </a:lnTo>
                    <a:lnTo>
                      <a:pt x="30" y="42"/>
                    </a:lnTo>
                    <a:lnTo>
                      <a:pt x="30" y="42"/>
                    </a:lnTo>
                    <a:close/>
                    <a:moveTo>
                      <a:pt x="18" y="48"/>
                    </a:moveTo>
                    <a:lnTo>
                      <a:pt x="14" y="46"/>
                    </a:lnTo>
                    <a:lnTo>
                      <a:pt x="18" y="46"/>
                    </a:lnTo>
                    <a:lnTo>
                      <a:pt x="18" y="48"/>
                    </a:lnTo>
                    <a:lnTo>
                      <a:pt x="18" y="48"/>
                    </a:lnTo>
                    <a:lnTo>
                      <a:pt x="18" y="48"/>
                    </a:lnTo>
                    <a:close/>
                    <a:moveTo>
                      <a:pt x="164" y="74"/>
                    </a:moveTo>
                    <a:lnTo>
                      <a:pt x="160" y="74"/>
                    </a:lnTo>
                    <a:lnTo>
                      <a:pt x="160" y="72"/>
                    </a:lnTo>
                    <a:lnTo>
                      <a:pt x="164" y="72"/>
                    </a:lnTo>
                    <a:lnTo>
                      <a:pt x="166" y="72"/>
                    </a:lnTo>
                    <a:lnTo>
                      <a:pt x="164" y="74"/>
                    </a:lnTo>
                    <a:lnTo>
                      <a:pt x="164" y="74"/>
                    </a:lnTo>
                    <a:lnTo>
                      <a:pt x="164" y="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6" name="Freeform 183">
                <a:extLst>
                  <a:ext uri="{FF2B5EF4-FFF2-40B4-BE49-F238E27FC236}">
                    <a16:creationId xmlns:a16="http://schemas.microsoft.com/office/drawing/2014/main" id="{BD29D8F5-35E4-4D51-9449-3681D4AA89DA}"/>
                  </a:ext>
                </a:extLst>
              </p:cNvPr>
              <p:cNvSpPr>
                <a:spLocks/>
              </p:cNvSpPr>
              <p:nvPr/>
            </p:nvSpPr>
            <p:spPr bwMode="auto">
              <a:xfrm>
                <a:off x="3009554" y="9855103"/>
                <a:ext cx="73188" cy="108040"/>
              </a:xfrm>
              <a:custGeom>
                <a:avLst/>
                <a:gdLst>
                  <a:gd name="T0" fmla="*/ 4 w 42"/>
                  <a:gd name="T1" fmla="*/ 56 h 62"/>
                  <a:gd name="T2" fmla="*/ 4 w 42"/>
                  <a:gd name="T3" fmla="*/ 52 h 62"/>
                  <a:gd name="T4" fmla="*/ 4 w 42"/>
                  <a:gd name="T5" fmla="*/ 48 h 62"/>
                  <a:gd name="T6" fmla="*/ 4 w 42"/>
                  <a:gd name="T7" fmla="*/ 44 h 62"/>
                  <a:gd name="T8" fmla="*/ 8 w 42"/>
                  <a:gd name="T9" fmla="*/ 40 h 62"/>
                  <a:gd name="T10" fmla="*/ 8 w 42"/>
                  <a:gd name="T11" fmla="*/ 32 h 62"/>
                  <a:gd name="T12" fmla="*/ 4 w 42"/>
                  <a:gd name="T13" fmla="*/ 30 h 62"/>
                  <a:gd name="T14" fmla="*/ 0 w 42"/>
                  <a:gd name="T15" fmla="*/ 22 h 62"/>
                  <a:gd name="T16" fmla="*/ 0 w 42"/>
                  <a:gd name="T17" fmla="*/ 18 h 62"/>
                  <a:gd name="T18" fmla="*/ 0 w 42"/>
                  <a:gd name="T19" fmla="*/ 14 h 62"/>
                  <a:gd name="T20" fmla="*/ 4 w 42"/>
                  <a:gd name="T21" fmla="*/ 10 h 62"/>
                  <a:gd name="T22" fmla="*/ 4 w 42"/>
                  <a:gd name="T23" fmla="*/ 6 h 62"/>
                  <a:gd name="T24" fmla="*/ 8 w 42"/>
                  <a:gd name="T25" fmla="*/ 6 h 62"/>
                  <a:gd name="T26" fmla="*/ 8 w 42"/>
                  <a:gd name="T27" fmla="*/ 4 h 62"/>
                  <a:gd name="T28" fmla="*/ 8 w 42"/>
                  <a:gd name="T29" fmla="*/ 0 h 62"/>
                  <a:gd name="T30" fmla="*/ 12 w 42"/>
                  <a:gd name="T31" fmla="*/ 0 h 62"/>
                  <a:gd name="T32" fmla="*/ 16 w 42"/>
                  <a:gd name="T33" fmla="*/ 4 h 62"/>
                  <a:gd name="T34" fmla="*/ 20 w 42"/>
                  <a:gd name="T35" fmla="*/ 4 h 62"/>
                  <a:gd name="T36" fmla="*/ 24 w 42"/>
                  <a:gd name="T37" fmla="*/ 4 h 62"/>
                  <a:gd name="T38" fmla="*/ 28 w 42"/>
                  <a:gd name="T39" fmla="*/ 6 h 62"/>
                  <a:gd name="T40" fmla="*/ 30 w 42"/>
                  <a:gd name="T41" fmla="*/ 14 h 62"/>
                  <a:gd name="T42" fmla="*/ 38 w 42"/>
                  <a:gd name="T43" fmla="*/ 18 h 62"/>
                  <a:gd name="T44" fmla="*/ 38 w 42"/>
                  <a:gd name="T45" fmla="*/ 22 h 62"/>
                  <a:gd name="T46" fmla="*/ 38 w 42"/>
                  <a:gd name="T47" fmla="*/ 26 h 62"/>
                  <a:gd name="T48" fmla="*/ 38 w 42"/>
                  <a:gd name="T49" fmla="*/ 22 h 62"/>
                  <a:gd name="T50" fmla="*/ 38 w 42"/>
                  <a:gd name="T51" fmla="*/ 22 h 62"/>
                  <a:gd name="T52" fmla="*/ 38 w 42"/>
                  <a:gd name="T53" fmla="*/ 18 h 62"/>
                  <a:gd name="T54" fmla="*/ 42 w 42"/>
                  <a:gd name="T55" fmla="*/ 22 h 62"/>
                  <a:gd name="T56" fmla="*/ 42 w 42"/>
                  <a:gd name="T57" fmla="*/ 26 h 62"/>
                  <a:gd name="T58" fmla="*/ 42 w 42"/>
                  <a:gd name="T59" fmla="*/ 26 h 62"/>
                  <a:gd name="T60" fmla="*/ 42 w 42"/>
                  <a:gd name="T61" fmla="*/ 30 h 62"/>
                  <a:gd name="T62" fmla="*/ 42 w 42"/>
                  <a:gd name="T63" fmla="*/ 30 h 62"/>
                  <a:gd name="T64" fmla="*/ 38 w 42"/>
                  <a:gd name="T65" fmla="*/ 32 h 62"/>
                  <a:gd name="T66" fmla="*/ 38 w 42"/>
                  <a:gd name="T67" fmla="*/ 36 h 62"/>
                  <a:gd name="T68" fmla="*/ 34 w 42"/>
                  <a:gd name="T69" fmla="*/ 44 h 62"/>
                  <a:gd name="T70" fmla="*/ 30 w 42"/>
                  <a:gd name="T71" fmla="*/ 44 h 62"/>
                  <a:gd name="T72" fmla="*/ 30 w 42"/>
                  <a:gd name="T73" fmla="*/ 48 h 62"/>
                  <a:gd name="T74" fmla="*/ 30 w 42"/>
                  <a:gd name="T75" fmla="*/ 56 h 62"/>
                  <a:gd name="T76" fmla="*/ 28 w 42"/>
                  <a:gd name="T77" fmla="*/ 58 h 62"/>
                  <a:gd name="T78" fmla="*/ 24 w 42"/>
                  <a:gd name="T79" fmla="*/ 62 h 62"/>
                  <a:gd name="T80" fmla="*/ 24 w 42"/>
                  <a:gd name="T81" fmla="*/ 58 h 62"/>
                  <a:gd name="T82" fmla="*/ 20 w 42"/>
                  <a:gd name="T83" fmla="*/ 58 h 62"/>
                  <a:gd name="T84" fmla="*/ 20 w 42"/>
                  <a:gd name="T85" fmla="*/ 58 h 62"/>
                  <a:gd name="T86" fmla="*/ 12 w 42"/>
                  <a:gd name="T87" fmla="*/ 58 h 62"/>
                  <a:gd name="T88" fmla="*/ 8 w 42"/>
                  <a:gd name="T89" fmla="*/ 58 h 62"/>
                  <a:gd name="T90" fmla="*/ 4 w 42"/>
                  <a:gd name="T91" fmla="*/ 62 h 62"/>
                  <a:gd name="T92" fmla="*/ 0 w 42"/>
                  <a:gd name="T93" fmla="*/ 58 h 62"/>
                  <a:gd name="T94" fmla="*/ 0 w 42"/>
                  <a:gd name="T95"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62">
                    <a:moveTo>
                      <a:pt x="0" y="58"/>
                    </a:moveTo>
                    <a:lnTo>
                      <a:pt x="0" y="58"/>
                    </a:lnTo>
                    <a:lnTo>
                      <a:pt x="0" y="56"/>
                    </a:lnTo>
                    <a:lnTo>
                      <a:pt x="4" y="56"/>
                    </a:lnTo>
                    <a:lnTo>
                      <a:pt x="4" y="56"/>
                    </a:lnTo>
                    <a:lnTo>
                      <a:pt x="4" y="56"/>
                    </a:lnTo>
                    <a:lnTo>
                      <a:pt x="4" y="52"/>
                    </a:lnTo>
                    <a:lnTo>
                      <a:pt x="4" y="52"/>
                    </a:lnTo>
                    <a:lnTo>
                      <a:pt x="4" y="52"/>
                    </a:lnTo>
                    <a:lnTo>
                      <a:pt x="4" y="52"/>
                    </a:lnTo>
                    <a:lnTo>
                      <a:pt x="4" y="52"/>
                    </a:lnTo>
                    <a:lnTo>
                      <a:pt x="4" y="48"/>
                    </a:lnTo>
                    <a:lnTo>
                      <a:pt x="4" y="48"/>
                    </a:lnTo>
                    <a:lnTo>
                      <a:pt x="4" y="44"/>
                    </a:lnTo>
                    <a:lnTo>
                      <a:pt x="4" y="44"/>
                    </a:lnTo>
                    <a:lnTo>
                      <a:pt x="4" y="44"/>
                    </a:lnTo>
                    <a:lnTo>
                      <a:pt x="4" y="44"/>
                    </a:lnTo>
                    <a:lnTo>
                      <a:pt x="8" y="40"/>
                    </a:lnTo>
                    <a:lnTo>
                      <a:pt x="8" y="40"/>
                    </a:lnTo>
                    <a:lnTo>
                      <a:pt x="8" y="40"/>
                    </a:lnTo>
                    <a:lnTo>
                      <a:pt x="8" y="40"/>
                    </a:lnTo>
                    <a:lnTo>
                      <a:pt x="8" y="36"/>
                    </a:lnTo>
                    <a:lnTo>
                      <a:pt x="8" y="36"/>
                    </a:lnTo>
                    <a:lnTo>
                      <a:pt x="8" y="32"/>
                    </a:lnTo>
                    <a:lnTo>
                      <a:pt x="8" y="32"/>
                    </a:lnTo>
                    <a:lnTo>
                      <a:pt x="4" y="32"/>
                    </a:lnTo>
                    <a:lnTo>
                      <a:pt x="4" y="30"/>
                    </a:lnTo>
                    <a:lnTo>
                      <a:pt x="4" y="30"/>
                    </a:lnTo>
                    <a:lnTo>
                      <a:pt x="4" y="26"/>
                    </a:lnTo>
                    <a:lnTo>
                      <a:pt x="4" y="26"/>
                    </a:lnTo>
                    <a:lnTo>
                      <a:pt x="0" y="22"/>
                    </a:lnTo>
                    <a:lnTo>
                      <a:pt x="0" y="22"/>
                    </a:lnTo>
                    <a:lnTo>
                      <a:pt x="0" y="22"/>
                    </a:lnTo>
                    <a:lnTo>
                      <a:pt x="0" y="22"/>
                    </a:lnTo>
                    <a:lnTo>
                      <a:pt x="0" y="22"/>
                    </a:lnTo>
                    <a:lnTo>
                      <a:pt x="0" y="18"/>
                    </a:lnTo>
                    <a:lnTo>
                      <a:pt x="0" y="18"/>
                    </a:lnTo>
                    <a:lnTo>
                      <a:pt x="0" y="18"/>
                    </a:lnTo>
                    <a:lnTo>
                      <a:pt x="0" y="18"/>
                    </a:lnTo>
                    <a:lnTo>
                      <a:pt x="0" y="14"/>
                    </a:lnTo>
                    <a:lnTo>
                      <a:pt x="0" y="14"/>
                    </a:lnTo>
                    <a:lnTo>
                      <a:pt x="0" y="10"/>
                    </a:lnTo>
                    <a:lnTo>
                      <a:pt x="4" y="10"/>
                    </a:lnTo>
                    <a:lnTo>
                      <a:pt x="4" y="10"/>
                    </a:lnTo>
                    <a:lnTo>
                      <a:pt x="4" y="10"/>
                    </a:lnTo>
                    <a:lnTo>
                      <a:pt x="4" y="10"/>
                    </a:lnTo>
                    <a:lnTo>
                      <a:pt x="4" y="6"/>
                    </a:lnTo>
                    <a:lnTo>
                      <a:pt x="4" y="6"/>
                    </a:lnTo>
                    <a:lnTo>
                      <a:pt x="4" y="6"/>
                    </a:lnTo>
                    <a:lnTo>
                      <a:pt x="4" y="6"/>
                    </a:lnTo>
                    <a:lnTo>
                      <a:pt x="4" y="6"/>
                    </a:lnTo>
                    <a:lnTo>
                      <a:pt x="8" y="6"/>
                    </a:lnTo>
                    <a:lnTo>
                      <a:pt x="8" y="6"/>
                    </a:lnTo>
                    <a:lnTo>
                      <a:pt x="8" y="6"/>
                    </a:lnTo>
                    <a:lnTo>
                      <a:pt x="8" y="6"/>
                    </a:lnTo>
                    <a:lnTo>
                      <a:pt x="8" y="4"/>
                    </a:lnTo>
                    <a:lnTo>
                      <a:pt x="8" y="4"/>
                    </a:lnTo>
                    <a:lnTo>
                      <a:pt x="8" y="4"/>
                    </a:lnTo>
                    <a:lnTo>
                      <a:pt x="8" y="4"/>
                    </a:lnTo>
                    <a:lnTo>
                      <a:pt x="8" y="0"/>
                    </a:lnTo>
                    <a:lnTo>
                      <a:pt x="8" y="0"/>
                    </a:lnTo>
                    <a:lnTo>
                      <a:pt x="8" y="0"/>
                    </a:lnTo>
                    <a:lnTo>
                      <a:pt x="8" y="0"/>
                    </a:lnTo>
                    <a:lnTo>
                      <a:pt x="12" y="0"/>
                    </a:lnTo>
                    <a:lnTo>
                      <a:pt x="12" y="0"/>
                    </a:lnTo>
                    <a:lnTo>
                      <a:pt x="12" y="0"/>
                    </a:lnTo>
                    <a:lnTo>
                      <a:pt x="16" y="4"/>
                    </a:lnTo>
                    <a:lnTo>
                      <a:pt x="16" y="4"/>
                    </a:lnTo>
                    <a:lnTo>
                      <a:pt x="16" y="4"/>
                    </a:lnTo>
                    <a:lnTo>
                      <a:pt x="16" y="4"/>
                    </a:lnTo>
                    <a:lnTo>
                      <a:pt x="16" y="4"/>
                    </a:lnTo>
                    <a:lnTo>
                      <a:pt x="20" y="4"/>
                    </a:lnTo>
                    <a:lnTo>
                      <a:pt x="20" y="4"/>
                    </a:lnTo>
                    <a:lnTo>
                      <a:pt x="24" y="4"/>
                    </a:lnTo>
                    <a:lnTo>
                      <a:pt x="24" y="4"/>
                    </a:lnTo>
                    <a:lnTo>
                      <a:pt x="24" y="4"/>
                    </a:lnTo>
                    <a:lnTo>
                      <a:pt x="24" y="6"/>
                    </a:lnTo>
                    <a:lnTo>
                      <a:pt x="28" y="6"/>
                    </a:lnTo>
                    <a:lnTo>
                      <a:pt x="28" y="6"/>
                    </a:lnTo>
                    <a:lnTo>
                      <a:pt x="28" y="6"/>
                    </a:lnTo>
                    <a:lnTo>
                      <a:pt x="28" y="10"/>
                    </a:lnTo>
                    <a:lnTo>
                      <a:pt x="30" y="10"/>
                    </a:lnTo>
                    <a:lnTo>
                      <a:pt x="30" y="14"/>
                    </a:lnTo>
                    <a:lnTo>
                      <a:pt x="30" y="14"/>
                    </a:lnTo>
                    <a:lnTo>
                      <a:pt x="34" y="14"/>
                    </a:lnTo>
                    <a:lnTo>
                      <a:pt x="34" y="18"/>
                    </a:lnTo>
                    <a:lnTo>
                      <a:pt x="38" y="18"/>
                    </a:lnTo>
                    <a:lnTo>
                      <a:pt x="38" y="18"/>
                    </a:lnTo>
                    <a:lnTo>
                      <a:pt x="38" y="18"/>
                    </a:lnTo>
                    <a:lnTo>
                      <a:pt x="38" y="18"/>
                    </a:lnTo>
                    <a:lnTo>
                      <a:pt x="38" y="22"/>
                    </a:lnTo>
                    <a:lnTo>
                      <a:pt x="38" y="22"/>
                    </a:lnTo>
                    <a:lnTo>
                      <a:pt x="38" y="22"/>
                    </a:lnTo>
                    <a:lnTo>
                      <a:pt x="38" y="22"/>
                    </a:lnTo>
                    <a:lnTo>
                      <a:pt x="38" y="22"/>
                    </a:lnTo>
                    <a:lnTo>
                      <a:pt x="38" y="26"/>
                    </a:lnTo>
                    <a:lnTo>
                      <a:pt x="38" y="26"/>
                    </a:lnTo>
                    <a:lnTo>
                      <a:pt x="38" y="26"/>
                    </a:lnTo>
                    <a:lnTo>
                      <a:pt x="38" y="22"/>
                    </a:lnTo>
                    <a:lnTo>
                      <a:pt x="38" y="22"/>
                    </a:lnTo>
                    <a:lnTo>
                      <a:pt x="38" y="22"/>
                    </a:lnTo>
                    <a:lnTo>
                      <a:pt x="38" y="22"/>
                    </a:lnTo>
                    <a:lnTo>
                      <a:pt x="38" y="22"/>
                    </a:lnTo>
                    <a:lnTo>
                      <a:pt x="38" y="22"/>
                    </a:lnTo>
                    <a:lnTo>
                      <a:pt x="38" y="22"/>
                    </a:lnTo>
                    <a:lnTo>
                      <a:pt x="38" y="18"/>
                    </a:lnTo>
                    <a:lnTo>
                      <a:pt x="38" y="18"/>
                    </a:lnTo>
                    <a:lnTo>
                      <a:pt x="38" y="18"/>
                    </a:lnTo>
                    <a:lnTo>
                      <a:pt x="38" y="18"/>
                    </a:lnTo>
                    <a:lnTo>
                      <a:pt x="38" y="18"/>
                    </a:lnTo>
                    <a:lnTo>
                      <a:pt x="42" y="22"/>
                    </a:lnTo>
                    <a:lnTo>
                      <a:pt x="42" y="22"/>
                    </a:lnTo>
                    <a:lnTo>
                      <a:pt x="42" y="22"/>
                    </a:lnTo>
                    <a:lnTo>
                      <a:pt x="42" y="22"/>
                    </a:lnTo>
                    <a:lnTo>
                      <a:pt x="42" y="22"/>
                    </a:lnTo>
                    <a:lnTo>
                      <a:pt x="42" y="26"/>
                    </a:lnTo>
                    <a:lnTo>
                      <a:pt x="42" y="26"/>
                    </a:lnTo>
                    <a:lnTo>
                      <a:pt x="42" y="26"/>
                    </a:lnTo>
                    <a:lnTo>
                      <a:pt x="42" y="26"/>
                    </a:lnTo>
                    <a:lnTo>
                      <a:pt x="42" y="26"/>
                    </a:lnTo>
                    <a:lnTo>
                      <a:pt x="42" y="26"/>
                    </a:lnTo>
                    <a:lnTo>
                      <a:pt x="42" y="30"/>
                    </a:lnTo>
                    <a:lnTo>
                      <a:pt x="42" y="30"/>
                    </a:lnTo>
                    <a:lnTo>
                      <a:pt x="42" y="30"/>
                    </a:lnTo>
                    <a:lnTo>
                      <a:pt x="42" y="30"/>
                    </a:lnTo>
                    <a:lnTo>
                      <a:pt x="42" y="30"/>
                    </a:lnTo>
                    <a:lnTo>
                      <a:pt x="42" y="30"/>
                    </a:lnTo>
                    <a:lnTo>
                      <a:pt x="42" y="30"/>
                    </a:lnTo>
                    <a:lnTo>
                      <a:pt x="42" y="30"/>
                    </a:lnTo>
                    <a:lnTo>
                      <a:pt x="38" y="30"/>
                    </a:lnTo>
                    <a:lnTo>
                      <a:pt x="38" y="32"/>
                    </a:lnTo>
                    <a:lnTo>
                      <a:pt x="38" y="32"/>
                    </a:lnTo>
                    <a:lnTo>
                      <a:pt x="38" y="32"/>
                    </a:lnTo>
                    <a:lnTo>
                      <a:pt x="38" y="32"/>
                    </a:lnTo>
                    <a:lnTo>
                      <a:pt x="38" y="36"/>
                    </a:lnTo>
                    <a:lnTo>
                      <a:pt x="38" y="36"/>
                    </a:lnTo>
                    <a:lnTo>
                      <a:pt x="38" y="36"/>
                    </a:lnTo>
                    <a:lnTo>
                      <a:pt x="34" y="40"/>
                    </a:lnTo>
                    <a:lnTo>
                      <a:pt x="34" y="40"/>
                    </a:lnTo>
                    <a:lnTo>
                      <a:pt x="34" y="44"/>
                    </a:lnTo>
                    <a:lnTo>
                      <a:pt x="34" y="44"/>
                    </a:lnTo>
                    <a:lnTo>
                      <a:pt x="34" y="44"/>
                    </a:lnTo>
                    <a:lnTo>
                      <a:pt x="30" y="44"/>
                    </a:lnTo>
                    <a:lnTo>
                      <a:pt x="30" y="44"/>
                    </a:lnTo>
                    <a:lnTo>
                      <a:pt x="30" y="44"/>
                    </a:lnTo>
                    <a:lnTo>
                      <a:pt x="30" y="48"/>
                    </a:lnTo>
                    <a:lnTo>
                      <a:pt x="30" y="48"/>
                    </a:lnTo>
                    <a:lnTo>
                      <a:pt x="30" y="48"/>
                    </a:lnTo>
                    <a:lnTo>
                      <a:pt x="30" y="52"/>
                    </a:lnTo>
                    <a:lnTo>
                      <a:pt x="30" y="52"/>
                    </a:lnTo>
                    <a:lnTo>
                      <a:pt x="30" y="52"/>
                    </a:lnTo>
                    <a:lnTo>
                      <a:pt x="30" y="56"/>
                    </a:lnTo>
                    <a:lnTo>
                      <a:pt x="30" y="56"/>
                    </a:lnTo>
                    <a:lnTo>
                      <a:pt x="30" y="56"/>
                    </a:lnTo>
                    <a:lnTo>
                      <a:pt x="28" y="56"/>
                    </a:lnTo>
                    <a:lnTo>
                      <a:pt x="28" y="58"/>
                    </a:lnTo>
                    <a:lnTo>
                      <a:pt x="28" y="58"/>
                    </a:lnTo>
                    <a:lnTo>
                      <a:pt x="24" y="58"/>
                    </a:lnTo>
                    <a:lnTo>
                      <a:pt x="24" y="58"/>
                    </a:lnTo>
                    <a:lnTo>
                      <a:pt x="24" y="62"/>
                    </a:lnTo>
                    <a:lnTo>
                      <a:pt x="24" y="62"/>
                    </a:lnTo>
                    <a:lnTo>
                      <a:pt x="24" y="58"/>
                    </a:lnTo>
                    <a:lnTo>
                      <a:pt x="24" y="58"/>
                    </a:lnTo>
                    <a:lnTo>
                      <a:pt x="24" y="58"/>
                    </a:lnTo>
                    <a:lnTo>
                      <a:pt x="20" y="58"/>
                    </a:lnTo>
                    <a:lnTo>
                      <a:pt x="20" y="58"/>
                    </a:lnTo>
                    <a:lnTo>
                      <a:pt x="20" y="58"/>
                    </a:lnTo>
                    <a:lnTo>
                      <a:pt x="20" y="58"/>
                    </a:lnTo>
                    <a:lnTo>
                      <a:pt x="20" y="58"/>
                    </a:lnTo>
                    <a:lnTo>
                      <a:pt x="20" y="58"/>
                    </a:lnTo>
                    <a:lnTo>
                      <a:pt x="20" y="58"/>
                    </a:lnTo>
                    <a:lnTo>
                      <a:pt x="20" y="58"/>
                    </a:lnTo>
                    <a:lnTo>
                      <a:pt x="16" y="58"/>
                    </a:lnTo>
                    <a:lnTo>
                      <a:pt x="16" y="58"/>
                    </a:lnTo>
                    <a:lnTo>
                      <a:pt x="12" y="58"/>
                    </a:lnTo>
                    <a:lnTo>
                      <a:pt x="12" y="58"/>
                    </a:lnTo>
                    <a:lnTo>
                      <a:pt x="12" y="58"/>
                    </a:lnTo>
                    <a:lnTo>
                      <a:pt x="12" y="58"/>
                    </a:lnTo>
                    <a:lnTo>
                      <a:pt x="12" y="58"/>
                    </a:lnTo>
                    <a:lnTo>
                      <a:pt x="8" y="58"/>
                    </a:lnTo>
                    <a:lnTo>
                      <a:pt x="8" y="58"/>
                    </a:lnTo>
                    <a:lnTo>
                      <a:pt x="8" y="58"/>
                    </a:lnTo>
                    <a:lnTo>
                      <a:pt x="8" y="62"/>
                    </a:lnTo>
                    <a:lnTo>
                      <a:pt x="4" y="62"/>
                    </a:lnTo>
                    <a:lnTo>
                      <a:pt x="0" y="58"/>
                    </a:lnTo>
                    <a:lnTo>
                      <a:pt x="0" y="58"/>
                    </a:lnTo>
                    <a:lnTo>
                      <a:pt x="0" y="58"/>
                    </a:lnTo>
                    <a:lnTo>
                      <a:pt x="0" y="58"/>
                    </a:lnTo>
                    <a:lnTo>
                      <a:pt x="0" y="58"/>
                    </a:lnTo>
                    <a:lnTo>
                      <a:pt x="0" y="58"/>
                    </a:lnTo>
                    <a:lnTo>
                      <a:pt x="0" y="58"/>
                    </a:lnTo>
                    <a:lnTo>
                      <a:pt x="0" y="58"/>
                    </a:lnTo>
                    <a:lnTo>
                      <a:pt x="0" y="5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7" name="Freeform 184">
                <a:extLst>
                  <a:ext uri="{FF2B5EF4-FFF2-40B4-BE49-F238E27FC236}">
                    <a16:creationId xmlns:a16="http://schemas.microsoft.com/office/drawing/2014/main" id="{9149D8E0-A892-4BFB-BEFA-E784399B9EB5}"/>
                  </a:ext>
                </a:extLst>
              </p:cNvPr>
              <p:cNvSpPr>
                <a:spLocks/>
              </p:cNvSpPr>
              <p:nvPr/>
            </p:nvSpPr>
            <p:spPr bwMode="auto">
              <a:xfrm>
                <a:off x="2842266" y="9771459"/>
                <a:ext cx="121981" cy="219566"/>
              </a:xfrm>
              <a:custGeom>
                <a:avLst/>
                <a:gdLst>
                  <a:gd name="T0" fmla="*/ 48 w 70"/>
                  <a:gd name="T1" fmla="*/ 32 h 126"/>
                  <a:gd name="T2" fmla="*/ 52 w 70"/>
                  <a:gd name="T3" fmla="*/ 36 h 126"/>
                  <a:gd name="T4" fmla="*/ 56 w 70"/>
                  <a:gd name="T5" fmla="*/ 40 h 126"/>
                  <a:gd name="T6" fmla="*/ 60 w 70"/>
                  <a:gd name="T7" fmla="*/ 44 h 126"/>
                  <a:gd name="T8" fmla="*/ 60 w 70"/>
                  <a:gd name="T9" fmla="*/ 56 h 126"/>
                  <a:gd name="T10" fmla="*/ 60 w 70"/>
                  <a:gd name="T11" fmla="*/ 58 h 126"/>
                  <a:gd name="T12" fmla="*/ 56 w 70"/>
                  <a:gd name="T13" fmla="*/ 58 h 126"/>
                  <a:gd name="T14" fmla="*/ 52 w 70"/>
                  <a:gd name="T15" fmla="*/ 62 h 126"/>
                  <a:gd name="T16" fmla="*/ 48 w 70"/>
                  <a:gd name="T17" fmla="*/ 66 h 126"/>
                  <a:gd name="T18" fmla="*/ 48 w 70"/>
                  <a:gd name="T19" fmla="*/ 74 h 126"/>
                  <a:gd name="T20" fmla="*/ 48 w 70"/>
                  <a:gd name="T21" fmla="*/ 78 h 126"/>
                  <a:gd name="T22" fmla="*/ 48 w 70"/>
                  <a:gd name="T23" fmla="*/ 82 h 126"/>
                  <a:gd name="T24" fmla="*/ 52 w 70"/>
                  <a:gd name="T25" fmla="*/ 86 h 126"/>
                  <a:gd name="T26" fmla="*/ 52 w 70"/>
                  <a:gd name="T27" fmla="*/ 88 h 126"/>
                  <a:gd name="T28" fmla="*/ 60 w 70"/>
                  <a:gd name="T29" fmla="*/ 92 h 126"/>
                  <a:gd name="T30" fmla="*/ 60 w 70"/>
                  <a:gd name="T31" fmla="*/ 96 h 126"/>
                  <a:gd name="T32" fmla="*/ 64 w 70"/>
                  <a:gd name="T33" fmla="*/ 108 h 126"/>
                  <a:gd name="T34" fmla="*/ 70 w 70"/>
                  <a:gd name="T35" fmla="*/ 114 h 126"/>
                  <a:gd name="T36" fmla="*/ 68 w 70"/>
                  <a:gd name="T37" fmla="*/ 114 h 126"/>
                  <a:gd name="T38" fmla="*/ 60 w 70"/>
                  <a:gd name="T39" fmla="*/ 112 h 126"/>
                  <a:gd name="T40" fmla="*/ 60 w 70"/>
                  <a:gd name="T41" fmla="*/ 112 h 126"/>
                  <a:gd name="T42" fmla="*/ 56 w 70"/>
                  <a:gd name="T43" fmla="*/ 118 h 126"/>
                  <a:gd name="T44" fmla="*/ 52 w 70"/>
                  <a:gd name="T45" fmla="*/ 118 h 126"/>
                  <a:gd name="T46" fmla="*/ 44 w 70"/>
                  <a:gd name="T47" fmla="*/ 122 h 126"/>
                  <a:gd name="T48" fmla="*/ 40 w 70"/>
                  <a:gd name="T49" fmla="*/ 122 h 126"/>
                  <a:gd name="T50" fmla="*/ 38 w 70"/>
                  <a:gd name="T51" fmla="*/ 126 h 126"/>
                  <a:gd name="T52" fmla="*/ 34 w 70"/>
                  <a:gd name="T53" fmla="*/ 126 h 126"/>
                  <a:gd name="T54" fmla="*/ 30 w 70"/>
                  <a:gd name="T55" fmla="*/ 118 h 126"/>
                  <a:gd name="T56" fmla="*/ 26 w 70"/>
                  <a:gd name="T57" fmla="*/ 114 h 126"/>
                  <a:gd name="T58" fmla="*/ 22 w 70"/>
                  <a:gd name="T59" fmla="*/ 108 h 126"/>
                  <a:gd name="T60" fmla="*/ 22 w 70"/>
                  <a:gd name="T61" fmla="*/ 104 h 126"/>
                  <a:gd name="T62" fmla="*/ 18 w 70"/>
                  <a:gd name="T63" fmla="*/ 96 h 126"/>
                  <a:gd name="T64" fmla="*/ 22 w 70"/>
                  <a:gd name="T65" fmla="*/ 88 h 126"/>
                  <a:gd name="T66" fmla="*/ 26 w 70"/>
                  <a:gd name="T67" fmla="*/ 82 h 126"/>
                  <a:gd name="T68" fmla="*/ 26 w 70"/>
                  <a:gd name="T69" fmla="*/ 70 h 126"/>
                  <a:gd name="T70" fmla="*/ 18 w 70"/>
                  <a:gd name="T71" fmla="*/ 70 h 126"/>
                  <a:gd name="T72" fmla="*/ 18 w 70"/>
                  <a:gd name="T73" fmla="*/ 66 h 126"/>
                  <a:gd name="T74" fmla="*/ 18 w 70"/>
                  <a:gd name="T75" fmla="*/ 58 h 126"/>
                  <a:gd name="T76" fmla="*/ 14 w 70"/>
                  <a:gd name="T77" fmla="*/ 58 h 126"/>
                  <a:gd name="T78" fmla="*/ 12 w 70"/>
                  <a:gd name="T79" fmla="*/ 58 h 126"/>
                  <a:gd name="T80" fmla="*/ 0 w 70"/>
                  <a:gd name="T81" fmla="*/ 44 h 126"/>
                  <a:gd name="T82" fmla="*/ 4 w 70"/>
                  <a:gd name="T83" fmla="*/ 40 h 126"/>
                  <a:gd name="T84" fmla="*/ 4 w 70"/>
                  <a:gd name="T85" fmla="*/ 32 h 126"/>
                  <a:gd name="T86" fmla="*/ 12 w 70"/>
                  <a:gd name="T87" fmla="*/ 32 h 126"/>
                  <a:gd name="T88" fmla="*/ 12 w 70"/>
                  <a:gd name="T89" fmla="*/ 30 h 126"/>
                  <a:gd name="T90" fmla="*/ 14 w 70"/>
                  <a:gd name="T91" fmla="*/ 26 h 126"/>
                  <a:gd name="T92" fmla="*/ 12 w 70"/>
                  <a:gd name="T93" fmla="*/ 26 h 126"/>
                  <a:gd name="T94" fmla="*/ 12 w 70"/>
                  <a:gd name="T95" fmla="*/ 22 h 126"/>
                  <a:gd name="T96" fmla="*/ 12 w 70"/>
                  <a:gd name="T97" fmla="*/ 18 h 126"/>
                  <a:gd name="T98" fmla="*/ 12 w 70"/>
                  <a:gd name="T99" fmla="*/ 14 h 126"/>
                  <a:gd name="T100" fmla="*/ 18 w 70"/>
                  <a:gd name="T101" fmla="*/ 10 h 126"/>
                  <a:gd name="T102" fmla="*/ 22 w 70"/>
                  <a:gd name="T103" fmla="*/ 6 h 126"/>
                  <a:gd name="T104" fmla="*/ 18 w 70"/>
                  <a:gd name="T105" fmla="*/ 0 h 126"/>
                  <a:gd name="T106" fmla="*/ 22 w 70"/>
                  <a:gd name="T107" fmla="*/ 4 h 126"/>
                  <a:gd name="T108" fmla="*/ 26 w 70"/>
                  <a:gd name="T109" fmla="*/ 4 h 126"/>
                  <a:gd name="T110" fmla="*/ 34 w 70"/>
                  <a:gd name="T111" fmla="*/ 10 h 126"/>
                  <a:gd name="T112" fmla="*/ 38 w 70"/>
                  <a:gd name="T113" fmla="*/ 18 h 126"/>
                  <a:gd name="T114" fmla="*/ 40 w 70"/>
                  <a:gd name="T115" fmla="*/ 26 h 126"/>
                  <a:gd name="T116" fmla="*/ 40 w 70"/>
                  <a:gd name="T117" fmla="*/ 30 h 126"/>
                  <a:gd name="T118" fmla="*/ 40 w 70"/>
                  <a:gd name="T119" fmla="*/ 36 h 126"/>
                  <a:gd name="T120" fmla="*/ 40 w 70"/>
                  <a:gd name="T121" fmla="*/ 32 h 126"/>
                  <a:gd name="T122" fmla="*/ 44 w 70"/>
                  <a:gd name="T123" fmla="*/ 3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 h="126">
                    <a:moveTo>
                      <a:pt x="44" y="30"/>
                    </a:moveTo>
                    <a:lnTo>
                      <a:pt x="44" y="30"/>
                    </a:lnTo>
                    <a:lnTo>
                      <a:pt x="48" y="30"/>
                    </a:lnTo>
                    <a:lnTo>
                      <a:pt x="48" y="30"/>
                    </a:lnTo>
                    <a:lnTo>
                      <a:pt x="48" y="30"/>
                    </a:lnTo>
                    <a:lnTo>
                      <a:pt x="48" y="32"/>
                    </a:lnTo>
                    <a:lnTo>
                      <a:pt x="48" y="32"/>
                    </a:lnTo>
                    <a:lnTo>
                      <a:pt x="48" y="32"/>
                    </a:lnTo>
                    <a:lnTo>
                      <a:pt x="48" y="32"/>
                    </a:lnTo>
                    <a:lnTo>
                      <a:pt x="48" y="32"/>
                    </a:lnTo>
                    <a:lnTo>
                      <a:pt x="52" y="32"/>
                    </a:lnTo>
                    <a:lnTo>
                      <a:pt x="52" y="36"/>
                    </a:lnTo>
                    <a:lnTo>
                      <a:pt x="52" y="36"/>
                    </a:lnTo>
                    <a:lnTo>
                      <a:pt x="56" y="40"/>
                    </a:lnTo>
                    <a:lnTo>
                      <a:pt x="56" y="40"/>
                    </a:lnTo>
                    <a:lnTo>
                      <a:pt x="56" y="36"/>
                    </a:lnTo>
                    <a:lnTo>
                      <a:pt x="56" y="36"/>
                    </a:lnTo>
                    <a:lnTo>
                      <a:pt x="56" y="40"/>
                    </a:lnTo>
                    <a:lnTo>
                      <a:pt x="56" y="40"/>
                    </a:lnTo>
                    <a:lnTo>
                      <a:pt x="60" y="40"/>
                    </a:lnTo>
                    <a:lnTo>
                      <a:pt x="60" y="40"/>
                    </a:lnTo>
                    <a:lnTo>
                      <a:pt x="60" y="40"/>
                    </a:lnTo>
                    <a:lnTo>
                      <a:pt x="60" y="40"/>
                    </a:lnTo>
                    <a:lnTo>
                      <a:pt x="60" y="44"/>
                    </a:lnTo>
                    <a:lnTo>
                      <a:pt x="60" y="44"/>
                    </a:lnTo>
                    <a:lnTo>
                      <a:pt x="60" y="52"/>
                    </a:lnTo>
                    <a:lnTo>
                      <a:pt x="60" y="52"/>
                    </a:lnTo>
                    <a:lnTo>
                      <a:pt x="60" y="52"/>
                    </a:lnTo>
                    <a:lnTo>
                      <a:pt x="60" y="52"/>
                    </a:lnTo>
                    <a:lnTo>
                      <a:pt x="60" y="56"/>
                    </a:lnTo>
                    <a:lnTo>
                      <a:pt x="60" y="56"/>
                    </a:lnTo>
                    <a:lnTo>
                      <a:pt x="56" y="56"/>
                    </a:lnTo>
                    <a:lnTo>
                      <a:pt x="60" y="58"/>
                    </a:lnTo>
                    <a:lnTo>
                      <a:pt x="60" y="58"/>
                    </a:lnTo>
                    <a:lnTo>
                      <a:pt x="60" y="56"/>
                    </a:lnTo>
                    <a:lnTo>
                      <a:pt x="60" y="58"/>
                    </a:lnTo>
                    <a:lnTo>
                      <a:pt x="60" y="58"/>
                    </a:lnTo>
                    <a:lnTo>
                      <a:pt x="60" y="58"/>
                    </a:lnTo>
                    <a:lnTo>
                      <a:pt x="60" y="58"/>
                    </a:lnTo>
                    <a:lnTo>
                      <a:pt x="60" y="58"/>
                    </a:lnTo>
                    <a:lnTo>
                      <a:pt x="60" y="58"/>
                    </a:lnTo>
                    <a:lnTo>
                      <a:pt x="56" y="58"/>
                    </a:lnTo>
                    <a:lnTo>
                      <a:pt x="56" y="58"/>
                    </a:lnTo>
                    <a:lnTo>
                      <a:pt x="56" y="62"/>
                    </a:lnTo>
                    <a:lnTo>
                      <a:pt x="56" y="62"/>
                    </a:lnTo>
                    <a:lnTo>
                      <a:pt x="52" y="62"/>
                    </a:lnTo>
                    <a:lnTo>
                      <a:pt x="52" y="62"/>
                    </a:lnTo>
                    <a:lnTo>
                      <a:pt x="52" y="62"/>
                    </a:lnTo>
                    <a:lnTo>
                      <a:pt x="52" y="62"/>
                    </a:lnTo>
                    <a:lnTo>
                      <a:pt x="48" y="62"/>
                    </a:lnTo>
                    <a:lnTo>
                      <a:pt x="48" y="62"/>
                    </a:lnTo>
                    <a:lnTo>
                      <a:pt x="48" y="66"/>
                    </a:lnTo>
                    <a:lnTo>
                      <a:pt x="48" y="66"/>
                    </a:lnTo>
                    <a:lnTo>
                      <a:pt x="48" y="66"/>
                    </a:lnTo>
                    <a:lnTo>
                      <a:pt x="52" y="66"/>
                    </a:lnTo>
                    <a:lnTo>
                      <a:pt x="48" y="66"/>
                    </a:lnTo>
                    <a:lnTo>
                      <a:pt x="48" y="70"/>
                    </a:lnTo>
                    <a:lnTo>
                      <a:pt x="48" y="74"/>
                    </a:lnTo>
                    <a:lnTo>
                      <a:pt x="48" y="74"/>
                    </a:lnTo>
                    <a:lnTo>
                      <a:pt x="48" y="74"/>
                    </a:lnTo>
                    <a:lnTo>
                      <a:pt x="48" y="74"/>
                    </a:lnTo>
                    <a:lnTo>
                      <a:pt x="48" y="74"/>
                    </a:lnTo>
                    <a:lnTo>
                      <a:pt x="48" y="74"/>
                    </a:lnTo>
                    <a:lnTo>
                      <a:pt x="48" y="74"/>
                    </a:lnTo>
                    <a:lnTo>
                      <a:pt x="48" y="78"/>
                    </a:lnTo>
                    <a:lnTo>
                      <a:pt x="48" y="78"/>
                    </a:lnTo>
                    <a:lnTo>
                      <a:pt x="48" y="78"/>
                    </a:lnTo>
                    <a:lnTo>
                      <a:pt x="48" y="82"/>
                    </a:lnTo>
                    <a:lnTo>
                      <a:pt x="48" y="82"/>
                    </a:lnTo>
                    <a:lnTo>
                      <a:pt x="48" y="82"/>
                    </a:lnTo>
                    <a:lnTo>
                      <a:pt x="48" y="82"/>
                    </a:lnTo>
                    <a:lnTo>
                      <a:pt x="48" y="82"/>
                    </a:lnTo>
                    <a:lnTo>
                      <a:pt x="48" y="82"/>
                    </a:lnTo>
                    <a:lnTo>
                      <a:pt x="48" y="86"/>
                    </a:lnTo>
                    <a:lnTo>
                      <a:pt x="52" y="86"/>
                    </a:lnTo>
                    <a:lnTo>
                      <a:pt x="52" y="86"/>
                    </a:lnTo>
                    <a:lnTo>
                      <a:pt x="52" y="86"/>
                    </a:lnTo>
                    <a:lnTo>
                      <a:pt x="52" y="86"/>
                    </a:lnTo>
                    <a:lnTo>
                      <a:pt x="52" y="86"/>
                    </a:lnTo>
                    <a:lnTo>
                      <a:pt x="52" y="86"/>
                    </a:lnTo>
                    <a:lnTo>
                      <a:pt x="52" y="88"/>
                    </a:lnTo>
                    <a:lnTo>
                      <a:pt x="52" y="88"/>
                    </a:lnTo>
                    <a:lnTo>
                      <a:pt x="52" y="88"/>
                    </a:lnTo>
                    <a:lnTo>
                      <a:pt x="52" y="88"/>
                    </a:lnTo>
                    <a:lnTo>
                      <a:pt x="56" y="88"/>
                    </a:lnTo>
                    <a:lnTo>
                      <a:pt x="56" y="88"/>
                    </a:lnTo>
                    <a:lnTo>
                      <a:pt x="60" y="88"/>
                    </a:lnTo>
                    <a:lnTo>
                      <a:pt x="60" y="88"/>
                    </a:lnTo>
                    <a:lnTo>
                      <a:pt x="60" y="92"/>
                    </a:lnTo>
                    <a:lnTo>
                      <a:pt x="60" y="92"/>
                    </a:lnTo>
                    <a:lnTo>
                      <a:pt x="60" y="92"/>
                    </a:lnTo>
                    <a:lnTo>
                      <a:pt x="60" y="92"/>
                    </a:lnTo>
                    <a:lnTo>
                      <a:pt x="60" y="92"/>
                    </a:lnTo>
                    <a:lnTo>
                      <a:pt x="60" y="96"/>
                    </a:lnTo>
                    <a:lnTo>
                      <a:pt x="60" y="96"/>
                    </a:lnTo>
                    <a:lnTo>
                      <a:pt x="60" y="96"/>
                    </a:lnTo>
                    <a:lnTo>
                      <a:pt x="60" y="100"/>
                    </a:lnTo>
                    <a:lnTo>
                      <a:pt x="60" y="100"/>
                    </a:lnTo>
                    <a:lnTo>
                      <a:pt x="64" y="104"/>
                    </a:lnTo>
                    <a:lnTo>
                      <a:pt x="64" y="104"/>
                    </a:lnTo>
                    <a:lnTo>
                      <a:pt x="64" y="108"/>
                    </a:lnTo>
                    <a:lnTo>
                      <a:pt x="64" y="108"/>
                    </a:lnTo>
                    <a:lnTo>
                      <a:pt x="68" y="112"/>
                    </a:lnTo>
                    <a:lnTo>
                      <a:pt x="68" y="112"/>
                    </a:lnTo>
                    <a:lnTo>
                      <a:pt x="68" y="112"/>
                    </a:lnTo>
                    <a:lnTo>
                      <a:pt x="68" y="112"/>
                    </a:lnTo>
                    <a:lnTo>
                      <a:pt x="68" y="112"/>
                    </a:lnTo>
                    <a:lnTo>
                      <a:pt x="70" y="114"/>
                    </a:lnTo>
                    <a:lnTo>
                      <a:pt x="70" y="114"/>
                    </a:lnTo>
                    <a:lnTo>
                      <a:pt x="68" y="114"/>
                    </a:lnTo>
                    <a:lnTo>
                      <a:pt x="68" y="114"/>
                    </a:lnTo>
                    <a:lnTo>
                      <a:pt x="68" y="114"/>
                    </a:lnTo>
                    <a:lnTo>
                      <a:pt x="68" y="114"/>
                    </a:lnTo>
                    <a:lnTo>
                      <a:pt x="68" y="114"/>
                    </a:lnTo>
                    <a:lnTo>
                      <a:pt x="68" y="114"/>
                    </a:lnTo>
                    <a:lnTo>
                      <a:pt x="68" y="114"/>
                    </a:lnTo>
                    <a:lnTo>
                      <a:pt x="64" y="114"/>
                    </a:lnTo>
                    <a:lnTo>
                      <a:pt x="64" y="114"/>
                    </a:lnTo>
                    <a:lnTo>
                      <a:pt x="64" y="114"/>
                    </a:lnTo>
                    <a:lnTo>
                      <a:pt x="60" y="112"/>
                    </a:lnTo>
                    <a:lnTo>
                      <a:pt x="60" y="112"/>
                    </a:lnTo>
                    <a:lnTo>
                      <a:pt x="60" y="112"/>
                    </a:lnTo>
                    <a:lnTo>
                      <a:pt x="60" y="112"/>
                    </a:lnTo>
                    <a:lnTo>
                      <a:pt x="60" y="112"/>
                    </a:lnTo>
                    <a:lnTo>
                      <a:pt x="60" y="114"/>
                    </a:lnTo>
                    <a:lnTo>
                      <a:pt x="60" y="112"/>
                    </a:lnTo>
                    <a:lnTo>
                      <a:pt x="60" y="112"/>
                    </a:lnTo>
                    <a:lnTo>
                      <a:pt x="56" y="112"/>
                    </a:lnTo>
                    <a:lnTo>
                      <a:pt x="56" y="114"/>
                    </a:lnTo>
                    <a:lnTo>
                      <a:pt x="56" y="114"/>
                    </a:lnTo>
                    <a:lnTo>
                      <a:pt x="56" y="114"/>
                    </a:lnTo>
                    <a:lnTo>
                      <a:pt x="56" y="118"/>
                    </a:lnTo>
                    <a:lnTo>
                      <a:pt x="56" y="118"/>
                    </a:lnTo>
                    <a:lnTo>
                      <a:pt x="56" y="118"/>
                    </a:lnTo>
                    <a:lnTo>
                      <a:pt x="52" y="118"/>
                    </a:lnTo>
                    <a:lnTo>
                      <a:pt x="52" y="118"/>
                    </a:lnTo>
                    <a:lnTo>
                      <a:pt x="52" y="118"/>
                    </a:lnTo>
                    <a:lnTo>
                      <a:pt x="52" y="118"/>
                    </a:lnTo>
                    <a:lnTo>
                      <a:pt x="52" y="118"/>
                    </a:lnTo>
                    <a:lnTo>
                      <a:pt x="48" y="118"/>
                    </a:lnTo>
                    <a:lnTo>
                      <a:pt x="48" y="118"/>
                    </a:lnTo>
                    <a:lnTo>
                      <a:pt x="48" y="118"/>
                    </a:lnTo>
                    <a:lnTo>
                      <a:pt x="48" y="122"/>
                    </a:lnTo>
                    <a:lnTo>
                      <a:pt x="44" y="122"/>
                    </a:lnTo>
                    <a:lnTo>
                      <a:pt x="44" y="118"/>
                    </a:lnTo>
                    <a:lnTo>
                      <a:pt x="44" y="118"/>
                    </a:lnTo>
                    <a:lnTo>
                      <a:pt x="40" y="122"/>
                    </a:lnTo>
                    <a:lnTo>
                      <a:pt x="40" y="122"/>
                    </a:lnTo>
                    <a:lnTo>
                      <a:pt x="40" y="122"/>
                    </a:lnTo>
                    <a:lnTo>
                      <a:pt x="40" y="122"/>
                    </a:lnTo>
                    <a:lnTo>
                      <a:pt x="40" y="122"/>
                    </a:lnTo>
                    <a:lnTo>
                      <a:pt x="40" y="126"/>
                    </a:lnTo>
                    <a:lnTo>
                      <a:pt x="40" y="126"/>
                    </a:lnTo>
                    <a:lnTo>
                      <a:pt x="38" y="126"/>
                    </a:lnTo>
                    <a:lnTo>
                      <a:pt x="38" y="126"/>
                    </a:lnTo>
                    <a:lnTo>
                      <a:pt x="38" y="126"/>
                    </a:lnTo>
                    <a:lnTo>
                      <a:pt x="38" y="126"/>
                    </a:lnTo>
                    <a:lnTo>
                      <a:pt x="38" y="126"/>
                    </a:lnTo>
                    <a:lnTo>
                      <a:pt x="38" y="126"/>
                    </a:lnTo>
                    <a:lnTo>
                      <a:pt x="38" y="126"/>
                    </a:lnTo>
                    <a:lnTo>
                      <a:pt x="34" y="126"/>
                    </a:lnTo>
                    <a:lnTo>
                      <a:pt x="34" y="126"/>
                    </a:lnTo>
                    <a:lnTo>
                      <a:pt x="34" y="126"/>
                    </a:lnTo>
                    <a:lnTo>
                      <a:pt x="34" y="122"/>
                    </a:lnTo>
                    <a:lnTo>
                      <a:pt x="34" y="122"/>
                    </a:lnTo>
                    <a:lnTo>
                      <a:pt x="34" y="122"/>
                    </a:lnTo>
                    <a:lnTo>
                      <a:pt x="30" y="122"/>
                    </a:lnTo>
                    <a:lnTo>
                      <a:pt x="30" y="118"/>
                    </a:lnTo>
                    <a:lnTo>
                      <a:pt x="26" y="118"/>
                    </a:lnTo>
                    <a:lnTo>
                      <a:pt x="26" y="118"/>
                    </a:lnTo>
                    <a:lnTo>
                      <a:pt x="26" y="118"/>
                    </a:lnTo>
                    <a:lnTo>
                      <a:pt x="26" y="118"/>
                    </a:lnTo>
                    <a:lnTo>
                      <a:pt x="26" y="114"/>
                    </a:lnTo>
                    <a:lnTo>
                      <a:pt x="26" y="114"/>
                    </a:lnTo>
                    <a:lnTo>
                      <a:pt x="26" y="114"/>
                    </a:lnTo>
                    <a:lnTo>
                      <a:pt x="22" y="114"/>
                    </a:lnTo>
                    <a:lnTo>
                      <a:pt x="22" y="114"/>
                    </a:lnTo>
                    <a:lnTo>
                      <a:pt x="22" y="114"/>
                    </a:lnTo>
                    <a:lnTo>
                      <a:pt x="22" y="112"/>
                    </a:lnTo>
                    <a:lnTo>
                      <a:pt x="22" y="108"/>
                    </a:lnTo>
                    <a:lnTo>
                      <a:pt x="22" y="108"/>
                    </a:lnTo>
                    <a:lnTo>
                      <a:pt x="22" y="108"/>
                    </a:lnTo>
                    <a:lnTo>
                      <a:pt x="22" y="108"/>
                    </a:lnTo>
                    <a:lnTo>
                      <a:pt x="22" y="108"/>
                    </a:lnTo>
                    <a:lnTo>
                      <a:pt x="22" y="108"/>
                    </a:lnTo>
                    <a:lnTo>
                      <a:pt x="22" y="104"/>
                    </a:lnTo>
                    <a:lnTo>
                      <a:pt x="22" y="104"/>
                    </a:lnTo>
                    <a:lnTo>
                      <a:pt x="22" y="104"/>
                    </a:lnTo>
                    <a:lnTo>
                      <a:pt x="18" y="104"/>
                    </a:lnTo>
                    <a:lnTo>
                      <a:pt x="18" y="100"/>
                    </a:lnTo>
                    <a:lnTo>
                      <a:pt x="18" y="96"/>
                    </a:lnTo>
                    <a:lnTo>
                      <a:pt x="18" y="96"/>
                    </a:lnTo>
                    <a:lnTo>
                      <a:pt x="18" y="96"/>
                    </a:lnTo>
                    <a:lnTo>
                      <a:pt x="22" y="92"/>
                    </a:lnTo>
                    <a:lnTo>
                      <a:pt x="22" y="92"/>
                    </a:lnTo>
                    <a:lnTo>
                      <a:pt x="22" y="88"/>
                    </a:lnTo>
                    <a:lnTo>
                      <a:pt x="22" y="88"/>
                    </a:lnTo>
                    <a:lnTo>
                      <a:pt x="22" y="88"/>
                    </a:lnTo>
                    <a:lnTo>
                      <a:pt x="22" y="88"/>
                    </a:lnTo>
                    <a:lnTo>
                      <a:pt x="22" y="86"/>
                    </a:lnTo>
                    <a:lnTo>
                      <a:pt x="22" y="86"/>
                    </a:lnTo>
                    <a:lnTo>
                      <a:pt x="22" y="86"/>
                    </a:lnTo>
                    <a:lnTo>
                      <a:pt x="26" y="82"/>
                    </a:lnTo>
                    <a:lnTo>
                      <a:pt x="26" y="82"/>
                    </a:lnTo>
                    <a:lnTo>
                      <a:pt x="26" y="78"/>
                    </a:lnTo>
                    <a:lnTo>
                      <a:pt x="22" y="74"/>
                    </a:lnTo>
                    <a:lnTo>
                      <a:pt x="22" y="74"/>
                    </a:lnTo>
                    <a:lnTo>
                      <a:pt x="22" y="74"/>
                    </a:lnTo>
                    <a:lnTo>
                      <a:pt x="22" y="74"/>
                    </a:lnTo>
                    <a:lnTo>
                      <a:pt x="26" y="70"/>
                    </a:lnTo>
                    <a:lnTo>
                      <a:pt x="26" y="70"/>
                    </a:lnTo>
                    <a:lnTo>
                      <a:pt x="22" y="70"/>
                    </a:lnTo>
                    <a:lnTo>
                      <a:pt x="22" y="70"/>
                    </a:lnTo>
                    <a:lnTo>
                      <a:pt x="22" y="70"/>
                    </a:lnTo>
                    <a:lnTo>
                      <a:pt x="18" y="70"/>
                    </a:lnTo>
                    <a:lnTo>
                      <a:pt x="18" y="70"/>
                    </a:lnTo>
                    <a:lnTo>
                      <a:pt x="18" y="70"/>
                    </a:lnTo>
                    <a:lnTo>
                      <a:pt x="18" y="70"/>
                    </a:lnTo>
                    <a:lnTo>
                      <a:pt x="18" y="70"/>
                    </a:lnTo>
                    <a:lnTo>
                      <a:pt x="18" y="66"/>
                    </a:lnTo>
                    <a:lnTo>
                      <a:pt x="18" y="66"/>
                    </a:lnTo>
                    <a:lnTo>
                      <a:pt x="18" y="66"/>
                    </a:lnTo>
                    <a:lnTo>
                      <a:pt x="18" y="66"/>
                    </a:lnTo>
                    <a:lnTo>
                      <a:pt x="18" y="66"/>
                    </a:lnTo>
                    <a:lnTo>
                      <a:pt x="18" y="62"/>
                    </a:lnTo>
                    <a:lnTo>
                      <a:pt x="18" y="58"/>
                    </a:lnTo>
                    <a:lnTo>
                      <a:pt x="18" y="58"/>
                    </a:lnTo>
                    <a:lnTo>
                      <a:pt x="18" y="58"/>
                    </a:lnTo>
                    <a:lnTo>
                      <a:pt x="18" y="58"/>
                    </a:lnTo>
                    <a:lnTo>
                      <a:pt x="18" y="58"/>
                    </a:lnTo>
                    <a:lnTo>
                      <a:pt x="18" y="56"/>
                    </a:lnTo>
                    <a:lnTo>
                      <a:pt x="18" y="56"/>
                    </a:lnTo>
                    <a:lnTo>
                      <a:pt x="14" y="56"/>
                    </a:lnTo>
                    <a:lnTo>
                      <a:pt x="14" y="58"/>
                    </a:lnTo>
                    <a:lnTo>
                      <a:pt x="14" y="58"/>
                    </a:lnTo>
                    <a:lnTo>
                      <a:pt x="12" y="58"/>
                    </a:lnTo>
                    <a:lnTo>
                      <a:pt x="12" y="58"/>
                    </a:lnTo>
                    <a:lnTo>
                      <a:pt x="12" y="58"/>
                    </a:lnTo>
                    <a:lnTo>
                      <a:pt x="12" y="58"/>
                    </a:lnTo>
                    <a:lnTo>
                      <a:pt x="12" y="58"/>
                    </a:lnTo>
                    <a:lnTo>
                      <a:pt x="8" y="58"/>
                    </a:lnTo>
                    <a:lnTo>
                      <a:pt x="8" y="56"/>
                    </a:lnTo>
                    <a:lnTo>
                      <a:pt x="8" y="56"/>
                    </a:lnTo>
                    <a:lnTo>
                      <a:pt x="4" y="52"/>
                    </a:lnTo>
                    <a:lnTo>
                      <a:pt x="0" y="44"/>
                    </a:lnTo>
                    <a:lnTo>
                      <a:pt x="0" y="44"/>
                    </a:lnTo>
                    <a:lnTo>
                      <a:pt x="0" y="44"/>
                    </a:lnTo>
                    <a:lnTo>
                      <a:pt x="0" y="44"/>
                    </a:lnTo>
                    <a:lnTo>
                      <a:pt x="0" y="44"/>
                    </a:lnTo>
                    <a:lnTo>
                      <a:pt x="0" y="44"/>
                    </a:lnTo>
                    <a:lnTo>
                      <a:pt x="4" y="40"/>
                    </a:lnTo>
                    <a:lnTo>
                      <a:pt x="4" y="40"/>
                    </a:lnTo>
                    <a:lnTo>
                      <a:pt x="4" y="40"/>
                    </a:lnTo>
                    <a:lnTo>
                      <a:pt x="4" y="36"/>
                    </a:lnTo>
                    <a:lnTo>
                      <a:pt x="4" y="36"/>
                    </a:lnTo>
                    <a:lnTo>
                      <a:pt x="4" y="32"/>
                    </a:lnTo>
                    <a:lnTo>
                      <a:pt x="4" y="32"/>
                    </a:lnTo>
                    <a:lnTo>
                      <a:pt x="4" y="32"/>
                    </a:lnTo>
                    <a:lnTo>
                      <a:pt x="4" y="32"/>
                    </a:lnTo>
                    <a:lnTo>
                      <a:pt x="4" y="32"/>
                    </a:lnTo>
                    <a:lnTo>
                      <a:pt x="8" y="32"/>
                    </a:lnTo>
                    <a:lnTo>
                      <a:pt x="8" y="30"/>
                    </a:lnTo>
                    <a:lnTo>
                      <a:pt x="8" y="30"/>
                    </a:lnTo>
                    <a:lnTo>
                      <a:pt x="12" y="32"/>
                    </a:lnTo>
                    <a:lnTo>
                      <a:pt x="12" y="30"/>
                    </a:lnTo>
                    <a:lnTo>
                      <a:pt x="12" y="30"/>
                    </a:lnTo>
                    <a:lnTo>
                      <a:pt x="12" y="30"/>
                    </a:lnTo>
                    <a:lnTo>
                      <a:pt x="12" y="30"/>
                    </a:lnTo>
                    <a:lnTo>
                      <a:pt x="12" y="30"/>
                    </a:lnTo>
                    <a:lnTo>
                      <a:pt x="12" y="30"/>
                    </a:lnTo>
                    <a:lnTo>
                      <a:pt x="12" y="30"/>
                    </a:lnTo>
                    <a:lnTo>
                      <a:pt x="14" y="30"/>
                    </a:lnTo>
                    <a:lnTo>
                      <a:pt x="14" y="30"/>
                    </a:lnTo>
                    <a:lnTo>
                      <a:pt x="14" y="26"/>
                    </a:lnTo>
                    <a:lnTo>
                      <a:pt x="14" y="26"/>
                    </a:lnTo>
                    <a:lnTo>
                      <a:pt x="14" y="26"/>
                    </a:lnTo>
                    <a:lnTo>
                      <a:pt x="14" y="26"/>
                    </a:lnTo>
                    <a:lnTo>
                      <a:pt x="14" y="26"/>
                    </a:lnTo>
                    <a:lnTo>
                      <a:pt x="14" y="26"/>
                    </a:lnTo>
                    <a:lnTo>
                      <a:pt x="14" y="22"/>
                    </a:lnTo>
                    <a:lnTo>
                      <a:pt x="12" y="26"/>
                    </a:lnTo>
                    <a:lnTo>
                      <a:pt x="12" y="26"/>
                    </a:lnTo>
                    <a:lnTo>
                      <a:pt x="12" y="26"/>
                    </a:lnTo>
                    <a:lnTo>
                      <a:pt x="12" y="26"/>
                    </a:lnTo>
                    <a:lnTo>
                      <a:pt x="12" y="22"/>
                    </a:lnTo>
                    <a:lnTo>
                      <a:pt x="12" y="22"/>
                    </a:lnTo>
                    <a:lnTo>
                      <a:pt x="12" y="22"/>
                    </a:lnTo>
                    <a:lnTo>
                      <a:pt x="12" y="22"/>
                    </a:lnTo>
                    <a:lnTo>
                      <a:pt x="12" y="22"/>
                    </a:lnTo>
                    <a:lnTo>
                      <a:pt x="12" y="22"/>
                    </a:lnTo>
                    <a:lnTo>
                      <a:pt x="12" y="18"/>
                    </a:lnTo>
                    <a:lnTo>
                      <a:pt x="12" y="18"/>
                    </a:lnTo>
                    <a:lnTo>
                      <a:pt x="12" y="18"/>
                    </a:lnTo>
                    <a:lnTo>
                      <a:pt x="12" y="18"/>
                    </a:lnTo>
                    <a:lnTo>
                      <a:pt x="12" y="18"/>
                    </a:lnTo>
                    <a:lnTo>
                      <a:pt x="12" y="18"/>
                    </a:lnTo>
                    <a:lnTo>
                      <a:pt x="12" y="14"/>
                    </a:lnTo>
                    <a:lnTo>
                      <a:pt x="12" y="14"/>
                    </a:lnTo>
                    <a:lnTo>
                      <a:pt x="12" y="14"/>
                    </a:lnTo>
                    <a:lnTo>
                      <a:pt x="12" y="14"/>
                    </a:lnTo>
                    <a:lnTo>
                      <a:pt x="14" y="10"/>
                    </a:lnTo>
                    <a:lnTo>
                      <a:pt x="14" y="10"/>
                    </a:lnTo>
                    <a:lnTo>
                      <a:pt x="14" y="10"/>
                    </a:lnTo>
                    <a:lnTo>
                      <a:pt x="18" y="10"/>
                    </a:lnTo>
                    <a:lnTo>
                      <a:pt x="18" y="10"/>
                    </a:lnTo>
                    <a:lnTo>
                      <a:pt x="18" y="10"/>
                    </a:lnTo>
                    <a:lnTo>
                      <a:pt x="18" y="10"/>
                    </a:lnTo>
                    <a:lnTo>
                      <a:pt x="18" y="6"/>
                    </a:lnTo>
                    <a:lnTo>
                      <a:pt x="18" y="6"/>
                    </a:lnTo>
                    <a:lnTo>
                      <a:pt x="22" y="6"/>
                    </a:lnTo>
                    <a:lnTo>
                      <a:pt x="22" y="6"/>
                    </a:lnTo>
                    <a:lnTo>
                      <a:pt x="22" y="6"/>
                    </a:lnTo>
                    <a:lnTo>
                      <a:pt x="22" y="6"/>
                    </a:lnTo>
                    <a:lnTo>
                      <a:pt x="22" y="4"/>
                    </a:lnTo>
                    <a:lnTo>
                      <a:pt x="22" y="4"/>
                    </a:lnTo>
                    <a:lnTo>
                      <a:pt x="22" y="4"/>
                    </a:lnTo>
                    <a:lnTo>
                      <a:pt x="18" y="0"/>
                    </a:lnTo>
                    <a:lnTo>
                      <a:pt x="18" y="0"/>
                    </a:lnTo>
                    <a:lnTo>
                      <a:pt x="18" y="0"/>
                    </a:lnTo>
                    <a:lnTo>
                      <a:pt x="22" y="4"/>
                    </a:lnTo>
                    <a:lnTo>
                      <a:pt x="22" y="4"/>
                    </a:lnTo>
                    <a:lnTo>
                      <a:pt x="22" y="4"/>
                    </a:lnTo>
                    <a:lnTo>
                      <a:pt x="22" y="4"/>
                    </a:lnTo>
                    <a:lnTo>
                      <a:pt x="22" y="4"/>
                    </a:lnTo>
                    <a:lnTo>
                      <a:pt x="22" y="4"/>
                    </a:lnTo>
                    <a:lnTo>
                      <a:pt x="22" y="4"/>
                    </a:lnTo>
                    <a:lnTo>
                      <a:pt x="22" y="4"/>
                    </a:lnTo>
                    <a:lnTo>
                      <a:pt x="22" y="4"/>
                    </a:lnTo>
                    <a:lnTo>
                      <a:pt x="22" y="4"/>
                    </a:lnTo>
                    <a:lnTo>
                      <a:pt x="26" y="4"/>
                    </a:lnTo>
                    <a:lnTo>
                      <a:pt x="26" y="4"/>
                    </a:lnTo>
                    <a:lnTo>
                      <a:pt x="30" y="6"/>
                    </a:lnTo>
                    <a:lnTo>
                      <a:pt x="34" y="10"/>
                    </a:lnTo>
                    <a:lnTo>
                      <a:pt x="34" y="10"/>
                    </a:lnTo>
                    <a:lnTo>
                      <a:pt x="34" y="10"/>
                    </a:lnTo>
                    <a:lnTo>
                      <a:pt x="34" y="10"/>
                    </a:lnTo>
                    <a:lnTo>
                      <a:pt x="34" y="10"/>
                    </a:lnTo>
                    <a:lnTo>
                      <a:pt x="34" y="10"/>
                    </a:lnTo>
                    <a:lnTo>
                      <a:pt x="38" y="14"/>
                    </a:lnTo>
                    <a:lnTo>
                      <a:pt x="38" y="14"/>
                    </a:lnTo>
                    <a:lnTo>
                      <a:pt x="38" y="14"/>
                    </a:lnTo>
                    <a:lnTo>
                      <a:pt x="38" y="18"/>
                    </a:lnTo>
                    <a:lnTo>
                      <a:pt x="38" y="18"/>
                    </a:lnTo>
                    <a:lnTo>
                      <a:pt x="40" y="22"/>
                    </a:lnTo>
                    <a:lnTo>
                      <a:pt x="40" y="22"/>
                    </a:lnTo>
                    <a:lnTo>
                      <a:pt x="40" y="26"/>
                    </a:lnTo>
                    <a:lnTo>
                      <a:pt x="40" y="26"/>
                    </a:lnTo>
                    <a:lnTo>
                      <a:pt x="40" y="26"/>
                    </a:lnTo>
                    <a:lnTo>
                      <a:pt x="40" y="26"/>
                    </a:lnTo>
                    <a:lnTo>
                      <a:pt x="40" y="26"/>
                    </a:lnTo>
                    <a:lnTo>
                      <a:pt x="40" y="30"/>
                    </a:lnTo>
                    <a:lnTo>
                      <a:pt x="40" y="30"/>
                    </a:lnTo>
                    <a:lnTo>
                      <a:pt x="40" y="30"/>
                    </a:lnTo>
                    <a:lnTo>
                      <a:pt x="40" y="30"/>
                    </a:lnTo>
                    <a:lnTo>
                      <a:pt x="40" y="30"/>
                    </a:lnTo>
                    <a:lnTo>
                      <a:pt x="40" y="32"/>
                    </a:lnTo>
                    <a:lnTo>
                      <a:pt x="40" y="36"/>
                    </a:lnTo>
                    <a:lnTo>
                      <a:pt x="38" y="36"/>
                    </a:lnTo>
                    <a:lnTo>
                      <a:pt x="40" y="36"/>
                    </a:lnTo>
                    <a:lnTo>
                      <a:pt x="40" y="36"/>
                    </a:lnTo>
                    <a:lnTo>
                      <a:pt x="40" y="36"/>
                    </a:lnTo>
                    <a:lnTo>
                      <a:pt x="40" y="36"/>
                    </a:lnTo>
                    <a:lnTo>
                      <a:pt x="40" y="36"/>
                    </a:lnTo>
                    <a:lnTo>
                      <a:pt x="40" y="32"/>
                    </a:lnTo>
                    <a:lnTo>
                      <a:pt x="40" y="32"/>
                    </a:lnTo>
                    <a:lnTo>
                      <a:pt x="40" y="32"/>
                    </a:lnTo>
                    <a:lnTo>
                      <a:pt x="40" y="30"/>
                    </a:lnTo>
                    <a:lnTo>
                      <a:pt x="40" y="30"/>
                    </a:lnTo>
                    <a:lnTo>
                      <a:pt x="40" y="30"/>
                    </a:lnTo>
                    <a:lnTo>
                      <a:pt x="40" y="30"/>
                    </a:lnTo>
                    <a:lnTo>
                      <a:pt x="44" y="30"/>
                    </a:lnTo>
                    <a:lnTo>
                      <a:pt x="44" y="30"/>
                    </a:lnTo>
                    <a:lnTo>
                      <a:pt x="44" y="30"/>
                    </a:lnTo>
                    <a:lnTo>
                      <a:pt x="44" y="30"/>
                    </a:lnTo>
                    <a:lnTo>
                      <a:pt x="44" y="30"/>
                    </a:lnTo>
                    <a:lnTo>
                      <a:pt x="44" y="3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8" name="Freeform 185">
                <a:extLst>
                  <a:ext uri="{FF2B5EF4-FFF2-40B4-BE49-F238E27FC236}">
                    <a16:creationId xmlns:a16="http://schemas.microsoft.com/office/drawing/2014/main" id="{71F53FA8-375F-426F-B70B-00E24BE786B1}"/>
                  </a:ext>
                </a:extLst>
              </p:cNvPr>
              <p:cNvSpPr>
                <a:spLocks/>
              </p:cNvSpPr>
              <p:nvPr/>
            </p:nvSpPr>
            <p:spPr bwMode="auto">
              <a:xfrm>
                <a:off x="2807415" y="10607899"/>
                <a:ext cx="209110" cy="254417"/>
              </a:xfrm>
              <a:custGeom>
                <a:avLst/>
                <a:gdLst>
                  <a:gd name="T0" fmla="*/ 68 w 120"/>
                  <a:gd name="T1" fmla="*/ 102 h 146"/>
                  <a:gd name="T2" fmla="*/ 64 w 120"/>
                  <a:gd name="T3" fmla="*/ 102 h 146"/>
                  <a:gd name="T4" fmla="*/ 56 w 120"/>
                  <a:gd name="T5" fmla="*/ 98 h 146"/>
                  <a:gd name="T6" fmla="*/ 50 w 120"/>
                  <a:gd name="T7" fmla="*/ 90 h 146"/>
                  <a:gd name="T8" fmla="*/ 38 w 120"/>
                  <a:gd name="T9" fmla="*/ 82 h 146"/>
                  <a:gd name="T10" fmla="*/ 34 w 120"/>
                  <a:gd name="T11" fmla="*/ 82 h 146"/>
                  <a:gd name="T12" fmla="*/ 26 w 120"/>
                  <a:gd name="T13" fmla="*/ 78 h 146"/>
                  <a:gd name="T14" fmla="*/ 20 w 120"/>
                  <a:gd name="T15" fmla="*/ 72 h 146"/>
                  <a:gd name="T16" fmla="*/ 16 w 120"/>
                  <a:gd name="T17" fmla="*/ 68 h 146"/>
                  <a:gd name="T18" fmla="*/ 12 w 120"/>
                  <a:gd name="T19" fmla="*/ 64 h 146"/>
                  <a:gd name="T20" fmla="*/ 8 w 120"/>
                  <a:gd name="T21" fmla="*/ 56 h 146"/>
                  <a:gd name="T22" fmla="*/ 0 w 120"/>
                  <a:gd name="T23" fmla="*/ 52 h 146"/>
                  <a:gd name="T24" fmla="*/ 4 w 120"/>
                  <a:gd name="T25" fmla="*/ 38 h 146"/>
                  <a:gd name="T26" fmla="*/ 8 w 120"/>
                  <a:gd name="T27" fmla="*/ 18 h 146"/>
                  <a:gd name="T28" fmla="*/ 20 w 120"/>
                  <a:gd name="T29" fmla="*/ 4 h 146"/>
                  <a:gd name="T30" fmla="*/ 38 w 120"/>
                  <a:gd name="T31" fmla="*/ 0 h 146"/>
                  <a:gd name="T32" fmla="*/ 64 w 120"/>
                  <a:gd name="T33" fmla="*/ 8 h 146"/>
                  <a:gd name="T34" fmla="*/ 64 w 120"/>
                  <a:gd name="T35" fmla="*/ 16 h 146"/>
                  <a:gd name="T36" fmla="*/ 68 w 120"/>
                  <a:gd name="T37" fmla="*/ 22 h 146"/>
                  <a:gd name="T38" fmla="*/ 68 w 120"/>
                  <a:gd name="T39" fmla="*/ 38 h 146"/>
                  <a:gd name="T40" fmla="*/ 68 w 120"/>
                  <a:gd name="T41" fmla="*/ 48 h 146"/>
                  <a:gd name="T42" fmla="*/ 72 w 120"/>
                  <a:gd name="T43" fmla="*/ 48 h 146"/>
                  <a:gd name="T44" fmla="*/ 80 w 120"/>
                  <a:gd name="T45" fmla="*/ 52 h 146"/>
                  <a:gd name="T46" fmla="*/ 86 w 120"/>
                  <a:gd name="T47" fmla="*/ 52 h 146"/>
                  <a:gd name="T48" fmla="*/ 90 w 120"/>
                  <a:gd name="T49" fmla="*/ 48 h 146"/>
                  <a:gd name="T50" fmla="*/ 94 w 120"/>
                  <a:gd name="T51" fmla="*/ 52 h 146"/>
                  <a:gd name="T52" fmla="*/ 98 w 120"/>
                  <a:gd name="T53" fmla="*/ 56 h 146"/>
                  <a:gd name="T54" fmla="*/ 102 w 120"/>
                  <a:gd name="T55" fmla="*/ 56 h 146"/>
                  <a:gd name="T56" fmla="*/ 102 w 120"/>
                  <a:gd name="T57" fmla="*/ 68 h 146"/>
                  <a:gd name="T58" fmla="*/ 102 w 120"/>
                  <a:gd name="T59" fmla="*/ 76 h 146"/>
                  <a:gd name="T60" fmla="*/ 106 w 120"/>
                  <a:gd name="T61" fmla="*/ 82 h 146"/>
                  <a:gd name="T62" fmla="*/ 110 w 120"/>
                  <a:gd name="T63" fmla="*/ 82 h 146"/>
                  <a:gd name="T64" fmla="*/ 120 w 120"/>
                  <a:gd name="T65" fmla="*/ 82 h 146"/>
                  <a:gd name="T66" fmla="*/ 120 w 120"/>
                  <a:gd name="T67" fmla="*/ 86 h 146"/>
                  <a:gd name="T68" fmla="*/ 120 w 120"/>
                  <a:gd name="T69" fmla="*/ 90 h 146"/>
                  <a:gd name="T70" fmla="*/ 120 w 120"/>
                  <a:gd name="T71" fmla="*/ 94 h 146"/>
                  <a:gd name="T72" fmla="*/ 116 w 120"/>
                  <a:gd name="T73" fmla="*/ 104 h 146"/>
                  <a:gd name="T74" fmla="*/ 116 w 120"/>
                  <a:gd name="T75" fmla="*/ 108 h 146"/>
                  <a:gd name="T76" fmla="*/ 116 w 120"/>
                  <a:gd name="T77" fmla="*/ 124 h 146"/>
                  <a:gd name="T78" fmla="*/ 114 w 120"/>
                  <a:gd name="T79" fmla="*/ 130 h 146"/>
                  <a:gd name="T80" fmla="*/ 110 w 120"/>
                  <a:gd name="T81" fmla="*/ 134 h 146"/>
                  <a:gd name="T82" fmla="*/ 102 w 120"/>
                  <a:gd name="T83" fmla="*/ 138 h 146"/>
                  <a:gd name="T84" fmla="*/ 102 w 120"/>
                  <a:gd name="T85" fmla="*/ 146 h 146"/>
                  <a:gd name="T86" fmla="*/ 98 w 120"/>
                  <a:gd name="T87" fmla="*/ 142 h 146"/>
                  <a:gd name="T88" fmla="*/ 90 w 120"/>
                  <a:gd name="T89" fmla="*/ 146 h 146"/>
                  <a:gd name="T90" fmla="*/ 90 w 120"/>
                  <a:gd name="T91" fmla="*/ 146 h 146"/>
                  <a:gd name="T92" fmla="*/ 86 w 120"/>
                  <a:gd name="T93" fmla="*/ 146 h 146"/>
                  <a:gd name="T94" fmla="*/ 84 w 120"/>
                  <a:gd name="T95" fmla="*/ 146 h 146"/>
                  <a:gd name="T96" fmla="*/ 80 w 120"/>
                  <a:gd name="T97" fmla="*/ 146 h 146"/>
                  <a:gd name="T98" fmla="*/ 76 w 120"/>
                  <a:gd name="T99" fmla="*/ 146 h 146"/>
                  <a:gd name="T100" fmla="*/ 72 w 120"/>
                  <a:gd name="T101" fmla="*/ 142 h 146"/>
                  <a:gd name="T102" fmla="*/ 60 w 120"/>
                  <a:gd name="T103" fmla="*/ 142 h 146"/>
                  <a:gd name="T104" fmla="*/ 56 w 120"/>
                  <a:gd name="T105" fmla="*/ 138 h 146"/>
                  <a:gd name="T106" fmla="*/ 64 w 120"/>
                  <a:gd name="T107" fmla="*/ 134 h 146"/>
                  <a:gd name="T108" fmla="*/ 64 w 120"/>
                  <a:gd name="T109" fmla="*/ 124 h 146"/>
                  <a:gd name="T110" fmla="*/ 68 w 120"/>
                  <a:gd name="T111" fmla="*/ 116 h 146"/>
                  <a:gd name="T112" fmla="*/ 76 w 120"/>
                  <a:gd name="T113"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 h="146">
                    <a:moveTo>
                      <a:pt x="72" y="104"/>
                    </a:moveTo>
                    <a:lnTo>
                      <a:pt x="72" y="104"/>
                    </a:lnTo>
                    <a:lnTo>
                      <a:pt x="72" y="104"/>
                    </a:lnTo>
                    <a:lnTo>
                      <a:pt x="72" y="104"/>
                    </a:lnTo>
                    <a:lnTo>
                      <a:pt x="72" y="104"/>
                    </a:lnTo>
                    <a:lnTo>
                      <a:pt x="68" y="102"/>
                    </a:lnTo>
                    <a:lnTo>
                      <a:pt x="68" y="102"/>
                    </a:lnTo>
                    <a:lnTo>
                      <a:pt x="68" y="102"/>
                    </a:lnTo>
                    <a:lnTo>
                      <a:pt x="68" y="102"/>
                    </a:lnTo>
                    <a:lnTo>
                      <a:pt x="68" y="102"/>
                    </a:lnTo>
                    <a:lnTo>
                      <a:pt x="64" y="102"/>
                    </a:lnTo>
                    <a:lnTo>
                      <a:pt x="64" y="102"/>
                    </a:lnTo>
                    <a:lnTo>
                      <a:pt x="64" y="102"/>
                    </a:lnTo>
                    <a:lnTo>
                      <a:pt x="64" y="102"/>
                    </a:lnTo>
                    <a:lnTo>
                      <a:pt x="60" y="98"/>
                    </a:lnTo>
                    <a:lnTo>
                      <a:pt x="60" y="98"/>
                    </a:lnTo>
                    <a:lnTo>
                      <a:pt x="60" y="98"/>
                    </a:lnTo>
                    <a:lnTo>
                      <a:pt x="60" y="98"/>
                    </a:lnTo>
                    <a:lnTo>
                      <a:pt x="56" y="98"/>
                    </a:lnTo>
                    <a:lnTo>
                      <a:pt x="56" y="98"/>
                    </a:lnTo>
                    <a:lnTo>
                      <a:pt x="56" y="98"/>
                    </a:lnTo>
                    <a:lnTo>
                      <a:pt x="54" y="94"/>
                    </a:lnTo>
                    <a:lnTo>
                      <a:pt x="54" y="94"/>
                    </a:lnTo>
                    <a:lnTo>
                      <a:pt x="54" y="94"/>
                    </a:lnTo>
                    <a:lnTo>
                      <a:pt x="54" y="94"/>
                    </a:lnTo>
                    <a:lnTo>
                      <a:pt x="54" y="94"/>
                    </a:lnTo>
                    <a:lnTo>
                      <a:pt x="50" y="94"/>
                    </a:lnTo>
                    <a:lnTo>
                      <a:pt x="50" y="90"/>
                    </a:lnTo>
                    <a:lnTo>
                      <a:pt x="50" y="90"/>
                    </a:lnTo>
                    <a:lnTo>
                      <a:pt x="50" y="90"/>
                    </a:lnTo>
                    <a:lnTo>
                      <a:pt x="46" y="90"/>
                    </a:lnTo>
                    <a:lnTo>
                      <a:pt x="46" y="90"/>
                    </a:lnTo>
                    <a:lnTo>
                      <a:pt x="46" y="86"/>
                    </a:lnTo>
                    <a:lnTo>
                      <a:pt x="38" y="82"/>
                    </a:lnTo>
                    <a:lnTo>
                      <a:pt x="38" y="82"/>
                    </a:lnTo>
                    <a:lnTo>
                      <a:pt x="38" y="82"/>
                    </a:lnTo>
                    <a:lnTo>
                      <a:pt x="38" y="82"/>
                    </a:lnTo>
                    <a:lnTo>
                      <a:pt x="38" y="82"/>
                    </a:lnTo>
                    <a:lnTo>
                      <a:pt x="38" y="82"/>
                    </a:lnTo>
                    <a:lnTo>
                      <a:pt x="38" y="82"/>
                    </a:lnTo>
                    <a:lnTo>
                      <a:pt x="34" y="82"/>
                    </a:lnTo>
                    <a:lnTo>
                      <a:pt x="34" y="82"/>
                    </a:lnTo>
                    <a:lnTo>
                      <a:pt x="30" y="82"/>
                    </a:lnTo>
                    <a:lnTo>
                      <a:pt x="30" y="82"/>
                    </a:lnTo>
                    <a:lnTo>
                      <a:pt x="30" y="82"/>
                    </a:lnTo>
                    <a:lnTo>
                      <a:pt x="30" y="78"/>
                    </a:lnTo>
                    <a:lnTo>
                      <a:pt x="26" y="78"/>
                    </a:lnTo>
                    <a:lnTo>
                      <a:pt x="26" y="78"/>
                    </a:lnTo>
                    <a:lnTo>
                      <a:pt x="26" y="78"/>
                    </a:lnTo>
                    <a:lnTo>
                      <a:pt x="24" y="78"/>
                    </a:lnTo>
                    <a:lnTo>
                      <a:pt x="24" y="78"/>
                    </a:lnTo>
                    <a:lnTo>
                      <a:pt x="24" y="78"/>
                    </a:lnTo>
                    <a:lnTo>
                      <a:pt x="24" y="76"/>
                    </a:lnTo>
                    <a:lnTo>
                      <a:pt x="24" y="76"/>
                    </a:lnTo>
                    <a:lnTo>
                      <a:pt x="20" y="76"/>
                    </a:lnTo>
                    <a:lnTo>
                      <a:pt x="20" y="72"/>
                    </a:lnTo>
                    <a:lnTo>
                      <a:pt x="20" y="72"/>
                    </a:lnTo>
                    <a:lnTo>
                      <a:pt x="16" y="72"/>
                    </a:lnTo>
                    <a:lnTo>
                      <a:pt x="16" y="72"/>
                    </a:lnTo>
                    <a:lnTo>
                      <a:pt x="16" y="72"/>
                    </a:lnTo>
                    <a:lnTo>
                      <a:pt x="16" y="68"/>
                    </a:lnTo>
                    <a:lnTo>
                      <a:pt x="16" y="68"/>
                    </a:lnTo>
                    <a:lnTo>
                      <a:pt x="16" y="68"/>
                    </a:lnTo>
                    <a:lnTo>
                      <a:pt x="12" y="68"/>
                    </a:lnTo>
                    <a:lnTo>
                      <a:pt x="12" y="68"/>
                    </a:lnTo>
                    <a:lnTo>
                      <a:pt x="12" y="68"/>
                    </a:lnTo>
                    <a:lnTo>
                      <a:pt x="12" y="64"/>
                    </a:lnTo>
                    <a:lnTo>
                      <a:pt x="12" y="64"/>
                    </a:lnTo>
                    <a:lnTo>
                      <a:pt x="12" y="64"/>
                    </a:lnTo>
                    <a:lnTo>
                      <a:pt x="12" y="64"/>
                    </a:lnTo>
                    <a:lnTo>
                      <a:pt x="12" y="64"/>
                    </a:lnTo>
                    <a:lnTo>
                      <a:pt x="8" y="60"/>
                    </a:lnTo>
                    <a:lnTo>
                      <a:pt x="8" y="60"/>
                    </a:lnTo>
                    <a:lnTo>
                      <a:pt x="8" y="56"/>
                    </a:lnTo>
                    <a:lnTo>
                      <a:pt x="8" y="56"/>
                    </a:lnTo>
                    <a:lnTo>
                      <a:pt x="8" y="56"/>
                    </a:lnTo>
                    <a:lnTo>
                      <a:pt x="8" y="56"/>
                    </a:lnTo>
                    <a:lnTo>
                      <a:pt x="8" y="56"/>
                    </a:lnTo>
                    <a:lnTo>
                      <a:pt x="4" y="56"/>
                    </a:lnTo>
                    <a:lnTo>
                      <a:pt x="4" y="56"/>
                    </a:lnTo>
                    <a:lnTo>
                      <a:pt x="4" y="56"/>
                    </a:lnTo>
                    <a:lnTo>
                      <a:pt x="4" y="52"/>
                    </a:lnTo>
                    <a:lnTo>
                      <a:pt x="0" y="52"/>
                    </a:lnTo>
                    <a:lnTo>
                      <a:pt x="0" y="52"/>
                    </a:lnTo>
                    <a:lnTo>
                      <a:pt x="0" y="52"/>
                    </a:lnTo>
                    <a:lnTo>
                      <a:pt x="0" y="48"/>
                    </a:lnTo>
                    <a:lnTo>
                      <a:pt x="4" y="46"/>
                    </a:lnTo>
                    <a:lnTo>
                      <a:pt x="4" y="42"/>
                    </a:lnTo>
                    <a:lnTo>
                      <a:pt x="4" y="42"/>
                    </a:lnTo>
                    <a:lnTo>
                      <a:pt x="4" y="42"/>
                    </a:lnTo>
                    <a:lnTo>
                      <a:pt x="4" y="38"/>
                    </a:lnTo>
                    <a:lnTo>
                      <a:pt x="8" y="30"/>
                    </a:lnTo>
                    <a:lnTo>
                      <a:pt x="8" y="30"/>
                    </a:lnTo>
                    <a:lnTo>
                      <a:pt x="8" y="26"/>
                    </a:lnTo>
                    <a:lnTo>
                      <a:pt x="8" y="26"/>
                    </a:lnTo>
                    <a:lnTo>
                      <a:pt x="8" y="22"/>
                    </a:lnTo>
                    <a:lnTo>
                      <a:pt x="8" y="22"/>
                    </a:lnTo>
                    <a:lnTo>
                      <a:pt x="8" y="18"/>
                    </a:lnTo>
                    <a:lnTo>
                      <a:pt x="8" y="18"/>
                    </a:lnTo>
                    <a:lnTo>
                      <a:pt x="12" y="12"/>
                    </a:lnTo>
                    <a:lnTo>
                      <a:pt x="12" y="12"/>
                    </a:lnTo>
                    <a:lnTo>
                      <a:pt x="16" y="8"/>
                    </a:lnTo>
                    <a:lnTo>
                      <a:pt x="16" y="4"/>
                    </a:lnTo>
                    <a:lnTo>
                      <a:pt x="16" y="4"/>
                    </a:lnTo>
                    <a:lnTo>
                      <a:pt x="20" y="4"/>
                    </a:lnTo>
                    <a:lnTo>
                      <a:pt x="26" y="4"/>
                    </a:lnTo>
                    <a:lnTo>
                      <a:pt x="30" y="4"/>
                    </a:lnTo>
                    <a:lnTo>
                      <a:pt x="30" y="0"/>
                    </a:lnTo>
                    <a:lnTo>
                      <a:pt x="34" y="0"/>
                    </a:lnTo>
                    <a:lnTo>
                      <a:pt x="38" y="0"/>
                    </a:lnTo>
                    <a:lnTo>
                      <a:pt x="38" y="0"/>
                    </a:lnTo>
                    <a:lnTo>
                      <a:pt x="38" y="0"/>
                    </a:lnTo>
                    <a:lnTo>
                      <a:pt x="46" y="0"/>
                    </a:lnTo>
                    <a:lnTo>
                      <a:pt x="46" y="0"/>
                    </a:lnTo>
                    <a:lnTo>
                      <a:pt x="54" y="0"/>
                    </a:lnTo>
                    <a:lnTo>
                      <a:pt x="54" y="0"/>
                    </a:lnTo>
                    <a:lnTo>
                      <a:pt x="56" y="4"/>
                    </a:lnTo>
                    <a:lnTo>
                      <a:pt x="60" y="4"/>
                    </a:lnTo>
                    <a:lnTo>
                      <a:pt x="64" y="8"/>
                    </a:lnTo>
                    <a:lnTo>
                      <a:pt x="64" y="8"/>
                    </a:lnTo>
                    <a:lnTo>
                      <a:pt x="64" y="8"/>
                    </a:lnTo>
                    <a:lnTo>
                      <a:pt x="64" y="12"/>
                    </a:lnTo>
                    <a:lnTo>
                      <a:pt x="64" y="12"/>
                    </a:lnTo>
                    <a:lnTo>
                      <a:pt x="64" y="16"/>
                    </a:lnTo>
                    <a:lnTo>
                      <a:pt x="64" y="16"/>
                    </a:lnTo>
                    <a:lnTo>
                      <a:pt x="64" y="16"/>
                    </a:lnTo>
                    <a:lnTo>
                      <a:pt x="64" y="16"/>
                    </a:lnTo>
                    <a:lnTo>
                      <a:pt x="68" y="18"/>
                    </a:lnTo>
                    <a:lnTo>
                      <a:pt x="68" y="18"/>
                    </a:lnTo>
                    <a:lnTo>
                      <a:pt x="68" y="18"/>
                    </a:lnTo>
                    <a:lnTo>
                      <a:pt x="68" y="22"/>
                    </a:lnTo>
                    <a:lnTo>
                      <a:pt x="68" y="22"/>
                    </a:lnTo>
                    <a:lnTo>
                      <a:pt x="68" y="22"/>
                    </a:lnTo>
                    <a:lnTo>
                      <a:pt x="68" y="22"/>
                    </a:lnTo>
                    <a:lnTo>
                      <a:pt x="68" y="26"/>
                    </a:lnTo>
                    <a:lnTo>
                      <a:pt x="68" y="26"/>
                    </a:lnTo>
                    <a:lnTo>
                      <a:pt x="72" y="30"/>
                    </a:lnTo>
                    <a:lnTo>
                      <a:pt x="68" y="34"/>
                    </a:lnTo>
                    <a:lnTo>
                      <a:pt x="68" y="38"/>
                    </a:lnTo>
                    <a:lnTo>
                      <a:pt x="68" y="38"/>
                    </a:lnTo>
                    <a:lnTo>
                      <a:pt x="68" y="38"/>
                    </a:lnTo>
                    <a:lnTo>
                      <a:pt x="68" y="38"/>
                    </a:lnTo>
                    <a:lnTo>
                      <a:pt x="68" y="42"/>
                    </a:lnTo>
                    <a:lnTo>
                      <a:pt x="68" y="42"/>
                    </a:lnTo>
                    <a:lnTo>
                      <a:pt x="68" y="42"/>
                    </a:lnTo>
                    <a:lnTo>
                      <a:pt x="68" y="46"/>
                    </a:lnTo>
                    <a:lnTo>
                      <a:pt x="68" y="48"/>
                    </a:lnTo>
                    <a:lnTo>
                      <a:pt x="68" y="48"/>
                    </a:lnTo>
                    <a:lnTo>
                      <a:pt x="68" y="48"/>
                    </a:lnTo>
                    <a:lnTo>
                      <a:pt x="68" y="48"/>
                    </a:lnTo>
                    <a:lnTo>
                      <a:pt x="68" y="48"/>
                    </a:lnTo>
                    <a:lnTo>
                      <a:pt x="72" y="48"/>
                    </a:lnTo>
                    <a:lnTo>
                      <a:pt x="72" y="48"/>
                    </a:lnTo>
                    <a:lnTo>
                      <a:pt x="72" y="48"/>
                    </a:lnTo>
                    <a:lnTo>
                      <a:pt x="72" y="48"/>
                    </a:lnTo>
                    <a:lnTo>
                      <a:pt x="72" y="48"/>
                    </a:lnTo>
                    <a:lnTo>
                      <a:pt x="76" y="52"/>
                    </a:lnTo>
                    <a:lnTo>
                      <a:pt x="76" y="52"/>
                    </a:lnTo>
                    <a:lnTo>
                      <a:pt x="80" y="52"/>
                    </a:lnTo>
                    <a:lnTo>
                      <a:pt x="80" y="52"/>
                    </a:lnTo>
                    <a:lnTo>
                      <a:pt x="80" y="52"/>
                    </a:lnTo>
                    <a:lnTo>
                      <a:pt x="84" y="52"/>
                    </a:lnTo>
                    <a:lnTo>
                      <a:pt x="84" y="52"/>
                    </a:lnTo>
                    <a:lnTo>
                      <a:pt x="84" y="52"/>
                    </a:lnTo>
                    <a:lnTo>
                      <a:pt x="86" y="52"/>
                    </a:lnTo>
                    <a:lnTo>
                      <a:pt x="86" y="52"/>
                    </a:lnTo>
                    <a:lnTo>
                      <a:pt x="86" y="52"/>
                    </a:lnTo>
                    <a:lnTo>
                      <a:pt x="86" y="52"/>
                    </a:lnTo>
                    <a:lnTo>
                      <a:pt x="86" y="52"/>
                    </a:lnTo>
                    <a:lnTo>
                      <a:pt x="86" y="48"/>
                    </a:lnTo>
                    <a:lnTo>
                      <a:pt x="86" y="48"/>
                    </a:lnTo>
                    <a:lnTo>
                      <a:pt x="86" y="48"/>
                    </a:lnTo>
                    <a:lnTo>
                      <a:pt x="86" y="48"/>
                    </a:lnTo>
                    <a:lnTo>
                      <a:pt x="90" y="48"/>
                    </a:lnTo>
                    <a:lnTo>
                      <a:pt x="90" y="48"/>
                    </a:lnTo>
                    <a:lnTo>
                      <a:pt x="90" y="48"/>
                    </a:lnTo>
                    <a:lnTo>
                      <a:pt x="90" y="48"/>
                    </a:lnTo>
                    <a:lnTo>
                      <a:pt x="90" y="48"/>
                    </a:lnTo>
                    <a:lnTo>
                      <a:pt x="90" y="48"/>
                    </a:lnTo>
                    <a:lnTo>
                      <a:pt x="90" y="52"/>
                    </a:lnTo>
                    <a:lnTo>
                      <a:pt x="94" y="52"/>
                    </a:lnTo>
                    <a:lnTo>
                      <a:pt x="94" y="52"/>
                    </a:lnTo>
                    <a:lnTo>
                      <a:pt x="94" y="52"/>
                    </a:lnTo>
                    <a:lnTo>
                      <a:pt x="94" y="52"/>
                    </a:lnTo>
                    <a:lnTo>
                      <a:pt x="98" y="52"/>
                    </a:lnTo>
                    <a:lnTo>
                      <a:pt x="98" y="52"/>
                    </a:lnTo>
                    <a:lnTo>
                      <a:pt x="98" y="52"/>
                    </a:lnTo>
                    <a:lnTo>
                      <a:pt x="98" y="56"/>
                    </a:lnTo>
                    <a:lnTo>
                      <a:pt x="98" y="56"/>
                    </a:lnTo>
                    <a:lnTo>
                      <a:pt x="98" y="56"/>
                    </a:lnTo>
                    <a:lnTo>
                      <a:pt x="98" y="56"/>
                    </a:lnTo>
                    <a:lnTo>
                      <a:pt x="102" y="56"/>
                    </a:lnTo>
                    <a:lnTo>
                      <a:pt x="102" y="56"/>
                    </a:lnTo>
                    <a:lnTo>
                      <a:pt x="102" y="56"/>
                    </a:lnTo>
                    <a:lnTo>
                      <a:pt x="102" y="56"/>
                    </a:lnTo>
                    <a:lnTo>
                      <a:pt x="102" y="56"/>
                    </a:lnTo>
                    <a:lnTo>
                      <a:pt x="102" y="60"/>
                    </a:lnTo>
                    <a:lnTo>
                      <a:pt x="102" y="60"/>
                    </a:lnTo>
                    <a:lnTo>
                      <a:pt x="102" y="60"/>
                    </a:lnTo>
                    <a:lnTo>
                      <a:pt x="102" y="60"/>
                    </a:lnTo>
                    <a:lnTo>
                      <a:pt x="102" y="64"/>
                    </a:lnTo>
                    <a:lnTo>
                      <a:pt x="102" y="64"/>
                    </a:lnTo>
                    <a:lnTo>
                      <a:pt x="102" y="68"/>
                    </a:lnTo>
                    <a:lnTo>
                      <a:pt x="102" y="68"/>
                    </a:lnTo>
                    <a:lnTo>
                      <a:pt x="102" y="72"/>
                    </a:lnTo>
                    <a:lnTo>
                      <a:pt x="102" y="72"/>
                    </a:lnTo>
                    <a:lnTo>
                      <a:pt x="102" y="72"/>
                    </a:lnTo>
                    <a:lnTo>
                      <a:pt x="102" y="72"/>
                    </a:lnTo>
                    <a:lnTo>
                      <a:pt x="102" y="76"/>
                    </a:lnTo>
                    <a:lnTo>
                      <a:pt x="102" y="76"/>
                    </a:lnTo>
                    <a:lnTo>
                      <a:pt x="102" y="76"/>
                    </a:lnTo>
                    <a:lnTo>
                      <a:pt x="106" y="76"/>
                    </a:lnTo>
                    <a:lnTo>
                      <a:pt x="106" y="78"/>
                    </a:lnTo>
                    <a:lnTo>
                      <a:pt x="106" y="78"/>
                    </a:lnTo>
                    <a:lnTo>
                      <a:pt x="106" y="78"/>
                    </a:lnTo>
                    <a:lnTo>
                      <a:pt x="106" y="78"/>
                    </a:lnTo>
                    <a:lnTo>
                      <a:pt x="106" y="82"/>
                    </a:lnTo>
                    <a:lnTo>
                      <a:pt x="106" y="82"/>
                    </a:lnTo>
                    <a:lnTo>
                      <a:pt x="106" y="82"/>
                    </a:lnTo>
                    <a:lnTo>
                      <a:pt x="106" y="82"/>
                    </a:lnTo>
                    <a:lnTo>
                      <a:pt x="106" y="82"/>
                    </a:lnTo>
                    <a:lnTo>
                      <a:pt x="110" y="82"/>
                    </a:lnTo>
                    <a:lnTo>
                      <a:pt x="110" y="82"/>
                    </a:lnTo>
                    <a:lnTo>
                      <a:pt x="110" y="82"/>
                    </a:lnTo>
                    <a:lnTo>
                      <a:pt x="110" y="82"/>
                    </a:lnTo>
                    <a:lnTo>
                      <a:pt x="114" y="82"/>
                    </a:lnTo>
                    <a:lnTo>
                      <a:pt x="114" y="82"/>
                    </a:lnTo>
                    <a:lnTo>
                      <a:pt x="114" y="82"/>
                    </a:lnTo>
                    <a:lnTo>
                      <a:pt x="116" y="78"/>
                    </a:lnTo>
                    <a:lnTo>
                      <a:pt x="116" y="78"/>
                    </a:lnTo>
                    <a:lnTo>
                      <a:pt x="120" y="82"/>
                    </a:lnTo>
                    <a:lnTo>
                      <a:pt x="120" y="82"/>
                    </a:lnTo>
                    <a:lnTo>
                      <a:pt x="120" y="82"/>
                    </a:lnTo>
                    <a:lnTo>
                      <a:pt x="120" y="82"/>
                    </a:lnTo>
                    <a:lnTo>
                      <a:pt x="120" y="82"/>
                    </a:lnTo>
                    <a:lnTo>
                      <a:pt x="120" y="86"/>
                    </a:lnTo>
                    <a:lnTo>
                      <a:pt x="120" y="86"/>
                    </a:lnTo>
                    <a:lnTo>
                      <a:pt x="120" y="86"/>
                    </a:lnTo>
                    <a:lnTo>
                      <a:pt x="120" y="86"/>
                    </a:lnTo>
                    <a:lnTo>
                      <a:pt x="120" y="86"/>
                    </a:lnTo>
                    <a:lnTo>
                      <a:pt x="120" y="86"/>
                    </a:lnTo>
                    <a:lnTo>
                      <a:pt x="120" y="90"/>
                    </a:lnTo>
                    <a:lnTo>
                      <a:pt x="120" y="90"/>
                    </a:lnTo>
                    <a:lnTo>
                      <a:pt x="120" y="90"/>
                    </a:lnTo>
                    <a:lnTo>
                      <a:pt x="120" y="90"/>
                    </a:lnTo>
                    <a:lnTo>
                      <a:pt x="120" y="90"/>
                    </a:lnTo>
                    <a:lnTo>
                      <a:pt x="120" y="90"/>
                    </a:lnTo>
                    <a:lnTo>
                      <a:pt x="120" y="94"/>
                    </a:lnTo>
                    <a:lnTo>
                      <a:pt x="120" y="94"/>
                    </a:lnTo>
                    <a:lnTo>
                      <a:pt x="120" y="94"/>
                    </a:lnTo>
                    <a:lnTo>
                      <a:pt x="120" y="94"/>
                    </a:lnTo>
                    <a:lnTo>
                      <a:pt x="120" y="94"/>
                    </a:lnTo>
                    <a:lnTo>
                      <a:pt x="120" y="94"/>
                    </a:lnTo>
                    <a:lnTo>
                      <a:pt x="120" y="98"/>
                    </a:lnTo>
                    <a:lnTo>
                      <a:pt x="120" y="98"/>
                    </a:lnTo>
                    <a:lnTo>
                      <a:pt x="116" y="102"/>
                    </a:lnTo>
                    <a:lnTo>
                      <a:pt x="116" y="102"/>
                    </a:lnTo>
                    <a:lnTo>
                      <a:pt x="116" y="102"/>
                    </a:lnTo>
                    <a:lnTo>
                      <a:pt x="116" y="104"/>
                    </a:lnTo>
                    <a:lnTo>
                      <a:pt x="116" y="104"/>
                    </a:lnTo>
                    <a:lnTo>
                      <a:pt x="116" y="104"/>
                    </a:lnTo>
                    <a:lnTo>
                      <a:pt x="116" y="104"/>
                    </a:lnTo>
                    <a:lnTo>
                      <a:pt x="116" y="104"/>
                    </a:lnTo>
                    <a:lnTo>
                      <a:pt x="116" y="108"/>
                    </a:lnTo>
                    <a:lnTo>
                      <a:pt x="116" y="108"/>
                    </a:lnTo>
                    <a:lnTo>
                      <a:pt x="116" y="108"/>
                    </a:lnTo>
                    <a:lnTo>
                      <a:pt x="116" y="112"/>
                    </a:lnTo>
                    <a:lnTo>
                      <a:pt x="116" y="112"/>
                    </a:lnTo>
                    <a:lnTo>
                      <a:pt x="116" y="116"/>
                    </a:lnTo>
                    <a:lnTo>
                      <a:pt x="116" y="116"/>
                    </a:lnTo>
                    <a:lnTo>
                      <a:pt x="116" y="120"/>
                    </a:lnTo>
                    <a:lnTo>
                      <a:pt x="116" y="120"/>
                    </a:lnTo>
                    <a:lnTo>
                      <a:pt x="116" y="124"/>
                    </a:lnTo>
                    <a:lnTo>
                      <a:pt x="116" y="124"/>
                    </a:lnTo>
                    <a:lnTo>
                      <a:pt x="116" y="124"/>
                    </a:lnTo>
                    <a:lnTo>
                      <a:pt x="116" y="124"/>
                    </a:lnTo>
                    <a:lnTo>
                      <a:pt x="114" y="126"/>
                    </a:lnTo>
                    <a:lnTo>
                      <a:pt x="114" y="130"/>
                    </a:lnTo>
                    <a:lnTo>
                      <a:pt x="114" y="130"/>
                    </a:lnTo>
                    <a:lnTo>
                      <a:pt x="114" y="130"/>
                    </a:lnTo>
                    <a:lnTo>
                      <a:pt x="114" y="130"/>
                    </a:lnTo>
                    <a:lnTo>
                      <a:pt x="114" y="130"/>
                    </a:lnTo>
                    <a:lnTo>
                      <a:pt x="110" y="130"/>
                    </a:lnTo>
                    <a:lnTo>
                      <a:pt x="110" y="130"/>
                    </a:lnTo>
                    <a:lnTo>
                      <a:pt x="110" y="134"/>
                    </a:lnTo>
                    <a:lnTo>
                      <a:pt x="110" y="134"/>
                    </a:lnTo>
                    <a:lnTo>
                      <a:pt x="110" y="134"/>
                    </a:lnTo>
                    <a:lnTo>
                      <a:pt x="110" y="134"/>
                    </a:lnTo>
                    <a:lnTo>
                      <a:pt x="106" y="134"/>
                    </a:lnTo>
                    <a:lnTo>
                      <a:pt x="106" y="134"/>
                    </a:lnTo>
                    <a:lnTo>
                      <a:pt x="106" y="134"/>
                    </a:lnTo>
                    <a:lnTo>
                      <a:pt x="106" y="134"/>
                    </a:lnTo>
                    <a:lnTo>
                      <a:pt x="106" y="134"/>
                    </a:lnTo>
                    <a:lnTo>
                      <a:pt x="102" y="138"/>
                    </a:lnTo>
                    <a:lnTo>
                      <a:pt x="102" y="138"/>
                    </a:lnTo>
                    <a:lnTo>
                      <a:pt x="102" y="142"/>
                    </a:lnTo>
                    <a:lnTo>
                      <a:pt x="102" y="142"/>
                    </a:lnTo>
                    <a:lnTo>
                      <a:pt x="102" y="142"/>
                    </a:lnTo>
                    <a:lnTo>
                      <a:pt x="102" y="142"/>
                    </a:lnTo>
                    <a:lnTo>
                      <a:pt x="102" y="142"/>
                    </a:lnTo>
                    <a:lnTo>
                      <a:pt x="102" y="146"/>
                    </a:lnTo>
                    <a:lnTo>
                      <a:pt x="98" y="146"/>
                    </a:lnTo>
                    <a:lnTo>
                      <a:pt x="98" y="142"/>
                    </a:lnTo>
                    <a:lnTo>
                      <a:pt x="98" y="142"/>
                    </a:lnTo>
                    <a:lnTo>
                      <a:pt x="98" y="142"/>
                    </a:lnTo>
                    <a:lnTo>
                      <a:pt x="98" y="142"/>
                    </a:lnTo>
                    <a:lnTo>
                      <a:pt x="98" y="142"/>
                    </a:lnTo>
                    <a:lnTo>
                      <a:pt x="98" y="142"/>
                    </a:lnTo>
                    <a:lnTo>
                      <a:pt x="94" y="142"/>
                    </a:lnTo>
                    <a:lnTo>
                      <a:pt x="94" y="142"/>
                    </a:lnTo>
                    <a:lnTo>
                      <a:pt x="94" y="142"/>
                    </a:lnTo>
                    <a:lnTo>
                      <a:pt x="94" y="142"/>
                    </a:lnTo>
                    <a:lnTo>
                      <a:pt x="90" y="142"/>
                    </a:lnTo>
                    <a:lnTo>
                      <a:pt x="90" y="146"/>
                    </a:lnTo>
                    <a:lnTo>
                      <a:pt x="90" y="146"/>
                    </a:lnTo>
                    <a:lnTo>
                      <a:pt x="90" y="146"/>
                    </a:lnTo>
                    <a:lnTo>
                      <a:pt x="90" y="146"/>
                    </a:lnTo>
                    <a:lnTo>
                      <a:pt x="90" y="146"/>
                    </a:lnTo>
                    <a:lnTo>
                      <a:pt x="90" y="146"/>
                    </a:lnTo>
                    <a:lnTo>
                      <a:pt x="90" y="146"/>
                    </a:lnTo>
                    <a:lnTo>
                      <a:pt x="90" y="146"/>
                    </a:lnTo>
                    <a:lnTo>
                      <a:pt x="90" y="146"/>
                    </a:lnTo>
                    <a:lnTo>
                      <a:pt x="90" y="146"/>
                    </a:lnTo>
                    <a:lnTo>
                      <a:pt x="90" y="146"/>
                    </a:lnTo>
                    <a:lnTo>
                      <a:pt x="86" y="146"/>
                    </a:lnTo>
                    <a:lnTo>
                      <a:pt x="86" y="146"/>
                    </a:lnTo>
                    <a:lnTo>
                      <a:pt x="86" y="146"/>
                    </a:lnTo>
                    <a:lnTo>
                      <a:pt x="86" y="146"/>
                    </a:lnTo>
                    <a:lnTo>
                      <a:pt x="86" y="146"/>
                    </a:lnTo>
                    <a:lnTo>
                      <a:pt x="86" y="146"/>
                    </a:lnTo>
                    <a:lnTo>
                      <a:pt x="86" y="146"/>
                    </a:lnTo>
                    <a:lnTo>
                      <a:pt x="86" y="146"/>
                    </a:lnTo>
                    <a:lnTo>
                      <a:pt x="86" y="146"/>
                    </a:lnTo>
                    <a:lnTo>
                      <a:pt x="84" y="146"/>
                    </a:lnTo>
                    <a:lnTo>
                      <a:pt x="84" y="146"/>
                    </a:lnTo>
                    <a:lnTo>
                      <a:pt x="84" y="146"/>
                    </a:lnTo>
                    <a:lnTo>
                      <a:pt x="84" y="146"/>
                    </a:lnTo>
                    <a:lnTo>
                      <a:pt x="84" y="146"/>
                    </a:lnTo>
                    <a:lnTo>
                      <a:pt x="84" y="146"/>
                    </a:lnTo>
                    <a:lnTo>
                      <a:pt x="84" y="146"/>
                    </a:lnTo>
                    <a:lnTo>
                      <a:pt x="84" y="146"/>
                    </a:lnTo>
                    <a:lnTo>
                      <a:pt x="84" y="146"/>
                    </a:lnTo>
                    <a:lnTo>
                      <a:pt x="80" y="146"/>
                    </a:lnTo>
                    <a:lnTo>
                      <a:pt x="80" y="146"/>
                    </a:lnTo>
                    <a:lnTo>
                      <a:pt x="80" y="146"/>
                    </a:lnTo>
                    <a:lnTo>
                      <a:pt x="80" y="146"/>
                    </a:lnTo>
                    <a:lnTo>
                      <a:pt x="80" y="146"/>
                    </a:lnTo>
                    <a:lnTo>
                      <a:pt x="80" y="146"/>
                    </a:lnTo>
                    <a:lnTo>
                      <a:pt x="80" y="146"/>
                    </a:lnTo>
                    <a:lnTo>
                      <a:pt x="76" y="146"/>
                    </a:lnTo>
                    <a:lnTo>
                      <a:pt x="76" y="146"/>
                    </a:lnTo>
                    <a:lnTo>
                      <a:pt x="76" y="146"/>
                    </a:lnTo>
                    <a:lnTo>
                      <a:pt x="72" y="142"/>
                    </a:lnTo>
                    <a:lnTo>
                      <a:pt x="72" y="142"/>
                    </a:lnTo>
                    <a:lnTo>
                      <a:pt x="72" y="142"/>
                    </a:lnTo>
                    <a:lnTo>
                      <a:pt x="72" y="142"/>
                    </a:lnTo>
                    <a:lnTo>
                      <a:pt x="72" y="142"/>
                    </a:lnTo>
                    <a:lnTo>
                      <a:pt x="72" y="142"/>
                    </a:lnTo>
                    <a:lnTo>
                      <a:pt x="68" y="142"/>
                    </a:lnTo>
                    <a:lnTo>
                      <a:pt x="68" y="142"/>
                    </a:lnTo>
                    <a:lnTo>
                      <a:pt x="64" y="142"/>
                    </a:lnTo>
                    <a:lnTo>
                      <a:pt x="64" y="142"/>
                    </a:lnTo>
                    <a:lnTo>
                      <a:pt x="60" y="142"/>
                    </a:lnTo>
                    <a:lnTo>
                      <a:pt x="60" y="142"/>
                    </a:lnTo>
                    <a:lnTo>
                      <a:pt x="60" y="142"/>
                    </a:lnTo>
                    <a:lnTo>
                      <a:pt x="60" y="142"/>
                    </a:lnTo>
                    <a:lnTo>
                      <a:pt x="60" y="142"/>
                    </a:lnTo>
                    <a:lnTo>
                      <a:pt x="60" y="142"/>
                    </a:lnTo>
                    <a:lnTo>
                      <a:pt x="60" y="142"/>
                    </a:lnTo>
                    <a:lnTo>
                      <a:pt x="56" y="138"/>
                    </a:lnTo>
                    <a:lnTo>
                      <a:pt x="56" y="138"/>
                    </a:lnTo>
                    <a:lnTo>
                      <a:pt x="60" y="138"/>
                    </a:lnTo>
                    <a:lnTo>
                      <a:pt x="60" y="138"/>
                    </a:lnTo>
                    <a:lnTo>
                      <a:pt x="60" y="138"/>
                    </a:lnTo>
                    <a:lnTo>
                      <a:pt x="60" y="134"/>
                    </a:lnTo>
                    <a:lnTo>
                      <a:pt x="60" y="134"/>
                    </a:lnTo>
                    <a:lnTo>
                      <a:pt x="64" y="134"/>
                    </a:lnTo>
                    <a:lnTo>
                      <a:pt x="64" y="134"/>
                    </a:lnTo>
                    <a:lnTo>
                      <a:pt x="64" y="130"/>
                    </a:lnTo>
                    <a:lnTo>
                      <a:pt x="64" y="130"/>
                    </a:lnTo>
                    <a:lnTo>
                      <a:pt x="64" y="126"/>
                    </a:lnTo>
                    <a:lnTo>
                      <a:pt x="64" y="126"/>
                    </a:lnTo>
                    <a:lnTo>
                      <a:pt x="64" y="126"/>
                    </a:lnTo>
                    <a:lnTo>
                      <a:pt x="64" y="124"/>
                    </a:lnTo>
                    <a:lnTo>
                      <a:pt x="64" y="124"/>
                    </a:lnTo>
                    <a:lnTo>
                      <a:pt x="64" y="124"/>
                    </a:lnTo>
                    <a:lnTo>
                      <a:pt x="68" y="120"/>
                    </a:lnTo>
                    <a:lnTo>
                      <a:pt x="68" y="120"/>
                    </a:lnTo>
                    <a:lnTo>
                      <a:pt x="68" y="120"/>
                    </a:lnTo>
                    <a:lnTo>
                      <a:pt x="68" y="120"/>
                    </a:lnTo>
                    <a:lnTo>
                      <a:pt x="68" y="116"/>
                    </a:lnTo>
                    <a:lnTo>
                      <a:pt x="68" y="116"/>
                    </a:lnTo>
                    <a:lnTo>
                      <a:pt x="72" y="116"/>
                    </a:lnTo>
                    <a:lnTo>
                      <a:pt x="72" y="116"/>
                    </a:lnTo>
                    <a:lnTo>
                      <a:pt x="72" y="116"/>
                    </a:lnTo>
                    <a:lnTo>
                      <a:pt x="72" y="112"/>
                    </a:lnTo>
                    <a:lnTo>
                      <a:pt x="76" y="112"/>
                    </a:lnTo>
                    <a:lnTo>
                      <a:pt x="76" y="108"/>
                    </a:lnTo>
                    <a:lnTo>
                      <a:pt x="76" y="108"/>
                    </a:lnTo>
                    <a:lnTo>
                      <a:pt x="72" y="108"/>
                    </a:lnTo>
                    <a:lnTo>
                      <a:pt x="72" y="108"/>
                    </a:lnTo>
                    <a:lnTo>
                      <a:pt x="72" y="104"/>
                    </a:lnTo>
                    <a:lnTo>
                      <a:pt x="72" y="104"/>
                    </a:lnTo>
                    <a:lnTo>
                      <a:pt x="72" y="104"/>
                    </a:lnTo>
                    <a:lnTo>
                      <a:pt x="72" y="10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79" name="Freeform 186">
                <a:extLst>
                  <a:ext uri="{FF2B5EF4-FFF2-40B4-BE49-F238E27FC236}">
                    <a16:creationId xmlns:a16="http://schemas.microsoft.com/office/drawing/2014/main" id="{20E66D1B-90B1-455A-90EE-8ADE73D119DA}"/>
                  </a:ext>
                </a:extLst>
              </p:cNvPr>
              <p:cNvSpPr>
                <a:spLocks/>
              </p:cNvSpPr>
              <p:nvPr/>
            </p:nvSpPr>
            <p:spPr bwMode="auto">
              <a:xfrm>
                <a:off x="2347373" y="10029361"/>
                <a:ext cx="313665" cy="547171"/>
              </a:xfrm>
              <a:custGeom>
                <a:avLst/>
                <a:gdLst>
                  <a:gd name="T0" fmla="*/ 166 w 180"/>
                  <a:gd name="T1" fmla="*/ 310 h 314"/>
                  <a:gd name="T2" fmla="*/ 154 w 180"/>
                  <a:gd name="T3" fmla="*/ 310 h 314"/>
                  <a:gd name="T4" fmla="*/ 142 w 180"/>
                  <a:gd name="T5" fmla="*/ 298 h 314"/>
                  <a:gd name="T6" fmla="*/ 132 w 180"/>
                  <a:gd name="T7" fmla="*/ 290 h 314"/>
                  <a:gd name="T8" fmla="*/ 120 w 180"/>
                  <a:gd name="T9" fmla="*/ 284 h 314"/>
                  <a:gd name="T10" fmla="*/ 106 w 180"/>
                  <a:gd name="T11" fmla="*/ 276 h 314"/>
                  <a:gd name="T12" fmla="*/ 94 w 180"/>
                  <a:gd name="T13" fmla="*/ 264 h 314"/>
                  <a:gd name="T14" fmla="*/ 82 w 180"/>
                  <a:gd name="T15" fmla="*/ 254 h 314"/>
                  <a:gd name="T16" fmla="*/ 76 w 180"/>
                  <a:gd name="T17" fmla="*/ 238 h 314"/>
                  <a:gd name="T18" fmla="*/ 76 w 180"/>
                  <a:gd name="T19" fmla="*/ 230 h 314"/>
                  <a:gd name="T20" fmla="*/ 68 w 180"/>
                  <a:gd name="T21" fmla="*/ 212 h 314"/>
                  <a:gd name="T22" fmla="*/ 60 w 180"/>
                  <a:gd name="T23" fmla="*/ 200 h 314"/>
                  <a:gd name="T24" fmla="*/ 54 w 180"/>
                  <a:gd name="T25" fmla="*/ 186 h 314"/>
                  <a:gd name="T26" fmla="*/ 46 w 180"/>
                  <a:gd name="T27" fmla="*/ 168 h 314"/>
                  <a:gd name="T28" fmla="*/ 38 w 180"/>
                  <a:gd name="T29" fmla="*/ 152 h 314"/>
                  <a:gd name="T30" fmla="*/ 34 w 180"/>
                  <a:gd name="T31" fmla="*/ 138 h 314"/>
                  <a:gd name="T32" fmla="*/ 26 w 180"/>
                  <a:gd name="T33" fmla="*/ 126 h 314"/>
                  <a:gd name="T34" fmla="*/ 20 w 180"/>
                  <a:gd name="T35" fmla="*/ 114 h 314"/>
                  <a:gd name="T36" fmla="*/ 12 w 180"/>
                  <a:gd name="T37" fmla="*/ 104 h 314"/>
                  <a:gd name="T38" fmla="*/ 8 w 180"/>
                  <a:gd name="T39" fmla="*/ 96 h 314"/>
                  <a:gd name="T40" fmla="*/ 4 w 180"/>
                  <a:gd name="T41" fmla="*/ 82 h 314"/>
                  <a:gd name="T42" fmla="*/ 4 w 180"/>
                  <a:gd name="T43" fmla="*/ 66 h 314"/>
                  <a:gd name="T44" fmla="*/ 16 w 180"/>
                  <a:gd name="T45" fmla="*/ 56 h 314"/>
                  <a:gd name="T46" fmla="*/ 16 w 180"/>
                  <a:gd name="T47" fmla="*/ 74 h 314"/>
                  <a:gd name="T48" fmla="*/ 26 w 180"/>
                  <a:gd name="T49" fmla="*/ 74 h 314"/>
                  <a:gd name="T50" fmla="*/ 38 w 180"/>
                  <a:gd name="T51" fmla="*/ 78 h 314"/>
                  <a:gd name="T52" fmla="*/ 42 w 180"/>
                  <a:gd name="T53" fmla="*/ 70 h 314"/>
                  <a:gd name="T54" fmla="*/ 46 w 180"/>
                  <a:gd name="T55" fmla="*/ 56 h 314"/>
                  <a:gd name="T56" fmla="*/ 50 w 180"/>
                  <a:gd name="T57" fmla="*/ 48 h 314"/>
                  <a:gd name="T58" fmla="*/ 68 w 180"/>
                  <a:gd name="T59" fmla="*/ 42 h 314"/>
                  <a:gd name="T60" fmla="*/ 82 w 180"/>
                  <a:gd name="T61" fmla="*/ 26 h 314"/>
                  <a:gd name="T62" fmla="*/ 86 w 180"/>
                  <a:gd name="T63" fmla="*/ 12 h 314"/>
                  <a:gd name="T64" fmla="*/ 90 w 180"/>
                  <a:gd name="T65" fmla="*/ 0 h 314"/>
                  <a:gd name="T66" fmla="*/ 98 w 180"/>
                  <a:gd name="T67" fmla="*/ 4 h 314"/>
                  <a:gd name="T68" fmla="*/ 110 w 180"/>
                  <a:gd name="T69" fmla="*/ 18 h 314"/>
                  <a:gd name="T70" fmla="*/ 120 w 180"/>
                  <a:gd name="T71" fmla="*/ 30 h 314"/>
                  <a:gd name="T72" fmla="*/ 120 w 180"/>
                  <a:gd name="T73" fmla="*/ 42 h 314"/>
                  <a:gd name="T74" fmla="*/ 132 w 180"/>
                  <a:gd name="T75" fmla="*/ 42 h 314"/>
                  <a:gd name="T76" fmla="*/ 142 w 180"/>
                  <a:gd name="T77" fmla="*/ 38 h 314"/>
                  <a:gd name="T78" fmla="*/ 158 w 180"/>
                  <a:gd name="T79" fmla="*/ 42 h 314"/>
                  <a:gd name="T80" fmla="*/ 154 w 180"/>
                  <a:gd name="T81" fmla="*/ 62 h 314"/>
                  <a:gd name="T82" fmla="*/ 162 w 180"/>
                  <a:gd name="T83" fmla="*/ 70 h 314"/>
                  <a:gd name="T84" fmla="*/ 150 w 180"/>
                  <a:gd name="T85" fmla="*/ 70 h 314"/>
                  <a:gd name="T86" fmla="*/ 140 w 180"/>
                  <a:gd name="T87" fmla="*/ 74 h 314"/>
                  <a:gd name="T88" fmla="*/ 128 w 180"/>
                  <a:gd name="T89" fmla="*/ 82 h 314"/>
                  <a:gd name="T90" fmla="*/ 120 w 180"/>
                  <a:gd name="T91" fmla="*/ 96 h 314"/>
                  <a:gd name="T92" fmla="*/ 116 w 180"/>
                  <a:gd name="T93" fmla="*/ 108 h 314"/>
                  <a:gd name="T94" fmla="*/ 110 w 180"/>
                  <a:gd name="T95" fmla="*/ 122 h 314"/>
                  <a:gd name="T96" fmla="*/ 112 w 180"/>
                  <a:gd name="T97" fmla="*/ 134 h 314"/>
                  <a:gd name="T98" fmla="*/ 120 w 180"/>
                  <a:gd name="T99" fmla="*/ 148 h 314"/>
                  <a:gd name="T100" fmla="*/ 120 w 180"/>
                  <a:gd name="T101" fmla="*/ 160 h 314"/>
                  <a:gd name="T102" fmla="*/ 132 w 180"/>
                  <a:gd name="T103" fmla="*/ 168 h 314"/>
                  <a:gd name="T104" fmla="*/ 150 w 180"/>
                  <a:gd name="T105" fmla="*/ 168 h 314"/>
                  <a:gd name="T106" fmla="*/ 154 w 180"/>
                  <a:gd name="T107" fmla="*/ 172 h 314"/>
                  <a:gd name="T108" fmla="*/ 158 w 180"/>
                  <a:gd name="T109" fmla="*/ 186 h 314"/>
                  <a:gd name="T110" fmla="*/ 172 w 180"/>
                  <a:gd name="T111" fmla="*/ 194 h 314"/>
                  <a:gd name="T112" fmla="*/ 180 w 180"/>
                  <a:gd name="T113" fmla="*/ 208 h 314"/>
                  <a:gd name="T114" fmla="*/ 176 w 180"/>
                  <a:gd name="T115" fmla="*/ 224 h 314"/>
                  <a:gd name="T116" fmla="*/ 180 w 180"/>
                  <a:gd name="T117" fmla="*/ 238 h 314"/>
                  <a:gd name="T118" fmla="*/ 172 w 180"/>
                  <a:gd name="T119" fmla="*/ 254 h 314"/>
                  <a:gd name="T120" fmla="*/ 172 w 180"/>
                  <a:gd name="T121" fmla="*/ 264 h 314"/>
                  <a:gd name="T122" fmla="*/ 176 w 180"/>
                  <a:gd name="T123" fmla="*/ 280 h 314"/>
                  <a:gd name="T124" fmla="*/ 168 w 180"/>
                  <a:gd name="T125" fmla="*/ 29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314">
                    <a:moveTo>
                      <a:pt x="168" y="298"/>
                    </a:moveTo>
                    <a:lnTo>
                      <a:pt x="168" y="302"/>
                    </a:lnTo>
                    <a:lnTo>
                      <a:pt x="166" y="302"/>
                    </a:lnTo>
                    <a:lnTo>
                      <a:pt x="166" y="306"/>
                    </a:lnTo>
                    <a:lnTo>
                      <a:pt x="166" y="310"/>
                    </a:lnTo>
                    <a:lnTo>
                      <a:pt x="166" y="314"/>
                    </a:lnTo>
                    <a:lnTo>
                      <a:pt x="162" y="314"/>
                    </a:lnTo>
                    <a:lnTo>
                      <a:pt x="158" y="314"/>
                    </a:lnTo>
                    <a:lnTo>
                      <a:pt x="154" y="314"/>
                    </a:lnTo>
                    <a:lnTo>
                      <a:pt x="154" y="310"/>
                    </a:lnTo>
                    <a:lnTo>
                      <a:pt x="150" y="310"/>
                    </a:lnTo>
                    <a:lnTo>
                      <a:pt x="150" y="306"/>
                    </a:lnTo>
                    <a:lnTo>
                      <a:pt x="146" y="306"/>
                    </a:lnTo>
                    <a:lnTo>
                      <a:pt x="142" y="302"/>
                    </a:lnTo>
                    <a:lnTo>
                      <a:pt x="142" y="298"/>
                    </a:lnTo>
                    <a:lnTo>
                      <a:pt x="142" y="294"/>
                    </a:lnTo>
                    <a:lnTo>
                      <a:pt x="140" y="294"/>
                    </a:lnTo>
                    <a:lnTo>
                      <a:pt x="136" y="294"/>
                    </a:lnTo>
                    <a:lnTo>
                      <a:pt x="136" y="290"/>
                    </a:lnTo>
                    <a:lnTo>
                      <a:pt x="132" y="290"/>
                    </a:lnTo>
                    <a:lnTo>
                      <a:pt x="132" y="286"/>
                    </a:lnTo>
                    <a:lnTo>
                      <a:pt x="128" y="286"/>
                    </a:lnTo>
                    <a:lnTo>
                      <a:pt x="128" y="284"/>
                    </a:lnTo>
                    <a:lnTo>
                      <a:pt x="124" y="284"/>
                    </a:lnTo>
                    <a:lnTo>
                      <a:pt x="120" y="284"/>
                    </a:lnTo>
                    <a:lnTo>
                      <a:pt x="116" y="280"/>
                    </a:lnTo>
                    <a:lnTo>
                      <a:pt x="112" y="280"/>
                    </a:lnTo>
                    <a:lnTo>
                      <a:pt x="112" y="276"/>
                    </a:lnTo>
                    <a:lnTo>
                      <a:pt x="110" y="276"/>
                    </a:lnTo>
                    <a:lnTo>
                      <a:pt x="106" y="276"/>
                    </a:lnTo>
                    <a:lnTo>
                      <a:pt x="106" y="272"/>
                    </a:lnTo>
                    <a:lnTo>
                      <a:pt x="102" y="272"/>
                    </a:lnTo>
                    <a:lnTo>
                      <a:pt x="102" y="268"/>
                    </a:lnTo>
                    <a:lnTo>
                      <a:pt x="98" y="268"/>
                    </a:lnTo>
                    <a:lnTo>
                      <a:pt x="94" y="264"/>
                    </a:lnTo>
                    <a:lnTo>
                      <a:pt x="90" y="264"/>
                    </a:lnTo>
                    <a:lnTo>
                      <a:pt x="90" y="260"/>
                    </a:lnTo>
                    <a:lnTo>
                      <a:pt x="86" y="260"/>
                    </a:lnTo>
                    <a:lnTo>
                      <a:pt x="86" y="256"/>
                    </a:lnTo>
                    <a:lnTo>
                      <a:pt x="82" y="254"/>
                    </a:lnTo>
                    <a:lnTo>
                      <a:pt x="80" y="250"/>
                    </a:lnTo>
                    <a:lnTo>
                      <a:pt x="80" y="246"/>
                    </a:lnTo>
                    <a:lnTo>
                      <a:pt x="76" y="246"/>
                    </a:lnTo>
                    <a:lnTo>
                      <a:pt x="76" y="242"/>
                    </a:lnTo>
                    <a:lnTo>
                      <a:pt x="76" y="238"/>
                    </a:lnTo>
                    <a:lnTo>
                      <a:pt x="72" y="234"/>
                    </a:lnTo>
                    <a:lnTo>
                      <a:pt x="72" y="238"/>
                    </a:lnTo>
                    <a:lnTo>
                      <a:pt x="72" y="234"/>
                    </a:lnTo>
                    <a:lnTo>
                      <a:pt x="76" y="234"/>
                    </a:lnTo>
                    <a:lnTo>
                      <a:pt x="76" y="230"/>
                    </a:lnTo>
                    <a:lnTo>
                      <a:pt x="76" y="228"/>
                    </a:lnTo>
                    <a:lnTo>
                      <a:pt x="72" y="224"/>
                    </a:lnTo>
                    <a:lnTo>
                      <a:pt x="72" y="220"/>
                    </a:lnTo>
                    <a:lnTo>
                      <a:pt x="68" y="216"/>
                    </a:lnTo>
                    <a:lnTo>
                      <a:pt x="68" y="212"/>
                    </a:lnTo>
                    <a:lnTo>
                      <a:pt x="68" y="208"/>
                    </a:lnTo>
                    <a:lnTo>
                      <a:pt x="64" y="208"/>
                    </a:lnTo>
                    <a:lnTo>
                      <a:pt x="64" y="204"/>
                    </a:lnTo>
                    <a:lnTo>
                      <a:pt x="60" y="204"/>
                    </a:lnTo>
                    <a:lnTo>
                      <a:pt x="60" y="200"/>
                    </a:lnTo>
                    <a:lnTo>
                      <a:pt x="60" y="198"/>
                    </a:lnTo>
                    <a:lnTo>
                      <a:pt x="60" y="194"/>
                    </a:lnTo>
                    <a:lnTo>
                      <a:pt x="56" y="194"/>
                    </a:lnTo>
                    <a:lnTo>
                      <a:pt x="54" y="190"/>
                    </a:lnTo>
                    <a:lnTo>
                      <a:pt x="54" y="186"/>
                    </a:lnTo>
                    <a:lnTo>
                      <a:pt x="54" y="182"/>
                    </a:lnTo>
                    <a:lnTo>
                      <a:pt x="50" y="178"/>
                    </a:lnTo>
                    <a:lnTo>
                      <a:pt x="50" y="174"/>
                    </a:lnTo>
                    <a:lnTo>
                      <a:pt x="46" y="172"/>
                    </a:lnTo>
                    <a:lnTo>
                      <a:pt x="46" y="168"/>
                    </a:lnTo>
                    <a:lnTo>
                      <a:pt x="46" y="164"/>
                    </a:lnTo>
                    <a:lnTo>
                      <a:pt x="42" y="160"/>
                    </a:lnTo>
                    <a:lnTo>
                      <a:pt x="42" y="156"/>
                    </a:lnTo>
                    <a:lnTo>
                      <a:pt x="42" y="152"/>
                    </a:lnTo>
                    <a:lnTo>
                      <a:pt x="38" y="152"/>
                    </a:lnTo>
                    <a:lnTo>
                      <a:pt x="38" y="148"/>
                    </a:lnTo>
                    <a:lnTo>
                      <a:pt x="38" y="144"/>
                    </a:lnTo>
                    <a:lnTo>
                      <a:pt x="34" y="142"/>
                    </a:lnTo>
                    <a:lnTo>
                      <a:pt x="38" y="142"/>
                    </a:lnTo>
                    <a:lnTo>
                      <a:pt x="34" y="138"/>
                    </a:lnTo>
                    <a:lnTo>
                      <a:pt x="34" y="134"/>
                    </a:lnTo>
                    <a:lnTo>
                      <a:pt x="30" y="134"/>
                    </a:lnTo>
                    <a:lnTo>
                      <a:pt x="30" y="130"/>
                    </a:lnTo>
                    <a:lnTo>
                      <a:pt x="26" y="130"/>
                    </a:lnTo>
                    <a:lnTo>
                      <a:pt x="26" y="126"/>
                    </a:lnTo>
                    <a:lnTo>
                      <a:pt x="26" y="122"/>
                    </a:lnTo>
                    <a:lnTo>
                      <a:pt x="26" y="118"/>
                    </a:lnTo>
                    <a:lnTo>
                      <a:pt x="24" y="118"/>
                    </a:lnTo>
                    <a:lnTo>
                      <a:pt x="24" y="114"/>
                    </a:lnTo>
                    <a:lnTo>
                      <a:pt x="20" y="114"/>
                    </a:lnTo>
                    <a:lnTo>
                      <a:pt x="20" y="112"/>
                    </a:lnTo>
                    <a:lnTo>
                      <a:pt x="16" y="112"/>
                    </a:lnTo>
                    <a:lnTo>
                      <a:pt x="16" y="108"/>
                    </a:lnTo>
                    <a:lnTo>
                      <a:pt x="12" y="108"/>
                    </a:lnTo>
                    <a:lnTo>
                      <a:pt x="12" y="104"/>
                    </a:lnTo>
                    <a:lnTo>
                      <a:pt x="8" y="104"/>
                    </a:lnTo>
                    <a:lnTo>
                      <a:pt x="4" y="104"/>
                    </a:lnTo>
                    <a:lnTo>
                      <a:pt x="4" y="100"/>
                    </a:lnTo>
                    <a:lnTo>
                      <a:pt x="4" y="96"/>
                    </a:lnTo>
                    <a:lnTo>
                      <a:pt x="8" y="96"/>
                    </a:lnTo>
                    <a:lnTo>
                      <a:pt x="8" y="92"/>
                    </a:lnTo>
                    <a:lnTo>
                      <a:pt x="8" y="88"/>
                    </a:lnTo>
                    <a:lnTo>
                      <a:pt x="4" y="88"/>
                    </a:lnTo>
                    <a:lnTo>
                      <a:pt x="4" y="86"/>
                    </a:lnTo>
                    <a:lnTo>
                      <a:pt x="4" y="82"/>
                    </a:lnTo>
                    <a:lnTo>
                      <a:pt x="0" y="78"/>
                    </a:lnTo>
                    <a:lnTo>
                      <a:pt x="0" y="74"/>
                    </a:lnTo>
                    <a:lnTo>
                      <a:pt x="4" y="74"/>
                    </a:lnTo>
                    <a:lnTo>
                      <a:pt x="4" y="70"/>
                    </a:lnTo>
                    <a:lnTo>
                      <a:pt x="4" y="66"/>
                    </a:lnTo>
                    <a:lnTo>
                      <a:pt x="8" y="66"/>
                    </a:lnTo>
                    <a:lnTo>
                      <a:pt x="8" y="62"/>
                    </a:lnTo>
                    <a:lnTo>
                      <a:pt x="12" y="58"/>
                    </a:lnTo>
                    <a:lnTo>
                      <a:pt x="16" y="58"/>
                    </a:lnTo>
                    <a:lnTo>
                      <a:pt x="16" y="56"/>
                    </a:lnTo>
                    <a:lnTo>
                      <a:pt x="20" y="58"/>
                    </a:lnTo>
                    <a:lnTo>
                      <a:pt x="20" y="62"/>
                    </a:lnTo>
                    <a:lnTo>
                      <a:pt x="16" y="66"/>
                    </a:lnTo>
                    <a:lnTo>
                      <a:pt x="16" y="70"/>
                    </a:lnTo>
                    <a:lnTo>
                      <a:pt x="16" y="74"/>
                    </a:lnTo>
                    <a:lnTo>
                      <a:pt x="20" y="74"/>
                    </a:lnTo>
                    <a:lnTo>
                      <a:pt x="20" y="70"/>
                    </a:lnTo>
                    <a:lnTo>
                      <a:pt x="20" y="74"/>
                    </a:lnTo>
                    <a:lnTo>
                      <a:pt x="24" y="74"/>
                    </a:lnTo>
                    <a:lnTo>
                      <a:pt x="26" y="74"/>
                    </a:lnTo>
                    <a:lnTo>
                      <a:pt x="26" y="78"/>
                    </a:lnTo>
                    <a:lnTo>
                      <a:pt x="30" y="78"/>
                    </a:lnTo>
                    <a:lnTo>
                      <a:pt x="30" y="82"/>
                    </a:lnTo>
                    <a:lnTo>
                      <a:pt x="34" y="82"/>
                    </a:lnTo>
                    <a:lnTo>
                      <a:pt x="38" y="78"/>
                    </a:lnTo>
                    <a:lnTo>
                      <a:pt x="38" y="74"/>
                    </a:lnTo>
                    <a:lnTo>
                      <a:pt x="42" y="74"/>
                    </a:lnTo>
                    <a:lnTo>
                      <a:pt x="38" y="74"/>
                    </a:lnTo>
                    <a:lnTo>
                      <a:pt x="38" y="70"/>
                    </a:lnTo>
                    <a:lnTo>
                      <a:pt x="42" y="70"/>
                    </a:lnTo>
                    <a:lnTo>
                      <a:pt x="42" y="66"/>
                    </a:lnTo>
                    <a:lnTo>
                      <a:pt x="42" y="62"/>
                    </a:lnTo>
                    <a:lnTo>
                      <a:pt x="46" y="62"/>
                    </a:lnTo>
                    <a:lnTo>
                      <a:pt x="46" y="58"/>
                    </a:lnTo>
                    <a:lnTo>
                      <a:pt x="46" y="56"/>
                    </a:lnTo>
                    <a:lnTo>
                      <a:pt x="46" y="58"/>
                    </a:lnTo>
                    <a:lnTo>
                      <a:pt x="46" y="56"/>
                    </a:lnTo>
                    <a:lnTo>
                      <a:pt x="50" y="56"/>
                    </a:lnTo>
                    <a:lnTo>
                      <a:pt x="50" y="52"/>
                    </a:lnTo>
                    <a:lnTo>
                      <a:pt x="50" y="48"/>
                    </a:lnTo>
                    <a:lnTo>
                      <a:pt x="54" y="48"/>
                    </a:lnTo>
                    <a:lnTo>
                      <a:pt x="56" y="48"/>
                    </a:lnTo>
                    <a:lnTo>
                      <a:pt x="60" y="44"/>
                    </a:lnTo>
                    <a:lnTo>
                      <a:pt x="64" y="44"/>
                    </a:lnTo>
                    <a:lnTo>
                      <a:pt x="68" y="42"/>
                    </a:lnTo>
                    <a:lnTo>
                      <a:pt x="72" y="38"/>
                    </a:lnTo>
                    <a:lnTo>
                      <a:pt x="76" y="34"/>
                    </a:lnTo>
                    <a:lnTo>
                      <a:pt x="80" y="34"/>
                    </a:lnTo>
                    <a:lnTo>
                      <a:pt x="80" y="30"/>
                    </a:lnTo>
                    <a:lnTo>
                      <a:pt x="82" y="26"/>
                    </a:lnTo>
                    <a:lnTo>
                      <a:pt x="82" y="22"/>
                    </a:lnTo>
                    <a:lnTo>
                      <a:pt x="86" y="18"/>
                    </a:lnTo>
                    <a:lnTo>
                      <a:pt x="86" y="16"/>
                    </a:lnTo>
                    <a:lnTo>
                      <a:pt x="90" y="16"/>
                    </a:lnTo>
                    <a:lnTo>
                      <a:pt x="86" y="12"/>
                    </a:lnTo>
                    <a:lnTo>
                      <a:pt x="86" y="8"/>
                    </a:lnTo>
                    <a:lnTo>
                      <a:pt x="86" y="4"/>
                    </a:lnTo>
                    <a:lnTo>
                      <a:pt x="82" y="0"/>
                    </a:lnTo>
                    <a:lnTo>
                      <a:pt x="86" y="0"/>
                    </a:lnTo>
                    <a:lnTo>
                      <a:pt x="90" y="0"/>
                    </a:lnTo>
                    <a:lnTo>
                      <a:pt x="94" y="0"/>
                    </a:lnTo>
                    <a:lnTo>
                      <a:pt x="94" y="4"/>
                    </a:lnTo>
                    <a:lnTo>
                      <a:pt x="94" y="0"/>
                    </a:lnTo>
                    <a:lnTo>
                      <a:pt x="94" y="4"/>
                    </a:lnTo>
                    <a:lnTo>
                      <a:pt x="98" y="4"/>
                    </a:lnTo>
                    <a:lnTo>
                      <a:pt x="102" y="8"/>
                    </a:lnTo>
                    <a:lnTo>
                      <a:pt x="102" y="12"/>
                    </a:lnTo>
                    <a:lnTo>
                      <a:pt x="102" y="16"/>
                    </a:lnTo>
                    <a:lnTo>
                      <a:pt x="106" y="16"/>
                    </a:lnTo>
                    <a:lnTo>
                      <a:pt x="110" y="18"/>
                    </a:lnTo>
                    <a:lnTo>
                      <a:pt x="112" y="22"/>
                    </a:lnTo>
                    <a:lnTo>
                      <a:pt x="112" y="26"/>
                    </a:lnTo>
                    <a:lnTo>
                      <a:pt x="112" y="30"/>
                    </a:lnTo>
                    <a:lnTo>
                      <a:pt x="116" y="30"/>
                    </a:lnTo>
                    <a:lnTo>
                      <a:pt x="120" y="30"/>
                    </a:lnTo>
                    <a:lnTo>
                      <a:pt x="120" y="34"/>
                    </a:lnTo>
                    <a:lnTo>
                      <a:pt x="120" y="38"/>
                    </a:lnTo>
                    <a:lnTo>
                      <a:pt x="116" y="38"/>
                    </a:lnTo>
                    <a:lnTo>
                      <a:pt x="120" y="38"/>
                    </a:lnTo>
                    <a:lnTo>
                      <a:pt x="120" y="42"/>
                    </a:lnTo>
                    <a:lnTo>
                      <a:pt x="120" y="38"/>
                    </a:lnTo>
                    <a:lnTo>
                      <a:pt x="120" y="42"/>
                    </a:lnTo>
                    <a:lnTo>
                      <a:pt x="124" y="42"/>
                    </a:lnTo>
                    <a:lnTo>
                      <a:pt x="128" y="42"/>
                    </a:lnTo>
                    <a:lnTo>
                      <a:pt x="132" y="42"/>
                    </a:lnTo>
                    <a:lnTo>
                      <a:pt x="136" y="42"/>
                    </a:lnTo>
                    <a:lnTo>
                      <a:pt x="136" y="38"/>
                    </a:lnTo>
                    <a:lnTo>
                      <a:pt x="140" y="34"/>
                    </a:lnTo>
                    <a:lnTo>
                      <a:pt x="140" y="38"/>
                    </a:lnTo>
                    <a:lnTo>
                      <a:pt x="142" y="38"/>
                    </a:lnTo>
                    <a:lnTo>
                      <a:pt x="146" y="38"/>
                    </a:lnTo>
                    <a:lnTo>
                      <a:pt x="150" y="38"/>
                    </a:lnTo>
                    <a:lnTo>
                      <a:pt x="154" y="38"/>
                    </a:lnTo>
                    <a:lnTo>
                      <a:pt x="154" y="42"/>
                    </a:lnTo>
                    <a:lnTo>
                      <a:pt x="158" y="42"/>
                    </a:lnTo>
                    <a:lnTo>
                      <a:pt x="162" y="42"/>
                    </a:lnTo>
                    <a:lnTo>
                      <a:pt x="162" y="44"/>
                    </a:lnTo>
                    <a:lnTo>
                      <a:pt x="158" y="56"/>
                    </a:lnTo>
                    <a:lnTo>
                      <a:pt x="154" y="58"/>
                    </a:lnTo>
                    <a:lnTo>
                      <a:pt x="154" y="62"/>
                    </a:lnTo>
                    <a:lnTo>
                      <a:pt x="158" y="62"/>
                    </a:lnTo>
                    <a:lnTo>
                      <a:pt x="162" y="66"/>
                    </a:lnTo>
                    <a:lnTo>
                      <a:pt x="162" y="70"/>
                    </a:lnTo>
                    <a:lnTo>
                      <a:pt x="166" y="70"/>
                    </a:lnTo>
                    <a:lnTo>
                      <a:pt x="162" y="70"/>
                    </a:lnTo>
                    <a:lnTo>
                      <a:pt x="158" y="70"/>
                    </a:lnTo>
                    <a:lnTo>
                      <a:pt x="158" y="66"/>
                    </a:lnTo>
                    <a:lnTo>
                      <a:pt x="158" y="70"/>
                    </a:lnTo>
                    <a:lnTo>
                      <a:pt x="154" y="70"/>
                    </a:lnTo>
                    <a:lnTo>
                      <a:pt x="150" y="70"/>
                    </a:lnTo>
                    <a:lnTo>
                      <a:pt x="150" y="74"/>
                    </a:lnTo>
                    <a:lnTo>
                      <a:pt x="146" y="74"/>
                    </a:lnTo>
                    <a:lnTo>
                      <a:pt x="146" y="70"/>
                    </a:lnTo>
                    <a:lnTo>
                      <a:pt x="142" y="74"/>
                    </a:lnTo>
                    <a:lnTo>
                      <a:pt x="140" y="74"/>
                    </a:lnTo>
                    <a:lnTo>
                      <a:pt x="136" y="74"/>
                    </a:lnTo>
                    <a:lnTo>
                      <a:pt x="136" y="78"/>
                    </a:lnTo>
                    <a:lnTo>
                      <a:pt x="132" y="78"/>
                    </a:lnTo>
                    <a:lnTo>
                      <a:pt x="128" y="78"/>
                    </a:lnTo>
                    <a:lnTo>
                      <a:pt x="128" y="82"/>
                    </a:lnTo>
                    <a:lnTo>
                      <a:pt x="124" y="86"/>
                    </a:lnTo>
                    <a:lnTo>
                      <a:pt x="120" y="86"/>
                    </a:lnTo>
                    <a:lnTo>
                      <a:pt x="120" y="88"/>
                    </a:lnTo>
                    <a:lnTo>
                      <a:pt x="120" y="92"/>
                    </a:lnTo>
                    <a:lnTo>
                      <a:pt x="120" y="96"/>
                    </a:lnTo>
                    <a:lnTo>
                      <a:pt x="116" y="96"/>
                    </a:lnTo>
                    <a:lnTo>
                      <a:pt x="116" y="100"/>
                    </a:lnTo>
                    <a:lnTo>
                      <a:pt x="116" y="104"/>
                    </a:lnTo>
                    <a:lnTo>
                      <a:pt x="120" y="108"/>
                    </a:lnTo>
                    <a:lnTo>
                      <a:pt x="116" y="108"/>
                    </a:lnTo>
                    <a:lnTo>
                      <a:pt x="116" y="112"/>
                    </a:lnTo>
                    <a:lnTo>
                      <a:pt x="112" y="112"/>
                    </a:lnTo>
                    <a:lnTo>
                      <a:pt x="110" y="114"/>
                    </a:lnTo>
                    <a:lnTo>
                      <a:pt x="110" y="118"/>
                    </a:lnTo>
                    <a:lnTo>
                      <a:pt x="110" y="122"/>
                    </a:lnTo>
                    <a:lnTo>
                      <a:pt x="106" y="122"/>
                    </a:lnTo>
                    <a:lnTo>
                      <a:pt x="106" y="126"/>
                    </a:lnTo>
                    <a:lnTo>
                      <a:pt x="110" y="130"/>
                    </a:lnTo>
                    <a:lnTo>
                      <a:pt x="110" y="134"/>
                    </a:lnTo>
                    <a:lnTo>
                      <a:pt x="112" y="134"/>
                    </a:lnTo>
                    <a:lnTo>
                      <a:pt x="112" y="138"/>
                    </a:lnTo>
                    <a:lnTo>
                      <a:pt x="112" y="142"/>
                    </a:lnTo>
                    <a:lnTo>
                      <a:pt x="116" y="144"/>
                    </a:lnTo>
                    <a:lnTo>
                      <a:pt x="116" y="148"/>
                    </a:lnTo>
                    <a:lnTo>
                      <a:pt x="120" y="148"/>
                    </a:lnTo>
                    <a:lnTo>
                      <a:pt x="120" y="152"/>
                    </a:lnTo>
                    <a:lnTo>
                      <a:pt x="120" y="156"/>
                    </a:lnTo>
                    <a:lnTo>
                      <a:pt x="116" y="156"/>
                    </a:lnTo>
                    <a:lnTo>
                      <a:pt x="116" y="160"/>
                    </a:lnTo>
                    <a:lnTo>
                      <a:pt x="120" y="160"/>
                    </a:lnTo>
                    <a:lnTo>
                      <a:pt x="124" y="160"/>
                    </a:lnTo>
                    <a:lnTo>
                      <a:pt x="128" y="160"/>
                    </a:lnTo>
                    <a:lnTo>
                      <a:pt x="132" y="160"/>
                    </a:lnTo>
                    <a:lnTo>
                      <a:pt x="132" y="164"/>
                    </a:lnTo>
                    <a:lnTo>
                      <a:pt x="132" y="168"/>
                    </a:lnTo>
                    <a:lnTo>
                      <a:pt x="136" y="168"/>
                    </a:lnTo>
                    <a:lnTo>
                      <a:pt x="140" y="168"/>
                    </a:lnTo>
                    <a:lnTo>
                      <a:pt x="142" y="168"/>
                    </a:lnTo>
                    <a:lnTo>
                      <a:pt x="146" y="168"/>
                    </a:lnTo>
                    <a:lnTo>
                      <a:pt x="150" y="168"/>
                    </a:lnTo>
                    <a:lnTo>
                      <a:pt x="150" y="164"/>
                    </a:lnTo>
                    <a:lnTo>
                      <a:pt x="154" y="160"/>
                    </a:lnTo>
                    <a:lnTo>
                      <a:pt x="154" y="164"/>
                    </a:lnTo>
                    <a:lnTo>
                      <a:pt x="154" y="168"/>
                    </a:lnTo>
                    <a:lnTo>
                      <a:pt x="154" y="172"/>
                    </a:lnTo>
                    <a:lnTo>
                      <a:pt x="154" y="174"/>
                    </a:lnTo>
                    <a:lnTo>
                      <a:pt x="154" y="178"/>
                    </a:lnTo>
                    <a:lnTo>
                      <a:pt x="154" y="182"/>
                    </a:lnTo>
                    <a:lnTo>
                      <a:pt x="154" y="186"/>
                    </a:lnTo>
                    <a:lnTo>
                      <a:pt x="158" y="186"/>
                    </a:lnTo>
                    <a:lnTo>
                      <a:pt x="162" y="186"/>
                    </a:lnTo>
                    <a:lnTo>
                      <a:pt x="166" y="186"/>
                    </a:lnTo>
                    <a:lnTo>
                      <a:pt x="168" y="186"/>
                    </a:lnTo>
                    <a:lnTo>
                      <a:pt x="172" y="190"/>
                    </a:lnTo>
                    <a:lnTo>
                      <a:pt x="172" y="194"/>
                    </a:lnTo>
                    <a:lnTo>
                      <a:pt x="172" y="198"/>
                    </a:lnTo>
                    <a:lnTo>
                      <a:pt x="176" y="200"/>
                    </a:lnTo>
                    <a:lnTo>
                      <a:pt x="176" y="204"/>
                    </a:lnTo>
                    <a:lnTo>
                      <a:pt x="180" y="204"/>
                    </a:lnTo>
                    <a:lnTo>
                      <a:pt x="180" y="208"/>
                    </a:lnTo>
                    <a:lnTo>
                      <a:pt x="180" y="212"/>
                    </a:lnTo>
                    <a:lnTo>
                      <a:pt x="180" y="216"/>
                    </a:lnTo>
                    <a:lnTo>
                      <a:pt x="176" y="216"/>
                    </a:lnTo>
                    <a:lnTo>
                      <a:pt x="176" y="220"/>
                    </a:lnTo>
                    <a:lnTo>
                      <a:pt x="176" y="224"/>
                    </a:lnTo>
                    <a:lnTo>
                      <a:pt x="176" y="228"/>
                    </a:lnTo>
                    <a:lnTo>
                      <a:pt x="176" y="230"/>
                    </a:lnTo>
                    <a:lnTo>
                      <a:pt x="176" y="234"/>
                    </a:lnTo>
                    <a:lnTo>
                      <a:pt x="176" y="238"/>
                    </a:lnTo>
                    <a:lnTo>
                      <a:pt x="180" y="238"/>
                    </a:lnTo>
                    <a:lnTo>
                      <a:pt x="180" y="242"/>
                    </a:lnTo>
                    <a:lnTo>
                      <a:pt x="176" y="242"/>
                    </a:lnTo>
                    <a:lnTo>
                      <a:pt x="176" y="246"/>
                    </a:lnTo>
                    <a:lnTo>
                      <a:pt x="172" y="250"/>
                    </a:lnTo>
                    <a:lnTo>
                      <a:pt x="172" y="254"/>
                    </a:lnTo>
                    <a:lnTo>
                      <a:pt x="172" y="256"/>
                    </a:lnTo>
                    <a:lnTo>
                      <a:pt x="176" y="256"/>
                    </a:lnTo>
                    <a:lnTo>
                      <a:pt x="176" y="260"/>
                    </a:lnTo>
                    <a:lnTo>
                      <a:pt x="172" y="260"/>
                    </a:lnTo>
                    <a:lnTo>
                      <a:pt x="172" y="264"/>
                    </a:lnTo>
                    <a:lnTo>
                      <a:pt x="172" y="268"/>
                    </a:lnTo>
                    <a:lnTo>
                      <a:pt x="172" y="276"/>
                    </a:lnTo>
                    <a:lnTo>
                      <a:pt x="176" y="276"/>
                    </a:lnTo>
                    <a:lnTo>
                      <a:pt x="180" y="280"/>
                    </a:lnTo>
                    <a:lnTo>
                      <a:pt x="176" y="280"/>
                    </a:lnTo>
                    <a:lnTo>
                      <a:pt x="176" y="284"/>
                    </a:lnTo>
                    <a:lnTo>
                      <a:pt x="176" y="286"/>
                    </a:lnTo>
                    <a:lnTo>
                      <a:pt x="172" y="286"/>
                    </a:lnTo>
                    <a:lnTo>
                      <a:pt x="172" y="290"/>
                    </a:lnTo>
                    <a:lnTo>
                      <a:pt x="168" y="290"/>
                    </a:lnTo>
                    <a:lnTo>
                      <a:pt x="168" y="294"/>
                    </a:lnTo>
                    <a:lnTo>
                      <a:pt x="168" y="298"/>
                    </a:lnTo>
                    <a:lnTo>
                      <a:pt x="168" y="298"/>
                    </a:lnTo>
                    <a:lnTo>
                      <a:pt x="168" y="29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0" name="Freeform 187">
                <a:extLst>
                  <a:ext uri="{FF2B5EF4-FFF2-40B4-BE49-F238E27FC236}">
                    <a16:creationId xmlns:a16="http://schemas.microsoft.com/office/drawing/2014/main" id="{F5A21C9D-A9D3-4638-96ED-95B55DFE6822}"/>
                  </a:ext>
                </a:extLst>
              </p:cNvPr>
              <p:cNvSpPr>
                <a:spLocks/>
              </p:cNvSpPr>
              <p:nvPr/>
            </p:nvSpPr>
            <p:spPr bwMode="auto">
              <a:xfrm>
                <a:off x="2925910" y="9848133"/>
                <a:ext cx="97585" cy="121981"/>
              </a:xfrm>
              <a:custGeom>
                <a:avLst/>
                <a:gdLst>
                  <a:gd name="T0" fmla="*/ 42 w 56"/>
                  <a:gd name="T1" fmla="*/ 4 h 70"/>
                  <a:gd name="T2" fmla="*/ 42 w 56"/>
                  <a:gd name="T3" fmla="*/ 4 h 70"/>
                  <a:gd name="T4" fmla="*/ 42 w 56"/>
                  <a:gd name="T5" fmla="*/ 0 h 70"/>
                  <a:gd name="T6" fmla="*/ 46 w 56"/>
                  <a:gd name="T7" fmla="*/ 0 h 70"/>
                  <a:gd name="T8" fmla="*/ 52 w 56"/>
                  <a:gd name="T9" fmla="*/ 4 h 70"/>
                  <a:gd name="T10" fmla="*/ 56 w 56"/>
                  <a:gd name="T11" fmla="*/ 4 h 70"/>
                  <a:gd name="T12" fmla="*/ 56 w 56"/>
                  <a:gd name="T13" fmla="*/ 6 h 70"/>
                  <a:gd name="T14" fmla="*/ 52 w 56"/>
                  <a:gd name="T15" fmla="*/ 10 h 70"/>
                  <a:gd name="T16" fmla="*/ 52 w 56"/>
                  <a:gd name="T17" fmla="*/ 10 h 70"/>
                  <a:gd name="T18" fmla="*/ 52 w 56"/>
                  <a:gd name="T19" fmla="*/ 14 h 70"/>
                  <a:gd name="T20" fmla="*/ 48 w 56"/>
                  <a:gd name="T21" fmla="*/ 22 h 70"/>
                  <a:gd name="T22" fmla="*/ 48 w 56"/>
                  <a:gd name="T23" fmla="*/ 26 h 70"/>
                  <a:gd name="T24" fmla="*/ 48 w 56"/>
                  <a:gd name="T25" fmla="*/ 26 h 70"/>
                  <a:gd name="T26" fmla="*/ 52 w 56"/>
                  <a:gd name="T27" fmla="*/ 34 h 70"/>
                  <a:gd name="T28" fmla="*/ 56 w 56"/>
                  <a:gd name="T29" fmla="*/ 40 h 70"/>
                  <a:gd name="T30" fmla="*/ 56 w 56"/>
                  <a:gd name="T31" fmla="*/ 44 h 70"/>
                  <a:gd name="T32" fmla="*/ 52 w 56"/>
                  <a:gd name="T33" fmla="*/ 48 h 70"/>
                  <a:gd name="T34" fmla="*/ 52 w 56"/>
                  <a:gd name="T35" fmla="*/ 56 h 70"/>
                  <a:gd name="T36" fmla="*/ 52 w 56"/>
                  <a:gd name="T37" fmla="*/ 56 h 70"/>
                  <a:gd name="T38" fmla="*/ 48 w 56"/>
                  <a:gd name="T39" fmla="*/ 60 h 70"/>
                  <a:gd name="T40" fmla="*/ 46 w 56"/>
                  <a:gd name="T41" fmla="*/ 64 h 70"/>
                  <a:gd name="T42" fmla="*/ 46 w 56"/>
                  <a:gd name="T43" fmla="*/ 60 h 70"/>
                  <a:gd name="T44" fmla="*/ 46 w 56"/>
                  <a:gd name="T45" fmla="*/ 60 h 70"/>
                  <a:gd name="T46" fmla="*/ 34 w 56"/>
                  <a:gd name="T47" fmla="*/ 60 h 70"/>
                  <a:gd name="T48" fmla="*/ 30 w 56"/>
                  <a:gd name="T49" fmla="*/ 60 h 70"/>
                  <a:gd name="T50" fmla="*/ 26 w 56"/>
                  <a:gd name="T51" fmla="*/ 60 h 70"/>
                  <a:gd name="T52" fmla="*/ 30 w 56"/>
                  <a:gd name="T53" fmla="*/ 66 h 70"/>
                  <a:gd name="T54" fmla="*/ 30 w 56"/>
                  <a:gd name="T55" fmla="*/ 70 h 70"/>
                  <a:gd name="T56" fmla="*/ 26 w 56"/>
                  <a:gd name="T57" fmla="*/ 70 h 70"/>
                  <a:gd name="T58" fmla="*/ 22 w 56"/>
                  <a:gd name="T59" fmla="*/ 70 h 70"/>
                  <a:gd name="T60" fmla="*/ 18 w 56"/>
                  <a:gd name="T61" fmla="*/ 66 h 70"/>
                  <a:gd name="T62" fmla="*/ 14 w 56"/>
                  <a:gd name="T63" fmla="*/ 60 h 70"/>
                  <a:gd name="T64" fmla="*/ 12 w 56"/>
                  <a:gd name="T65" fmla="*/ 52 h 70"/>
                  <a:gd name="T66" fmla="*/ 12 w 56"/>
                  <a:gd name="T67" fmla="*/ 48 h 70"/>
                  <a:gd name="T68" fmla="*/ 12 w 56"/>
                  <a:gd name="T69" fmla="*/ 44 h 70"/>
                  <a:gd name="T70" fmla="*/ 4 w 56"/>
                  <a:gd name="T71" fmla="*/ 44 h 70"/>
                  <a:gd name="T72" fmla="*/ 4 w 56"/>
                  <a:gd name="T73" fmla="*/ 40 h 70"/>
                  <a:gd name="T74" fmla="*/ 4 w 56"/>
                  <a:gd name="T75" fmla="*/ 40 h 70"/>
                  <a:gd name="T76" fmla="*/ 0 w 56"/>
                  <a:gd name="T77" fmla="*/ 36 h 70"/>
                  <a:gd name="T78" fmla="*/ 0 w 56"/>
                  <a:gd name="T79" fmla="*/ 36 h 70"/>
                  <a:gd name="T80" fmla="*/ 0 w 56"/>
                  <a:gd name="T81" fmla="*/ 30 h 70"/>
                  <a:gd name="T82" fmla="*/ 0 w 56"/>
                  <a:gd name="T83" fmla="*/ 30 h 70"/>
                  <a:gd name="T84" fmla="*/ 0 w 56"/>
                  <a:gd name="T85" fmla="*/ 22 h 70"/>
                  <a:gd name="T86" fmla="*/ 0 w 56"/>
                  <a:gd name="T87" fmla="*/ 22 h 70"/>
                  <a:gd name="T88" fmla="*/ 4 w 56"/>
                  <a:gd name="T89" fmla="*/ 18 h 70"/>
                  <a:gd name="T90" fmla="*/ 8 w 56"/>
                  <a:gd name="T91" fmla="*/ 18 h 70"/>
                  <a:gd name="T92" fmla="*/ 12 w 56"/>
                  <a:gd name="T93" fmla="*/ 14 h 70"/>
                  <a:gd name="T94" fmla="*/ 12 w 56"/>
                  <a:gd name="T95" fmla="*/ 14 h 70"/>
                  <a:gd name="T96" fmla="*/ 8 w 56"/>
                  <a:gd name="T97" fmla="*/ 10 h 70"/>
                  <a:gd name="T98" fmla="*/ 12 w 56"/>
                  <a:gd name="T99" fmla="*/ 6 h 70"/>
                  <a:gd name="T100" fmla="*/ 12 w 56"/>
                  <a:gd name="T101" fmla="*/ 4 h 70"/>
                  <a:gd name="T102" fmla="*/ 18 w 56"/>
                  <a:gd name="T103" fmla="*/ 0 h 70"/>
                  <a:gd name="T104" fmla="*/ 26 w 56"/>
                  <a:gd name="T105" fmla="*/ 0 h 70"/>
                  <a:gd name="T106" fmla="*/ 30 w 56"/>
                  <a:gd name="T107" fmla="*/ 4 h 70"/>
                  <a:gd name="T108" fmla="*/ 30 w 56"/>
                  <a:gd name="T109" fmla="*/ 4 h 70"/>
                  <a:gd name="T110" fmla="*/ 30 w 56"/>
                  <a:gd name="T111" fmla="*/ 0 h 70"/>
                  <a:gd name="T112" fmla="*/ 38 w 56"/>
                  <a:gd name="T113" fmla="*/ 0 h 70"/>
                  <a:gd name="T114" fmla="*/ 38 w 56"/>
                  <a:gd name="T115" fmla="*/ 0 h 70"/>
                  <a:gd name="T116" fmla="*/ 42 w 56"/>
                  <a:gd name="T117"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70">
                    <a:moveTo>
                      <a:pt x="42" y="4"/>
                    </a:moveTo>
                    <a:lnTo>
                      <a:pt x="42" y="4"/>
                    </a:lnTo>
                    <a:lnTo>
                      <a:pt x="42" y="4"/>
                    </a:lnTo>
                    <a:lnTo>
                      <a:pt x="42" y="4"/>
                    </a:lnTo>
                    <a:lnTo>
                      <a:pt x="46" y="4"/>
                    </a:lnTo>
                    <a:lnTo>
                      <a:pt x="46" y="4"/>
                    </a:lnTo>
                    <a:lnTo>
                      <a:pt x="42" y="4"/>
                    </a:lnTo>
                    <a:lnTo>
                      <a:pt x="42" y="4"/>
                    </a:lnTo>
                    <a:lnTo>
                      <a:pt x="42" y="0"/>
                    </a:lnTo>
                    <a:lnTo>
                      <a:pt x="42" y="0"/>
                    </a:lnTo>
                    <a:lnTo>
                      <a:pt x="42" y="0"/>
                    </a:lnTo>
                    <a:lnTo>
                      <a:pt x="42" y="0"/>
                    </a:lnTo>
                    <a:lnTo>
                      <a:pt x="42" y="0"/>
                    </a:lnTo>
                    <a:lnTo>
                      <a:pt x="46" y="0"/>
                    </a:lnTo>
                    <a:lnTo>
                      <a:pt x="46" y="0"/>
                    </a:lnTo>
                    <a:lnTo>
                      <a:pt x="46" y="0"/>
                    </a:lnTo>
                    <a:lnTo>
                      <a:pt x="48" y="0"/>
                    </a:lnTo>
                    <a:lnTo>
                      <a:pt x="52" y="0"/>
                    </a:lnTo>
                    <a:lnTo>
                      <a:pt x="52" y="0"/>
                    </a:lnTo>
                    <a:lnTo>
                      <a:pt x="52" y="4"/>
                    </a:lnTo>
                    <a:lnTo>
                      <a:pt x="52" y="4"/>
                    </a:lnTo>
                    <a:lnTo>
                      <a:pt x="56" y="4"/>
                    </a:lnTo>
                    <a:lnTo>
                      <a:pt x="56" y="4"/>
                    </a:lnTo>
                    <a:lnTo>
                      <a:pt x="56" y="4"/>
                    </a:lnTo>
                    <a:lnTo>
                      <a:pt x="56" y="6"/>
                    </a:lnTo>
                    <a:lnTo>
                      <a:pt x="56" y="6"/>
                    </a:lnTo>
                    <a:lnTo>
                      <a:pt x="56" y="6"/>
                    </a:lnTo>
                    <a:lnTo>
                      <a:pt x="56" y="6"/>
                    </a:lnTo>
                    <a:lnTo>
                      <a:pt x="56" y="6"/>
                    </a:lnTo>
                    <a:lnTo>
                      <a:pt x="56" y="10"/>
                    </a:lnTo>
                    <a:lnTo>
                      <a:pt x="56" y="10"/>
                    </a:lnTo>
                    <a:lnTo>
                      <a:pt x="52" y="10"/>
                    </a:lnTo>
                    <a:lnTo>
                      <a:pt x="52" y="10"/>
                    </a:lnTo>
                    <a:lnTo>
                      <a:pt x="52" y="10"/>
                    </a:lnTo>
                    <a:lnTo>
                      <a:pt x="52" y="10"/>
                    </a:lnTo>
                    <a:lnTo>
                      <a:pt x="52" y="10"/>
                    </a:lnTo>
                    <a:lnTo>
                      <a:pt x="52" y="14"/>
                    </a:lnTo>
                    <a:lnTo>
                      <a:pt x="52" y="14"/>
                    </a:lnTo>
                    <a:lnTo>
                      <a:pt x="52" y="14"/>
                    </a:lnTo>
                    <a:lnTo>
                      <a:pt x="52" y="14"/>
                    </a:lnTo>
                    <a:lnTo>
                      <a:pt x="48" y="14"/>
                    </a:lnTo>
                    <a:lnTo>
                      <a:pt x="48" y="18"/>
                    </a:lnTo>
                    <a:lnTo>
                      <a:pt x="48" y="18"/>
                    </a:lnTo>
                    <a:lnTo>
                      <a:pt x="48" y="22"/>
                    </a:lnTo>
                    <a:lnTo>
                      <a:pt x="48" y="22"/>
                    </a:lnTo>
                    <a:lnTo>
                      <a:pt x="48" y="22"/>
                    </a:lnTo>
                    <a:lnTo>
                      <a:pt x="48" y="22"/>
                    </a:lnTo>
                    <a:lnTo>
                      <a:pt x="48" y="26"/>
                    </a:lnTo>
                    <a:lnTo>
                      <a:pt x="48" y="26"/>
                    </a:lnTo>
                    <a:lnTo>
                      <a:pt x="48" y="26"/>
                    </a:lnTo>
                    <a:lnTo>
                      <a:pt x="48" y="26"/>
                    </a:lnTo>
                    <a:lnTo>
                      <a:pt x="48" y="26"/>
                    </a:lnTo>
                    <a:lnTo>
                      <a:pt x="52" y="30"/>
                    </a:lnTo>
                    <a:lnTo>
                      <a:pt x="52" y="30"/>
                    </a:lnTo>
                    <a:lnTo>
                      <a:pt x="52" y="34"/>
                    </a:lnTo>
                    <a:lnTo>
                      <a:pt x="52" y="34"/>
                    </a:lnTo>
                    <a:lnTo>
                      <a:pt x="52" y="36"/>
                    </a:lnTo>
                    <a:lnTo>
                      <a:pt x="56" y="36"/>
                    </a:lnTo>
                    <a:lnTo>
                      <a:pt x="56" y="36"/>
                    </a:lnTo>
                    <a:lnTo>
                      <a:pt x="56" y="40"/>
                    </a:lnTo>
                    <a:lnTo>
                      <a:pt x="56" y="40"/>
                    </a:lnTo>
                    <a:lnTo>
                      <a:pt x="56" y="44"/>
                    </a:lnTo>
                    <a:lnTo>
                      <a:pt x="56" y="44"/>
                    </a:lnTo>
                    <a:lnTo>
                      <a:pt x="56" y="44"/>
                    </a:lnTo>
                    <a:lnTo>
                      <a:pt x="56" y="44"/>
                    </a:lnTo>
                    <a:lnTo>
                      <a:pt x="52" y="48"/>
                    </a:lnTo>
                    <a:lnTo>
                      <a:pt x="52" y="48"/>
                    </a:lnTo>
                    <a:lnTo>
                      <a:pt x="52" y="48"/>
                    </a:lnTo>
                    <a:lnTo>
                      <a:pt x="52" y="48"/>
                    </a:lnTo>
                    <a:lnTo>
                      <a:pt x="52" y="52"/>
                    </a:lnTo>
                    <a:lnTo>
                      <a:pt x="52" y="52"/>
                    </a:lnTo>
                    <a:lnTo>
                      <a:pt x="52" y="56"/>
                    </a:lnTo>
                    <a:lnTo>
                      <a:pt x="52" y="56"/>
                    </a:lnTo>
                    <a:lnTo>
                      <a:pt x="52" y="56"/>
                    </a:lnTo>
                    <a:lnTo>
                      <a:pt x="52" y="56"/>
                    </a:lnTo>
                    <a:lnTo>
                      <a:pt x="52" y="56"/>
                    </a:lnTo>
                    <a:lnTo>
                      <a:pt x="52" y="60"/>
                    </a:lnTo>
                    <a:lnTo>
                      <a:pt x="52" y="60"/>
                    </a:lnTo>
                    <a:lnTo>
                      <a:pt x="52" y="60"/>
                    </a:lnTo>
                    <a:lnTo>
                      <a:pt x="48" y="60"/>
                    </a:lnTo>
                    <a:lnTo>
                      <a:pt x="48" y="64"/>
                    </a:lnTo>
                    <a:lnTo>
                      <a:pt x="48" y="64"/>
                    </a:lnTo>
                    <a:lnTo>
                      <a:pt x="48" y="64"/>
                    </a:lnTo>
                    <a:lnTo>
                      <a:pt x="46" y="64"/>
                    </a:lnTo>
                    <a:lnTo>
                      <a:pt x="46" y="64"/>
                    </a:lnTo>
                    <a:lnTo>
                      <a:pt x="46" y="64"/>
                    </a:lnTo>
                    <a:lnTo>
                      <a:pt x="46" y="60"/>
                    </a:lnTo>
                    <a:lnTo>
                      <a:pt x="46" y="60"/>
                    </a:lnTo>
                    <a:lnTo>
                      <a:pt x="46" y="60"/>
                    </a:lnTo>
                    <a:lnTo>
                      <a:pt x="46" y="60"/>
                    </a:lnTo>
                    <a:lnTo>
                      <a:pt x="46" y="60"/>
                    </a:lnTo>
                    <a:lnTo>
                      <a:pt x="46" y="60"/>
                    </a:lnTo>
                    <a:lnTo>
                      <a:pt x="42" y="60"/>
                    </a:lnTo>
                    <a:lnTo>
                      <a:pt x="42" y="60"/>
                    </a:lnTo>
                    <a:lnTo>
                      <a:pt x="42" y="60"/>
                    </a:lnTo>
                    <a:lnTo>
                      <a:pt x="34" y="60"/>
                    </a:lnTo>
                    <a:lnTo>
                      <a:pt x="34" y="64"/>
                    </a:lnTo>
                    <a:lnTo>
                      <a:pt x="30" y="60"/>
                    </a:lnTo>
                    <a:lnTo>
                      <a:pt x="30" y="60"/>
                    </a:lnTo>
                    <a:lnTo>
                      <a:pt x="30" y="60"/>
                    </a:lnTo>
                    <a:lnTo>
                      <a:pt x="30" y="60"/>
                    </a:lnTo>
                    <a:lnTo>
                      <a:pt x="30" y="60"/>
                    </a:lnTo>
                    <a:lnTo>
                      <a:pt x="30" y="60"/>
                    </a:lnTo>
                    <a:lnTo>
                      <a:pt x="26" y="60"/>
                    </a:lnTo>
                    <a:lnTo>
                      <a:pt x="26" y="64"/>
                    </a:lnTo>
                    <a:lnTo>
                      <a:pt x="26" y="64"/>
                    </a:lnTo>
                    <a:lnTo>
                      <a:pt x="26" y="64"/>
                    </a:lnTo>
                    <a:lnTo>
                      <a:pt x="30" y="66"/>
                    </a:lnTo>
                    <a:lnTo>
                      <a:pt x="30" y="70"/>
                    </a:lnTo>
                    <a:lnTo>
                      <a:pt x="30" y="70"/>
                    </a:lnTo>
                    <a:lnTo>
                      <a:pt x="30" y="70"/>
                    </a:lnTo>
                    <a:lnTo>
                      <a:pt x="30" y="70"/>
                    </a:lnTo>
                    <a:lnTo>
                      <a:pt x="26" y="70"/>
                    </a:lnTo>
                    <a:lnTo>
                      <a:pt x="26" y="70"/>
                    </a:lnTo>
                    <a:lnTo>
                      <a:pt x="26" y="70"/>
                    </a:lnTo>
                    <a:lnTo>
                      <a:pt x="26" y="70"/>
                    </a:lnTo>
                    <a:lnTo>
                      <a:pt x="22" y="70"/>
                    </a:lnTo>
                    <a:lnTo>
                      <a:pt x="22" y="70"/>
                    </a:lnTo>
                    <a:lnTo>
                      <a:pt x="22" y="70"/>
                    </a:lnTo>
                    <a:lnTo>
                      <a:pt x="22" y="70"/>
                    </a:lnTo>
                    <a:lnTo>
                      <a:pt x="18" y="66"/>
                    </a:lnTo>
                    <a:lnTo>
                      <a:pt x="18" y="66"/>
                    </a:lnTo>
                    <a:lnTo>
                      <a:pt x="18" y="66"/>
                    </a:lnTo>
                    <a:lnTo>
                      <a:pt x="18" y="66"/>
                    </a:lnTo>
                    <a:lnTo>
                      <a:pt x="18" y="66"/>
                    </a:lnTo>
                    <a:lnTo>
                      <a:pt x="14" y="64"/>
                    </a:lnTo>
                    <a:lnTo>
                      <a:pt x="14" y="64"/>
                    </a:lnTo>
                    <a:lnTo>
                      <a:pt x="14" y="60"/>
                    </a:lnTo>
                    <a:lnTo>
                      <a:pt x="14" y="60"/>
                    </a:lnTo>
                    <a:lnTo>
                      <a:pt x="12" y="56"/>
                    </a:lnTo>
                    <a:lnTo>
                      <a:pt x="12" y="56"/>
                    </a:lnTo>
                    <a:lnTo>
                      <a:pt x="12" y="52"/>
                    </a:lnTo>
                    <a:lnTo>
                      <a:pt x="12" y="52"/>
                    </a:lnTo>
                    <a:lnTo>
                      <a:pt x="12" y="52"/>
                    </a:lnTo>
                    <a:lnTo>
                      <a:pt x="12" y="48"/>
                    </a:lnTo>
                    <a:lnTo>
                      <a:pt x="12" y="48"/>
                    </a:lnTo>
                    <a:lnTo>
                      <a:pt x="12" y="48"/>
                    </a:lnTo>
                    <a:lnTo>
                      <a:pt x="12" y="48"/>
                    </a:lnTo>
                    <a:lnTo>
                      <a:pt x="12" y="48"/>
                    </a:lnTo>
                    <a:lnTo>
                      <a:pt x="12" y="44"/>
                    </a:lnTo>
                    <a:lnTo>
                      <a:pt x="12" y="44"/>
                    </a:lnTo>
                    <a:lnTo>
                      <a:pt x="8" y="44"/>
                    </a:lnTo>
                    <a:lnTo>
                      <a:pt x="8" y="44"/>
                    </a:lnTo>
                    <a:lnTo>
                      <a:pt x="4" y="44"/>
                    </a:lnTo>
                    <a:lnTo>
                      <a:pt x="4" y="44"/>
                    </a:lnTo>
                    <a:lnTo>
                      <a:pt x="4" y="44"/>
                    </a:lnTo>
                    <a:lnTo>
                      <a:pt x="4" y="44"/>
                    </a:lnTo>
                    <a:lnTo>
                      <a:pt x="4" y="40"/>
                    </a:lnTo>
                    <a:lnTo>
                      <a:pt x="4" y="40"/>
                    </a:lnTo>
                    <a:lnTo>
                      <a:pt x="4" y="40"/>
                    </a:lnTo>
                    <a:lnTo>
                      <a:pt x="4" y="40"/>
                    </a:lnTo>
                    <a:lnTo>
                      <a:pt x="4" y="40"/>
                    </a:lnTo>
                    <a:lnTo>
                      <a:pt x="4" y="40"/>
                    </a:lnTo>
                    <a:lnTo>
                      <a:pt x="0" y="40"/>
                    </a:lnTo>
                    <a:lnTo>
                      <a:pt x="0" y="36"/>
                    </a:lnTo>
                    <a:lnTo>
                      <a:pt x="0" y="36"/>
                    </a:lnTo>
                    <a:lnTo>
                      <a:pt x="0" y="36"/>
                    </a:lnTo>
                    <a:lnTo>
                      <a:pt x="0" y="36"/>
                    </a:lnTo>
                    <a:lnTo>
                      <a:pt x="0" y="36"/>
                    </a:lnTo>
                    <a:lnTo>
                      <a:pt x="0" y="36"/>
                    </a:lnTo>
                    <a:lnTo>
                      <a:pt x="0" y="34"/>
                    </a:lnTo>
                    <a:lnTo>
                      <a:pt x="0" y="34"/>
                    </a:lnTo>
                    <a:lnTo>
                      <a:pt x="0" y="34"/>
                    </a:lnTo>
                    <a:lnTo>
                      <a:pt x="0" y="30"/>
                    </a:lnTo>
                    <a:lnTo>
                      <a:pt x="0" y="30"/>
                    </a:lnTo>
                    <a:lnTo>
                      <a:pt x="0" y="30"/>
                    </a:lnTo>
                    <a:lnTo>
                      <a:pt x="0" y="30"/>
                    </a:lnTo>
                    <a:lnTo>
                      <a:pt x="0" y="30"/>
                    </a:lnTo>
                    <a:lnTo>
                      <a:pt x="0" y="30"/>
                    </a:lnTo>
                    <a:lnTo>
                      <a:pt x="0" y="30"/>
                    </a:lnTo>
                    <a:lnTo>
                      <a:pt x="0" y="26"/>
                    </a:lnTo>
                    <a:lnTo>
                      <a:pt x="0" y="22"/>
                    </a:lnTo>
                    <a:lnTo>
                      <a:pt x="4" y="22"/>
                    </a:lnTo>
                    <a:lnTo>
                      <a:pt x="0" y="22"/>
                    </a:lnTo>
                    <a:lnTo>
                      <a:pt x="0" y="22"/>
                    </a:lnTo>
                    <a:lnTo>
                      <a:pt x="0" y="22"/>
                    </a:lnTo>
                    <a:lnTo>
                      <a:pt x="0" y="18"/>
                    </a:lnTo>
                    <a:lnTo>
                      <a:pt x="0" y="18"/>
                    </a:lnTo>
                    <a:lnTo>
                      <a:pt x="4" y="18"/>
                    </a:lnTo>
                    <a:lnTo>
                      <a:pt x="4" y="18"/>
                    </a:lnTo>
                    <a:lnTo>
                      <a:pt x="4" y="18"/>
                    </a:lnTo>
                    <a:lnTo>
                      <a:pt x="4" y="18"/>
                    </a:lnTo>
                    <a:lnTo>
                      <a:pt x="8" y="18"/>
                    </a:lnTo>
                    <a:lnTo>
                      <a:pt x="8" y="18"/>
                    </a:lnTo>
                    <a:lnTo>
                      <a:pt x="8" y="14"/>
                    </a:lnTo>
                    <a:lnTo>
                      <a:pt x="8" y="14"/>
                    </a:lnTo>
                    <a:lnTo>
                      <a:pt x="12" y="14"/>
                    </a:lnTo>
                    <a:lnTo>
                      <a:pt x="12" y="14"/>
                    </a:lnTo>
                    <a:lnTo>
                      <a:pt x="12" y="14"/>
                    </a:lnTo>
                    <a:lnTo>
                      <a:pt x="12" y="14"/>
                    </a:lnTo>
                    <a:lnTo>
                      <a:pt x="12" y="14"/>
                    </a:lnTo>
                    <a:lnTo>
                      <a:pt x="12" y="14"/>
                    </a:lnTo>
                    <a:lnTo>
                      <a:pt x="12" y="10"/>
                    </a:lnTo>
                    <a:lnTo>
                      <a:pt x="12" y="14"/>
                    </a:lnTo>
                    <a:lnTo>
                      <a:pt x="12" y="14"/>
                    </a:lnTo>
                    <a:lnTo>
                      <a:pt x="8" y="10"/>
                    </a:lnTo>
                    <a:lnTo>
                      <a:pt x="12" y="10"/>
                    </a:lnTo>
                    <a:lnTo>
                      <a:pt x="12" y="10"/>
                    </a:lnTo>
                    <a:lnTo>
                      <a:pt x="12" y="6"/>
                    </a:lnTo>
                    <a:lnTo>
                      <a:pt x="12" y="6"/>
                    </a:lnTo>
                    <a:lnTo>
                      <a:pt x="12" y="6"/>
                    </a:lnTo>
                    <a:lnTo>
                      <a:pt x="12" y="4"/>
                    </a:lnTo>
                    <a:lnTo>
                      <a:pt x="12" y="4"/>
                    </a:lnTo>
                    <a:lnTo>
                      <a:pt x="12" y="4"/>
                    </a:lnTo>
                    <a:lnTo>
                      <a:pt x="12" y="0"/>
                    </a:lnTo>
                    <a:lnTo>
                      <a:pt x="14" y="0"/>
                    </a:lnTo>
                    <a:lnTo>
                      <a:pt x="14" y="0"/>
                    </a:lnTo>
                    <a:lnTo>
                      <a:pt x="18" y="0"/>
                    </a:lnTo>
                    <a:lnTo>
                      <a:pt x="18" y="0"/>
                    </a:lnTo>
                    <a:lnTo>
                      <a:pt x="18" y="0"/>
                    </a:lnTo>
                    <a:lnTo>
                      <a:pt x="22" y="0"/>
                    </a:lnTo>
                    <a:lnTo>
                      <a:pt x="26" y="0"/>
                    </a:lnTo>
                    <a:lnTo>
                      <a:pt x="26" y="4"/>
                    </a:lnTo>
                    <a:lnTo>
                      <a:pt x="30" y="4"/>
                    </a:lnTo>
                    <a:lnTo>
                      <a:pt x="30" y="4"/>
                    </a:lnTo>
                    <a:lnTo>
                      <a:pt x="30" y="4"/>
                    </a:lnTo>
                    <a:lnTo>
                      <a:pt x="30" y="4"/>
                    </a:lnTo>
                    <a:lnTo>
                      <a:pt x="30" y="4"/>
                    </a:lnTo>
                    <a:lnTo>
                      <a:pt x="30" y="4"/>
                    </a:lnTo>
                    <a:lnTo>
                      <a:pt x="30" y="4"/>
                    </a:lnTo>
                    <a:lnTo>
                      <a:pt x="30" y="4"/>
                    </a:lnTo>
                    <a:lnTo>
                      <a:pt x="30" y="0"/>
                    </a:lnTo>
                    <a:lnTo>
                      <a:pt x="30" y="0"/>
                    </a:lnTo>
                    <a:lnTo>
                      <a:pt x="30" y="0"/>
                    </a:lnTo>
                    <a:lnTo>
                      <a:pt x="34" y="0"/>
                    </a:lnTo>
                    <a:lnTo>
                      <a:pt x="34" y="0"/>
                    </a:lnTo>
                    <a:lnTo>
                      <a:pt x="38" y="0"/>
                    </a:lnTo>
                    <a:lnTo>
                      <a:pt x="38" y="0"/>
                    </a:lnTo>
                    <a:lnTo>
                      <a:pt x="38" y="0"/>
                    </a:lnTo>
                    <a:lnTo>
                      <a:pt x="38" y="0"/>
                    </a:lnTo>
                    <a:lnTo>
                      <a:pt x="38" y="0"/>
                    </a:lnTo>
                    <a:lnTo>
                      <a:pt x="38" y="0"/>
                    </a:lnTo>
                    <a:lnTo>
                      <a:pt x="42" y="0"/>
                    </a:lnTo>
                    <a:lnTo>
                      <a:pt x="42" y="4"/>
                    </a:lnTo>
                    <a:lnTo>
                      <a:pt x="42" y="4"/>
                    </a:lnTo>
                    <a:lnTo>
                      <a:pt x="42" y="4"/>
                    </a:lnTo>
                    <a:lnTo>
                      <a:pt x="42" y="4"/>
                    </a:lnTo>
                    <a:lnTo>
                      <a:pt x="42"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1" name="Freeform 188">
                <a:extLst>
                  <a:ext uri="{FF2B5EF4-FFF2-40B4-BE49-F238E27FC236}">
                    <a16:creationId xmlns:a16="http://schemas.microsoft.com/office/drawing/2014/main" id="{886158D2-9AFB-449D-B1A6-74F595CABC66}"/>
                  </a:ext>
                </a:extLst>
              </p:cNvPr>
              <p:cNvSpPr>
                <a:spLocks/>
              </p:cNvSpPr>
              <p:nvPr/>
            </p:nvSpPr>
            <p:spPr bwMode="auto">
              <a:xfrm>
                <a:off x="2911970" y="10945960"/>
                <a:ext cx="135921" cy="156833"/>
              </a:xfrm>
              <a:custGeom>
                <a:avLst/>
                <a:gdLst>
                  <a:gd name="T0" fmla="*/ 4 w 78"/>
                  <a:gd name="T1" fmla="*/ 60 h 90"/>
                  <a:gd name="T2" fmla="*/ 4 w 78"/>
                  <a:gd name="T3" fmla="*/ 56 h 90"/>
                  <a:gd name="T4" fmla="*/ 4 w 78"/>
                  <a:gd name="T5" fmla="*/ 56 h 90"/>
                  <a:gd name="T6" fmla="*/ 8 w 78"/>
                  <a:gd name="T7" fmla="*/ 48 h 90"/>
                  <a:gd name="T8" fmla="*/ 4 w 78"/>
                  <a:gd name="T9" fmla="*/ 48 h 90"/>
                  <a:gd name="T10" fmla="*/ 4 w 78"/>
                  <a:gd name="T11" fmla="*/ 40 h 90"/>
                  <a:gd name="T12" fmla="*/ 4 w 78"/>
                  <a:gd name="T13" fmla="*/ 40 h 90"/>
                  <a:gd name="T14" fmla="*/ 4 w 78"/>
                  <a:gd name="T15" fmla="*/ 36 h 90"/>
                  <a:gd name="T16" fmla="*/ 4 w 78"/>
                  <a:gd name="T17" fmla="*/ 34 h 90"/>
                  <a:gd name="T18" fmla="*/ 4 w 78"/>
                  <a:gd name="T19" fmla="*/ 30 h 90"/>
                  <a:gd name="T20" fmla="*/ 8 w 78"/>
                  <a:gd name="T21" fmla="*/ 26 h 90"/>
                  <a:gd name="T22" fmla="*/ 8 w 78"/>
                  <a:gd name="T23" fmla="*/ 22 h 90"/>
                  <a:gd name="T24" fmla="*/ 8 w 78"/>
                  <a:gd name="T25" fmla="*/ 14 h 90"/>
                  <a:gd name="T26" fmla="*/ 12 w 78"/>
                  <a:gd name="T27" fmla="*/ 10 h 90"/>
                  <a:gd name="T28" fmla="*/ 8 w 78"/>
                  <a:gd name="T29" fmla="*/ 6 h 90"/>
                  <a:gd name="T30" fmla="*/ 12 w 78"/>
                  <a:gd name="T31" fmla="*/ 2 h 90"/>
                  <a:gd name="T32" fmla="*/ 16 w 78"/>
                  <a:gd name="T33" fmla="*/ 0 h 90"/>
                  <a:gd name="T34" fmla="*/ 16 w 78"/>
                  <a:gd name="T35" fmla="*/ 2 h 90"/>
                  <a:gd name="T36" fmla="*/ 18 w 78"/>
                  <a:gd name="T37" fmla="*/ 2 h 90"/>
                  <a:gd name="T38" fmla="*/ 18 w 78"/>
                  <a:gd name="T39" fmla="*/ 0 h 90"/>
                  <a:gd name="T40" fmla="*/ 22 w 78"/>
                  <a:gd name="T41" fmla="*/ 0 h 90"/>
                  <a:gd name="T42" fmla="*/ 26 w 78"/>
                  <a:gd name="T43" fmla="*/ 2 h 90"/>
                  <a:gd name="T44" fmla="*/ 34 w 78"/>
                  <a:gd name="T45" fmla="*/ 6 h 90"/>
                  <a:gd name="T46" fmla="*/ 38 w 78"/>
                  <a:gd name="T47" fmla="*/ 14 h 90"/>
                  <a:gd name="T48" fmla="*/ 38 w 78"/>
                  <a:gd name="T49" fmla="*/ 14 h 90"/>
                  <a:gd name="T50" fmla="*/ 42 w 78"/>
                  <a:gd name="T51" fmla="*/ 14 h 90"/>
                  <a:gd name="T52" fmla="*/ 46 w 78"/>
                  <a:gd name="T53" fmla="*/ 14 h 90"/>
                  <a:gd name="T54" fmla="*/ 48 w 78"/>
                  <a:gd name="T55" fmla="*/ 22 h 90"/>
                  <a:gd name="T56" fmla="*/ 52 w 78"/>
                  <a:gd name="T57" fmla="*/ 22 h 90"/>
                  <a:gd name="T58" fmla="*/ 52 w 78"/>
                  <a:gd name="T59" fmla="*/ 22 h 90"/>
                  <a:gd name="T60" fmla="*/ 60 w 78"/>
                  <a:gd name="T61" fmla="*/ 30 h 90"/>
                  <a:gd name="T62" fmla="*/ 64 w 78"/>
                  <a:gd name="T63" fmla="*/ 30 h 90"/>
                  <a:gd name="T64" fmla="*/ 68 w 78"/>
                  <a:gd name="T65" fmla="*/ 36 h 90"/>
                  <a:gd name="T66" fmla="*/ 72 w 78"/>
                  <a:gd name="T67" fmla="*/ 40 h 90"/>
                  <a:gd name="T68" fmla="*/ 76 w 78"/>
                  <a:gd name="T69" fmla="*/ 44 h 90"/>
                  <a:gd name="T70" fmla="*/ 76 w 78"/>
                  <a:gd name="T71" fmla="*/ 48 h 90"/>
                  <a:gd name="T72" fmla="*/ 72 w 78"/>
                  <a:gd name="T73" fmla="*/ 52 h 90"/>
                  <a:gd name="T74" fmla="*/ 72 w 78"/>
                  <a:gd name="T75" fmla="*/ 56 h 90"/>
                  <a:gd name="T76" fmla="*/ 72 w 78"/>
                  <a:gd name="T77" fmla="*/ 60 h 90"/>
                  <a:gd name="T78" fmla="*/ 72 w 78"/>
                  <a:gd name="T79" fmla="*/ 64 h 90"/>
                  <a:gd name="T80" fmla="*/ 72 w 78"/>
                  <a:gd name="T81" fmla="*/ 66 h 90"/>
                  <a:gd name="T82" fmla="*/ 72 w 78"/>
                  <a:gd name="T83" fmla="*/ 66 h 90"/>
                  <a:gd name="T84" fmla="*/ 72 w 78"/>
                  <a:gd name="T85" fmla="*/ 70 h 90"/>
                  <a:gd name="T86" fmla="*/ 68 w 78"/>
                  <a:gd name="T87" fmla="*/ 78 h 90"/>
                  <a:gd name="T88" fmla="*/ 64 w 78"/>
                  <a:gd name="T89" fmla="*/ 82 h 90"/>
                  <a:gd name="T90" fmla="*/ 60 w 78"/>
                  <a:gd name="T91" fmla="*/ 82 h 90"/>
                  <a:gd name="T92" fmla="*/ 60 w 78"/>
                  <a:gd name="T93" fmla="*/ 82 h 90"/>
                  <a:gd name="T94" fmla="*/ 52 w 78"/>
                  <a:gd name="T95" fmla="*/ 86 h 90"/>
                  <a:gd name="T96" fmla="*/ 48 w 78"/>
                  <a:gd name="T97" fmla="*/ 86 h 90"/>
                  <a:gd name="T98" fmla="*/ 46 w 78"/>
                  <a:gd name="T99" fmla="*/ 90 h 90"/>
                  <a:gd name="T100" fmla="*/ 46 w 78"/>
                  <a:gd name="T101" fmla="*/ 86 h 90"/>
                  <a:gd name="T102" fmla="*/ 38 w 78"/>
                  <a:gd name="T103" fmla="*/ 86 h 90"/>
                  <a:gd name="T104" fmla="*/ 34 w 78"/>
                  <a:gd name="T105" fmla="*/ 86 h 90"/>
                  <a:gd name="T106" fmla="*/ 30 w 78"/>
                  <a:gd name="T107" fmla="*/ 86 h 90"/>
                  <a:gd name="T108" fmla="*/ 22 w 78"/>
                  <a:gd name="T109" fmla="*/ 82 h 90"/>
                  <a:gd name="T110" fmla="*/ 16 w 78"/>
                  <a:gd name="T111" fmla="*/ 78 h 90"/>
                  <a:gd name="T112" fmla="*/ 8 w 78"/>
                  <a:gd name="T113" fmla="*/ 78 h 90"/>
                  <a:gd name="T114" fmla="*/ 4 w 78"/>
                  <a:gd name="T115" fmla="*/ 74 h 90"/>
                  <a:gd name="T116" fmla="*/ 4 w 78"/>
                  <a:gd name="T117" fmla="*/ 70 h 90"/>
                  <a:gd name="T118" fmla="*/ 0 w 78"/>
                  <a:gd name="T119" fmla="*/ 64 h 90"/>
                  <a:gd name="T120" fmla="*/ 0 w 78"/>
                  <a:gd name="T121" fmla="*/ 6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90">
                    <a:moveTo>
                      <a:pt x="0" y="60"/>
                    </a:moveTo>
                    <a:lnTo>
                      <a:pt x="0" y="60"/>
                    </a:lnTo>
                    <a:lnTo>
                      <a:pt x="0" y="60"/>
                    </a:lnTo>
                    <a:lnTo>
                      <a:pt x="0" y="60"/>
                    </a:lnTo>
                    <a:lnTo>
                      <a:pt x="4" y="60"/>
                    </a:lnTo>
                    <a:lnTo>
                      <a:pt x="4" y="56"/>
                    </a:lnTo>
                    <a:lnTo>
                      <a:pt x="4" y="56"/>
                    </a:lnTo>
                    <a:lnTo>
                      <a:pt x="4" y="56"/>
                    </a:lnTo>
                    <a:lnTo>
                      <a:pt x="4" y="56"/>
                    </a:lnTo>
                    <a:lnTo>
                      <a:pt x="4" y="56"/>
                    </a:lnTo>
                    <a:lnTo>
                      <a:pt x="4" y="56"/>
                    </a:lnTo>
                    <a:lnTo>
                      <a:pt x="4" y="56"/>
                    </a:lnTo>
                    <a:lnTo>
                      <a:pt x="4" y="56"/>
                    </a:lnTo>
                    <a:lnTo>
                      <a:pt x="4" y="56"/>
                    </a:lnTo>
                    <a:lnTo>
                      <a:pt x="4" y="56"/>
                    </a:lnTo>
                    <a:lnTo>
                      <a:pt x="4" y="56"/>
                    </a:lnTo>
                    <a:lnTo>
                      <a:pt x="4" y="52"/>
                    </a:lnTo>
                    <a:lnTo>
                      <a:pt x="8" y="52"/>
                    </a:lnTo>
                    <a:lnTo>
                      <a:pt x="8" y="52"/>
                    </a:lnTo>
                    <a:lnTo>
                      <a:pt x="8" y="48"/>
                    </a:lnTo>
                    <a:lnTo>
                      <a:pt x="8" y="48"/>
                    </a:lnTo>
                    <a:lnTo>
                      <a:pt x="8" y="48"/>
                    </a:lnTo>
                    <a:lnTo>
                      <a:pt x="4" y="48"/>
                    </a:lnTo>
                    <a:lnTo>
                      <a:pt x="4" y="48"/>
                    </a:lnTo>
                    <a:lnTo>
                      <a:pt x="4" y="48"/>
                    </a:lnTo>
                    <a:lnTo>
                      <a:pt x="4" y="48"/>
                    </a:lnTo>
                    <a:lnTo>
                      <a:pt x="4" y="48"/>
                    </a:lnTo>
                    <a:lnTo>
                      <a:pt x="4" y="44"/>
                    </a:lnTo>
                    <a:lnTo>
                      <a:pt x="4" y="44"/>
                    </a:lnTo>
                    <a:lnTo>
                      <a:pt x="4" y="40"/>
                    </a:lnTo>
                    <a:lnTo>
                      <a:pt x="4" y="40"/>
                    </a:lnTo>
                    <a:lnTo>
                      <a:pt x="4" y="40"/>
                    </a:lnTo>
                    <a:lnTo>
                      <a:pt x="4" y="40"/>
                    </a:lnTo>
                    <a:lnTo>
                      <a:pt x="4" y="40"/>
                    </a:lnTo>
                    <a:lnTo>
                      <a:pt x="4" y="40"/>
                    </a:lnTo>
                    <a:lnTo>
                      <a:pt x="8" y="40"/>
                    </a:lnTo>
                    <a:lnTo>
                      <a:pt x="8" y="36"/>
                    </a:lnTo>
                    <a:lnTo>
                      <a:pt x="8" y="36"/>
                    </a:lnTo>
                    <a:lnTo>
                      <a:pt x="4" y="36"/>
                    </a:lnTo>
                    <a:lnTo>
                      <a:pt x="4" y="36"/>
                    </a:lnTo>
                    <a:lnTo>
                      <a:pt x="4" y="36"/>
                    </a:lnTo>
                    <a:lnTo>
                      <a:pt x="4" y="36"/>
                    </a:lnTo>
                    <a:lnTo>
                      <a:pt x="4" y="36"/>
                    </a:lnTo>
                    <a:lnTo>
                      <a:pt x="4" y="34"/>
                    </a:lnTo>
                    <a:lnTo>
                      <a:pt x="4" y="34"/>
                    </a:lnTo>
                    <a:lnTo>
                      <a:pt x="4" y="34"/>
                    </a:lnTo>
                    <a:lnTo>
                      <a:pt x="4" y="30"/>
                    </a:lnTo>
                    <a:lnTo>
                      <a:pt x="4" y="30"/>
                    </a:lnTo>
                    <a:lnTo>
                      <a:pt x="4" y="30"/>
                    </a:lnTo>
                    <a:lnTo>
                      <a:pt x="4" y="30"/>
                    </a:lnTo>
                    <a:lnTo>
                      <a:pt x="8" y="30"/>
                    </a:lnTo>
                    <a:lnTo>
                      <a:pt x="8" y="30"/>
                    </a:lnTo>
                    <a:lnTo>
                      <a:pt x="8" y="30"/>
                    </a:lnTo>
                    <a:lnTo>
                      <a:pt x="8" y="26"/>
                    </a:lnTo>
                    <a:lnTo>
                      <a:pt x="8" y="26"/>
                    </a:lnTo>
                    <a:lnTo>
                      <a:pt x="8" y="26"/>
                    </a:lnTo>
                    <a:lnTo>
                      <a:pt x="8" y="26"/>
                    </a:lnTo>
                    <a:lnTo>
                      <a:pt x="8" y="26"/>
                    </a:lnTo>
                    <a:lnTo>
                      <a:pt x="8" y="26"/>
                    </a:lnTo>
                    <a:lnTo>
                      <a:pt x="8" y="22"/>
                    </a:lnTo>
                    <a:lnTo>
                      <a:pt x="8" y="22"/>
                    </a:lnTo>
                    <a:lnTo>
                      <a:pt x="8" y="22"/>
                    </a:lnTo>
                    <a:lnTo>
                      <a:pt x="8" y="22"/>
                    </a:lnTo>
                    <a:lnTo>
                      <a:pt x="8" y="18"/>
                    </a:lnTo>
                    <a:lnTo>
                      <a:pt x="8" y="14"/>
                    </a:lnTo>
                    <a:lnTo>
                      <a:pt x="12" y="10"/>
                    </a:lnTo>
                    <a:lnTo>
                      <a:pt x="12" y="10"/>
                    </a:lnTo>
                    <a:lnTo>
                      <a:pt x="12" y="10"/>
                    </a:lnTo>
                    <a:lnTo>
                      <a:pt x="12" y="10"/>
                    </a:lnTo>
                    <a:lnTo>
                      <a:pt x="12" y="10"/>
                    </a:lnTo>
                    <a:lnTo>
                      <a:pt x="12" y="10"/>
                    </a:lnTo>
                    <a:lnTo>
                      <a:pt x="8" y="6"/>
                    </a:lnTo>
                    <a:lnTo>
                      <a:pt x="8" y="6"/>
                    </a:lnTo>
                    <a:lnTo>
                      <a:pt x="8" y="6"/>
                    </a:lnTo>
                    <a:lnTo>
                      <a:pt x="8" y="6"/>
                    </a:lnTo>
                    <a:lnTo>
                      <a:pt x="8" y="6"/>
                    </a:lnTo>
                    <a:lnTo>
                      <a:pt x="8" y="6"/>
                    </a:lnTo>
                    <a:lnTo>
                      <a:pt x="12" y="2"/>
                    </a:lnTo>
                    <a:lnTo>
                      <a:pt x="12" y="2"/>
                    </a:lnTo>
                    <a:lnTo>
                      <a:pt x="12" y="2"/>
                    </a:lnTo>
                    <a:lnTo>
                      <a:pt x="12" y="2"/>
                    </a:lnTo>
                    <a:lnTo>
                      <a:pt x="12" y="2"/>
                    </a:lnTo>
                    <a:lnTo>
                      <a:pt x="12" y="0"/>
                    </a:lnTo>
                    <a:lnTo>
                      <a:pt x="12" y="0"/>
                    </a:lnTo>
                    <a:lnTo>
                      <a:pt x="16" y="0"/>
                    </a:lnTo>
                    <a:lnTo>
                      <a:pt x="16" y="0"/>
                    </a:lnTo>
                    <a:lnTo>
                      <a:pt x="16" y="0"/>
                    </a:lnTo>
                    <a:lnTo>
                      <a:pt x="16" y="0"/>
                    </a:lnTo>
                    <a:lnTo>
                      <a:pt x="16" y="2"/>
                    </a:lnTo>
                    <a:lnTo>
                      <a:pt x="16" y="2"/>
                    </a:lnTo>
                    <a:lnTo>
                      <a:pt x="16" y="0"/>
                    </a:lnTo>
                    <a:lnTo>
                      <a:pt x="16" y="0"/>
                    </a:lnTo>
                    <a:lnTo>
                      <a:pt x="18" y="2"/>
                    </a:lnTo>
                    <a:lnTo>
                      <a:pt x="18" y="2"/>
                    </a:lnTo>
                    <a:lnTo>
                      <a:pt x="18" y="2"/>
                    </a:lnTo>
                    <a:lnTo>
                      <a:pt x="18" y="2"/>
                    </a:lnTo>
                    <a:lnTo>
                      <a:pt x="18" y="2"/>
                    </a:lnTo>
                    <a:lnTo>
                      <a:pt x="18" y="0"/>
                    </a:lnTo>
                    <a:lnTo>
                      <a:pt x="18" y="0"/>
                    </a:lnTo>
                    <a:lnTo>
                      <a:pt x="18" y="0"/>
                    </a:lnTo>
                    <a:lnTo>
                      <a:pt x="18" y="0"/>
                    </a:lnTo>
                    <a:lnTo>
                      <a:pt x="18" y="0"/>
                    </a:lnTo>
                    <a:lnTo>
                      <a:pt x="22" y="0"/>
                    </a:lnTo>
                    <a:lnTo>
                      <a:pt x="22" y="0"/>
                    </a:lnTo>
                    <a:lnTo>
                      <a:pt x="22" y="0"/>
                    </a:lnTo>
                    <a:lnTo>
                      <a:pt x="22" y="0"/>
                    </a:lnTo>
                    <a:lnTo>
                      <a:pt x="26" y="0"/>
                    </a:lnTo>
                    <a:lnTo>
                      <a:pt x="26" y="2"/>
                    </a:lnTo>
                    <a:lnTo>
                      <a:pt x="26" y="2"/>
                    </a:lnTo>
                    <a:lnTo>
                      <a:pt x="26" y="2"/>
                    </a:lnTo>
                    <a:lnTo>
                      <a:pt x="30" y="2"/>
                    </a:lnTo>
                    <a:lnTo>
                      <a:pt x="30" y="2"/>
                    </a:lnTo>
                    <a:lnTo>
                      <a:pt x="30" y="6"/>
                    </a:lnTo>
                    <a:lnTo>
                      <a:pt x="30" y="6"/>
                    </a:lnTo>
                    <a:lnTo>
                      <a:pt x="34" y="6"/>
                    </a:lnTo>
                    <a:lnTo>
                      <a:pt x="34" y="6"/>
                    </a:lnTo>
                    <a:lnTo>
                      <a:pt x="34" y="10"/>
                    </a:lnTo>
                    <a:lnTo>
                      <a:pt x="38" y="10"/>
                    </a:lnTo>
                    <a:lnTo>
                      <a:pt x="38" y="10"/>
                    </a:lnTo>
                    <a:lnTo>
                      <a:pt x="38" y="14"/>
                    </a:lnTo>
                    <a:lnTo>
                      <a:pt x="34" y="14"/>
                    </a:lnTo>
                    <a:lnTo>
                      <a:pt x="34" y="14"/>
                    </a:lnTo>
                    <a:lnTo>
                      <a:pt x="34" y="14"/>
                    </a:lnTo>
                    <a:lnTo>
                      <a:pt x="34" y="14"/>
                    </a:lnTo>
                    <a:lnTo>
                      <a:pt x="38" y="14"/>
                    </a:lnTo>
                    <a:lnTo>
                      <a:pt x="38" y="14"/>
                    </a:lnTo>
                    <a:lnTo>
                      <a:pt x="38" y="14"/>
                    </a:lnTo>
                    <a:lnTo>
                      <a:pt x="38" y="14"/>
                    </a:lnTo>
                    <a:lnTo>
                      <a:pt x="38" y="14"/>
                    </a:lnTo>
                    <a:lnTo>
                      <a:pt x="42" y="14"/>
                    </a:lnTo>
                    <a:lnTo>
                      <a:pt x="42" y="10"/>
                    </a:lnTo>
                    <a:lnTo>
                      <a:pt x="42" y="10"/>
                    </a:lnTo>
                    <a:lnTo>
                      <a:pt x="42" y="10"/>
                    </a:lnTo>
                    <a:lnTo>
                      <a:pt x="42" y="14"/>
                    </a:lnTo>
                    <a:lnTo>
                      <a:pt x="46" y="14"/>
                    </a:lnTo>
                    <a:lnTo>
                      <a:pt x="46" y="14"/>
                    </a:lnTo>
                    <a:lnTo>
                      <a:pt x="46" y="14"/>
                    </a:lnTo>
                    <a:lnTo>
                      <a:pt x="46" y="18"/>
                    </a:lnTo>
                    <a:lnTo>
                      <a:pt x="46" y="18"/>
                    </a:lnTo>
                    <a:lnTo>
                      <a:pt x="48" y="22"/>
                    </a:lnTo>
                    <a:lnTo>
                      <a:pt x="48" y="22"/>
                    </a:lnTo>
                    <a:lnTo>
                      <a:pt x="48" y="22"/>
                    </a:lnTo>
                    <a:lnTo>
                      <a:pt x="52" y="22"/>
                    </a:lnTo>
                    <a:lnTo>
                      <a:pt x="52" y="22"/>
                    </a:lnTo>
                    <a:lnTo>
                      <a:pt x="52" y="22"/>
                    </a:lnTo>
                    <a:lnTo>
                      <a:pt x="52" y="22"/>
                    </a:lnTo>
                    <a:lnTo>
                      <a:pt x="52" y="22"/>
                    </a:lnTo>
                    <a:lnTo>
                      <a:pt x="52" y="22"/>
                    </a:lnTo>
                    <a:lnTo>
                      <a:pt x="52" y="22"/>
                    </a:lnTo>
                    <a:lnTo>
                      <a:pt x="52" y="22"/>
                    </a:lnTo>
                    <a:lnTo>
                      <a:pt x="56" y="22"/>
                    </a:lnTo>
                    <a:lnTo>
                      <a:pt x="56" y="26"/>
                    </a:lnTo>
                    <a:lnTo>
                      <a:pt x="56" y="26"/>
                    </a:lnTo>
                    <a:lnTo>
                      <a:pt x="56" y="26"/>
                    </a:lnTo>
                    <a:lnTo>
                      <a:pt x="60" y="30"/>
                    </a:lnTo>
                    <a:lnTo>
                      <a:pt x="60" y="30"/>
                    </a:lnTo>
                    <a:lnTo>
                      <a:pt x="60" y="30"/>
                    </a:lnTo>
                    <a:lnTo>
                      <a:pt x="60" y="30"/>
                    </a:lnTo>
                    <a:lnTo>
                      <a:pt x="60" y="30"/>
                    </a:lnTo>
                    <a:lnTo>
                      <a:pt x="64" y="30"/>
                    </a:lnTo>
                    <a:lnTo>
                      <a:pt x="64" y="30"/>
                    </a:lnTo>
                    <a:lnTo>
                      <a:pt x="64" y="34"/>
                    </a:lnTo>
                    <a:lnTo>
                      <a:pt x="68" y="34"/>
                    </a:lnTo>
                    <a:lnTo>
                      <a:pt x="68" y="34"/>
                    </a:lnTo>
                    <a:lnTo>
                      <a:pt x="68" y="36"/>
                    </a:lnTo>
                    <a:lnTo>
                      <a:pt x="68" y="36"/>
                    </a:lnTo>
                    <a:lnTo>
                      <a:pt x="68" y="40"/>
                    </a:lnTo>
                    <a:lnTo>
                      <a:pt x="68" y="40"/>
                    </a:lnTo>
                    <a:lnTo>
                      <a:pt x="72" y="40"/>
                    </a:lnTo>
                    <a:lnTo>
                      <a:pt x="72" y="40"/>
                    </a:lnTo>
                    <a:lnTo>
                      <a:pt x="72" y="40"/>
                    </a:lnTo>
                    <a:lnTo>
                      <a:pt x="72" y="40"/>
                    </a:lnTo>
                    <a:lnTo>
                      <a:pt x="72" y="44"/>
                    </a:lnTo>
                    <a:lnTo>
                      <a:pt x="72" y="44"/>
                    </a:lnTo>
                    <a:lnTo>
                      <a:pt x="76" y="44"/>
                    </a:lnTo>
                    <a:lnTo>
                      <a:pt x="76" y="44"/>
                    </a:lnTo>
                    <a:lnTo>
                      <a:pt x="76" y="44"/>
                    </a:lnTo>
                    <a:lnTo>
                      <a:pt x="76" y="44"/>
                    </a:lnTo>
                    <a:lnTo>
                      <a:pt x="78" y="48"/>
                    </a:lnTo>
                    <a:lnTo>
                      <a:pt x="76" y="48"/>
                    </a:lnTo>
                    <a:lnTo>
                      <a:pt x="76" y="48"/>
                    </a:lnTo>
                    <a:lnTo>
                      <a:pt x="76" y="52"/>
                    </a:lnTo>
                    <a:lnTo>
                      <a:pt x="72" y="52"/>
                    </a:lnTo>
                    <a:lnTo>
                      <a:pt x="72" y="52"/>
                    </a:lnTo>
                    <a:lnTo>
                      <a:pt x="72" y="52"/>
                    </a:lnTo>
                    <a:lnTo>
                      <a:pt x="72" y="52"/>
                    </a:lnTo>
                    <a:lnTo>
                      <a:pt x="72" y="56"/>
                    </a:lnTo>
                    <a:lnTo>
                      <a:pt x="72" y="56"/>
                    </a:lnTo>
                    <a:lnTo>
                      <a:pt x="72" y="56"/>
                    </a:lnTo>
                    <a:lnTo>
                      <a:pt x="72" y="56"/>
                    </a:lnTo>
                    <a:lnTo>
                      <a:pt x="72" y="56"/>
                    </a:lnTo>
                    <a:lnTo>
                      <a:pt x="72" y="56"/>
                    </a:lnTo>
                    <a:lnTo>
                      <a:pt x="72" y="56"/>
                    </a:lnTo>
                    <a:lnTo>
                      <a:pt x="72" y="60"/>
                    </a:lnTo>
                    <a:lnTo>
                      <a:pt x="72" y="60"/>
                    </a:lnTo>
                    <a:lnTo>
                      <a:pt x="72" y="60"/>
                    </a:lnTo>
                    <a:lnTo>
                      <a:pt x="72" y="60"/>
                    </a:lnTo>
                    <a:lnTo>
                      <a:pt x="72" y="60"/>
                    </a:lnTo>
                    <a:lnTo>
                      <a:pt x="72" y="64"/>
                    </a:lnTo>
                    <a:lnTo>
                      <a:pt x="72" y="64"/>
                    </a:lnTo>
                    <a:lnTo>
                      <a:pt x="72" y="64"/>
                    </a:lnTo>
                    <a:lnTo>
                      <a:pt x="72" y="64"/>
                    </a:lnTo>
                    <a:lnTo>
                      <a:pt x="72" y="64"/>
                    </a:lnTo>
                    <a:lnTo>
                      <a:pt x="72" y="66"/>
                    </a:lnTo>
                    <a:lnTo>
                      <a:pt x="72" y="66"/>
                    </a:lnTo>
                    <a:lnTo>
                      <a:pt x="72" y="66"/>
                    </a:lnTo>
                    <a:lnTo>
                      <a:pt x="72" y="66"/>
                    </a:lnTo>
                    <a:lnTo>
                      <a:pt x="72" y="66"/>
                    </a:lnTo>
                    <a:lnTo>
                      <a:pt x="72" y="66"/>
                    </a:lnTo>
                    <a:lnTo>
                      <a:pt x="72" y="66"/>
                    </a:lnTo>
                    <a:lnTo>
                      <a:pt x="72" y="66"/>
                    </a:lnTo>
                    <a:lnTo>
                      <a:pt x="72" y="70"/>
                    </a:lnTo>
                    <a:lnTo>
                      <a:pt x="72" y="70"/>
                    </a:lnTo>
                    <a:lnTo>
                      <a:pt x="72" y="70"/>
                    </a:lnTo>
                    <a:lnTo>
                      <a:pt x="72" y="70"/>
                    </a:lnTo>
                    <a:lnTo>
                      <a:pt x="72" y="74"/>
                    </a:lnTo>
                    <a:lnTo>
                      <a:pt x="68" y="74"/>
                    </a:lnTo>
                    <a:lnTo>
                      <a:pt x="68" y="74"/>
                    </a:lnTo>
                    <a:lnTo>
                      <a:pt x="68" y="74"/>
                    </a:lnTo>
                    <a:lnTo>
                      <a:pt x="68" y="78"/>
                    </a:lnTo>
                    <a:lnTo>
                      <a:pt x="68" y="78"/>
                    </a:lnTo>
                    <a:lnTo>
                      <a:pt x="64" y="78"/>
                    </a:lnTo>
                    <a:lnTo>
                      <a:pt x="64" y="78"/>
                    </a:lnTo>
                    <a:lnTo>
                      <a:pt x="64" y="82"/>
                    </a:lnTo>
                    <a:lnTo>
                      <a:pt x="64" y="82"/>
                    </a:lnTo>
                    <a:lnTo>
                      <a:pt x="64" y="82"/>
                    </a:lnTo>
                    <a:lnTo>
                      <a:pt x="64" y="82"/>
                    </a:lnTo>
                    <a:lnTo>
                      <a:pt x="60" y="82"/>
                    </a:lnTo>
                    <a:lnTo>
                      <a:pt x="60" y="82"/>
                    </a:lnTo>
                    <a:lnTo>
                      <a:pt x="60" y="82"/>
                    </a:lnTo>
                    <a:lnTo>
                      <a:pt x="60" y="82"/>
                    </a:lnTo>
                    <a:lnTo>
                      <a:pt x="60" y="82"/>
                    </a:lnTo>
                    <a:lnTo>
                      <a:pt x="60" y="82"/>
                    </a:lnTo>
                    <a:lnTo>
                      <a:pt x="60" y="82"/>
                    </a:lnTo>
                    <a:lnTo>
                      <a:pt x="60" y="82"/>
                    </a:lnTo>
                    <a:lnTo>
                      <a:pt x="60" y="86"/>
                    </a:lnTo>
                    <a:lnTo>
                      <a:pt x="56" y="86"/>
                    </a:lnTo>
                    <a:lnTo>
                      <a:pt x="56" y="86"/>
                    </a:lnTo>
                    <a:lnTo>
                      <a:pt x="56" y="86"/>
                    </a:lnTo>
                    <a:lnTo>
                      <a:pt x="52" y="86"/>
                    </a:lnTo>
                    <a:lnTo>
                      <a:pt x="52" y="86"/>
                    </a:lnTo>
                    <a:lnTo>
                      <a:pt x="52" y="90"/>
                    </a:lnTo>
                    <a:lnTo>
                      <a:pt x="52" y="90"/>
                    </a:lnTo>
                    <a:lnTo>
                      <a:pt x="48" y="90"/>
                    </a:lnTo>
                    <a:lnTo>
                      <a:pt x="48" y="86"/>
                    </a:lnTo>
                    <a:lnTo>
                      <a:pt x="48" y="86"/>
                    </a:lnTo>
                    <a:lnTo>
                      <a:pt x="48" y="86"/>
                    </a:lnTo>
                    <a:lnTo>
                      <a:pt x="48" y="86"/>
                    </a:lnTo>
                    <a:lnTo>
                      <a:pt x="46" y="90"/>
                    </a:lnTo>
                    <a:lnTo>
                      <a:pt x="46" y="90"/>
                    </a:lnTo>
                    <a:lnTo>
                      <a:pt x="46" y="86"/>
                    </a:lnTo>
                    <a:lnTo>
                      <a:pt x="46" y="86"/>
                    </a:lnTo>
                    <a:lnTo>
                      <a:pt x="46" y="86"/>
                    </a:lnTo>
                    <a:lnTo>
                      <a:pt x="46" y="86"/>
                    </a:lnTo>
                    <a:lnTo>
                      <a:pt x="46" y="86"/>
                    </a:lnTo>
                    <a:lnTo>
                      <a:pt x="46" y="86"/>
                    </a:lnTo>
                    <a:lnTo>
                      <a:pt x="42" y="86"/>
                    </a:lnTo>
                    <a:lnTo>
                      <a:pt x="42" y="86"/>
                    </a:lnTo>
                    <a:lnTo>
                      <a:pt x="38" y="86"/>
                    </a:lnTo>
                    <a:lnTo>
                      <a:pt x="38" y="86"/>
                    </a:lnTo>
                    <a:lnTo>
                      <a:pt x="38" y="86"/>
                    </a:lnTo>
                    <a:lnTo>
                      <a:pt x="38" y="86"/>
                    </a:lnTo>
                    <a:lnTo>
                      <a:pt x="38" y="86"/>
                    </a:lnTo>
                    <a:lnTo>
                      <a:pt x="34" y="86"/>
                    </a:lnTo>
                    <a:lnTo>
                      <a:pt x="34" y="86"/>
                    </a:lnTo>
                    <a:lnTo>
                      <a:pt x="34" y="86"/>
                    </a:lnTo>
                    <a:lnTo>
                      <a:pt x="34" y="90"/>
                    </a:lnTo>
                    <a:lnTo>
                      <a:pt x="30" y="90"/>
                    </a:lnTo>
                    <a:lnTo>
                      <a:pt x="30" y="86"/>
                    </a:lnTo>
                    <a:lnTo>
                      <a:pt x="30" y="86"/>
                    </a:lnTo>
                    <a:lnTo>
                      <a:pt x="30" y="86"/>
                    </a:lnTo>
                    <a:lnTo>
                      <a:pt x="30" y="86"/>
                    </a:lnTo>
                    <a:lnTo>
                      <a:pt x="26" y="86"/>
                    </a:lnTo>
                    <a:lnTo>
                      <a:pt x="22" y="82"/>
                    </a:lnTo>
                    <a:lnTo>
                      <a:pt x="22" y="82"/>
                    </a:lnTo>
                    <a:lnTo>
                      <a:pt x="18" y="78"/>
                    </a:lnTo>
                    <a:lnTo>
                      <a:pt x="18" y="78"/>
                    </a:lnTo>
                    <a:lnTo>
                      <a:pt x="18" y="78"/>
                    </a:lnTo>
                    <a:lnTo>
                      <a:pt x="16" y="78"/>
                    </a:lnTo>
                    <a:lnTo>
                      <a:pt x="16" y="78"/>
                    </a:lnTo>
                    <a:lnTo>
                      <a:pt x="12" y="78"/>
                    </a:lnTo>
                    <a:lnTo>
                      <a:pt x="12" y="78"/>
                    </a:lnTo>
                    <a:lnTo>
                      <a:pt x="8" y="78"/>
                    </a:lnTo>
                    <a:lnTo>
                      <a:pt x="8" y="78"/>
                    </a:lnTo>
                    <a:lnTo>
                      <a:pt x="8" y="78"/>
                    </a:lnTo>
                    <a:lnTo>
                      <a:pt x="8" y="78"/>
                    </a:lnTo>
                    <a:lnTo>
                      <a:pt x="8" y="74"/>
                    </a:lnTo>
                    <a:lnTo>
                      <a:pt x="8" y="74"/>
                    </a:lnTo>
                    <a:lnTo>
                      <a:pt x="4" y="74"/>
                    </a:lnTo>
                    <a:lnTo>
                      <a:pt x="4" y="74"/>
                    </a:lnTo>
                    <a:lnTo>
                      <a:pt x="4" y="70"/>
                    </a:lnTo>
                    <a:lnTo>
                      <a:pt x="4" y="70"/>
                    </a:lnTo>
                    <a:lnTo>
                      <a:pt x="4" y="70"/>
                    </a:lnTo>
                    <a:lnTo>
                      <a:pt x="4" y="70"/>
                    </a:lnTo>
                    <a:lnTo>
                      <a:pt x="4" y="70"/>
                    </a:lnTo>
                    <a:lnTo>
                      <a:pt x="0" y="70"/>
                    </a:lnTo>
                    <a:lnTo>
                      <a:pt x="0" y="66"/>
                    </a:lnTo>
                    <a:lnTo>
                      <a:pt x="0" y="66"/>
                    </a:lnTo>
                    <a:lnTo>
                      <a:pt x="0" y="66"/>
                    </a:lnTo>
                    <a:lnTo>
                      <a:pt x="0" y="64"/>
                    </a:lnTo>
                    <a:lnTo>
                      <a:pt x="0" y="64"/>
                    </a:lnTo>
                    <a:lnTo>
                      <a:pt x="0" y="64"/>
                    </a:lnTo>
                    <a:lnTo>
                      <a:pt x="0" y="64"/>
                    </a:lnTo>
                    <a:lnTo>
                      <a:pt x="0" y="60"/>
                    </a:lnTo>
                    <a:lnTo>
                      <a:pt x="0" y="60"/>
                    </a:lnTo>
                    <a:lnTo>
                      <a:pt x="0" y="60"/>
                    </a:lnTo>
                    <a:lnTo>
                      <a:pt x="0" y="60"/>
                    </a:lnTo>
                    <a:lnTo>
                      <a:pt x="0" y="6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2" name="Freeform 189">
                <a:extLst>
                  <a:ext uri="{FF2B5EF4-FFF2-40B4-BE49-F238E27FC236}">
                    <a16:creationId xmlns:a16="http://schemas.microsoft.com/office/drawing/2014/main" id="{86E4066C-CF32-4B6E-ADAD-C8D28F90B005}"/>
                  </a:ext>
                </a:extLst>
              </p:cNvPr>
              <p:cNvSpPr>
                <a:spLocks noEditPoints="1"/>
              </p:cNvSpPr>
              <p:nvPr/>
            </p:nvSpPr>
            <p:spPr bwMode="auto">
              <a:xfrm>
                <a:off x="2549512" y="9656449"/>
                <a:ext cx="331091" cy="355487"/>
              </a:xfrm>
              <a:custGeom>
                <a:avLst/>
                <a:gdLst>
                  <a:gd name="T0" fmla="*/ 108 w 190"/>
                  <a:gd name="T1" fmla="*/ 38 h 204"/>
                  <a:gd name="T2" fmla="*/ 126 w 190"/>
                  <a:gd name="T3" fmla="*/ 30 h 204"/>
                  <a:gd name="T4" fmla="*/ 126 w 190"/>
                  <a:gd name="T5" fmla="*/ 30 h 204"/>
                  <a:gd name="T6" fmla="*/ 148 w 190"/>
                  <a:gd name="T7" fmla="*/ 28 h 204"/>
                  <a:gd name="T8" fmla="*/ 152 w 190"/>
                  <a:gd name="T9" fmla="*/ 30 h 204"/>
                  <a:gd name="T10" fmla="*/ 148 w 190"/>
                  <a:gd name="T11" fmla="*/ 34 h 204"/>
                  <a:gd name="T12" fmla="*/ 152 w 190"/>
                  <a:gd name="T13" fmla="*/ 42 h 204"/>
                  <a:gd name="T14" fmla="*/ 156 w 190"/>
                  <a:gd name="T15" fmla="*/ 42 h 204"/>
                  <a:gd name="T16" fmla="*/ 160 w 190"/>
                  <a:gd name="T17" fmla="*/ 42 h 204"/>
                  <a:gd name="T18" fmla="*/ 172 w 190"/>
                  <a:gd name="T19" fmla="*/ 46 h 204"/>
                  <a:gd name="T20" fmla="*/ 172 w 190"/>
                  <a:gd name="T21" fmla="*/ 58 h 204"/>
                  <a:gd name="T22" fmla="*/ 168 w 190"/>
                  <a:gd name="T23" fmla="*/ 68 h 204"/>
                  <a:gd name="T24" fmla="*/ 190 w 190"/>
                  <a:gd name="T25" fmla="*/ 68 h 204"/>
                  <a:gd name="T26" fmla="*/ 178 w 190"/>
                  <a:gd name="T27" fmla="*/ 84 h 204"/>
                  <a:gd name="T28" fmla="*/ 178 w 190"/>
                  <a:gd name="T29" fmla="*/ 94 h 204"/>
                  <a:gd name="T30" fmla="*/ 172 w 190"/>
                  <a:gd name="T31" fmla="*/ 106 h 204"/>
                  <a:gd name="T32" fmla="*/ 178 w 190"/>
                  <a:gd name="T33" fmla="*/ 128 h 204"/>
                  <a:gd name="T34" fmla="*/ 168 w 190"/>
                  <a:gd name="T35" fmla="*/ 140 h 204"/>
                  <a:gd name="T36" fmla="*/ 152 w 190"/>
                  <a:gd name="T37" fmla="*/ 144 h 204"/>
                  <a:gd name="T38" fmla="*/ 142 w 190"/>
                  <a:gd name="T39" fmla="*/ 144 h 204"/>
                  <a:gd name="T40" fmla="*/ 130 w 190"/>
                  <a:gd name="T41" fmla="*/ 148 h 204"/>
                  <a:gd name="T42" fmla="*/ 118 w 190"/>
                  <a:gd name="T43" fmla="*/ 140 h 204"/>
                  <a:gd name="T44" fmla="*/ 126 w 190"/>
                  <a:gd name="T45" fmla="*/ 154 h 204"/>
                  <a:gd name="T46" fmla="*/ 134 w 190"/>
                  <a:gd name="T47" fmla="*/ 170 h 204"/>
                  <a:gd name="T48" fmla="*/ 134 w 190"/>
                  <a:gd name="T49" fmla="*/ 178 h 204"/>
                  <a:gd name="T50" fmla="*/ 118 w 190"/>
                  <a:gd name="T51" fmla="*/ 192 h 204"/>
                  <a:gd name="T52" fmla="*/ 108 w 190"/>
                  <a:gd name="T53" fmla="*/ 204 h 204"/>
                  <a:gd name="T54" fmla="*/ 98 w 190"/>
                  <a:gd name="T55" fmla="*/ 200 h 204"/>
                  <a:gd name="T56" fmla="*/ 86 w 190"/>
                  <a:gd name="T57" fmla="*/ 174 h 204"/>
                  <a:gd name="T58" fmla="*/ 82 w 190"/>
                  <a:gd name="T59" fmla="*/ 154 h 204"/>
                  <a:gd name="T60" fmla="*/ 78 w 190"/>
                  <a:gd name="T61" fmla="*/ 144 h 204"/>
                  <a:gd name="T62" fmla="*/ 78 w 190"/>
                  <a:gd name="T63" fmla="*/ 120 h 204"/>
                  <a:gd name="T64" fmla="*/ 74 w 190"/>
                  <a:gd name="T65" fmla="*/ 106 h 204"/>
                  <a:gd name="T66" fmla="*/ 56 w 190"/>
                  <a:gd name="T67" fmla="*/ 106 h 204"/>
                  <a:gd name="T68" fmla="*/ 42 w 190"/>
                  <a:gd name="T69" fmla="*/ 90 h 204"/>
                  <a:gd name="T70" fmla="*/ 26 w 190"/>
                  <a:gd name="T71" fmla="*/ 90 h 204"/>
                  <a:gd name="T72" fmla="*/ 12 w 190"/>
                  <a:gd name="T73" fmla="*/ 84 h 204"/>
                  <a:gd name="T74" fmla="*/ 12 w 190"/>
                  <a:gd name="T75" fmla="*/ 68 h 204"/>
                  <a:gd name="T76" fmla="*/ 0 w 190"/>
                  <a:gd name="T77" fmla="*/ 54 h 204"/>
                  <a:gd name="T78" fmla="*/ 4 w 190"/>
                  <a:gd name="T79" fmla="*/ 34 h 204"/>
                  <a:gd name="T80" fmla="*/ 14 w 190"/>
                  <a:gd name="T81" fmla="*/ 20 h 204"/>
                  <a:gd name="T82" fmla="*/ 26 w 190"/>
                  <a:gd name="T83" fmla="*/ 12 h 204"/>
                  <a:gd name="T84" fmla="*/ 22 w 190"/>
                  <a:gd name="T85" fmla="*/ 24 h 204"/>
                  <a:gd name="T86" fmla="*/ 14 w 190"/>
                  <a:gd name="T87" fmla="*/ 42 h 204"/>
                  <a:gd name="T88" fmla="*/ 22 w 190"/>
                  <a:gd name="T89" fmla="*/ 58 h 204"/>
                  <a:gd name="T90" fmla="*/ 30 w 190"/>
                  <a:gd name="T91" fmla="*/ 38 h 204"/>
                  <a:gd name="T92" fmla="*/ 26 w 190"/>
                  <a:gd name="T93" fmla="*/ 24 h 204"/>
                  <a:gd name="T94" fmla="*/ 42 w 190"/>
                  <a:gd name="T95" fmla="*/ 16 h 204"/>
                  <a:gd name="T96" fmla="*/ 44 w 190"/>
                  <a:gd name="T97" fmla="*/ 12 h 204"/>
                  <a:gd name="T98" fmla="*/ 48 w 190"/>
                  <a:gd name="T99" fmla="*/ 8 h 204"/>
                  <a:gd name="T100" fmla="*/ 64 w 190"/>
                  <a:gd name="T101" fmla="*/ 16 h 204"/>
                  <a:gd name="T102" fmla="*/ 78 w 190"/>
                  <a:gd name="T103" fmla="*/ 30 h 204"/>
                  <a:gd name="T104" fmla="*/ 98 w 190"/>
                  <a:gd name="T105" fmla="*/ 30 h 204"/>
                  <a:gd name="T106" fmla="*/ 174 w 190"/>
                  <a:gd name="T107" fmla="*/ 58 h 204"/>
                  <a:gd name="T108" fmla="*/ 174 w 190"/>
                  <a:gd name="T109" fmla="*/ 60 h 204"/>
                  <a:gd name="T110" fmla="*/ 172 w 190"/>
                  <a:gd name="T111" fmla="*/ 64 h 204"/>
                  <a:gd name="T112" fmla="*/ 172 w 190"/>
                  <a:gd name="T113" fmla="*/ 64 h 204"/>
                  <a:gd name="T114" fmla="*/ 172 w 190"/>
                  <a:gd name="T115" fmla="*/ 64 h 204"/>
                  <a:gd name="T116" fmla="*/ 168 w 190"/>
                  <a:gd name="T117" fmla="*/ 68 h 204"/>
                  <a:gd name="T118" fmla="*/ 172 w 190"/>
                  <a:gd name="T119" fmla="*/ 64 h 204"/>
                  <a:gd name="T120" fmla="*/ 126 w 190"/>
                  <a:gd name="T121" fmla="*/ 24 h 204"/>
                  <a:gd name="T122" fmla="*/ 130 w 190"/>
                  <a:gd name="T123" fmla="*/ 28 h 204"/>
                  <a:gd name="T124" fmla="*/ 112 w 190"/>
                  <a:gd name="T125" fmla="*/ 2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 h="204">
                    <a:moveTo>
                      <a:pt x="98" y="30"/>
                    </a:moveTo>
                    <a:lnTo>
                      <a:pt x="100" y="30"/>
                    </a:lnTo>
                    <a:lnTo>
                      <a:pt x="100" y="34"/>
                    </a:lnTo>
                    <a:lnTo>
                      <a:pt x="104" y="34"/>
                    </a:lnTo>
                    <a:lnTo>
                      <a:pt x="104" y="38"/>
                    </a:lnTo>
                    <a:lnTo>
                      <a:pt x="108" y="38"/>
                    </a:lnTo>
                    <a:lnTo>
                      <a:pt x="112" y="38"/>
                    </a:lnTo>
                    <a:lnTo>
                      <a:pt x="116" y="38"/>
                    </a:lnTo>
                    <a:lnTo>
                      <a:pt x="118" y="38"/>
                    </a:lnTo>
                    <a:lnTo>
                      <a:pt x="122" y="34"/>
                    </a:lnTo>
                    <a:lnTo>
                      <a:pt x="126" y="34"/>
                    </a:lnTo>
                    <a:lnTo>
                      <a:pt x="126" y="30"/>
                    </a:lnTo>
                    <a:lnTo>
                      <a:pt x="130" y="30"/>
                    </a:lnTo>
                    <a:lnTo>
                      <a:pt x="130" y="34"/>
                    </a:lnTo>
                    <a:lnTo>
                      <a:pt x="134" y="34"/>
                    </a:lnTo>
                    <a:lnTo>
                      <a:pt x="134" y="30"/>
                    </a:lnTo>
                    <a:lnTo>
                      <a:pt x="130" y="30"/>
                    </a:lnTo>
                    <a:lnTo>
                      <a:pt x="126" y="30"/>
                    </a:lnTo>
                    <a:lnTo>
                      <a:pt x="130" y="30"/>
                    </a:lnTo>
                    <a:lnTo>
                      <a:pt x="134" y="30"/>
                    </a:lnTo>
                    <a:lnTo>
                      <a:pt x="138" y="30"/>
                    </a:lnTo>
                    <a:lnTo>
                      <a:pt x="142" y="28"/>
                    </a:lnTo>
                    <a:lnTo>
                      <a:pt x="144" y="28"/>
                    </a:lnTo>
                    <a:lnTo>
                      <a:pt x="148" y="28"/>
                    </a:lnTo>
                    <a:lnTo>
                      <a:pt x="152" y="28"/>
                    </a:lnTo>
                    <a:lnTo>
                      <a:pt x="156" y="28"/>
                    </a:lnTo>
                    <a:lnTo>
                      <a:pt x="160" y="28"/>
                    </a:lnTo>
                    <a:lnTo>
                      <a:pt x="160" y="30"/>
                    </a:lnTo>
                    <a:lnTo>
                      <a:pt x="156" y="30"/>
                    </a:lnTo>
                    <a:lnTo>
                      <a:pt x="152" y="30"/>
                    </a:lnTo>
                    <a:lnTo>
                      <a:pt x="148" y="30"/>
                    </a:lnTo>
                    <a:lnTo>
                      <a:pt x="144" y="30"/>
                    </a:lnTo>
                    <a:lnTo>
                      <a:pt x="148" y="30"/>
                    </a:lnTo>
                    <a:lnTo>
                      <a:pt x="148" y="34"/>
                    </a:lnTo>
                    <a:lnTo>
                      <a:pt x="144" y="34"/>
                    </a:lnTo>
                    <a:lnTo>
                      <a:pt x="148" y="34"/>
                    </a:lnTo>
                    <a:lnTo>
                      <a:pt x="148" y="38"/>
                    </a:lnTo>
                    <a:lnTo>
                      <a:pt x="144" y="38"/>
                    </a:lnTo>
                    <a:lnTo>
                      <a:pt x="148" y="42"/>
                    </a:lnTo>
                    <a:lnTo>
                      <a:pt x="148" y="38"/>
                    </a:lnTo>
                    <a:lnTo>
                      <a:pt x="152" y="38"/>
                    </a:lnTo>
                    <a:lnTo>
                      <a:pt x="152" y="42"/>
                    </a:lnTo>
                    <a:lnTo>
                      <a:pt x="156" y="46"/>
                    </a:lnTo>
                    <a:lnTo>
                      <a:pt x="152" y="46"/>
                    </a:lnTo>
                    <a:lnTo>
                      <a:pt x="156" y="46"/>
                    </a:lnTo>
                    <a:lnTo>
                      <a:pt x="156" y="42"/>
                    </a:lnTo>
                    <a:lnTo>
                      <a:pt x="156" y="46"/>
                    </a:lnTo>
                    <a:lnTo>
                      <a:pt x="156" y="42"/>
                    </a:lnTo>
                    <a:lnTo>
                      <a:pt x="160" y="42"/>
                    </a:lnTo>
                    <a:lnTo>
                      <a:pt x="156" y="42"/>
                    </a:lnTo>
                    <a:lnTo>
                      <a:pt x="160" y="42"/>
                    </a:lnTo>
                    <a:lnTo>
                      <a:pt x="160" y="46"/>
                    </a:lnTo>
                    <a:lnTo>
                      <a:pt x="164" y="46"/>
                    </a:lnTo>
                    <a:lnTo>
                      <a:pt x="160" y="42"/>
                    </a:lnTo>
                    <a:lnTo>
                      <a:pt x="164" y="42"/>
                    </a:lnTo>
                    <a:lnTo>
                      <a:pt x="164" y="46"/>
                    </a:lnTo>
                    <a:lnTo>
                      <a:pt x="164" y="42"/>
                    </a:lnTo>
                    <a:lnTo>
                      <a:pt x="168" y="42"/>
                    </a:lnTo>
                    <a:lnTo>
                      <a:pt x="168" y="46"/>
                    </a:lnTo>
                    <a:lnTo>
                      <a:pt x="172" y="46"/>
                    </a:lnTo>
                    <a:lnTo>
                      <a:pt x="172" y="50"/>
                    </a:lnTo>
                    <a:lnTo>
                      <a:pt x="174" y="50"/>
                    </a:lnTo>
                    <a:lnTo>
                      <a:pt x="174" y="54"/>
                    </a:lnTo>
                    <a:lnTo>
                      <a:pt x="172" y="58"/>
                    </a:lnTo>
                    <a:lnTo>
                      <a:pt x="174" y="54"/>
                    </a:lnTo>
                    <a:lnTo>
                      <a:pt x="172" y="58"/>
                    </a:lnTo>
                    <a:lnTo>
                      <a:pt x="172" y="60"/>
                    </a:lnTo>
                    <a:lnTo>
                      <a:pt x="172" y="64"/>
                    </a:lnTo>
                    <a:lnTo>
                      <a:pt x="168" y="64"/>
                    </a:lnTo>
                    <a:lnTo>
                      <a:pt x="164" y="64"/>
                    </a:lnTo>
                    <a:lnTo>
                      <a:pt x="168" y="64"/>
                    </a:lnTo>
                    <a:lnTo>
                      <a:pt x="168" y="68"/>
                    </a:lnTo>
                    <a:lnTo>
                      <a:pt x="172" y="68"/>
                    </a:lnTo>
                    <a:lnTo>
                      <a:pt x="174" y="64"/>
                    </a:lnTo>
                    <a:lnTo>
                      <a:pt x="178" y="64"/>
                    </a:lnTo>
                    <a:lnTo>
                      <a:pt x="182" y="64"/>
                    </a:lnTo>
                    <a:lnTo>
                      <a:pt x="186" y="64"/>
                    </a:lnTo>
                    <a:lnTo>
                      <a:pt x="190" y="68"/>
                    </a:lnTo>
                    <a:lnTo>
                      <a:pt x="190" y="72"/>
                    </a:lnTo>
                    <a:lnTo>
                      <a:pt x="186" y="72"/>
                    </a:lnTo>
                    <a:lnTo>
                      <a:pt x="186" y="76"/>
                    </a:lnTo>
                    <a:lnTo>
                      <a:pt x="182" y="76"/>
                    </a:lnTo>
                    <a:lnTo>
                      <a:pt x="178" y="80"/>
                    </a:lnTo>
                    <a:lnTo>
                      <a:pt x="178" y="84"/>
                    </a:lnTo>
                    <a:lnTo>
                      <a:pt x="178" y="88"/>
                    </a:lnTo>
                    <a:lnTo>
                      <a:pt x="178" y="90"/>
                    </a:lnTo>
                    <a:lnTo>
                      <a:pt x="182" y="88"/>
                    </a:lnTo>
                    <a:lnTo>
                      <a:pt x="182" y="90"/>
                    </a:lnTo>
                    <a:lnTo>
                      <a:pt x="182" y="94"/>
                    </a:lnTo>
                    <a:lnTo>
                      <a:pt x="178" y="94"/>
                    </a:lnTo>
                    <a:lnTo>
                      <a:pt x="178" y="98"/>
                    </a:lnTo>
                    <a:lnTo>
                      <a:pt x="174" y="94"/>
                    </a:lnTo>
                    <a:lnTo>
                      <a:pt x="174" y="98"/>
                    </a:lnTo>
                    <a:lnTo>
                      <a:pt x="172" y="98"/>
                    </a:lnTo>
                    <a:lnTo>
                      <a:pt x="172" y="102"/>
                    </a:lnTo>
                    <a:lnTo>
                      <a:pt x="172" y="106"/>
                    </a:lnTo>
                    <a:lnTo>
                      <a:pt x="168" y="110"/>
                    </a:lnTo>
                    <a:lnTo>
                      <a:pt x="172" y="118"/>
                    </a:lnTo>
                    <a:lnTo>
                      <a:pt x="174" y="120"/>
                    </a:lnTo>
                    <a:lnTo>
                      <a:pt x="174" y="124"/>
                    </a:lnTo>
                    <a:lnTo>
                      <a:pt x="178" y="124"/>
                    </a:lnTo>
                    <a:lnTo>
                      <a:pt x="178" y="128"/>
                    </a:lnTo>
                    <a:lnTo>
                      <a:pt x="178" y="132"/>
                    </a:lnTo>
                    <a:lnTo>
                      <a:pt x="174" y="132"/>
                    </a:lnTo>
                    <a:lnTo>
                      <a:pt x="174" y="136"/>
                    </a:lnTo>
                    <a:lnTo>
                      <a:pt x="172" y="136"/>
                    </a:lnTo>
                    <a:lnTo>
                      <a:pt x="168" y="136"/>
                    </a:lnTo>
                    <a:lnTo>
                      <a:pt x="168" y="140"/>
                    </a:lnTo>
                    <a:lnTo>
                      <a:pt x="164" y="140"/>
                    </a:lnTo>
                    <a:lnTo>
                      <a:pt x="160" y="140"/>
                    </a:lnTo>
                    <a:lnTo>
                      <a:pt x="156" y="144"/>
                    </a:lnTo>
                    <a:lnTo>
                      <a:pt x="156" y="140"/>
                    </a:lnTo>
                    <a:lnTo>
                      <a:pt x="152" y="140"/>
                    </a:lnTo>
                    <a:lnTo>
                      <a:pt x="152" y="144"/>
                    </a:lnTo>
                    <a:lnTo>
                      <a:pt x="148" y="144"/>
                    </a:lnTo>
                    <a:lnTo>
                      <a:pt x="148" y="148"/>
                    </a:lnTo>
                    <a:lnTo>
                      <a:pt x="148" y="152"/>
                    </a:lnTo>
                    <a:lnTo>
                      <a:pt x="144" y="152"/>
                    </a:lnTo>
                    <a:lnTo>
                      <a:pt x="142" y="148"/>
                    </a:lnTo>
                    <a:lnTo>
                      <a:pt x="142" y="144"/>
                    </a:lnTo>
                    <a:lnTo>
                      <a:pt x="138" y="144"/>
                    </a:lnTo>
                    <a:lnTo>
                      <a:pt x="138" y="148"/>
                    </a:lnTo>
                    <a:lnTo>
                      <a:pt x="138" y="144"/>
                    </a:lnTo>
                    <a:lnTo>
                      <a:pt x="134" y="144"/>
                    </a:lnTo>
                    <a:lnTo>
                      <a:pt x="130" y="144"/>
                    </a:lnTo>
                    <a:lnTo>
                      <a:pt x="130" y="148"/>
                    </a:lnTo>
                    <a:lnTo>
                      <a:pt x="130" y="144"/>
                    </a:lnTo>
                    <a:lnTo>
                      <a:pt x="126" y="144"/>
                    </a:lnTo>
                    <a:lnTo>
                      <a:pt x="126" y="140"/>
                    </a:lnTo>
                    <a:lnTo>
                      <a:pt x="122" y="144"/>
                    </a:lnTo>
                    <a:lnTo>
                      <a:pt x="122" y="140"/>
                    </a:lnTo>
                    <a:lnTo>
                      <a:pt x="118" y="140"/>
                    </a:lnTo>
                    <a:lnTo>
                      <a:pt x="118" y="144"/>
                    </a:lnTo>
                    <a:lnTo>
                      <a:pt x="122" y="144"/>
                    </a:lnTo>
                    <a:lnTo>
                      <a:pt x="122" y="148"/>
                    </a:lnTo>
                    <a:lnTo>
                      <a:pt x="126" y="148"/>
                    </a:lnTo>
                    <a:lnTo>
                      <a:pt x="126" y="152"/>
                    </a:lnTo>
                    <a:lnTo>
                      <a:pt x="126" y="154"/>
                    </a:lnTo>
                    <a:lnTo>
                      <a:pt x="126" y="158"/>
                    </a:lnTo>
                    <a:lnTo>
                      <a:pt x="130" y="158"/>
                    </a:lnTo>
                    <a:lnTo>
                      <a:pt x="130" y="162"/>
                    </a:lnTo>
                    <a:lnTo>
                      <a:pt x="130" y="166"/>
                    </a:lnTo>
                    <a:lnTo>
                      <a:pt x="130" y="170"/>
                    </a:lnTo>
                    <a:lnTo>
                      <a:pt x="134" y="170"/>
                    </a:lnTo>
                    <a:lnTo>
                      <a:pt x="138" y="170"/>
                    </a:lnTo>
                    <a:lnTo>
                      <a:pt x="142" y="170"/>
                    </a:lnTo>
                    <a:lnTo>
                      <a:pt x="142" y="174"/>
                    </a:lnTo>
                    <a:lnTo>
                      <a:pt x="138" y="174"/>
                    </a:lnTo>
                    <a:lnTo>
                      <a:pt x="138" y="178"/>
                    </a:lnTo>
                    <a:lnTo>
                      <a:pt x="134" y="178"/>
                    </a:lnTo>
                    <a:lnTo>
                      <a:pt x="130" y="178"/>
                    </a:lnTo>
                    <a:lnTo>
                      <a:pt x="130" y="182"/>
                    </a:lnTo>
                    <a:lnTo>
                      <a:pt x="130" y="184"/>
                    </a:lnTo>
                    <a:lnTo>
                      <a:pt x="126" y="188"/>
                    </a:lnTo>
                    <a:lnTo>
                      <a:pt x="122" y="188"/>
                    </a:lnTo>
                    <a:lnTo>
                      <a:pt x="118" y="192"/>
                    </a:lnTo>
                    <a:lnTo>
                      <a:pt x="116" y="192"/>
                    </a:lnTo>
                    <a:lnTo>
                      <a:pt x="116" y="196"/>
                    </a:lnTo>
                    <a:lnTo>
                      <a:pt x="112" y="196"/>
                    </a:lnTo>
                    <a:lnTo>
                      <a:pt x="112" y="200"/>
                    </a:lnTo>
                    <a:lnTo>
                      <a:pt x="108" y="200"/>
                    </a:lnTo>
                    <a:lnTo>
                      <a:pt x="108" y="204"/>
                    </a:lnTo>
                    <a:lnTo>
                      <a:pt x="108" y="200"/>
                    </a:lnTo>
                    <a:lnTo>
                      <a:pt x="108" y="196"/>
                    </a:lnTo>
                    <a:lnTo>
                      <a:pt x="104" y="196"/>
                    </a:lnTo>
                    <a:lnTo>
                      <a:pt x="104" y="200"/>
                    </a:lnTo>
                    <a:lnTo>
                      <a:pt x="100" y="200"/>
                    </a:lnTo>
                    <a:lnTo>
                      <a:pt x="98" y="200"/>
                    </a:lnTo>
                    <a:lnTo>
                      <a:pt x="94" y="192"/>
                    </a:lnTo>
                    <a:lnTo>
                      <a:pt x="90" y="192"/>
                    </a:lnTo>
                    <a:lnTo>
                      <a:pt x="90" y="188"/>
                    </a:lnTo>
                    <a:lnTo>
                      <a:pt x="90" y="184"/>
                    </a:lnTo>
                    <a:lnTo>
                      <a:pt x="86" y="178"/>
                    </a:lnTo>
                    <a:lnTo>
                      <a:pt x="86" y="174"/>
                    </a:lnTo>
                    <a:lnTo>
                      <a:pt x="86" y="170"/>
                    </a:lnTo>
                    <a:lnTo>
                      <a:pt x="82" y="166"/>
                    </a:lnTo>
                    <a:lnTo>
                      <a:pt x="78" y="166"/>
                    </a:lnTo>
                    <a:lnTo>
                      <a:pt x="78" y="162"/>
                    </a:lnTo>
                    <a:lnTo>
                      <a:pt x="82" y="158"/>
                    </a:lnTo>
                    <a:lnTo>
                      <a:pt x="82" y="154"/>
                    </a:lnTo>
                    <a:lnTo>
                      <a:pt x="86" y="154"/>
                    </a:lnTo>
                    <a:lnTo>
                      <a:pt x="82" y="154"/>
                    </a:lnTo>
                    <a:lnTo>
                      <a:pt x="82" y="152"/>
                    </a:lnTo>
                    <a:lnTo>
                      <a:pt x="82" y="148"/>
                    </a:lnTo>
                    <a:lnTo>
                      <a:pt x="78" y="148"/>
                    </a:lnTo>
                    <a:lnTo>
                      <a:pt x="78" y="144"/>
                    </a:lnTo>
                    <a:lnTo>
                      <a:pt x="78" y="140"/>
                    </a:lnTo>
                    <a:lnTo>
                      <a:pt x="74" y="136"/>
                    </a:lnTo>
                    <a:lnTo>
                      <a:pt x="78" y="132"/>
                    </a:lnTo>
                    <a:lnTo>
                      <a:pt x="78" y="128"/>
                    </a:lnTo>
                    <a:lnTo>
                      <a:pt x="78" y="124"/>
                    </a:lnTo>
                    <a:lnTo>
                      <a:pt x="78" y="120"/>
                    </a:lnTo>
                    <a:lnTo>
                      <a:pt x="78" y="118"/>
                    </a:lnTo>
                    <a:lnTo>
                      <a:pt x="78" y="114"/>
                    </a:lnTo>
                    <a:lnTo>
                      <a:pt x="82" y="110"/>
                    </a:lnTo>
                    <a:lnTo>
                      <a:pt x="82" y="106"/>
                    </a:lnTo>
                    <a:lnTo>
                      <a:pt x="78" y="106"/>
                    </a:lnTo>
                    <a:lnTo>
                      <a:pt x="74" y="106"/>
                    </a:lnTo>
                    <a:lnTo>
                      <a:pt x="72" y="106"/>
                    </a:lnTo>
                    <a:lnTo>
                      <a:pt x="68" y="106"/>
                    </a:lnTo>
                    <a:lnTo>
                      <a:pt x="64" y="106"/>
                    </a:lnTo>
                    <a:lnTo>
                      <a:pt x="60" y="106"/>
                    </a:lnTo>
                    <a:lnTo>
                      <a:pt x="56" y="110"/>
                    </a:lnTo>
                    <a:lnTo>
                      <a:pt x="56" y="106"/>
                    </a:lnTo>
                    <a:lnTo>
                      <a:pt x="48" y="102"/>
                    </a:lnTo>
                    <a:lnTo>
                      <a:pt x="44" y="94"/>
                    </a:lnTo>
                    <a:lnTo>
                      <a:pt x="44" y="90"/>
                    </a:lnTo>
                    <a:lnTo>
                      <a:pt x="44" y="94"/>
                    </a:lnTo>
                    <a:lnTo>
                      <a:pt x="42" y="94"/>
                    </a:lnTo>
                    <a:lnTo>
                      <a:pt x="42" y="90"/>
                    </a:lnTo>
                    <a:lnTo>
                      <a:pt x="38" y="90"/>
                    </a:lnTo>
                    <a:lnTo>
                      <a:pt x="34" y="90"/>
                    </a:lnTo>
                    <a:lnTo>
                      <a:pt x="30" y="90"/>
                    </a:lnTo>
                    <a:lnTo>
                      <a:pt x="30" y="94"/>
                    </a:lnTo>
                    <a:lnTo>
                      <a:pt x="30" y="90"/>
                    </a:lnTo>
                    <a:lnTo>
                      <a:pt x="26" y="90"/>
                    </a:lnTo>
                    <a:lnTo>
                      <a:pt x="22" y="90"/>
                    </a:lnTo>
                    <a:lnTo>
                      <a:pt x="18" y="90"/>
                    </a:lnTo>
                    <a:lnTo>
                      <a:pt x="14" y="90"/>
                    </a:lnTo>
                    <a:lnTo>
                      <a:pt x="14" y="88"/>
                    </a:lnTo>
                    <a:lnTo>
                      <a:pt x="12" y="88"/>
                    </a:lnTo>
                    <a:lnTo>
                      <a:pt x="12" y="84"/>
                    </a:lnTo>
                    <a:lnTo>
                      <a:pt x="12" y="80"/>
                    </a:lnTo>
                    <a:lnTo>
                      <a:pt x="12" y="76"/>
                    </a:lnTo>
                    <a:lnTo>
                      <a:pt x="14" y="76"/>
                    </a:lnTo>
                    <a:lnTo>
                      <a:pt x="14" y="72"/>
                    </a:lnTo>
                    <a:lnTo>
                      <a:pt x="12" y="72"/>
                    </a:lnTo>
                    <a:lnTo>
                      <a:pt x="12" y="68"/>
                    </a:lnTo>
                    <a:lnTo>
                      <a:pt x="8" y="64"/>
                    </a:lnTo>
                    <a:lnTo>
                      <a:pt x="8" y="60"/>
                    </a:lnTo>
                    <a:lnTo>
                      <a:pt x="8" y="58"/>
                    </a:lnTo>
                    <a:lnTo>
                      <a:pt x="4" y="58"/>
                    </a:lnTo>
                    <a:lnTo>
                      <a:pt x="4" y="54"/>
                    </a:lnTo>
                    <a:lnTo>
                      <a:pt x="0" y="54"/>
                    </a:lnTo>
                    <a:lnTo>
                      <a:pt x="0" y="50"/>
                    </a:lnTo>
                    <a:lnTo>
                      <a:pt x="4" y="50"/>
                    </a:lnTo>
                    <a:lnTo>
                      <a:pt x="4" y="46"/>
                    </a:lnTo>
                    <a:lnTo>
                      <a:pt x="4" y="42"/>
                    </a:lnTo>
                    <a:lnTo>
                      <a:pt x="4" y="38"/>
                    </a:lnTo>
                    <a:lnTo>
                      <a:pt x="4" y="34"/>
                    </a:lnTo>
                    <a:lnTo>
                      <a:pt x="8" y="30"/>
                    </a:lnTo>
                    <a:lnTo>
                      <a:pt x="8" y="28"/>
                    </a:lnTo>
                    <a:lnTo>
                      <a:pt x="8" y="24"/>
                    </a:lnTo>
                    <a:lnTo>
                      <a:pt x="12" y="24"/>
                    </a:lnTo>
                    <a:lnTo>
                      <a:pt x="12" y="20"/>
                    </a:lnTo>
                    <a:lnTo>
                      <a:pt x="14" y="20"/>
                    </a:lnTo>
                    <a:lnTo>
                      <a:pt x="14" y="16"/>
                    </a:lnTo>
                    <a:lnTo>
                      <a:pt x="18" y="12"/>
                    </a:lnTo>
                    <a:lnTo>
                      <a:pt x="22" y="12"/>
                    </a:lnTo>
                    <a:lnTo>
                      <a:pt x="22" y="8"/>
                    </a:lnTo>
                    <a:lnTo>
                      <a:pt x="26" y="8"/>
                    </a:lnTo>
                    <a:lnTo>
                      <a:pt x="26" y="12"/>
                    </a:lnTo>
                    <a:lnTo>
                      <a:pt x="22" y="12"/>
                    </a:lnTo>
                    <a:lnTo>
                      <a:pt x="18" y="12"/>
                    </a:lnTo>
                    <a:lnTo>
                      <a:pt x="18" y="16"/>
                    </a:lnTo>
                    <a:lnTo>
                      <a:pt x="18" y="20"/>
                    </a:lnTo>
                    <a:lnTo>
                      <a:pt x="22" y="20"/>
                    </a:lnTo>
                    <a:lnTo>
                      <a:pt x="22" y="24"/>
                    </a:lnTo>
                    <a:lnTo>
                      <a:pt x="22" y="28"/>
                    </a:lnTo>
                    <a:lnTo>
                      <a:pt x="22" y="30"/>
                    </a:lnTo>
                    <a:lnTo>
                      <a:pt x="22" y="34"/>
                    </a:lnTo>
                    <a:lnTo>
                      <a:pt x="18" y="34"/>
                    </a:lnTo>
                    <a:lnTo>
                      <a:pt x="18" y="38"/>
                    </a:lnTo>
                    <a:lnTo>
                      <a:pt x="14" y="42"/>
                    </a:lnTo>
                    <a:lnTo>
                      <a:pt x="14" y="46"/>
                    </a:lnTo>
                    <a:lnTo>
                      <a:pt x="18" y="46"/>
                    </a:lnTo>
                    <a:lnTo>
                      <a:pt x="18" y="50"/>
                    </a:lnTo>
                    <a:lnTo>
                      <a:pt x="22" y="50"/>
                    </a:lnTo>
                    <a:lnTo>
                      <a:pt x="22" y="54"/>
                    </a:lnTo>
                    <a:lnTo>
                      <a:pt x="22" y="58"/>
                    </a:lnTo>
                    <a:lnTo>
                      <a:pt x="26" y="58"/>
                    </a:lnTo>
                    <a:lnTo>
                      <a:pt x="30" y="54"/>
                    </a:lnTo>
                    <a:lnTo>
                      <a:pt x="30" y="50"/>
                    </a:lnTo>
                    <a:lnTo>
                      <a:pt x="30" y="46"/>
                    </a:lnTo>
                    <a:lnTo>
                      <a:pt x="30" y="42"/>
                    </a:lnTo>
                    <a:lnTo>
                      <a:pt x="30" y="38"/>
                    </a:lnTo>
                    <a:lnTo>
                      <a:pt x="26" y="38"/>
                    </a:lnTo>
                    <a:lnTo>
                      <a:pt x="26" y="34"/>
                    </a:lnTo>
                    <a:lnTo>
                      <a:pt x="26" y="30"/>
                    </a:lnTo>
                    <a:lnTo>
                      <a:pt x="22" y="30"/>
                    </a:lnTo>
                    <a:lnTo>
                      <a:pt x="26" y="28"/>
                    </a:lnTo>
                    <a:lnTo>
                      <a:pt x="26" y="24"/>
                    </a:lnTo>
                    <a:lnTo>
                      <a:pt x="30" y="24"/>
                    </a:lnTo>
                    <a:lnTo>
                      <a:pt x="30" y="20"/>
                    </a:lnTo>
                    <a:lnTo>
                      <a:pt x="34" y="20"/>
                    </a:lnTo>
                    <a:lnTo>
                      <a:pt x="38" y="20"/>
                    </a:lnTo>
                    <a:lnTo>
                      <a:pt x="42" y="20"/>
                    </a:lnTo>
                    <a:lnTo>
                      <a:pt x="42" y="16"/>
                    </a:lnTo>
                    <a:lnTo>
                      <a:pt x="44" y="16"/>
                    </a:lnTo>
                    <a:lnTo>
                      <a:pt x="48" y="16"/>
                    </a:lnTo>
                    <a:lnTo>
                      <a:pt x="48" y="12"/>
                    </a:lnTo>
                    <a:lnTo>
                      <a:pt x="44" y="12"/>
                    </a:lnTo>
                    <a:lnTo>
                      <a:pt x="42" y="12"/>
                    </a:lnTo>
                    <a:lnTo>
                      <a:pt x="44" y="12"/>
                    </a:lnTo>
                    <a:lnTo>
                      <a:pt x="42" y="8"/>
                    </a:lnTo>
                    <a:lnTo>
                      <a:pt x="42" y="4"/>
                    </a:lnTo>
                    <a:lnTo>
                      <a:pt x="44" y="4"/>
                    </a:lnTo>
                    <a:lnTo>
                      <a:pt x="44" y="0"/>
                    </a:lnTo>
                    <a:lnTo>
                      <a:pt x="48" y="4"/>
                    </a:lnTo>
                    <a:lnTo>
                      <a:pt x="48" y="8"/>
                    </a:lnTo>
                    <a:lnTo>
                      <a:pt x="48" y="12"/>
                    </a:lnTo>
                    <a:lnTo>
                      <a:pt x="52" y="16"/>
                    </a:lnTo>
                    <a:lnTo>
                      <a:pt x="56" y="16"/>
                    </a:lnTo>
                    <a:lnTo>
                      <a:pt x="56" y="12"/>
                    </a:lnTo>
                    <a:lnTo>
                      <a:pt x="60" y="16"/>
                    </a:lnTo>
                    <a:lnTo>
                      <a:pt x="64" y="16"/>
                    </a:lnTo>
                    <a:lnTo>
                      <a:pt x="68" y="20"/>
                    </a:lnTo>
                    <a:lnTo>
                      <a:pt x="72" y="24"/>
                    </a:lnTo>
                    <a:lnTo>
                      <a:pt x="72" y="28"/>
                    </a:lnTo>
                    <a:lnTo>
                      <a:pt x="72" y="30"/>
                    </a:lnTo>
                    <a:lnTo>
                      <a:pt x="74" y="30"/>
                    </a:lnTo>
                    <a:lnTo>
                      <a:pt x="78" y="30"/>
                    </a:lnTo>
                    <a:lnTo>
                      <a:pt x="82" y="30"/>
                    </a:lnTo>
                    <a:lnTo>
                      <a:pt x="86" y="30"/>
                    </a:lnTo>
                    <a:lnTo>
                      <a:pt x="90" y="30"/>
                    </a:lnTo>
                    <a:lnTo>
                      <a:pt x="98" y="30"/>
                    </a:lnTo>
                    <a:lnTo>
                      <a:pt x="98" y="30"/>
                    </a:lnTo>
                    <a:lnTo>
                      <a:pt x="98" y="30"/>
                    </a:lnTo>
                    <a:close/>
                    <a:moveTo>
                      <a:pt x="174" y="58"/>
                    </a:moveTo>
                    <a:lnTo>
                      <a:pt x="172" y="60"/>
                    </a:lnTo>
                    <a:lnTo>
                      <a:pt x="172" y="58"/>
                    </a:lnTo>
                    <a:lnTo>
                      <a:pt x="174" y="58"/>
                    </a:lnTo>
                    <a:lnTo>
                      <a:pt x="174" y="58"/>
                    </a:lnTo>
                    <a:lnTo>
                      <a:pt x="174" y="58"/>
                    </a:lnTo>
                    <a:close/>
                    <a:moveTo>
                      <a:pt x="174" y="60"/>
                    </a:moveTo>
                    <a:lnTo>
                      <a:pt x="172" y="60"/>
                    </a:lnTo>
                    <a:lnTo>
                      <a:pt x="174" y="58"/>
                    </a:lnTo>
                    <a:lnTo>
                      <a:pt x="174" y="60"/>
                    </a:lnTo>
                    <a:lnTo>
                      <a:pt x="174" y="60"/>
                    </a:lnTo>
                    <a:lnTo>
                      <a:pt x="174" y="60"/>
                    </a:lnTo>
                    <a:close/>
                    <a:moveTo>
                      <a:pt x="172" y="64"/>
                    </a:moveTo>
                    <a:lnTo>
                      <a:pt x="172" y="60"/>
                    </a:lnTo>
                    <a:lnTo>
                      <a:pt x="174" y="60"/>
                    </a:lnTo>
                    <a:lnTo>
                      <a:pt x="172" y="64"/>
                    </a:lnTo>
                    <a:lnTo>
                      <a:pt x="172" y="64"/>
                    </a:lnTo>
                    <a:lnTo>
                      <a:pt x="172" y="64"/>
                    </a:lnTo>
                    <a:close/>
                    <a:moveTo>
                      <a:pt x="174" y="64"/>
                    </a:moveTo>
                    <a:lnTo>
                      <a:pt x="174" y="60"/>
                    </a:lnTo>
                    <a:lnTo>
                      <a:pt x="174" y="64"/>
                    </a:lnTo>
                    <a:lnTo>
                      <a:pt x="174" y="64"/>
                    </a:lnTo>
                    <a:lnTo>
                      <a:pt x="174" y="64"/>
                    </a:lnTo>
                    <a:close/>
                    <a:moveTo>
                      <a:pt x="172" y="64"/>
                    </a:moveTo>
                    <a:lnTo>
                      <a:pt x="174" y="60"/>
                    </a:lnTo>
                    <a:lnTo>
                      <a:pt x="174" y="64"/>
                    </a:lnTo>
                    <a:lnTo>
                      <a:pt x="172" y="64"/>
                    </a:lnTo>
                    <a:lnTo>
                      <a:pt x="172" y="64"/>
                    </a:lnTo>
                    <a:lnTo>
                      <a:pt x="172" y="64"/>
                    </a:lnTo>
                    <a:close/>
                    <a:moveTo>
                      <a:pt x="172" y="64"/>
                    </a:moveTo>
                    <a:lnTo>
                      <a:pt x="174" y="64"/>
                    </a:lnTo>
                    <a:lnTo>
                      <a:pt x="172" y="64"/>
                    </a:lnTo>
                    <a:lnTo>
                      <a:pt x="172" y="64"/>
                    </a:lnTo>
                    <a:lnTo>
                      <a:pt x="172" y="64"/>
                    </a:lnTo>
                    <a:close/>
                    <a:moveTo>
                      <a:pt x="172" y="68"/>
                    </a:moveTo>
                    <a:lnTo>
                      <a:pt x="168" y="68"/>
                    </a:lnTo>
                    <a:lnTo>
                      <a:pt x="168" y="64"/>
                    </a:lnTo>
                    <a:lnTo>
                      <a:pt x="164" y="64"/>
                    </a:lnTo>
                    <a:lnTo>
                      <a:pt x="168" y="64"/>
                    </a:lnTo>
                    <a:lnTo>
                      <a:pt x="172" y="64"/>
                    </a:lnTo>
                    <a:lnTo>
                      <a:pt x="168" y="64"/>
                    </a:lnTo>
                    <a:lnTo>
                      <a:pt x="172" y="64"/>
                    </a:lnTo>
                    <a:lnTo>
                      <a:pt x="172" y="68"/>
                    </a:lnTo>
                    <a:lnTo>
                      <a:pt x="172" y="68"/>
                    </a:lnTo>
                    <a:lnTo>
                      <a:pt x="172" y="68"/>
                    </a:lnTo>
                    <a:close/>
                    <a:moveTo>
                      <a:pt x="130" y="28"/>
                    </a:moveTo>
                    <a:lnTo>
                      <a:pt x="130" y="24"/>
                    </a:lnTo>
                    <a:lnTo>
                      <a:pt x="126" y="24"/>
                    </a:lnTo>
                    <a:lnTo>
                      <a:pt x="130" y="24"/>
                    </a:lnTo>
                    <a:lnTo>
                      <a:pt x="130" y="20"/>
                    </a:lnTo>
                    <a:lnTo>
                      <a:pt x="134" y="20"/>
                    </a:lnTo>
                    <a:lnTo>
                      <a:pt x="134" y="24"/>
                    </a:lnTo>
                    <a:lnTo>
                      <a:pt x="130" y="24"/>
                    </a:lnTo>
                    <a:lnTo>
                      <a:pt x="130" y="28"/>
                    </a:lnTo>
                    <a:lnTo>
                      <a:pt x="130" y="28"/>
                    </a:lnTo>
                    <a:lnTo>
                      <a:pt x="130" y="28"/>
                    </a:lnTo>
                    <a:close/>
                    <a:moveTo>
                      <a:pt x="112" y="28"/>
                    </a:moveTo>
                    <a:lnTo>
                      <a:pt x="112" y="24"/>
                    </a:lnTo>
                    <a:lnTo>
                      <a:pt x="116" y="24"/>
                    </a:lnTo>
                    <a:lnTo>
                      <a:pt x="112" y="28"/>
                    </a:lnTo>
                    <a:lnTo>
                      <a:pt x="112" y="28"/>
                    </a:lnTo>
                    <a:lnTo>
                      <a:pt x="112" y="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3" name="Freeform 190">
                <a:extLst>
                  <a:ext uri="{FF2B5EF4-FFF2-40B4-BE49-F238E27FC236}">
                    <a16:creationId xmlns:a16="http://schemas.microsoft.com/office/drawing/2014/main" id="{6D0CA033-1160-49C4-97B0-FC1D7FB8E6A2}"/>
                  </a:ext>
                </a:extLst>
              </p:cNvPr>
              <p:cNvSpPr>
                <a:spLocks noEditPoints="1"/>
              </p:cNvSpPr>
              <p:nvPr/>
            </p:nvSpPr>
            <p:spPr bwMode="auto">
              <a:xfrm>
                <a:off x="7132506" y="10325601"/>
                <a:ext cx="1136164" cy="1463770"/>
              </a:xfrm>
              <a:custGeom>
                <a:avLst/>
                <a:gdLst>
                  <a:gd name="T0" fmla="*/ 570 w 652"/>
                  <a:gd name="T1" fmla="*/ 288 h 840"/>
                  <a:gd name="T2" fmla="*/ 570 w 652"/>
                  <a:gd name="T3" fmla="*/ 362 h 840"/>
                  <a:gd name="T4" fmla="*/ 540 w 652"/>
                  <a:gd name="T5" fmla="*/ 426 h 840"/>
                  <a:gd name="T6" fmla="*/ 526 w 652"/>
                  <a:gd name="T7" fmla="*/ 482 h 840"/>
                  <a:gd name="T8" fmla="*/ 472 w 652"/>
                  <a:gd name="T9" fmla="*/ 516 h 840"/>
                  <a:gd name="T10" fmla="*/ 454 w 652"/>
                  <a:gd name="T11" fmla="*/ 500 h 840"/>
                  <a:gd name="T12" fmla="*/ 410 w 652"/>
                  <a:gd name="T13" fmla="*/ 508 h 840"/>
                  <a:gd name="T14" fmla="*/ 372 w 652"/>
                  <a:gd name="T15" fmla="*/ 456 h 840"/>
                  <a:gd name="T16" fmla="*/ 362 w 652"/>
                  <a:gd name="T17" fmla="*/ 448 h 840"/>
                  <a:gd name="T18" fmla="*/ 350 w 652"/>
                  <a:gd name="T19" fmla="*/ 442 h 840"/>
                  <a:gd name="T20" fmla="*/ 342 w 652"/>
                  <a:gd name="T21" fmla="*/ 418 h 840"/>
                  <a:gd name="T22" fmla="*/ 320 w 652"/>
                  <a:gd name="T23" fmla="*/ 438 h 840"/>
                  <a:gd name="T24" fmla="*/ 294 w 652"/>
                  <a:gd name="T25" fmla="*/ 392 h 840"/>
                  <a:gd name="T26" fmla="*/ 228 w 652"/>
                  <a:gd name="T27" fmla="*/ 384 h 840"/>
                  <a:gd name="T28" fmla="*/ 160 w 652"/>
                  <a:gd name="T29" fmla="*/ 408 h 840"/>
                  <a:gd name="T30" fmla="*/ 120 w 652"/>
                  <a:gd name="T31" fmla="*/ 422 h 840"/>
                  <a:gd name="T32" fmla="*/ 74 w 652"/>
                  <a:gd name="T33" fmla="*/ 448 h 840"/>
                  <a:gd name="T34" fmla="*/ 30 w 652"/>
                  <a:gd name="T35" fmla="*/ 422 h 840"/>
                  <a:gd name="T36" fmla="*/ 34 w 652"/>
                  <a:gd name="T37" fmla="*/ 366 h 840"/>
                  <a:gd name="T38" fmla="*/ 16 w 652"/>
                  <a:gd name="T39" fmla="*/ 296 h 840"/>
                  <a:gd name="T40" fmla="*/ 12 w 652"/>
                  <a:gd name="T41" fmla="*/ 278 h 840"/>
                  <a:gd name="T42" fmla="*/ 12 w 652"/>
                  <a:gd name="T43" fmla="*/ 244 h 840"/>
                  <a:gd name="T44" fmla="*/ 26 w 652"/>
                  <a:gd name="T45" fmla="*/ 210 h 840"/>
                  <a:gd name="T46" fmla="*/ 78 w 652"/>
                  <a:gd name="T47" fmla="*/ 180 h 840"/>
                  <a:gd name="T48" fmla="*/ 134 w 652"/>
                  <a:gd name="T49" fmla="*/ 132 h 840"/>
                  <a:gd name="T50" fmla="*/ 152 w 652"/>
                  <a:gd name="T51" fmla="*/ 120 h 840"/>
                  <a:gd name="T52" fmla="*/ 164 w 652"/>
                  <a:gd name="T53" fmla="*/ 106 h 840"/>
                  <a:gd name="T54" fmla="*/ 174 w 652"/>
                  <a:gd name="T55" fmla="*/ 86 h 840"/>
                  <a:gd name="T56" fmla="*/ 194 w 652"/>
                  <a:gd name="T57" fmla="*/ 72 h 840"/>
                  <a:gd name="T58" fmla="*/ 216 w 652"/>
                  <a:gd name="T59" fmla="*/ 86 h 840"/>
                  <a:gd name="T60" fmla="*/ 238 w 652"/>
                  <a:gd name="T61" fmla="*/ 80 h 840"/>
                  <a:gd name="T62" fmla="*/ 258 w 652"/>
                  <a:gd name="T63" fmla="*/ 46 h 840"/>
                  <a:gd name="T64" fmla="*/ 280 w 652"/>
                  <a:gd name="T65" fmla="*/ 24 h 840"/>
                  <a:gd name="T66" fmla="*/ 298 w 652"/>
                  <a:gd name="T67" fmla="*/ 30 h 840"/>
                  <a:gd name="T68" fmla="*/ 332 w 652"/>
                  <a:gd name="T69" fmla="*/ 34 h 840"/>
                  <a:gd name="T70" fmla="*/ 324 w 652"/>
                  <a:gd name="T71" fmla="*/ 76 h 840"/>
                  <a:gd name="T72" fmla="*/ 362 w 652"/>
                  <a:gd name="T73" fmla="*/ 116 h 840"/>
                  <a:gd name="T74" fmla="*/ 402 w 652"/>
                  <a:gd name="T75" fmla="*/ 110 h 840"/>
                  <a:gd name="T76" fmla="*/ 410 w 652"/>
                  <a:gd name="T77" fmla="*/ 46 h 840"/>
                  <a:gd name="T78" fmla="*/ 426 w 652"/>
                  <a:gd name="T79" fmla="*/ 20 h 840"/>
                  <a:gd name="T80" fmla="*/ 452 w 652"/>
                  <a:gd name="T81" fmla="*/ 72 h 840"/>
                  <a:gd name="T82" fmla="*/ 470 w 652"/>
                  <a:gd name="T83" fmla="*/ 132 h 840"/>
                  <a:gd name="T84" fmla="*/ 502 w 652"/>
                  <a:gd name="T85" fmla="*/ 172 h 840"/>
                  <a:gd name="T86" fmla="*/ 522 w 652"/>
                  <a:gd name="T87" fmla="*/ 218 h 840"/>
                  <a:gd name="T88" fmla="*/ 548 w 652"/>
                  <a:gd name="T89" fmla="*/ 244 h 840"/>
                  <a:gd name="T90" fmla="*/ 574 w 652"/>
                  <a:gd name="T91" fmla="*/ 266 h 840"/>
                  <a:gd name="T92" fmla="*/ 498 w 652"/>
                  <a:gd name="T93" fmla="*/ 594 h 840"/>
                  <a:gd name="T94" fmla="*/ 652 w 652"/>
                  <a:gd name="T95" fmla="*/ 840 h 840"/>
                  <a:gd name="T96" fmla="*/ 336 w 652"/>
                  <a:gd name="T97" fmla="*/ 24 h 840"/>
                  <a:gd name="T98" fmla="*/ 260 w 652"/>
                  <a:gd name="T99" fmla="*/ 24 h 840"/>
                  <a:gd name="T100" fmla="*/ 250 w 652"/>
                  <a:gd name="T101" fmla="*/ 30 h 840"/>
                  <a:gd name="T102" fmla="*/ 332 w 652"/>
                  <a:gd name="T103" fmla="*/ 64 h 840"/>
                  <a:gd name="T104" fmla="*/ 372 w 652"/>
                  <a:gd name="T105" fmla="*/ 114 h 840"/>
                  <a:gd name="T106" fmla="*/ 0 w 652"/>
                  <a:gd name="T107" fmla="*/ 274 h 840"/>
                  <a:gd name="T108" fmla="*/ 574 w 652"/>
                  <a:gd name="T109" fmla="*/ 310 h 840"/>
                  <a:gd name="T110" fmla="*/ 462 w 652"/>
                  <a:gd name="T111" fmla="*/ 508 h 840"/>
                  <a:gd name="T112" fmla="*/ 502 w 652"/>
                  <a:gd name="T113" fmla="*/ 550 h 840"/>
                  <a:gd name="T114" fmla="*/ 458 w 652"/>
                  <a:gd name="T115" fmla="*/ 586 h 840"/>
                  <a:gd name="T116" fmla="*/ 480 w 652"/>
                  <a:gd name="T117" fmla="*/ 560 h 840"/>
                  <a:gd name="T118" fmla="*/ 498 w 652"/>
                  <a:gd name="T119" fmla="*/ 580 h 840"/>
                  <a:gd name="T120" fmla="*/ 488 w 652"/>
                  <a:gd name="T121" fmla="*/ 598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2" h="840">
                    <a:moveTo>
                      <a:pt x="548" y="244"/>
                    </a:moveTo>
                    <a:lnTo>
                      <a:pt x="548" y="248"/>
                    </a:lnTo>
                    <a:lnTo>
                      <a:pt x="548" y="244"/>
                    </a:lnTo>
                    <a:lnTo>
                      <a:pt x="552" y="244"/>
                    </a:lnTo>
                    <a:lnTo>
                      <a:pt x="552" y="248"/>
                    </a:lnTo>
                    <a:lnTo>
                      <a:pt x="554" y="248"/>
                    </a:lnTo>
                    <a:lnTo>
                      <a:pt x="554" y="252"/>
                    </a:lnTo>
                    <a:lnTo>
                      <a:pt x="554" y="256"/>
                    </a:lnTo>
                    <a:lnTo>
                      <a:pt x="558" y="256"/>
                    </a:lnTo>
                    <a:lnTo>
                      <a:pt x="558" y="258"/>
                    </a:lnTo>
                    <a:lnTo>
                      <a:pt x="562" y="258"/>
                    </a:lnTo>
                    <a:lnTo>
                      <a:pt x="562" y="262"/>
                    </a:lnTo>
                    <a:lnTo>
                      <a:pt x="562" y="266"/>
                    </a:lnTo>
                    <a:lnTo>
                      <a:pt x="566" y="266"/>
                    </a:lnTo>
                    <a:lnTo>
                      <a:pt x="566" y="270"/>
                    </a:lnTo>
                    <a:lnTo>
                      <a:pt x="566" y="274"/>
                    </a:lnTo>
                    <a:lnTo>
                      <a:pt x="566" y="278"/>
                    </a:lnTo>
                    <a:lnTo>
                      <a:pt x="570" y="278"/>
                    </a:lnTo>
                    <a:lnTo>
                      <a:pt x="570" y="282"/>
                    </a:lnTo>
                    <a:lnTo>
                      <a:pt x="570" y="286"/>
                    </a:lnTo>
                    <a:lnTo>
                      <a:pt x="570" y="288"/>
                    </a:lnTo>
                    <a:lnTo>
                      <a:pt x="570" y="292"/>
                    </a:lnTo>
                    <a:lnTo>
                      <a:pt x="570" y="296"/>
                    </a:lnTo>
                    <a:lnTo>
                      <a:pt x="570" y="300"/>
                    </a:lnTo>
                    <a:lnTo>
                      <a:pt x="570" y="302"/>
                    </a:lnTo>
                    <a:lnTo>
                      <a:pt x="574" y="306"/>
                    </a:lnTo>
                    <a:lnTo>
                      <a:pt x="574" y="310"/>
                    </a:lnTo>
                    <a:lnTo>
                      <a:pt x="574" y="314"/>
                    </a:lnTo>
                    <a:lnTo>
                      <a:pt x="574" y="318"/>
                    </a:lnTo>
                    <a:lnTo>
                      <a:pt x="578" y="318"/>
                    </a:lnTo>
                    <a:lnTo>
                      <a:pt x="578" y="322"/>
                    </a:lnTo>
                    <a:lnTo>
                      <a:pt x="578" y="326"/>
                    </a:lnTo>
                    <a:lnTo>
                      <a:pt x="578" y="328"/>
                    </a:lnTo>
                    <a:lnTo>
                      <a:pt x="578" y="332"/>
                    </a:lnTo>
                    <a:lnTo>
                      <a:pt x="574" y="332"/>
                    </a:lnTo>
                    <a:lnTo>
                      <a:pt x="574" y="336"/>
                    </a:lnTo>
                    <a:lnTo>
                      <a:pt x="574" y="340"/>
                    </a:lnTo>
                    <a:lnTo>
                      <a:pt x="574" y="344"/>
                    </a:lnTo>
                    <a:lnTo>
                      <a:pt x="574" y="348"/>
                    </a:lnTo>
                    <a:lnTo>
                      <a:pt x="574" y="352"/>
                    </a:lnTo>
                    <a:lnTo>
                      <a:pt x="570" y="356"/>
                    </a:lnTo>
                    <a:lnTo>
                      <a:pt x="570" y="362"/>
                    </a:lnTo>
                    <a:lnTo>
                      <a:pt x="570" y="366"/>
                    </a:lnTo>
                    <a:lnTo>
                      <a:pt x="570" y="370"/>
                    </a:lnTo>
                    <a:lnTo>
                      <a:pt x="570" y="374"/>
                    </a:lnTo>
                    <a:lnTo>
                      <a:pt x="566" y="378"/>
                    </a:lnTo>
                    <a:lnTo>
                      <a:pt x="566" y="382"/>
                    </a:lnTo>
                    <a:lnTo>
                      <a:pt x="566" y="384"/>
                    </a:lnTo>
                    <a:lnTo>
                      <a:pt x="562" y="384"/>
                    </a:lnTo>
                    <a:lnTo>
                      <a:pt x="562" y="388"/>
                    </a:lnTo>
                    <a:lnTo>
                      <a:pt x="562" y="392"/>
                    </a:lnTo>
                    <a:lnTo>
                      <a:pt x="562" y="396"/>
                    </a:lnTo>
                    <a:lnTo>
                      <a:pt x="558" y="400"/>
                    </a:lnTo>
                    <a:lnTo>
                      <a:pt x="554" y="400"/>
                    </a:lnTo>
                    <a:lnTo>
                      <a:pt x="554" y="404"/>
                    </a:lnTo>
                    <a:lnTo>
                      <a:pt x="552" y="404"/>
                    </a:lnTo>
                    <a:lnTo>
                      <a:pt x="552" y="408"/>
                    </a:lnTo>
                    <a:lnTo>
                      <a:pt x="548" y="412"/>
                    </a:lnTo>
                    <a:lnTo>
                      <a:pt x="548" y="414"/>
                    </a:lnTo>
                    <a:lnTo>
                      <a:pt x="544" y="418"/>
                    </a:lnTo>
                    <a:lnTo>
                      <a:pt x="544" y="422"/>
                    </a:lnTo>
                    <a:lnTo>
                      <a:pt x="544" y="426"/>
                    </a:lnTo>
                    <a:lnTo>
                      <a:pt x="540" y="426"/>
                    </a:lnTo>
                    <a:lnTo>
                      <a:pt x="544" y="426"/>
                    </a:lnTo>
                    <a:lnTo>
                      <a:pt x="540" y="430"/>
                    </a:lnTo>
                    <a:lnTo>
                      <a:pt x="540" y="434"/>
                    </a:lnTo>
                    <a:lnTo>
                      <a:pt x="536" y="438"/>
                    </a:lnTo>
                    <a:lnTo>
                      <a:pt x="540" y="438"/>
                    </a:lnTo>
                    <a:lnTo>
                      <a:pt x="536" y="442"/>
                    </a:lnTo>
                    <a:lnTo>
                      <a:pt x="536" y="444"/>
                    </a:lnTo>
                    <a:lnTo>
                      <a:pt x="536" y="448"/>
                    </a:lnTo>
                    <a:lnTo>
                      <a:pt x="536" y="444"/>
                    </a:lnTo>
                    <a:lnTo>
                      <a:pt x="536" y="448"/>
                    </a:lnTo>
                    <a:lnTo>
                      <a:pt x="532" y="448"/>
                    </a:lnTo>
                    <a:lnTo>
                      <a:pt x="532" y="452"/>
                    </a:lnTo>
                    <a:lnTo>
                      <a:pt x="532" y="456"/>
                    </a:lnTo>
                    <a:lnTo>
                      <a:pt x="528" y="460"/>
                    </a:lnTo>
                    <a:lnTo>
                      <a:pt x="528" y="464"/>
                    </a:lnTo>
                    <a:lnTo>
                      <a:pt x="528" y="468"/>
                    </a:lnTo>
                    <a:lnTo>
                      <a:pt x="528" y="470"/>
                    </a:lnTo>
                    <a:lnTo>
                      <a:pt x="526" y="470"/>
                    </a:lnTo>
                    <a:lnTo>
                      <a:pt x="526" y="474"/>
                    </a:lnTo>
                    <a:lnTo>
                      <a:pt x="526" y="478"/>
                    </a:lnTo>
                    <a:lnTo>
                      <a:pt x="526" y="482"/>
                    </a:lnTo>
                    <a:lnTo>
                      <a:pt x="526" y="486"/>
                    </a:lnTo>
                    <a:lnTo>
                      <a:pt x="526" y="490"/>
                    </a:lnTo>
                    <a:lnTo>
                      <a:pt x="526" y="494"/>
                    </a:lnTo>
                    <a:lnTo>
                      <a:pt x="522" y="494"/>
                    </a:lnTo>
                    <a:lnTo>
                      <a:pt x="522" y="498"/>
                    </a:lnTo>
                    <a:lnTo>
                      <a:pt x="518" y="498"/>
                    </a:lnTo>
                    <a:lnTo>
                      <a:pt x="514" y="498"/>
                    </a:lnTo>
                    <a:lnTo>
                      <a:pt x="510" y="498"/>
                    </a:lnTo>
                    <a:lnTo>
                      <a:pt x="506" y="498"/>
                    </a:lnTo>
                    <a:lnTo>
                      <a:pt x="502" y="498"/>
                    </a:lnTo>
                    <a:lnTo>
                      <a:pt x="498" y="498"/>
                    </a:lnTo>
                    <a:lnTo>
                      <a:pt x="498" y="500"/>
                    </a:lnTo>
                    <a:lnTo>
                      <a:pt x="496" y="500"/>
                    </a:lnTo>
                    <a:lnTo>
                      <a:pt x="492" y="500"/>
                    </a:lnTo>
                    <a:lnTo>
                      <a:pt x="492" y="504"/>
                    </a:lnTo>
                    <a:lnTo>
                      <a:pt x="488" y="504"/>
                    </a:lnTo>
                    <a:lnTo>
                      <a:pt x="488" y="508"/>
                    </a:lnTo>
                    <a:lnTo>
                      <a:pt x="484" y="512"/>
                    </a:lnTo>
                    <a:lnTo>
                      <a:pt x="480" y="516"/>
                    </a:lnTo>
                    <a:lnTo>
                      <a:pt x="476" y="516"/>
                    </a:lnTo>
                    <a:lnTo>
                      <a:pt x="472" y="516"/>
                    </a:lnTo>
                    <a:lnTo>
                      <a:pt x="472" y="520"/>
                    </a:lnTo>
                    <a:lnTo>
                      <a:pt x="476" y="520"/>
                    </a:lnTo>
                    <a:lnTo>
                      <a:pt x="476" y="516"/>
                    </a:lnTo>
                    <a:lnTo>
                      <a:pt x="476" y="524"/>
                    </a:lnTo>
                    <a:lnTo>
                      <a:pt x="472" y="524"/>
                    </a:lnTo>
                    <a:lnTo>
                      <a:pt x="472" y="520"/>
                    </a:lnTo>
                    <a:lnTo>
                      <a:pt x="470" y="516"/>
                    </a:lnTo>
                    <a:lnTo>
                      <a:pt x="470" y="520"/>
                    </a:lnTo>
                    <a:lnTo>
                      <a:pt x="466" y="516"/>
                    </a:lnTo>
                    <a:lnTo>
                      <a:pt x="462" y="516"/>
                    </a:lnTo>
                    <a:lnTo>
                      <a:pt x="462" y="512"/>
                    </a:lnTo>
                    <a:lnTo>
                      <a:pt x="462" y="508"/>
                    </a:lnTo>
                    <a:lnTo>
                      <a:pt x="462" y="504"/>
                    </a:lnTo>
                    <a:lnTo>
                      <a:pt x="458" y="504"/>
                    </a:lnTo>
                    <a:lnTo>
                      <a:pt x="458" y="508"/>
                    </a:lnTo>
                    <a:lnTo>
                      <a:pt x="454" y="512"/>
                    </a:lnTo>
                    <a:lnTo>
                      <a:pt x="452" y="508"/>
                    </a:lnTo>
                    <a:lnTo>
                      <a:pt x="454" y="508"/>
                    </a:lnTo>
                    <a:lnTo>
                      <a:pt x="458" y="504"/>
                    </a:lnTo>
                    <a:lnTo>
                      <a:pt x="458" y="500"/>
                    </a:lnTo>
                    <a:lnTo>
                      <a:pt x="454" y="500"/>
                    </a:lnTo>
                    <a:lnTo>
                      <a:pt x="452" y="500"/>
                    </a:lnTo>
                    <a:lnTo>
                      <a:pt x="448" y="504"/>
                    </a:lnTo>
                    <a:lnTo>
                      <a:pt x="452" y="504"/>
                    </a:lnTo>
                    <a:lnTo>
                      <a:pt x="452" y="508"/>
                    </a:lnTo>
                    <a:lnTo>
                      <a:pt x="448" y="508"/>
                    </a:lnTo>
                    <a:lnTo>
                      <a:pt x="444" y="512"/>
                    </a:lnTo>
                    <a:lnTo>
                      <a:pt x="440" y="512"/>
                    </a:lnTo>
                    <a:lnTo>
                      <a:pt x="440" y="516"/>
                    </a:lnTo>
                    <a:lnTo>
                      <a:pt x="436" y="516"/>
                    </a:lnTo>
                    <a:lnTo>
                      <a:pt x="436" y="520"/>
                    </a:lnTo>
                    <a:lnTo>
                      <a:pt x="432" y="516"/>
                    </a:lnTo>
                    <a:lnTo>
                      <a:pt x="428" y="516"/>
                    </a:lnTo>
                    <a:lnTo>
                      <a:pt x="428" y="512"/>
                    </a:lnTo>
                    <a:lnTo>
                      <a:pt x="426" y="512"/>
                    </a:lnTo>
                    <a:lnTo>
                      <a:pt x="422" y="512"/>
                    </a:lnTo>
                    <a:lnTo>
                      <a:pt x="422" y="508"/>
                    </a:lnTo>
                    <a:lnTo>
                      <a:pt x="418" y="508"/>
                    </a:lnTo>
                    <a:lnTo>
                      <a:pt x="414" y="508"/>
                    </a:lnTo>
                    <a:lnTo>
                      <a:pt x="410" y="508"/>
                    </a:lnTo>
                    <a:lnTo>
                      <a:pt x="406" y="508"/>
                    </a:lnTo>
                    <a:lnTo>
                      <a:pt x="410" y="508"/>
                    </a:lnTo>
                    <a:lnTo>
                      <a:pt x="406" y="508"/>
                    </a:lnTo>
                    <a:lnTo>
                      <a:pt x="402" y="508"/>
                    </a:lnTo>
                    <a:lnTo>
                      <a:pt x="402" y="504"/>
                    </a:lnTo>
                    <a:lnTo>
                      <a:pt x="400" y="504"/>
                    </a:lnTo>
                    <a:lnTo>
                      <a:pt x="396" y="504"/>
                    </a:lnTo>
                    <a:lnTo>
                      <a:pt x="396" y="500"/>
                    </a:lnTo>
                    <a:lnTo>
                      <a:pt x="392" y="500"/>
                    </a:lnTo>
                    <a:lnTo>
                      <a:pt x="392" y="498"/>
                    </a:lnTo>
                    <a:lnTo>
                      <a:pt x="388" y="498"/>
                    </a:lnTo>
                    <a:lnTo>
                      <a:pt x="388" y="494"/>
                    </a:lnTo>
                    <a:lnTo>
                      <a:pt x="384" y="494"/>
                    </a:lnTo>
                    <a:lnTo>
                      <a:pt x="384" y="490"/>
                    </a:lnTo>
                    <a:lnTo>
                      <a:pt x="380" y="486"/>
                    </a:lnTo>
                    <a:lnTo>
                      <a:pt x="380" y="482"/>
                    </a:lnTo>
                    <a:lnTo>
                      <a:pt x="384" y="478"/>
                    </a:lnTo>
                    <a:lnTo>
                      <a:pt x="384" y="474"/>
                    </a:lnTo>
                    <a:lnTo>
                      <a:pt x="380" y="468"/>
                    </a:lnTo>
                    <a:lnTo>
                      <a:pt x="376" y="464"/>
                    </a:lnTo>
                    <a:lnTo>
                      <a:pt x="376" y="460"/>
                    </a:lnTo>
                    <a:lnTo>
                      <a:pt x="372" y="460"/>
                    </a:lnTo>
                    <a:lnTo>
                      <a:pt x="372" y="456"/>
                    </a:lnTo>
                    <a:lnTo>
                      <a:pt x="372" y="460"/>
                    </a:lnTo>
                    <a:lnTo>
                      <a:pt x="376" y="460"/>
                    </a:lnTo>
                    <a:lnTo>
                      <a:pt x="376" y="464"/>
                    </a:lnTo>
                    <a:lnTo>
                      <a:pt x="380" y="468"/>
                    </a:lnTo>
                    <a:lnTo>
                      <a:pt x="380" y="464"/>
                    </a:lnTo>
                    <a:lnTo>
                      <a:pt x="376" y="464"/>
                    </a:lnTo>
                    <a:lnTo>
                      <a:pt x="376" y="460"/>
                    </a:lnTo>
                    <a:lnTo>
                      <a:pt x="372" y="456"/>
                    </a:lnTo>
                    <a:lnTo>
                      <a:pt x="372" y="460"/>
                    </a:lnTo>
                    <a:lnTo>
                      <a:pt x="376" y="456"/>
                    </a:lnTo>
                    <a:lnTo>
                      <a:pt x="376" y="452"/>
                    </a:lnTo>
                    <a:lnTo>
                      <a:pt x="372" y="452"/>
                    </a:lnTo>
                    <a:lnTo>
                      <a:pt x="370" y="452"/>
                    </a:lnTo>
                    <a:lnTo>
                      <a:pt x="372" y="452"/>
                    </a:lnTo>
                    <a:lnTo>
                      <a:pt x="372" y="456"/>
                    </a:lnTo>
                    <a:lnTo>
                      <a:pt x="370" y="456"/>
                    </a:lnTo>
                    <a:lnTo>
                      <a:pt x="366" y="456"/>
                    </a:lnTo>
                    <a:lnTo>
                      <a:pt x="358" y="456"/>
                    </a:lnTo>
                    <a:lnTo>
                      <a:pt x="362" y="456"/>
                    </a:lnTo>
                    <a:lnTo>
                      <a:pt x="362" y="452"/>
                    </a:lnTo>
                    <a:lnTo>
                      <a:pt x="362" y="448"/>
                    </a:lnTo>
                    <a:lnTo>
                      <a:pt x="366" y="444"/>
                    </a:lnTo>
                    <a:lnTo>
                      <a:pt x="366" y="442"/>
                    </a:lnTo>
                    <a:lnTo>
                      <a:pt x="362" y="438"/>
                    </a:lnTo>
                    <a:lnTo>
                      <a:pt x="362" y="434"/>
                    </a:lnTo>
                    <a:lnTo>
                      <a:pt x="358" y="430"/>
                    </a:lnTo>
                    <a:lnTo>
                      <a:pt x="358" y="434"/>
                    </a:lnTo>
                    <a:lnTo>
                      <a:pt x="354" y="434"/>
                    </a:lnTo>
                    <a:lnTo>
                      <a:pt x="354" y="438"/>
                    </a:lnTo>
                    <a:lnTo>
                      <a:pt x="354" y="442"/>
                    </a:lnTo>
                    <a:lnTo>
                      <a:pt x="354" y="444"/>
                    </a:lnTo>
                    <a:lnTo>
                      <a:pt x="354" y="448"/>
                    </a:lnTo>
                    <a:lnTo>
                      <a:pt x="350" y="448"/>
                    </a:lnTo>
                    <a:lnTo>
                      <a:pt x="346" y="448"/>
                    </a:lnTo>
                    <a:lnTo>
                      <a:pt x="342" y="448"/>
                    </a:lnTo>
                    <a:lnTo>
                      <a:pt x="340" y="452"/>
                    </a:lnTo>
                    <a:lnTo>
                      <a:pt x="340" y="448"/>
                    </a:lnTo>
                    <a:lnTo>
                      <a:pt x="342" y="448"/>
                    </a:lnTo>
                    <a:lnTo>
                      <a:pt x="342" y="444"/>
                    </a:lnTo>
                    <a:lnTo>
                      <a:pt x="346" y="444"/>
                    </a:lnTo>
                    <a:lnTo>
                      <a:pt x="350" y="444"/>
                    </a:lnTo>
                    <a:lnTo>
                      <a:pt x="350" y="442"/>
                    </a:lnTo>
                    <a:lnTo>
                      <a:pt x="350" y="438"/>
                    </a:lnTo>
                    <a:lnTo>
                      <a:pt x="350" y="434"/>
                    </a:lnTo>
                    <a:lnTo>
                      <a:pt x="350" y="430"/>
                    </a:lnTo>
                    <a:lnTo>
                      <a:pt x="350" y="426"/>
                    </a:lnTo>
                    <a:lnTo>
                      <a:pt x="350" y="422"/>
                    </a:lnTo>
                    <a:lnTo>
                      <a:pt x="354" y="418"/>
                    </a:lnTo>
                    <a:lnTo>
                      <a:pt x="354" y="414"/>
                    </a:lnTo>
                    <a:lnTo>
                      <a:pt x="354" y="412"/>
                    </a:lnTo>
                    <a:lnTo>
                      <a:pt x="358" y="412"/>
                    </a:lnTo>
                    <a:lnTo>
                      <a:pt x="358" y="408"/>
                    </a:lnTo>
                    <a:lnTo>
                      <a:pt x="354" y="404"/>
                    </a:lnTo>
                    <a:lnTo>
                      <a:pt x="354" y="400"/>
                    </a:lnTo>
                    <a:lnTo>
                      <a:pt x="354" y="404"/>
                    </a:lnTo>
                    <a:lnTo>
                      <a:pt x="354" y="408"/>
                    </a:lnTo>
                    <a:lnTo>
                      <a:pt x="350" y="408"/>
                    </a:lnTo>
                    <a:lnTo>
                      <a:pt x="350" y="412"/>
                    </a:lnTo>
                    <a:lnTo>
                      <a:pt x="346" y="412"/>
                    </a:lnTo>
                    <a:lnTo>
                      <a:pt x="346" y="414"/>
                    </a:lnTo>
                    <a:lnTo>
                      <a:pt x="346" y="418"/>
                    </a:lnTo>
                    <a:lnTo>
                      <a:pt x="342" y="422"/>
                    </a:lnTo>
                    <a:lnTo>
                      <a:pt x="342" y="418"/>
                    </a:lnTo>
                    <a:lnTo>
                      <a:pt x="340" y="422"/>
                    </a:lnTo>
                    <a:lnTo>
                      <a:pt x="342" y="422"/>
                    </a:lnTo>
                    <a:lnTo>
                      <a:pt x="340" y="422"/>
                    </a:lnTo>
                    <a:lnTo>
                      <a:pt x="336" y="426"/>
                    </a:lnTo>
                    <a:lnTo>
                      <a:pt x="332" y="426"/>
                    </a:lnTo>
                    <a:lnTo>
                      <a:pt x="332" y="430"/>
                    </a:lnTo>
                    <a:lnTo>
                      <a:pt x="332" y="434"/>
                    </a:lnTo>
                    <a:lnTo>
                      <a:pt x="328" y="434"/>
                    </a:lnTo>
                    <a:lnTo>
                      <a:pt x="328" y="438"/>
                    </a:lnTo>
                    <a:lnTo>
                      <a:pt x="324" y="442"/>
                    </a:lnTo>
                    <a:lnTo>
                      <a:pt x="328" y="442"/>
                    </a:lnTo>
                    <a:lnTo>
                      <a:pt x="328" y="444"/>
                    </a:lnTo>
                    <a:lnTo>
                      <a:pt x="328" y="442"/>
                    </a:lnTo>
                    <a:lnTo>
                      <a:pt x="324" y="442"/>
                    </a:lnTo>
                    <a:lnTo>
                      <a:pt x="324" y="444"/>
                    </a:lnTo>
                    <a:lnTo>
                      <a:pt x="324" y="442"/>
                    </a:lnTo>
                    <a:lnTo>
                      <a:pt x="320" y="442"/>
                    </a:lnTo>
                    <a:lnTo>
                      <a:pt x="320" y="438"/>
                    </a:lnTo>
                    <a:lnTo>
                      <a:pt x="316" y="438"/>
                    </a:lnTo>
                    <a:lnTo>
                      <a:pt x="316" y="434"/>
                    </a:lnTo>
                    <a:lnTo>
                      <a:pt x="320" y="438"/>
                    </a:lnTo>
                    <a:lnTo>
                      <a:pt x="320" y="434"/>
                    </a:lnTo>
                    <a:lnTo>
                      <a:pt x="320" y="430"/>
                    </a:lnTo>
                    <a:lnTo>
                      <a:pt x="316" y="430"/>
                    </a:lnTo>
                    <a:lnTo>
                      <a:pt x="316" y="426"/>
                    </a:lnTo>
                    <a:lnTo>
                      <a:pt x="316" y="422"/>
                    </a:lnTo>
                    <a:lnTo>
                      <a:pt x="314" y="422"/>
                    </a:lnTo>
                    <a:lnTo>
                      <a:pt x="314" y="418"/>
                    </a:lnTo>
                    <a:lnTo>
                      <a:pt x="314" y="414"/>
                    </a:lnTo>
                    <a:lnTo>
                      <a:pt x="310" y="412"/>
                    </a:lnTo>
                    <a:lnTo>
                      <a:pt x="306" y="412"/>
                    </a:lnTo>
                    <a:lnTo>
                      <a:pt x="302" y="408"/>
                    </a:lnTo>
                    <a:lnTo>
                      <a:pt x="302" y="404"/>
                    </a:lnTo>
                    <a:lnTo>
                      <a:pt x="306" y="404"/>
                    </a:lnTo>
                    <a:lnTo>
                      <a:pt x="306" y="400"/>
                    </a:lnTo>
                    <a:lnTo>
                      <a:pt x="302" y="400"/>
                    </a:lnTo>
                    <a:lnTo>
                      <a:pt x="302" y="396"/>
                    </a:lnTo>
                    <a:lnTo>
                      <a:pt x="298" y="396"/>
                    </a:lnTo>
                    <a:lnTo>
                      <a:pt x="298" y="400"/>
                    </a:lnTo>
                    <a:lnTo>
                      <a:pt x="298" y="396"/>
                    </a:lnTo>
                    <a:lnTo>
                      <a:pt x="298" y="392"/>
                    </a:lnTo>
                    <a:lnTo>
                      <a:pt x="294" y="392"/>
                    </a:lnTo>
                    <a:lnTo>
                      <a:pt x="290" y="392"/>
                    </a:lnTo>
                    <a:lnTo>
                      <a:pt x="286" y="392"/>
                    </a:lnTo>
                    <a:lnTo>
                      <a:pt x="286" y="388"/>
                    </a:lnTo>
                    <a:lnTo>
                      <a:pt x="284" y="388"/>
                    </a:lnTo>
                    <a:lnTo>
                      <a:pt x="280" y="388"/>
                    </a:lnTo>
                    <a:lnTo>
                      <a:pt x="276" y="388"/>
                    </a:lnTo>
                    <a:lnTo>
                      <a:pt x="272" y="388"/>
                    </a:lnTo>
                    <a:lnTo>
                      <a:pt x="272" y="384"/>
                    </a:lnTo>
                    <a:lnTo>
                      <a:pt x="268" y="384"/>
                    </a:lnTo>
                    <a:lnTo>
                      <a:pt x="268" y="382"/>
                    </a:lnTo>
                    <a:lnTo>
                      <a:pt x="264" y="382"/>
                    </a:lnTo>
                    <a:lnTo>
                      <a:pt x="260" y="382"/>
                    </a:lnTo>
                    <a:lnTo>
                      <a:pt x="260" y="378"/>
                    </a:lnTo>
                    <a:lnTo>
                      <a:pt x="258" y="382"/>
                    </a:lnTo>
                    <a:lnTo>
                      <a:pt x="254" y="382"/>
                    </a:lnTo>
                    <a:lnTo>
                      <a:pt x="246" y="382"/>
                    </a:lnTo>
                    <a:lnTo>
                      <a:pt x="242" y="382"/>
                    </a:lnTo>
                    <a:lnTo>
                      <a:pt x="238" y="382"/>
                    </a:lnTo>
                    <a:lnTo>
                      <a:pt x="234" y="382"/>
                    </a:lnTo>
                    <a:lnTo>
                      <a:pt x="230" y="382"/>
                    </a:lnTo>
                    <a:lnTo>
                      <a:pt x="228" y="384"/>
                    </a:lnTo>
                    <a:lnTo>
                      <a:pt x="224" y="384"/>
                    </a:lnTo>
                    <a:lnTo>
                      <a:pt x="216" y="388"/>
                    </a:lnTo>
                    <a:lnTo>
                      <a:pt x="216" y="392"/>
                    </a:lnTo>
                    <a:lnTo>
                      <a:pt x="212" y="392"/>
                    </a:lnTo>
                    <a:lnTo>
                      <a:pt x="208" y="392"/>
                    </a:lnTo>
                    <a:lnTo>
                      <a:pt x="204" y="392"/>
                    </a:lnTo>
                    <a:lnTo>
                      <a:pt x="202" y="392"/>
                    </a:lnTo>
                    <a:lnTo>
                      <a:pt x="202" y="396"/>
                    </a:lnTo>
                    <a:lnTo>
                      <a:pt x="198" y="396"/>
                    </a:lnTo>
                    <a:lnTo>
                      <a:pt x="194" y="396"/>
                    </a:lnTo>
                    <a:lnTo>
                      <a:pt x="194" y="392"/>
                    </a:lnTo>
                    <a:lnTo>
                      <a:pt x="190" y="392"/>
                    </a:lnTo>
                    <a:lnTo>
                      <a:pt x="186" y="392"/>
                    </a:lnTo>
                    <a:lnTo>
                      <a:pt x="182" y="396"/>
                    </a:lnTo>
                    <a:lnTo>
                      <a:pt x="178" y="400"/>
                    </a:lnTo>
                    <a:lnTo>
                      <a:pt x="174" y="400"/>
                    </a:lnTo>
                    <a:lnTo>
                      <a:pt x="172" y="404"/>
                    </a:lnTo>
                    <a:lnTo>
                      <a:pt x="168" y="404"/>
                    </a:lnTo>
                    <a:lnTo>
                      <a:pt x="168" y="408"/>
                    </a:lnTo>
                    <a:lnTo>
                      <a:pt x="164" y="408"/>
                    </a:lnTo>
                    <a:lnTo>
                      <a:pt x="160" y="408"/>
                    </a:lnTo>
                    <a:lnTo>
                      <a:pt x="160" y="412"/>
                    </a:lnTo>
                    <a:lnTo>
                      <a:pt x="160" y="414"/>
                    </a:lnTo>
                    <a:lnTo>
                      <a:pt x="156" y="418"/>
                    </a:lnTo>
                    <a:lnTo>
                      <a:pt x="156" y="422"/>
                    </a:lnTo>
                    <a:lnTo>
                      <a:pt x="152" y="422"/>
                    </a:lnTo>
                    <a:lnTo>
                      <a:pt x="152" y="426"/>
                    </a:lnTo>
                    <a:lnTo>
                      <a:pt x="148" y="422"/>
                    </a:lnTo>
                    <a:lnTo>
                      <a:pt x="148" y="426"/>
                    </a:lnTo>
                    <a:lnTo>
                      <a:pt x="146" y="426"/>
                    </a:lnTo>
                    <a:lnTo>
                      <a:pt x="146" y="422"/>
                    </a:lnTo>
                    <a:lnTo>
                      <a:pt x="142" y="422"/>
                    </a:lnTo>
                    <a:lnTo>
                      <a:pt x="142" y="426"/>
                    </a:lnTo>
                    <a:lnTo>
                      <a:pt x="142" y="422"/>
                    </a:lnTo>
                    <a:lnTo>
                      <a:pt x="138" y="422"/>
                    </a:lnTo>
                    <a:lnTo>
                      <a:pt x="138" y="426"/>
                    </a:lnTo>
                    <a:lnTo>
                      <a:pt x="134" y="426"/>
                    </a:lnTo>
                    <a:lnTo>
                      <a:pt x="130" y="426"/>
                    </a:lnTo>
                    <a:lnTo>
                      <a:pt x="130" y="422"/>
                    </a:lnTo>
                    <a:lnTo>
                      <a:pt x="126" y="422"/>
                    </a:lnTo>
                    <a:lnTo>
                      <a:pt x="122" y="422"/>
                    </a:lnTo>
                    <a:lnTo>
                      <a:pt x="120" y="422"/>
                    </a:lnTo>
                    <a:lnTo>
                      <a:pt x="116" y="422"/>
                    </a:lnTo>
                    <a:lnTo>
                      <a:pt x="112" y="422"/>
                    </a:lnTo>
                    <a:lnTo>
                      <a:pt x="108" y="426"/>
                    </a:lnTo>
                    <a:lnTo>
                      <a:pt x="104" y="426"/>
                    </a:lnTo>
                    <a:lnTo>
                      <a:pt x="102" y="426"/>
                    </a:lnTo>
                    <a:lnTo>
                      <a:pt x="98" y="426"/>
                    </a:lnTo>
                    <a:lnTo>
                      <a:pt x="98" y="430"/>
                    </a:lnTo>
                    <a:lnTo>
                      <a:pt x="94" y="430"/>
                    </a:lnTo>
                    <a:lnTo>
                      <a:pt x="94" y="434"/>
                    </a:lnTo>
                    <a:lnTo>
                      <a:pt x="90" y="438"/>
                    </a:lnTo>
                    <a:lnTo>
                      <a:pt x="90" y="434"/>
                    </a:lnTo>
                    <a:lnTo>
                      <a:pt x="86" y="434"/>
                    </a:lnTo>
                    <a:lnTo>
                      <a:pt x="86" y="438"/>
                    </a:lnTo>
                    <a:lnTo>
                      <a:pt x="82" y="438"/>
                    </a:lnTo>
                    <a:lnTo>
                      <a:pt x="82" y="442"/>
                    </a:lnTo>
                    <a:lnTo>
                      <a:pt x="78" y="442"/>
                    </a:lnTo>
                    <a:lnTo>
                      <a:pt x="78" y="444"/>
                    </a:lnTo>
                    <a:lnTo>
                      <a:pt x="74" y="444"/>
                    </a:lnTo>
                    <a:lnTo>
                      <a:pt x="72" y="444"/>
                    </a:lnTo>
                    <a:lnTo>
                      <a:pt x="74" y="444"/>
                    </a:lnTo>
                    <a:lnTo>
                      <a:pt x="74" y="448"/>
                    </a:lnTo>
                    <a:lnTo>
                      <a:pt x="72" y="448"/>
                    </a:lnTo>
                    <a:lnTo>
                      <a:pt x="72" y="444"/>
                    </a:lnTo>
                    <a:lnTo>
                      <a:pt x="68" y="444"/>
                    </a:lnTo>
                    <a:lnTo>
                      <a:pt x="68" y="448"/>
                    </a:lnTo>
                    <a:lnTo>
                      <a:pt x="68" y="444"/>
                    </a:lnTo>
                    <a:lnTo>
                      <a:pt x="64" y="444"/>
                    </a:lnTo>
                    <a:lnTo>
                      <a:pt x="60" y="444"/>
                    </a:lnTo>
                    <a:lnTo>
                      <a:pt x="56" y="444"/>
                    </a:lnTo>
                    <a:lnTo>
                      <a:pt x="52" y="444"/>
                    </a:lnTo>
                    <a:lnTo>
                      <a:pt x="48" y="444"/>
                    </a:lnTo>
                    <a:lnTo>
                      <a:pt x="48" y="442"/>
                    </a:lnTo>
                    <a:lnTo>
                      <a:pt x="46" y="442"/>
                    </a:lnTo>
                    <a:lnTo>
                      <a:pt x="46" y="438"/>
                    </a:lnTo>
                    <a:lnTo>
                      <a:pt x="42" y="438"/>
                    </a:lnTo>
                    <a:lnTo>
                      <a:pt x="42" y="434"/>
                    </a:lnTo>
                    <a:lnTo>
                      <a:pt x="38" y="434"/>
                    </a:lnTo>
                    <a:lnTo>
                      <a:pt x="34" y="430"/>
                    </a:lnTo>
                    <a:lnTo>
                      <a:pt x="34" y="434"/>
                    </a:lnTo>
                    <a:lnTo>
                      <a:pt x="30" y="430"/>
                    </a:lnTo>
                    <a:lnTo>
                      <a:pt x="30" y="426"/>
                    </a:lnTo>
                    <a:lnTo>
                      <a:pt x="30" y="422"/>
                    </a:lnTo>
                    <a:lnTo>
                      <a:pt x="30" y="418"/>
                    </a:lnTo>
                    <a:lnTo>
                      <a:pt x="34" y="418"/>
                    </a:lnTo>
                    <a:lnTo>
                      <a:pt x="38" y="418"/>
                    </a:lnTo>
                    <a:lnTo>
                      <a:pt x="42" y="414"/>
                    </a:lnTo>
                    <a:lnTo>
                      <a:pt x="42" y="412"/>
                    </a:lnTo>
                    <a:lnTo>
                      <a:pt x="42" y="408"/>
                    </a:lnTo>
                    <a:lnTo>
                      <a:pt x="42" y="404"/>
                    </a:lnTo>
                    <a:lnTo>
                      <a:pt x="42" y="400"/>
                    </a:lnTo>
                    <a:lnTo>
                      <a:pt x="42" y="404"/>
                    </a:lnTo>
                    <a:lnTo>
                      <a:pt x="42" y="400"/>
                    </a:lnTo>
                    <a:lnTo>
                      <a:pt x="42" y="396"/>
                    </a:lnTo>
                    <a:lnTo>
                      <a:pt x="42" y="392"/>
                    </a:lnTo>
                    <a:lnTo>
                      <a:pt x="42" y="388"/>
                    </a:lnTo>
                    <a:lnTo>
                      <a:pt x="42" y="384"/>
                    </a:lnTo>
                    <a:lnTo>
                      <a:pt x="42" y="382"/>
                    </a:lnTo>
                    <a:lnTo>
                      <a:pt x="42" y="378"/>
                    </a:lnTo>
                    <a:lnTo>
                      <a:pt x="38" y="378"/>
                    </a:lnTo>
                    <a:lnTo>
                      <a:pt x="38" y="374"/>
                    </a:lnTo>
                    <a:lnTo>
                      <a:pt x="38" y="370"/>
                    </a:lnTo>
                    <a:lnTo>
                      <a:pt x="34" y="370"/>
                    </a:lnTo>
                    <a:lnTo>
                      <a:pt x="34" y="366"/>
                    </a:lnTo>
                    <a:lnTo>
                      <a:pt x="34" y="362"/>
                    </a:lnTo>
                    <a:lnTo>
                      <a:pt x="34" y="358"/>
                    </a:lnTo>
                    <a:lnTo>
                      <a:pt x="34" y="356"/>
                    </a:lnTo>
                    <a:lnTo>
                      <a:pt x="30" y="356"/>
                    </a:lnTo>
                    <a:lnTo>
                      <a:pt x="30" y="352"/>
                    </a:lnTo>
                    <a:lnTo>
                      <a:pt x="30" y="348"/>
                    </a:lnTo>
                    <a:lnTo>
                      <a:pt x="30" y="344"/>
                    </a:lnTo>
                    <a:lnTo>
                      <a:pt x="30" y="340"/>
                    </a:lnTo>
                    <a:lnTo>
                      <a:pt x="30" y="336"/>
                    </a:lnTo>
                    <a:lnTo>
                      <a:pt x="26" y="332"/>
                    </a:lnTo>
                    <a:lnTo>
                      <a:pt x="26" y="328"/>
                    </a:lnTo>
                    <a:lnTo>
                      <a:pt x="26" y="326"/>
                    </a:lnTo>
                    <a:lnTo>
                      <a:pt x="22" y="322"/>
                    </a:lnTo>
                    <a:lnTo>
                      <a:pt x="22" y="318"/>
                    </a:lnTo>
                    <a:lnTo>
                      <a:pt x="18" y="318"/>
                    </a:lnTo>
                    <a:lnTo>
                      <a:pt x="18" y="314"/>
                    </a:lnTo>
                    <a:lnTo>
                      <a:pt x="18" y="310"/>
                    </a:lnTo>
                    <a:lnTo>
                      <a:pt x="18" y="306"/>
                    </a:lnTo>
                    <a:lnTo>
                      <a:pt x="18" y="302"/>
                    </a:lnTo>
                    <a:lnTo>
                      <a:pt x="16" y="300"/>
                    </a:lnTo>
                    <a:lnTo>
                      <a:pt x="16" y="296"/>
                    </a:lnTo>
                    <a:lnTo>
                      <a:pt x="12" y="296"/>
                    </a:lnTo>
                    <a:lnTo>
                      <a:pt x="12" y="292"/>
                    </a:lnTo>
                    <a:lnTo>
                      <a:pt x="12" y="288"/>
                    </a:lnTo>
                    <a:lnTo>
                      <a:pt x="8" y="288"/>
                    </a:lnTo>
                    <a:lnTo>
                      <a:pt x="8" y="286"/>
                    </a:lnTo>
                    <a:lnTo>
                      <a:pt x="8" y="282"/>
                    </a:lnTo>
                    <a:lnTo>
                      <a:pt x="8" y="286"/>
                    </a:lnTo>
                    <a:lnTo>
                      <a:pt x="8" y="282"/>
                    </a:lnTo>
                    <a:lnTo>
                      <a:pt x="12" y="286"/>
                    </a:lnTo>
                    <a:lnTo>
                      <a:pt x="12" y="288"/>
                    </a:lnTo>
                    <a:lnTo>
                      <a:pt x="12" y="292"/>
                    </a:lnTo>
                    <a:lnTo>
                      <a:pt x="16" y="292"/>
                    </a:lnTo>
                    <a:lnTo>
                      <a:pt x="16" y="288"/>
                    </a:lnTo>
                    <a:lnTo>
                      <a:pt x="16" y="286"/>
                    </a:lnTo>
                    <a:lnTo>
                      <a:pt x="12" y="286"/>
                    </a:lnTo>
                    <a:lnTo>
                      <a:pt x="12" y="282"/>
                    </a:lnTo>
                    <a:lnTo>
                      <a:pt x="12" y="278"/>
                    </a:lnTo>
                    <a:lnTo>
                      <a:pt x="8" y="274"/>
                    </a:lnTo>
                    <a:lnTo>
                      <a:pt x="12" y="270"/>
                    </a:lnTo>
                    <a:lnTo>
                      <a:pt x="12" y="274"/>
                    </a:lnTo>
                    <a:lnTo>
                      <a:pt x="12" y="278"/>
                    </a:lnTo>
                    <a:lnTo>
                      <a:pt x="16" y="278"/>
                    </a:lnTo>
                    <a:lnTo>
                      <a:pt x="16" y="282"/>
                    </a:lnTo>
                    <a:lnTo>
                      <a:pt x="12" y="282"/>
                    </a:lnTo>
                    <a:lnTo>
                      <a:pt x="16" y="286"/>
                    </a:lnTo>
                    <a:lnTo>
                      <a:pt x="16" y="282"/>
                    </a:lnTo>
                    <a:lnTo>
                      <a:pt x="16" y="286"/>
                    </a:lnTo>
                    <a:lnTo>
                      <a:pt x="18" y="288"/>
                    </a:lnTo>
                    <a:lnTo>
                      <a:pt x="18" y="286"/>
                    </a:lnTo>
                    <a:lnTo>
                      <a:pt x="18" y="282"/>
                    </a:lnTo>
                    <a:lnTo>
                      <a:pt x="22" y="282"/>
                    </a:lnTo>
                    <a:lnTo>
                      <a:pt x="22" y="278"/>
                    </a:lnTo>
                    <a:lnTo>
                      <a:pt x="18" y="274"/>
                    </a:lnTo>
                    <a:lnTo>
                      <a:pt x="16" y="270"/>
                    </a:lnTo>
                    <a:lnTo>
                      <a:pt x="16" y="266"/>
                    </a:lnTo>
                    <a:lnTo>
                      <a:pt x="12" y="262"/>
                    </a:lnTo>
                    <a:lnTo>
                      <a:pt x="12" y="258"/>
                    </a:lnTo>
                    <a:lnTo>
                      <a:pt x="12" y="256"/>
                    </a:lnTo>
                    <a:lnTo>
                      <a:pt x="8" y="256"/>
                    </a:lnTo>
                    <a:lnTo>
                      <a:pt x="8" y="252"/>
                    </a:lnTo>
                    <a:lnTo>
                      <a:pt x="8" y="248"/>
                    </a:lnTo>
                    <a:lnTo>
                      <a:pt x="12" y="244"/>
                    </a:lnTo>
                    <a:lnTo>
                      <a:pt x="12" y="240"/>
                    </a:lnTo>
                    <a:lnTo>
                      <a:pt x="12" y="236"/>
                    </a:lnTo>
                    <a:lnTo>
                      <a:pt x="16" y="236"/>
                    </a:lnTo>
                    <a:lnTo>
                      <a:pt x="16" y="232"/>
                    </a:lnTo>
                    <a:lnTo>
                      <a:pt x="16" y="228"/>
                    </a:lnTo>
                    <a:lnTo>
                      <a:pt x="16" y="226"/>
                    </a:lnTo>
                    <a:lnTo>
                      <a:pt x="16" y="222"/>
                    </a:lnTo>
                    <a:lnTo>
                      <a:pt x="12" y="222"/>
                    </a:lnTo>
                    <a:lnTo>
                      <a:pt x="12" y="218"/>
                    </a:lnTo>
                    <a:lnTo>
                      <a:pt x="16" y="218"/>
                    </a:lnTo>
                    <a:lnTo>
                      <a:pt x="16" y="214"/>
                    </a:lnTo>
                    <a:lnTo>
                      <a:pt x="16" y="210"/>
                    </a:lnTo>
                    <a:lnTo>
                      <a:pt x="16" y="206"/>
                    </a:lnTo>
                    <a:lnTo>
                      <a:pt x="18" y="206"/>
                    </a:lnTo>
                    <a:lnTo>
                      <a:pt x="18" y="210"/>
                    </a:lnTo>
                    <a:lnTo>
                      <a:pt x="18" y="214"/>
                    </a:lnTo>
                    <a:lnTo>
                      <a:pt x="18" y="218"/>
                    </a:lnTo>
                    <a:lnTo>
                      <a:pt x="22" y="218"/>
                    </a:lnTo>
                    <a:lnTo>
                      <a:pt x="22" y="214"/>
                    </a:lnTo>
                    <a:lnTo>
                      <a:pt x="22" y="210"/>
                    </a:lnTo>
                    <a:lnTo>
                      <a:pt x="26" y="210"/>
                    </a:lnTo>
                    <a:lnTo>
                      <a:pt x="26" y="206"/>
                    </a:lnTo>
                    <a:lnTo>
                      <a:pt x="30" y="202"/>
                    </a:lnTo>
                    <a:lnTo>
                      <a:pt x="34" y="202"/>
                    </a:lnTo>
                    <a:lnTo>
                      <a:pt x="38" y="200"/>
                    </a:lnTo>
                    <a:lnTo>
                      <a:pt x="42" y="196"/>
                    </a:lnTo>
                    <a:lnTo>
                      <a:pt x="46" y="196"/>
                    </a:lnTo>
                    <a:lnTo>
                      <a:pt x="46" y="192"/>
                    </a:lnTo>
                    <a:lnTo>
                      <a:pt x="48" y="192"/>
                    </a:lnTo>
                    <a:lnTo>
                      <a:pt x="48" y="188"/>
                    </a:lnTo>
                    <a:lnTo>
                      <a:pt x="52" y="188"/>
                    </a:lnTo>
                    <a:lnTo>
                      <a:pt x="56" y="188"/>
                    </a:lnTo>
                    <a:lnTo>
                      <a:pt x="56" y="184"/>
                    </a:lnTo>
                    <a:lnTo>
                      <a:pt x="60" y="184"/>
                    </a:lnTo>
                    <a:lnTo>
                      <a:pt x="64" y="184"/>
                    </a:lnTo>
                    <a:lnTo>
                      <a:pt x="64" y="188"/>
                    </a:lnTo>
                    <a:lnTo>
                      <a:pt x="68" y="188"/>
                    </a:lnTo>
                    <a:lnTo>
                      <a:pt x="68" y="184"/>
                    </a:lnTo>
                    <a:lnTo>
                      <a:pt x="72" y="184"/>
                    </a:lnTo>
                    <a:lnTo>
                      <a:pt x="74" y="184"/>
                    </a:lnTo>
                    <a:lnTo>
                      <a:pt x="74" y="180"/>
                    </a:lnTo>
                    <a:lnTo>
                      <a:pt x="78" y="180"/>
                    </a:lnTo>
                    <a:lnTo>
                      <a:pt x="82" y="180"/>
                    </a:lnTo>
                    <a:lnTo>
                      <a:pt x="86" y="176"/>
                    </a:lnTo>
                    <a:lnTo>
                      <a:pt x="90" y="172"/>
                    </a:lnTo>
                    <a:lnTo>
                      <a:pt x="94" y="172"/>
                    </a:lnTo>
                    <a:lnTo>
                      <a:pt x="98" y="172"/>
                    </a:lnTo>
                    <a:lnTo>
                      <a:pt x="102" y="172"/>
                    </a:lnTo>
                    <a:lnTo>
                      <a:pt x="104" y="172"/>
                    </a:lnTo>
                    <a:lnTo>
                      <a:pt x="108" y="170"/>
                    </a:lnTo>
                    <a:lnTo>
                      <a:pt x="112" y="170"/>
                    </a:lnTo>
                    <a:lnTo>
                      <a:pt x="116" y="166"/>
                    </a:lnTo>
                    <a:lnTo>
                      <a:pt x="120" y="166"/>
                    </a:lnTo>
                    <a:lnTo>
                      <a:pt x="120" y="162"/>
                    </a:lnTo>
                    <a:lnTo>
                      <a:pt x="122" y="158"/>
                    </a:lnTo>
                    <a:lnTo>
                      <a:pt x="122" y="154"/>
                    </a:lnTo>
                    <a:lnTo>
                      <a:pt x="126" y="150"/>
                    </a:lnTo>
                    <a:lnTo>
                      <a:pt x="126" y="146"/>
                    </a:lnTo>
                    <a:lnTo>
                      <a:pt x="130" y="146"/>
                    </a:lnTo>
                    <a:lnTo>
                      <a:pt x="130" y="142"/>
                    </a:lnTo>
                    <a:lnTo>
                      <a:pt x="134" y="140"/>
                    </a:lnTo>
                    <a:lnTo>
                      <a:pt x="134" y="136"/>
                    </a:lnTo>
                    <a:lnTo>
                      <a:pt x="134" y="132"/>
                    </a:lnTo>
                    <a:lnTo>
                      <a:pt x="134" y="128"/>
                    </a:lnTo>
                    <a:lnTo>
                      <a:pt x="134" y="124"/>
                    </a:lnTo>
                    <a:lnTo>
                      <a:pt x="134" y="120"/>
                    </a:lnTo>
                    <a:lnTo>
                      <a:pt x="138" y="120"/>
                    </a:lnTo>
                    <a:lnTo>
                      <a:pt x="138" y="116"/>
                    </a:lnTo>
                    <a:lnTo>
                      <a:pt x="142" y="116"/>
                    </a:lnTo>
                    <a:lnTo>
                      <a:pt x="142" y="114"/>
                    </a:lnTo>
                    <a:lnTo>
                      <a:pt x="142" y="110"/>
                    </a:lnTo>
                    <a:lnTo>
                      <a:pt x="146" y="110"/>
                    </a:lnTo>
                    <a:lnTo>
                      <a:pt x="146" y="114"/>
                    </a:lnTo>
                    <a:lnTo>
                      <a:pt x="146" y="110"/>
                    </a:lnTo>
                    <a:lnTo>
                      <a:pt x="146" y="114"/>
                    </a:lnTo>
                    <a:lnTo>
                      <a:pt x="146" y="116"/>
                    </a:lnTo>
                    <a:lnTo>
                      <a:pt x="148" y="120"/>
                    </a:lnTo>
                    <a:lnTo>
                      <a:pt x="148" y="124"/>
                    </a:lnTo>
                    <a:lnTo>
                      <a:pt x="148" y="128"/>
                    </a:lnTo>
                    <a:lnTo>
                      <a:pt x="152" y="128"/>
                    </a:lnTo>
                    <a:lnTo>
                      <a:pt x="152" y="132"/>
                    </a:lnTo>
                    <a:lnTo>
                      <a:pt x="152" y="128"/>
                    </a:lnTo>
                    <a:lnTo>
                      <a:pt x="152" y="124"/>
                    </a:lnTo>
                    <a:lnTo>
                      <a:pt x="152" y="120"/>
                    </a:lnTo>
                    <a:lnTo>
                      <a:pt x="156" y="120"/>
                    </a:lnTo>
                    <a:lnTo>
                      <a:pt x="156" y="124"/>
                    </a:lnTo>
                    <a:lnTo>
                      <a:pt x="156" y="120"/>
                    </a:lnTo>
                    <a:lnTo>
                      <a:pt x="156" y="116"/>
                    </a:lnTo>
                    <a:lnTo>
                      <a:pt x="152" y="116"/>
                    </a:lnTo>
                    <a:lnTo>
                      <a:pt x="152" y="114"/>
                    </a:lnTo>
                    <a:lnTo>
                      <a:pt x="148" y="114"/>
                    </a:lnTo>
                    <a:lnTo>
                      <a:pt x="152" y="114"/>
                    </a:lnTo>
                    <a:lnTo>
                      <a:pt x="152" y="110"/>
                    </a:lnTo>
                    <a:lnTo>
                      <a:pt x="152" y="106"/>
                    </a:lnTo>
                    <a:lnTo>
                      <a:pt x="156" y="106"/>
                    </a:lnTo>
                    <a:lnTo>
                      <a:pt x="156" y="110"/>
                    </a:lnTo>
                    <a:lnTo>
                      <a:pt x="156" y="106"/>
                    </a:lnTo>
                    <a:lnTo>
                      <a:pt x="160" y="106"/>
                    </a:lnTo>
                    <a:lnTo>
                      <a:pt x="160" y="110"/>
                    </a:lnTo>
                    <a:lnTo>
                      <a:pt x="164" y="110"/>
                    </a:lnTo>
                    <a:lnTo>
                      <a:pt x="168" y="110"/>
                    </a:lnTo>
                    <a:lnTo>
                      <a:pt x="172" y="110"/>
                    </a:lnTo>
                    <a:lnTo>
                      <a:pt x="168" y="110"/>
                    </a:lnTo>
                    <a:lnTo>
                      <a:pt x="164" y="110"/>
                    </a:lnTo>
                    <a:lnTo>
                      <a:pt x="164" y="106"/>
                    </a:lnTo>
                    <a:lnTo>
                      <a:pt x="168" y="106"/>
                    </a:lnTo>
                    <a:lnTo>
                      <a:pt x="168" y="102"/>
                    </a:lnTo>
                    <a:lnTo>
                      <a:pt x="168" y="98"/>
                    </a:lnTo>
                    <a:lnTo>
                      <a:pt x="168" y="102"/>
                    </a:lnTo>
                    <a:lnTo>
                      <a:pt x="164" y="102"/>
                    </a:lnTo>
                    <a:lnTo>
                      <a:pt x="164" y="98"/>
                    </a:lnTo>
                    <a:lnTo>
                      <a:pt x="164" y="94"/>
                    </a:lnTo>
                    <a:lnTo>
                      <a:pt x="168" y="94"/>
                    </a:lnTo>
                    <a:lnTo>
                      <a:pt x="168" y="90"/>
                    </a:lnTo>
                    <a:lnTo>
                      <a:pt x="172" y="90"/>
                    </a:lnTo>
                    <a:lnTo>
                      <a:pt x="172" y="94"/>
                    </a:lnTo>
                    <a:lnTo>
                      <a:pt x="174" y="94"/>
                    </a:lnTo>
                    <a:lnTo>
                      <a:pt x="174" y="90"/>
                    </a:lnTo>
                    <a:lnTo>
                      <a:pt x="172" y="90"/>
                    </a:lnTo>
                    <a:lnTo>
                      <a:pt x="174" y="86"/>
                    </a:lnTo>
                    <a:lnTo>
                      <a:pt x="172" y="86"/>
                    </a:lnTo>
                    <a:lnTo>
                      <a:pt x="172" y="90"/>
                    </a:lnTo>
                    <a:lnTo>
                      <a:pt x="172" y="86"/>
                    </a:lnTo>
                    <a:lnTo>
                      <a:pt x="174" y="86"/>
                    </a:lnTo>
                    <a:lnTo>
                      <a:pt x="178" y="86"/>
                    </a:lnTo>
                    <a:lnTo>
                      <a:pt x="174" y="86"/>
                    </a:lnTo>
                    <a:lnTo>
                      <a:pt x="174" y="84"/>
                    </a:lnTo>
                    <a:lnTo>
                      <a:pt x="174" y="80"/>
                    </a:lnTo>
                    <a:lnTo>
                      <a:pt x="178" y="76"/>
                    </a:lnTo>
                    <a:lnTo>
                      <a:pt x="178" y="80"/>
                    </a:lnTo>
                    <a:lnTo>
                      <a:pt x="182" y="80"/>
                    </a:lnTo>
                    <a:lnTo>
                      <a:pt x="182" y="76"/>
                    </a:lnTo>
                    <a:lnTo>
                      <a:pt x="182" y="72"/>
                    </a:lnTo>
                    <a:lnTo>
                      <a:pt x="182" y="76"/>
                    </a:lnTo>
                    <a:lnTo>
                      <a:pt x="182" y="80"/>
                    </a:lnTo>
                    <a:lnTo>
                      <a:pt x="182" y="76"/>
                    </a:lnTo>
                    <a:lnTo>
                      <a:pt x="186" y="76"/>
                    </a:lnTo>
                    <a:lnTo>
                      <a:pt x="182" y="80"/>
                    </a:lnTo>
                    <a:lnTo>
                      <a:pt x="186" y="80"/>
                    </a:lnTo>
                    <a:lnTo>
                      <a:pt x="186" y="76"/>
                    </a:lnTo>
                    <a:lnTo>
                      <a:pt x="190" y="72"/>
                    </a:lnTo>
                    <a:lnTo>
                      <a:pt x="186" y="68"/>
                    </a:lnTo>
                    <a:lnTo>
                      <a:pt x="190" y="68"/>
                    </a:lnTo>
                    <a:lnTo>
                      <a:pt x="190" y="72"/>
                    </a:lnTo>
                    <a:lnTo>
                      <a:pt x="190" y="68"/>
                    </a:lnTo>
                    <a:lnTo>
                      <a:pt x="194" y="68"/>
                    </a:lnTo>
                    <a:lnTo>
                      <a:pt x="194" y="72"/>
                    </a:lnTo>
                    <a:lnTo>
                      <a:pt x="198" y="72"/>
                    </a:lnTo>
                    <a:lnTo>
                      <a:pt x="198" y="68"/>
                    </a:lnTo>
                    <a:lnTo>
                      <a:pt x="198" y="64"/>
                    </a:lnTo>
                    <a:lnTo>
                      <a:pt x="202" y="64"/>
                    </a:lnTo>
                    <a:lnTo>
                      <a:pt x="202" y="68"/>
                    </a:lnTo>
                    <a:lnTo>
                      <a:pt x="204" y="68"/>
                    </a:lnTo>
                    <a:lnTo>
                      <a:pt x="204" y="64"/>
                    </a:lnTo>
                    <a:lnTo>
                      <a:pt x="204" y="68"/>
                    </a:lnTo>
                    <a:lnTo>
                      <a:pt x="208" y="68"/>
                    </a:lnTo>
                    <a:lnTo>
                      <a:pt x="208" y="72"/>
                    </a:lnTo>
                    <a:lnTo>
                      <a:pt x="212" y="72"/>
                    </a:lnTo>
                    <a:lnTo>
                      <a:pt x="212" y="76"/>
                    </a:lnTo>
                    <a:lnTo>
                      <a:pt x="216" y="80"/>
                    </a:lnTo>
                    <a:lnTo>
                      <a:pt x="216" y="84"/>
                    </a:lnTo>
                    <a:lnTo>
                      <a:pt x="216" y="86"/>
                    </a:lnTo>
                    <a:lnTo>
                      <a:pt x="216" y="90"/>
                    </a:lnTo>
                    <a:lnTo>
                      <a:pt x="216" y="94"/>
                    </a:lnTo>
                    <a:lnTo>
                      <a:pt x="216" y="90"/>
                    </a:lnTo>
                    <a:lnTo>
                      <a:pt x="220" y="90"/>
                    </a:lnTo>
                    <a:lnTo>
                      <a:pt x="220" y="86"/>
                    </a:lnTo>
                    <a:lnTo>
                      <a:pt x="216" y="86"/>
                    </a:lnTo>
                    <a:lnTo>
                      <a:pt x="220" y="86"/>
                    </a:lnTo>
                    <a:lnTo>
                      <a:pt x="220" y="84"/>
                    </a:lnTo>
                    <a:lnTo>
                      <a:pt x="220" y="86"/>
                    </a:lnTo>
                    <a:lnTo>
                      <a:pt x="220" y="84"/>
                    </a:lnTo>
                    <a:lnTo>
                      <a:pt x="224" y="84"/>
                    </a:lnTo>
                    <a:lnTo>
                      <a:pt x="224" y="80"/>
                    </a:lnTo>
                    <a:lnTo>
                      <a:pt x="224" y="84"/>
                    </a:lnTo>
                    <a:lnTo>
                      <a:pt x="228" y="84"/>
                    </a:lnTo>
                    <a:lnTo>
                      <a:pt x="230" y="84"/>
                    </a:lnTo>
                    <a:lnTo>
                      <a:pt x="230" y="86"/>
                    </a:lnTo>
                    <a:lnTo>
                      <a:pt x="234" y="86"/>
                    </a:lnTo>
                    <a:lnTo>
                      <a:pt x="230" y="86"/>
                    </a:lnTo>
                    <a:lnTo>
                      <a:pt x="230" y="84"/>
                    </a:lnTo>
                    <a:lnTo>
                      <a:pt x="234" y="84"/>
                    </a:lnTo>
                    <a:lnTo>
                      <a:pt x="238" y="86"/>
                    </a:lnTo>
                    <a:lnTo>
                      <a:pt x="238" y="90"/>
                    </a:lnTo>
                    <a:lnTo>
                      <a:pt x="238" y="86"/>
                    </a:lnTo>
                    <a:lnTo>
                      <a:pt x="238" y="84"/>
                    </a:lnTo>
                    <a:lnTo>
                      <a:pt x="242" y="84"/>
                    </a:lnTo>
                    <a:lnTo>
                      <a:pt x="238" y="84"/>
                    </a:lnTo>
                    <a:lnTo>
                      <a:pt x="238" y="80"/>
                    </a:lnTo>
                    <a:lnTo>
                      <a:pt x="238" y="76"/>
                    </a:lnTo>
                    <a:lnTo>
                      <a:pt x="238" y="80"/>
                    </a:lnTo>
                    <a:lnTo>
                      <a:pt x="234" y="76"/>
                    </a:lnTo>
                    <a:lnTo>
                      <a:pt x="234" y="72"/>
                    </a:lnTo>
                    <a:lnTo>
                      <a:pt x="238" y="68"/>
                    </a:lnTo>
                    <a:lnTo>
                      <a:pt x="242" y="64"/>
                    </a:lnTo>
                    <a:lnTo>
                      <a:pt x="242" y="60"/>
                    </a:lnTo>
                    <a:lnTo>
                      <a:pt x="242" y="58"/>
                    </a:lnTo>
                    <a:lnTo>
                      <a:pt x="242" y="60"/>
                    </a:lnTo>
                    <a:lnTo>
                      <a:pt x="246" y="58"/>
                    </a:lnTo>
                    <a:lnTo>
                      <a:pt x="246" y="54"/>
                    </a:lnTo>
                    <a:lnTo>
                      <a:pt x="246" y="50"/>
                    </a:lnTo>
                    <a:lnTo>
                      <a:pt x="250" y="50"/>
                    </a:lnTo>
                    <a:lnTo>
                      <a:pt x="250" y="46"/>
                    </a:lnTo>
                    <a:lnTo>
                      <a:pt x="250" y="42"/>
                    </a:lnTo>
                    <a:lnTo>
                      <a:pt x="250" y="46"/>
                    </a:lnTo>
                    <a:lnTo>
                      <a:pt x="254" y="46"/>
                    </a:lnTo>
                    <a:lnTo>
                      <a:pt x="254" y="42"/>
                    </a:lnTo>
                    <a:lnTo>
                      <a:pt x="254" y="38"/>
                    </a:lnTo>
                    <a:lnTo>
                      <a:pt x="254" y="42"/>
                    </a:lnTo>
                    <a:lnTo>
                      <a:pt x="258" y="46"/>
                    </a:lnTo>
                    <a:lnTo>
                      <a:pt x="258" y="42"/>
                    </a:lnTo>
                    <a:lnTo>
                      <a:pt x="254" y="42"/>
                    </a:lnTo>
                    <a:lnTo>
                      <a:pt x="258" y="38"/>
                    </a:lnTo>
                    <a:lnTo>
                      <a:pt x="258" y="34"/>
                    </a:lnTo>
                    <a:lnTo>
                      <a:pt x="260" y="34"/>
                    </a:lnTo>
                    <a:lnTo>
                      <a:pt x="260" y="38"/>
                    </a:lnTo>
                    <a:lnTo>
                      <a:pt x="264" y="38"/>
                    </a:lnTo>
                    <a:lnTo>
                      <a:pt x="268" y="38"/>
                    </a:lnTo>
                    <a:lnTo>
                      <a:pt x="272" y="38"/>
                    </a:lnTo>
                    <a:lnTo>
                      <a:pt x="276" y="38"/>
                    </a:lnTo>
                    <a:lnTo>
                      <a:pt x="280" y="38"/>
                    </a:lnTo>
                    <a:lnTo>
                      <a:pt x="276" y="38"/>
                    </a:lnTo>
                    <a:lnTo>
                      <a:pt x="280" y="38"/>
                    </a:lnTo>
                    <a:lnTo>
                      <a:pt x="280" y="34"/>
                    </a:lnTo>
                    <a:lnTo>
                      <a:pt x="284" y="34"/>
                    </a:lnTo>
                    <a:lnTo>
                      <a:pt x="280" y="34"/>
                    </a:lnTo>
                    <a:lnTo>
                      <a:pt x="280" y="30"/>
                    </a:lnTo>
                    <a:lnTo>
                      <a:pt x="280" y="28"/>
                    </a:lnTo>
                    <a:lnTo>
                      <a:pt x="284" y="28"/>
                    </a:lnTo>
                    <a:lnTo>
                      <a:pt x="280" y="28"/>
                    </a:lnTo>
                    <a:lnTo>
                      <a:pt x="280" y="24"/>
                    </a:lnTo>
                    <a:lnTo>
                      <a:pt x="276" y="24"/>
                    </a:lnTo>
                    <a:lnTo>
                      <a:pt x="272" y="24"/>
                    </a:lnTo>
                    <a:lnTo>
                      <a:pt x="268" y="20"/>
                    </a:lnTo>
                    <a:lnTo>
                      <a:pt x="268" y="24"/>
                    </a:lnTo>
                    <a:lnTo>
                      <a:pt x="268" y="20"/>
                    </a:lnTo>
                    <a:lnTo>
                      <a:pt x="272" y="20"/>
                    </a:lnTo>
                    <a:lnTo>
                      <a:pt x="276" y="24"/>
                    </a:lnTo>
                    <a:lnTo>
                      <a:pt x="276" y="20"/>
                    </a:lnTo>
                    <a:lnTo>
                      <a:pt x="272" y="20"/>
                    </a:lnTo>
                    <a:lnTo>
                      <a:pt x="276" y="20"/>
                    </a:lnTo>
                    <a:lnTo>
                      <a:pt x="280" y="20"/>
                    </a:lnTo>
                    <a:lnTo>
                      <a:pt x="280" y="24"/>
                    </a:lnTo>
                    <a:lnTo>
                      <a:pt x="284" y="24"/>
                    </a:lnTo>
                    <a:lnTo>
                      <a:pt x="286" y="24"/>
                    </a:lnTo>
                    <a:lnTo>
                      <a:pt x="286" y="28"/>
                    </a:lnTo>
                    <a:lnTo>
                      <a:pt x="290" y="28"/>
                    </a:lnTo>
                    <a:lnTo>
                      <a:pt x="290" y="30"/>
                    </a:lnTo>
                    <a:lnTo>
                      <a:pt x="294" y="30"/>
                    </a:lnTo>
                    <a:lnTo>
                      <a:pt x="298" y="30"/>
                    </a:lnTo>
                    <a:lnTo>
                      <a:pt x="298" y="28"/>
                    </a:lnTo>
                    <a:lnTo>
                      <a:pt x="298" y="30"/>
                    </a:lnTo>
                    <a:lnTo>
                      <a:pt x="302" y="30"/>
                    </a:lnTo>
                    <a:lnTo>
                      <a:pt x="302" y="34"/>
                    </a:lnTo>
                    <a:lnTo>
                      <a:pt x="306" y="34"/>
                    </a:lnTo>
                    <a:lnTo>
                      <a:pt x="310" y="34"/>
                    </a:lnTo>
                    <a:lnTo>
                      <a:pt x="314" y="34"/>
                    </a:lnTo>
                    <a:lnTo>
                      <a:pt x="314" y="38"/>
                    </a:lnTo>
                    <a:lnTo>
                      <a:pt x="316" y="38"/>
                    </a:lnTo>
                    <a:lnTo>
                      <a:pt x="316" y="34"/>
                    </a:lnTo>
                    <a:lnTo>
                      <a:pt x="320" y="34"/>
                    </a:lnTo>
                    <a:lnTo>
                      <a:pt x="324" y="34"/>
                    </a:lnTo>
                    <a:lnTo>
                      <a:pt x="320" y="34"/>
                    </a:lnTo>
                    <a:lnTo>
                      <a:pt x="324" y="30"/>
                    </a:lnTo>
                    <a:lnTo>
                      <a:pt x="328" y="30"/>
                    </a:lnTo>
                    <a:lnTo>
                      <a:pt x="324" y="34"/>
                    </a:lnTo>
                    <a:lnTo>
                      <a:pt x="324" y="38"/>
                    </a:lnTo>
                    <a:lnTo>
                      <a:pt x="328" y="34"/>
                    </a:lnTo>
                    <a:lnTo>
                      <a:pt x="328" y="38"/>
                    </a:lnTo>
                    <a:lnTo>
                      <a:pt x="328" y="42"/>
                    </a:lnTo>
                    <a:lnTo>
                      <a:pt x="332" y="42"/>
                    </a:lnTo>
                    <a:lnTo>
                      <a:pt x="332" y="38"/>
                    </a:lnTo>
                    <a:lnTo>
                      <a:pt x="332" y="34"/>
                    </a:lnTo>
                    <a:lnTo>
                      <a:pt x="336" y="30"/>
                    </a:lnTo>
                    <a:lnTo>
                      <a:pt x="336" y="34"/>
                    </a:lnTo>
                    <a:lnTo>
                      <a:pt x="336" y="38"/>
                    </a:lnTo>
                    <a:lnTo>
                      <a:pt x="340" y="38"/>
                    </a:lnTo>
                    <a:lnTo>
                      <a:pt x="340" y="34"/>
                    </a:lnTo>
                    <a:lnTo>
                      <a:pt x="340" y="38"/>
                    </a:lnTo>
                    <a:lnTo>
                      <a:pt x="342" y="38"/>
                    </a:lnTo>
                    <a:lnTo>
                      <a:pt x="340" y="42"/>
                    </a:lnTo>
                    <a:lnTo>
                      <a:pt x="340" y="46"/>
                    </a:lnTo>
                    <a:lnTo>
                      <a:pt x="336" y="46"/>
                    </a:lnTo>
                    <a:lnTo>
                      <a:pt x="336" y="50"/>
                    </a:lnTo>
                    <a:lnTo>
                      <a:pt x="336" y="54"/>
                    </a:lnTo>
                    <a:lnTo>
                      <a:pt x="332" y="54"/>
                    </a:lnTo>
                    <a:lnTo>
                      <a:pt x="328" y="54"/>
                    </a:lnTo>
                    <a:lnTo>
                      <a:pt x="328" y="58"/>
                    </a:lnTo>
                    <a:lnTo>
                      <a:pt x="328" y="60"/>
                    </a:lnTo>
                    <a:lnTo>
                      <a:pt x="328" y="64"/>
                    </a:lnTo>
                    <a:lnTo>
                      <a:pt x="328" y="68"/>
                    </a:lnTo>
                    <a:lnTo>
                      <a:pt x="328" y="72"/>
                    </a:lnTo>
                    <a:lnTo>
                      <a:pt x="324" y="72"/>
                    </a:lnTo>
                    <a:lnTo>
                      <a:pt x="324" y="76"/>
                    </a:lnTo>
                    <a:lnTo>
                      <a:pt x="320" y="76"/>
                    </a:lnTo>
                    <a:lnTo>
                      <a:pt x="320" y="80"/>
                    </a:lnTo>
                    <a:lnTo>
                      <a:pt x="320" y="84"/>
                    </a:lnTo>
                    <a:lnTo>
                      <a:pt x="320" y="86"/>
                    </a:lnTo>
                    <a:lnTo>
                      <a:pt x="324" y="86"/>
                    </a:lnTo>
                    <a:lnTo>
                      <a:pt x="328" y="86"/>
                    </a:lnTo>
                    <a:lnTo>
                      <a:pt x="328" y="90"/>
                    </a:lnTo>
                    <a:lnTo>
                      <a:pt x="332" y="90"/>
                    </a:lnTo>
                    <a:lnTo>
                      <a:pt x="332" y="94"/>
                    </a:lnTo>
                    <a:lnTo>
                      <a:pt x="336" y="98"/>
                    </a:lnTo>
                    <a:lnTo>
                      <a:pt x="340" y="98"/>
                    </a:lnTo>
                    <a:lnTo>
                      <a:pt x="340" y="102"/>
                    </a:lnTo>
                    <a:lnTo>
                      <a:pt x="342" y="102"/>
                    </a:lnTo>
                    <a:lnTo>
                      <a:pt x="346" y="106"/>
                    </a:lnTo>
                    <a:lnTo>
                      <a:pt x="350" y="106"/>
                    </a:lnTo>
                    <a:lnTo>
                      <a:pt x="354" y="106"/>
                    </a:lnTo>
                    <a:lnTo>
                      <a:pt x="354" y="110"/>
                    </a:lnTo>
                    <a:lnTo>
                      <a:pt x="354" y="114"/>
                    </a:lnTo>
                    <a:lnTo>
                      <a:pt x="358" y="114"/>
                    </a:lnTo>
                    <a:lnTo>
                      <a:pt x="358" y="116"/>
                    </a:lnTo>
                    <a:lnTo>
                      <a:pt x="362" y="116"/>
                    </a:lnTo>
                    <a:lnTo>
                      <a:pt x="366" y="116"/>
                    </a:lnTo>
                    <a:lnTo>
                      <a:pt x="370" y="116"/>
                    </a:lnTo>
                    <a:lnTo>
                      <a:pt x="372" y="116"/>
                    </a:lnTo>
                    <a:lnTo>
                      <a:pt x="372" y="120"/>
                    </a:lnTo>
                    <a:lnTo>
                      <a:pt x="372" y="124"/>
                    </a:lnTo>
                    <a:lnTo>
                      <a:pt x="372" y="128"/>
                    </a:lnTo>
                    <a:lnTo>
                      <a:pt x="376" y="128"/>
                    </a:lnTo>
                    <a:lnTo>
                      <a:pt x="380" y="128"/>
                    </a:lnTo>
                    <a:lnTo>
                      <a:pt x="380" y="132"/>
                    </a:lnTo>
                    <a:lnTo>
                      <a:pt x="384" y="132"/>
                    </a:lnTo>
                    <a:lnTo>
                      <a:pt x="388" y="132"/>
                    </a:lnTo>
                    <a:lnTo>
                      <a:pt x="392" y="132"/>
                    </a:lnTo>
                    <a:lnTo>
                      <a:pt x="396" y="132"/>
                    </a:lnTo>
                    <a:lnTo>
                      <a:pt x="396" y="128"/>
                    </a:lnTo>
                    <a:lnTo>
                      <a:pt x="400" y="128"/>
                    </a:lnTo>
                    <a:lnTo>
                      <a:pt x="400" y="124"/>
                    </a:lnTo>
                    <a:lnTo>
                      <a:pt x="400" y="120"/>
                    </a:lnTo>
                    <a:lnTo>
                      <a:pt x="400" y="116"/>
                    </a:lnTo>
                    <a:lnTo>
                      <a:pt x="402" y="116"/>
                    </a:lnTo>
                    <a:lnTo>
                      <a:pt x="402" y="114"/>
                    </a:lnTo>
                    <a:lnTo>
                      <a:pt x="402" y="110"/>
                    </a:lnTo>
                    <a:lnTo>
                      <a:pt x="402" y="106"/>
                    </a:lnTo>
                    <a:lnTo>
                      <a:pt x="406" y="106"/>
                    </a:lnTo>
                    <a:lnTo>
                      <a:pt x="406" y="102"/>
                    </a:lnTo>
                    <a:lnTo>
                      <a:pt x="406" y="98"/>
                    </a:lnTo>
                    <a:lnTo>
                      <a:pt x="406" y="94"/>
                    </a:lnTo>
                    <a:lnTo>
                      <a:pt x="406" y="90"/>
                    </a:lnTo>
                    <a:lnTo>
                      <a:pt x="406" y="86"/>
                    </a:lnTo>
                    <a:lnTo>
                      <a:pt x="410" y="86"/>
                    </a:lnTo>
                    <a:lnTo>
                      <a:pt x="406" y="84"/>
                    </a:lnTo>
                    <a:lnTo>
                      <a:pt x="406" y="76"/>
                    </a:lnTo>
                    <a:lnTo>
                      <a:pt x="406" y="72"/>
                    </a:lnTo>
                    <a:lnTo>
                      <a:pt x="406" y="68"/>
                    </a:lnTo>
                    <a:lnTo>
                      <a:pt x="406" y="64"/>
                    </a:lnTo>
                    <a:lnTo>
                      <a:pt x="406" y="60"/>
                    </a:lnTo>
                    <a:lnTo>
                      <a:pt x="406" y="58"/>
                    </a:lnTo>
                    <a:lnTo>
                      <a:pt x="410" y="58"/>
                    </a:lnTo>
                    <a:lnTo>
                      <a:pt x="410" y="54"/>
                    </a:lnTo>
                    <a:lnTo>
                      <a:pt x="406" y="54"/>
                    </a:lnTo>
                    <a:lnTo>
                      <a:pt x="406" y="50"/>
                    </a:lnTo>
                    <a:lnTo>
                      <a:pt x="410" y="50"/>
                    </a:lnTo>
                    <a:lnTo>
                      <a:pt x="410" y="46"/>
                    </a:lnTo>
                    <a:lnTo>
                      <a:pt x="410" y="50"/>
                    </a:lnTo>
                    <a:lnTo>
                      <a:pt x="414" y="50"/>
                    </a:lnTo>
                    <a:lnTo>
                      <a:pt x="410" y="46"/>
                    </a:lnTo>
                    <a:lnTo>
                      <a:pt x="410" y="42"/>
                    </a:lnTo>
                    <a:lnTo>
                      <a:pt x="406" y="42"/>
                    </a:lnTo>
                    <a:lnTo>
                      <a:pt x="410" y="42"/>
                    </a:lnTo>
                    <a:lnTo>
                      <a:pt x="410" y="38"/>
                    </a:lnTo>
                    <a:lnTo>
                      <a:pt x="410" y="34"/>
                    </a:lnTo>
                    <a:lnTo>
                      <a:pt x="414" y="34"/>
                    </a:lnTo>
                    <a:lnTo>
                      <a:pt x="414" y="30"/>
                    </a:lnTo>
                    <a:lnTo>
                      <a:pt x="414" y="28"/>
                    </a:lnTo>
                    <a:lnTo>
                      <a:pt x="414" y="24"/>
                    </a:lnTo>
                    <a:lnTo>
                      <a:pt x="414" y="20"/>
                    </a:lnTo>
                    <a:lnTo>
                      <a:pt x="414" y="16"/>
                    </a:lnTo>
                    <a:lnTo>
                      <a:pt x="418" y="16"/>
                    </a:lnTo>
                    <a:lnTo>
                      <a:pt x="418" y="12"/>
                    </a:lnTo>
                    <a:lnTo>
                      <a:pt x="422" y="12"/>
                    </a:lnTo>
                    <a:lnTo>
                      <a:pt x="422" y="16"/>
                    </a:lnTo>
                    <a:lnTo>
                      <a:pt x="422" y="12"/>
                    </a:lnTo>
                    <a:lnTo>
                      <a:pt x="426" y="16"/>
                    </a:lnTo>
                    <a:lnTo>
                      <a:pt x="426" y="20"/>
                    </a:lnTo>
                    <a:lnTo>
                      <a:pt x="426" y="24"/>
                    </a:lnTo>
                    <a:lnTo>
                      <a:pt x="426" y="28"/>
                    </a:lnTo>
                    <a:lnTo>
                      <a:pt x="426" y="30"/>
                    </a:lnTo>
                    <a:lnTo>
                      <a:pt x="428" y="30"/>
                    </a:lnTo>
                    <a:lnTo>
                      <a:pt x="428" y="34"/>
                    </a:lnTo>
                    <a:lnTo>
                      <a:pt x="428" y="38"/>
                    </a:lnTo>
                    <a:lnTo>
                      <a:pt x="432" y="38"/>
                    </a:lnTo>
                    <a:lnTo>
                      <a:pt x="432" y="42"/>
                    </a:lnTo>
                    <a:lnTo>
                      <a:pt x="432" y="46"/>
                    </a:lnTo>
                    <a:lnTo>
                      <a:pt x="432" y="50"/>
                    </a:lnTo>
                    <a:lnTo>
                      <a:pt x="436" y="50"/>
                    </a:lnTo>
                    <a:lnTo>
                      <a:pt x="436" y="54"/>
                    </a:lnTo>
                    <a:lnTo>
                      <a:pt x="436" y="58"/>
                    </a:lnTo>
                    <a:lnTo>
                      <a:pt x="436" y="60"/>
                    </a:lnTo>
                    <a:lnTo>
                      <a:pt x="436" y="64"/>
                    </a:lnTo>
                    <a:lnTo>
                      <a:pt x="436" y="68"/>
                    </a:lnTo>
                    <a:lnTo>
                      <a:pt x="436" y="72"/>
                    </a:lnTo>
                    <a:lnTo>
                      <a:pt x="440" y="76"/>
                    </a:lnTo>
                    <a:lnTo>
                      <a:pt x="444" y="76"/>
                    </a:lnTo>
                    <a:lnTo>
                      <a:pt x="448" y="72"/>
                    </a:lnTo>
                    <a:lnTo>
                      <a:pt x="452" y="72"/>
                    </a:lnTo>
                    <a:lnTo>
                      <a:pt x="452" y="76"/>
                    </a:lnTo>
                    <a:lnTo>
                      <a:pt x="452" y="80"/>
                    </a:lnTo>
                    <a:lnTo>
                      <a:pt x="454" y="80"/>
                    </a:lnTo>
                    <a:lnTo>
                      <a:pt x="454" y="84"/>
                    </a:lnTo>
                    <a:lnTo>
                      <a:pt x="458" y="84"/>
                    </a:lnTo>
                    <a:lnTo>
                      <a:pt x="458" y="86"/>
                    </a:lnTo>
                    <a:lnTo>
                      <a:pt x="458" y="90"/>
                    </a:lnTo>
                    <a:lnTo>
                      <a:pt x="458" y="94"/>
                    </a:lnTo>
                    <a:lnTo>
                      <a:pt x="462" y="98"/>
                    </a:lnTo>
                    <a:lnTo>
                      <a:pt x="462" y="102"/>
                    </a:lnTo>
                    <a:lnTo>
                      <a:pt x="462" y="106"/>
                    </a:lnTo>
                    <a:lnTo>
                      <a:pt x="462" y="110"/>
                    </a:lnTo>
                    <a:lnTo>
                      <a:pt x="462" y="114"/>
                    </a:lnTo>
                    <a:lnTo>
                      <a:pt x="466" y="116"/>
                    </a:lnTo>
                    <a:lnTo>
                      <a:pt x="466" y="120"/>
                    </a:lnTo>
                    <a:lnTo>
                      <a:pt x="466" y="116"/>
                    </a:lnTo>
                    <a:lnTo>
                      <a:pt x="470" y="116"/>
                    </a:lnTo>
                    <a:lnTo>
                      <a:pt x="470" y="120"/>
                    </a:lnTo>
                    <a:lnTo>
                      <a:pt x="470" y="124"/>
                    </a:lnTo>
                    <a:lnTo>
                      <a:pt x="470" y="128"/>
                    </a:lnTo>
                    <a:lnTo>
                      <a:pt x="470" y="132"/>
                    </a:lnTo>
                    <a:lnTo>
                      <a:pt x="470" y="136"/>
                    </a:lnTo>
                    <a:lnTo>
                      <a:pt x="470" y="140"/>
                    </a:lnTo>
                    <a:lnTo>
                      <a:pt x="470" y="142"/>
                    </a:lnTo>
                    <a:lnTo>
                      <a:pt x="472" y="146"/>
                    </a:lnTo>
                    <a:lnTo>
                      <a:pt x="472" y="150"/>
                    </a:lnTo>
                    <a:lnTo>
                      <a:pt x="472" y="154"/>
                    </a:lnTo>
                    <a:lnTo>
                      <a:pt x="476" y="154"/>
                    </a:lnTo>
                    <a:lnTo>
                      <a:pt x="476" y="158"/>
                    </a:lnTo>
                    <a:lnTo>
                      <a:pt x="480" y="158"/>
                    </a:lnTo>
                    <a:lnTo>
                      <a:pt x="480" y="162"/>
                    </a:lnTo>
                    <a:lnTo>
                      <a:pt x="484" y="162"/>
                    </a:lnTo>
                    <a:lnTo>
                      <a:pt x="488" y="162"/>
                    </a:lnTo>
                    <a:lnTo>
                      <a:pt x="492" y="162"/>
                    </a:lnTo>
                    <a:lnTo>
                      <a:pt x="488" y="162"/>
                    </a:lnTo>
                    <a:lnTo>
                      <a:pt x="492" y="162"/>
                    </a:lnTo>
                    <a:lnTo>
                      <a:pt x="492" y="166"/>
                    </a:lnTo>
                    <a:lnTo>
                      <a:pt x="492" y="170"/>
                    </a:lnTo>
                    <a:lnTo>
                      <a:pt x="496" y="170"/>
                    </a:lnTo>
                    <a:lnTo>
                      <a:pt x="496" y="172"/>
                    </a:lnTo>
                    <a:lnTo>
                      <a:pt x="498" y="172"/>
                    </a:lnTo>
                    <a:lnTo>
                      <a:pt x="502" y="172"/>
                    </a:lnTo>
                    <a:lnTo>
                      <a:pt x="502" y="176"/>
                    </a:lnTo>
                    <a:lnTo>
                      <a:pt x="502" y="172"/>
                    </a:lnTo>
                    <a:lnTo>
                      <a:pt x="506" y="172"/>
                    </a:lnTo>
                    <a:lnTo>
                      <a:pt x="506" y="176"/>
                    </a:lnTo>
                    <a:lnTo>
                      <a:pt x="510" y="176"/>
                    </a:lnTo>
                    <a:lnTo>
                      <a:pt x="510" y="180"/>
                    </a:lnTo>
                    <a:lnTo>
                      <a:pt x="510" y="184"/>
                    </a:lnTo>
                    <a:lnTo>
                      <a:pt x="510" y="180"/>
                    </a:lnTo>
                    <a:lnTo>
                      <a:pt x="506" y="180"/>
                    </a:lnTo>
                    <a:lnTo>
                      <a:pt x="506" y="184"/>
                    </a:lnTo>
                    <a:lnTo>
                      <a:pt x="510" y="188"/>
                    </a:lnTo>
                    <a:lnTo>
                      <a:pt x="514" y="188"/>
                    </a:lnTo>
                    <a:lnTo>
                      <a:pt x="514" y="192"/>
                    </a:lnTo>
                    <a:lnTo>
                      <a:pt x="514" y="196"/>
                    </a:lnTo>
                    <a:lnTo>
                      <a:pt x="518" y="196"/>
                    </a:lnTo>
                    <a:lnTo>
                      <a:pt x="518" y="200"/>
                    </a:lnTo>
                    <a:lnTo>
                      <a:pt x="518" y="202"/>
                    </a:lnTo>
                    <a:lnTo>
                      <a:pt x="518" y="206"/>
                    </a:lnTo>
                    <a:lnTo>
                      <a:pt x="518" y="210"/>
                    </a:lnTo>
                    <a:lnTo>
                      <a:pt x="522" y="214"/>
                    </a:lnTo>
                    <a:lnTo>
                      <a:pt x="522" y="218"/>
                    </a:lnTo>
                    <a:lnTo>
                      <a:pt x="526" y="214"/>
                    </a:lnTo>
                    <a:lnTo>
                      <a:pt x="526" y="218"/>
                    </a:lnTo>
                    <a:lnTo>
                      <a:pt x="526" y="222"/>
                    </a:lnTo>
                    <a:lnTo>
                      <a:pt x="526" y="218"/>
                    </a:lnTo>
                    <a:lnTo>
                      <a:pt x="526" y="214"/>
                    </a:lnTo>
                    <a:lnTo>
                      <a:pt x="526" y="210"/>
                    </a:lnTo>
                    <a:lnTo>
                      <a:pt x="528" y="210"/>
                    </a:lnTo>
                    <a:lnTo>
                      <a:pt x="528" y="214"/>
                    </a:lnTo>
                    <a:lnTo>
                      <a:pt x="528" y="218"/>
                    </a:lnTo>
                    <a:lnTo>
                      <a:pt x="532" y="218"/>
                    </a:lnTo>
                    <a:lnTo>
                      <a:pt x="532" y="214"/>
                    </a:lnTo>
                    <a:lnTo>
                      <a:pt x="536" y="214"/>
                    </a:lnTo>
                    <a:lnTo>
                      <a:pt x="536" y="218"/>
                    </a:lnTo>
                    <a:lnTo>
                      <a:pt x="536" y="222"/>
                    </a:lnTo>
                    <a:lnTo>
                      <a:pt x="536" y="226"/>
                    </a:lnTo>
                    <a:lnTo>
                      <a:pt x="536" y="228"/>
                    </a:lnTo>
                    <a:lnTo>
                      <a:pt x="536" y="232"/>
                    </a:lnTo>
                    <a:lnTo>
                      <a:pt x="540" y="236"/>
                    </a:lnTo>
                    <a:lnTo>
                      <a:pt x="544" y="240"/>
                    </a:lnTo>
                    <a:lnTo>
                      <a:pt x="548" y="244"/>
                    </a:lnTo>
                    <a:lnTo>
                      <a:pt x="548" y="244"/>
                    </a:lnTo>
                    <a:lnTo>
                      <a:pt x="548" y="244"/>
                    </a:lnTo>
                    <a:close/>
                    <a:moveTo>
                      <a:pt x="168" y="94"/>
                    </a:moveTo>
                    <a:lnTo>
                      <a:pt x="164" y="90"/>
                    </a:lnTo>
                    <a:lnTo>
                      <a:pt x="168" y="90"/>
                    </a:lnTo>
                    <a:lnTo>
                      <a:pt x="168" y="94"/>
                    </a:lnTo>
                    <a:lnTo>
                      <a:pt x="168" y="94"/>
                    </a:lnTo>
                    <a:lnTo>
                      <a:pt x="168" y="94"/>
                    </a:lnTo>
                    <a:close/>
                    <a:moveTo>
                      <a:pt x="570" y="278"/>
                    </a:moveTo>
                    <a:lnTo>
                      <a:pt x="570" y="274"/>
                    </a:lnTo>
                    <a:lnTo>
                      <a:pt x="566" y="274"/>
                    </a:lnTo>
                    <a:lnTo>
                      <a:pt x="570" y="270"/>
                    </a:lnTo>
                    <a:lnTo>
                      <a:pt x="570" y="266"/>
                    </a:lnTo>
                    <a:lnTo>
                      <a:pt x="570" y="262"/>
                    </a:lnTo>
                    <a:lnTo>
                      <a:pt x="574" y="262"/>
                    </a:lnTo>
                    <a:lnTo>
                      <a:pt x="574" y="258"/>
                    </a:lnTo>
                    <a:lnTo>
                      <a:pt x="570" y="258"/>
                    </a:lnTo>
                    <a:lnTo>
                      <a:pt x="574" y="258"/>
                    </a:lnTo>
                    <a:lnTo>
                      <a:pt x="574" y="256"/>
                    </a:lnTo>
                    <a:lnTo>
                      <a:pt x="574" y="258"/>
                    </a:lnTo>
                    <a:lnTo>
                      <a:pt x="574" y="262"/>
                    </a:lnTo>
                    <a:lnTo>
                      <a:pt x="574" y="266"/>
                    </a:lnTo>
                    <a:lnTo>
                      <a:pt x="570" y="270"/>
                    </a:lnTo>
                    <a:lnTo>
                      <a:pt x="570" y="274"/>
                    </a:lnTo>
                    <a:lnTo>
                      <a:pt x="570" y="278"/>
                    </a:lnTo>
                    <a:lnTo>
                      <a:pt x="570" y="278"/>
                    </a:lnTo>
                    <a:lnTo>
                      <a:pt x="570" y="278"/>
                    </a:lnTo>
                    <a:close/>
                    <a:moveTo>
                      <a:pt x="498" y="546"/>
                    </a:moveTo>
                    <a:lnTo>
                      <a:pt x="498" y="542"/>
                    </a:lnTo>
                    <a:lnTo>
                      <a:pt x="496" y="538"/>
                    </a:lnTo>
                    <a:lnTo>
                      <a:pt x="496" y="534"/>
                    </a:lnTo>
                    <a:lnTo>
                      <a:pt x="498" y="534"/>
                    </a:lnTo>
                    <a:lnTo>
                      <a:pt x="498" y="538"/>
                    </a:lnTo>
                    <a:lnTo>
                      <a:pt x="502" y="538"/>
                    </a:lnTo>
                    <a:lnTo>
                      <a:pt x="502" y="542"/>
                    </a:lnTo>
                    <a:lnTo>
                      <a:pt x="502" y="546"/>
                    </a:lnTo>
                    <a:lnTo>
                      <a:pt x="498" y="546"/>
                    </a:lnTo>
                    <a:lnTo>
                      <a:pt x="498" y="546"/>
                    </a:lnTo>
                    <a:lnTo>
                      <a:pt x="498" y="546"/>
                    </a:lnTo>
                    <a:close/>
                    <a:moveTo>
                      <a:pt x="498" y="594"/>
                    </a:moveTo>
                    <a:lnTo>
                      <a:pt x="498" y="590"/>
                    </a:lnTo>
                    <a:lnTo>
                      <a:pt x="498" y="594"/>
                    </a:lnTo>
                    <a:lnTo>
                      <a:pt x="498" y="594"/>
                    </a:lnTo>
                    <a:lnTo>
                      <a:pt x="498" y="594"/>
                    </a:lnTo>
                    <a:close/>
                    <a:moveTo>
                      <a:pt x="376" y="124"/>
                    </a:moveTo>
                    <a:lnTo>
                      <a:pt x="376" y="120"/>
                    </a:lnTo>
                    <a:lnTo>
                      <a:pt x="380" y="120"/>
                    </a:lnTo>
                    <a:lnTo>
                      <a:pt x="376" y="120"/>
                    </a:lnTo>
                    <a:lnTo>
                      <a:pt x="376" y="124"/>
                    </a:lnTo>
                    <a:lnTo>
                      <a:pt x="376" y="124"/>
                    </a:lnTo>
                    <a:lnTo>
                      <a:pt x="376" y="124"/>
                    </a:lnTo>
                    <a:close/>
                    <a:moveTo>
                      <a:pt x="472" y="146"/>
                    </a:moveTo>
                    <a:lnTo>
                      <a:pt x="472" y="142"/>
                    </a:lnTo>
                    <a:lnTo>
                      <a:pt x="470" y="142"/>
                    </a:lnTo>
                    <a:lnTo>
                      <a:pt x="472" y="142"/>
                    </a:lnTo>
                    <a:lnTo>
                      <a:pt x="472" y="146"/>
                    </a:lnTo>
                    <a:lnTo>
                      <a:pt x="472" y="146"/>
                    </a:lnTo>
                    <a:lnTo>
                      <a:pt x="472" y="146"/>
                    </a:lnTo>
                    <a:close/>
                    <a:moveTo>
                      <a:pt x="38" y="188"/>
                    </a:moveTo>
                    <a:lnTo>
                      <a:pt x="38" y="184"/>
                    </a:lnTo>
                    <a:lnTo>
                      <a:pt x="38" y="188"/>
                    </a:lnTo>
                    <a:lnTo>
                      <a:pt x="38" y="188"/>
                    </a:lnTo>
                    <a:lnTo>
                      <a:pt x="38" y="188"/>
                    </a:lnTo>
                    <a:close/>
                    <a:moveTo>
                      <a:pt x="652" y="840"/>
                    </a:moveTo>
                    <a:lnTo>
                      <a:pt x="652" y="836"/>
                    </a:lnTo>
                    <a:lnTo>
                      <a:pt x="652" y="840"/>
                    </a:lnTo>
                    <a:lnTo>
                      <a:pt x="652" y="840"/>
                    </a:lnTo>
                    <a:lnTo>
                      <a:pt x="652" y="840"/>
                    </a:lnTo>
                    <a:close/>
                    <a:moveTo>
                      <a:pt x="418" y="4"/>
                    </a:moveTo>
                    <a:lnTo>
                      <a:pt x="418" y="0"/>
                    </a:lnTo>
                    <a:lnTo>
                      <a:pt x="418" y="4"/>
                    </a:lnTo>
                    <a:lnTo>
                      <a:pt x="418" y="4"/>
                    </a:lnTo>
                    <a:lnTo>
                      <a:pt x="418" y="4"/>
                    </a:lnTo>
                    <a:close/>
                    <a:moveTo>
                      <a:pt x="418" y="12"/>
                    </a:moveTo>
                    <a:lnTo>
                      <a:pt x="414" y="12"/>
                    </a:lnTo>
                    <a:lnTo>
                      <a:pt x="414" y="8"/>
                    </a:lnTo>
                    <a:lnTo>
                      <a:pt x="418" y="8"/>
                    </a:lnTo>
                    <a:lnTo>
                      <a:pt x="418" y="12"/>
                    </a:lnTo>
                    <a:lnTo>
                      <a:pt x="418" y="12"/>
                    </a:lnTo>
                    <a:lnTo>
                      <a:pt x="418" y="12"/>
                    </a:lnTo>
                    <a:close/>
                    <a:moveTo>
                      <a:pt x="336" y="24"/>
                    </a:moveTo>
                    <a:lnTo>
                      <a:pt x="340" y="20"/>
                    </a:lnTo>
                    <a:lnTo>
                      <a:pt x="340" y="16"/>
                    </a:lnTo>
                    <a:lnTo>
                      <a:pt x="340" y="20"/>
                    </a:lnTo>
                    <a:lnTo>
                      <a:pt x="336" y="24"/>
                    </a:lnTo>
                    <a:lnTo>
                      <a:pt x="336" y="24"/>
                    </a:lnTo>
                    <a:lnTo>
                      <a:pt x="336" y="24"/>
                    </a:lnTo>
                    <a:close/>
                    <a:moveTo>
                      <a:pt x="280" y="24"/>
                    </a:moveTo>
                    <a:lnTo>
                      <a:pt x="280" y="20"/>
                    </a:lnTo>
                    <a:lnTo>
                      <a:pt x="280" y="16"/>
                    </a:lnTo>
                    <a:lnTo>
                      <a:pt x="280" y="20"/>
                    </a:lnTo>
                    <a:lnTo>
                      <a:pt x="280" y="24"/>
                    </a:lnTo>
                    <a:lnTo>
                      <a:pt x="280" y="24"/>
                    </a:lnTo>
                    <a:lnTo>
                      <a:pt x="280" y="24"/>
                    </a:lnTo>
                    <a:close/>
                    <a:moveTo>
                      <a:pt x="258" y="30"/>
                    </a:moveTo>
                    <a:lnTo>
                      <a:pt x="254" y="30"/>
                    </a:lnTo>
                    <a:lnTo>
                      <a:pt x="250" y="28"/>
                    </a:lnTo>
                    <a:lnTo>
                      <a:pt x="250" y="24"/>
                    </a:lnTo>
                    <a:lnTo>
                      <a:pt x="250" y="20"/>
                    </a:lnTo>
                    <a:lnTo>
                      <a:pt x="254" y="24"/>
                    </a:lnTo>
                    <a:lnTo>
                      <a:pt x="258" y="24"/>
                    </a:lnTo>
                    <a:lnTo>
                      <a:pt x="258" y="20"/>
                    </a:lnTo>
                    <a:lnTo>
                      <a:pt x="258" y="24"/>
                    </a:lnTo>
                    <a:lnTo>
                      <a:pt x="258" y="20"/>
                    </a:lnTo>
                    <a:lnTo>
                      <a:pt x="260" y="20"/>
                    </a:lnTo>
                    <a:lnTo>
                      <a:pt x="260" y="24"/>
                    </a:lnTo>
                    <a:lnTo>
                      <a:pt x="260" y="20"/>
                    </a:lnTo>
                    <a:lnTo>
                      <a:pt x="264" y="20"/>
                    </a:lnTo>
                    <a:lnTo>
                      <a:pt x="264" y="24"/>
                    </a:lnTo>
                    <a:lnTo>
                      <a:pt x="264" y="28"/>
                    </a:lnTo>
                    <a:lnTo>
                      <a:pt x="260" y="28"/>
                    </a:lnTo>
                    <a:lnTo>
                      <a:pt x="260" y="30"/>
                    </a:lnTo>
                    <a:lnTo>
                      <a:pt x="258" y="30"/>
                    </a:lnTo>
                    <a:lnTo>
                      <a:pt x="258" y="30"/>
                    </a:lnTo>
                    <a:lnTo>
                      <a:pt x="258" y="30"/>
                    </a:lnTo>
                    <a:close/>
                    <a:moveTo>
                      <a:pt x="250" y="30"/>
                    </a:moveTo>
                    <a:lnTo>
                      <a:pt x="246" y="30"/>
                    </a:lnTo>
                    <a:lnTo>
                      <a:pt x="242" y="30"/>
                    </a:lnTo>
                    <a:lnTo>
                      <a:pt x="246" y="28"/>
                    </a:lnTo>
                    <a:lnTo>
                      <a:pt x="246" y="24"/>
                    </a:lnTo>
                    <a:lnTo>
                      <a:pt x="250" y="24"/>
                    </a:lnTo>
                    <a:lnTo>
                      <a:pt x="250" y="28"/>
                    </a:lnTo>
                    <a:lnTo>
                      <a:pt x="254" y="28"/>
                    </a:lnTo>
                    <a:lnTo>
                      <a:pt x="254" y="30"/>
                    </a:lnTo>
                    <a:lnTo>
                      <a:pt x="250" y="30"/>
                    </a:lnTo>
                    <a:lnTo>
                      <a:pt x="250" y="30"/>
                    </a:lnTo>
                    <a:lnTo>
                      <a:pt x="250" y="30"/>
                    </a:lnTo>
                    <a:close/>
                    <a:moveTo>
                      <a:pt x="332" y="28"/>
                    </a:moveTo>
                    <a:lnTo>
                      <a:pt x="336" y="24"/>
                    </a:lnTo>
                    <a:lnTo>
                      <a:pt x="336" y="28"/>
                    </a:lnTo>
                    <a:lnTo>
                      <a:pt x="332" y="28"/>
                    </a:lnTo>
                    <a:lnTo>
                      <a:pt x="332" y="28"/>
                    </a:lnTo>
                    <a:lnTo>
                      <a:pt x="332" y="28"/>
                    </a:lnTo>
                    <a:close/>
                    <a:moveTo>
                      <a:pt x="342" y="72"/>
                    </a:moveTo>
                    <a:lnTo>
                      <a:pt x="340" y="72"/>
                    </a:lnTo>
                    <a:lnTo>
                      <a:pt x="336" y="72"/>
                    </a:lnTo>
                    <a:lnTo>
                      <a:pt x="336" y="68"/>
                    </a:lnTo>
                    <a:lnTo>
                      <a:pt x="336" y="64"/>
                    </a:lnTo>
                    <a:lnTo>
                      <a:pt x="340" y="60"/>
                    </a:lnTo>
                    <a:lnTo>
                      <a:pt x="340" y="64"/>
                    </a:lnTo>
                    <a:lnTo>
                      <a:pt x="342" y="64"/>
                    </a:lnTo>
                    <a:lnTo>
                      <a:pt x="340" y="64"/>
                    </a:lnTo>
                    <a:lnTo>
                      <a:pt x="340" y="68"/>
                    </a:lnTo>
                    <a:lnTo>
                      <a:pt x="340" y="72"/>
                    </a:lnTo>
                    <a:lnTo>
                      <a:pt x="342" y="72"/>
                    </a:lnTo>
                    <a:lnTo>
                      <a:pt x="342" y="72"/>
                    </a:lnTo>
                    <a:lnTo>
                      <a:pt x="342" y="72"/>
                    </a:lnTo>
                    <a:close/>
                    <a:moveTo>
                      <a:pt x="332" y="64"/>
                    </a:moveTo>
                    <a:lnTo>
                      <a:pt x="332" y="60"/>
                    </a:lnTo>
                    <a:lnTo>
                      <a:pt x="332" y="64"/>
                    </a:lnTo>
                    <a:lnTo>
                      <a:pt x="332" y="64"/>
                    </a:lnTo>
                    <a:lnTo>
                      <a:pt x="332" y="64"/>
                    </a:lnTo>
                    <a:close/>
                    <a:moveTo>
                      <a:pt x="174" y="80"/>
                    </a:moveTo>
                    <a:lnTo>
                      <a:pt x="174" y="76"/>
                    </a:lnTo>
                    <a:lnTo>
                      <a:pt x="174" y="80"/>
                    </a:lnTo>
                    <a:lnTo>
                      <a:pt x="174" y="80"/>
                    </a:lnTo>
                    <a:lnTo>
                      <a:pt x="174" y="80"/>
                    </a:lnTo>
                    <a:close/>
                    <a:moveTo>
                      <a:pt x="336" y="98"/>
                    </a:moveTo>
                    <a:lnTo>
                      <a:pt x="336" y="94"/>
                    </a:lnTo>
                    <a:lnTo>
                      <a:pt x="336" y="98"/>
                    </a:lnTo>
                    <a:lnTo>
                      <a:pt x="336" y="98"/>
                    </a:lnTo>
                    <a:lnTo>
                      <a:pt x="336" y="98"/>
                    </a:lnTo>
                    <a:close/>
                    <a:moveTo>
                      <a:pt x="342" y="98"/>
                    </a:moveTo>
                    <a:lnTo>
                      <a:pt x="342" y="94"/>
                    </a:lnTo>
                    <a:lnTo>
                      <a:pt x="342" y="98"/>
                    </a:lnTo>
                    <a:lnTo>
                      <a:pt x="342" y="98"/>
                    </a:lnTo>
                    <a:lnTo>
                      <a:pt x="342" y="98"/>
                    </a:lnTo>
                    <a:close/>
                    <a:moveTo>
                      <a:pt x="372" y="116"/>
                    </a:moveTo>
                    <a:lnTo>
                      <a:pt x="372" y="114"/>
                    </a:lnTo>
                    <a:lnTo>
                      <a:pt x="376" y="114"/>
                    </a:lnTo>
                    <a:lnTo>
                      <a:pt x="376" y="110"/>
                    </a:lnTo>
                    <a:lnTo>
                      <a:pt x="380" y="110"/>
                    </a:lnTo>
                    <a:lnTo>
                      <a:pt x="380" y="114"/>
                    </a:lnTo>
                    <a:lnTo>
                      <a:pt x="376" y="114"/>
                    </a:lnTo>
                    <a:lnTo>
                      <a:pt x="376" y="116"/>
                    </a:lnTo>
                    <a:lnTo>
                      <a:pt x="372" y="116"/>
                    </a:lnTo>
                    <a:lnTo>
                      <a:pt x="372" y="116"/>
                    </a:lnTo>
                    <a:lnTo>
                      <a:pt x="372" y="116"/>
                    </a:lnTo>
                    <a:close/>
                    <a:moveTo>
                      <a:pt x="544" y="240"/>
                    </a:moveTo>
                    <a:lnTo>
                      <a:pt x="544" y="236"/>
                    </a:lnTo>
                    <a:lnTo>
                      <a:pt x="540" y="236"/>
                    </a:lnTo>
                    <a:lnTo>
                      <a:pt x="540" y="232"/>
                    </a:lnTo>
                    <a:lnTo>
                      <a:pt x="544" y="236"/>
                    </a:lnTo>
                    <a:lnTo>
                      <a:pt x="544" y="240"/>
                    </a:lnTo>
                    <a:lnTo>
                      <a:pt x="544" y="240"/>
                    </a:lnTo>
                    <a:lnTo>
                      <a:pt x="544" y="240"/>
                    </a:lnTo>
                    <a:close/>
                    <a:moveTo>
                      <a:pt x="8" y="282"/>
                    </a:moveTo>
                    <a:lnTo>
                      <a:pt x="4" y="282"/>
                    </a:lnTo>
                    <a:lnTo>
                      <a:pt x="4" y="278"/>
                    </a:lnTo>
                    <a:lnTo>
                      <a:pt x="0" y="274"/>
                    </a:lnTo>
                    <a:lnTo>
                      <a:pt x="0" y="270"/>
                    </a:lnTo>
                    <a:lnTo>
                      <a:pt x="4" y="270"/>
                    </a:lnTo>
                    <a:lnTo>
                      <a:pt x="4" y="274"/>
                    </a:lnTo>
                    <a:lnTo>
                      <a:pt x="4" y="278"/>
                    </a:lnTo>
                    <a:lnTo>
                      <a:pt x="4" y="282"/>
                    </a:lnTo>
                    <a:lnTo>
                      <a:pt x="8" y="282"/>
                    </a:lnTo>
                    <a:lnTo>
                      <a:pt x="8" y="282"/>
                    </a:lnTo>
                    <a:lnTo>
                      <a:pt x="8" y="282"/>
                    </a:lnTo>
                    <a:close/>
                    <a:moveTo>
                      <a:pt x="574" y="302"/>
                    </a:moveTo>
                    <a:lnTo>
                      <a:pt x="574" y="300"/>
                    </a:lnTo>
                    <a:lnTo>
                      <a:pt x="574" y="302"/>
                    </a:lnTo>
                    <a:lnTo>
                      <a:pt x="574" y="302"/>
                    </a:lnTo>
                    <a:lnTo>
                      <a:pt x="574" y="302"/>
                    </a:lnTo>
                    <a:close/>
                    <a:moveTo>
                      <a:pt x="574" y="310"/>
                    </a:moveTo>
                    <a:lnTo>
                      <a:pt x="574" y="306"/>
                    </a:lnTo>
                    <a:lnTo>
                      <a:pt x="574" y="302"/>
                    </a:lnTo>
                    <a:lnTo>
                      <a:pt x="578" y="306"/>
                    </a:lnTo>
                    <a:lnTo>
                      <a:pt x="574" y="306"/>
                    </a:lnTo>
                    <a:lnTo>
                      <a:pt x="574" y="310"/>
                    </a:lnTo>
                    <a:lnTo>
                      <a:pt x="574" y="310"/>
                    </a:lnTo>
                    <a:lnTo>
                      <a:pt x="574" y="310"/>
                    </a:lnTo>
                    <a:close/>
                    <a:moveTo>
                      <a:pt x="354" y="460"/>
                    </a:moveTo>
                    <a:lnTo>
                      <a:pt x="358" y="460"/>
                    </a:lnTo>
                    <a:lnTo>
                      <a:pt x="358" y="464"/>
                    </a:lnTo>
                    <a:lnTo>
                      <a:pt x="354" y="460"/>
                    </a:lnTo>
                    <a:lnTo>
                      <a:pt x="350" y="464"/>
                    </a:lnTo>
                    <a:lnTo>
                      <a:pt x="346" y="464"/>
                    </a:lnTo>
                    <a:lnTo>
                      <a:pt x="342" y="464"/>
                    </a:lnTo>
                    <a:lnTo>
                      <a:pt x="340" y="464"/>
                    </a:lnTo>
                    <a:lnTo>
                      <a:pt x="336" y="464"/>
                    </a:lnTo>
                    <a:lnTo>
                      <a:pt x="336" y="460"/>
                    </a:lnTo>
                    <a:lnTo>
                      <a:pt x="342" y="456"/>
                    </a:lnTo>
                    <a:lnTo>
                      <a:pt x="346" y="456"/>
                    </a:lnTo>
                    <a:lnTo>
                      <a:pt x="350" y="456"/>
                    </a:lnTo>
                    <a:lnTo>
                      <a:pt x="350" y="460"/>
                    </a:lnTo>
                    <a:lnTo>
                      <a:pt x="354" y="460"/>
                    </a:lnTo>
                    <a:lnTo>
                      <a:pt x="354" y="460"/>
                    </a:lnTo>
                    <a:lnTo>
                      <a:pt x="354" y="460"/>
                    </a:lnTo>
                    <a:close/>
                    <a:moveTo>
                      <a:pt x="462" y="508"/>
                    </a:moveTo>
                    <a:lnTo>
                      <a:pt x="458" y="508"/>
                    </a:lnTo>
                    <a:lnTo>
                      <a:pt x="462" y="508"/>
                    </a:lnTo>
                    <a:lnTo>
                      <a:pt x="462" y="508"/>
                    </a:lnTo>
                    <a:lnTo>
                      <a:pt x="462" y="508"/>
                    </a:lnTo>
                    <a:close/>
                    <a:moveTo>
                      <a:pt x="462" y="512"/>
                    </a:moveTo>
                    <a:lnTo>
                      <a:pt x="458" y="512"/>
                    </a:lnTo>
                    <a:lnTo>
                      <a:pt x="462" y="512"/>
                    </a:lnTo>
                    <a:lnTo>
                      <a:pt x="462" y="512"/>
                    </a:lnTo>
                    <a:lnTo>
                      <a:pt x="462" y="512"/>
                    </a:lnTo>
                    <a:close/>
                    <a:moveTo>
                      <a:pt x="440" y="542"/>
                    </a:moveTo>
                    <a:lnTo>
                      <a:pt x="440" y="538"/>
                    </a:lnTo>
                    <a:lnTo>
                      <a:pt x="440" y="534"/>
                    </a:lnTo>
                    <a:lnTo>
                      <a:pt x="440" y="530"/>
                    </a:lnTo>
                    <a:lnTo>
                      <a:pt x="444" y="534"/>
                    </a:lnTo>
                    <a:lnTo>
                      <a:pt x="444" y="538"/>
                    </a:lnTo>
                    <a:lnTo>
                      <a:pt x="444" y="542"/>
                    </a:lnTo>
                    <a:lnTo>
                      <a:pt x="440" y="542"/>
                    </a:lnTo>
                    <a:lnTo>
                      <a:pt x="440" y="542"/>
                    </a:lnTo>
                    <a:lnTo>
                      <a:pt x="440" y="542"/>
                    </a:lnTo>
                    <a:close/>
                    <a:moveTo>
                      <a:pt x="502" y="550"/>
                    </a:moveTo>
                    <a:lnTo>
                      <a:pt x="498" y="550"/>
                    </a:lnTo>
                    <a:lnTo>
                      <a:pt x="498" y="546"/>
                    </a:lnTo>
                    <a:lnTo>
                      <a:pt x="502" y="546"/>
                    </a:lnTo>
                    <a:lnTo>
                      <a:pt x="502" y="550"/>
                    </a:lnTo>
                    <a:lnTo>
                      <a:pt x="502" y="550"/>
                    </a:lnTo>
                    <a:lnTo>
                      <a:pt x="502" y="550"/>
                    </a:lnTo>
                    <a:close/>
                    <a:moveTo>
                      <a:pt x="484" y="612"/>
                    </a:moveTo>
                    <a:lnTo>
                      <a:pt x="480" y="612"/>
                    </a:lnTo>
                    <a:lnTo>
                      <a:pt x="480" y="610"/>
                    </a:lnTo>
                    <a:lnTo>
                      <a:pt x="476" y="610"/>
                    </a:lnTo>
                    <a:lnTo>
                      <a:pt x="472" y="610"/>
                    </a:lnTo>
                    <a:lnTo>
                      <a:pt x="470" y="610"/>
                    </a:lnTo>
                    <a:lnTo>
                      <a:pt x="470" y="606"/>
                    </a:lnTo>
                    <a:lnTo>
                      <a:pt x="472" y="606"/>
                    </a:lnTo>
                    <a:lnTo>
                      <a:pt x="470" y="606"/>
                    </a:lnTo>
                    <a:lnTo>
                      <a:pt x="466" y="606"/>
                    </a:lnTo>
                    <a:lnTo>
                      <a:pt x="466" y="602"/>
                    </a:lnTo>
                    <a:lnTo>
                      <a:pt x="466" y="598"/>
                    </a:lnTo>
                    <a:lnTo>
                      <a:pt x="462" y="598"/>
                    </a:lnTo>
                    <a:lnTo>
                      <a:pt x="462" y="594"/>
                    </a:lnTo>
                    <a:lnTo>
                      <a:pt x="462" y="590"/>
                    </a:lnTo>
                    <a:lnTo>
                      <a:pt x="458" y="590"/>
                    </a:lnTo>
                    <a:lnTo>
                      <a:pt x="458" y="586"/>
                    </a:lnTo>
                    <a:lnTo>
                      <a:pt x="458" y="584"/>
                    </a:lnTo>
                    <a:lnTo>
                      <a:pt x="458" y="586"/>
                    </a:lnTo>
                    <a:lnTo>
                      <a:pt x="462" y="586"/>
                    </a:lnTo>
                    <a:lnTo>
                      <a:pt x="462" y="590"/>
                    </a:lnTo>
                    <a:lnTo>
                      <a:pt x="462" y="586"/>
                    </a:lnTo>
                    <a:lnTo>
                      <a:pt x="458" y="584"/>
                    </a:lnTo>
                    <a:lnTo>
                      <a:pt x="458" y="580"/>
                    </a:lnTo>
                    <a:lnTo>
                      <a:pt x="454" y="576"/>
                    </a:lnTo>
                    <a:lnTo>
                      <a:pt x="454" y="572"/>
                    </a:lnTo>
                    <a:lnTo>
                      <a:pt x="452" y="568"/>
                    </a:lnTo>
                    <a:lnTo>
                      <a:pt x="452" y="564"/>
                    </a:lnTo>
                    <a:lnTo>
                      <a:pt x="452" y="560"/>
                    </a:lnTo>
                    <a:lnTo>
                      <a:pt x="452" y="556"/>
                    </a:lnTo>
                    <a:lnTo>
                      <a:pt x="452" y="554"/>
                    </a:lnTo>
                    <a:lnTo>
                      <a:pt x="454" y="554"/>
                    </a:lnTo>
                    <a:lnTo>
                      <a:pt x="454" y="556"/>
                    </a:lnTo>
                    <a:lnTo>
                      <a:pt x="458" y="556"/>
                    </a:lnTo>
                    <a:lnTo>
                      <a:pt x="462" y="556"/>
                    </a:lnTo>
                    <a:lnTo>
                      <a:pt x="466" y="560"/>
                    </a:lnTo>
                    <a:lnTo>
                      <a:pt x="470" y="560"/>
                    </a:lnTo>
                    <a:lnTo>
                      <a:pt x="472" y="564"/>
                    </a:lnTo>
                    <a:lnTo>
                      <a:pt x="476" y="564"/>
                    </a:lnTo>
                    <a:lnTo>
                      <a:pt x="480" y="560"/>
                    </a:lnTo>
                    <a:lnTo>
                      <a:pt x="480" y="564"/>
                    </a:lnTo>
                    <a:lnTo>
                      <a:pt x="484" y="564"/>
                    </a:lnTo>
                    <a:lnTo>
                      <a:pt x="484" y="560"/>
                    </a:lnTo>
                    <a:lnTo>
                      <a:pt x="480" y="560"/>
                    </a:lnTo>
                    <a:lnTo>
                      <a:pt x="484" y="560"/>
                    </a:lnTo>
                    <a:lnTo>
                      <a:pt x="488" y="560"/>
                    </a:lnTo>
                    <a:lnTo>
                      <a:pt x="492" y="560"/>
                    </a:lnTo>
                    <a:lnTo>
                      <a:pt x="492" y="556"/>
                    </a:lnTo>
                    <a:lnTo>
                      <a:pt x="496" y="556"/>
                    </a:lnTo>
                    <a:lnTo>
                      <a:pt x="498" y="554"/>
                    </a:lnTo>
                    <a:lnTo>
                      <a:pt x="498" y="556"/>
                    </a:lnTo>
                    <a:lnTo>
                      <a:pt x="502" y="556"/>
                    </a:lnTo>
                    <a:lnTo>
                      <a:pt x="502" y="560"/>
                    </a:lnTo>
                    <a:lnTo>
                      <a:pt x="502" y="564"/>
                    </a:lnTo>
                    <a:lnTo>
                      <a:pt x="502" y="568"/>
                    </a:lnTo>
                    <a:lnTo>
                      <a:pt x="502" y="572"/>
                    </a:lnTo>
                    <a:lnTo>
                      <a:pt x="502" y="576"/>
                    </a:lnTo>
                    <a:lnTo>
                      <a:pt x="502" y="580"/>
                    </a:lnTo>
                    <a:lnTo>
                      <a:pt x="502" y="584"/>
                    </a:lnTo>
                    <a:lnTo>
                      <a:pt x="502" y="580"/>
                    </a:lnTo>
                    <a:lnTo>
                      <a:pt x="498" y="580"/>
                    </a:lnTo>
                    <a:lnTo>
                      <a:pt x="498" y="584"/>
                    </a:lnTo>
                    <a:lnTo>
                      <a:pt x="498" y="590"/>
                    </a:lnTo>
                    <a:lnTo>
                      <a:pt x="496" y="590"/>
                    </a:lnTo>
                    <a:lnTo>
                      <a:pt x="496" y="594"/>
                    </a:lnTo>
                    <a:lnTo>
                      <a:pt x="496" y="598"/>
                    </a:lnTo>
                    <a:lnTo>
                      <a:pt x="496" y="594"/>
                    </a:lnTo>
                    <a:lnTo>
                      <a:pt x="498" y="598"/>
                    </a:lnTo>
                    <a:lnTo>
                      <a:pt x="496" y="602"/>
                    </a:lnTo>
                    <a:lnTo>
                      <a:pt x="498" y="602"/>
                    </a:lnTo>
                    <a:lnTo>
                      <a:pt x="496" y="602"/>
                    </a:lnTo>
                    <a:lnTo>
                      <a:pt x="496" y="606"/>
                    </a:lnTo>
                    <a:lnTo>
                      <a:pt x="492" y="602"/>
                    </a:lnTo>
                    <a:lnTo>
                      <a:pt x="492" y="598"/>
                    </a:lnTo>
                    <a:lnTo>
                      <a:pt x="496" y="598"/>
                    </a:lnTo>
                    <a:lnTo>
                      <a:pt x="496" y="602"/>
                    </a:lnTo>
                    <a:lnTo>
                      <a:pt x="496" y="598"/>
                    </a:lnTo>
                    <a:lnTo>
                      <a:pt x="492" y="594"/>
                    </a:lnTo>
                    <a:lnTo>
                      <a:pt x="492" y="598"/>
                    </a:lnTo>
                    <a:lnTo>
                      <a:pt x="488" y="598"/>
                    </a:lnTo>
                    <a:lnTo>
                      <a:pt x="488" y="594"/>
                    </a:lnTo>
                    <a:lnTo>
                      <a:pt x="488" y="598"/>
                    </a:lnTo>
                    <a:lnTo>
                      <a:pt x="488" y="602"/>
                    </a:lnTo>
                    <a:lnTo>
                      <a:pt x="488" y="606"/>
                    </a:lnTo>
                    <a:lnTo>
                      <a:pt x="484" y="606"/>
                    </a:lnTo>
                    <a:lnTo>
                      <a:pt x="484" y="602"/>
                    </a:lnTo>
                    <a:lnTo>
                      <a:pt x="484" y="606"/>
                    </a:lnTo>
                    <a:lnTo>
                      <a:pt x="484" y="610"/>
                    </a:lnTo>
                    <a:lnTo>
                      <a:pt x="484" y="612"/>
                    </a:lnTo>
                    <a:lnTo>
                      <a:pt x="484" y="612"/>
                    </a:lnTo>
                    <a:lnTo>
                      <a:pt x="484" y="612"/>
                    </a:lnTo>
                    <a:close/>
                    <a:moveTo>
                      <a:pt x="488" y="606"/>
                    </a:moveTo>
                    <a:lnTo>
                      <a:pt x="488" y="602"/>
                    </a:lnTo>
                    <a:lnTo>
                      <a:pt x="488" y="606"/>
                    </a:lnTo>
                    <a:lnTo>
                      <a:pt x="488" y="606"/>
                    </a:lnTo>
                    <a:lnTo>
                      <a:pt x="488" y="606"/>
                    </a:lnTo>
                    <a:close/>
                    <a:moveTo>
                      <a:pt x="488" y="610"/>
                    </a:moveTo>
                    <a:lnTo>
                      <a:pt x="484" y="610"/>
                    </a:lnTo>
                    <a:lnTo>
                      <a:pt x="488" y="606"/>
                    </a:lnTo>
                    <a:lnTo>
                      <a:pt x="488" y="610"/>
                    </a:lnTo>
                    <a:lnTo>
                      <a:pt x="488" y="610"/>
                    </a:lnTo>
                    <a:lnTo>
                      <a:pt x="488" y="6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4" name="Freeform 191">
                <a:extLst>
                  <a:ext uri="{FF2B5EF4-FFF2-40B4-BE49-F238E27FC236}">
                    <a16:creationId xmlns:a16="http://schemas.microsoft.com/office/drawing/2014/main" id="{78AF07DE-A9B8-44FB-8B5C-9035DAA0F7F9}"/>
                  </a:ext>
                </a:extLst>
              </p:cNvPr>
              <p:cNvSpPr>
                <a:spLocks noEditPoints="1"/>
              </p:cNvSpPr>
              <p:nvPr/>
            </p:nvSpPr>
            <p:spPr bwMode="auto">
              <a:xfrm>
                <a:off x="1660795" y="10548651"/>
                <a:ext cx="1059491" cy="1286027"/>
              </a:xfrm>
              <a:custGeom>
                <a:avLst/>
                <a:gdLst>
                  <a:gd name="T0" fmla="*/ 514 w 608"/>
                  <a:gd name="T1" fmla="*/ 444 h 738"/>
                  <a:gd name="T2" fmla="*/ 504 w 608"/>
                  <a:gd name="T3" fmla="*/ 366 h 738"/>
                  <a:gd name="T4" fmla="*/ 532 w 608"/>
                  <a:gd name="T5" fmla="*/ 280 h 738"/>
                  <a:gd name="T6" fmla="*/ 544 w 608"/>
                  <a:gd name="T7" fmla="*/ 180 h 738"/>
                  <a:gd name="T8" fmla="*/ 552 w 608"/>
                  <a:gd name="T9" fmla="*/ 94 h 738"/>
                  <a:gd name="T10" fmla="*/ 570 w 608"/>
                  <a:gd name="T11" fmla="*/ 16 h 738"/>
                  <a:gd name="T12" fmla="*/ 600 w 608"/>
                  <a:gd name="T13" fmla="*/ 98 h 738"/>
                  <a:gd name="T14" fmla="*/ 566 w 608"/>
                  <a:gd name="T15" fmla="*/ 190 h 738"/>
                  <a:gd name="T16" fmla="*/ 556 w 608"/>
                  <a:gd name="T17" fmla="*/ 284 h 738"/>
                  <a:gd name="T18" fmla="*/ 540 w 608"/>
                  <a:gd name="T19" fmla="*/ 374 h 738"/>
                  <a:gd name="T20" fmla="*/ 526 w 608"/>
                  <a:gd name="T21" fmla="*/ 460 h 738"/>
                  <a:gd name="T22" fmla="*/ 536 w 608"/>
                  <a:gd name="T23" fmla="*/ 516 h 738"/>
                  <a:gd name="T24" fmla="*/ 514 w 608"/>
                  <a:gd name="T25" fmla="*/ 596 h 738"/>
                  <a:gd name="T26" fmla="*/ 560 w 608"/>
                  <a:gd name="T27" fmla="*/ 656 h 738"/>
                  <a:gd name="T28" fmla="*/ 526 w 608"/>
                  <a:gd name="T29" fmla="*/ 686 h 738"/>
                  <a:gd name="T30" fmla="*/ 518 w 608"/>
                  <a:gd name="T31" fmla="*/ 682 h 738"/>
                  <a:gd name="T32" fmla="*/ 510 w 608"/>
                  <a:gd name="T33" fmla="*/ 668 h 738"/>
                  <a:gd name="T34" fmla="*/ 518 w 608"/>
                  <a:gd name="T35" fmla="*/ 656 h 738"/>
                  <a:gd name="T36" fmla="*/ 506 w 608"/>
                  <a:gd name="T37" fmla="*/ 652 h 738"/>
                  <a:gd name="T38" fmla="*/ 492 w 608"/>
                  <a:gd name="T39" fmla="*/ 620 h 738"/>
                  <a:gd name="T40" fmla="*/ 500 w 608"/>
                  <a:gd name="T41" fmla="*/ 600 h 738"/>
                  <a:gd name="T42" fmla="*/ 506 w 608"/>
                  <a:gd name="T43" fmla="*/ 570 h 738"/>
                  <a:gd name="T44" fmla="*/ 488 w 608"/>
                  <a:gd name="T45" fmla="*/ 542 h 738"/>
                  <a:gd name="T46" fmla="*/ 496 w 608"/>
                  <a:gd name="T47" fmla="*/ 538 h 738"/>
                  <a:gd name="T48" fmla="*/ 510 w 608"/>
                  <a:gd name="T49" fmla="*/ 516 h 738"/>
                  <a:gd name="T50" fmla="*/ 476 w 608"/>
                  <a:gd name="T51" fmla="*/ 590 h 738"/>
                  <a:gd name="T52" fmla="*/ 484 w 608"/>
                  <a:gd name="T53" fmla="*/ 534 h 738"/>
                  <a:gd name="T54" fmla="*/ 500 w 608"/>
                  <a:gd name="T55" fmla="*/ 642 h 738"/>
                  <a:gd name="T56" fmla="*/ 506 w 608"/>
                  <a:gd name="T57" fmla="*/ 470 h 738"/>
                  <a:gd name="T58" fmla="*/ 506 w 608"/>
                  <a:gd name="T59" fmla="*/ 470 h 738"/>
                  <a:gd name="T60" fmla="*/ 504 w 608"/>
                  <a:gd name="T61" fmla="*/ 494 h 738"/>
                  <a:gd name="T62" fmla="*/ 514 w 608"/>
                  <a:gd name="T63" fmla="*/ 508 h 738"/>
                  <a:gd name="T64" fmla="*/ 500 w 608"/>
                  <a:gd name="T65" fmla="*/ 504 h 738"/>
                  <a:gd name="T66" fmla="*/ 496 w 608"/>
                  <a:gd name="T67" fmla="*/ 512 h 738"/>
                  <a:gd name="T68" fmla="*/ 504 w 608"/>
                  <a:gd name="T69" fmla="*/ 520 h 738"/>
                  <a:gd name="T70" fmla="*/ 500 w 608"/>
                  <a:gd name="T71" fmla="*/ 526 h 738"/>
                  <a:gd name="T72" fmla="*/ 492 w 608"/>
                  <a:gd name="T73" fmla="*/ 556 h 738"/>
                  <a:gd name="T74" fmla="*/ 488 w 608"/>
                  <a:gd name="T75" fmla="*/ 574 h 738"/>
                  <a:gd name="T76" fmla="*/ 496 w 608"/>
                  <a:gd name="T77" fmla="*/ 574 h 738"/>
                  <a:gd name="T78" fmla="*/ 500 w 608"/>
                  <a:gd name="T79" fmla="*/ 578 h 738"/>
                  <a:gd name="T80" fmla="*/ 488 w 608"/>
                  <a:gd name="T81" fmla="*/ 604 h 738"/>
                  <a:gd name="T82" fmla="*/ 484 w 608"/>
                  <a:gd name="T83" fmla="*/ 590 h 738"/>
                  <a:gd name="T84" fmla="*/ 480 w 608"/>
                  <a:gd name="T85" fmla="*/ 608 h 738"/>
                  <a:gd name="T86" fmla="*/ 488 w 608"/>
                  <a:gd name="T87" fmla="*/ 624 h 738"/>
                  <a:gd name="T88" fmla="*/ 492 w 608"/>
                  <a:gd name="T89" fmla="*/ 630 h 738"/>
                  <a:gd name="T90" fmla="*/ 492 w 608"/>
                  <a:gd name="T91" fmla="*/ 642 h 738"/>
                  <a:gd name="T92" fmla="*/ 484 w 608"/>
                  <a:gd name="T93" fmla="*/ 656 h 738"/>
                  <a:gd name="T94" fmla="*/ 500 w 608"/>
                  <a:gd name="T95" fmla="*/ 650 h 738"/>
                  <a:gd name="T96" fmla="*/ 496 w 608"/>
                  <a:gd name="T97" fmla="*/ 664 h 738"/>
                  <a:gd name="T98" fmla="*/ 552 w 608"/>
                  <a:gd name="T99" fmla="*/ 712 h 738"/>
                  <a:gd name="T100" fmla="*/ 540 w 608"/>
                  <a:gd name="T101" fmla="*/ 706 h 738"/>
                  <a:gd name="T102" fmla="*/ 562 w 608"/>
                  <a:gd name="T103" fmla="*/ 702 h 738"/>
                  <a:gd name="T104" fmla="*/ 578 w 608"/>
                  <a:gd name="T105" fmla="*/ 686 h 738"/>
                  <a:gd name="T106" fmla="*/ 504 w 608"/>
                  <a:gd name="T107" fmla="*/ 676 h 738"/>
                  <a:gd name="T108" fmla="*/ 522 w 608"/>
                  <a:gd name="T109" fmla="*/ 690 h 738"/>
                  <a:gd name="T110" fmla="*/ 548 w 608"/>
                  <a:gd name="T111" fmla="*/ 690 h 738"/>
                  <a:gd name="T112" fmla="*/ 544 w 608"/>
                  <a:gd name="T113" fmla="*/ 706 h 738"/>
                  <a:gd name="T114" fmla="*/ 522 w 608"/>
                  <a:gd name="T115" fmla="*/ 706 h 738"/>
                  <a:gd name="T116" fmla="*/ 548 w 608"/>
                  <a:gd name="T117" fmla="*/ 724 h 738"/>
                  <a:gd name="T118" fmla="*/ 556 w 608"/>
                  <a:gd name="T119" fmla="*/ 720 h 738"/>
                  <a:gd name="T120" fmla="*/ 578 w 608"/>
                  <a:gd name="T121" fmla="*/ 716 h 738"/>
                  <a:gd name="T122" fmla="*/ 596 w 608"/>
                  <a:gd name="T123" fmla="*/ 72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 h="738">
                    <a:moveTo>
                      <a:pt x="514" y="486"/>
                    </a:moveTo>
                    <a:lnTo>
                      <a:pt x="514" y="482"/>
                    </a:lnTo>
                    <a:lnTo>
                      <a:pt x="514" y="478"/>
                    </a:lnTo>
                    <a:lnTo>
                      <a:pt x="514" y="474"/>
                    </a:lnTo>
                    <a:lnTo>
                      <a:pt x="514" y="470"/>
                    </a:lnTo>
                    <a:lnTo>
                      <a:pt x="518" y="470"/>
                    </a:lnTo>
                    <a:lnTo>
                      <a:pt x="518" y="474"/>
                    </a:lnTo>
                    <a:lnTo>
                      <a:pt x="518" y="470"/>
                    </a:lnTo>
                    <a:lnTo>
                      <a:pt x="518" y="466"/>
                    </a:lnTo>
                    <a:lnTo>
                      <a:pt x="518" y="464"/>
                    </a:lnTo>
                    <a:lnTo>
                      <a:pt x="522" y="464"/>
                    </a:lnTo>
                    <a:lnTo>
                      <a:pt x="518" y="464"/>
                    </a:lnTo>
                    <a:lnTo>
                      <a:pt x="518" y="460"/>
                    </a:lnTo>
                    <a:lnTo>
                      <a:pt x="518" y="456"/>
                    </a:lnTo>
                    <a:lnTo>
                      <a:pt x="522" y="456"/>
                    </a:lnTo>
                    <a:lnTo>
                      <a:pt x="522" y="460"/>
                    </a:lnTo>
                    <a:lnTo>
                      <a:pt x="522" y="456"/>
                    </a:lnTo>
                    <a:lnTo>
                      <a:pt x="522" y="452"/>
                    </a:lnTo>
                    <a:lnTo>
                      <a:pt x="518" y="452"/>
                    </a:lnTo>
                    <a:lnTo>
                      <a:pt x="514" y="452"/>
                    </a:lnTo>
                    <a:lnTo>
                      <a:pt x="518" y="452"/>
                    </a:lnTo>
                    <a:lnTo>
                      <a:pt x="518" y="448"/>
                    </a:lnTo>
                    <a:lnTo>
                      <a:pt x="522" y="448"/>
                    </a:lnTo>
                    <a:lnTo>
                      <a:pt x="522" y="444"/>
                    </a:lnTo>
                    <a:lnTo>
                      <a:pt x="526" y="444"/>
                    </a:lnTo>
                    <a:lnTo>
                      <a:pt x="526" y="440"/>
                    </a:lnTo>
                    <a:lnTo>
                      <a:pt x="522" y="440"/>
                    </a:lnTo>
                    <a:lnTo>
                      <a:pt x="522" y="444"/>
                    </a:lnTo>
                    <a:lnTo>
                      <a:pt x="518" y="444"/>
                    </a:lnTo>
                    <a:lnTo>
                      <a:pt x="518" y="440"/>
                    </a:lnTo>
                    <a:lnTo>
                      <a:pt x="514" y="440"/>
                    </a:lnTo>
                    <a:lnTo>
                      <a:pt x="514" y="444"/>
                    </a:lnTo>
                    <a:lnTo>
                      <a:pt x="510" y="448"/>
                    </a:lnTo>
                    <a:lnTo>
                      <a:pt x="506" y="448"/>
                    </a:lnTo>
                    <a:lnTo>
                      <a:pt x="504" y="448"/>
                    </a:lnTo>
                    <a:lnTo>
                      <a:pt x="504" y="444"/>
                    </a:lnTo>
                    <a:lnTo>
                      <a:pt x="506" y="444"/>
                    </a:lnTo>
                    <a:lnTo>
                      <a:pt x="506" y="440"/>
                    </a:lnTo>
                    <a:lnTo>
                      <a:pt x="506" y="444"/>
                    </a:lnTo>
                    <a:lnTo>
                      <a:pt x="504" y="444"/>
                    </a:lnTo>
                    <a:lnTo>
                      <a:pt x="504" y="440"/>
                    </a:lnTo>
                    <a:lnTo>
                      <a:pt x="504" y="438"/>
                    </a:lnTo>
                    <a:lnTo>
                      <a:pt x="500" y="438"/>
                    </a:lnTo>
                    <a:lnTo>
                      <a:pt x="500" y="434"/>
                    </a:lnTo>
                    <a:lnTo>
                      <a:pt x="500" y="430"/>
                    </a:lnTo>
                    <a:lnTo>
                      <a:pt x="504" y="426"/>
                    </a:lnTo>
                    <a:lnTo>
                      <a:pt x="504" y="422"/>
                    </a:lnTo>
                    <a:lnTo>
                      <a:pt x="504" y="414"/>
                    </a:lnTo>
                    <a:lnTo>
                      <a:pt x="504" y="410"/>
                    </a:lnTo>
                    <a:lnTo>
                      <a:pt x="506" y="410"/>
                    </a:lnTo>
                    <a:lnTo>
                      <a:pt x="510" y="410"/>
                    </a:lnTo>
                    <a:lnTo>
                      <a:pt x="510" y="408"/>
                    </a:lnTo>
                    <a:lnTo>
                      <a:pt x="510" y="404"/>
                    </a:lnTo>
                    <a:lnTo>
                      <a:pt x="510" y="400"/>
                    </a:lnTo>
                    <a:lnTo>
                      <a:pt x="510" y="396"/>
                    </a:lnTo>
                    <a:lnTo>
                      <a:pt x="510" y="392"/>
                    </a:lnTo>
                    <a:lnTo>
                      <a:pt x="506" y="388"/>
                    </a:lnTo>
                    <a:lnTo>
                      <a:pt x="506" y="384"/>
                    </a:lnTo>
                    <a:lnTo>
                      <a:pt x="506" y="380"/>
                    </a:lnTo>
                    <a:lnTo>
                      <a:pt x="506" y="378"/>
                    </a:lnTo>
                    <a:lnTo>
                      <a:pt x="506" y="374"/>
                    </a:lnTo>
                    <a:lnTo>
                      <a:pt x="506" y="370"/>
                    </a:lnTo>
                    <a:lnTo>
                      <a:pt x="504" y="370"/>
                    </a:lnTo>
                    <a:lnTo>
                      <a:pt x="504" y="366"/>
                    </a:lnTo>
                    <a:lnTo>
                      <a:pt x="506" y="366"/>
                    </a:lnTo>
                    <a:lnTo>
                      <a:pt x="506" y="362"/>
                    </a:lnTo>
                    <a:lnTo>
                      <a:pt x="504" y="362"/>
                    </a:lnTo>
                    <a:lnTo>
                      <a:pt x="506" y="358"/>
                    </a:lnTo>
                    <a:lnTo>
                      <a:pt x="510" y="358"/>
                    </a:lnTo>
                    <a:lnTo>
                      <a:pt x="510" y="354"/>
                    </a:lnTo>
                    <a:lnTo>
                      <a:pt x="510" y="352"/>
                    </a:lnTo>
                    <a:lnTo>
                      <a:pt x="514" y="352"/>
                    </a:lnTo>
                    <a:lnTo>
                      <a:pt x="514" y="348"/>
                    </a:lnTo>
                    <a:lnTo>
                      <a:pt x="514" y="344"/>
                    </a:lnTo>
                    <a:lnTo>
                      <a:pt x="518" y="344"/>
                    </a:lnTo>
                    <a:lnTo>
                      <a:pt x="518" y="340"/>
                    </a:lnTo>
                    <a:lnTo>
                      <a:pt x="518" y="336"/>
                    </a:lnTo>
                    <a:lnTo>
                      <a:pt x="518" y="332"/>
                    </a:lnTo>
                    <a:lnTo>
                      <a:pt x="522" y="332"/>
                    </a:lnTo>
                    <a:lnTo>
                      <a:pt x="518" y="328"/>
                    </a:lnTo>
                    <a:lnTo>
                      <a:pt x="522" y="328"/>
                    </a:lnTo>
                    <a:lnTo>
                      <a:pt x="522" y="324"/>
                    </a:lnTo>
                    <a:lnTo>
                      <a:pt x="522" y="322"/>
                    </a:lnTo>
                    <a:lnTo>
                      <a:pt x="526" y="322"/>
                    </a:lnTo>
                    <a:lnTo>
                      <a:pt x="526" y="318"/>
                    </a:lnTo>
                    <a:lnTo>
                      <a:pt x="526" y="314"/>
                    </a:lnTo>
                    <a:lnTo>
                      <a:pt x="530" y="310"/>
                    </a:lnTo>
                    <a:lnTo>
                      <a:pt x="530" y="306"/>
                    </a:lnTo>
                    <a:lnTo>
                      <a:pt x="530" y="302"/>
                    </a:lnTo>
                    <a:lnTo>
                      <a:pt x="530" y="298"/>
                    </a:lnTo>
                    <a:lnTo>
                      <a:pt x="530" y="296"/>
                    </a:lnTo>
                    <a:lnTo>
                      <a:pt x="532" y="296"/>
                    </a:lnTo>
                    <a:lnTo>
                      <a:pt x="532" y="292"/>
                    </a:lnTo>
                    <a:lnTo>
                      <a:pt x="532" y="288"/>
                    </a:lnTo>
                    <a:lnTo>
                      <a:pt x="532" y="284"/>
                    </a:lnTo>
                    <a:lnTo>
                      <a:pt x="532" y="280"/>
                    </a:lnTo>
                    <a:lnTo>
                      <a:pt x="536" y="276"/>
                    </a:lnTo>
                    <a:lnTo>
                      <a:pt x="536" y="272"/>
                    </a:lnTo>
                    <a:lnTo>
                      <a:pt x="536" y="268"/>
                    </a:lnTo>
                    <a:lnTo>
                      <a:pt x="536" y="266"/>
                    </a:lnTo>
                    <a:lnTo>
                      <a:pt x="536" y="262"/>
                    </a:lnTo>
                    <a:lnTo>
                      <a:pt x="536" y="258"/>
                    </a:lnTo>
                    <a:lnTo>
                      <a:pt x="532" y="254"/>
                    </a:lnTo>
                    <a:lnTo>
                      <a:pt x="532" y="250"/>
                    </a:lnTo>
                    <a:lnTo>
                      <a:pt x="532" y="246"/>
                    </a:lnTo>
                    <a:lnTo>
                      <a:pt x="532" y="242"/>
                    </a:lnTo>
                    <a:lnTo>
                      <a:pt x="532" y="238"/>
                    </a:lnTo>
                    <a:lnTo>
                      <a:pt x="532" y="236"/>
                    </a:lnTo>
                    <a:lnTo>
                      <a:pt x="532" y="232"/>
                    </a:lnTo>
                    <a:lnTo>
                      <a:pt x="532" y="228"/>
                    </a:lnTo>
                    <a:lnTo>
                      <a:pt x="532" y="232"/>
                    </a:lnTo>
                    <a:lnTo>
                      <a:pt x="536" y="232"/>
                    </a:lnTo>
                    <a:lnTo>
                      <a:pt x="536" y="228"/>
                    </a:lnTo>
                    <a:lnTo>
                      <a:pt x="536" y="224"/>
                    </a:lnTo>
                    <a:lnTo>
                      <a:pt x="536" y="220"/>
                    </a:lnTo>
                    <a:lnTo>
                      <a:pt x="536" y="216"/>
                    </a:lnTo>
                    <a:lnTo>
                      <a:pt x="536" y="212"/>
                    </a:lnTo>
                    <a:lnTo>
                      <a:pt x="536" y="210"/>
                    </a:lnTo>
                    <a:lnTo>
                      <a:pt x="536" y="206"/>
                    </a:lnTo>
                    <a:lnTo>
                      <a:pt x="536" y="202"/>
                    </a:lnTo>
                    <a:lnTo>
                      <a:pt x="536" y="198"/>
                    </a:lnTo>
                    <a:lnTo>
                      <a:pt x="540" y="198"/>
                    </a:lnTo>
                    <a:lnTo>
                      <a:pt x="540" y="194"/>
                    </a:lnTo>
                    <a:lnTo>
                      <a:pt x="540" y="190"/>
                    </a:lnTo>
                    <a:lnTo>
                      <a:pt x="540" y="186"/>
                    </a:lnTo>
                    <a:lnTo>
                      <a:pt x="540" y="182"/>
                    </a:lnTo>
                    <a:lnTo>
                      <a:pt x="544" y="182"/>
                    </a:lnTo>
                    <a:lnTo>
                      <a:pt x="544" y="180"/>
                    </a:lnTo>
                    <a:lnTo>
                      <a:pt x="544" y="176"/>
                    </a:lnTo>
                    <a:lnTo>
                      <a:pt x="544" y="172"/>
                    </a:lnTo>
                    <a:lnTo>
                      <a:pt x="544" y="168"/>
                    </a:lnTo>
                    <a:lnTo>
                      <a:pt x="544" y="164"/>
                    </a:lnTo>
                    <a:lnTo>
                      <a:pt x="548" y="164"/>
                    </a:lnTo>
                    <a:lnTo>
                      <a:pt x="548" y="160"/>
                    </a:lnTo>
                    <a:lnTo>
                      <a:pt x="548" y="158"/>
                    </a:lnTo>
                    <a:lnTo>
                      <a:pt x="548" y="154"/>
                    </a:lnTo>
                    <a:lnTo>
                      <a:pt x="548" y="150"/>
                    </a:lnTo>
                    <a:lnTo>
                      <a:pt x="548" y="146"/>
                    </a:lnTo>
                    <a:lnTo>
                      <a:pt x="548" y="142"/>
                    </a:lnTo>
                    <a:lnTo>
                      <a:pt x="552" y="142"/>
                    </a:lnTo>
                    <a:lnTo>
                      <a:pt x="552" y="138"/>
                    </a:lnTo>
                    <a:lnTo>
                      <a:pt x="548" y="136"/>
                    </a:lnTo>
                    <a:lnTo>
                      <a:pt x="548" y="132"/>
                    </a:lnTo>
                    <a:lnTo>
                      <a:pt x="548" y="128"/>
                    </a:lnTo>
                    <a:lnTo>
                      <a:pt x="548" y="124"/>
                    </a:lnTo>
                    <a:lnTo>
                      <a:pt x="548" y="120"/>
                    </a:lnTo>
                    <a:lnTo>
                      <a:pt x="548" y="116"/>
                    </a:lnTo>
                    <a:lnTo>
                      <a:pt x="548" y="112"/>
                    </a:lnTo>
                    <a:lnTo>
                      <a:pt x="552" y="112"/>
                    </a:lnTo>
                    <a:lnTo>
                      <a:pt x="552" y="110"/>
                    </a:lnTo>
                    <a:lnTo>
                      <a:pt x="552" y="106"/>
                    </a:lnTo>
                    <a:lnTo>
                      <a:pt x="548" y="106"/>
                    </a:lnTo>
                    <a:lnTo>
                      <a:pt x="548" y="110"/>
                    </a:lnTo>
                    <a:lnTo>
                      <a:pt x="548" y="106"/>
                    </a:lnTo>
                    <a:lnTo>
                      <a:pt x="548" y="102"/>
                    </a:lnTo>
                    <a:lnTo>
                      <a:pt x="548" y="98"/>
                    </a:lnTo>
                    <a:lnTo>
                      <a:pt x="548" y="102"/>
                    </a:lnTo>
                    <a:lnTo>
                      <a:pt x="552" y="102"/>
                    </a:lnTo>
                    <a:lnTo>
                      <a:pt x="552" y="98"/>
                    </a:lnTo>
                    <a:lnTo>
                      <a:pt x="552" y="94"/>
                    </a:lnTo>
                    <a:lnTo>
                      <a:pt x="552" y="90"/>
                    </a:lnTo>
                    <a:lnTo>
                      <a:pt x="552" y="86"/>
                    </a:lnTo>
                    <a:lnTo>
                      <a:pt x="556" y="82"/>
                    </a:lnTo>
                    <a:lnTo>
                      <a:pt x="556" y="76"/>
                    </a:lnTo>
                    <a:lnTo>
                      <a:pt x="556" y="72"/>
                    </a:lnTo>
                    <a:lnTo>
                      <a:pt x="556" y="68"/>
                    </a:lnTo>
                    <a:lnTo>
                      <a:pt x="556" y="64"/>
                    </a:lnTo>
                    <a:lnTo>
                      <a:pt x="556" y="60"/>
                    </a:lnTo>
                    <a:lnTo>
                      <a:pt x="556" y="52"/>
                    </a:lnTo>
                    <a:lnTo>
                      <a:pt x="556" y="50"/>
                    </a:lnTo>
                    <a:lnTo>
                      <a:pt x="556" y="46"/>
                    </a:lnTo>
                    <a:lnTo>
                      <a:pt x="556" y="42"/>
                    </a:lnTo>
                    <a:lnTo>
                      <a:pt x="556" y="38"/>
                    </a:lnTo>
                    <a:lnTo>
                      <a:pt x="552" y="34"/>
                    </a:lnTo>
                    <a:lnTo>
                      <a:pt x="552" y="30"/>
                    </a:lnTo>
                    <a:lnTo>
                      <a:pt x="552" y="26"/>
                    </a:lnTo>
                    <a:lnTo>
                      <a:pt x="552" y="24"/>
                    </a:lnTo>
                    <a:lnTo>
                      <a:pt x="552" y="20"/>
                    </a:lnTo>
                    <a:lnTo>
                      <a:pt x="552" y="16"/>
                    </a:lnTo>
                    <a:lnTo>
                      <a:pt x="556" y="16"/>
                    </a:lnTo>
                    <a:lnTo>
                      <a:pt x="560" y="16"/>
                    </a:lnTo>
                    <a:lnTo>
                      <a:pt x="560" y="12"/>
                    </a:lnTo>
                    <a:lnTo>
                      <a:pt x="560" y="8"/>
                    </a:lnTo>
                    <a:lnTo>
                      <a:pt x="560" y="4"/>
                    </a:lnTo>
                    <a:lnTo>
                      <a:pt x="562" y="4"/>
                    </a:lnTo>
                    <a:lnTo>
                      <a:pt x="562" y="0"/>
                    </a:lnTo>
                    <a:lnTo>
                      <a:pt x="562" y="4"/>
                    </a:lnTo>
                    <a:lnTo>
                      <a:pt x="566" y="4"/>
                    </a:lnTo>
                    <a:lnTo>
                      <a:pt x="566" y="8"/>
                    </a:lnTo>
                    <a:lnTo>
                      <a:pt x="566" y="12"/>
                    </a:lnTo>
                    <a:lnTo>
                      <a:pt x="570" y="12"/>
                    </a:lnTo>
                    <a:lnTo>
                      <a:pt x="570" y="16"/>
                    </a:lnTo>
                    <a:lnTo>
                      <a:pt x="570" y="20"/>
                    </a:lnTo>
                    <a:lnTo>
                      <a:pt x="570" y="24"/>
                    </a:lnTo>
                    <a:lnTo>
                      <a:pt x="570" y="26"/>
                    </a:lnTo>
                    <a:lnTo>
                      <a:pt x="574" y="30"/>
                    </a:lnTo>
                    <a:lnTo>
                      <a:pt x="574" y="34"/>
                    </a:lnTo>
                    <a:lnTo>
                      <a:pt x="578" y="34"/>
                    </a:lnTo>
                    <a:lnTo>
                      <a:pt x="578" y="38"/>
                    </a:lnTo>
                    <a:lnTo>
                      <a:pt x="574" y="42"/>
                    </a:lnTo>
                    <a:lnTo>
                      <a:pt x="578" y="42"/>
                    </a:lnTo>
                    <a:lnTo>
                      <a:pt x="578" y="46"/>
                    </a:lnTo>
                    <a:lnTo>
                      <a:pt x="574" y="46"/>
                    </a:lnTo>
                    <a:lnTo>
                      <a:pt x="574" y="50"/>
                    </a:lnTo>
                    <a:lnTo>
                      <a:pt x="574" y="52"/>
                    </a:lnTo>
                    <a:lnTo>
                      <a:pt x="574" y="56"/>
                    </a:lnTo>
                    <a:lnTo>
                      <a:pt x="578" y="56"/>
                    </a:lnTo>
                    <a:lnTo>
                      <a:pt x="578" y="60"/>
                    </a:lnTo>
                    <a:lnTo>
                      <a:pt x="578" y="64"/>
                    </a:lnTo>
                    <a:lnTo>
                      <a:pt x="578" y="60"/>
                    </a:lnTo>
                    <a:lnTo>
                      <a:pt x="582" y="68"/>
                    </a:lnTo>
                    <a:lnTo>
                      <a:pt x="582" y="76"/>
                    </a:lnTo>
                    <a:lnTo>
                      <a:pt x="586" y="76"/>
                    </a:lnTo>
                    <a:lnTo>
                      <a:pt x="586" y="80"/>
                    </a:lnTo>
                    <a:lnTo>
                      <a:pt x="586" y="82"/>
                    </a:lnTo>
                    <a:lnTo>
                      <a:pt x="586" y="86"/>
                    </a:lnTo>
                    <a:lnTo>
                      <a:pt x="586" y="90"/>
                    </a:lnTo>
                    <a:lnTo>
                      <a:pt x="590" y="90"/>
                    </a:lnTo>
                    <a:lnTo>
                      <a:pt x="586" y="94"/>
                    </a:lnTo>
                    <a:lnTo>
                      <a:pt x="590" y="98"/>
                    </a:lnTo>
                    <a:lnTo>
                      <a:pt x="592" y="98"/>
                    </a:lnTo>
                    <a:lnTo>
                      <a:pt x="596" y="94"/>
                    </a:lnTo>
                    <a:lnTo>
                      <a:pt x="596" y="98"/>
                    </a:lnTo>
                    <a:lnTo>
                      <a:pt x="600" y="98"/>
                    </a:lnTo>
                    <a:lnTo>
                      <a:pt x="600" y="102"/>
                    </a:lnTo>
                    <a:lnTo>
                      <a:pt x="596" y="102"/>
                    </a:lnTo>
                    <a:lnTo>
                      <a:pt x="596" y="106"/>
                    </a:lnTo>
                    <a:lnTo>
                      <a:pt x="596" y="110"/>
                    </a:lnTo>
                    <a:lnTo>
                      <a:pt x="596" y="112"/>
                    </a:lnTo>
                    <a:lnTo>
                      <a:pt x="592" y="116"/>
                    </a:lnTo>
                    <a:lnTo>
                      <a:pt x="592" y="120"/>
                    </a:lnTo>
                    <a:lnTo>
                      <a:pt x="590" y="120"/>
                    </a:lnTo>
                    <a:lnTo>
                      <a:pt x="586" y="120"/>
                    </a:lnTo>
                    <a:lnTo>
                      <a:pt x="582" y="124"/>
                    </a:lnTo>
                    <a:lnTo>
                      <a:pt x="578" y="124"/>
                    </a:lnTo>
                    <a:lnTo>
                      <a:pt x="578" y="128"/>
                    </a:lnTo>
                    <a:lnTo>
                      <a:pt x="578" y="132"/>
                    </a:lnTo>
                    <a:lnTo>
                      <a:pt x="582" y="136"/>
                    </a:lnTo>
                    <a:lnTo>
                      <a:pt x="578" y="138"/>
                    </a:lnTo>
                    <a:lnTo>
                      <a:pt x="578" y="142"/>
                    </a:lnTo>
                    <a:lnTo>
                      <a:pt x="578" y="146"/>
                    </a:lnTo>
                    <a:lnTo>
                      <a:pt x="578" y="150"/>
                    </a:lnTo>
                    <a:lnTo>
                      <a:pt x="578" y="154"/>
                    </a:lnTo>
                    <a:lnTo>
                      <a:pt x="578" y="158"/>
                    </a:lnTo>
                    <a:lnTo>
                      <a:pt x="578" y="160"/>
                    </a:lnTo>
                    <a:lnTo>
                      <a:pt x="578" y="164"/>
                    </a:lnTo>
                    <a:lnTo>
                      <a:pt x="582" y="168"/>
                    </a:lnTo>
                    <a:lnTo>
                      <a:pt x="582" y="172"/>
                    </a:lnTo>
                    <a:lnTo>
                      <a:pt x="578" y="172"/>
                    </a:lnTo>
                    <a:lnTo>
                      <a:pt x="574" y="172"/>
                    </a:lnTo>
                    <a:lnTo>
                      <a:pt x="574" y="176"/>
                    </a:lnTo>
                    <a:lnTo>
                      <a:pt x="570" y="180"/>
                    </a:lnTo>
                    <a:lnTo>
                      <a:pt x="570" y="182"/>
                    </a:lnTo>
                    <a:lnTo>
                      <a:pt x="570" y="186"/>
                    </a:lnTo>
                    <a:lnTo>
                      <a:pt x="566" y="186"/>
                    </a:lnTo>
                    <a:lnTo>
                      <a:pt x="566" y="190"/>
                    </a:lnTo>
                    <a:lnTo>
                      <a:pt x="562" y="194"/>
                    </a:lnTo>
                    <a:lnTo>
                      <a:pt x="562" y="198"/>
                    </a:lnTo>
                    <a:lnTo>
                      <a:pt x="560" y="198"/>
                    </a:lnTo>
                    <a:lnTo>
                      <a:pt x="560" y="202"/>
                    </a:lnTo>
                    <a:lnTo>
                      <a:pt x="560" y="206"/>
                    </a:lnTo>
                    <a:lnTo>
                      <a:pt x="560" y="210"/>
                    </a:lnTo>
                    <a:lnTo>
                      <a:pt x="556" y="212"/>
                    </a:lnTo>
                    <a:lnTo>
                      <a:pt x="556" y="216"/>
                    </a:lnTo>
                    <a:lnTo>
                      <a:pt x="560" y="216"/>
                    </a:lnTo>
                    <a:lnTo>
                      <a:pt x="556" y="216"/>
                    </a:lnTo>
                    <a:lnTo>
                      <a:pt x="560" y="220"/>
                    </a:lnTo>
                    <a:lnTo>
                      <a:pt x="560" y="224"/>
                    </a:lnTo>
                    <a:lnTo>
                      <a:pt x="560" y="228"/>
                    </a:lnTo>
                    <a:lnTo>
                      <a:pt x="560" y="232"/>
                    </a:lnTo>
                    <a:lnTo>
                      <a:pt x="556" y="232"/>
                    </a:lnTo>
                    <a:lnTo>
                      <a:pt x="556" y="236"/>
                    </a:lnTo>
                    <a:lnTo>
                      <a:pt x="552" y="236"/>
                    </a:lnTo>
                    <a:lnTo>
                      <a:pt x="552" y="238"/>
                    </a:lnTo>
                    <a:lnTo>
                      <a:pt x="552" y="242"/>
                    </a:lnTo>
                    <a:lnTo>
                      <a:pt x="552" y="246"/>
                    </a:lnTo>
                    <a:lnTo>
                      <a:pt x="548" y="246"/>
                    </a:lnTo>
                    <a:lnTo>
                      <a:pt x="548" y="250"/>
                    </a:lnTo>
                    <a:lnTo>
                      <a:pt x="548" y="254"/>
                    </a:lnTo>
                    <a:lnTo>
                      <a:pt x="552" y="258"/>
                    </a:lnTo>
                    <a:lnTo>
                      <a:pt x="552" y="262"/>
                    </a:lnTo>
                    <a:lnTo>
                      <a:pt x="552" y="266"/>
                    </a:lnTo>
                    <a:lnTo>
                      <a:pt x="552" y="268"/>
                    </a:lnTo>
                    <a:lnTo>
                      <a:pt x="556" y="268"/>
                    </a:lnTo>
                    <a:lnTo>
                      <a:pt x="556" y="272"/>
                    </a:lnTo>
                    <a:lnTo>
                      <a:pt x="556" y="276"/>
                    </a:lnTo>
                    <a:lnTo>
                      <a:pt x="556" y="280"/>
                    </a:lnTo>
                    <a:lnTo>
                      <a:pt x="556" y="284"/>
                    </a:lnTo>
                    <a:lnTo>
                      <a:pt x="560" y="284"/>
                    </a:lnTo>
                    <a:lnTo>
                      <a:pt x="560" y="288"/>
                    </a:lnTo>
                    <a:lnTo>
                      <a:pt x="560" y="292"/>
                    </a:lnTo>
                    <a:lnTo>
                      <a:pt x="560" y="296"/>
                    </a:lnTo>
                    <a:lnTo>
                      <a:pt x="560" y="298"/>
                    </a:lnTo>
                    <a:lnTo>
                      <a:pt x="560" y="302"/>
                    </a:lnTo>
                    <a:lnTo>
                      <a:pt x="556" y="302"/>
                    </a:lnTo>
                    <a:lnTo>
                      <a:pt x="556" y="306"/>
                    </a:lnTo>
                    <a:lnTo>
                      <a:pt x="556" y="310"/>
                    </a:lnTo>
                    <a:lnTo>
                      <a:pt x="552" y="310"/>
                    </a:lnTo>
                    <a:lnTo>
                      <a:pt x="552" y="314"/>
                    </a:lnTo>
                    <a:lnTo>
                      <a:pt x="552" y="318"/>
                    </a:lnTo>
                    <a:lnTo>
                      <a:pt x="552" y="322"/>
                    </a:lnTo>
                    <a:lnTo>
                      <a:pt x="548" y="322"/>
                    </a:lnTo>
                    <a:lnTo>
                      <a:pt x="548" y="324"/>
                    </a:lnTo>
                    <a:lnTo>
                      <a:pt x="552" y="324"/>
                    </a:lnTo>
                    <a:lnTo>
                      <a:pt x="552" y="328"/>
                    </a:lnTo>
                    <a:lnTo>
                      <a:pt x="552" y="332"/>
                    </a:lnTo>
                    <a:lnTo>
                      <a:pt x="552" y="336"/>
                    </a:lnTo>
                    <a:lnTo>
                      <a:pt x="552" y="340"/>
                    </a:lnTo>
                    <a:lnTo>
                      <a:pt x="548" y="340"/>
                    </a:lnTo>
                    <a:lnTo>
                      <a:pt x="548" y="344"/>
                    </a:lnTo>
                    <a:lnTo>
                      <a:pt x="544" y="348"/>
                    </a:lnTo>
                    <a:lnTo>
                      <a:pt x="544" y="344"/>
                    </a:lnTo>
                    <a:lnTo>
                      <a:pt x="540" y="348"/>
                    </a:lnTo>
                    <a:lnTo>
                      <a:pt x="540" y="352"/>
                    </a:lnTo>
                    <a:lnTo>
                      <a:pt x="540" y="354"/>
                    </a:lnTo>
                    <a:lnTo>
                      <a:pt x="540" y="358"/>
                    </a:lnTo>
                    <a:lnTo>
                      <a:pt x="540" y="362"/>
                    </a:lnTo>
                    <a:lnTo>
                      <a:pt x="540" y="366"/>
                    </a:lnTo>
                    <a:lnTo>
                      <a:pt x="540" y="370"/>
                    </a:lnTo>
                    <a:lnTo>
                      <a:pt x="540" y="374"/>
                    </a:lnTo>
                    <a:lnTo>
                      <a:pt x="544" y="378"/>
                    </a:lnTo>
                    <a:lnTo>
                      <a:pt x="544" y="380"/>
                    </a:lnTo>
                    <a:lnTo>
                      <a:pt x="544" y="384"/>
                    </a:lnTo>
                    <a:lnTo>
                      <a:pt x="544" y="388"/>
                    </a:lnTo>
                    <a:lnTo>
                      <a:pt x="540" y="388"/>
                    </a:lnTo>
                    <a:lnTo>
                      <a:pt x="540" y="392"/>
                    </a:lnTo>
                    <a:lnTo>
                      <a:pt x="536" y="392"/>
                    </a:lnTo>
                    <a:lnTo>
                      <a:pt x="536" y="396"/>
                    </a:lnTo>
                    <a:lnTo>
                      <a:pt x="536" y="400"/>
                    </a:lnTo>
                    <a:lnTo>
                      <a:pt x="536" y="404"/>
                    </a:lnTo>
                    <a:lnTo>
                      <a:pt x="536" y="408"/>
                    </a:lnTo>
                    <a:lnTo>
                      <a:pt x="532" y="408"/>
                    </a:lnTo>
                    <a:lnTo>
                      <a:pt x="532" y="404"/>
                    </a:lnTo>
                    <a:lnTo>
                      <a:pt x="532" y="408"/>
                    </a:lnTo>
                    <a:lnTo>
                      <a:pt x="532" y="410"/>
                    </a:lnTo>
                    <a:lnTo>
                      <a:pt x="532" y="414"/>
                    </a:lnTo>
                    <a:lnTo>
                      <a:pt x="530" y="418"/>
                    </a:lnTo>
                    <a:lnTo>
                      <a:pt x="532" y="418"/>
                    </a:lnTo>
                    <a:lnTo>
                      <a:pt x="532" y="422"/>
                    </a:lnTo>
                    <a:lnTo>
                      <a:pt x="530" y="422"/>
                    </a:lnTo>
                    <a:lnTo>
                      <a:pt x="530" y="426"/>
                    </a:lnTo>
                    <a:lnTo>
                      <a:pt x="530" y="430"/>
                    </a:lnTo>
                    <a:lnTo>
                      <a:pt x="530" y="434"/>
                    </a:lnTo>
                    <a:lnTo>
                      <a:pt x="530" y="438"/>
                    </a:lnTo>
                    <a:lnTo>
                      <a:pt x="530" y="440"/>
                    </a:lnTo>
                    <a:lnTo>
                      <a:pt x="530" y="444"/>
                    </a:lnTo>
                    <a:lnTo>
                      <a:pt x="530" y="448"/>
                    </a:lnTo>
                    <a:lnTo>
                      <a:pt x="532" y="448"/>
                    </a:lnTo>
                    <a:lnTo>
                      <a:pt x="532" y="452"/>
                    </a:lnTo>
                    <a:lnTo>
                      <a:pt x="532" y="456"/>
                    </a:lnTo>
                    <a:lnTo>
                      <a:pt x="530" y="456"/>
                    </a:lnTo>
                    <a:lnTo>
                      <a:pt x="526" y="460"/>
                    </a:lnTo>
                    <a:lnTo>
                      <a:pt x="530" y="460"/>
                    </a:lnTo>
                    <a:lnTo>
                      <a:pt x="526" y="464"/>
                    </a:lnTo>
                    <a:lnTo>
                      <a:pt x="526" y="466"/>
                    </a:lnTo>
                    <a:lnTo>
                      <a:pt x="526" y="470"/>
                    </a:lnTo>
                    <a:lnTo>
                      <a:pt x="526" y="474"/>
                    </a:lnTo>
                    <a:lnTo>
                      <a:pt x="530" y="474"/>
                    </a:lnTo>
                    <a:lnTo>
                      <a:pt x="532" y="474"/>
                    </a:lnTo>
                    <a:lnTo>
                      <a:pt x="532" y="478"/>
                    </a:lnTo>
                    <a:lnTo>
                      <a:pt x="530" y="478"/>
                    </a:lnTo>
                    <a:lnTo>
                      <a:pt x="530" y="482"/>
                    </a:lnTo>
                    <a:lnTo>
                      <a:pt x="532" y="482"/>
                    </a:lnTo>
                    <a:lnTo>
                      <a:pt x="532" y="486"/>
                    </a:lnTo>
                    <a:lnTo>
                      <a:pt x="532" y="490"/>
                    </a:lnTo>
                    <a:lnTo>
                      <a:pt x="532" y="494"/>
                    </a:lnTo>
                    <a:lnTo>
                      <a:pt x="530" y="494"/>
                    </a:lnTo>
                    <a:lnTo>
                      <a:pt x="532" y="496"/>
                    </a:lnTo>
                    <a:lnTo>
                      <a:pt x="530" y="496"/>
                    </a:lnTo>
                    <a:lnTo>
                      <a:pt x="530" y="500"/>
                    </a:lnTo>
                    <a:lnTo>
                      <a:pt x="532" y="500"/>
                    </a:lnTo>
                    <a:lnTo>
                      <a:pt x="536" y="500"/>
                    </a:lnTo>
                    <a:lnTo>
                      <a:pt x="540" y="500"/>
                    </a:lnTo>
                    <a:lnTo>
                      <a:pt x="540" y="504"/>
                    </a:lnTo>
                    <a:lnTo>
                      <a:pt x="540" y="508"/>
                    </a:lnTo>
                    <a:lnTo>
                      <a:pt x="536" y="508"/>
                    </a:lnTo>
                    <a:lnTo>
                      <a:pt x="532" y="508"/>
                    </a:lnTo>
                    <a:lnTo>
                      <a:pt x="530" y="508"/>
                    </a:lnTo>
                    <a:lnTo>
                      <a:pt x="526" y="508"/>
                    </a:lnTo>
                    <a:lnTo>
                      <a:pt x="530" y="508"/>
                    </a:lnTo>
                    <a:lnTo>
                      <a:pt x="530" y="512"/>
                    </a:lnTo>
                    <a:lnTo>
                      <a:pt x="532" y="512"/>
                    </a:lnTo>
                    <a:lnTo>
                      <a:pt x="536" y="512"/>
                    </a:lnTo>
                    <a:lnTo>
                      <a:pt x="536" y="516"/>
                    </a:lnTo>
                    <a:lnTo>
                      <a:pt x="536" y="520"/>
                    </a:lnTo>
                    <a:lnTo>
                      <a:pt x="532" y="524"/>
                    </a:lnTo>
                    <a:lnTo>
                      <a:pt x="532" y="526"/>
                    </a:lnTo>
                    <a:lnTo>
                      <a:pt x="532" y="530"/>
                    </a:lnTo>
                    <a:lnTo>
                      <a:pt x="532" y="534"/>
                    </a:lnTo>
                    <a:lnTo>
                      <a:pt x="530" y="534"/>
                    </a:lnTo>
                    <a:lnTo>
                      <a:pt x="532" y="534"/>
                    </a:lnTo>
                    <a:lnTo>
                      <a:pt x="532" y="538"/>
                    </a:lnTo>
                    <a:lnTo>
                      <a:pt x="532" y="542"/>
                    </a:lnTo>
                    <a:lnTo>
                      <a:pt x="532" y="546"/>
                    </a:lnTo>
                    <a:lnTo>
                      <a:pt x="530" y="550"/>
                    </a:lnTo>
                    <a:lnTo>
                      <a:pt x="530" y="552"/>
                    </a:lnTo>
                    <a:lnTo>
                      <a:pt x="530" y="556"/>
                    </a:lnTo>
                    <a:lnTo>
                      <a:pt x="526" y="560"/>
                    </a:lnTo>
                    <a:lnTo>
                      <a:pt x="522" y="560"/>
                    </a:lnTo>
                    <a:lnTo>
                      <a:pt x="526" y="564"/>
                    </a:lnTo>
                    <a:lnTo>
                      <a:pt x="522" y="564"/>
                    </a:lnTo>
                    <a:lnTo>
                      <a:pt x="522" y="566"/>
                    </a:lnTo>
                    <a:lnTo>
                      <a:pt x="522" y="570"/>
                    </a:lnTo>
                    <a:lnTo>
                      <a:pt x="526" y="574"/>
                    </a:lnTo>
                    <a:lnTo>
                      <a:pt x="526" y="578"/>
                    </a:lnTo>
                    <a:lnTo>
                      <a:pt x="522" y="578"/>
                    </a:lnTo>
                    <a:lnTo>
                      <a:pt x="522" y="582"/>
                    </a:lnTo>
                    <a:lnTo>
                      <a:pt x="518" y="582"/>
                    </a:lnTo>
                    <a:lnTo>
                      <a:pt x="522" y="582"/>
                    </a:lnTo>
                    <a:lnTo>
                      <a:pt x="522" y="586"/>
                    </a:lnTo>
                    <a:lnTo>
                      <a:pt x="522" y="590"/>
                    </a:lnTo>
                    <a:lnTo>
                      <a:pt x="518" y="590"/>
                    </a:lnTo>
                    <a:lnTo>
                      <a:pt x="514" y="590"/>
                    </a:lnTo>
                    <a:lnTo>
                      <a:pt x="514" y="594"/>
                    </a:lnTo>
                    <a:lnTo>
                      <a:pt x="510" y="596"/>
                    </a:lnTo>
                    <a:lnTo>
                      <a:pt x="514" y="596"/>
                    </a:lnTo>
                    <a:lnTo>
                      <a:pt x="510" y="596"/>
                    </a:lnTo>
                    <a:lnTo>
                      <a:pt x="506" y="596"/>
                    </a:lnTo>
                    <a:lnTo>
                      <a:pt x="506" y="600"/>
                    </a:lnTo>
                    <a:lnTo>
                      <a:pt x="506" y="604"/>
                    </a:lnTo>
                    <a:lnTo>
                      <a:pt x="506" y="608"/>
                    </a:lnTo>
                    <a:lnTo>
                      <a:pt x="506" y="612"/>
                    </a:lnTo>
                    <a:lnTo>
                      <a:pt x="506" y="616"/>
                    </a:lnTo>
                    <a:lnTo>
                      <a:pt x="510" y="620"/>
                    </a:lnTo>
                    <a:lnTo>
                      <a:pt x="510" y="624"/>
                    </a:lnTo>
                    <a:lnTo>
                      <a:pt x="510" y="626"/>
                    </a:lnTo>
                    <a:lnTo>
                      <a:pt x="510" y="630"/>
                    </a:lnTo>
                    <a:lnTo>
                      <a:pt x="514" y="630"/>
                    </a:lnTo>
                    <a:lnTo>
                      <a:pt x="514" y="626"/>
                    </a:lnTo>
                    <a:lnTo>
                      <a:pt x="518" y="626"/>
                    </a:lnTo>
                    <a:lnTo>
                      <a:pt x="522" y="626"/>
                    </a:lnTo>
                    <a:lnTo>
                      <a:pt x="526" y="626"/>
                    </a:lnTo>
                    <a:lnTo>
                      <a:pt x="522" y="626"/>
                    </a:lnTo>
                    <a:lnTo>
                      <a:pt x="526" y="630"/>
                    </a:lnTo>
                    <a:lnTo>
                      <a:pt x="526" y="634"/>
                    </a:lnTo>
                    <a:lnTo>
                      <a:pt x="522" y="634"/>
                    </a:lnTo>
                    <a:lnTo>
                      <a:pt x="522" y="638"/>
                    </a:lnTo>
                    <a:lnTo>
                      <a:pt x="526" y="638"/>
                    </a:lnTo>
                    <a:lnTo>
                      <a:pt x="526" y="642"/>
                    </a:lnTo>
                    <a:lnTo>
                      <a:pt x="522" y="646"/>
                    </a:lnTo>
                    <a:lnTo>
                      <a:pt x="526" y="650"/>
                    </a:lnTo>
                    <a:lnTo>
                      <a:pt x="530" y="652"/>
                    </a:lnTo>
                    <a:lnTo>
                      <a:pt x="532" y="656"/>
                    </a:lnTo>
                    <a:lnTo>
                      <a:pt x="540" y="656"/>
                    </a:lnTo>
                    <a:lnTo>
                      <a:pt x="548" y="656"/>
                    </a:lnTo>
                    <a:lnTo>
                      <a:pt x="552" y="656"/>
                    </a:lnTo>
                    <a:lnTo>
                      <a:pt x="556" y="656"/>
                    </a:lnTo>
                    <a:lnTo>
                      <a:pt x="560" y="656"/>
                    </a:lnTo>
                    <a:lnTo>
                      <a:pt x="562" y="656"/>
                    </a:lnTo>
                    <a:lnTo>
                      <a:pt x="566" y="656"/>
                    </a:lnTo>
                    <a:lnTo>
                      <a:pt x="570" y="660"/>
                    </a:lnTo>
                    <a:lnTo>
                      <a:pt x="574" y="660"/>
                    </a:lnTo>
                    <a:lnTo>
                      <a:pt x="578" y="660"/>
                    </a:lnTo>
                    <a:lnTo>
                      <a:pt x="578" y="664"/>
                    </a:lnTo>
                    <a:lnTo>
                      <a:pt x="578" y="660"/>
                    </a:lnTo>
                    <a:lnTo>
                      <a:pt x="574" y="660"/>
                    </a:lnTo>
                    <a:lnTo>
                      <a:pt x="570" y="660"/>
                    </a:lnTo>
                    <a:lnTo>
                      <a:pt x="566" y="660"/>
                    </a:lnTo>
                    <a:lnTo>
                      <a:pt x="562" y="660"/>
                    </a:lnTo>
                    <a:lnTo>
                      <a:pt x="562" y="664"/>
                    </a:lnTo>
                    <a:lnTo>
                      <a:pt x="562" y="668"/>
                    </a:lnTo>
                    <a:lnTo>
                      <a:pt x="560" y="664"/>
                    </a:lnTo>
                    <a:lnTo>
                      <a:pt x="556" y="668"/>
                    </a:lnTo>
                    <a:lnTo>
                      <a:pt x="548" y="672"/>
                    </a:lnTo>
                    <a:lnTo>
                      <a:pt x="544" y="672"/>
                    </a:lnTo>
                    <a:lnTo>
                      <a:pt x="544" y="676"/>
                    </a:lnTo>
                    <a:lnTo>
                      <a:pt x="544" y="680"/>
                    </a:lnTo>
                    <a:lnTo>
                      <a:pt x="544" y="682"/>
                    </a:lnTo>
                    <a:lnTo>
                      <a:pt x="544" y="686"/>
                    </a:lnTo>
                    <a:lnTo>
                      <a:pt x="544" y="690"/>
                    </a:lnTo>
                    <a:lnTo>
                      <a:pt x="544" y="694"/>
                    </a:lnTo>
                    <a:lnTo>
                      <a:pt x="540" y="694"/>
                    </a:lnTo>
                    <a:lnTo>
                      <a:pt x="536" y="694"/>
                    </a:lnTo>
                    <a:lnTo>
                      <a:pt x="532" y="694"/>
                    </a:lnTo>
                    <a:lnTo>
                      <a:pt x="530" y="690"/>
                    </a:lnTo>
                    <a:lnTo>
                      <a:pt x="526" y="690"/>
                    </a:lnTo>
                    <a:lnTo>
                      <a:pt x="522" y="686"/>
                    </a:lnTo>
                    <a:lnTo>
                      <a:pt x="522" y="682"/>
                    </a:lnTo>
                    <a:lnTo>
                      <a:pt x="526" y="682"/>
                    </a:lnTo>
                    <a:lnTo>
                      <a:pt x="526" y="686"/>
                    </a:lnTo>
                    <a:lnTo>
                      <a:pt x="530" y="686"/>
                    </a:lnTo>
                    <a:lnTo>
                      <a:pt x="530" y="682"/>
                    </a:lnTo>
                    <a:lnTo>
                      <a:pt x="530" y="680"/>
                    </a:lnTo>
                    <a:lnTo>
                      <a:pt x="530" y="682"/>
                    </a:lnTo>
                    <a:lnTo>
                      <a:pt x="532" y="686"/>
                    </a:lnTo>
                    <a:lnTo>
                      <a:pt x="530" y="686"/>
                    </a:lnTo>
                    <a:lnTo>
                      <a:pt x="532" y="686"/>
                    </a:lnTo>
                    <a:lnTo>
                      <a:pt x="532" y="682"/>
                    </a:lnTo>
                    <a:lnTo>
                      <a:pt x="532" y="680"/>
                    </a:lnTo>
                    <a:lnTo>
                      <a:pt x="536" y="680"/>
                    </a:lnTo>
                    <a:lnTo>
                      <a:pt x="540" y="676"/>
                    </a:lnTo>
                    <a:lnTo>
                      <a:pt x="540" y="672"/>
                    </a:lnTo>
                    <a:lnTo>
                      <a:pt x="536" y="672"/>
                    </a:lnTo>
                    <a:lnTo>
                      <a:pt x="532" y="676"/>
                    </a:lnTo>
                    <a:lnTo>
                      <a:pt x="530" y="676"/>
                    </a:lnTo>
                    <a:lnTo>
                      <a:pt x="530" y="680"/>
                    </a:lnTo>
                    <a:lnTo>
                      <a:pt x="526" y="680"/>
                    </a:lnTo>
                    <a:lnTo>
                      <a:pt x="526" y="676"/>
                    </a:lnTo>
                    <a:lnTo>
                      <a:pt x="522" y="680"/>
                    </a:lnTo>
                    <a:lnTo>
                      <a:pt x="526" y="680"/>
                    </a:lnTo>
                    <a:lnTo>
                      <a:pt x="522" y="682"/>
                    </a:lnTo>
                    <a:lnTo>
                      <a:pt x="522" y="680"/>
                    </a:lnTo>
                    <a:lnTo>
                      <a:pt x="522" y="682"/>
                    </a:lnTo>
                    <a:lnTo>
                      <a:pt x="518" y="682"/>
                    </a:lnTo>
                    <a:lnTo>
                      <a:pt x="522" y="686"/>
                    </a:lnTo>
                    <a:lnTo>
                      <a:pt x="518" y="686"/>
                    </a:lnTo>
                    <a:lnTo>
                      <a:pt x="514" y="682"/>
                    </a:lnTo>
                    <a:lnTo>
                      <a:pt x="510" y="682"/>
                    </a:lnTo>
                    <a:lnTo>
                      <a:pt x="510" y="680"/>
                    </a:lnTo>
                    <a:lnTo>
                      <a:pt x="514" y="680"/>
                    </a:lnTo>
                    <a:lnTo>
                      <a:pt x="518" y="680"/>
                    </a:lnTo>
                    <a:lnTo>
                      <a:pt x="518" y="682"/>
                    </a:lnTo>
                    <a:lnTo>
                      <a:pt x="518" y="680"/>
                    </a:lnTo>
                    <a:lnTo>
                      <a:pt x="514" y="680"/>
                    </a:lnTo>
                    <a:lnTo>
                      <a:pt x="514" y="676"/>
                    </a:lnTo>
                    <a:lnTo>
                      <a:pt x="514" y="672"/>
                    </a:lnTo>
                    <a:lnTo>
                      <a:pt x="518" y="672"/>
                    </a:lnTo>
                    <a:lnTo>
                      <a:pt x="522" y="672"/>
                    </a:lnTo>
                    <a:lnTo>
                      <a:pt x="526" y="672"/>
                    </a:lnTo>
                    <a:lnTo>
                      <a:pt x="526" y="668"/>
                    </a:lnTo>
                    <a:lnTo>
                      <a:pt x="530" y="668"/>
                    </a:lnTo>
                    <a:lnTo>
                      <a:pt x="532" y="668"/>
                    </a:lnTo>
                    <a:lnTo>
                      <a:pt x="536" y="668"/>
                    </a:lnTo>
                    <a:lnTo>
                      <a:pt x="532" y="668"/>
                    </a:lnTo>
                    <a:lnTo>
                      <a:pt x="530" y="668"/>
                    </a:lnTo>
                    <a:lnTo>
                      <a:pt x="526" y="664"/>
                    </a:lnTo>
                    <a:lnTo>
                      <a:pt x="522" y="668"/>
                    </a:lnTo>
                    <a:lnTo>
                      <a:pt x="522" y="664"/>
                    </a:lnTo>
                    <a:lnTo>
                      <a:pt x="522" y="668"/>
                    </a:lnTo>
                    <a:lnTo>
                      <a:pt x="518" y="668"/>
                    </a:lnTo>
                    <a:lnTo>
                      <a:pt x="514" y="668"/>
                    </a:lnTo>
                    <a:lnTo>
                      <a:pt x="518" y="668"/>
                    </a:lnTo>
                    <a:lnTo>
                      <a:pt x="518" y="672"/>
                    </a:lnTo>
                    <a:lnTo>
                      <a:pt x="514" y="672"/>
                    </a:lnTo>
                    <a:lnTo>
                      <a:pt x="514" y="676"/>
                    </a:lnTo>
                    <a:lnTo>
                      <a:pt x="514" y="680"/>
                    </a:lnTo>
                    <a:lnTo>
                      <a:pt x="510" y="680"/>
                    </a:lnTo>
                    <a:lnTo>
                      <a:pt x="506" y="676"/>
                    </a:lnTo>
                    <a:lnTo>
                      <a:pt x="510" y="676"/>
                    </a:lnTo>
                    <a:lnTo>
                      <a:pt x="506" y="672"/>
                    </a:lnTo>
                    <a:lnTo>
                      <a:pt x="510" y="672"/>
                    </a:lnTo>
                    <a:lnTo>
                      <a:pt x="514" y="664"/>
                    </a:lnTo>
                    <a:lnTo>
                      <a:pt x="510" y="664"/>
                    </a:lnTo>
                    <a:lnTo>
                      <a:pt x="510" y="668"/>
                    </a:lnTo>
                    <a:lnTo>
                      <a:pt x="506" y="668"/>
                    </a:lnTo>
                    <a:lnTo>
                      <a:pt x="506" y="672"/>
                    </a:lnTo>
                    <a:lnTo>
                      <a:pt x="504" y="672"/>
                    </a:lnTo>
                    <a:lnTo>
                      <a:pt x="504" y="668"/>
                    </a:lnTo>
                    <a:lnTo>
                      <a:pt x="506" y="668"/>
                    </a:lnTo>
                    <a:lnTo>
                      <a:pt x="506" y="664"/>
                    </a:lnTo>
                    <a:lnTo>
                      <a:pt x="504" y="664"/>
                    </a:lnTo>
                    <a:lnTo>
                      <a:pt x="506" y="664"/>
                    </a:lnTo>
                    <a:lnTo>
                      <a:pt x="506" y="660"/>
                    </a:lnTo>
                    <a:lnTo>
                      <a:pt x="506" y="656"/>
                    </a:lnTo>
                    <a:lnTo>
                      <a:pt x="504" y="656"/>
                    </a:lnTo>
                    <a:lnTo>
                      <a:pt x="506" y="660"/>
                    </a:lnTo>
                    <a:lnTo>
                      <a:pt x="510" y="660"/>
                    </a:lnTo>
                    <a:lnTo>
                      <a:pt x="510" y="656"/>
                    </a:lnTo>
                    <a:lnTo>
                      <a:pt x="514" y="656"/>
                    </a:lnTo>
                    <a:lnTo>
                      <a:pt x="514" y="660"/>
                    </a:lnTo>
                    <a:lnTo>
                      <a:pt x="518" y="660"/>
                    </a:lnTo>
                    <a:lnTo>
                      <a:pt x="518" y="656"/>
                    </a:lnTo>
                    <a:lnTo>
                      <a:pt x="514" y="660"/>
                    </a:lnTo>
                    <a:lnTo>
                      <a:pt x="514" y="656"/>
                    </a:lnTo>
                    <a:lnTo>
                      <a:pt x="518" y="652"/>
                    </a:lnTo>
                    <a:lnTo>
                      <a:pt x="518" y="656"/>
                    </a:lnTo>
                    <a:lnTo>
                      <a:pt x="522" y="656"/>
                    </a:lnTo>
                    <a:lnTo>
                      <a:pt x="522" y="660"/>
                    </a:lnTo>
                    <a:lnTo>
                      <a:pt x="518" y="660"/>
                    </a:lnTo>
                    <a:lnTo>
                      <a:pt x="518" y="664"/>
                    </a:lnTo>
                    <a:lnTo>
                      <a:pt x="514" y="664"/>
                    </a:lnTo>
                    <a:lnTo>
                      <a:pt x="518" y="664"/>
                    </a:lnTo>
                    <a:lnTo>
                      <a:pt x="522" y="664"/>
                    </a:lnTo>
                    <a:lnTo>
                      <a:pt x="522" y="660"/>
                    </a:lnTo>
                    <a:lnTo>
                      <a:pt x="522" y="656"/>
                    </a:lnTo>
                    <a:lnTo>
                      <a:pt x="518" y="656"/>
                    </a:lnTo>
                    <a:lnTo>
                      <a:pt x="518" y="652"/>
                    </a:lnTo>
                    <a:lnTo>
                      <a:pt x="522" y="652"/>
                    </a:lnTo>
                    <a:lnTo>
                      <a:pt x="522" y="650"/>
                    </a:lnTo>
                    <a:lnTo>
                      <a:pt x="518" y="646"/>
                    </a:lnTo>
                    <a:lnTo>
                      <a:pt x="514" y="646"/>
                    </a:lnTo>
                    <a:lnTo>
                      <a:pt x="514" y="642"/>
                    </a:lnTo>
                    <a:lnTo>
                      <a:pt x="510" y="642"/>
                    </a:lnTo>
                    <a:lnTo>
                      <a:pt x="510" y="646"/>
                    </a:lnTo>
                    <a:lnTo>
                      <a:pt x="514" y="646"/>
                    </a:lnTo>
                    <a:lnTo>
                      <a:pt x="518" y="646"/>
                    </a:lnTo>
                    <a:lnTo>
                      <a:pt x="518" y="650"/>
                    </a:lnTo>
                    <a:lnTo>
                      <a:pt x="522" y="650"/>
                    </a:lnTo>
                    <a:lnTo>
                      <a:pt x="518" y="652"/>
                    </a:lnTo>
                    <a:lnTo>
                      <a:pt x="518" y="650"/>
                    </a:lnTo>
                    <a:lnTo>
                      <a:pt x="514" y="650"/>
                    </a:lnTo>
                    <a:lnTo>
                      <a:pt x="510" y="646"/>
                    </a:lnTo>
                    <a:lnTo>
                      <a:pt x="510" y="650"/>
                    </a:lnTo>
                    <a:lnTo>
                      <a:pt x="514" y="650"/>
                    </a:lnTo>
                    <a:lnTo>
                      <a:pt x="514" y="652"/>
                    </a:lnTo>
                    <a:lnTo>
                      <a:pt x="510" y="652"/>
                    </a:lnTo>
                    <a:lnTo>
                      <a:pt x="514" y="652"/>
                    </a:lnTo>
                    <a:lnTo>
                      <a:pt x="510" y="652"/>
                    </a:lnTo>
                    <a:lnTo>
                      <a:pt x="510" y="656"/>
                    </a:lnTo>
                    <a:lnTo>
                      <a:pt x="510" y="652"/>
                    </a:lnTo>
                    <a:lnTo>
                      <a:pt x="510" y="650"/>
                    </a:lnTo>
                    <a:lnTo>
                      <a:pt x="510" y="656"/>
                    </a:lnTo>
                    <a:lnTo>
                      <a:pt x="506" y="656"/>
                    </a:lnTo>
                    <a:lnTo>
                      <a:pt x="506" y="652"/>
                    </a:lnTo>
                    <a:lnTo>
                      <a:pt x="506" y="650"/>
                    </a:lnTo>
                    <a:lnTo>
                      <a:pt x="506" y="652"/>
                    </a:lnTo>
                    <a:lnTo>
                      <a:pt x="506" y="656"/>
                    </a:lnTo>
                    <a:lnTo>
                      <a:pt x="506" y="652"/>
                    </a:lnTo>
                    <a:lnTo>
                      <a:pt x="506" y="650"/>
                    </a:lnTo>
                    <a:lnTo>
                      <a:pt x="504" y="650"/>
                    </a:lnTo>
                    <a:lnTo>
                      <a:pt x="504" y="646"/>
                    </a:lnTo>
                    <a:lnTo>
                      <a:pt x="500" y="642"/>
                    </a:lnTo>
                    <a:lnTo>
                      <a:pt x="504" y="642"/>
                    </a:lnTo>
                    <a:lnTo>
                      <a:pt x="504" y="646"/>
                    </a:lnTo>
                    <a:lnTo>
                      <a:pt x="506" y="646"/>
                    </a:lnTo>
                    <a:lnTo>
                      <a:pt x="504" y="642"/>
                    </a:lnTo>
                    <a:lnTo>
                      <a:pt x="504" y="638"/>
                    </a:lnTo>
                    <a:lnTo>
                      <a:pt x="500" y="638"/>
                    </a:lnTo>
                    <a:lnTo>
                      <a:pt x="500" y="634"/>
                    </a:lnTo>
                    <a:lnTo>
                      <a:pt x="496" y="634"/>
                    </a:lnTo>
                    <a:lnTo>
                      <a:pt x="496" y="630"/>
                    </a:lnTo>
                    <a:lnTo>
                      <a:pt x="500" y="630"/>
                    </a:lnTo>
                    <a:lnTo>
                      <a:pt x="504" y="630"/>
                    </a:lnTo>
                    <a:lnTo>
                      <a:pt x="504" y="626"/>
                    </a:lnTo>
                    <a:lnTo>
                      <a:pt x="506" y="626"/>
                    </a:lnTo>
                    <a:lnTo>
                      <a:pt x="504" y="626"/>
                    </a:lnTo>
                    <a:lnTo>
                      <a:pt x="504" y="624"/>
                    </a:lnTo>
                    <a:lnTo>
                      <a:pt x="506" y="624"/>
                    </a:lnTo>
                    <a:lnTo>
                      <a:pt x="504" y="624"/>
                    </a:lnTo>
                    <a:lnTo>
                      <a:pt x="504" y="626"/>
                    </a:lnTo>
                    <a:lnTo>
                      <a:pt x="504" y="630"/>
                    </a:lnTo>
                    <a:lnTo>
                      <a:pt x="500" y="630"/>
                    </a:lnTo>
                    <a:lnTo>
                      <a:pt x="500" y="626"/>
                    </a:lnTo>
                    <a:lnTo>
                      <a:pt x="496" y="626"/>
                    </a:lnTo>
                    <a:lnTo>
                      <a:pt x="496" y="624"/>
                    </a:lnTo>
                    <a:lnTo>
                      <a:pt x="500" y="624"/>
                    </a:lnTo>
                    <a:lnTo>
                      <a:pt x="504" y="624"/>
                    </a:lnTo>
                    <a:lnTo>
                      <a:pt x="500" y="624"/>
                    </a:lnTo>
                    <a:lnTo>
                      <a:pt x="496" y="624"/>
                    </a:lnTo>
                    <a:lnTo>
                      <a:pt x="492" y="620"/>
                    </a:lnTo>
                    <a:lnTo>
                      <a:pt x="492" y="616"/>
                    </a:lnTo>
                    <a:lnTo>
                      <a:pt x="496" y="616"/>
                    </a:lnTo>
                    <a:lnTo>
                      <a:pt x="500" y="620"/>
                    </a:lnTo>
                    <a:lnTo>
                      <a:pt x="504" y="620"/>
                    </a:lnTo>
                    <a:lnTo>
                      <a:pt x="500" y="616"/>
                    </a:lnTo>
                    <a:lnTo>
                      <a:pt x="496" y="616"/>
                    </a:lnTo>
                    <a:lnTo>
                      <a:pt x="496" y="612"/>
                    </a:lnTo>
                    <a:lnTo>
                      <a:pt x="500" y="612"/>
                    </a:lnTo>
                    <a:lnTo>
                      <a:pt x="504" y="616"/>
                    </a:lnTo>
                    <a:lnTo>
                      <a:pt x="504" y="612"/>
                    </a:lnTo>
                    <a:lnTo>
                      <a:pt x="500" y="612"/>
                    </a:lnTo>
                    <a:lnTo>
                      <a:pt x="496" y="612"/>
                    </a:lnTo>
                    <a:lnTo>
                      <a:pt x="496" y="608"/>
                    </a:lnTo>
                    <a:lnTo>
                      <a:pt x="500" y="608"/>
                    </a:lnTo>
                    <a:lnTo>
                      <a:pt x="496" y="608"/>
                    </a:lnTo>
                    <a:lnTo>
                      <a:pt x="496" y="604"/>
                    </a:lnTo>
                    <a:lnTo>
                      <a:pt x="500" y="604"/>
                    </a:lnTo>
                    <a:lnTo>
                      <a:pt x="504" y="604"/>
                    </a:lnTo>
                    <a:lnTo>
                      <a:pt x="504" y="608"/>
                    </a:lnTo>
                    <a:lnTo>
                      <a:pt x="504" y="604"/>
                    </a:lnTo>
                    <a:lnTo>
                      <a:pt x="500" y="604"/>
                    </a:lnTo>
                    <a:lnTo>
                      <a:pt x="500" y="600"/>
                    </a:lnTo>
                    <a:lnTo>
                      <a:pt x="500" y="596"/>
                    </a:lnTo>
                    <a:lnTo>
                      <a:pt x="500" y="600"/>
                    </a:lnTo>
                    <a:lnTo>
                      <a:pt x="504" y="600"/>
                    </a:lnTo>
                    <a:lnTo>
                      <a:pt x="500" y="600"/>
                    </a:lnTo>
                    <a:lnTo>
                      <a:pt x="500" y="596"/>
                    </a:lnTo>
                    <a:lnTo>
                      <a:pt x="500" y="594"/>
                    </a:lnTo>
                    <a:lnTo>
                      <a:pt x="504" y="594"/>
                    </a:lnTo>
                    <a:lnTo>
                      <a:pt x="500" y="594"/>
                    </a:lnTo>
                    <a:lnTo>
                      <a:pt x="500" y="596"/>
                    </a:lnTo>
                    <a:lnTo>
                      <a:pt x="500" y="600"/>
                    </a:lnTo>
                    <a:lnTo>
                      <a:pt x="496" y="604"/>
                    </a:lnTo>
                    <a:lnTo>
                      <a:pt x="496" y="600"/>
                    </a:lnTo>
                    <a:lnTo>
                      <a:pt x="496" y="596"/>
                    </a:lnTo>
                    <a:lnTo>
                      <a:pt x="496" y="594"/>
                    </a:lnTo>
                    <a:lnTo>
                      <a:pt x="496" y="590"/>
                    </a:lnTo>
                    <a:lnTo>
                      <a:pt x="492" y="590"/>
                    </a:lnTo>
                    <a:lnTo>
                      <a:pt x="496" y="590"/>
                    </a:lnTo>
                    <a:lnTo>
                      <a:pt x="496" y="586"/>
                    </a:lnTo>
                    <a:lnTo>
                      <a:pt x="500" y="586"/>
                    </a:lnTo>
                    <a:lnTo>
                      <a:pt x="496" y="586"/>
                    </a:lnTo>
                    <a:lnTo>
                      <a:pt x="496" y="582"/>
                    </a:lnTo>
                    <a:lnTo>
                      <a:pt x="500" y="582"/>
                    </a:lnTo>
                    <a:lnTo>
                      <a:pt x="500" y="578"/>
                    </a:lnTo>
                    <a:lnTo>
                      <a:pt x="496" y="578"/>
                    </a:lnTo>
                    <a:lnTo>
                      <a:pt x="500" y="578"/>
                    </a:lnTo>
                    <a:lnTo>
                      <a:pt x="496" y="578"/>
                    </a:lnTo>
                    <a:lnTo>
                      <a:pt x="496" y="574"/>
                    </a:lnTo>
                    <a:lnTo>
                      <a:pt x="492" y="574"/>
                    </a:lnTo>
                    <a:lnTo>
                      <a:pt x="492" y="570"/>
                    </a:lnTo>
                    <a:lnTo>
                      <a:pt x="496" y="570"/>
                    </a:lnTo>
                    <a:lnTo>
                      <a:pt x="496" y="574"/>
                    </a:lnTo>
                    <a:lnTo>
                      <a:pt x="496" y="570"/>
                    </a:lnTo>
                    <a:lnTo>
                      <a:pt x="500" y="570"/>
                    </a:lnTo>
                    <a:lnTo>
                      <a:pt x="504" y="570"/>
                    </a:lnTo>
                    <a:lnTo>
                      <a:pt x="506" y="574"/>
                    </a:lnTo>
                    <a:lnTo>
                      <a:pt x="506" y="578"/>
                    </a:lnTo>
                    <a:lnTo>
                      <a:pt x="506" y="574"/>
                    </a:lnTo>
                    <a:lnTo>
                      <a:pt x="510" y="574"/>
                    </a:lnTo>
                    <a:lnTo>
                      <a:pt x="506" y="574"/>
                    </a:lnTo>
                    <a:lnTo>
                      <a:pt x="506" y="570"/>
                    </a:lnTo>
                    <a:lnTo>
                      <a:pt x="504" y="570"/>
                    </a:lnTo>
                    <a:lnTo>
                      <a:pt x="506" y="570"/>
                    </a:lnTo>
                    <a:lnTo>
                      <a:pt x="510" y="570"/>
                    </a:lnTo>
                    <a:lnTo>
                      <a:pt x="506" y="570"/>
                    </a:lnTo>
                    <a:lnTo>
                      <a:pt x="504" y="566"/>
                    </a:lnTo>
                    <a:lnTo>
                      <a:pt x="504" y="564"/>
                    </a:lnTo>
                    <a:lnTo>
                      <a:pt x="504" y="566"/>
                    </a:lnTo>
                    <a:lnTo>
                      <a:pt x="500" y="566"/>
                    </a:lnTo>
                    <a:lnTo>
                      <a:pt x="496" y="566"/>
                    </a:lnTo>
                    <a:lnTo>
                      <a:pt x="492" y="566"/>
                    </a:lnTo>
                    <a:lnTo>
                      <a:pt x="488" y="566"/>
                    </a:lnTo>
                    <a:lnTo>
                      <a:pt x="492" y="564"/>
                    </a:lnTo>
                    <a:lnTo>
                      <a:pt x="496" y="564"/>
                    </a:lnTo>
                    <a:lnTo>
                      <a:pt x="496" y="566"/>
                    </a:lnTo>
                    <a:lnTo>
                      <a:pt x="500" y="566"/>
                    </a:lnTo>
                    <a:lnTo>
                      <a:pt x="496" y="566"/>
                    </a:lnTo>
                    <a:lnTo>
                      <a:pt x="496" y="564"/>
                    </a:lnTo>
                    <a:lnTo>
                      <a:pt x="500" y="564"/>
                    </a:lnTo>
                    <a:lnTo>
                      <a:pt x="496" y="564"/>
                    </a:lnTo>
                    <a:lnTo>
                      <a:pt x="492" y="560"/>
                    </a:lnTo>
                    <a:lnTo>
                      <a:pt x="496" y="556"/>
                    </a:lnTo>
                    <a:lnTo>
                      <a:pt x="500" y="556"/>
                    </a:lnTo>
                    <a:lnTo>
                      <a:pt x="500" y="560"/>
                    </a:lnTo>
                    <a:lnTo>
                      <a:pt x="500" y="556"/>
                    </a:lnTo>
                    <a:lnTo>
                      <a:pt x="500" y="552"/>
                    </a:lnTo>
                    <a:lnTo>
                      <a:pt x="496" y="550"/>
                    </a:lnTo>
                    <a:lnTo>
                      <a:pt x="496" y="546"/>
                    </a:lnTo>
                    <a:lnTo>
                      <a:pt x="492" y="550"/>
                    </a:lnTo>
                    <a:lnTo>
                      <a:pt x="496" y="550"/>
                    </a:lnTo>
                    <a:lnTo>
                      <a:pt x="492" y="550"/>
                    </a:lnTo>
                    <a:lnTo>
                      <a:pt x="488" y="550"/>
                    </a:lnTo>
                    <a:lnTo>
                      <a:pt x="484" y="546"/>
                    </a:lnTo>
                    <a:lnTo>
                      <a:pt x="484" y="542"/>
                    </a:lnTo>
                    <a:lnTo>
                      <a:pt x="488" y="542"/>
                    </a:lnTo>
                    <a:lnTo>
                      <a:pt x="484" y="542"/>
                    </a:lnTo>
                    <a:lnTo>
                      <a:pt x="484" y="546"/>
                    </a:lnTo>
                    <a:lnTo>
                      <a:pt x="480" y="546"/>
                    </a:lnTo>
                    <a:lnTo>
                      <a:pt x="476" y="546"/>
                    </a:lnTo>
                    <a:lnTo>
                      <a:pt x="476" y="550"/>
                    </a:lnTo>
                    <a:lnTo>
                      <a:pt x="476" y="546"/>
                    </a:lnTo>
                    <a:lnTo>
                      <a:pt x="480" y="546"/>
                    </a:lnTo>
                    <a:lnTo>
                      <a:pt x="480" y="550"/>
                    </a:lnTo>
                    <a:lnTo>
                      <a:pt x="480" y="552"/>
                    </a:lnTo>
                    <a:lnTo>
                      <a:pt x="476" y="552"/>
                    </a:lnTo>
                    <a:lnTo>
                      <a:pt x="476" y="550"/>
                    </a:lnTo>
                    <a:lnTo>
                      <a:pt x="476" y="546"/>
                    </a:lnTo>
                    <a:lnTo>
                      <a:pt x="476" y="542"/>
                    </a:lnTo>
                    <a:lnTo>
                      <a:pt x="480" y="542"/>
                    </a:lnTo>
                    <a:lnTo>
                      <a:pt x="480" y="538"/>
                    </a:lnTo>
                    <a:lnTo>
                      <a:pt x="484" y="538"/>
                    </a:lnTo>
                    <a:lnTo>
                      <a:pt x="484" y="542"/>
                    </a:lnTo>
                    <a:lnTo>
                      <a:pt x="484" y="538"/>
                    </a:lnTo>
                    <a:lnTo>
                      <a:pt x="484" y="534"/>
                    </a:lnTo>
                    <a:lnTo>
                      <a:pt x="488" y="534"/>
                    </a:lnTo>
                    <a:lnTo>
                      <a:pt x="488" y="530"/>
                    </a:lnTo>
                    <a:lnTo>
                      <a:pt x="492" y="526"/>
                    </a:lnTo>
                    <a:lnTo>
                      <a:pt x="496" y="526"/>
                    </a:lnTo>
                    <a:lnTo>
                      <a:pt x="500" y="526"/>
                    </a:lnTo>
                    <a:lnTo>
                      <a:pt x="500" y="530"/>
                    </a:lnTo>
                    <a:lnTo>
                      <a:pt x="500" y="534"/>
                    </a:lnTo>
                    <a:lnTo>
                      <a:pt x="500" y="530"/>
                    </a:lnTo>
                    <a:lnTo>
                      <a:pt x="500" y="534"/>
                    </a:lnTo>
                    <a:lnTo>
                      <a:pt x="496" y="538"/>
                    </a:lnTo>
                    <a:lnTo>
                      <a:pt x="496" y="534"/>
                    </a:lnTo>
                    <a:lnTo>
                      <a:pt x="492" y="534"/>
                    </a:lnTo>
                    <a:lnTo>
                      <a:pt x="496" y="538"/>
                    </a:lnTo>
                    <a:lnTo>
                      <a:pt x="500" y="538"/>
                    </a:lnTo>
                    <a:lnTo>
                      <a:pt x="500" y="534"/>
                    </a:lnTo>
                    <a:lnTo>
                      <a:pt x="500" y="538"/>
                    </a:lnTo>
                    <a:lnTo>
                      <a:pt x="504" y="538"/>
                    </a:lnTo>
                    <a:lnTo>
                      <a:pt x="500" y="538"/>
                    </a:lnTo>
                    <a:lnTo>
                      <a:pt x="500" y="534"/>
                    </a:lnTo>
                    <a:lnTo>
                      <a:pt x="504" y="534"/>
                    </a:lnTo>
                    <a:lnTo>
                      <a:pt x="504" y="538"/>
                    </a:lnTo>
                    <a:lnTo>
                      <a:pt x="504" y="542"/>
                    </a:lnTo>
                    <a:lnTo>
                      <a:pt x="500" y="542"/>
                    </a:lnTo>
                    <a:lnTo>
                      <a:pt x="504" y="546"/>
                    </a:lnTo>
                    <a:lnTo>
                      <a:pt x="504" y="542"/>
                    </a:lnTo>
                    <a:lnTo>
                      <a:pt x="504" y="538"/>
                    </a:lnTo>
                    <a:lnTo>
                      <a:pt x="506" y="538"/>
                    </a:lnTo>
                    <a:lnTo>
                      <a:pt x="506" y="534"/>
                    </a:lnTo>
                    <a:lnTo>
                      <a:pt x="506" y="538"/>
                    </a:lnTo>
                    <a:lnTo>
                      <a:pt x="504" y="538"/>
                    </a:lnTo>
                    <a:lnTo>
                      <a:pt x="506" y="534"/>
                    </a:lnTo>
                    <a:lnTo>
                      <a:pt x="506" y="530"/>
                    </a:lnTo>
                    <a:lnTo>
                      <a:pt x="504" y="530"/>
                    </a:lnTo>
                    <a:lnTo>
                      <a:pt x="506" y="526"/>
                    </a:lnTo>
                    <a:lnTo>
                      <a:pt x="510" y="526"/>
                    </a:lnTo>
                    <a:lnTo>
                      <a:pt x="510" y="524"/>
                    </a:lnTo>
                    <a:lnTo>
                      <a:pt x="506" y="524"/>
                    </a:lnTo>
                    <a:lnTo>
                      <a:pt x="506" y="526"/>
                    </a:lnTo>
                    <a:lnTo>
                      <a:pt x="506" y="520"/>
                    </a:lnTo>
                    <a:lnTo>
                      <a:pt x="510" y="520"/>
                    </a:lnTo>
                    <a:lnTo>
                      <a:pt x="514" y="520"/>
                    </a:lnTo>
                    <a:lnTo>
                      <a:pt x="518" y="520"/>
                    </a:lnTo>
                    <a:lnTo>
                      <a:pt x="514" y="520"/>
                    </a:lnTo>
                    <a:lnTo>
                      <a:pt x="510" y="520"/>
                    </a:lnTo>
                    <a:lnTo>
                      <a:pt x="510" y="516"/>
                    </a:lnTo>
                    <a:lnTo>
                      <a:pt x="510" y="520"/>
                    </a:lnTo>
                    <a:lnTo>
                      <a:pt x="506" y="516"/>
                    </a:lnTo>
                    <a:lnTo>
                      <a:pt x="510" y="516"/>
                    </a:lnTo>
                    <a:lnTo>
                      <a:pt x="510" y="512"/>
                    </a:lnTo>
                    <a:lnTo>
                      <a:pt x="506" y="512"/>
                    </a:lnTo>
                    <a:lnTo>
                      <a:pt x="510" y="512"/>
                    </a:lnTo>
                    <a:lnTo>
                      <a:pt x="514" y="508"/>
                    </a:lnTo>
                    <a:lnTo>
                      <a:pt x="518" y="508"/>
                    </a:lnTo>
                    <a:lnTo>
                      <a:pt x="518" y="504"/>
                    </a:lnTo>
                    <a:lnTo>
                      <a:pt x="518" y="500"/>
                    </a:lnTo>
                    <a:lnTo>
                      <a:pt x="514" y="496"/>
                    </a:lnTo>
                    <a:lnTo>
                      <a:pt x="510" y="496"/>
                    </a:lnTo>
                    <a:lnTo>
                      <a:pt x="510" y="494"/>
                    </a:lnTo>
                    <a:lnTo>
                      <a:pt x="514" y="490"/>
                    </a:lnTo>
                    <a:lnTo>
                      <a:pt x="518" y="486"/>
                    </a:lnTo>
                    <a:lnTo>
                      <a:pt x="514" y="486"/>
                    </a:lnTo>
                    <a:lnTo>
                      <a:pt x="514" y="486"/>
                    </a:lnTo>
                    <a:lnTo>
                      <a:pt x="514" y="486"/>
                    </a:lnTo>
                    <a:close/>
                    <a:moveTo>
                      <a:pt x="504" y="512"/>
                    </a:moveTo>
                    <a:lnTo>
                      <a:pt x="504" y="508"/>
                    </a:lnTo>
                    <a:lnTo>
                      <a:pt x="500" y="508"/>
                    </a:lnTo>
                    <a:lnTo>
                      <a:pt x="504" y="508"/>
                    </a:lnTo>
                    <a:lnTo>
                      <a:pt x="504" y="512"/>
                    </a:lnTo>
                    <a:lnTo>
                      <a:pt x="504" y="512"/>
                    </a:lnTo>
                    <a:lnTo>
                      <a:pt x="504" y="512"/>
                    </a:lnTo>
                    <a:close/>
                    <a:moveTo>
                      <a:pt x="476" y="590"/>
                    </a:moveTo>
                    <a:lnTo>
                      <a:pt x="476" y="586"/>
                    </a:lnTo>
                    <a:lnTo>
                      <a:pt x="480" y="586"/>
                    </a:lnTo>
                    <a:lnTo>
                      <a:pt x="480" y="590"/>
                    </a:lnTo>
                    <a:lnTo>
                      <a:pt x="476" y="590"/>
                    </a:lnTo>
                    <a:lnTo>
                      <a:pt x="476" y="590"/>
                    </a:lnTo>
                    <a:lnTo>
                      <a:pt x="476" y="590"/>
                    </a:lnTo>
                    <a:close/>
                    <a:moveTo>
                      <a:pt x="484" y="590"/>
                    </a:moveTo>
                    <a:lnTo>
                      <a:pt x="480" y="590"/>
                    </a:lnTo>
                    <a:lnTo>
                      <a:pt x="480" y="586"/>
                    </a:lnTo>
                    <a:lnTo>
                      <a:pt x="484" y="586"/>
                    </a:lnTo>
                    <a:lnTo>
                      <a:pt x="484" y="590"/>
                    </a:lnTo>
                    <a:lnTo>
                      <a:pt x="484" y="590"/>
                    </a:lnTo>
                    <a:lnTo>
                      <a:pt x="484" y="590"/>
                    </a:lnTo>
                    <a:close/>
                    <a:moveTo>
                      <a:pt x="500" y="672"/>
                    </a:moveTo>
                    <a:lnTo>
                      <a:pt x="500" y="668"/>
                    </a:lnTo>
                    <a:lnTo>
                      <a:pt x="500" y="664"/>
                    </a:lnTo>
                    <a:lnTo>
                      <a:pt x="504" y="664"/>
                    </a:lnTo>
                    <a:lnTo>
                      <a:pt x="504" y="668"/>
                    </a:lnTo>
                    <a:lnTo>
                      <a:pt x="504" y="672"/>
                    </a:lnTo>
                    <a:lnTo>
                      <a:pt x="500" y="672"/>
                    </a:lnTo>
                    <a:lnTo>
                      <a:pt x="500" y="672"/>
                    </a:lnTo>
                    <a:lnTo>
                      <a:pt x="500" y="672"/>
                    </a:lnTo>
                    <a:close/>
                    <a:moveTo>
                      <a:pt x="504" y="496"/>
                    </a:moveTo>
                    <a:lnTo>
                      <a:pt x="500" y="496"/>
                    </a:lnTo>
                    <a:lnTo>
                      <a:pt x="504" y="496"/>
                    </a:lnTo>
                    <a:lnTo>
                      <a:pt x="504" y="496"/>
                    </a:lnTo>
                    <a:lnTo>
                      <a:pt x="504" y="496"/>
                    </a:lnTo>
                    <a:close/>
                    <a:moveTo>
                      <a:pt x="484" y="534"/>
                    </a:moveTo>
                    <a:lnTo>
                      <a:pt x="484" y="530"/>
                    </a:lnTo>
                    <a:lnTo>
                      <a:pt x="488" y="530"/>
                    </a:lnTo>
                    <a:lnTo>
                      <a:pt x="484" y="530"/>
                    </a:lnTo>
                    <a:lnTo>
                      <a:pt x="488" y="530"/>
                    </a:lnTo>
                    <a:lnTo>
                      <a:pt x="488" y="526"/>
                    </a:lnTo>
                    <a:lnTo>
                      <a:pt x="488" y="530"/>
                    </a:lnTo>
                    <a:lnTo>
                      <a:pt x="488" y="534"/>
                    </a:lnTo>
                    <a:lnTo>
                      <a:pt x="484" y="534"/>
                    </a:lnTo>
                    <a:lnTo>
                      <a:pt x="484" y="534"/>
                    </a:lnTo>
                    <a:lnTo>
                      <a:pt x="484" y="534"/>
                    </a:lnTo>
                    <a:close/>
                    <a:moveTo>
                      <a:pt x="500" y="556"/>
                    </a:moveTo>
                    <a:lnTo>
                      <a:pt x="496" y="556"/>
                    </a:lnTo>
                    <a:lnTo>
                      <a:pt x="496" y="552"/>
                    </a:lnTo>
                    <a:lnTo>
                      <a:pt x="500" y="552"/>
                    </a:lnTo>
                    <a:lnTo>
                      <a:pt x="500" y="556"/>
                    </a:lnTo>
                    <a:lnTo>
                      <a:pt x="500" y="556"/>
                    </a:lnTo>
                    <a:lnTo>
                      <a:pt x="500" y="556"/>
                    </a:lnTo>
                    <a:close/>
                    <a:moveTo>
                      <a:pt x="496" y="582"/>
                    </a:moveTo>
                    <a:lnTo>
                      <a:pt x="492" y="582"/>
                    </a:lnTo>
                    <a:lnTo>
                      <a:pt x="492" y="578"/>
                    </a:lnTo>
                    <a:lnTo>
                      <a:pt x="496" y="582"/>
                    </a:lnTo>
                    <a:lnTo>
                      <a:pt x="496" y="582"/>
                    </a:lnTo>
                    <a:lnTo>
                      <a:pt x="496" y="582"/>
                    </a:lnTo>
                    <a:close/>
                    <a:moveTo>
                      <a:pt x="484" y="586"/>
                    </a:moveTo>
                    <a:lnTo>
                      <a:pt x="488" y="586"/>
                    </a:lnTo>
                    <a:lnTo>
                      <a:pt x="484" y="586"/>
                    </a:lnTo>
                    <a:lnTo>
                      <a:pt x="484" y="586"/>
                    </a:lnTo>
                    <a:lnTo>
                      <a:pt x="484" y="586"/>
                    </a:lnTo>
                    <a:close/>
                    <a:moveTo>
                      <a:pt x="476" y="596"/>
                    </a:moveTo>
                    <a:lnTo>
                      <a:pt x="476" y="594"/>
                    </a:lnTo>
                    <a:lnTo>
                      <a:pt x="480" y="594"/>
                    </a:lnTo>
                    <a:lnTo>
                      <a:pt x="480" y="596"/>
                    </a:lnTo>
                    <a:lnTo>
                      <a:pt x="476" y="596"/>
                    </a:lnTo>
                    <a:lnTo>
                      <a:pt x="476" y="596"/>
                    </a:lnTo>
                    <a:lnTo>
                      <a:pt x="476" y="596"/>
                    </a:lnTo>
                    <a:close/>
                    <a:moveTo>
                      <a:pt x="500" y="642"/>
                    </a:moveTo>
                    <a:lnTo>
                      <a:pt x="496" y="642"/>
                    </a:lnTo>
                    <a:lnTo>
                      <a:pt x="496" y="638"/>
                    </a:lnTo>
                    <a:lnTo>
                      <a:pt x="500" y="638"/>
                    </a:lnTo>
                    <a:lnTo>
                      <a:pt x="500" y="642"/>
                    </a:lnTo>
                    <a:lnTo>
                      <a:pt x="500" y="642"/>
                    </a:lnTo>
                    <a:lnTo>
                      <a:pt x="500" y="642"/>
                    </a:lnTo>
                    <a:close/>
                    <a:moveTo>
                      <a:pt x="488" y="660"/>
                    </a:moveTo>
                    <a:lnTo>
                      <a:pt x="488" y="656"/>
                    </a:lnTo>
                    <a:lnTo>
                      <a:pt x="492" y="656"/>
                    </a:lnTo>
                    <a:lnTo>
                      <a:pt x="488" y="660"/>
                    </a:lnTo>
                    <a:lnTo>
                      <a:pt x="488" y="660"/>
                    </a:lnTo>
                    <a:lnTo>
                      <a:pt x="488" y="660"/>
                    </a:lnTo>
                    <a:close/>
                    <a:moveTo>
                      <a:pt x="506" y="682"/>
                    </a:moveTo>
                    <a:lnTo>
                      <a:pt x="506" y="686"/>
                    </a:lnTo>
                    <a:lnTo>
                      <a:pt x="506" y="690"/>
                    </a:lnTo>
                    <a:lnTo>
                      <a:pt x="506" y="686"/>
                    </a:lnTo>
                    <a:lnTo>
                      <a:pt x="504" y="686"/>
                    </a:lnTo>
                    <a:lnTo>
                      <a:pt x="506" y="686"/>
                    </a:lnTo>
                    <a:lnTo>
                      <a:pt x="506" y="682"/>
                    </a:lnTo>
                    <a:lnTo>
                      <a:pt x="506" y="682"/>
                    </a:lnTo>
                    <a:lnTo>
                      <a:pt x="506" y="682"/>
                    </a:lnTo>
                    <a:close/>
                    <a:moveTo>
                      <a:pt x="552" y="706"/>
                    </a:moveTo>
                    <a:lnTo>
                      <a:pt x="552" y="702"/>
                    </a:lnTo>
                    <a:lnTo>
                      <a:pt x="548" y="702"/>
                    </a:lnTo>
                    <a:lnTo>
                      <a:pt x="552" y="702"/>
                    </a:lnTo>
                    <a:lnTo>
                      <a:pt x="556" y="702"/>
                    </a:lnTo>
                    <a:lnTo>
                      <a:pt x="552" y="702"/>
                    </a:lnTo>
                    <a:lnTo>
                      <a:pt x="552" y="706"/>
                    </a:lnTo>
                    <a:lnTo>
                      <a:pt x="552" y="706"/>
                    </a:lnTo>
                    <a:lnTo>
                      <a:pt x="552" y="706"/>
                    </a:lnTo>
                    <a:close/>
                    <a:moveTo>
                      <a:pt x="0" y="176"/>
                    </a:moveTo>
                    <a:lnTo>
                      <a:pt x="0" y="172"/>
                    </a:lnTo>
                    <a:lnTo>
                      <a:pt x="2" y="172"/>
                    </a:lnTo>
                    <a:lnTo>
                      <a:pt x="0" y="172"/>
                    </a:lnTo>
                    <a:lnTo>
                      <a:pt x="0" y="176"/>
                    </a:lnTo>
                    <a:lnTo>
                      <a:pt x="0" y="176"/>
                    </a:lnTo>
                    <a:lnTo>
                      <a:pt x="0" y="176"/>
                    </a:lnTo>
                    <a:close/>
                    <a:moveTo>
                      <a:pt x="506" y="470"/>
                    </a:moveTo>
                    <a:lnTo>
                      <a:pt x="506" y="474"/>
                    </a:lnTo>
                    <a:lnTo>
                      <a:pt x="504" y="474"/>
                    </a:lnTo>
                    <a:lnTo>
                      <a:pt x="504" y="478"/>
                    </a:lnTo>
                    <a:lnTo>
                      <a:pt x="500" y="478"/>
                    </a:lnTo>
                    <a:lnTo>
                      <a:pt x="496" y="478"/>
                    </a:lnTo>
                    <a:lnTo>
                      <a:pt x="496" y="474"/>
                    </a:lnTo>
                    <a:lnTo>
                      <a:pt x="496" y="470"/>
                    </a:lnTo>
                    <a:lnTo>
                      <a:pt x="500" y="470"/>
                    </a:lnTo>
                    <a:lnTo>
                      <a:pt x="500" y="464"/>
                    </a:lnTo>
                    <a:lnTo>
                      <a:pt x="496" y="464"/>
                    </a:lnTo>
                    <a:lnTo>
                      <a:pt x="496" y="460"/>
                    </a:lnTo>
                    <a:lnTo>
                      <a:pt x="500" y="456"/>
                    </a:lnTo>
                    <a:lnTo>
                      <a:pt x="500" y="452"/>
                    </a:lnTo>
                    <a:lnTo>
                      <a:pt x="500" y="448"/>
                    </a:lnTo>
                    <a:lnTo>
                      <a:pt x="504" y="448"/>
                    </a:lnTo>
                    <a:lnTo>
                      <a:pt x="500" y="448"/>
                    </a:lnTo>
                    <a:lnTo>
                      <a:pt x="504" y="448"/>
                    </a:lnTo>
                    <a:lnTo>
                      <a:pt x="506" y="448"/>
                    </a:lnTo>
                    <a:lnTo>
                      <a:pt x="506" y="452"/>
                    </a:lnTo>
                    <a:lnTo>
                      <a:pt x="506" y="456"/>
                    </a:lnTo>
                    <a:lnTo>
                      <a:pt x="510" y="456"/>
                    </a:lnTo>
                    <a:lnTo>
                      <a:pt x="506" y="460"/>
                    </a:lnTo>
                    <a:lnTo>
                      <a:pt x="504" y="460"/>
                    </a:lnTo>
                    <a:lnTo>
                      <a:pt x="504" y="464"/>
                    </a:lnTo>
                    <a:lnTo>
                      <a:pt x="506" y="464"/>
                    </a:lnTo>
                    <a:lnTo>
                      <a:pt x="504" y="464"/>
                    </a:lnTo>
                    <a:lnTo>
                      <a:pt x="504" y="460"/>
                    </a:lnTo>
                    <a:lnTo>
                      <a:pt x="504" y="464"/>
                    </a:lnTo>
                    <a:lnTo>
                      <a:pt x="506" y="466"/>
                    </a:lnTo>
                    <a:lnTo>
                      <a:pt x="506" y="470"/>
                    </a:lnTo>
                    <a:lnTo>
                      <a:pt x="506" y="470"/>
                    </a:lnTo>
                    <a:lnTo>
                      <a:pt x="506" y="470"/>
                    </a:lnTo>
                    <a:close/>
                    <a:moveTo>
                      <a:pt x="506" y="464"/>
                    </a:moveTo>
                    <a:lnTo>
                      <a:pt x="506" y="460"/>
                    </a:lnTo>
                    <a:lnTo>
                      <a:pt x="504" y="460"/>
                    </a:lnTo>
                    <a:lnTo>
                      <a:pt x="506" y="460"/>
                    </a:lnTo>
                    <a:lnTo>
                      <a:pt x="506" y="464"/>
                    </a:lnTo>
                    <a:lnTo>
                      <a:pt x="506" y="464"/>
                    </a:lnTo>
                    <a:lnTo>
                      <a:pt x="506" y="464"/>
                    </a:lnTo>
                    <a:close/>
                    <a:moveTo>
                      <a:pt x="488" y="486"/>
                    </a:moveTo>
                    <a:lnTo>
                      <a:pt x="488" y="482"/>
                    </a:lnTo>
                    <a:lnTo>
                      <a:pt x="492" y="482"/>
                    </a:lnTo>
                    <a:lnTo>
                      <a:pt x="492" y="486"/>
                    </a:lnTo>
                    <a:lnTo>
                      <a:pt x="488" y="486"/>
                    </a:lnTo>
                    <a:lnTo>
                      <a:pt x="488" y="486"/>
                    </a:lnTo>
                    <a:lnTo>
                      <a:pt x="488" y="486"/>
                    </a:lnTo>
                    <a:close/>
                    <a:moveTo>
                      <a:pt x="500" y="490"/>
                    </a:moveTo>
                    <a:lnTo>
                      <a:pt x="504" y="490"/>
                    </a:lnTo>
                    <a:lnTo>
                      <a:pt x="504" y="486"/>
                    </a:lnTo>
                    <a:lnTo>
                      <a:pt x="504" y="490"/>
                    </a:lnTo>
                    <a:lnTo>
                      <a:pt x="500" y="490"/>
                    </a:lnTo>
                    <a:lnTo>
                      <a:pt x="500" y="490"/>
                    </a:lnTo>
                    <a:lnTo>
                      <a:pt x="500" y="490"/>
                    </a:lnTo>
                    <a:close/>
                    <a:moveTo>
                      <a:pt x="510" y="494"/>
                    </a:moveTo>
                    <a:lnTo>
                      <a:pt x="510" y="490"/>
                    </a:lnTo>
                    <a:lnTo>
                      <a:pt x="510" y="494"/>
                    </a:lnTo>
                    <a:lnTo>
                      <a:pt x="510" y="494"/>
                    </a:lnTo>
                    <a:lnTo>
                      <a:pt x="510" y="494"/>
                    </a:lnTo>
                    <a:close/>
                    <a:moveTo>
                      <a:pt x="504" y="494"/>
                    </a:moveTo>
                    <a:lnTo>
                      <a:pt x="504" y="490"/>
                    </a:lnTo>
                    <a:lnTo>
                      <a:pt x="506" y="494"/>
                    </a:lnTo>
                    <a:lnTo>
                      <a:pt x="504" y="494"/>
                    </a:lnTo>
                    <a:lnTo>
                      <a:pt x="504" y="494"/>
                    </a:lnTo>
                    <a:lnTo>
                      <a:pt x="504" y="494"/>
                    </a:lnTo>
                    <a:close/>
                    <a:moveTo>
                      <a:pt x="504" y="496"/>
                    </a:moveTo>
                    <a:lnTo>
                      <a:pt x="500" y="496"/>
                    </a:lnTo>
                    <a:lnTo>
                      <a:pt x="500" y="494"/>
                    </a:lnTo>
                    <a:lnTo>
                      <a:pt x="504" y="494"/>
                    </a:lnTo>
                    <a:lnTo>
                      <a:pt x="504" y="496"/>
                    </a:lnTo>
                    <a:lnTo>
                      <a:pt x="504" y="496"/>
                    </a:lnTo>
                    <a:lnTo>
                      <a:pt x="504" y="496"/>
                    </a:lnTo>
                    <a:close/>
                    <a:moveTo>
                      <a:pt x="500" y="496"/>
                    </a:moveTo>
                    <a:lnTo>
                      <a:pt x="500" y="494"/>
                    </a:lnTo>
                    <a:lnTo>
                      <a:pt x="500" y="496"/>
                    </a:lnTo>
                    <a:lnTo>
                      <a:pt x="500" y="496"/>
                    </a:lnTo>
                    <a:lnTo>
                      <a:pt x="500" y="496"/>
                    </a:lnTo>
                    <a:close/>
                    <a:moveTo>
                      <a:pt x="500" y="500"/>
                    </a:moveTo>
                    <a:lnTo>
                      <a:pt x="500" y="496"/>
                    </a:lnTo>
                    <a:lnTo>
                      <a:pt x="500" y="500"/>
                    </a:lnTo>
                    <a:lnTo>
                      <a:pt x="500" y="500"/>
                    </a:lnTo>
                    <a:lnTo>
                      <a:pt x="500" y="500"/>
                    </a:lnTo>
                    <a:close/>
                    <a:moveTo>
                      <a:pt x="514" y="508"/>
                    </a:moveTo>
                    <a:lnTo>
                      <a:pt x="510" y="508"/>
                    </a:lnTo>
                    <a:lnTo>
                      <a:pt x="510" y="512"/>
                    </a:lnTo>
                    <a:lnTo>
                      <a:pt x="506" y="508"/>
                    </a:lnTo>
                    <a:lnTo>
                      <a:pt x="510" y="508"/>
                    </a:lnTo>
                    <a:lnTo>
                      <a:pt x="506" y="508"/>
                    </a:lnTo>
                    <a:lnTo>
                      <a:pt x="506" y="504"/>
                    </a:lnTo>
                    <a:lnTo>
                      <a:pt x="510" y="504"/>
                    </a:lnTo>
                    <a:lnTo>
                      <a:pt x="510" y="500"/>
                    </a:lnTo>
                    <a:lnTo>
                      <a:pt x="514" y="500"/>
                    </a:lnTo>
                    <a:lnTo>
                      <a:pt x="518" y="500"/>
                    </a:lnTo>
                    <a:lnTo>
                      <a:pt x="518" y="504"/>
                    </a:lnTo>
                    <a:lnTo>
                      <a:pt x="514" y="504"/>
                    </a:lnTo>
                    <a:lnTo>
                      <a:pt x="518" y="504"/>
                    </a:lnTo>
                    <a:lnTo>
                      <a:pt x="514" y="508"/>
                    </a:lnTo>
                    <a:lnTo>
                      <a:pt x="514" y="508"/>
                    </a:lnTo>
                    <a:lnTo>
                      <a:pt x="514" y="508"/>
                    </a:lnTo>
                    <a:close/>
                    <a:moveTo>
                      <a:pt x="496" y="504"/>
                    </a:moveTo>
                    <a:lnTo>
                      <a:pt x="492" y="500"/>
                    </a:lnTo>
                    <a:lnTo>
                      <a:pt x="496" y="500"/>
                    </a:lnTo>
                    <a:lnTo>
                      <a:pt x="496" y="504"/>
                    </a:lnTo>
                    <a:lnTo>
                      <a:pt x="496" y="504"/>
                    </a:lnTo>
                    <a:lnTo>
                      <a:pt x="496" y="504"/>
                    </a:lnTo>
                    <a:close/>
                    <a:moveTo>
                      <a:pt x="500" y="504"/>
                    </a:moveTo>
                    <a:lnTo>
                      <a:pt x="500" y="500"/>
                    </a:lnTo>
                    <a:lnTo>
                      <a:pt x="500" y="504"/>
                    </a:lnTo>
                    <a:lnTo>
                      <a:pt x="500" y="504"/>
                    </a:lnTo>
                    <a:lnTo>
                      <a:pt x="500" y="504"/>
                    </a:lnTo>
                    <a:close/>
                    <a:moveTo>
                      <a:pt x="496" y="504"/>
                    </a:moveTo>
                    <a:lnTo>
                      <a:pt x="496" y="500"/>
                    </a:lnTo>
                    <a:lnTo>
                      <a:pt x="500" y="504"/>
                    </a:lnTo>
                    <a:lnTo>
                      <a:pt x="496" y="504"/>
                    </a:lnTo>
                    <a:lnTo>
                      <a:pt x="496" y="504"/>
                    </a:lnTo>
                    <a:lnTo>
                      <a:pt x="496" y="504"/>
                    </a:lnTo>
                    <a:close/>
                    <a:moveTo>
                      <a:pt x="504" y="508"/>
                    </a:moveTo>
                    <a:lnTo>
                      <a:pt x="504" y="504"/>
                    </a:lnTo>
                    <a:lnTo>
                      <a:pt x="504" y="500"/>
                    </a:lnTo>
                    <a:lnTo>
                      <a:pt x="504" y="504"/>
                    </a:lnTo>
                    <a:lnTo>
                      <a:pt x="506" y="504"/>
                    </a:lnTo>
                    <a:lnTo>
                      <a:pt x="504" y="508"/>
                    </a:lnTo>
                    <a:lnTo>
                      <a:pt x="504" y="508"/>
                    </a:lnTo>
                    <a:lnTo>
                      <a:pt x="504" y="508"/>
                    </a:lnTo>
                    <a:close/>
                    <a:moveTo>
                      <a:pt x="496" y="508"/>
                    </a:moveTo>
                    <a:lnTo>
                      <a:pt x="496" y="504"/>
                    </a:lnTo>
                    <a:lnTo>
                      <a:pt x="500" y="504"/>
                    </a:lnTo>
                    <a:lnTo>
                      <a:pt x="504" y="504"/>
                    </a:lnTo>
                    <a:lnTo>
                      <a:pt x="500" y="504"/>
                    </a:lnTo>
                    <a:lnTo>
                      <a:pt x="496" y="508"/>
                    </a:lnTo>
                    <a:lnTo>
                      <a:pt x="496" y="508"/>
                    </a:lnTo>
                    <a:lnTo>
                      <a:pt x="496" y="508"/>
                    </a:lnTo>
                    <a:close/>
                    <a:moveTo>
                      <a:pt x="496" y="508"/>
                    </a:moveTo>
                    <a:lnTo>
                      <a:pt x="492" y="508"/>
                    </a:lnTo>
                    <a:lnTo>
                      <a:pt x="492" y="504"/>
                    </a:lnTo>
                    <a:lnTo>
                      <a:pt x="496" y="504"/>
                    </a:lnTo>
                    <a:lnTo>
                      <a:pt x="496" y="508"/>
                    </a:lnTo>
                    <a:lnTo>
                      <a:pt x="496" y="508"/>
                    </a:lnTo>
                    <a:lnTo>
                      <a:pt x="496" y="508"/>
                    </a:lnTo>
                    <a:close/>
                    <a:moveTo>
                      <a:pt x="504" y="508"/>
                    </a:moveTo>
                    <a:lnTo>
                      <a:pt x="506" y="508"/>
                    </a:lnTo>
                    <a:lnTo>
                      <a:pt x="504" y="508"/>
                    </a:lnTo>
                    <a:lnTo>
                      <a:pt x="504" y="508"/>
                    </a:lnTo>
                    <a:lnTo>
                      <a:pt x="504" y="508"/>
                    </a:lnTo>
                    <a:close/>
                    <a:moveTo>
                      <a:pt x="500" y="508"/>
                    </a:moveTo>
                    <a:lnTo>
                      <a:pt x="496" y="508"/>
                    </a:lnTo>
                    <a:lnTo>
                      <a:pt x="500" y="508"/>
                    </a:lnTo>
                    <a:lnTo>
                      <a:pt x="500" y="508"/>
                    </a:lnTo>
                    <a:lnTo>
                      <a:pt x="500" y="508"/>
                    </a:lnTo>
                    <a:close/>
                    <a:moveTo>
                      <a:pt x="484" y="512"/>
                    </a:moveTo>
                    <a:lnTo>
                      <a:pt x="484" y="508"/>
                    </a:lnTo>
                    <a:lnTo>
                      <a:pt x="484" y="512"/>
                    </a:lnTo>
                    <a:lnTo>
                      <a:pt x="484" y="512"/>
                    </a:lnTo>
                    <a:lnTo>
                      <a:pt x="484" y="512"/>
                    </a:lnTo>
                    <a:close/>
                    <a:moveTo>
                      <a:pt x="496" y="512"/>
                    </a:moveTo>
                    <a:lnTo>
                      <a:pt x="496" y="508"/>
                    </a:lnTo>
                    <a:lnTo>
                      <a:pt x="500" y="508"/>
                    </a:lnTo>
                    <a:lnTo>
                      <a:pt x="500" y="512"/>
                    </a:lnTo>
                    <a:lnTo>
                      <a:pt x="504" y="512"/>
                    </a:lnTo>
                    <a:lnTo>
                      <a:pt x="500" y="512"/>
                    </a:lnTo>
                    <a:lnTo>
                      <a:pt x="496" y="512"/>
                    </a:lnTo>
                    <a:lnTo>
                      <a:pt x="496" y="512"/>
                    </a:lnTo>
                    <a:lnTo>
                      <a:pt x="496" y="512"/>
                    </a:lnTo>
                    <a:close/>
                    <a:moveTo>
                      <a:pt x="504" y="516"/>
                    </a:moveTo>
                    <a:lnTo>
                      <a:pt x="500" y="516"/>
                    </a:lnTo>
                    <a:lnTo>
                      <a:pt x="496" y="516"/>
                    </a:lnTo>
                    <a:lnTo>
                      <a:pt x="496" y="512"/>
                    </a:lnTo>
                    <a:lnTo>
                      <a:pt x="500" y="512"/>
                    </a:lnTo>
                    <a:lnTo>
                      <a:pt x="504" y="512"/>
                    </a:lnTo>
                    <a:lnTo>
                      <a:pt x="504" y="516"/>
                    </a:lnTo>
                    <a:lnTo>
                      <a:pt x="504" y="516"/>
                    </a:lnTo>
                    <a:lnTo>
                      <a:pt x="504" y="516"/>
                    </a:lnTo>
                    <a:close/>
                    <a:moveTo>
                      <a:pt x="496" y="520"/>
                    </a:moveTo>
                    <a:lnTo>
                      <a:pt x="496" y="516"/>
                    </a:lnTo>
                    <a:lnTo>
                      <a:pt x="496" y="520"/>
                    </a:lnTo>
                    <a:lnTo>
                      <a:pt x="496" y="520"/>
                    </a:lnTo>
                    <a:lnTo>
                      <a:pt x="496" y="520"/>
                    </a:lnTo>
                    <a:close/>
                    <a:moveTo>
                      <a:pt x="500" y="520"/>
                    </a:moveTo>
                    <a:lnTo>
                      <a:pt x="500" y="516"/>
                    </a:lnTo>
                    <a:lnTo>
                      <a:pt x="504" y="516"/>
                    </a:lnTo>
                    <a:lnTo>
                      <a:pt x="504" y="520"/>
                    </a:lnTo>
                    <a:lnTo>
                      <a:pt x="500" y="520"/>
                    </a:lnTo>
                    <a:lnTo>
                      <a:pt x="500" y="520"/>
                    </a:lnTo>
                    <a:lnTo>
                      <a:pt x="500" y="520"/>
                    </a:lnTo>
                    <a:close/>
                    <a:moveTo>
                      <a:pt x="496" y="520"/>
                    </a:moveTo>
                    <a:lnTo>
                      <a:pt x="492" y="520"/>
                    </a:lnTo>
                    <a:lnTo>
                      <a:pt x="492" y="516"/>
                    </a:lnTo>
                    <a:lnTo>
                      <a:pt x="496" y="516"/>
                    </a:lnTo>
                    <a:lnTo>
                      <a:pt x="496" y="520"/>
                    </a:lnTo>
                    <a:lnTo>
                      <a:pt x="496" y="520"/>
                    </a:lnTo>
                    <a:lnTo>
                      <a:pt x="496" y="520"/>
                    </a:lnTo>
                    <a:close/>
                    <a:moveTo>
                      <a:pt x="500" y="520"/>
                    </a:moveTo>
                    <a:lnTo>
                      <a:pt x="504" y="520"/>
                    </a:lnTo>
                    <a:lnTo>
                      <a:pt x="500" y="520"/>
                    </a:lnTo>
                    <a:lnTo>
                      <a:pt x="500" y="520"/>
                    </a:lnTo>
                    <a:lnTo>
                      <a:pt x="500" y="520"/>
                    </a:lnTo>
                    <a:close/>
                    <a:moveTo>
                      <a:pt x="500" y="524"/>
                    </a:moveTo>
                    <a:lnTo>
                      <a:pt x="500" y="520"/>
                    </a:lnTo>
                    <a:lnTo>
                      <a:pt x="504" y="520"/>
                    </a:lnTo>
                    <a:lnTo>
                      <a:pt x="504" y="524"/>
                    </a:lnTo>
                    <a:lnTo>
                      <a:pt x="500" y="524"/>
                    </a:lnTo>
                    <a:lnTo>
                      <a:pt x="500" y="524"/>
                    </a:lnTo>
                    <a:lnTo>
                      <a:pt x="500" y="524"/>
                    </a:lnTo>
                    <a:close/>
                    <a:moveTo>
                      <a:pt x="506" y="526"/>
                    </a:moveTo>
                    <a:lnTo>
                      <a:pt x="504" y="526"/>
                    </a:lnTo>
                    <a:lnTo>
                      <a:pt x="504" y="524"/>
                    </a:lnTo>
                    <a:lnTo>
                      <a:pt x="504" y="520"/>
                    </a:lnTo>
                    <a:lnTo>
                      <a:pt x="506" y="520"/>
                    </a:lnTo>
                    <a:lnTo>
                      <a:pt x="506" y="524"/>
                    </a:lnTo>
                    <a:lnTo>
                      <a:pt x="506" y="526"/>
                    </a:lnTo>
                    <a:lnTo>
                      <a:pt x="506" y="526"/>
                    </a:lnTo>
                    <a:lnTo>
                      <a:pt x="506" y="526"/>
                    </a:lnTo>
                    <a:close/>
                    <a:moveTo>
                      <a:pt x="492" y="526"/>
                    </a:moveTo>
                    <a:lnTo>
                      <a:pt x="492" y="524"/>
                    </a:lnTo>
                    <a:lnTo>
                      <a:pt x="496" y="520"/>
                    </a:lnTo>
                    <a:lnTo>
                      <a:pt x="496" y="524"/>
                    </a:lnTo>
                    <a:lnTo>
                      <a:pt x="496" y="526"/>
                    </a:lnTo>
                    <a:lnTo>
                      <a:pt x="492" y="526"/>
                    </a:lnTo>
                    <a:lnTo>
                      <a:pt x="492" y="526"/>
                    </a:lnTo>
                    <a:lnTo>
                      <a:pt x="492" y="526"/>
                    </a:lnTo>
                    <a:close/>
                    <a:moveTo>
                      <a:pt x="500" y="526"/>
                    </a:moveTo>
                    <a:lnTo>
                      <a:pt x="500" y="524"/>
                    </a:lnTo>
                    <a:lnTo>
                      <a:pt x="504" y="524"/>
                    </a:lnTo>
                    <a:lnTo>
                      <a:pt x="504" y="526"/>
                    </a:lnTo>
                    <a:lnTo>
                      <a:pt x="500" y="526"/>
                    </a:lnTo>
                    <a:lnTo>
                      <a:pt x="500" y="526"/>
                    </a:lnTo>
                    <a:lnTo>
                      <a:pt x="500" y="526"/>
                    </a:lnTo>
                    <a:close/>
                    <a:moveTo>
                      <a:pt x="492" y="526"/>
                    </a:moveTo>
                    <a:lnTo>
                      <a:pt x="492" y="524"/>
                    </a:lnTo>
                    <a:lnTo>
                      <a:pt x="492" y="526"/>
                    </a:lnTo>
                    <a:lnTo>
                      <a:pt x="492" y="526"/>
                    </a:lnTo>
                    <a:lnTo>
                      <a:pt x="492" y="526"/>
                    </a:lnTo>
                    <a:close/>
                    <a:moveTo>
                      <a:pt x="500" y="530"/>
                    </a:moveTo>
                    <a:lnTo>
                      <a:pt x="500" y="526"/>
                    </a:lnTo>
                    <a:lnTo>
                      <a:pt x="500" y="530"/>
                    </a:lnTo>
                    <a:lnTo>
                      <a:pt x="500" y="530"/>
                    </a:lnTo>
                    <a:lnTo>
                      <a:pt x="500" y="530"/>
                    </a:lnTo>
                    <a:close/>
                    <a:moveTo>
                      <a:pt x="504" y="530"/>
                    </a:moveTo>
                    <a:lnTo>
                      <a:pt x="500" y="530"/>
                    </a:lnTo>
                    <a:lnTo>
                      <a:pt x="504" y="530"/>
                    </a:lnTo>
                    <a:lnTo>
                      <a:pt x="504" y="526"/>
                    </a:lnTo>
                    <a:lnTo>
                      <a:pt x="504" y="530"/>
                    </a:lnTo>
                    <a:lnTo>
                      <a:pt x="504" y="530"/>
                    </a:lnTo>
                    <a:lnTo>
                      <a:pt x="504" y="530"/>
                    </a:lnTo>
                    <a:close/>
                    <a:moveTo>
                      <a:pt x="504" y="534"/>
                    </a:moveTo>
                    <a:lnTo>
                      <a:pt x="500" y="534"/>
                    </a:lnTo>
                    <a:lnTo>
                      <a:pt x="500" y="530"/>
                    </a:lnTo>
                    <a:lnTo>
                      <a:pt x="504" y="530"/>
                    </a:lnTo>
                    <a:lnTo>
                      <a:pt x="504" y="534"/>
                    </a:lnTo>
                    <a:lnTo>
                      <a:pt x="504" y="534"/>
                    </a:lnTo>
                    <a:lnTo>
                      <a:pt x="504" y="534"/>
                    </a:lnTo>
                    <a:close/>
                    <a:moveTo>
                      <a:pt x="492" y="556"/>
                    </a:moveTo>
                    <a:lnTo>
                      <a:pt x="492" y="552"/>
                    </a:lnTo>
                    <a:lnTo>
                      <a:pt x="496" y="552"/>
                    </a:lnTo>
                    <a:lnTo>
                      <a:pt x="496" y="556"/>
                    </a:lnTo>
                    <a:lnTo>
                      <a:pt x="492" y="556"/>
                    </a:lnTo>
                    <a:lnTo>
                      <a:pt x="492" y="556"/>
                    </a:lnTo>
                    <a:lnTo>
                      <a:pt x="492" y="556"/>
                    </a:lnTo>
                    <a:close/>
                    <a:moveTo>
                      <a:pt x="484" y="566"/>
                    </a:moveTo>
                    <a:lnTo>
                      <a:pt x="488" y="566"/>
                    </a:lnTo>
                    <a:lnTo>
                      <a:pt x="484" y="566"/>
                    </a:lnTo>
                    <a:lnTo>
                      <a:pt x="484" y="566"/>
                    </a:lnTo>
                    <a:lnTo>
                      <a:pt x="484" y="566"/>
                    </a:lnTo>
                    <a:close/>
                    <a:moveTo>
                      <a:pt x="484" y="566"/>
                    </a:moveTo>
                    <a:lnTo>
                      <a:pt x="480" y="566"/>
                    </a:lnTo>
                    <a:lnTo>
                      <a:pt x="484" y="566"/>
                    </a:lnTo>
                    <a:lnTo>
                      <a:pt x="484" y="566"/>
                    </a:lnTo>
                    <a:lnTo>
                      <a:pt x="484" y="566"/>
                    </a:lnTo>
                    <a:close/>
                    <a:moveTo>
                      <a:pt x="496" y="570"/>
                    </a:moveTo>
                    <a:lnTo>
                      <a:pt x="492" y="570"/>
                    </a:lnTo>
                    <a:lnTo>
                      <a:pt x="496" y="566"/>
                    </a:lnTo>
                    <a:lnTo>
                      <a:pt x="500" y="566"/>
                    </a:lnTo>
                    <a:lnTo>
                      <a:pt x="500" y="570"/>
                    </a:lnTo>
                    <a:lnTo>
                      <a:pt x="504" y="570"/>
                    </a:lnTo>
                    <a:lnTo>
                      <a:pt x="504" y="566"/>
                    </a:lnTo>
                    <a:lnTo>
                      <a:pt x="504" y="570"/>
                    </a:lnTo>
                    <a:lnTo>
                      <a:pt x="500" y="570"/>
                    </a:lnTo>
                    <a:lnTo>
                      <a:pt x="496" y="570"/>
                    </a:lnTo>
                    <a:lnTo>
                      <a:pt x="496" y="570"/>
                    </a:lnTo>
                    <a:lnTo>
                      <a:pt x="496" y="570"/>
                    </a:lnTo>
                    <a:close/>
                    <a:moveTo>
                      <a:pt x="488" y="574"/>
                    </a:moveTo>
                    <a:lnTo>
                      <a:pt x="484" y="570"/>
                    </a:lnTo>
                    <a:lnTo>
                      <a:pt x="480" y="570"/>
                    </a:lnTo>
                    <a:lnTo>
                      <a:pt x="484" y="570"/>
                    </a:lnTo>
                    <a:lnTo>
                      <a:pt x="488" y="570"/>
                    </a:lnTo>
                    <a:lnTo>
                      <a:pt x="488" y="566"/>
                    </a:lnTo>
                    <a:lnTo>
                      <a:pt x="488" y="570"/>
                    </a:lnTo>
                    <a:lnTo>
                      <a:pt x="488" y="574"/>
                    </a:lnTo>
                    <a:lnTo>
                      <a:pt x="488" y="574"/>
                    </a:lnTo>
                    <a:lnTo>
                      <a:pt x="488" y="574"/>
                    </a:lnTo>
                    <a:close/>
                    <a:moveTo>
                      <a:pt x="484" y="586"/>
                    </a:moveTo>
                    <a:lnTo>
                      <a:pt x="480" y="586"/>
                    </a:lnTo>
                    <a:lnTo>
                      <a:pt x="480" y="582"/>
                    </a:lnTo>
                    <a:lnTo>
                      <a:pt x="480" y="578"/>
                    </a:lnTo>
                    <a:lnTo>
                      <a:pt x="480" y="582"/>
                    </a:lnTo>
                    <a:lnTo>
                      <a:pt x="476" y="582"/>
                    </a:lnTo>
                    <a:lnTo>
                      <a:pt x="476" y="578"/>
                    </a:lnTo>
                    <a:lnTo>
                      <a:pt x="480" y="578"/>
                    </a:lnTo>
                    <a:lnTo>
                      <a:pt x="476" y="578"/>
                    </a:lnTo>
                    <a:lnTo>
                      <a:pt x="476" y="574"/>
                    </a:lnTo>
                    <a:lnTo>
                      <a:pt x="476" y="570"/>
                    </a:lnTo>
                    <a:lnTo>
                      <a:pt x="480" y="570"/>
                    </a:lnTo>
                    <a:lnTo>
                      <a:pt x="480" y="574"/>
                    </a:lnTo>
                    <a:lnTo>
                      <a:pt x="480" y="578"/>
                    </a:lnTo>
                    <a:lnTo>
                      <a:pt x="484" y="578"/>
                    </a:lnTo>
                    <a:lnTo>
                      <a:pt x="484" y="582"/>
                    </a:lnTo>
                    <a:lnTo>
                      <a:pt x="484" y="586"/>
                    </a:lnTo>
                    <a:lnTo>
                      <a:pt x="484" y="586"/>
                    </a:lnTo>
                    <a:lnTo>
                      <a:pt x="484" y="586"/>
                    </a:lnTo>
                    <a:close/>
                    <a:moveTo>
                      <a:pt x="484" y="582"/>
                    </a:moveTo>
                    <a:lnTo>
                      <a:pt x="484" y="574"/>
                    </a:lnTo>
                    <a:lnTo>
                      <a:pt x="480" y="574"/>
                    </a:lnTo>
                    <a:lnTo>
                      <a:pt x="484" y="574"/>
                    </a:lnTo>
                    <a:lnTo>
                      <a:pt x="488" y="574"/>
                    </a:lnTo>
                    <a:lnTo>
                      <a:pt x="488" y="578"/>
                    </a:lnTo>
                    <a:lnTo>
                      <a:pt x="484" y="582"/>
                    </a:lnTo>
                    <a:lnTo>
                      <a:pt x="484" y="582"/>
                    </a:lnTo>
                    <a:lnTo>
                      <a:pt x="484" y="582"/>
                    </a:lnTo>
                    <a:close/>
                    <a:moveTo>
                      <a:pt x="492" y="578"/>
                    </a:moveTo>
                    <a:lnTo>
                      <a:pt x="492" y="574"/>
                    </a:lnTo>
                    <a:lnTo>
                      <a:pt x="496" y="574"/>
                    </a:lnTo>
                    <a:lnTo>
                      <a:pt x="496" y="578"/>
                    </a:lnTo>
                    <a:lnTo>
                      <a:pt x="492" y="578"/>
                    </a:lnTo>
                    <a:lnTo>
                      <a:pt x="492" y="578"/>
                    </a:lnTo>
                    <a:lnTo>
                      <a:pt x="492" y="578"/>
                    </a:lnTo>
                    <a:close/>
                    <a:moveTo>
                      <a:pt x="492" y="586"/>
                    </a:moveTo>
                    <a:lnTo>
                      <a:pt x="488" y="586"/>
                    </a:lnTo>
                    <a:lnTo>
                      <a:pt x="484" y="586"/>
                    </a:lnTo>
                    <a:lnTo>
                      <a:pt x="484" y="582"/>
                    </a:lnTo>
                    <a:lnTo>
                      <a:pt x="488" y="582"/>
                    </a:lnTo>
                    <a:lnTo>
                      <a:pt x="488" y="578"/>
                    </a:lnTo>
                    <a:lnTo>
                      <a:pt x="488" y="582"/>
                    </a:lnTo>
                    <a:lnTo>
                      <a:pt x="488" y="578"/>
                    </a:lnTo>
                    <a:lnTo>
                      <a:pt x="488" y="574"/>
                    </a:lnTo>
                    <a:lnTo>
                      <a:pt x="492" y="574"/>
                    </a:lnTo>
                    <a:lnTo>
                      <a:pt x="492" y="578"/>
                    </a:lnTo>
                    <a:lnTo>
                      <a:pt x="492" y="582"/>
                    </a:lnTo>
                    <a:lnTo>
                      <a:pt x="492" y="586"/>
                    </a:lnTo>
                    <a:lnTo>
                      <a:pt x="492" y="582"/>
                    </a:lnTo>
                    <a:lnTo>
                      <a:pt x="492" y="586"/>
                    </a:lnTo>
                    <a:lnTo>
                      <a:pt x="492" y="586"/>
                    </a:lnTo>
                    <a:lnTo>
                      <a:pt x="492" y="586"/>
                    </a:lnTo>
                    <a:close/>
                    <a:moveTo>
                      <a:pt x="496" y="582"/>
                    </a:moveTo>
                    <a:lnTo>
                      <a:pt x="496" y="578"/>
                    </a:lnTo>
                    <a:lnTo>
                      <a:pt x="492" y="578"/>
                    </a:lnTo>
                    <a:lnTo>
                      <a:pt x="496" y="578"/>
                    </a:lnTo>
                    <a:lnTo>
                      <a:pt x="496" y="582"/>
                    </a:lnTo>
                    <a:lnTo>
                      <a:pt x="496" y="582"/>
                    </a:lnTo>
                    <a:lnTo>
                      <a:pt x="496" y="582"/>
                    </a:lnTo>
                    <a:close/>
                    <a:moveTo>
                      <a:pt x="500" y="582"/>
                    </a:moveTo>
                    <a:lnTo>
                      <a:pt x="496" y="582"/>
                    </a:lnTo>
                    <a:lnTo>
                      <a:pt x="496" y="578"/>
                    </a:lnTo>
                    <a:lnTo>
                      <a:pt x="500" y="578"/>
                    </a:lnTo>
                    <a:lnTo>
                      <a:pt x="500" y="582"/>
                    </a:lnTo>
                    <a:lnTo>
                      <a:pt x="500" y="582"/>
                    </a:lnTo>
                    <a:lnTo>
                      <a:pt x="500" y="582"/>
                    </a:lnTo>
                    <a:close/>
                    <a:moveTo>
                      <a:pt x="476" y="586"/>
                    </a:moveTo>
                    <a:lnTo>
                      <a:pt x="480" y="586"/>
                    </a:lnTo>
                    <a:lnTo>
                      <a:pt x="476" y="586"/>
                    </a:lnTo>
                    <a:lnTo>
                      <a:pt x="476" y="582"/>
                    </a:lnTo>
                    <a:lnTo>
                      <a:pt x="480" y="582"/>
                    </a:lnTo>
                    <a:lnTo>
                      <a:pt x="480" y="586"/>
                    </a:lnTo>
                    <a:lnTo>
                      <a:pt x="476" y="586"/>
                    </a:lnTo>
                    <a:lnTo>
                      <a:pt x="476" y="586"/>
                    </a:lnTo>
                    <a:lnTo>
                      <a:pt x="476" y="586"/>
                    </a:lnTo>
                    <a:close/>
                    <a:moveTo>
                      <a:pt x="492" y="604"/>
                    </a:moveTo>
                    <a:lnTo>
                      <a:pt x="492" y="608"/>
                    </a:lnTo>
                    <a:lnTo>
                      <a:pt x="492" y="604"/>
                    </a:lnTo>
                    <a:lnTo>
                      <a:pt x="496" y="604"/>
                    </a:lnTo>
                    <a:lnTo>
                      <a:pt x="496" y="608"/>
                    </a:lnTo>
                    <a:lnTo>
                      <a:pt x="492" y="612"/>
                    </a:lnTo>
                    <a:lnTo>
                      <a:pt x="492" y="616"/>
                    </a:lnTo>
                    <a:lnTo>
                      <a:pt x="488" y="616"/>
                    </a:lnTo>
                    <a:lnTo>
                      <a:pt x="488" y="612"/>
                    </a:lnTo>
                    <a:lnTo>
                      <a:pt x="492" y="612"/>
                    </a:lnTo>
                    <a:lnTo>
                      <a:pt x="488" y="612"/>
                    </a:lnTo>
                    <a:lnTo>
                      <a:pt x="488" y="608"/>
                    </a:lnTo>
                    <a:lnTo>
                      <a:pt x="488" y="604"/>
                    </a:lnTo>
                    <a:lnTo>
                      <a:pt x="488" y="600"/>
                    </a:lnTo>
                    <a:lnTo>
                      <a:pt x="492" y="600"/>
                    </a:lnTo>
                    <a:lnTo>
                      <a:pt x="488" y="600"/>
                    </a:lnTo>
                    <a:lnTo>
                      <a:pt x="488" y="604"/>
                    </a:lnTo>
                    <a:lnTo>
                      <a:pt x="488" y="600"/>
                    </a:lnTo>
                    <a:lnTo>
                      <a:pt x="484" y="604"/>
                    </a:lnTo>
                    <a:lnTo>
                      <a:pt x="488" y="604"/>
                    </a:lnTo>
                    <a:lnTo>
                      <a:pt x="484" y="608"/>
                    </a:lnTo>
                    <a:lnTo>
                      <a:pt x="484" y="612"/>
                    </a:lnTo>
                    <a:lnTo>
                      <a:pt x="484" y="608"/>
                    </a:lnTo>
                    <a:lnTo>
                      <a:pt x="480" y="604"/>
                    </a:lnTo>
                    <a:lnTo>
                      <a:pt x="480" y="600"/>
                    </a:lnTo>
                    <a:lnTo>
                      <a:pt x="480" y="596"/>
                    </a:lnTo>
                    <a:lnTo>
                      <a:pt x="480" y="600"/>
                    </a:lnTo>
                    <a:lnTo>
                      <a:pt x="484" y="600"/>
                    </a:lnTo>
                    <a:lnTo>
                      <a:pt x="484" y="604"/>
                    </a:lnTo>
                    <a:lnTo>
                      <a:pt x="484" y="600"/>
                    </a:lnTo>
                    <a:lnTo>
                      <a:pt x="480" y="600"/>
                    </a:lnTo>
                    <a:lnTo>
                      <a:pt x="480" y="596"/>
                    </a:lnTo>
                    <a:lnTo>
                      <a:pt x="484" y="600"/>
                    </a:lnTo>
                    <a:lnTo>
                      <a:pt x="484" y="596"/>
                    </a:lnTo>
                    <a:lnTo>
                      <a:pt x="488" y="600"/>
                    </a:lnTo>
                    <a:lnTo>
                      <a:pt x="488" y="596"/>
                    </a:lnTo>
                    <a:lnTo>
                      <a:pt x="488" y="594"/>
                    </a:lnTo>
                    <a:lnTo>
                      <a:pt x="484" y="590"/>
                    </a:lnTo>
                    <a:lnTo>
                      <a:pt x="484" y="586"/>
                    </a:lnTo>
                    <a:lnTo>
                      <a:pt x="488" y="586"/>
                    </a:lnTo>
                    <a:lnTo>
                      <a:pt x="492" y="586"/>
                    </a:lnTo>
                    <a:lnTo>
                      <a:pt x="492" y="590"/>
                    </a:lnTo>
                    <a:lnTo>
                      <a:pt x="492" y="594"/>
                    </a:lnTo>
                    <a:lnTo>
                      <a:pt x="492" y="596"/>
                    </a:lnTo>
                    <a:lnTo>
                      <a:pt x="496" y="596"/>
                    </a:lnTo>
                    <a:lnTo>
                      <a:pt x="492" y="600"/>
                    </a:lnTo>
                    <a:lnTo>
                      <a:pt x="492" y="604"/>
                    </a:lnTo>
                    <a:lnTo>
                      <a:pt x="492" y="604"/>
                    </a:lnTo>
                    <a:lnTo>
                      <a:pt x="492" y="604"/>
                    </a:lnTo>
                    <a:close/>
                    <a:moveTo>
                      <a:pt x="484" y="594"/>
                    </a:moveTo>
                    <a:lnTo>
                      <a:pt x="480" y="590"/>
                    </a:lnTo>
                    <a:lnTo>
                      <a:pt x="484" y="590"/>
                    </a:lnTo>
                    <a:lnTo>
                      <a:pt x="484" y="594"/>
                    </a:lnTo>
                    <a:lnTo>
                      <a:pt x="484" y="594"/>
                    </a:lnTo>
                    <a:lnTo>
                      <a:pt x="484" y="594"/>
                    </a:lnTo>
                    <a:close/>
                    <a:moveTo>
                      <a:pt x="480" y="594"/>
                    </a:moveTo>
                    <a:lnTo>
                      <a:pt x="480" y="590"/>
                    </a:lnTo>
                    <a:lnTo>
                      <a:pt x="480" y="594"/>
                    </a:lnTo>
                    <a:lnTo>
                      <a:pt x="476" y="594"/>
                    </a:lnTo>
                    <a:lnTo>
                      <a:pt x="476" y="590"/>
                    </a:lnTo>
                    <a:lnTo>
                      <a:pt x="480" y="590"/>
                    </a:lnTo>
                    <a:lnTo>
                      <a:pt x="484" y="594"/>
                    </a:lnTo>
                    <a:lnTo>
                      <a:pt x="480" y="594"/>
                    </a:lnTo>
                    <a:lnTo>
                      <a:pt x="480" y="594"/>
                    </a:lnTo>
                    <a:lnTo>
                      <a:pt x="480" y="594"/>
                    </a:lnTo>
                    <a:close/>
                    <a:moveTo>
                      <a:pt x="488" y="596"/>
                    </a:moveTo>
                    <a:lnTo>
                      <a:pt x="484" y="596"/>
                    </a:lnTo>
                    <a:lnTo>
                      <a:pt x="480" y="596"/>
                    </a:lnTo>
                    <a:lnTo>
                      <a:pt x="480" y="594"/>
                    </a:lnTo>
                    <a:lnTo>
                      <a:pt x="484" y="594"/>
                    </a:lnTo>
                    <a:lnTo>
                      <a:pt x="488" y="594"/>
                    </a:lnTo>
                    <a:lnTo>
                      <a:pt x="488" y="596"/>
                    </a:lnTo>
                    <a:lnTo>
                      <a:pt x="488" y="596"/>
                    </a:lnTo>
                    <a:lnTo>
                      <a:pt x="488" y="596"/>
                    </a:lnTo>
                    <a:close/>
                    <a:moveTo>
                      <a:pt x="496" y="604"/>
                    </a:moveTo>
                    <a:lnTo>
                      <a:pt x="492" y="600"/>
                    </a:lnTo>
                    <a:lnTo>
                      <a:pt x="496" y="600"/>
                    </a:lnTo>
                    <a:lnTo>
                      <a:pt x="496" y="604"/>
                    </a:lnTo>
                    <a:lnTo>
                      <a:pt x="496" y="604"/>
                    </a:lnTo>
                    <a:lnTo>
                      <a:pt x="496" y="604"/>
                    </a:lnTo>
                    <a:close/>
                    <a:moveTo>
                      <a:pt x="484" y="612"/>
                    </a:moveTo>
                    <a:lnTo>
                      <a:pt x="480" y="608"/>
                    </a:lnTo>
                    <a:lnTo>
                      <a:pt x="480" y="612"/>
                    </a:lnTo>
                    <a:lnTo>
                      <a:pt x="480" y="608"/>
                    </a:lnTo>
                    <a:lnTo>
                      <a:pt x="476" y="608"/>
                    </a:lnTo>
                    <a:lnTo>
                      <a:pt x="476" y="604"/>
                    </a:lnTo>
                    <a:lnTo>
                      <a:pt x="480" y="604"/>
                    </a:lnTo>
                    <a:lnTo>
                      <a:pt x="484" y="608"/>
                    </a:lnTo>
                    <a:lnTo>
                      <a:pt x="484" y="612"/>
                    </a:lnTo>
                    <a:lnTo>
                      <a:pt x="484" y="612"/>
                    </a:lnTo>
                    <a:lnTo>
                      <a:pt x="484" y="612"/>
                    </a:lnTo>
                    <a:close/>
                    <a:moveTo>
                      <a:pt x="484" y="620"/>
                    </a:moveTo>
                    <a:lnTo>
                      <a:pt x="484" y="624"/>
                    </a:lnTo>
                    <a:lnTo>
                      <a:pt x="480" y="624"/>
                    </a:lnTo>
                    <a:lnTo>
                      <a:pt x="480" y="620"/>
                    </a:lnTo>
                    <a:lnTo>
                      <a:pt x="484" y="620"/>
                    </a:lnTo>
                    <a:lnTo>
                      <a:pt x="480" y="620"/>
                    </a:lnTo>
                    <a:lnTo>
                      <a:pt x="480" y="616"/>
                    </a:lnTo>
                    <a:lnTo>
                      <a:pt x="480" y="620"/>
                    </a:lnTo>
                    <a:lnTo>
                      <a:pt x="484" y="620"/>
                    </a:lnTo>
                    <a:lnTo>
                      <a:pt x="484" y="616"/>
                    </a:lnTo>
                    <a:lnTo>
                      <a:pt x="480" y="616"/>
                    </a:lnTo>
                    <a:lnTo>
                      <a:pt x="480" y="612"/>
                    </a:lnTo>
                    <a:lnTo>
                      <a:pt x="484" y="612"/>
                    </a:lnTo>
                    <a:lnTo>
                      <a:pt x="484" y="616"/>
                    </a:lnTo>
                    <a:lnTo>
                      <a:pt x="488" y="616"/>
                    </a:lnTo>
                    <a:lnTo>
                      <a:pt x="484" y="620"/>
                    </a:lnTo>
                    <a:lnTo>
                      <a:pt x="484" y="620"/>
                    </a:lnTo>
                    <a:lnTo>
                      <a:pt x="484" y="620"/>
                    </a:lnTo>
                    <a:close/>
                    <a:moveTo>
                      <a:pt x="488" y="624"/>
                    </a:moveTo>
                    <a:lnTo>
                      <a:pt x="488" y="620"/>
                    </a:lnTo>
                    <a:lnTo>
                      <a:pt x="492" y="620"/>
                    </a:lnTo>
                    <a:lnTo>
                      <a:pt x="492" y="624"/>
                    </a:lnTo>
                    <a:lnTo>
                      <a:pt x="488" y="624"/>
                    </a:lnTo>
                    <a:lnTo>
                      <a:pt x="488" y="624"/>
                    </a:lnTo>
                    <a:lnTo>
                      <a:pt x="488" y="624"/>
                    </a:lnTo>
                    <a:close/>
                    <a:moveTo>
                      <a:pt x="496" y="630"/>
                    </a:moveTo>
                    <a:lnTo>
                      <a:pt x="492" y="626"/>
                    </a:lnTo>
                    <a:lnTo>
                      <a:pt x="492" y="624"/>
                    </a:lnTo>
                    <a:lnTo>
                      <a:pt x="496" y="624"/>
                    </a:lnTo>
                    <a:lnTo>
                      <a:pt x="492" y="624"/>
                    </a:lnTo>
                    <a:lnTo>
                      <a:pt x="496" y="624"/>
                    </a:lnTo>
                    <a:lnTo>
                      <a:pt x="496" y="626"/>
                    </a:lnTo>
                    <a:lnTo>
                      <a:pt x="496" y="630"/>
                    </a:lnTo>
                    <a:lnTo>
                      <a:pt x="500" y="630"/>
                    </a:lnTo>
                    <a:lnTo>
                      <a:pt x="496" y="630"/>
                    </a:lnTo>
                    <a:lnTo>
                      <a:pt x="496" y="630"/>
                    </a:lnTo>
                    <a:lnTo>
                      <a:pt x="496" y="630"/>
                    </a:lnTo>
                    <a:close/>
                    <a:moveTo>
                      <a:pt x="480" y="630"/>
                    </a:moveTo>
                    <a:lnTo>
                      <a:pt x="476" y="626"/>
                    </a:lnTo>
                    <a:lnTo>
                      <a:pt x="480" y="626"/>
                    </a:lnTo>
                    <a:lnTo>
                      <a:pt x="480" y="624"/>
                    </a:lnTo>
                    <a:lnTo>
                      <a:pt x="484" y="624"/>
                    </a:lnTo>
                    <a:lnTo>
                      <a:pt x="484" y="626"/>
                    </a:lnTo>
                    <a:lnTo>
                      <a:pt x="480" y="626"/>
                    </a:lnTo>
                    <a:lnTo>
                      <a:pt x="480" y="630"/>
                    </a:lnTo>
                    <a:lnTo>
                      <a:pt x="480" y="630"/>
                    </a:lnTo>
                    <a:lnTo>
                      <a:pt x="480" y="630"/>
                    </a:lnTo>
                    <a:close/>
                    <a:moveTo>
                      <a:pt x="484" y="630"/>
                    </a:moveTo>
                    <a:lnTo>
                      <a:pt x="484" y="626"/>
                    </a:lnTo>
                    <a:lnTo>
                      <a:pt x="484" y="630"/>
                    </a:lnTo>
                    <a:lnTo>
                      <a:pt x="484" y="630"/>
                    </a:lnTo>
                    <a:lnTo>
                      <a:pt x="484" y="630"/>
                    </a:lnTo>
                    <a:close/>
                    <a:moveTo>
                      <a:pt x="492" y="630"/>
                    </a:moveTo>
                    <a:lnTo>
                      <a:pt x="488" y="630"/>
                    </a:lnTo>
                    <a:lnTo>
                      <a:pt x="488" y="626"/>
                    </a:lnTo>
                    <a:lnTo>
                      <a:pt x="492" y="630"/>
                    </a:lnTo>
                    <a:lnTo>
                      <a:pt x="492" y="630"/>
                    </a:lnTo>
                    <a:lnTo>
                      <a:pt x="492" y="630"/>
                    </a:lnTo>
                    <a:close/>
                    <a:moveTo>
                      <a:pt x="488" y="638"/>
                    </a:moveTo>
                    <a:lnTo>
                      <a:pt x="488" y="634"/>
                    </a:lnTo>
                    <a:lnTo>
                      <a:pt x="488" y="630"/>
                    </a:lnTo>
                    <a:lnTo>
                      <a:pt x="492" y="630"/>
                    </a:lnTo>
                    <a:lnTo>
                      <a:pt x="492" y="626"/>
                    </a:lnTo>
                    <a:lnTo>
                      <a:pt x="492" y="630"/>
                    </a:lnTo>
                    <a:lnTo>
                      <a:pt x="496" y="630"/>
                    </a:lnTo>
                    <a:lnTo>
                      <a:pt x="496" y="634"/>
                    </a:lnTo>
                    <a:lnTo>
                      <a:pt x="492" y="634"/>
                    </a:lnTo>
                    <a:lnTo>
                      <a:pt x="488" y="638"/>
                    </a:lnTo>
                    <a:lnTo>
                      <a:pt x="488" y="638"/>
                    </a:lnTo>
                    <a:lnTo>
                      <a:pt x="488" y="638"/>
                    </a:lnTo>
                    <a:close/>
                    <a:moveTo>
                      <a:pt x="496" y="638"/>
                    </a:moveTo>
                    <a:lnTo>
                      <a:pt x="496" y="634"/>
                    </a:lnTo>
                    <a:lnTo>
                      <a:pt x="496" y="630"/>
                    </a:lnTo>
                    <a:lnTo>
                      <a:pt x="496" y="634"/>
                    </a:lnTo>
                    <a:lnTo>
                      <a:pt x="496" y="638"/>
                    </a:lnTo>
                    <a:lnTo>
                      <a:pt x="496" y="638"/>
                    </a:lnTo>
                    <a:lnTo>
                      <a:pt x="496" y="638"/>
                    </a:lnTo>
                    <a:close/>
                    <a:moveTo>
                      <a:pt x="496" y="638"/>
                    </a:moveTo>
                    <a:lnTo>
                      <a:pt x="492" y="638"/>
                    </a:lnTo>
                    <a:lnTo>
                      <a:pt x="492" y="634"/>
                    </a:lnTo>
                    <a:lnTo>
                      <a:pt x="496" y="638"/>
                    </a:lnTo>
                    <a:lnTo>
                      <a:pt x="496" y="638"/>
                    </a:lnTo>
                    <a:lnTo>
                      <a:pt x="496" y="638"/>
                    </a:lnTo>
                    <a:close/>
                    <a:moveTo>
                      <a:pt x="484" y="646"/>
                    </a:moveTo>
                    <a:lnTo>
                      <a:pt x="484" y="642"/>
                    </a:lnTo>
                    <a:lnTo>
                      <a:pt x="488" y="642"/>
                    </a:lnTo>
                    <a:lnTo>
                      <a:pt x="488" y="638"/>
                    </a:lnTo>
                    <a:lnTo>
                      <a:pt x="492" y="638"/>
                    </a:lnTo>
                    <a:lnTo>
                      <a:pt x="492" y="642"/>
                    </a:lnTo>
                    <a:lnTo>
                      <a:pt x="488" y="642"/>
                    </a:lnTo>
                    <a:lnTo>
                      <a:pt x="484" y="646"/>
                    </a:lnTo>
                    <a:lnTo>
                      <a:pt x="484" y="646"/>
                    </a:lnTo>
                    <a:lnTo>
                      <a:pt x="484" y="646"/>
                    </a:lnTo>
                    <a:close/>
                    <a:moveTo>
                      <a:pt x="500" y="642"/>
                    </a:moveTo>
                    <a:lnTo>
                      <a:pt x="500" y="638"/>
                    </a:lnTo>
                    <a:lnTo>
                      <a:pt x="500" y="642"/>
                    </a:lnTo>
                    <a:lnTo>
                      <a:pt x="500" y="642"/>
                    </a:lnTo>
                    <a:lnTo>
                      <a:pt x="500" y="642"/>
                    </a:lnTo>
                    <a:close/>
                    <a:moveTo>
                      <a:pt x="504" y="642"/>
                    </a:moveTo>
                    <a:lnTo>
                      <a:pt x="504" y="638"/>
                    </a:lnTo>
                    <a:lnTo>
                      <a:pt x="504" y="642"/>
                    </a:lnTo>
                    <a:lnTo>
                      <a:pt x="504" y="642"/>
                    </a:lnTo>
                    <a:lnTo>
                      <a:pt x="504" y="642"/>
                    </a:lnTo>
                    <a:close/>
                    <a:moveTo>
                      <a:pt x="480" y="646"/>
                    </a:moveTo>
                    <a:lnTo>
                      <a:pt x="484" y="646"/>
                    </a:lnTo>
                    <a:lnTo>
                      <a:pt x="484" y="642"/>
                    </a:lnTo>
                    <a:lnTo>
                      <a:pt x="484" y="638"/>
                    </a:lnTo>
                    <a:lnTo>
                      <a:pt x="484" y="642"/>
                    </a:lnTo>
                    <a:lnTo>
                      <a:pt x="484" y="646"/>
                    </a:lnTo>
                    <a:lnTo>
                      <a:pt x="480" y="646"/>
                    </a:lnTo>
                    <a:lnTo>
                      <a:pt x="480" y="646"/>
                    </a:lnTo>
                    <a:lnTo>
                      <a:pt x="480" y="646"/>
                    </a:lnTo>
                    <a:close/>
                    <a:moveTo>
                      <a:pt x="500" y="650"/>
                    </a:moveTo>
                    <a:lnTo>
                      <a:pt x="496" y="650"/>
                    </a:lnTo>
                    <a:lnTo>
                      <a:pt x="500" y="650"/>
                    </a:lnTo>
                    <a:lnTo>
                      <a:pt x="500" y="646"/>
                    </a:lnTo>
                    <a:lnTo>
                      <a:pt x="500" y="650"/>
                    </a:lnTo>
                    <a:lnTo>
                      <a:pt x="500" y="650"/>
                    </a:lnTo>
                    <a:lnTo>
                      <a:pt x="500" y="650"/>
                    </a:lnTo>
                    <a:close/>
                    <a:moveTo>
                      <a:pt x="488" y="656"/>
                    </a:moveTo>
                    <a:lnTo>
                      <a:pt x="484" y="656"/>
                    </a:lnTo>
                    <a:lnTo>
                      <a:pt x="484" y="652"/>
                    </a:lnTo>
                    <a:lnTo>
                      <a:pt x="488" y="650"/>
                    </a:lnTo>
                    <a:lnTo>
                      <a:pt x="488" y="652"/>
                    </a:lnTo>
                    <a:lnTo>
                      <a:pt x="488" y="650"/>
                    </a:lnTo>
                    <a:lnTo>
                      <a:pt x="488" y="646"/>
                    </a:lnTo>
                    <a:lnTo>
                      <a:pt x="488" y="650"/>
                    </a:lnTo>
                    <a:lnTo>
                      <a:pt x="488" y="652"/>
                    </a:lnTo>
                    <a:lnTo>
                      <a:pt x="488" y="656"/>
                    </a:lnTo>
                    <a:lnTo>
                      <a:pt x="488" y="656"/>
                    </a:lnTo>
                    <a:lnTo>
                      <a:pt x="488" y="656"/>
                    </a:lnTo>
                    <a:close/>
                    <a:moveTo>
                      <a:pt x="504" y="650"/>
                    </a:moveTo>
                    <a:lnTo>
                      <a:pt x="500" y="650"/>
                    </a:lnTo>
                    <a:lnTo>
                      <a:pt x="504" y="650"/>
                    </a:lnTo>
                    <a:lnTo>
                      <a:pt x="504" y="650"/>
                    </a:lnTo>
                    <a:lnTo>
                      <a:pt x="504" y="650"/>
                    </a:lnTo>
                    <a:close/>
                    <a:moveTo>
                      <a:pt x="500" y="652"/>
                    </a:moveTo>
                    <a:lnTo>
                      <a:pt x="496" y="652"/>
                    </a:lnTo>
                    <a:lnTo>
                      <a:pt x="492" y="650"/>
                    </a:lnTo>
                    <a:lnTo>
                      <a:pt x="496" y="650"/>
                    </a:lnTo>
                    <a:lnTo>
                      <a:pt x="500" y="652"/>
                    </a:lnTo>
                    <a:lnTo>
                      <a:pt x="500" y="652"/>
                    </a:lnTo>
                    <a:lnTo>
                      <a:pt x="500" y="652"/>
                    </a:lnTo>
                    <a:close/>
                    <a:moveTo>
                      <a:pt x="484" y="652"/>
                    </a:moveTo>
                    <a:lnTo>
                      <a:pt x="484" y="650"/>
                    </a:lnTo>
                    <a:lnTo>
                      <a:pt x="488" y="650"/>
                    </a:lnTo>
                    <a:lnTo>
                      <a:pt x="484" y="650"/>
                    </a:lnTo>
                    <a:lnTo>
                      <a:pt x="484" y="652"/>
                    </a:lnTo>
                    <a:lnTo>
                      <a:pt x="484" y="652"/>
                    </a:lnTo>
                    <a:lnTo>
                      <a:pt x="484" y="652"/>
                    </a:lnTo>
                    <a:close/>
                    <a:moveTo>
                      <a:pt x="504" y="652"/>
                    </a:moveTo>
                    <a:lnTo>
                      <a:pt x="500" y="652"/>
                    </a:lnTo>
                    <a:lnTo>
                      <a:pt x="500" y="650"/>
                    </a:lnTo>
                    <a:lnTo>
                      <a:pt x="504" y="650"/>
                    </a:lnTo>
                    <a:lnTo>
                      <a:pt x="504" y="652"/>
                    </a:lnTo>
                    <a:lnTo>
                      <a:pt x="504" y="652"/>
                    </a:lnTo>
                    <a:lnTo>
                      <a:pt x="504" y="652"/>
                    </a:lnTo>
                    <a:close/>
                    <a:moveTo>
                      <a:pt x="488" y="656"/>
                    </a:moveTo>
                    <a:lnTo>
                      <a:pt x="488" y="652"/>
                    </a:lnTo>
                    <a:lnTo>
                      <a:pt x="492" y="652"/>
                    </a:lnTo>
                    <a:lnTo>
                      <a:pt x="488" y="656"/>
                    </a:lnTo>
                    <a:lnTo>
                      <a:pt x="488" y="656"/>
                    </a:lnTo>
                    <a:lnTo>
                      <a:pt x="488" y="656"/>
                    </a:lnTo>
                    <a:close/>
                    <a:moveTo>
                      <a:pt x="514" y="656"/>
                    </a:moveTo>
                    <a:lnTo>
                      <a:pt x="514" y="652"/>
                    </a:lnTo>
                    <a:lnTo>
                      <a:pt x="514" y="656"/>
                    </a:lnTo>
                    <a:lnTo>
                      <a:pt x="514" y="656"/>
                    </a:lnTo>
                    <a:lnTo>
                      <a:pt x="514" y="656"/>
                    </a:lnTo>
                    <a:close/>
                    <a:moveTo>
                      <a:pt x="504" y="660"/>
                    </a:moveTo>
                    <a:lnTo>
                      <a:pt x="504" y="656"/>
                    </a:lnTo>
                    <a:lnTo>
                      <a:pt x="500" y="656"/>
                    </a:lnTo>
                    <a:lnTo>
                      <a:pt x="500" y="652"/>
                    </a:lnTo>
                    <a:lnTo>
                      <a:pt x="504" y="656"/>
                    </a:lnTo>
                    <a:lnTo>
                      <a:pt x="504" y="660"/>
                    </a:lnTo>
                    <a:lnTo>
                      <a:pt x="504" y="660"/>
                    </a:lnTo>
                    <a:lnTo>
                      <a:pt x="504" y="660"/>
                    </a:lnTo>
                    <a:close/>
                    <a:moveTo>
                      <a:pt x="488" y="656"/>
                    </a:moveTo>
                    <a:lnTo>
                      <a:pt x="492" y="656"/>
                    </a:lnTo>
                    <a:lnTo>
                      <a:pt x="492" y="652"/>
                    </a:lnTo>
                    <a:lnTo>
                      <a:pt x="492" y="656"/>
                    </a:lnTo>
                    <a:lnTo>
                      <a:pt x="488" y="656"/>
                    </a:lnTo>
                    <a:lnTo>
                      <a:pt x="488" y="656"/>
                    </a:lnTo>
                    <a:lnTo>
                      <a:pt x="488" y="656"/>
                    </a:lnTo>
                    <a:close/>
                    <a:moveTo>
                      <a:pt x="500" y="664"/>
                    </a:moveTo>
                    <a:lnTo>
                      <a:pt x="496" y="664"/>
                    </a:lnTo>
                    <a:lnTo>
                      <a:pt x="496" y="660"/>
                    </a:lnTo>
                    <a:lnTo>
                      <a:pt x="500" y="660"/>
                    </a:lnTo>
                    <a:lnTo>
                      <a:pt x="496" y="660"/>
                    </a:lnTo>
                    <a:lnTo>
                      <a:pt x="496" y="656"/>
                    </a:lnTo>
                    <a:lnTo>
                      <a:pt x="500" y="660"/>
                    </a:lnTo>
                    <a:lnTo>
                      <a:pt x="500" y="664"/>
                    </a:lnTo>
                    <a:lnTo>
                      <a:pt x="500" y="664"/>
                    </a:lnTo>
                    <a:lnTo>
                      <a:pt x="500" y="664"/>
                    </a:lnTo>
                    <a:close/>
                    <a:moveTo>
                      <a:pt x="504" y="664"/>
                    </a:moveTo>
                    <a:lnTo>
                      <a:pt x="504" y="660"/>
                    </a:lnTo>
                    <a:lnTo>
                      <a:pt x="500" y="660"/>
                    </a:lnTo>
                    <a:lnTo>
                      <a:pt x="500" y="656"/>
                    </a:lnTo>
                    <a:lnTo>
                      <a:pt x="500" y="660"/>
                    </a:lnTo>
                    <a:lnTo>
                      <a:pt x="504" y="660"/>
                    </a:lnTo>
                    <a:lnTo>
                      <a:pt x="504" y="664"/>
                    </a:lnTo>
                    <a:lnTo>
                      <a:pt x="504" y="664"/>
                    </a:lnTo>
                    <a:lnTo>
                      <a:pt x="504" y="664"/>
                    </a:lnTo>
                    <a:close/>
                    <a:moveTo>
                      <a:pt x="488" y="660"/>
                    </a:moveTo>
                    <a:lnTo>
                      <a:pt x="492" y="660"/>
                    </a:lnTo>
                    <a:lnTo>
                      <a:pt x="488" y="660"/>
                    </a:lnTo>
                    <a:lnTo>
                      <a:pt x="488" y="660"/>
                    </a:lnTo>
                    <a:lnTo>
                      <a:pt x="488" y="660"/>
                    </a:lnTo>
                    <a:close/>
                    <a:moveTo>
                      <a:pt x="578" y="716"/>
                    </a:moveTo>
                    <a:lnTo>
                      <a:pt x="574" y="716"/>
                    </a:lnTo>
                    <a:lnTo>
                      <a:pt x="570" y="716"/>
                    </a:lnTo>
                    <a:lnTo>
                      <a:pt x="562" y="716"/>
                    </a:lnTo>
                    <a:lnTo>
                      <a:pt x="562" y="712"/>
                    </a:lnTo>
                    <a:lnTo>
                      <a:pt x="560" y="712"/>
                    </a:lnTo>
                    <a:lnTo>
                      <a:pt x="560" y="716"/>
                    </a:lnTo>
                    <a:lnTo>
                      <a:pt x="556" y="716"/>
                    </a:lnTo>
                    <a:lnTo>
                      <a:pt x="552" y="716"/>
                    </a:lnTo>
                    <a:lnTo>
                      <a:pt x="552" y="712"/>
                    </a:lnTo>
                    <a:lnTo>
                      <a:pt x="552" y="716"/>
                    </a:lnTo>
                    <a:lnTo>
                      <a:pt x="548" y="716"/>
                    </a:lnTo>
                    <a:lnTo>
                      <a:pt x="544" y="716"/>
                    </a:lnTo>
                    <a:lnTo>
                      <a:pt x="544" y="712"/>
                    </a:lnTo>
                    <a:lnTo>
                      <a:pt x="548" y="712"/>
                    </a:lnTo>
                    <a:lnTo>
                      <a:pt x="552" y="712"/>
                    </a:lnTo>
                    <a:lnTo>
                      <a:pt x="548" y="712"/>
                    </a:lnTo>
                    <a:lnTo>
                      <a:pt x="544" y="712"/>
                    </a:lnTo>
                    <a:lnTo>
                      <a:pt x="540" y="712"/>
                    </a:lnTo>
                    <a:lnTo>
                      <a:pt x="544" y="712"/>
                    </a:lnTo>
                    <a:lnTo>
                      <a:pt x="540" y="712"/>
                    </a:lnTo>
                    <a:lnTo>
                      <a:pt x="536" y="712"/>
                    </a:lnTo>
                    <a:lnTo>
                      <a:pt x="540" y="712"/>
                    </a:lnTo>
                    <a:lnTo>
                      <a:pt x="540" y="708"/>
                    </a:lnTo>
                    <a:lnTo>
                      <a:pt x="536" y="708"/>
                    </a:lnTo>
                    <a:lnTo>
                      <a:pt x="536" y="712"/>
                    </a:lnTo>
                    <a:lnTo>
                      <a:pt x="532" y="712"/>
                    </a:lnTo>
                    <a:lnTo>
                      <a:pt x="532" y="708"/>
                    </a:lnTo>
                    <a:lnTo>
                      <a:pt x="532" y="712"/>
                    </a:lnTo>
                    <a:lnTo>
                      <a:pt x="530" y="712"/>
                    </a:lnTo>
                    <a:lnTo>
                      <a:pt x="530" y="708"/>
                    </a:lnTo>
                    <a:lnTo>
                      <a:pt x="532" y="708"/>
                    </a:lnTo>
                    <a:lnTo>
                      <a:pt x="530" y="708"/>
                    </a:lnTo>
                    <a:lnTo>
                      <a:pt x="530" y="706"/>
                    </a:lnTo>
                    <a:lnTo>
                      <a:pt x="532" y="706"/>
                    </a:lnTo>
                    <a:lnTo>
                      <a:pt x="532" y="708"/>
                    </a:lnTo>
                    <a:lnTo>
                      <a:pt x="536" y="708"/>
                    </a:lnTo>
                    <a:lnTo>
                      <a:pt x="532" y="708"/>
                    </a:lnTo>
                    <a:lnTo>
                      <a:pt x="532" y="706"/>
                    </a:lnTo>
                    <a:lnTo>
                      <a:pt x="536" y="708"/>
                    </a:lnTo>
                    <a:lnTo>
                      <a:pt x="536" y="706"/>
                    </a:lnTo>
                    <a:lnTo>
                      <a:pt x="540" y="706"/>
                    </a:lnTo>
                    <a:lnTo>
                      <a:pt x="544" y="708"/>
                    </a:lnTo>
                    <a:lnTo>
                      <a:pt x="544" y="706"/>
                    </a:lnTo>
                    <a:lnTo>
                      <a:pt x="548" y="706"/>
                    </a:lnTo>
                    <a:lnTo>
                      <a:pt x="548" y="708"/>
                    </a:lnTo>
                    <a:lnTo>
                      <a:pt x="548" y="706"/>
                    </a:lnTo>
                    <a:lnTo>
                      <a:pt x="552" y="708"/>
                    </a:lnTo>
                    <a:lnTo>
                      <a:pt x="556" y="708"/>
                    </a:lnTo>
                    <a:lnTo>
                      <a:pt x="552" y="708"/>
                    </a:lnTo>
                    <a:lnTo>
                      <a:pt x="552" y="706"/>
                    </a:lnTo>
                    <a:lnTo>
                      <a:pt x="548" y="706"/>
                    </a:lnTo>
                    <a:lnTo>
                      <a:pt x="544" y="706"/>
                    </a:lnTo>
                    <a:lnTo>
                      <a:pt x="544" y="702"/>
                    </a:lnTo>
                    <a:lnTo>
                      <a:pt x="548" y="702"/>
                    </a:lnTo>
                    <a:lnTo>
                      <a:pt x="552" y="706"/>
                    </a:lnTo>
                    <a:lnTo>
                      <a:pt x="556" y="706"/>
                    </a:lnTo>
                    <a:lnTo>
                      <a:pt x="556" y="702"/>
                    </a:lnTo>
                    <a:lnTo>
                      <a:pt x="556" y="706"/>
                    </a:lnTo>
                    <a:lnTo>
                      <a:pt x="560" y="706"/>
                    </a:lnTo>
                    <a:lnTo>
                      <a:pt x="560" y="708"/>
                    </a:lnTo>
                    <a:lnTo>
                      <a:pt x="560" y="706"/>
                    </a:lnTo>
                    <a:lnTo>
                      <a:pt x="562" y="706"/>
                    </a:lnTo>
                    <a:lnTo>
                      <a:pt x="566" y="706"/>
                    </a:lnTo>
                    <a:lnTo>
                      <a:pt x="566" y="708"/>
                    </a:lnTo>
                    <a:lnTo>
                      <a:pt x="566" y="712"/>
                    </a:lnTo>
                    <a:lnTo>
                      <a:pt x="566" y="708"/>
                    </a:lnTo>
                    <a:lnTo>
                      <a:pt x="570" y="708"/>
                    </a:lnTo>
                    <a:lnTo>
                      <a:pt x="566" y="708"/>
                    </a:lnTo>
                    <a:lnTo>
                      <a:pt x="570" y="708"/>
                    </a:lnTo>
                    <a:lnTo>
                      <a:pt x="570" y="706"/>
                    </a:lnTo>
                    <a:lnTo>
                      <a:pt x="566" y="706"/>
                    </a:lnTo>
                    <a:lnTo>
                      <a:pt x="562" y="706"/>
                    </a:lnTo>
                    <a:lnTo>
                      <a:pt x="562" y="702"/>
                    </a:lnTo>
                    <a:lnTo>
                      <a:pt x="560" y="702"/>
                    </a:lnTo>
                    <a:lnTo>
                      <a:pt x="556" y="702"/>
                    </a:lnTo>
                    <a:lnTo>
                      <a:pt x="556" y="698"/>
                    </a:lnTo>
                    <a:lnTo>
                      <a:pt x="556" y="694"/>
                    </a:lnTo>
                    <a:lnTo>
                      <a:pt x="556" y="690"/>
                    </a:lnTo>
                    <a:lnTo>
                      <a:pt x="560" y="690"/>
                    </a:lnTo>
                    <a:lnTo>
                      <a:pt x="566" y="686"/>
                    </a:lnTo>
                    <a:lnTo>
                      <a:pt x="566" y="682"/>
                    </a:lnTo>
                    <a:lnTo>
                      <a:pt x="562" y="682"/>
                    </a:lnTo>
                    <a:lnTo>
                      <a:pt x="560" y="682"/>
                    </a:lnTo>
                    <a:lnTo>
                      <a:pt x="556" y="682"/>
                    </a:lnTo>
                    <a:lnTo>
                      <a:pt x="556" y="686"/>
                    </a:lnTo>
                    <a:lnTo>
                      <a:pt x="552" y="686"/>
                    </a:lnTo>
                    <a:lnTo>
                      <a:pt x="552" y="682"/>
                    </a:lnTo>
                    <a:lnTo>
                      <a:pt x="552" y="680"/>
                    </a:lnTo>
                    <a:lnTo>
                      <a:pt x="552" y="676"/>
                    </a:lnTo>
                    <a:lnTo>
                      <a:pt x="556" y="676"/>
                    </a:lnTo>
                    <a:lnTo>
                      <a:pt x="556" y="672"/>
                    </a:lnTo>
                    <a:lnTo>
                      <a:pt x="552" y="672"/>
                    </a:lnTo>
                    <a:lnTo>
                      <a:pt x="556" y="672"/>
                    </a:lnTo>
                    <a:lnTo>
                      <a:pt x="560" y="672"/>
                    </a:lnTo>
                    <a:lnTo>
                      <a:pt x="562" y="668"/>
                    </a:lnTo>
                    <a:lnTo>
                      <a:pt x="562" y="664"/>
                    </a:lnTo>
                    <a:lnTo>
                      <a:pt x="566" y="664"/>
                    </a:lnTo>
                    <a:lnTo>
                      <a:pt x="566" y="668"/>
                    </a:lnTo>
                    <a:lnTo>
                      <a:pt x="570" y="668"/>
                    </a:lnTo>
                    <a:lnTo>
                      <a:pt x="574" y="668"/>
                    </a:lnTo>
                    <a:lnTo>
                      <a:pt x="578" y="668"/>
                    </a:lnTo>
                    <a:lnTo>
                      <a:pt x="578" y="672"/>
                    </a:lnTo>
                    <a:lnTo>
                      <a:pt x="578" y="680"/>
                    </a:lnTo>
                    <a:lnTo>
                      <a:pt x="578" y="682"/>
                    </a:lnTo>
                    <a:lnTo>
                      <a:pt x="578" y="686"/>
                    </a:lnTo>
                    <a:lnTo>
                      <a:pt x="578" y="694"/>
                    </a:lnTo>
                    <a:lnTo>
                      <a:pt x="578" y="698"/>
                    </a:lnTo>
                    <a:lnTo>
                      <a:pt x="578" y="706"/>
                    </a:lnTo>
                    <a:lnTo>
                      <a:pt x="578" y="708"/>
                    </a:lnTo>
                    <a:lnTo>
                      <a:pt x="578" y="716"/>
                    </a:lnTo>
                    <a:lnTo>
                      <a:pt x="578" y="716"/>
                    </a:lnTo>
                    <a:lnTo>
                      <a:pt x="578" y="716"/>
                    </a:lnTo>
                    <a:close/>
                    <a:moveTo>
                      <a:pt x="510" y="682"/>
                    </a:moveTo>
                    <a:lnTo>
                      <a:pt x="514" y="682"/>
                    </a:lnTo>
                    <a:lnTo>
                      <a:pt x="510" y="682"/>
                    </a:lnTo>
                    <a:lnTo>
                      <a:pt x="506" y="682"/>
                    </a:lnTo>
                    <a:lnTo>
                      <a:pt x="504" y="680"/>
                    </a:lnTo>
                    <a:lnTo>
                      <a:pt x="500" y="680"/>
                    </a:lnTo>
                    <a:lnTo>
                      <a:pt x="496" y="680"/>
                    </a:lnTo>
                    <a:lnTo>
                      <a:pt x="496" y="676"/>
                    </a:lnTo>
                    <a:lnTo>
                      <a:pt x="492" y="676"/>
                    </a:lnTo>
                    <a:lnTo>
                      <a:pt x="492" y="672"/>
                    </a:lnTo>
                    <a:lnTo>
                      <a:pt x="488" y="672"/>
                    </a:lnTo>
                    <a:lnTo>
                      <a:pt x="492" y="672"/>
                    </a:lnTo>
                    <a:lnTo>
                      <a:pt x="496" y="672"/>
                    </a:lnTo>
                    <a:lnTo>
                      <a:pt x="496" y="676"/>
                    </a:lnTo>
                    <a:lnTo>
                      <a:pt x="500" y="676"/>
                    </a:lnTo>
                    <a:lnTo>
                      <a:pt x="504" y="676"/>
                    </a:lnTo>
                    <a:lnTo>
                      <a:pt x="504" y="680"/>
                    </a:lnTo>
                    <a:lnTo>
                      <a:pt x="506" y="680"/>
                    </a:lnTo>
                    <a:lnTo>
                      <a:pt x="506" y="682"/>
                    </a:lnTo>
                    <a:lnTo>
                      <a:pt x="506" y="680"/>
                    </a:lnTo>
                    <a:lnTo>
                      <a:pt x="510" y="682"/>
                    </a:lnTo>
                    <a:lnTo>
                      <a:pt x="510" y="682"/>
                    </a:lnTo>
                    <a:lnTo>
                      <a:pt x="510" y="682"/>
                    </a:lnTo>
                    <a:close/>
                    <a:moveTo>
                      <a:pt x="506" y="676"/>
                    </a:moveTo>
                    <a:lnTo>
                      <a:pt x="504" y="676"/>
                    </a:lnTo>
                    <a:lnTo>
                      <a:pt x="504" y="672"/>
                    </a:lnTo>
                    <a:lnTo>
                      <a:pt x="506" y="672"/>
                    </a:lnTo>
                    <a:lnTo>
                      <a:pt x="506" y="676"/>
                    </a:lnTo>
                    <a:lnTo>
                      <a:pt x="510" y="676"/>
                    </a:lnTo>
                    <a:lnTo>
                      <a:pt x="506" y="676"/>
                    </a:lnTo>
                    <a:lnTo>
                      <a:pt x="506" y="676"/>
                    </a:lnTo>
                    <a:lnTo>
                      <a:pt x="506" y="676"/>
                    </a:lnTo>
                    <a:close/>
                    <a:moveTo>
                      <a:pt x="500" y="682"/>
                    </a:moveTo>
                    <a:lnTo>
                      <a:pt x="496" y="682"/>
                    </a:lnTo>
                    <a:lnTo>
                      <a:pt x="500" y="682"/>
                    </a:lnTo>
                    <a:lnTo>
                      <a:pt x="500" y="682"/>
                    </a:lnTo>
                    <a:lnTo>
                      <a:pt x="500" y="682"/>
                    </a:lnTo>
                    <a:close/>
                    <a:moveTo>
                      <a:pt x="510" y="694"/>
                    </a:moveTo>
                    <a:lnTo>
                      <a:pt x="510" y="690"/>
                    </a:lnTo>
                    <a:lnTo>
                      <a:pt x="506" y="690"/>
                    </a:lnTo>
                    <a:lnTo>
                      <a:pt x="506" y="694"/>
                    </a:lnTo>
                    <a:lnTo>
                      <a:pt x="506" y="690"/>
                    </a:lnTo>
                    <a:lnTo>
                      <a:pt x="506" y="686"/>
                    </a:lnTo>
                    <a:lnTo>
                      <a:pt x="510" y="690"/>
                    </a:lnTo>
                    <a:lnTo>
                      <a:pt x="514" y="690"/>
                    </a:lnTo>
                    <a:lnTo>
                      <a:pt x="510" y="690"/>
                    </a:lnTo>
                    <a:lnTo>
                      <a:pt x="506" y="686"/>
                    </a:lnTo>
                    <a:lnTo>
                      <a:pt x="510" y="686"/>
                    </a:lnTo>
                    <a:lnTo>
                      <a:pt x="514" y="686"/>
                    </a:lnTo>
                    <a:lnTo>
                      <a:pt x="510" y="686"/>
                    </a:lnTo>
                    <a:lnTo>
                      <a:pt x="514" y="686"/>
                    </a:lnTo>
                    <a:lnTo>
                      <a:pt x="514" y="690"/>
                    </a:lnTo>
                    <a:lnTo>
                      <a:pt x="518" y="690"/>
                    </a:lnTo>
                    <a:lnTo>
                      <a:pt x="518" y="686"/>
                    </a:lnTo>
                    <a:lnTo>
                      <a:pt x="518" y="690"/>
                    </a:lnTo>
                    <a:lnTo>
                      <a:pt x="522" y="686"/>
                    </a:lnTo>
                    <a:lnTo>
                      <a:pt x="522" y="690"/>
                    </a:lnTo>
                    <a:lnTo>
                      <a:pt x="522" y="694"/>
                    </a:lnTo>
                    <a:lnTo>
                      <a:pt x="522" y="690"/>
                    </a:lnTo>
                    <a:lnTo>
                      <a:pt x="526" y="690"/>
                    </a:lnTo>
                    <a:lnTo>
                      <a:pt x="526" y="694"/>
                    </a:lnTo>
                    <a:lnTo>
                      <a:pt x="522" y="694"/>
                    </a:lnTo>
                    <a:lnTo>
                      <a:pt x="522" y="698"/>
                    </a:lnTo>
                    <a:lnTo>
                      <a:pt x="526" y="698"/>
                    </a:lnTo>
                    <a:lnTo>
                      <a:pt x="522" y="698"/>
                    </a:lnTo>
                    <a:lnTo>
                      <a:pt x="522" y="702"/>
                    </a:lnTo>
                    <a:lnTo>
                      <a:pt x="518" y="698"/>
                    </a:lnTo>
                    <a:lnTo>
                      <a:pt x="518" y="702"/>
                    </a:lnTo>
                    <a:lnTo>
                      <a:pt x="514" y="702"/>
                    </a:lnTo>
                    <a:lnTo>
                      <a:pt x="514" y="698"/>
                    </a:lnTo>
                    <a:lnTo>
                      <a:pt x="518" y="698"/>
                    </a:lnTo>
                    <a:lnTo>
                      <a:pt x="518" y="694"/>
                    </a:lnTo>
                    <a:lnTo>
                      <a:pt x="514" y="694"/>
                    </a:lnTo>
                    <a:lnTo>
                      <a:pt x="514" y="698"/>
                    </a:lnTo>
                    <a:lnTo>
                      <a:pt x="510" y="698"/>
                    </a:lnTo>
                    <a:lnTo>
                      <a:pt x="510" y="694"/>
                    </a:lnTo>
                    <a:lnTo>
                      <a:pt x="510" y="694"/>
                    </a:lnTo>
                    <a:lnTo>
                      <a:pt x="510" y="694"/>
                    </a:lnTo>
                    <a:close/>
                    <a:moveTo>
                      <a:pt x="504" y="690"/>
                    </a:moveTo>
                    <a:lnTo>
                      <a:pt x="504" y="686"/>
                    </a:lnTo>
                    <a:lnTo>
                      <a:pt x="504" y="690"/>
                    </a:lnTo>
                    <a:lnTo>
                      <a:pt x="504" y="690"/>
                    </a:lnTo>
                    <a:lnTo>
                      <a:pt x="504" y="690"/>
                    </a:lnTo>
                    <a:close/>
                    <a:moveTo>
                      <a:pt x="548" y="702"/>
                    </a:moveTo>
                    <a:lnTo>
                      <a:pt x="544" y="702"/>
                    </a:lnTo>
                    <a:lnTo>
                      <a:pt x="544" y="698"/>
                    </a:lnTo>
                    <a:lnTo>
                      <a:pt x="544" y="694"/>
                    </a:lnTo>
                    <a:lnTo>
                      <a:pt x="548" y="694"/>
                    </a:lnTo>
                    <a:lnTo>
                      <a:pt x="548" y="690"/>
                    </a:lnTo>
                    <a:lnTo>
                      <a:pt x="548" y="686"/>
                    </a:lnTo>
                    <a:lnTo>
                      <a:pt x="552" y="686"/>
                    </a:lnTo>
                    <a:lnTo>
                      <a:pt x="552" y="690"/>
                    </a:lnTo>
                    <a:lnTo>
                      <a:pt x="548" y="690"/>
                    </a:lnTo>
                    <a:lnTo>
                      <a:pt x="552" y="694"/>
                    </a:lnTo>
                    <a:lnTo>
                      <a:pt x="552" y="698"/>
                    </a:lnTo>
                    <a:lnTo>
                      <a:pt x="548" y="698"/>
                    </a:lnTo>
                    <a:lnTo>
                      <a:pt x="548" y="694"/>
                    </a:lnTo>
                    <a:lnTo>
                      <a:pt x="548" y="698"/>
                    </a:lnTo>
                    <a:lnTo>
                      <a:pt x="548" y="702"/>
                    </a:lnTo>
                    <a:lnTo>
                      <a:pt x="548" y="702"/>
                    </a:lnTo>
                    <a:lnTo>
                      <a:pt x="548" y="702"/>
                    </a:lnTo>
                    <a:close/>
                    <a:moveTo>
                      <a:pt x="532" y="698"/>
                    </a:moveTo>
                    <a:lnTo>
                      <a:pt x="532" y="702"/>
                    </a:lnTo>
                    <a:lnTo>
                      <a:pt x="530" y="702"/>
                    </a:lnTo>
                    <a:lnTo>
                      <a:pt x="530" y="698"/>
                    </a:lnTo>
                    <a:lnTo>
                      <a:pt x="530" y="702"/>
                    </a:lnTo>
                    <a:lnTo>
                      <a:pt x="532" y="702"/>
                    </a:lnTo>
                    <a:lnTo>
                      <a:pt x="530" y="706"/>
                    </a:lnTo>
                    <a:lnTo>
                      <a:pt x="530" y="702"/>
                    </a:lnTo>
                    <a:lnTo>
                      <a:pt x="526" y="702"/>
                    </a:lnTo>
                    <a:lnTo>
                      <a:pt x="526" y="698"/>
                    </a:lnTo>
                    <a:lnTo>
                      <a:pt x="530" y="698"/>
                    </a:lnTo>
                    <a:lnTo>
                      <a:pt x="530" y="694"/>
                    </a:lnTo>
                    <a:lnTo>
                      <a:pt x="532" y="694"/>
                    </a:lnTo>
                    <a:lnTo>
                      <a:pt x="532" y="698"/>
                    </a:lnTo>
                    <a:lnTo>
                      <a:pt x="532" y="698"/>
                    </a:lnTo>
                    <a:lnTo>
                      <a:pt x="532" y="698"/>
                    </a:lnTo>
                    <a:close/>
                    <a:moveTo>
                      <a:pt x="536" y="698"/>
                    </a:moveTo>
                    <a:lnTo>
                      <a:pt x="540" y="698"/>
                    </a:lnTo>
                    <a:lnTo>
                      <a:pt x="544" y="702"/>
                    </a:lnTo>
                    <a:lnTo>
                      <a:pt x="544" y="706"/>
                    </a:lnTo>
                    <a:lnTo>
                      <a:pt x="540" y="706"/>
                    </a:lnTo>
                    <a:lnTo>
                      <a:pt x="536" y="706"/>
                    </a:lnTo>
                    <a:lnTo>
                      <a:pt x="536" y="702"/>
                    </a:lnTo>
                    <a:lnTo>
                      <a:pt x="532" y="702"/>
                    </a:lnTo>
                    <a:lnTo>
                      <a:pt x="532" y="698"/>
                    </a:lnTo>
                    <a:lnTo>
                      <a:pt x="536" y="698"/>
                    </a:lnTo>
                    <a:lnTo>
                      <a:pt x="536" y="698"/>
                    </a:lnTo>
                    <a:lnTo>
                      <a:pt x="536" y="698"/>
                    </a:lnTo>
                    <a:close/>
                    <a:moveTo>
                      <a:pt x="510" y="702"/>
                    </a:moveTo>
                    <a:lnTo>
                      <a:pt x="506" y="698"/>
                    </a:lnTo>
                    <a:lnTo>
                      <a:pt x="510" y="698"/>
                    </a:lnTo>
                    <a:lnTo>
                      <a:pt x="510" y="702"/>
                    </a:lnTo>
                    <a:lnTo>
                      <a:pt x="510" y="702"/>
                    </a:lnTo>
                    <a:lnTo>
                      <a:pt x="510" y="702"/>
                    </a:lnTo>
                    <a:close/>
                    <a:moveTo>
                      <a:pt x="552" y="702"/>
                    </a:moveTo>
                    <a:lnTo>
                      <a:pt x="548" y="698"/>
                    </a:lnTo>
                    <a:lnTo>
                      <a:pt x="552" y="698"/>
                    </a:lnTo>
                    <a:lnTo>
                      <a:pt x="552" y="702"/>
                    </a:lnTo>
                    <a:lnTo>
                      <a:pt x="552" y="702"/>
                    </a:lnTo>
                    <a:lnTo>
                      <a:pt x="552" y="702"/>
                    </a:lnTo>
                    <a:close/>
                    <a:moveTo>
                      <a:pt x="526" y="698"/>
                    </a:moveTo>
                    <a:lnTo>
                      <a:pt x="526" y="702"/>
                    </a:lnTo>
                    <a:lnTo>
                      <a:pt x="522" y="702"/>
                    </a:lnTo>
                    <a:lnTo>
                      <a:pt x="522" y="698"/>
                    </a:lnTo>
                    <a:lnTo>
                      <a:pt x="526" y="698"/>
                    </a:lnTo>
                    <a:lnTo>
                      <a:pt x="526" y="698"/>
                    </a:lnTo>
                    <a:lnTo>
                      <a:pt x="526" y="698"/>
                    </a:lnTo>
                    <a:close/>
                    <a:moveTo>
                      <a:pt x="522" y="706"/>
                    </a:moveTo>
                    <a:lnTo>
                      <a:pt x="526" y="706"/>
                    </a:lnTo>
                    <a:lnTo>
                      <a:pt x="522" y="706"/>
                    </a:lnTo>
                    <a:lnTo>
                      <a:pt x="522" y="706"/>
                    </a:lnTo>
                    <a:lnTo>
                      <a:pt x="522" y="706"/>
                    </a:lnTo>
                    <a:close/>
                    <a:moveTo>
                      <a:pt x="540" y="716"/>
                    </a:moveTo>
                    <a:lnTo>
                      <a:pt x="536" y="716"/>
                    </a:lnTo>
                    <a:lnTo>
                      <a:pt x="540" y="716"/>
                    </a:lnTo>
                    <a:lnTo>
                      <a:pt x="544" y="716"/>
                    </a:lnTo>
                    <a:lnTo>
                      <a:pt x="540" y="716"/>
                    </a:lnTo>
                    <a:lnTo>
                      <a:pt x="540" y="716"/>
                    </a:lnTo>
                    <a:lnTo>
                      <a:pt x="540" y="716"/>
                    </a:lnTo>
                    <a:close/>
                    <a:moveTo>
                      <a:pt x="552" y="716"/>
                    </a:moveTo>
                    <a:lnTo>
                      <a:pt x="548" y="716"/>
                    </a:lnTo>
                    <a:lnTo>
                      <a:pt x="552" y="716"/>
                    </a:lnTo>
                    <a:lnTo>
                      <a:pt x="552" y="716"/>
                    </a:lnTo>
                    <a:lnTo>
                      <a:pt x="552" y="716"/>
                    </a:lnTo>
                    <a:close/>
                    <a:moveTo>
                      <a:pt x="560" y="720"/>
                    </a:moveTo>
                    <a:lnTo>
                      <a:pt x="560" y="716"/>
                    </a:lnTo>
                    <a:lnTo>
                      <a:pt x="562" y="716"/>
                    </a:lnTo>
                    <a:lnTo>
                      <a:pt x="566" y="716"/>
                    </a:lnTo>
                    <a:lnTo>
                      <a:pt x="570" y="720"/>
                    </a:lnTo>
                    <a:lnTo>
                      <a:pt x="566" y="720"/>
                    </a:lnTo>
                    <a:lnTo>
                      <a:pt x="562" y="720"/>
                    </a:lnTo>
                    <a:lnTo>
                      <a:pt x="560" y="720"/>
                    </a:lnTo>
                    <a:lnTo>
                      <a:pt x="560" y="720"/>
                    </a:lnTo>
                    <a:lnTo>
                      <a:pt x="560" y="720"/>
                    </a:lnTo>
                    <a:close/>
                    <a:moveTo>
                      <a:pt x="552" y="716"/>
                    </a:moveTo>
                    <a:lnTo>
                      <a:pt x="548" y="716"/>
                    </a:lnTo>
                    <a:lnTo>
                      <a:pt x="548" y="720"/>
                    </a:lnTo>
                    <a:lnTo>
                      <a:pt x="552" y="720"/>
                    </a:lnTo>
                    <a:lnTo>
                      <a:pt x="552" y="724"/>
                    </a:lnTo>
                    <a:lnTo>
                      <a:pt x="552" y="720"/>
                    </a:lnTo>
                    <a:lnTo>
                      <a:pt x="552" y="724"/>
                    </a:lnTo>
                    <a:lnTo>
                      <a:pt x="548" y="724"/>
                    </a:lnTo>
                    <a:lnTo>
                      <a:pt x="548" y="720"/>
                    </a:lnTo>
                    <a:lnTo>
                      <a:pt x="548" y="724"/>
                    </a:lnTo>
                    <a:lnTo>
                      <a:pt x="548" y="720"/>
                    </a:lnTo>
                    <a:lnTo>
                      <a:pt x="544" y="720"/>
                    </a:lnTo>
                    <a:lnTo>
                      <a:pt x="544" y="716"/>
                    </a:lnTo>
                    <a:lnTo>
                      <a:pt x="548" y="720"/>
                    </a:lnTo>
                    <a:lnTo>
                      <a:pt x="548" y="716"/>
                    </a:lnTo>
                    <a:lnTo>
                      <a:pt x="552" y="716"/>
                    </a:lnTo>
                    <a:lnTo>
                      <a:pt x="552" y="716"/>
                    </a:lnTo>
                    <a:lnTo>
                      <a:pt x="552" y="716"/>
                    </a:lnTo>
                    <a:close/>
                    <a:moveTo>
                      <a:pt x="586" y="716"/>
                    </a:moveTo>
                    <a:lnTo>
                      <a:pt x="590" y="716"/>
                    </a:lnTo>
                    <a:lnTo>
                      <a:pt x="592" y="716"/>
                    </a:lnTo>
                    <a:lnTo>
                      <a:pt x="596" y="716"/>
                    </a:lnTo>
                    <a:lnTo>
                      <a:pt x="596" y="720"/>
                    </a:lnTo>
                    <a:lnTo>
                      <a:pt x="600" y="720"/>
                    </a:lnTo>
                    <a:lnTo>
                      <a:pt x="600" y="724"/>
                    </a:lnTo>
                    <a:lnTo>
                      <a:pt x="596" y="724"/>
                    </a:lnTo>
                    <a:lnTo>
                      <a:pt x="596" y="728"/>
                    </a:lnTo>
                    <a:lnTo>
                      <a:pt x="592" y="724"/>
                    </a:lnTo>
                    <a:lnTo>
                      <a:pt x="590" y="724"/>
                    </a:lnTo>
                    <a:lnTo>
                      <a:pt x="586" y="724"/>
                    </a:lnTo>
                    <a:lnTo>
                      <a:pt x="590" y="724"/>
                    </a:lnTo>
                    <a:lnTo>
                      <a:pt x="586" y="724"/>
                    </a:lnTo>
                    <a:lnTo>
                      <a:pt x="582" y="724"/>
                    </a:lnTo>
                    <a:lnTo>
                      <a:pt x="582" y="720"/>
                    </a:lnTo>
                    <a:lnTo>
                      <a:pt x="582" y="716"/>
                    </a:lnTo>
                    <a:lnTo>
                      <a:pt x="586" y="716"/>
                    </a:lnTo>
                    <a:lnTo>
                      <a:pt x="586" y="716"/>
                    </a:lnTo>
                    <a:lnTo>
                      <a:pt x="586" y="716"/>
                    </a:lnTo>
                    <a:close/>
                    <a:moveTo>
                      <a:pt x="556" y="720"/>
                    </a:moveTo>
                    <a:lnTo>
                      <a:pt x="556" y="716"/>
                    </a:lnTo>
                    <a:lnTo>
                      <a:pt x="556" y="720"/>
                    </a:lnTo>
                    <a:lnTo>
                      <a:pt x="556" y="720"/>
                    </a:lnTo>
                    <a:lnTo>
                      <a:pt x="556" y="720"/>
                    </a:lnTo>
                    <a:close/>
                    <a:moveTo>
                      <a:pt x="586" y="736"/>
                    </a:moveTo>
                    <a:lnTo>
                      <a:pt x="582" y="736"/>
                    </a:lnTo>
                    <a:lnTo>
                      <a:pt x="582" y="732"/>
                    </a:lnTo>
                    <a:lnTo>
                      <a:pt x="578" y="732"/>
                    </a:lnTo>
                    <a:lnTo>
                      <a:pt x="578" y="728"/>
                    </a:lnTo>
                    <a:lnTo>
                      <a:pt x="574" y="728"/>
                    </a:lnTo>
                    <a:lnTo>
                      <a:pt x="574" y="732"/>
                    </a:lnTo>
                    <a:lnTo>
                      <a:pt x="570" y="728"/>
                    </a:lnTo>
                    <a:lnTo>
                      <a:pt x="574" y="728"/>
                    </a:lnTo>
                    <a:lnTo>
                      <a:pt x="570" y="728"/>
                    </a:lnTo>
                    <a:lnTo>
                      <a:pt x="574" y="724"/>
                    </a:lnTo>
                    <a:lnTo>
                      <a:pt x="570" y="724"/>
                    </a:lnTo>
                    <a:lnTo>
                      <a:pt x="566" y="724"/>
                    </a:lnTo>
                    <a:lnTo>
                      <a:pt x="566" y="728"/>
                    </a:lnTo>
                    <a:lnTo>
                      <a:pt x="570" y="728"/>
                    </a:lnTo>
                    <a:lnTo>
                      <a:pt x="570" y="732"/>
                    </a:lnTo>
                    <a:lnTo>
                      <a:pt x="566" y="732"/>
                    </a:lnTo>
                    <a:lnTo>
                      <a:pt x="562" y="728"/>
                    </a:lnTo>
                    <a:lnTo>
                      <a:pt x="566" y="728"/>
                    </a:lnTo>
                    <a:lnTo>
                      <a:pt x="562" y="728"/>
                    </a:lnTo>
                    <a:lnTo>
                      <a:pt x="560" y="728"/>
                    </a:lnTo>
                    <a:lnTo>
                      <a:pt x="562" y="724"/>
                    </a:lnTo>
                    <a:lnTo>
                      <a:pt x="560" y="724"/>
                    </a:lnTo>
                    <a:lnTo>
                      <a:pt x="556" y="724"/>
                    </a:lnTo>
                    <a:lnTo>
                      <a:pt x="560" y="720"/>
                    </a:lnTo>
                    <a:lnTo>
                      <a:pt x="562" y="720"/>
                    </a:lnTo>
                    <a:lnTo>
                      <a:pt x="566" y="720"/>
                    </a:lnTo>
                    <a:lnTo>
                      <a:pt x="570" y="720"/>
                    </a:lnTo>
                    <a:lnTo>
                      <a:pt x="574" y="720"/>
                    </a:lnTo>
                    <a:lnTo>
                      <a:pt x="574" y="716"/>
                    </a:lnTo>
                    <a:lnTo>
                      <a:pt x="578" y="716"/>
                    </a:lnTo>
                    <a:lnTo>
                      <a:pt x="582" y="720"/>
                    </a:lnTo>
                    <a:lnTo>
                      <a:pt x="578" y="724"/>
                    </a:lnTo>
                    <a:lnTo>
                      <a:pt x="574" y="724"/>
                    </a:lnTo>
                    <a:lnTo>
                      <a:pt x="574" y="720"/>
                    </a:lnTo>
                    <a:lnTo>
                      <a:pt x="570" y="720"/>
                    </a:lnTo>
                    <a:lnTo>
                      <a:pt x="574" y="724"/>
                    </a:lnTo>
                    <a:lnTo>
                      <a:pt x="578" y="724"/>
                    </a:lnTo>
                    <a:lnTo>
                      <a:pt x="582" y="724"/>
                    </a:lnTo>
                    <a:lnTo>
                      <a:pt x="578" y="728"/>
                    </a:lnTo>
                    <a:lnTo>
                      <a:pt x="578" y="724"/>
                    </a:lnTo>
                    <a:lnTo>
                      <a:pt x="574" y="724"/>
                    </a:lnTo>
                    <a:lnTo>
                      <a:pt x="578" y="728"/>
                    </a:lnTo>
                    <a:lnTo>
                      <a:pt x="582" y="728"/>
                    </a:lnTo>
                    <a:lnTo>
                      <a:pt x="582" y="732"/>
                    </a:lnTo>
                    <a:lnTo>
                      <a:pt x="586" y="728"/>
                    </a:lnTo>
                    <a:lnTo>
                      <a:pt x="586" y="732"/>
                    </a:lnTo>
                    <a:lnTo>
                      <a:pt x="586" y="736"/>
                    </a:lnTo>
                    <a:lnTo>
                      <a:pt x="586" y="736"/>
                    </a:lnTo>
                    <a:lnTo>
                      <a:pt x="586" y="736"/>
                    </a:lnTo>
                    <a:close/>
                    <a:moveTo>
                      <a:pt x="600" y="720"/>
                    </a:moveTo>
                    <a:lnTo>
                      <a:pt x="596" y="720"/>
                    </a:lnTo>
                    <a:lnTo>
                      <a:pt x="600" y="720"/>
                    </a:lnTo>
                    <a:lnTo>
                      <a:pt x="600" y="720"/>
                    </a:lnTo>
                    <a:lnTo>
                      <a:pt x="600" y="720"/>
                    </a:lnTo>
                    <a:close/>
                    <a:moveTo>
                      <a:pt x="604" y="724"/>
                    </a:moveTo>
                    <a:lnTo>
                      <a:pt x="608" y="724"/>
                    </a:lnTo>
                    <a:lnTo>
                      <a:pt x="604" y="724"/>
                    </a:lnTo>
                    <a:lnTo>
                      <a:pt x="604" y="724"/>
                    </a:lnTo>
                    <a:lnTo>
                      <a:pt x="604" y="724"/>
                    </a:lnTo>
                    <a:close/>
                    <a:moveTo>
                      <a:pt x="600" y="724"/>
                    </a:moveTo>
                    <a:lnTo>
                      <a:pt x="600" y="728"/>
                    </a:lnTo>
                    <a:lnTo>
                      <a:pt x="596" y="724"/>
                    </a:lnTo>
                    <a:lnTo>
                      <a:pt x="600" y="724"/>
                    </a:lnTo>
                    <a:lnTo>
                      <a:pt x="600" y="724"/>
                    </a:lnTo>
                    <a:lnTo>
                      <a:pt x="600" y="724"/>
                    </a:lnTo>
                    <a:close/>
                    <a:moveTo>
                      <a:pt x="590" y="732"/>
                    </a:moveTo>
                    <a:lnTo>
                      <a:pt x="592" y="732"/>
                    </a:lnTo>
                    <a:lnTo>
                      <a:pt x="590" y="732"/>
                    </a:lnTo>
                    <a:lnTo>
                      <a:pt x="590" y="732"/>
                    </a:lnTo>
                    <a:lnTo>
                      <a:pt x="590" y="732"/>
                    </a:lnTo>
                    <a:close/>
                    <a:moveTo>
                      <a:pt x="592" y="736"/>
                    </a:moveTo>
                    <a:lnTo>
                      <a:pt x="592" y="732"/>
                    </a:lnTo>
                    <a:lnTo>
                      <a:pt x="596" y="736"/>
                    </a:lnTo>
                    <a:lnTo>
                      <a:pt x="592" y="736"/>
                    </a:lnTo>
                    <a:lnTo>
                      <a:pt x="592" y="736"/>
                    </a:lnTo>
                    <a:lnTo>
                      <a:pt x="592" y="736"/>
                    </a:lnTo>
                    <a:close/>
                    <a:moveTo>
                      <a:pt x="590" y="738"/>
                    </a:moveTo>
                    <a:lnTo>
                      <a:pt x="592" y="738"/>
                    </a:lnTo>
                    <a:lnTo>
                      <a:pt x="592" y="736"/>
                    </a:lnTo>
                    <a:lnTo>
                      <a:pt x="592" y="738"/>
                    </a:lnTo>
                    <a:lnTo>
                      <a:pt x="590" y="738"/>
                    </a:lnTo>
                    <a:lnTo>
                      <a:pt x="590" y="738"/>
                    </a:lnTo>
                    <a:lnTo>
                      <a:pt x="590" y="738"/>
                    </a:lnTo>
                    <a:close/>
                    <a:moveTo>
                      <a:pt x="596" y="738"/>
                    </a:moveTo>
                    <a:lnTo>
                      <a:pt x="592" y="738"/>
                    </a:lnTo>
                    <a:lnTo>
                      <a:pt x="596" y="738"/>
                    </a:lnTo>
                    <a:lnTo>
                      <a:pt x="596" y="738"/>
                    </a:lnTo>
                    <a:lnTo>
                      <a:pt x="596" y="7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5" name="Freeform 192">
                <a:extLst>
                  <a:ext uri="{FF2B5EF4-FFF2-40B4-BE49-F238E27FC236}">
                    <a16:creationId xmlns:a16="http://schemas.microsoft.com/office/drawing/2014/main" id="{12E4D788-45AB-4AB8-94CF-D6FCDA885389}"/>
                  </a:ext>
                </a:extLst>
              </p:cNvPr>
              <p:cNvSpPr>
                <a:spLocks noEditPoints="1"/>
              </p:cNvSpPr>
              <p:nvPr/>
            </p:nvSpPr>
            <p:spPr bwMode="auto">
              <a:xfrm>
                <a:off x="7829540" y="10071183"/>
                <a:ext cx="369428" cy="303210"/>
              </a:xfrm>
              <a:custGeom>
                <a:avLst/>
                <a:gdLst>
                  <a:gd name="T0" fmla="*/ 88 w 212"/>
                  <a:gd name="T1" fmla="*/ 6 h 174"/>
                  <a:gd name="T2" fmla="*/ 78 w 212"/>
                  <a:gd name="T3" fmla="*/ 14 h 174"/>
                  <a:gd name="T4" fmla="*/ 134 w 212"/>
                  <a:gd name="T5" fmla="*/ 22 h 174"/>
                  <a:gd name="T6" fmla="*/ 134 w 212"/>
                  <a:gd name="T7" fmla="*/ 22 h 174"/>
                  <a:gd name="T8" fmla="*/ 166 w 212"/>
                  <a:gd name="T9" fmla="*/ 58 h 174"/>
                  <a:gd name="T10" fmla="*/ 156 w 212"/>
                  <a:gd name="T11" fmla="*/ 32 h 174"/>
                  <a:gd name="T12" fmla="*/ 138 w 212"/>
                  <a:gd name="T13" fmla="*/ 22 h 174"/>
                  <a:gd name="T14" fmla="*/ 152 w 212"/>
                  <a:gd name="T15" fmla="*/ 28 h 174"/>
                  <a:gd name="T16" fmla="*/ 164 w 212"/>
                  <a:gd name="T17" fmla="*/ 40 h 174"/>
                  <a:gd name="T18" fmla="*/ 58 w 212"/>
                  <a:gd name="T19" fmla="*/ 110 h 174"/>
                  <a:gd name="T20" fmla="*/ 48 w 212"/>
                  <a:gd name="T21" fmla="*/ 106 h 174"/>
                  <a:gd name="T22" fmla="*/ 40 w 212"/>
                  <a:gd name="T23" fmla="*/ 110 h 174"/>
                  <a:gd name="T24" fmla="*/ 26 w 212"/>
                  <a:gd name="T25" fmla="*/ 114 h 174"/>
                  <a:gd name="T26" fmla="*/ 22 w 212"/>
                  <a:gd name="T27" fmla="*/ 118 h 174"/>
                  <a:gd name="T28" fmla="*/ 26 w 212"/>
                  <a:gd name="T29" fmla="*/ 132 h 174"/>
                  <a:gd name="T30" fmla="*/ 0 w 212"/>
                  <a:gd name="T31" fmla="*/ 132 h 174"/>
                  <a:gd name="T32" fmla="*/ 4 w 212"/>
                  <a:gd name="T33" fmla="*/ 18 h 174"/>
                  <a:gd name="T34" fmla="*/ 26 w 212"/>
                  <a:gd name="T35" fmla="*/ 32 h 174"/>
                  <a:gd name="T36" fmla="*/ 48 w 212"/>
                  <a:gd name="T37" fmla="*/ 40 h 174"/>
                  <a:gd name="T38" fmla="*/ 66 w 212"/>
                  <a:gd name="T39" fmla="*/ 54 h 174"/>
                  <a:gd name="T40" fmla="*/ 78 w 212"/>
                  <a:gd name="T41" fmla="*/ 72 h 174"/>
                  <a:gd name="T42" fmla="*/ 96 w 212"/>
                  <a:gd name="T43" fmla="*/ 84 h 174"/>
                  <a:gd name="T44" fmla="*/ 88 w 212"/>
                  <a:gd name="T45" fmla="*/ 102 h 174"/>
                  <a:gd name="T46" fmla="*/ 100 w 212"/>
                  <a:gd name="T47" fmla="*/ 118 h 174"/>
                  <a:gd name="T48" fmla="*/ 118 w 212"/>
                  <a:gd name="T49" fmla="*/ 128 h 174"/>
                  <a:gd name="T50" fmla="*/ 122 w 212"/>
                  <a:gd name="T51" fmla="*/ 140 h 174"/>
                  <a:gd name="T52" fmla="*/ 140 w 212"/>
                  <a:gd name="T53" fmla="*/ 148 h 174"/>
                  <a:gd name="T54" fmla="*/ 130 w 212"/>
                  <a:gd name="T55" fmla="*/ 158 h 174"/>
                  <a:gd name="T56" fmla="*/ 114 w 212"/>
                  <a:gd name="T57" fmla="*/ 152 h 174"/>
                  <a:gd name="T58" fmla="*/ 88 w 212"/>
                  <a:gd name="T59" fmla="*/ 140 h 174"/>
                  <a:gd name="T60" fmla="*/ 78 w 212"/>
                  <a:gd name="T61" fmla="*/ 128 h 174"/>
                  <a:gd name="T62" fmla="*/ 138 w 212"/>
                  <a:gd name="T63" fmla="*/ 26 h 174"/>
                  <a:gd name="T64" fmla="*/ 114 w 212"/>
                  <a:gd name="T65" fmla="*/ 70 h 174"/>
                  <a:gd name="T66" fmla="*/ 126 w 212"/>
                  <a:gd name="T67" fmla="*/ 62 h 174"/>
                  <a:gd name="T68" fmla="*/ 140 w 212"/>
                  <a:gd name="T69" fmla="*/ 66 h 174"/>
                  <a:gd name="T70" fmla="*/ 152 w 212"/>
                  <a:gd name="T71" fmla="*/ 46 h 174"/>
                  <a:gd name="T72" fmla="*/ 156 w 212"/>
                  <a:gd name="T73" fmla="*/ 58 h 174"/>
                  <a:gd name="T74" fmla="*/ 144 w 212"/>
                  <a:gd name="T75" fmla="*/ 76 h 174"/>
                  <a:gd name="T76" fmla="*/ 118 w 212"/>
                  <a:gd name="T77" fmla="*/ 80 h 174"/>
                  <a:gd name="T78" fmla="*/ 104 w 212"/>
                  <a:gd name="T79" fmla="*/ 70 h 174"/>
                  <a:gd name="T80" fmla="*/ 70 w 212"/>
                  <a:gd name="T81" fmla="*/ 54 h 174"/>
                  <a:gd name="T82" fmla="*/ 194 w 212"/>
                  <a:gd name="T83" fmla="*/ 62 h 174"/>
                  <a:gd name="T84" fmla="*/ 84 w 212"/>
                  <a:gd name="T85" fmla="*/ 62 h 174"/>
                  <a:gd name="T86" fmla="*/ 208 w 212"/>
                  <a:gd name="T87" fmla="*/ 84 h 174"/>
                  <a:gd name="T88" fmla="*/ 200 w 212"/>
                  <a:gd name="T89" fmla="*/ 80 h 174"/>
                  <a:gd name="T90" fmla="*/ 204 w 212"/>
                  <a:gd name="T91" fmla="*/ 76 h 174"/>
                  <a:gd name="T92" fmla="*/ 100 w 212"/>
                  <a:gd name="T93" fmla="*/ 72 h 174"/>
                  <a:gd name="T94" fmla="*/ 36 w 212"/>
                  <a:gd name="T95" fmla="*/ 122 h 174"/>
                  <a:gd name="T96" fmla="*/ 36 w 212"/>
                  <a:gd name="T97" fmla="*/ 126 h 174"/>
                  <a:gd name="T98" fmla="*/ 144 w 212"/>
                  <a:gd name="T99" fmla="*/ 126 h 174"/>
                  <a:gd name="T100" fmla="*/ 166 w 212"/>
                  <a:gd name="T101" fmla="*/ 132 h 174"/>
                  <a:gd name="T102" fmla="*/ 34 w 212"/>
                  <a:gd name="T103" fmla="*/ 128 h 174"/>
                  <a:gd name="T104" fmla="*/ 134 w 212"/>
                  <a:gd name="T105" fmla="*/ 140 h 174"/>
                  <a:gd name="T106" fmla="*/ 138 w 212"/>
                  <a:gd name="T107" fmla="*/ 140 h 174"/>
                  <a:gd name="T108" fmla="*/ 140 w 212"/>
                  <a:gd name="T109" fmla="*/ 148 h 174"/>
                  <a:gd name="T110" fmla="*/ 140 w 212"/>
                  <a:gd name="T111" fmla="*/ 156 h 174"/>
                  <a:gd name="T112" fmla="*/ 166 w 212"/>
                  <a:gd name="T113" fmla="*/ 158 h 174"/>
                  <a:gd name="T114" fmla="*/ 186 w 212"/>
                  <a:gd name="T115" fmla="*/ 170 h 174"/>
                  <a:gd name="T116" fmla="*/ 178 w 212"/>
                  <a:gd name="T117"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174">
                    <a:moveTo>
                      <a:pt x="122" y="2"/>
                    </a:moveTo>
                    <a:lnTo>
                      <a:pt x="122" y="0"/>
                    </a:lnTo>
                    <a:lnTo>
                      <a:pt x="118" y="0"/>
                    </a:lnTo>
                    <a:lnTo>
                      <a:pt x="122" y="0"/>
                    </a:lnTo>
                    <a:lnTo>
                      <a:pt x="122" y="2"/>
                    </a:lnTo>
                    <a:lnTo>
                      <a:pt x="122" y="2"/>
                    </a:lnTo>
                    <a:lnTo>
                      <a:pt x="122" y="2"/>
                    </a:lnTo>
                    <a:close/>
                    <a:moveTo>
                      <a:pt x="88" y="6"/>
                    </a:moveTo>
                    <a:lnTo>
                      <a:pt x="88" y="10"/>
                    </a:lnTo>
                    <a:lnTo>
                      <a:pt x="92" y="10"/>
                    </a:lnTo>
                    <a:lnTo>
                      <a:pt x="88" y="10"/>
                    </a:lnTo>
                    <a:lnTo>
                      <a:pt x="88" y="14"/>
                    </a:lnTo>
                    <a:lnTo>
                      <a:pt x="84" y="14"/>
                    </a:lnTo>
                    <a:lnTo>
                      <a:pt x="80" y="14"/>
                    </a:lnTo>
                    <a:lnTo>
                      <a:pt x="80" y="10"/>
                    </a:lnTo>
                    <a:lnTo>
                      <a:pt x="78" y="14"/>
                    </a:lnTo>
                    <a:lnTo>
                      <a:pt x="78" y="10"/>
                    </a:lnTo>
                    <a:lnTo>
                      <a:pt x="80" y="6"/>
                    </a:lnTo>
                    <a:lnTo>
                      <a:pt x="84" y="10"/>
                    </a:lnTo>
                    <a:lnTo>
                      <a:pt x="88" y="10"/>
                    </a:lnTo>
                    <a:lnTo>
                      <a:pt x="88" y="6"/>
                    </a:lnTo>
                    <a:lnTo>
                      <a:pt x="88" y="6"/>
                    </a:lnTo>
                    <a:lnTo>
                      <a:pt x="88" y="6"/>
                    </a:lnTo>
                    <a:close/>
                    <a:moveTo>
                      <a:pt x="134" y="22"/>
                    </a:moveTo>
                    <a:lnTo>
                      <a:pt x="130" y="22"/>
                    </a:lnTo>
                    <a:lnTo>
                      <a:pt x="126" y="18"/>
                    </a:lnTo>
                    <a:lnTo>
                      <a:pt x="130" y="18"/>
                    </a:lnTo>
                    <a:lnTo>
                      <a:pt x="130" y="14"/>
                    </a:lnTo>
                    <a:lnTo>
                      <a:pt x="134" y="18"/>
                    </a:lnTo>
                    <a:lnTo>
                      <a:pt x="134" y="22"/>
                    </a:lnTo>
                    <a:lnTo>
                      <a:pt x="134" y="22"/>
                    </a:lnTo>
                    <a:lnTo>
                      <a:pt x="134" y="22"/>
                    </a:lnTo>
                    <a:close/>
                    <a:moveTo>
                      <a:pt x="164" y="40"/>
                    </a:moveTo>
                    <a:lnTo>
                      <a:pt x="166" y="40"/>
                    </a:lnTo>
                    <a:lnTo>
                      <a:pt x="166" y="44"/>
                    </a:lnTo>
                    <a:lnTo>
                      <a:pt x="170" y="44"/>
                    </a:lnTo>
                    <a:lnTo>
                      <a:pt x="170" y="46"/>
                    </a:lnTo>
                    <a:lnTo>
                      <a:pt x="170" y="50"/>
                    </a:lnTo>
                    <a:lnTo>
                      <a:pt x="170" y="54"/>
                    </a:lnTo>
                    <a:lnTo>
                      <a:pt x="166" y="58"/>
                    </a:lnTo>
                    <a:lnTo>
                      <a:pt x="166" y="54"/>
                    </a:lnTo>
                    <a:lnTo>
                      <a:pt x="164" y="50"/>
                    </a:lnTo>
                    <a:lnTo>
                      <a:pt x="164" y="46"/>
                    </a:lnTo>
                    <a:lnTo>
                      <a:pt x="164" y="44"/>
                    </a:lnTo>
                    <a:lnTo>
                      <a:pt x="164" y="40"/>
                    </a:lnTo>
                    <a:lnTo>
                      <a:pt x="160" y="40"/>
                    </a:lnTo>
                    <a:lnTo>
                      <a:pt x="160" y="36"/>
                    </a:lnTo>
                    <a:lnTo>
                      <a:pt x="156" y="32"/>
                    </a:lnTo>
                    <a:lnTo>
                      <a:pt x="152" y="32"/>
                    </a:lnTo>
                    <a:lnTo>
                      <a:pt x="152" y="28"/>
                    </a:lnTo>
                    <a:lnTo>
                      <a:pt x="148" y="28"/>
                    </a:lnTo>
                    <a:lnTo>
                      <a:pt x="148" y="26"/>
                    </a:lnTo>
                    <a:lnTo>
                      <a:pt x="144" y="26"/>
                    </a:lnTo>
                    <a:lnTo>
                      <a:pt x="140" y="26"/>
                    </a:lnTo>
                    <a:lnTo>
                      <a:pt x="140" y="22"/>
                    </a:lnTo>
                    <a:lnTo>
                      <a:pt x="138" y="22"/>
                    </a:lnTo>
                    <a:lnTo>
                      <a:pt x="140" y="22"/>
                    </a:lnTo>
                    <a:lnTo>
                      <a:pt x="138" y="22"/>
                    </a:lnTo>
                    <a:lnTo>
                      <a:pt x="138" y="18"/>
                    </a:lnTo>
                    <a:lnTo>
                      <a:pt x="140" y="22"/>
                    </a:lnTo>
                    <a:lnTo>
                      <a:pt x="144" y="22"/>
                    </a:lnTo>
                    <a:lnTo>
                      <a:pt x="144" y="26"/>
                    </a:lnTo>
                    <a:lnTo>
                      <a:pt x="148" y="26"/>
                    </a:lnTo>
                    <a:lnTo>
                      <a:pt x="152" y="28"/>
                    </a:lnTo>
                    <a:lnTo>
                      <a:pt x="156" y="28"/>
                    </a:lnTo>
                    <a:lnTo>
                      <a:pt x="156" y="32"/>
                    </a:lnTo>
                    <a:lnTo>
                      <a:pt x="160" y="32"/>
                    </a:lnTo>
                    <a:lnTo>
                      <a:pt x="160" y="36"/>
                    </a:lnTo>
                    <a:lnTo>
                      <a:pt x="164" y="36"/>
                    </a:lnTo>
                    <a:lnTo>
                      <a:pt x="164" y="40"/>
                    </a:lnTo>
                    <a:lnTo>
                      <a:pt x="164" y="40"/>
                    </a:lnTo>
                    <a:lnTo>
                      <a:pt x="164" y="40"/>
                    </a:lnTo>
                    <a:close/>
                    <a:moveTo>
                      <a:pt x="74" y="122"/>
                    </a:moveTo>
                    <a:lnTo>
                      <a:pt x="74" y="118"/>
                    </a:lnTo>
                    <a:lnTo>
                      <a:pt x="74" y="114"/>
                    </a:lnTo>
                    <a:lnTo>
                      <a:pt x="70" y="114"/>
                    </a:lnTo>
                    <a:lnTo>
                      <a:pt x="70" y="110"/>
                    </a:lnTo>
                    <a:lnTo>
                      <a:pt x="66" y="110"/>
                    </a:lnTo>
                    <a:lnTo>
                      <a:pt x="62" y="110"/>
                    </a:lnTo>
                    <a:lnTo>
                      <a:pt x="58" y="110"/>
                    </a:lnTo>
                    <a:lnTo>
                      <a:pt x="58" y="106"/>
                    </a:lnTo>
                    <a:lnTo>
                      <a:pt x="54" y="106"/>
                    </a:lnTo>
                    <a:lnTo>
                      <a:pt x="54" y="102"/>
                    </a:lnTo>
                    <a:lnTo>
                      <a:pt x="54" y="106"/>
                    </a:lnTo>
                    <a:lnTo>
                      <a:pt x="52" y="106"/>
                    </a:lnTo>
                    <a:lnTo>
                      <a:pt x="52" y="102"/>
                    </a:lnTo>
                    <a:lnTo>
                      <a:pt x="48" y="102"/>
                    </a:lnTo>
                    <a:lnTo>
                      <a:pt x="48" y="106"/>
                    </a:lnTo>
                    <a:lnTo>
                      <a:pt x="48" y="102"/>
                    </a:lnTo>
                    <a:lnTo>
                      <a:pt x="44" y="106"/>
                    </a:lnTo>
                    <a:lnTo>
                      <a:pt x="40" y="106"/>
                    </a:lnTo>
                    <a:lnTo>
                      <a:pt x="40" y="102"/>
                    </a:lnTo>
                    <a:lnTo>
                      <a:pt x="36" y="102"/>
                    </a:lnTo>
                    <a:lnTo>
                      <a:pt x="40" y="102"/>
                    </a:lnTo>
                    <a:lnTo>
                      <a:pt x="40" y="106"/>
                    </a:lnTo>
                    <a:lnTo>
                      <a:pt x="40" y="110"/>
                    </a:lnTo>
                    <a:lnTo>
                      <a:pt x="36" y="110"/>
                    </a:lnTo>
                    <a:lnTo>
                      <a:pt x="34" y="110"/>
                    </a:lnTo>
                    <a:lnTo>
                      <a:pt x="36" y="110"/>
                    </a:lnTo>
                    <a:lnTo>
                      <a:pt x="36" y="114"/>
                    </a:lnTo>
                    <a:lnTo>
                      <a:pt x="34" y="114"/>
                    </a:lnTo>
                    <a:lnTo>
                      <a:pt x="30" y="118"/>
                    </a:lnTo>
                    <a:lnTo>
                      <a:pt x="26" y="118"/>
                    </a:lnTo>
                    <a:lnTo>
                      <a:pt x="26" y="114"/>
                    </a:lnTo>
                    <a:lnTo>
                      <a:pt x="22" y="114"/>
                    </a:lnTo>
                    <a:lnTo>
                      <a:pt x="22" y="118"/>
                    </a:lnTo>
                    <a:lnTo>
                      <a:pt x="18" y="118"/>
                    </a:lnTo>
                    <a:lnTo>
                      <a:pt x="18" y="114"/>
                    </a:lnTo>
                    <a:lnTo>
                      <a:pt x="14" y="114"/>
                    </a:lnTo>
                    <a:lnTo>
                      <a:pt x="18" y="114"/>
                    </a:lnTo>
                    <a:lnTo>
                      <a:pt x="18" y="118"/>
                    </a:lnTo>
                    <a:lnTo>
                      <a:pt x="22" y="118"/>
                    </a:lnTo>
                    <a:lnTo>
                      <a:pt x="26" y="118"/>
                    </a:lnTo>
                    <a:lnTo>
                      <a:pt x="30" y="118"/>
                    </a:lnTo>
                    <a:lnTo>
                      <a:pt x="30" y="122"/>
                    </a:lnTo>
                    <a:lnTo>
                      <a:pt x="34" y="122"/>
                    </a:lnTo>
                    <a:lnTo>
                      <a:pt x="34" y="126"/>
                    </a:lnTo>
                    <a:lnTo>
                      <a:pt x="34" y="128"/>
                    </a:lnTo>
                    <a:lnTo>
                      <a:pt x="30" y="128"/>
                    </a:lnTo>
                    <a:lnTo>
                      <a:pt x="26" y="132"/>
                    </a:lnTo>
                    <a:lnTo>
                      <a:pt x="22" y="132"/>
                    </a:lnTo>
                    <a:lnTo>
                      <a:pt x="18" y="132"/>
                    </a:lnTo>
                    <a:lnTo>
                      <a:pt x="14" y="132"/>
                    </a:lnTo>
                    <a:lnTo>
                      <a:pt x="10" y="132"/>
                    </a:lnTo>
                    <a:lnTo>
                      <a:pt x="8" y="132"/>
                    </a:lnTo>
                    <a:lnTo>
                      <a:pt x="8" y="128"/>
                    </a:lnTo>
                    <a:lnTo>
                      <a:pt x="4" y="132"/>
                    </a:lnTo>
                    <a:lnTo>
                      <a:pt x="0" y="132"/>
                    </a:lnTo>
                    <a:lnTo>
                      <a:pt x="0" y="128"/>
                    </a:lnTo>
                    <a:lnTo>
                      <a:pt x="0" y="92"/>
                    </a:lnTo>
                    <a:lnTo>
                      <a:pt x="0" y="88"/>
                    </a:lnTo>
                    <a:lnTo>
                      <a:pt x="0" y="84"/>
                    </a:lnTo>
                    <a:lnTo>
                      <a:pt x="0" y="76"/>
                    </a:lnTo>
                    <a:lnTo>
                      <a:pt x="0" y="58"/>
                    </a:lnTo>
                    <a:lnTo>
                      <a:pt x="0" y="18"/>
                    </a:lnTo>
                    <a:lnTo>
                      <a:pt x="4" y="18"/>
                    </a:lnTo>
                    <a:lnTo>
                      <a:pt x="4" y="22"/>
                    </a:lnTo>
                    <a:lnTo>
                      <a:pt x="8" y="22"/>
                    </a:lnTo>
                    <a:lnTo>
                      <a:pt x="10" y="26"/>
                    </a:lnTo>
                    <a:lnTo>
                      <a:pt x="14" y="26"/>
                    </a:lnTo>
                    <a:lnTo>
                      <a:pt x="14" y="28"/>
                    </a:lnTo>
                    <a:lnTo>
                      <a:pt x="18" y="28"/>
                    </a:lnTo>
                    <a:lnTo>
                      <a:pt x="22" y="28"/>
                    </a:lnTo>
                    <a:lnTo>
                      <a:pt x="26" y="32"/>
                    </a:lnTo>
                    <a:lnTo>
                      <a:pt x="30" y="32"/>
                    </a:lnTo>
                    <a:lnTo>
                      <a:pt x="34" y="32"/>
                    </a:lnTo>
                    <a:lnTo>
                      <a:pt x="36" y="32"/>
                    </a:lnTo>
                    <a:lnTo>
                      <a:pt x="36" y="36"/>
                    </a:lnTo>
                    <a:lnTo>
                      <a:pt x="40" y="36"/>
                    </a:lnTo>
                    <a:lnTo>
                      <a:pt x="40" y="40"/>
                    </a:lnTo>
                    <a:lnTo>
                      <a:pt x="44" y="40"/>
                    </a:lnTo>
                    <a:lnTo>
                      <a:pt x="48" y="40"/>
                    </a:lnTo>
                    <a:lnTo>
                      <a:pt x="52" y="40"/>
                    </a:lnTo>
                    <a:lnTo>
                      <a:pt x="52" y="44"/>
                    </a:lnTo>
                    <a:lnTo>
                      <a:pt x="54" y="44"/>
                    </a:lnTo>
                    <a:lnTo>
                      <a:pt x="54" y="46"/>
                    </a:lnTo>
                    <a:lnTo>
                      <a:pt x="58" y="50"/>
                    </a:lnTo>
                    <a:lnTo>
                      <a:pt x="62" y="50"/>
                    </a:lnTo>
                    <a:lnTo>
                      <a:pt x="62" y="54"/>
                    </a:lnTo>
                    <a:lnTo>
                      <a:pt x="66" y="54"/>
                    </a:lnTo>
                    <a:lnTo>
                      <a:pt x="66" y="58"/>
                    </a:lnTo>
                    <a:lnTo>
                      <a:pt x="66" y="62"/>
                    </a:lnTo>
                    <a:lnTo>
                      <a:pt x="66" y="66"/>
                    </a:lnTo>
                    <a:lnTo>
                      <a:pt x="66" y="70"/>
                    </a:lnTo>
                    <a:lnTo>
                      <a:pt x="70" y="70"/>
                    </a:lnTo>
                    <a:lnTo>
                      <a:pt x="74" y="70"/>
                    </a:lnTo>
                    <a:lnTo>
                      <a:pt x="78" y="70"/>
                    </a:lnTo>
                    <a:lnTo>
                      <a:pt x="78" y="72"/>
                    </a:lnTo>
                    <a:lnTo>
                      <a:pt x="80" y="72"/>
                    </a:lnTo>
                    <a:lnTo>
                      <a:pt x="84" y="72"/>
                    </a:lnTo>
                    <a:lnTo>
                      <a:pt x="84" y="76"/>
                    </a:lnTo>
                    <a:lnTo>
                      <a:pt x="88" y="76"/>
                    </a:lnTo>
                    <a:lnTo>
                      <a:pt x="92" y="76"/>
                    </a:lnTo>
                    <a:lnTo>
                      <a:pt x="92" y="80"/>
                    </a:lnTo>
                    <a:lnTo>
                      <a:pt x="96" y="80"/>
                    </a:lnTo>
                    <a:lnTo>
                      <a:pt x="96" y="84"/>
                    </a:lnTo>
                    <a:lnTo>
                      <a:pt x="96" y="88"/>
                    </a:lnTo>
                    <a:lnTo>
                      <a:pt x="92" y="88"/>
                    </a:lnTo>
                    <a:lnTo>
                      <a:pt x="88" y="88"/>
                    </a:lnTo>
                    <a:lnTo>
                      <a:pt x="84" y="88"/>
                    </a:lnTo>
                    <a:lnTo>
                      <a:pt x="84" y="92"/>
                    </a:lnTo>
                    <a:lnTo>
                      <a:pt x="84" y="96"/>
                    </a:lnTo>
                    <a:lnTo>
                      <a:pt x="84" y="100"/>
                    </a:lnTo>
                    <a:lnTo>
                      <a:pt x="88" y="102"/>
                    </a:lnTo>
                    <a:lnTo>
                      <a:pt x="92" y="102"/>
                    </a:lnTo>
                    <a:lnTo>
                      <a:pt x="92" y="106"/>
                    </a:lnTo>
                    <a:lnTo>
                      <a:pt x="96" y="110"/>
                    </a:lnTo>
                    <a:lnTo>
                      <a:pt x="100" y="110"/>
                    </a:lnTo>
                    <a:lnTo>
                      <a:pt x="100" y="114"/>
                    </a:lnTo>
                    <a:lnTo>
                      <a:pt x="100" y="110"/>
                    </a:lnTo>
                    <a:lnTo>
                      <a:pt x="100" y="114"/>
                    </a:lnTo>
                    <a:lnTo>
                      <a:pt x="100" y="118"/>
                    </a:lnTo>
                    <a:lnTo>
                      <a:pt x="100" y="122"/>
                    </a:lnTo>
                    <a:lnTo>
                      <a:pt x="104" y="122"/>
                    </a:lnTo>
                    <a:lnTo>
                      <a:pt x="104" y="126"/>
                    </a:lnTo>
                    <a:lnTo>
                      <a:pt x="108" y="126"/>
                    </a:lnTo>
                    <a:lnTo>
                      <a:pt x="108" y="128"/>
                    </a:lnTo>
                    <a:lnTo>
                      <a:pt x="110" y="128"/>
                    </a:lnTo>
                    <a:lnTo>
                      <a:pt x="114" y="128"/>
                    </a:lnTo>
                    <a:lnTo>
                      <a:pt x="118" y="128"/>
                    </a:lnTo>
                    <a:lnTo>
                      <a:pt x="118" y="132"/>
                    </a:lnTo>
                    <a:lnTo>
                      <a:pt x="114" y="132"/>
                    </a:lnTo>
                    <a:lnTo>
                      <a:pt x="114" y="136"/>
                    </a:lnTo>
                    <a:lnTo>
                      <a:pt x="118" y="136"/>
                    </a:lnTo>
                    <a:lnTo>
                      <a:pt x="118" y="140"/>
                    </a:lnTo>
                    <a:lnTo>
                      <a:pt x="122" y="140"/>
                    </a:lnTo>
                    <a:lnTo>
                      <a:pt x="126" y="140"/>
                    </a:lnTo>
                    <a:lnTo>
                      <a:pt x="122" y="140"/>
                    </a:lnTo>
                    <a:lnTo>
                      <a:pt x="122" y="144"/>
                    </a:lnTo>
                    <a:lnTo>
                      <a:pt x="126" y="148"/>
                    </a:lnTo>
                    <a:lnTo>
                      <a:pt x="130" y="148"/>
                    </a:lnTo>
                    <a:lnTo>
                      <a:pt x="134" y="148"/>
                    </a:lnTo>
                    <a:lnTo>
                      <a:pt x="134" y="152"/>
                    </a:lnTo>
                    <a:lnTo>
                      <a:pt x="138" y="152"/>
                    </a:lnTo>
                    <a:lnTo>
                      <a:pt x="138" y="148"/>
                    </a:lnTo>
                    <a:lnTo>
                      <a:pt x="140" y="148"/>
                    </a:lnTo>
                    <a:lnTo>
                      <a:pt x="140" y="152"/>
                    </a:lnTo>
                    <a:lnTo>
                      <a:pt x="138" y="152"/>
                    </a:lnTo>
                    <a:lnTo>
                      <a:pt x="134" y="152"/>
                    </a:lnTo>
                    <a:lnTo>
                      <a:pt x="134" y="156"/>
                    </a:lnTo>
                    <a:lnTo>
                      <a:pt x="138" y="156"/>
                    </a:lnTo>
                    <a:lnTo>
                      <a:pt x="134" y="156"/>
                    </a:lnTo>
                    <a:lnTo>
                      <a:pt x="134" y="158"/>
                    </a:lnTo>
                    <a:lnTo>
                      <a:pt x="130" y="158"/>
                    </a:lnTo>
                    <a:lnTo>
                      <a:pt x="130" y="156"/>
                    </a:lnTo>
                    <a:lnTo>
                      <a:pt x="126" y="156"/>
                    </a:lnTo>
                    <a:lnTo>
                      <a:pt x="130" y="156"/>
                    </a:lnTo>
                    <a:lnTo>
                      <a:pt x="126" y="156"/>
                    </a:lnTo>
                    <a:lnTo>
                      <a:pt x="126" y="152"/>
                    </a:lnTo>
                    <a:lnTo>
                      <a:pt x="122" y="152"/>
                    </a:lnTo>
                    <a:lnTo>
                      <a:pt x="118" y="152"/>
                    </a:lnTo>
                    <a:lnTo>
                      <a:pt x="114" y="152"/>
                    </a:lnTo>
                    <a:lnTo>
                      <a:pt x="110" y="152"/>
                    </a:lnTo>
                    <a:lnTo>
                      <a:pt x="108" y="148"/>
                    </a:lnTo>
                    <a:lnTo>
                      <a:pt x="104" y="148"/>
                    </a:lnTo>
                    <a:lnTo>
                      <a:pt x="100" y="148"/>
                    </a:lnTo>
                    <a:lnTo>
                      <a:pt x="96" y="148"/>
                    </a:lnTo>
                    <a:lnTo>
                      <a:pt x="92" y="144"/>
                    </a:lnTo>
                    <a:lnTo>
                      <a:pt x="92" y="140"/>
                    </a:lnTo>
                    <a:lnTo>
                      <a:pt x="88" y="140"/>
                    </a:lnTo>
                    <a:lnTo>
                      <a:pt x="88" y="136"/>
                    </a:lnTo>
                    <a:lnTo>
                      <a:pt x="84" y="136"/>
                    </a:lnTo>
                    <a:lnTo>
                      <a:pt x="84" y="132"/>
                    </a:lnTo>
                    <a:lnTo>
                      <a:pt x="80" y="132"/>
                    </a:lnTo>
                    <a:lnTo>
                      <a:pt x="80" y="128"/>
                    </a:lnTo>
                    <a:lnTo>
                      <a:pt x="84" y="128"/>
                    </a:lnTo>
                    <a:lnTo>
                      <a:pt x="80" y="128"/>
                    </a:lnTo>
                    <a:lnTo>
                      <a:pt x="78" y="128"/>
                    </a:lnTo>
                    <a:lnTo>
                      <a:pt x="78" y="126"/>
                    </a:lnTo>
                    <a:lnTo>
                      <a:pt x="78" y="122"/>
                    </a:lnTo>
                    <a:lnTo>
                      <a:pt x="74" y="122"/>
                    </a:lnTo>
                    <a:lnTo>
                      <a:pt x="74" y="122"/>
                    </a:lnTo>
                    <a:lnTo>
                      <a:pt x="74" y="122"/>
                    </a:lnTo>
                    <a:close/>
                    <a:moveTo>
                      <a:pt x="138" y="26"/>
                    </a:moveTo>
                    <a:lnTo>
                      <a:pt x="140" y="26"/>
                    </a:lnTo>
                    <a:lnTo>
                      <a:pt x="138" y="26"/>
                    </a:lnTo>
                    <a:lnTo>
                      <a:pt x="138" y="26"/>
                    </a:lnTo>
                    <a:lnTo>
                      <a:pt x="138" y="26"/>
                    </a:lnTo>
                    <a:close/>
                    <a:moveTo>
                      <a:pt x="164" y="28"/>
                    </a:moveTo>
                    <a:lnTo>
                      <a:pt x="164" y="26"/>
                    </a:lnTo>
                    <a:lnTo>
                      <a:pt x="164" y="28"/>
                    </a:lnTo>
                    <a:lnTo>
                      <a:pt x="164" y="28"/>
                    </a:lnTo>
                    <a:lnTo>
                      <a:pt x="164" y="28"/>
                    </a:lnTo>
                    <a:close/>
                    <a:moveTo>
                      <a:pt x="114" y="70"/>
                    </a:moveTo>
                    <a:lnTo>
                      <a:pt x="118" y="70"/>
                    </a:lnTo>
                    <a:lnTo>
                      <a:pt x="122" y="70"/>
                    </a:lnTo>
                    <a:lnTo>
                      <a:pt x="126" y="70"/>
                    </a:lnTo>
                    <a:lnTo>
                      <a:pt x="126" y="66"/>
                    </a:lnTo>
                    <a:lnTo>
                      <a:pt x="126" y="62"/>
                    </a:lnTo>
                    <a:lnTo>
                      <a:pt x="130" y="58"/>
                    </a:lnTo>
                    <a:lnTo>
                      <a:pt x="130" y="62"/>
                    </a:lnTo>
                    <a:lnTo>
                      <a:pt x="126" y="62"/>
                    </a:lnTo>
                    <a:lnTo>
                      <a:pt x="126" y="66"/>
                    </a:lnTo>
                    <a:lnTo>
                      <a:pt x="130" y="70"/>
                    </a:lnTo>
                    <a:lnTo>
                      <a:pt x="134" y="70"/>
                    </a:lnTo>
                    <a:lnTo>
                      <a:pt x="134" y="66"/>
                    </a:lnTo>
                    <a:lnTo>
                      <a:pt x="134" y="70"/>
                    </a:lnTo>
                    <a:lnTo>
                      <a:pt x="138" y="70"/>
                    </a:lnTo>
                    <a:lnTo>
                      <a:pt x="140" y="70"/>
                    </a:lnTo>
                    <a:lnTo>
                      <a:pt x="140" y="66"/>
                    </a:lnTo>
                    <a:lnTo>
                      <a:pt x="140" y="62"/>
                    </a:lnTo>
                    <a:lnTo>
                      <a:pt x="144" y="58"/>
                    </a:lnTo>
                    <a:lnTo>
                      <a:pt x="148" y="58"/>
                    </a:lnTo>
                    <a:lnTo>
                      <a:pt x="152" y="58"/>
                    </a:lnTo>
                    <a:lnTo>
                      <a:pt x="152" y="54"/>
                    </a:lnTo>
                    <a:lnTo>
                      <a:pt x="148" y="50"/>
                    </a:lnTo>
                    <a:lnTo>
                      <a:pt x="148" y="46"/>
                    </a:lnTo>
                    <a:lnTo>
                      <a:pt x="152" y="46"/>
                    </a:lnTo>
                    <a:lnTo>
                      <a:pt x="156" y="46"/>
                    </a:lnTo>
                    <a:lnTo>
                      <a:pt x="156" y="44"/>
                    </a:lnTo>
                    <a:lnTo>
                      <a:pt x="160" y="46"/>
                    </a:lnTo>
                    <a:lnTo>
                      <a:pt x="156" y="46"/>
                    </a:lnTo>
                    <a:lnTo>
                      <a:pt x="160" y="46"/>
                    </a:lnTo>
                    <a:lnTo>
                      <a:pt x="160" y="54"/>
                    </a:lnTo>
                    <a:lnTo>
                      <a:pt x="160" y="58"/>
                    </a:lnTo>
                    <a:lnTo>
                      <a:pt x="156" y="58"/>
                    </a:lnTo>
                    <a:lnTo>
                      <a:pt x="156" y="62"/>
                    </a:lnTo>
                    <a:lnTo>
                      <a:pt x="156" y="66"/>
                    </a:lnTo>
                    <a:lnTo>
                      <a:pt x="156" y="70"/>
                    </a:lnTo>
                    <a:lnTo>
                      <a:pt x="152" y="70"/>
                    </a:lnTo>
                    <a:lnTo>
                      <a:pt x="148" y="70"/>
                    </a:lnTo>
                    <a:lnTo>
                      <a:pt x="148" y="72"/>
                    </a:lnTo>
                    <a:lnTo>
                      <a:pt x="144" y="72"/>
                    </a:lnTo>
                    <a:lnTo>
                      <a:pt x="144" y="76"/>
                    </a:lnTo>
                    <a:lnTo>
                      <a:pt x="140" y="76"/>
                    </a:lnTo>
                    <a:lnTo>
                      <a:pt x="138" y="76"/>
                    </a:lnTo>
                    <a:lnTo>
                      <a:pt x="138" y="80"/>
                    </a:lnTo>
                    <a:lnTo>
                      <a:pt x="134" y="80"/>
                    </a:lnTo>
                    <a:lnTo>
                      <a:pt x="130" y="80"/>
                    </a:lnTo>
                    <a:lnTo>
                      <a:pt x="126" y="80"/>
                    </a:lnTo>
                    <a:lnTo>
                      <a:pt x="122" y="80"/>
                    </a:lnTo>
                    <a:lnTo>
                      <a:pt x="118" y="80"/>
                    </a:lnTo>
                    <a:lnTo>
                      <a:pt x="118" y="76"/>
                    </a:lnTo>
                    <a:lnTo>
                      <a:pt x="114" y="80"/>
                    </a:lnTo>
                    <a:lnTo>
                      <a:pt x="114" y="76"/>
                    </a:lnTo>
                    <a:lnTo>
                      <a:pt x="110" y="76"/>
                    </a:lnTo>
                    <a:lnTo>
                      <a:pt x="110" y="72"/>
                    </a:lnTo>
                    <a:lnTo>
                      <a:pt x="108" y="72"/>
                    </a:lnTo>
                    <a:lnTo>
                      <a:pt x="104" y="72"/>
                    </a:lnTo>
                    <a:lnTo>
                      <a:pt x="104" y="70"/>
                    </a:lnTo>
                    <a:lnTo>
                      <a:pt x="104" y="66"/>
                    </a:lnTo>
                    <a:lnTo>
                      <a:pt x="104" y="70"/>
                    </a:lnTo>
                    <a:lnTo>
                      <a:pt x="108" y="70"/>
                    </a:lnTo>
                    <a:lnTo>
                      <a:pt x="110" y="70"/>
                    </a:lnTo>
                    <a:lnTo>
                      <a:pt x="114" y="70"/>
                    </a:lnTo>
                    <a:lnTo>
                      <a:pt x="114" y="70"/>
                    </a:lnTo>
                    <a:lnTo>
                      <a:pt x="114" y="70"/>
                    </a:lnTo>
                    <a:close/>
                    <a:moveTo>
                      <a:pt x="70" y="54"/>
                    </a:moveTo>
                    <a:lnTo>
                      <a:pt x="70" y="50"/>
                    </a:lnTo>
                    <a:lnTo>
                      <a:pt x="70" y="54"/>
                    </a:lnTo>
                    <a:lnTo>
                      <a:pt x="70" y="54"/>
                    </a:lnTo>
                    <a:lnTo>
                      <a:pt x="70" y="54"/>
                    </a:lnTo>
                    <a:close/>
                    <a:moveTo>
                      <a:pt x="194" y="70"/>
                    </a:moveTo>
                    <a:lnTo>
                      <a:pt x="194" y="66"/>
                    </a:lnTo>
                    <a:lnTo>
                      <a:pt x="190" y="62"/>
                    </a:lnTo>
                    <a:lnTo>
                      <a:pt x="194" y="62"/>
                    </a:lnTo>
                    <a:lnTo>
                      <a:pt x="194" y="58"/>
                    </a:lnTo>
                    <a:lnTo>
                      <a:pt x="194" y="62"/>
                    </a:lnTo>
                    <a:lnTo>
                      <a:pt x="194" y="66"/>
                    </a:lnTo>
                    <a:lnTo>
                      <a:pt x="194" y="70"/>
                    </a:lnTo>
                    <a:lnTo>
                      <a:pt x="194" y="70"/>
                    </a:lnTo>
                    <a:lnTo>
                      <a:pt x="194" y="70"/>
                    </a:lnTo>
                    <a:close/>
                    <a:moveTo>
                      <a:pt x="84" y="66"/>
                    </a:moveTo>
                    <a:lnTo>
                      <a:pt x="84" y="62"/>
                    </a:lnTo>
                    <a:lnTo>
                      <a:pt x="88" y="66"/>
                    </a:lnTo>
                    <a:lnTo>
                      <a:pt x="84" y="66"/>
                    </a:lnTo>
                    <a:lnTo>
                      <a:pt x="84" y="66"/>
                    </a:lnTo>
                    <a:lnTo>
                      <a:pt x="84" y="66"/>
                    </a:lnTo>
                    <a:close/>
                    <a:moveTo>
                      <a:pt x="204" y="76"/>
                    </a:moveTo>
                    <a:lnTo>
                      <a:pt x="204" y="80"/>
                    </a:lnTo>
                    <a:lnTo>
                      <a:pt x="208" y="80"/>
                    </a:lnTo>
                    <a:lnTo>
                      <a:pt x="208" y="84"/>
                    </a:lnTo>
                    <a:lnTo>
                      <a:pt x="212" y="84"/>
                    </a:lnTo>
                    <a:lnTo>
                      <a:pt x="212" y="88"/>
                    </a:lnTo>
                    <a:lnTo>
                      <a:pt x="212" y="92"/>
                    </a:lnTo>
                    <a:lnTo>
                      <a:pt x="208" y="92"/>
                    </a:lnTo>
                    <a:lnTo>
                      <a:pt x="204" y="92"/>
                    </a:lnTo>
                    <a:lnTo>
                      <a:pt x="200" y="88"/>
                    </a:lnTo>
                    <a:lnTo>
                      <a:pt x="200" y="84"/>
                    </a:lnTo>
                    <a:lnTo>
                      <a:pt x="200" y="80"/>
                    </a:lnTo>
                    <a:lnTo>
                      <a:pt x="196" y="80"/>
                    </a:lnTo>
                    <a:lnTo>
                      <a:pt x="196" y="76"/>
                    </a:lnTo>
                    <a:lnTo>
                      <a:pt x="194" y="76"/>
                    </a:lnTo>
                    <a:lnTo>
                      <a:pt x="194" y="72"/>
                    </a:lnTo>
                    <a:lnTo>
                      <a:pt x="194" y="70"/>
                    </a:lnTo>
                    <a:lnTo>
                      <a:pt x="196" y="70"/>
                    </a:lnTo>
                    <a:lnTo>
                      <a:pt x="200" y="72"/>
                    </a:lnTo>
                    <a:lnTo>
                      <a:pt x="204" y="76"/>
                    </a:lnTo>
                    <a:lnTo>
                      <a:pt x="204" y="76"/>
                    </a:lnTo>
                    <a:lnTo>
                      <a:pt x="204" y="76"/>
                    </a:lnTo>
                    <a:close/>
                    <a:moveTo>
                      <a:pt x="100" y="72"/>
                    </a:moveTo>
                    <a:lnTo>
                      <a:pt x="96" y="72"/>
                    </a:lnTo>
                    <a:lnTo>
                      <a:pt x="96" y="70"/>
                    </a:lnTo>
                    <a:lnTo>
                      <a:pt x="100" y="70"/>
                    </a:lnTo>
                    <a:lnTo>
                      <a:pt x="100" y="72"/>
                    </a:lnTo>
                    <a:lnTo>
                      <a:pt x="100" y="72"/>
                    </a:lnTo>
                    <a:lnTo>
                      <a:pt x="100" y="72"/>
                    </a:lnTo>
                    <a:close/>
                    <a:moveTo>
                      <a:pt x="36" y="118"/>
                    </a:moveTo>
                    <a:lnTo>
                      <a:pt x="34" y="118"/>
                    </a:lnTo>
                    <a:lnTo>
                      <a:pt x="36" y="118"/>
                    </a:lnTo>
                    <a:lnTo>
                      <a:pt x="36" y="118"/>
                    </a:lnTo>
                    <a:lnTo>
                      <a:pt x="36" y="118"/>
                    </a:lnTo>
                    <a:close/>
                    <a:moveTo>
                      <a:pt x="36" y="126"/>
                    </a:moveTo>
                    <a:lnTo>
                      <a:pt x="36" y="122"/>
                    </a:lnTo>
                    <a:lnTo>
                      <a:pt x="34" y="122"/>
                    </a:lnTo>
                    <a:lnTo>
                      <a:pt x="34" y="118"/>
                    </a:lnTo>
                    <a:lnTo>
                      <a:pt x="30" y="118"/>
                    </a:lnTo>
                    <a:lnTo>
                      <a:pt x="34" y="118"/>
                    </a:lnTo>
                    <a:lnTo>
                      <a:pt x="34" y="122"/>
                    </a:lnTo>
                    <a:lnTo>
                      <a:pt x="36" y="122"/>
                    </a:lnTo>
                    <a:lnTo>
                      <a:pt x="36" y="126"/>
                    </a:lnTo>
                    <a:lnTo>
                      <a:pt x="36" y="126"/>
                    </a:lnTo>
                    <a:lnTo>
                      <a:pt x="36" y="126"/>
                    </a:lnTo>
                    <a:close/>
                    <a:moveTo>
                      <a:pt x="144" y="126"/>
                    </a:moveTo>
                    <a:lnTo>
                      <a:pt x="140" y="126"/>
                    </a:lnTo>
                    <a:lnTo>
                      <a:pt x="140" y="122"/>
                    </a:lnTo>
                    <a:lnTo>
                      <a:pt x="140" y="118"/>
                    </a:lnTo>
                    <a:lnTo>
                      <a:pt x="140" y="122"/>
                    </a:lnTo>
                    <a:lnTo>
                      <a:pt x="140" y="126"/>
                    </a:lnTo>
                    <a:lnTo>
                      <a:pt x="144" y="126"/>
                    </a:lnTo>
                    <a:lnTo>
                      <a:pt x="144" y="126"/>
                    </a:lnTo>
                    <a:lnTo>
                      <a:pt x="144" y="126"/>
                    </a:lnTo>
                    <a:close/>
                    <a:moveTo>
                      <a:pt x="166" y="132"/>
                    </a:moveTo>
                    <a:lnTo>
                      <a:pt x="164" y="128"/>
                    </a:lnTo>
                    <a:lnTo>
                      <a:pt x="166" y="128"/>
                    </a:lnTo>
                    <a:lnTo>
                      <a:pt x="170" y="128"/>
                    </a:lnTo>
                    <a:lnTo>
                      <a:pt x="170" y="132"/>
                    </a:lnTo>
                    <a:lnTo>
                      <a:pt x="166" y="132"/>
                    </a:lnTo>
                    <a:lnTo>
                      <a:pt x="166" y="132"/>
                    </a:lnTo>
                    <a:lnTo>
                      <a:pt x="166" y="132"/>
                    </a:lnTo>
                    <a:close/>
                    <a:moveTo>
                      <a:pt x="34" y="128"/>
                    </a:moveTo>
                    <a:lnTo>
                      <a:pt x="34" y="132"/>
                    </a:lnTo>
                    <a:lnTo>
                      <a:pt x="30" y="128"/>
                    </a:lnTo>
                    <a:lnTo>
                      <a:pt x="34" y="128"/>
                    </a:lnTo>
                    <a:lnTo>
                      <a:pt x="34" y="128"/>
                    </a:lnTo>
                    <a:lnTo>
                      <a:pt x="34" y="128"/>
                    </a:lnTo>
                    <a:close/>
                    <a:moveTo>
                      <a:pt x="134" y="136"/>
                    </a:moveTo>
                    <a:lnTo>
                      <a:pt x="130" y="136"/>
                    </a:lnTo>
                    <a:lnTo>
                      <a:pt x="130" y="132"/>
                    </a:lnTo>
                    <a:lnTo>
                      <a:pt x="134" y="136"/>
                    </a:lnTo>
                    <a:lnTo>
                      <a:pt x="134" y="136"/>
                    </a:lnTo>
                    <a:lnTo>
                      <a:pt x="134" y="136"/>
                    </a:lnTo>
                    <a:close/>
                    <a:moveTo>
                      <a:pt x="138" y="140"/>
                    </a:moveTo>
                    <a:lnTo>
                      <a:pt x="134" y="140"/>
                    </a:lnTo>
                    <a:lnTo>
                      <a:pt x="134" y="136"/>
                    </a:lnTo>
                    <a:lnTo>
                      <a:pt x="134" y="132"/>
                    </a:lnTo>
                    <a:lnTo>
                      <a:pt x="134" y="136"/>
                    </a:lnTo>
                    <a:lnTo>
                      <a:pt x="138" y="136"/>
                    </a:lnTo>
                    <a:lnTo>
                      <a:pt x="140" y="136"/>
                    </a:lnTo>
                    <a:lnTo>
                      <a:pt x="140" y="140"/>
                    </a:lnTo>
                    <a:lnTo>
                      <a:pt x="138" y="140"/>
                    </a:lnTo>
                    <a:lnTo>
                      <a:pt x="138" y="140"/>
                    </a:lnTo>
                    <a:lnTo>
                      <a:pt x="138" y="140"/>
                    </a:lnTo>
                    <a:close/>
                    <a:moveTo>
                      <a:pt x="144" y="148"/>
                    </a:moveTo>
                    <a:lnTo>
                      <a:pt x="140" y="148"/>
                    </a:lnTo>
                    <a:lnTo>
                      <a:pt x="140" y="144"/>
                    </a:lnTo>
                    <a:lnTo>
                      <a:pt x="138" y="144"/>
                    </a:lnTo>
                    <a:lnTo>
                      <a:pt x="138" y="140"/>
                    </a:lnTo>
                    <a:lnTo>
                      <a:pt x="140" y="144"/>
                    </a:lnTo>
                    <a:lnTo>
                      <a:pt x="140" y="148"/>
                    </a:lnTo>
                    <a:lnTo>
                      <a:pt x="144" y="148"/>
                    </a:lnTo>
                    <a:lnTo>
                      <a:pt x="144" y="144"/>
                    </a:lnTo>
                    <a:lnTo>
                      <a:pt x="144" y="148"/>
                    </a:lnTo>
                    <a:lnTo>
                      <a:pt x="144" y="148"/>
                    </a:lnTo>
                    <a:lnTo>
                      <a:pt x="144" y="148"/>
                    </a:lnTo>
                    <a:close/>
                    <a:moveTo>
                      <a:pt x="140" y="156"/>
                    </a:moveTo>
                    <a:lnTo>
                      <a:pt x="138" y="156"/>
                    </a:lnTo>
                    <a:lnTo>
                      <a:pt x="140" y="156"/>
                    </a:lnTo>
                    <a:lnTo>
                      <a:pt x="140" y="156"/>
                    </a:lnTo>
                    <a:lnTo>
                      <a:pt x="140" y="156"/>
                    </a:lnTo>
                    <a:close/>
                    <a:moveTo>
                      <a:pt x="166" y="158"/>
                    </a:moveTo>
                    <a:lnTo>
                      <a:pt x="164" y="158"/>
                    </a:lnTo>
                    <a:lnTo>
                      <a:pt x="164" y="156"/>
                    </a:lnTo>
                    <a:lnTo>
                      <a:pt x="166" y="156"/>
                    </a:lnTo>
                    <a:lnTo>
                      <a:pt x="166" y="158"/>
                    </a:lnTo>
                    <a:lnTo>
                      <a:pt x="166" y="158"/>
                    </a:lnTo>
                    <a:lnTo>
                      <a:pt x="166" y="158"/>
                    </a:lnTo>
                    <a:close/>
                    <a:moveTo>
                      <a:pt x="186" y="170"/>
                    </a:moveTo>
                    <a:lnTo>
                      <a:pt x="182" y="170"/>
                    </a:lnTo>
                    <a:lnTo>
                      <a:pt x="186" y="170"/>
                    </a:lnTo>
                    <a:lnTo>
                      <a:pt x="186" y="166"/>
                    </a:lnTo>
                    <a:lnTo>
                      <a:pt x="186" y="170"/>
                    </a:lnTo>
                    <a:lnTo>
                      <a:pt x="190" y="170"/>
                    </a:lnTo>
                    <a:lnTo>
                      <a:pt x="186" y="170"/>
                    </a:lnTo>
                    <a:lnTo>
                      <a:pt x="186" y="170"/>
                    </a:lnTo>
                    <a:lnTo>
                      <a:pt x="186" y="170"/>
                    </a:lnTo>
                    <a:close/>
                    <a:moveTo>
                      <a:pt x="178" y="174"/>
                    </a:moveTo>
                    <a:lnTo>
                      <a:pt x="174" y="174"/>
                    </a:lnTo>
                    <a:lnTo>
                      <a:pt x="174" y="170"/>
                    </a:lnTo>
                    <a:lnTo>
                      <a:pt x="170" y="170"/>
                    </a:lnTo>
                    <a:lnTo>
                      <a:pt x="174" y="170"/>
                    </a:lnTo>
                    <a:lnTo>
                      <a:pt x="178" y="170"/>
                    </a:lnTo>
                    <a:lnTo>
                      <a:pt x="178" y="174"/>
                    </a:lnTo>
                    <a:lnTo>
                      <a:pt x="182" y="174"/>
                    </a:lnTo>
                    <a:lnTo>
                      <a:pt x="178" y="174"/>
                    </a:lnTo>
                    <a:lnTo>
                      <a:pt x="178" y="174"/>
                    </a:lnTo>
                    <a:lnTo>
                      <a:pt x="178" y="17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6" name="Freeform 193">
                <a:extLst>
                  <a:ext uri="{FF2B5EF4-FFF2-40B4-BE49-F238E27FC236}">
                    <a16:creationId xmlns:a16="http://schemas.microsoft.com/office/drawing/2014/main" id="{E6D3DFB4-B76B-427C-928C-528DA1BF0D19}"/>
                  </a:ext>
                </a:extLst>
              </p:cNvPr>
              <p:cNvSpPr>
                <a:spLocks noEditPoints="1"/>
              </p:cNvSpPr>
              <p:nvPr/>
            </p:nvSpPr>
            <p:spPr bwMode="auto">
              <a:xfrm>
                <a:off x="3581122" y="8708483"/>
                <a:ext cx="623845" cy="320635"/>
              </a:xfrm>
              <a:custGeom>
                <a:avLst/>
                <a:gdLst>
                  <a:gd name="T0" fmla="*/ 320 w 358"/>
                  <a:gd name="T1" fmla="*/ 16 h 184"/>
                  <a:gd name="T2" fmla="*/ 320 w 358"/>
                  <a:gd name="T3" fmla="*/ 8 h 184"/>
                  <a:gd name="T4" fmla="*/ 324 w 358"/>
                  <a:gd name="T5" fmla="*/ 0 h 184"/>
                  <a:gd name="T6" fmla="*/ 328 w 358"/>
                  <a:gd name="T7" fmla="*/ 8 h 184"/>
                  <a:gd name="T8" fmla="*/ 340 w 358"/>
                  <a:gd name="T9" fmla="*/ 8 h 184"/>
                  <a:gd name="T10" fmla="*/ 348 w 358"/>
                  <a:gd name="T11" fmla="*/ 4 h 184"/>
                  <a:gd name="T12" fmla="*/ 350 w 358"/>
                  <a:gd name="T13" fmla="*/ 12 h 184"/>
                  <a:gd name="T14" fmla="*/ 354 w 358"/>
                  <a:gd name="T15" fmla="*/ 12 h 184"/>
                  <a:gd name="T16" fmla="*/ 350 w 358"/>
                  <a:gd name="T17" fmla="*/ 20 h 184"/>
                  <a:gd name="T18" fmla="*/ 348 w 358"/>
                  <a:gd name="T19" fmla="*/ 30 h 184"/>
                  <a:gd name="T20" fmla="*/ 344 w 358"/>
                  <a:gd name="T21" fmla="*/ 38 h 184"/>
                  <a:gd name="T22" fmla="*/ 344 w 358"/>
                  <a:gd name="T23" fmla="*/ 50 h 184"/>
                  <a:gd name="T24" fmla="*/ 340 w 358"/>
                  <a:gd name="T25" fmla="*/ 54 h 184"/>
                  <a:gd name="T26" fmla="*/ 348 w 358"/>
                  <a:gd name="T27" fmla="*/ 60 h 184"/>
                  <a:gd name="T28" fmla="*/ 340 w 358"/>
                  <a:gd name="T29" fmla="*/ 68 h 184"/>
                  <a:gd name="T30" fmla="*/ 344 w 358"/>
                  <a:gd name="T31" fmla="*/ 76 h 184"/>
                  <a:gd name="T32" fmla="*/ 344 w 358"/>
                  <a:gd name="T33" fmla="*/ 82 h 184"/>
                  <a:gd name="T34" fmla="*/ 336 w 358"/>
                  <a:gd name="T35" fmla="*/ 90 h 184"/>
                  <a:gd name="T36" fmla="*/ 340 w 358"/>
                  <a:gd name="T37" fmla="*/ 98 h 184"/>
                  <a:gd name="T38" fmla="*/ 332 w 358"/>
                  <a:gd name="T39" fmla="*/ 102 h 184"/>
                  <a:gd name="T40" fmla="*/ 324 w 358"/>
                  <a:gd name="T41" fmla="*/ 98 h 184"/>
                  <a:gd name="T42" fmla="*/ 318 w 358"/>
                  <a:gd name="T43" fmla="*/ 102 h 184"/>
                  <a:gd name="T44" fmla="*/ 320 w 358"/>
                  <a:gd name="T45" fmla="*/ 94 h 184"/>
                  <a:gd name="T46" fmla="*/ 320 w 358"/>
                  <a:gd name="T47" fmla="*/ 82 h 184"/>
                  <a:gd name="T48" fmla="*/ 320 w 358"/>
                  <a:gd name="T49" fmla="*/ 76 h 184"/>
                  <a:gd name="T50" fmla="*/ 318 w 358"/>
                  <a:gd name="T51" fmla="*/ 76 h 184"/>
                  <a:gd name="T52" fmla="*/ 314 w 358"/>
                  <a:gd name="T53" fmla="*/ 68 h 184"/>
                  <a:gd name="T54" fmla="*/ 318 w 358"/>
                  <a:gd name="T55" fmla="*/ 64 h 184"/>
                  <a:gd name="T56" fmla="*/ 310 w 358"/>
                  <a:gd name="T57" fmla="*/ 68 h 184"/>
                  <a:gd name="T58" fmla="*/ 314 w 358"/>
                  <a:gd name="T59" fmla="*/ 56 h 184"/>
                  <a:gd name="T60" fmla="*/ 314 w 358"/>
                  <a:gd name="T61" fmla="*/ 54 h 184"/>
                  <a:gd name="T62" fmla="*/ 318 w 358"/>
                  <a:gd name="T63" fmla="*/ 42 h 184"/>
                  <a:gd name="T64" fmla="*/ 320 w 358"/>
                  <a:gd name="T65" fmla="*/ 30 h 184"/>
                  <a:gd name="T66" fmla="*/ 320 w 358"/>
                  <a:gd name="T67" fmla="*/ 26 h 184"/>
                  <a:gd name="T68" fmla="*/ 320 w 358"/>
                  <a:gd name="T69" fmla="*/ 24 h 184"/>
                  <a:gd name="T70" fmla="*/ 0 w 358"/>
                  <a:gd name="T71" fmla="*/ 54 h 184"/>
                  <a:gd name="T72" fmla="*/ 4 w 358"/>
                  <a:gd name="T73" fmla="*/ 56 h 184"/>
                  <a:gd name="T74" fmla="*/ 60 w 358"/>
                  <a:gd name="T75" fmla="*/ 68 h 184"/>
                  <a:gd name="T76" fmla="*/ 60 w 358"/>
                  <a:gd name="T77" fmla="*/ 72 h 184"/>
                  <a:gd name="T78" fmla="*/ 48 w 358"/>
                  <a:gd name="T79" fmla="*/ 72 h 184"/>
                  <a:gd name="T80" fmla="*/ 52 w 358"/>
                  <a:gd name="T81" fmla="*/ 72 h 184"/>
                  <a:gd name="T82" fmla="*/ 48 w 358"/>
                  <a:gd name="T83" fmla="*/ 72 h 184"/>
                  <a:gd name="T84" fmla="*/ 38 w 358"/>
                  <a:gd name="T85" fmla="*/ 72 h 184"/>
                  <a:gd name="T86" fmla="*/ 46 w 358"/>
                  <a:gd name="T87" fmla="*/ 76 h 184"/>
                  <a:gd name="T88" fmla="*/ 46 w 358"/>
                  <a:gd name="T89" fmla="*/ 72 h 184"/>
                  <a:gd name="T90" fmla="*/ 46 w 358"/>
                  <a:gd name="T91" fmla="*/ 76 h 184"/>
                  <a:gd name="T92" fmla="*/ 78 w 358"/>
                  <a:gd name="T93" fmla="*/ 86 h 184"/>
                  <a:gd name="T94" fmla="*/ 86 w 358"/>
                  <a:gd name="T95" fmla="*/ 86 h 184"/>
                  <a:gd name="T96" fmla="*/ 90 w 358"/>
                  <a:gd name="T97" fmla="*/ 86 h 184"/>
                  <a:gd name="T98" fmla="*/ 82 w 358"/>
                  <a:gd name="T99" fmla="*/ 86 h 184"/>
                  <a:gd name="T100" fmla="*/ 86 w 358"/>
                  <a:gd name="T101" fmla="*/ 102 h 184"/>
                  <a:gd name="T102" fmla="*/ 90 w 358"/>
                  <a:gd name="T103" fmla="*/ 102 h 184"/>
                  <a:gd name="T104" fmla="*/ 202 w 358"/>
                  <a:gd name="T105" fmla="*/ 180 h 184"/>
                  <a:gd name="T106" fmla="*/ 204 w 358"/>
                  <a:gd name="T10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8" h="184">
                    <a:moveTo>
                      <a:pt x="320" y="24"/>
                    </a:moveTo>
                    <a:lnTo>
                      <a:pt x="320" y="20"/>
                    </a:lnTo>
                    <a:lnTo>
                      <a:pt x="320" y="16"/>
                    </a:lnTo>
                    <a:lnTo>
                      <a:pt x="320" y="12"/>
                    </a:lnTo>
                    <a:lnTo>
                      <a:pt x="318" y="8"/>
                    </a:lnTo>
                    <a:lnTo>
                      <a:pt x="320" y="8"/>
                    </a:lnTo>
                    <a:lnTo>
                      <a:pt x="320" y="4"/>
                    </a:lnTo>
                    <a:lnTo>
                      <a:pt x="324" y="4"/>
                    </a:lnTo>
                    <a:lnTo>
                      <a:pt x="324" y="0"/>
                    </a:lnTo>
                    <a:lnTo>
                      <a:pt x="328" y="0"/>
                    </a:lnTo>
                    <a:lnTo>
                      <a:pt x="328" y="4"/>
                    </a:lnTo>
                    <a:lnTo>
                      <a:pt x="328" y="8"/>
                    </a:lnTo>
                    <a:lnTo>
                      <a:pt x="332" y="8"/>
                    </a:lnTo>
                    <a:lnTo>
                      <a:pt x="336" y="8"/>
                    </a:lnTo>
                    <a:lnTo>
                      <a:pt x="340" y="8"/>
                    </a:lnTo>
                    <a:lnTo>
                      <a:pt x="344" y="8"/>
                    </a:lnTo>
                    <a:lnTo>
                      <a:pt x="344" y="4"/>
                    </a:lnTo>
                    <a:lnTo>
                      <a:pt x="348" y="4"/>
                    </a:lnTo>
                    <a:lnTo>
                      <a:pt x="350" y="4"/>
                    </a:lnTo>
                    <a:lnTo>
                      <a:pt x="350" y="8"/>
                    </a:lnTo>
                    <a:lnTo>
                      <a:pt x="350" y="12"/>
                    </a:lnTo>
                    <a:lnTo>
                      <a:pt x="354" y="12"/>
                    </a:lnTo>
                    <a:lnTo>
                      <a:pt x="358" y="12"/>
                    </a:lnTo>
                    <a:lnTo>
                      <a:pt x="354" y="12"/>
                    </a:lnTo>
                    <a:lnTo>
                      <a:pt x="354" y="16"/>
                    </a:lnTo>
                    <a:lnTo>
                      <a:pt x="354" y="20"/>
                    </a:lnTo>
                    <a:lnTo>
                      <a:pt x="350" y="20"/>
                    </a:lnTo>
                    <a:lnTo>
                      <a:pt x="348" y="24"/>
                    </a:lnTo>
                    <a:lnTo>
                      <a:pt x="348" y="26"/>
                    </a:lnTo>
                    <a:lnTo>
                      <a:pt x="348" y="30"/>
                    </a:lnTo>
                    <a:lnTo>
                      <a:pt x="348" y="34"/>
                    </a:lnTo>
                    <a:lnTo>
                      <a:pt x="348" y="38"/>
                    </a:lnTo>
                    <a:lnTo>
                      <a:pt x="344" y="38"/>
                    </a:lnTo>
                    <a:lnTo>
                      <a:pt x="344" y="42"/>
                    </a:lnTo>
                    <a:lnTo>
                      <a:pt x="348" y="42"/>
                    </a:lnTo>
                    <a:lnTo>
                      <a:pt x="344" y="50"/>
                    </a:lnTo>
                    <a:lnTo>
                      <a:pt x="340" y="50"/>
                    </a:lnTo>
                    <a:lnTo>
                      <a:pt x="336" y="50"/>
                    </a:lnTo>
                    <a:lnTo>
                      <a:pt x="340" y="54"/>
                    </a:lnTo>
                    <a:lnTo>
                      <a:pt x="340" y="56"/>
                    </a:lnTo>
                    <a:lnTo>
                      <a:pt x="344" y="60"/>
                    </a:lnTo>
                    <a:lnTo>
                      <a:pt x="348" y="60"/>
                    </a:lnTo>
                    <a:lnTo>
                      <a:pt x="344" y="64"/>
                    </a:lnTo>
                    <a:lnTo>
                      <a:pt x="344" y="68"/>
                    </a:lnTo>
                    <a:lnTo>
                      <a:pt x="340" y="68"/>
                    </a:lnTo>
                    <a:lnTo>
                      <a:pt x="340" y="72"/>
                    </a:lnTo>
                    <a:lnTo>
                      <a:pt x="340" y="76"/>
                    </a:lnTo>
                    <a:lnTo>
                      <a:pt x="344" y="76"/>
                    </a:lnTo>
                    <a:lnTo>
                      <a:pt x="344" y="80"/>
                    </a:lnTo>
                    <a:lnTo>
                      <a:pt x="348" y="80"/>
                    </a:lnTo>
                    <a:lnTo>
                      <a:pt x="344" y="82"/>
                    </a:lnTo>
                    <a:lnTo>
                      <a:pt x="340" y="82"/>
                    </a:lnTo>
                    <a:lnTo>
                      <a:pt x="340" y="86"/>
                    </a:lnTo>
                    <a:lnTo>
                      <a:pt x="336" y="90"/>
                    </a:lnTo>
                    <a:lnTo>
                      <a:pt x="340" y="90"/>
                    </a:lnTo>
                    <a:lnTo>
                      <a:pt x="340" y="94"/>
                    </a:lnTo>
                    <a:lnTo>
                      <a:pt x="340" y="98"/>
                    </a:lnTo>
                    <a:lnTo>
                      <a:pt x="336" y="98"/>
                    </a:lnTo>
                    <a:lnTo>
                      <a:pt x="336" y="102"/>
                    </a:lnTo>
                    <a:lnTo>
                      <a:pt x="332" y="102"/>
                    </a:lnTo>
                    <a:lnTo>
                      <a:pt x="328" y="102"/>
                    </a:lnTo>
                    <a:lnTo>
                      <a:pt x="328" y="98"/>
                    </a:lnTo>
                    <a:lnTo>
                      <a:pt x="324" y="98"/>
                    </a:lnTo>
                    <a:lnTo>
                      <a:pt x="320" y="98"/>
                    </a:lnTo>
                    <a:lnTo>
                      <a:pt x="320" y="102"/>
                    </a:lnTo>
                    <a:lnTo>
                      <a:pt x="318" y="102"/>
                    </a:lnTo>
                    <a:lnTo>
                      <a:pt x="318" y="98"/>
                    </a:lnTo>
                    <a:lnTo>
                      <a:pt x="318" y="94"/>
                    </a:lnTo>
                    <a:lnTo>
                      <a:pt x="320" y="94"/>
                    </a:lnTo>
                    <a:lnTo>
                      <a:pt x="320" y="90"/>
                    </a:lnTo>
                    <a:lnTo>
                      <a:pt x="320" y="86"/>
                    </a:lnTo>
                    <a:lnTo>
                      <a:pt x="320" y="82"/>
                    </a:lnTo>
                    <a:lnTo>
                      <a:pt x="318" y="82"/>
                    </a:lnTo>
                    <a:lnTo>
                      <a:pt x="320" y="80"/>
                    </a:lnTo>
                    <a:lnTo>
                      <a:pt x="320" y="76"/>
                    </a:lnTo>
                    <a:lnTo>
                      <a:pt x="320" y="72"/>
                    </a:lnTo>
                    <a:lnTo>
                      <a:pt x="318" y="72"/>
                    </a:lnTo>
                    <a:lnTo>
                      <a:pt x="318" y="76"/>
                    </a:lnTo>
                    <a:lnTo>
                      <a:pt x="314" y="76"/>
                    </a:lnTo>
                    <a:lnTo>
                      <a:pt x="314" y="72"/>
                    </a:lnTo>
                    <a:lnTo>
                      <a:pt x="314" y="68"/>
                    </a:lnTo>
                    <a:lnTo>
                      <a:pt x="318" y="72"/>
                    </a:lnTo>
                    <a:lnTo>
                      <a:pt x="318" y="68"/>
                    </a:lnTo>
                    <a:lnTo>
                      <a:pt x="318" y="64"/>
                    </a:lnTo>
                    <a:lnTo>
                      <a:pt x="318" y="68"/>
                    </a:lnTo>
                    <a:lnTo>
                      <a:pt x="314" y="68"/>
                    </a:lnTo>
                    <a:lnTo>
                      <a:pt x="310" y="68"/>
                    </a:lnTo>
                    <a:lnTo>
                      <a:pt x="310" y="64"/>
                    </a:lnTo>
                    <a:lnTo>
                      <a:pt x="310" y="60"/>
                    </a:lnTo>
                    <a:lnTo>
                      <a:pt x="314" y="56"/>
                    </a:lnTo>
                    <a:lnTo>
                      <a:pt x="310" y="56"/>
                    </a:lnTo>
                    <a:lnTo>
                      <a:pt x="314" y="56"/>
                    </a:lnTo>
                    <a:lnTo>
                      <a:pt x="314" y="54"/>
                    </a:lnTo>
                    <a:lnTo>
                      <a:pt x="318" y="50"/>
                    </a:lnTo>
                    <a:lnTo>
                      <a:pt x="318" y="46"/>
                    </a:lnTo>
                    <a:lnTo>
                      <a:pt x="318" y="42"/>
                    </a:lnTo>
                    <a:lnTo>
                      <a:pt x="318" y="38"/>
                    </a:lnTo>
                    <a:lnTo>
                      <a:pt x="320" y="34"/>
                    </a:lnTo>
                    <a:lnTo>
                      <a:pt x="320" y="30"/>
                    </a:lnTo>
                    <a:lnTo>
                      <a:pt x="320" y="26"/>
                    </a:lnTo>
                    <a:lnTo>
                      <a:pt x="320" y="30"/>
                    </a:lnTo>
                    <a:lnTo>
                      <a:pt x="320" y="26"/>
                    </a:lnTo>
                    <a:lnTo>
                      <a:pt x="320" y="24"/>
                    </a:lnTo>
                    <a:lnTo>
                      <a:pt x="320" y="24"/>
                    </a:lnTo>
                    <a:lnTo>
                      <a:pt x="320" y="24"/>
                    </a:lnTo>
                    <a:close/>
                    <a:moveTo>
                      <a:pt x="4" y="56"/>
                    </a:moveTo>
                    <a:lnTo>
                      <a:pt x="0" y="56"/>
                    </a:lnTo>
                    <a:lnTo>
                      <a:pt x="0" y="54"/>
                    </a:lnTo>
                    <a:lnTo>
                      <a:pt x="4" y="54"/>
                    </a:lnTo>
                    <a:lnTo>
                      <a:pt x="4" y="56"/>
                    </a:lnTo>
                    <a:lnTo>
                      <a:pt x="4" y="56"/>
                    </a:lnTo>
                    <a:lnTo>
                      <a:pt x="4" y="56"/>
                    </a:lnTo>
                    <a:close/>
                    <a:moveTo>
                      <a:pt x="60" y="72"/>
                    </a:moveTo>
                    <a:lnTo>
                      <a:pt x="60" y="68"/>
                    </a:lnTo>
                    <a:lnTo>
                      <a:pt x="56" y="68"/>
                    </a:lnTo>
                    <a:lnTo>
                      <a:pt x="60" y="68"/>
                    </a:lnTo>
                    <a:lnTo>
                      <a:pt x="60" y="72"/>
                    </a:lnTo>
                    <a:lnTo>
                      <a:pt x="60" y="72"/>
                    </a:lnTo>
                    <a:lnTo>
                      <a:pt x="60" y="72"/>
                    </a:lnTo>
                    <a:close/>
                    <a:moveTo>
                      <a:pt x="48" y="72"/>
                    </a:moveTo>
                    <a:lnTo>
                      <a:pt x="46" y="68"/>
                    </a:lnTo>
                    <a:lnTo>
                      <a:pt x="48" y="68"/>
                    </a:lnTo>
                    <a:lnTo>
                      <a:pt x="52" y="72"/>
                    </a:lnTo>
                    <a:lnTo>
                      <a:pt x="48" y="72"/>
                    </a:lnTo>
                    <a:lnTo>
                      <a:pt x="48" y="72"/>
                    </a:lnTo>
                    <a:lnTo>
                      <a:pt x="48" y="72"/>
                    </a:lnTo>
                    <a:close/>
                    <a:moveTo>
                      <a:pt x="38" y="72"/>
                    </a:moveTo>
                    <a:lnTo>
                      <a:pt x="38" y="68"/>
                    </a:lnTo>
                    <a:lnTo>
                      <a:pt x="38" y="72"/>
                    </a:lnTo>
                    <a:lnTo>
                      <a:pt x="38" y="72"/>
                    </a:lnTo>
                    <a:lnTo>
                      <a:pt x="38" y="72"/>
                    </a:lnTo>
                    <a:close/>
                    <a:moveTo>
                      <a:pt x="46" y="76"/>
                    </a:moveTo>
                    <a:lnTo>
                      <a:pt x="42" y="76"/>
                    </a:lnTo>
                    <a:lnTo>
                      <a:pt x="42" y="72"/>
                    </a:lnTo>
                    <a:lnTo>
                      <a:pt x="46" y="72"/>
                    </a:lnTo>
                    <a:lnTo>
                      <a:pt x="48" y="76"/>
                    </a:lnTo>
                    <a:lnTo>
                      <a:pt x="46" y="76"/>
                    </a:lnTo>
                    <a:lnTo>
                      <a:pt x="46" y="76"/>
                    </a:lnTo>
                    <a:lnTo>
                      <a:pt x="46" y="76"/>
                    </a:lnTo>
                    <a:close/>
                    <a:moveTo>
                      <a:pt x="82" y="86"/>
                    </a:moveTo>
                    <a:lnTo>
                      <a:pt x="78" y="86"/>
                    </a:lnTo>
                    <a:lnTo>
                      <a:pt x="78" y="82"/>
                    </a:lnTo>
                    <a:lnTo>
                      <a:pt x="82" y="86"/>
                    </a:lnTo>
                    <a:lnTo>
                      <a:pt x="86" y="86"/>
                    </a:lnTo>
                    <a:lnTo>
                      <a:pt x="86" y="82"/>
                    </a:lnTo>
                    <a:lnTo>
                      <a:pt x="90" y="82"/>
                    </a:lnTo>
                    <a:lnTo>
                      <a:pt x="90" y="86"/>
                    </a:lnTo>
                    <a:lnTo>
                      <a:pt x="86" y="86"/>
                    </a:lnTo>
                    <a:lnTo>
                      <a:pt x="82" y="86"/>
                    </a:lnTo>
                    <a:lnTo>
                      <a:pt x="82" y="86"/>
                    </a:lnTo>
                    <a:lnTo>
                      <a:pt x="82" y="86"/>
                    </a:lnTo>
                    <a:close/>
                    <a:moveTo>
                      <a:pt x="90" y="102"/>
                    </a:moveTo>
                    <a:lnTo>
                      <a:pt x="86" y="102"/>
                    </a:lnTo>
                    <a:lnTo>
                      <a:pt x="90" y="102"/>
                    </a:lnTo>
                    <a:lnTo>
                      <a:pt x="90" y="102"/>
                    </a:lnTo>
                    <a:lnTo>
                      <a:pt x="90" y="102"/>
                    </a:lnTo>
                    <a:close/>
                    <a:moveTo>
                      <a:pt x="204" y="184"/>
                    </a:moveTo>
                    <a:lnTo>
                      <a:pt x="202" y="184"/>
                    </a:lnTo>
                    <a:lnTo>
                      <a:pt x="202" y="180"/>
                    </a:lnTo>
                    <a:lnTo>
                      <a:pt x="204" y="180"/>
                    </a:lnTo>
                    <a:lnTo>
                      <a:pt x="208" y="180"/>
                    </a:lnTo>
                    <a:lnTo>
                      <a:pt x="204" y="184"/>
                    </a:lnTo>
                    <a:lnTo>
                      <a:pt x="204" y="184"/>
                    </a:lnTo>
                    <a:lnTo>
                      <a:pt x="204" y="18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7" name="Freeform 194">
                <a:extLst>
                  <a:ext uri="{FF2B5EF4-FFF2-40B4-BE49-F238E27FC236}">
                    <a16:creationId xmlns:a16="http://schemas.microsoft.com/office/drawing/2014/main" id="{AC72044F-0C2C-413C-ABE6-CCC2ECA68410}"/>
                  </a:ext>
                </a:extLst>
              </p:cNvPr>
              <p:cNvSpPr>
                <a:spLocks noEditPoints="1"/>
              </p:cNvSpPr>
              <p:nvPr/>
            </p:nvSpPr>
            <p:spPr bwMode="auto">
              <a:xfrm>
                <a:off x="4762593" y="10691543"/>
                <a:ext cx="526260" cy="819014"/>
              </a:xfrm>
              <a:custGeom>
                <a:avLst/>
                <a:gdLst>
                  <a:gd name="T0" fmla="*/ 12 w 302"/>
                  <a:gd name="T1" fmla="*/ 116 h 470"/>
                  <a:gd name="T2" fmla="*/ 28 w 302"/>
                  <a:gd name="T3" fmla="*/ 122 h 470"/>
                  <a:gd name="T4" fmla="*/ 42 w 302"/>
                  <a:gd name="T5" fmla="*/ 116 h 470"/>
                  <a:gd name="T6" fmla="*/ 50 w 302"/>
                  <a:gd name="T7" fmla="*/ 92 h 470"/>
                  <a:gd name="T8" fmla="*/ 50 w 302"/>
                  <a:gd name="T9" fmla="*/ 56 h 470"/>
                  <a:gd name="T10" fmla="*/ 56 w 302"/>
                  <a:gd name="T11" fmla="*/ 60 h 470"/>
                  <a:gd name="T12" fmla="*/ 60 w 302"/>
                  <a:gd name="T13" fmla="*/ 78 h 470"/>
                  <a:gd name="T14" fmla="*/ 68 w 302"/>
                  <a:gd name="T15" fmla="*/ 86 h 470"/>
                  <a:gd name="T16" fmla="*/ 80 w 302"/>
                  <a:gd name="T17" fmla="*/ 76 h 470"/>
                  <a:gd name="T18" fmla="*/ 90 w 302"/>
                  <a:gd name="T19" fmla="*/ 60 h 470"/>
                  <a:gd name="T20" fmla="*/ 110 w 302"/>
                  <a:gd name="T21" fmla="*/ 64 h 470"/>
                  <a:gd name="T22" fmla="*/ 120 w 302"/>
                  <a:gd name="T23" fmla="*/ 68 h 470"/>
                  <a:gd name="T24" fmla="*/ 128 w 302"/>
                  <a:gd name="T25" fmla="*/ 60 h 470"/>
                  <a:gd name="T26" fmla="*/ 142 w 302"/>
                  <a:gd name="T27" fmla="*/ 46 h 470"/>
                  <a:gd name="T28" fmla="*/ 146 w 302"/>
                  <a:gd name="T29" fmla="*/ 26 h 470"/>
                  <a:gd name="T30" fmla="*/ 164 w 302"/>
                  <a:gd name="T31" fmla="*/ 12 h 470"/>
                  <a:gd name="T32" fmla="*/ 180 w 302"/>
                  <a:gd name="T33" fmla="*/ 0 h 470"/>
                  <a:gd name="T34" fmla="*/ 198 w 302"/>
                  <a:gd name="T35" fmla="*/ 4 h 470"/>
                  <a:gd name="T36" fmla="*/ 212 w 302"/>
                  <a:gd name="T37" fmla="*/ 22 h 470"/>
                  <a:gd name="T38" fmla="*/ 216 w 302"/>
                  <a:gd name="T39" fmla="*/ 42 h 470"/>
                  <a:gd name="T40" fmla="*/ 216 w 302"/>
                  <a:gd name="T41" fmla="*/ 60 h 470"/>
                  <a:gd name="T42" fmla="*/ 210 w 302"/>
                  <a:gd name="T43" fmla="*/ 64 h 470"/>
                  <a:gd name="T44" fmla="*/ 202 w 302"/>
                  <a:gd name="T45" fmla="*/ 82 h 470"/>
                  <a:gd name="T46" fmla="*/ 206 w 302"/>
                  <a:gd name="T47" fmla="*/ 92 h 470"/>
                  <a:gd name="T48" fmla="*/ 220 w 302"/>
                  <a:gd name="T49" fmla="*/ 86 h 470"/>
                  <a:gd name="T50" fmla="*/ 228 w 302"/>
                  <a:gd name="T51" fmla="*/ 96 h 470"/>
                  <a:gd name="T52" fmla="*/ 224 w 302"/>
                  <a:gd name="T53" fmla="*/ 116 h 470"/>
                  <a:gd name="T54" fmla="*/ 210 w 302"/>
                  <a:gd name="T55" fmla="*/ 130 h 470"/>
                  <a:gd name="T56" fmla="*/ 202 w 302"/>
                  <a:gd name="T57" fmla="*/ 148 h 470"/>
                  <a:gd name="T58" fmla="*/ 190 w 302"/>
                  <a:gd name="T59" fmla="*/ 168 h 470"/>
                  <a:gd name="T60" fmla="*/ 180 w 302"/>
                  <a:gd name="T61" fmla="*/ 178 h 470"/>
                  <a:gd name="T62" fmla="*/ 164 w 302"/>
                  <a:gd name="T63" fmla="*/ 194 h 470"/>
                  <a:gd name="T64" fmla="*/ 150 w 302"/>
                  <a:gd name="T65" fmla="*/ 206 h 470"/>
                  <a:gd name="T66" fmla="*/ 136 w 302"/>
                  <a:gd name="T67" fmla="*/ 212 h 470"/>
                  <a:gd name="T68" fmla="*/ 124 w 302"/>
                  <a:gd name="T69" fmla="*/ 216 h 470"/>
                  <a:gd name="T70" fmla="*/ 98 w 302"/>
                  <a:gd name="T71" fmla="*/ 216 h 470"/>
                  <a:gd name="T72" fmla="*/ 80 w 302"/>
                  <a:gd name="T73" fmla="*/ 220 h 470"/>
                  <a:gd name="T74" fmla="*/ 60 w 302"/>
                  <a:gd name="T75" fmla="*/ 224 h 470"/>
                  <a:gd name="T76" fmla="*/ 42 w 302"/>
                  <a:gd name="T77" fmla="*/ 232 h 470"/>
                  <a:gd name="T78" fmla="*/ 30 w 302"/>
                  <a:gd name="T79" fmla="*/ 220 h 470"/>
                  <a:gd name="T80" fmla="*/ 28 w 302"/>
                  <a:gd name="T81" fmla="*/ 224 h 470"/>
                  <a:gd name="T82" fmla="*/ 28 w 302"/>
                  <a:gd name="T83" fmla="*/ 212 h 470"/>
                  <a:gd name="T84" fmla="*/ 24 w 302"/>
                  <a:gd name="T85" fmla="*/ 194 h 470"/>
                  <a:gd name="T86" fmla="*/ 24 w 302"/>
                  <a:gd name="T87" fmla="*/ 178 h 470"/>
                  <a:gd name="T88" fmla="*/ 16 w 302"/>
                  <a:gd name="T89" fmla="*/ 164 h 470"/>
                  <a:gd name="T90" fmla="*/ 8 w 302"/>
                  <a:gd name="T91" fmla="*/ 142 h 470"/>
                  <a:gd name="T92" fmla="*/ 0 w 302"/>
                  <a:gd name="T93" fmla="*/ 120 h 470"/>
                  <a:gd name="T94" fmla="*/ 8 w 302"/>
                  <a:gd name="T95" fmla="*/ 108 h 470"/>
                  <a:gd name="T96" fmla="*/ 180 w 302"/>
                  <a:gd name="T97" fmla="*/ 122 h 470"/>
                  <a:gd name="T98" fmla="*/ 168 w 302"/>
                  <a:gd name="T99" fmla="*/ 120 h 470"/>
                  <a:gd name="T100" fmla="*/ 154 w 302"/>
                  <a:gd name="T101" fmla="*/ 134 h 470"/>
                  <a:gd name="T102" fmla="*/ 154 w 302"/>
                  <a:gd name="T103" fmla="*/ 148 h 470"/>
                  <a:gd name="T104" fmla="*/ 164 w 302"/>
                  <a:gd name="T105" fmla="*/ 146 h 470"/>
                  <a:gd name="T106" fmla="*/ 180 w 302"/>
                  <a:gd name="T107" fmla="*/ 134 h 470"/>
                  <a:gd name="T108" fmla="*/ 302 w 302"/>
                  <a:gd name="T109" fmla="*/ 4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2" h="470">
                    <a:moveTo>
                      <a:pt x="8" y="108"/>
                    </a:moveTo>
                    <a:lnTo>
                      <a:pt x="8" y="112"/>
                    </a:lnTo>
                    <a:lnTo>
                      <a:pt x="12" y="112"/>
                    </a:lnTo>
                    <a:lnTo>
                      <a:pt x="12" y="108"/>
                    </a:lnTo>
                    <a:lnTo>
                      <a:pt x="12" y="112"/>
                    </a:lnTo>
                    <a:lnTo>
                      <a:pt x="12" y="116"/>
                    </a:lnTo>
                    <a:lnTo>
                      <a:pt x="12" y="120"/>
                    </a:lnTo>
                    <a:lnTo>
                      <a:pt x="16" y="120"/>
                    </a:lnTo>
                    <a:lnTo>
                      <a:pt x="20" y="120"/>
                    </a:lnTo>
                    <a:lnTo>
                      <a:pt x="20" y="122"/>
                    </a:lnTo>
                    <a:lnTo>
                      <a:pt x="24" y="122"/>
                    </a:lnTo>
                    <a:lnTo>
                      <a:pt x="28" y="122"/>
                    </a:lnTo>
                    <a:lnTo>
                      <a:pt x="30" y="120"/>
                    </a:lnTo>
                    <a:lnTo>
                      <a:pt x="34" y="122"/>
                    </a:lnTo>
                    <a:lnTo>
                      <a:pt x="38" y="122"/>
                    </a:lnTo>
                    <a:lnTo>
                      <a:pt x="38" y="120"/>
                    </a:lnTo>
                    <a:lnTo>
                      <a:pt x="42" y="120"/>
                    </a:lnTo>
                    <a:lnTo>
                      <a:pt x="42" y="116"/>
                    </a:lnTo>
                    <a:lnTo>
                      <a:pt x="46" y="116"/>
                    </a:lnTo>
                    <a:lnTo>
                      <a:pt x="50" y="112"/>
                    </a:lnTo>
                    <a:lnTo>
                      <a:pt x="50" y="108"/>
                    </a:lnTo>
                    <a:lnTo>
                      <a:pt x="50" y="104"/>
                    </a:lnTo>
                    <a:lnTo>
                      <a:pt x="50" y="96"/>
                    </a:lnTo>
                    <a:lnTo>
                      <a:pt x="50" y="92"/>
                    </a:lnTo>
                    <a:lnTo>
                      <a:pt x="50" y="90"/>
                    </a:lnTo>
                    <a:lnTo>
                      <a:pt x="50" y="78"/>
                    </a:lnTo>
                    <a:lnTo>
                      <a:pt x="50" y="68"/>
                    </a:lnTo>
                    <a:lnTo>
                      <a:pt x="50" y="64"/>
                    </a:lnTo>
                    <a:lnTo>
                      <a:pt x="50" y="60"/>
                    </a:lnTo>
                    <a:lnTo>
                      <a:pt x="50" y="56"/>
                    </a:lnTo>
                    <a:lnTo>
                      <a:pt x="50" y="52"/>
                    </a:lnTo>
                    <a:lnTo>
                      <a:pt x="50" y="48"/>
                    </a:lnTo>
                    <a:lnTo>
                      <a:pt x="54" y="48"/>
                    </a:lnTo>
                    <a:lnTo>
                      <a:pt x="54" y="52"/>
                    </a:lnTo>
                    <a:lnTo>
                      <a:pt x="56" y="56"/>
                    </a:lnTo>
                    <a:lnTo>
                      <a:pt x="56" y="60"/>
                    </a:lnTo>
                    <a:lnTo>
                      <a:pt x="60" y="64"/>
                    </a:lnTo>
                    <a:lnTo>
                      <a:pt x="56" y="64"/>
                    </a:lnTo>
                    <a:lnTo>
                      <a:pt x="60" y="68"/>
                    </a:lnTo>
                    <a:lnTo>
                      <a:pt x="60" y="72"/>
                    </a:lnTo>
                    <a:lnTo>
                      <a:pt x="60" y="76"/>
                    </a:lnTo>
                    <a:lnTo>
                      <a:pt x="60" y="78"/>
                    </a:lnTo>
                    <a:lnTo>
                      <a:pt x="56" y="78"/>
                    </a:lnTo>
                    <a:lnTo>
                      <a:pt x="56" y="82"/>
                    </a:lnTo>
                    <a:lnTo>
                      <a:pt x="56" y="86"/>
                    </a:lnTo>
                    <a:lnTo>
                      <a:pt x="60" y="86"/>
                    </a:lnTo>
                    <a:lnTo>
                      <a:pt x="64" y="86"/>
                    </a:lnTo>
                    <a:lnTo>
                      <a:pt x="68" y="86"/>
                    </a:lnTo>
                    <a:lnTo>
                      <a:pt x="72" y="86"/>
                    </a:lnTo>
                    <a:lnTo>
                      <a:pt x="76" y="86"/>
                    </a:lnTo>
                    <a:lnTo>
                      <a:pt x="76" y="82"/>
                    </a:lnTo>
                    <a:lnTo>
                      <a:pt x="80" y="82"/>
                    </a:lnTo>
                    <a:lnTo>
                      <a:pt x="80" y="78"/>
                    </a:lnTo>
                    <a:lnTo>
                      <a:pt x="80" y="76"/>
                    </a:lnTo>
                    <a:lnTo>
                      <a:pt x="84" y="76"/>
                    </a:lnTo>
                    <a:lnTo>
                      <a:pt x="86" y="72"/>
                    </a:lnTo>
                    <a:lnTo>
                      <a:pt x="86" y="68"/>
                    </a:lnTo>
                    <a:lnTo>
                      <a:pt x="86" y="64"/>
                    </a:lnTo>
                    <a:lnTo>
                      <a:pt x="90" y="64"/>
                    </a:lnTo>
                    <a:lnTo>
                      <a:pt x="90" y="60"/>
                    </a:lnTo>
                    <a:lnTo>
                      <a:pt x="90" y="56"/>
                    </a:lnTo>
                    <a:lnTo>
                      <a:pt x="94" y="56"/>
                    </a:lnTo>
                    <a:lnTo>
                      <a:pt x="98" y="56"/>
                    </a:lnTo>
                    <a:lnTo>
                      <a:pt x="102" y="60"/>
                    </a:lnTo>
                    <a:lnTo>
                      <a:pt x="106" y="64"/>
                    </a:lnTo>
                    <a:lnTo>
                      <a:pt x="110" y="64"/>
                    </a:lnTo>
                    <a:lnTo>
                      <a:pt x="110" y="68"/>
                    </a:lnTo>
                    <a:lnTo>
                      <a:pt x="112" y="68"/>
                    </a:lnTo>
                    <a:lnTo>
                      <a:pt x="112" y="64"/>
                    </a:lnTo>
                    <a:lnTo>
                      <a:pt x="112" y="68"/>
                    </a:lnTo>
                    <a:lnTo>
                      <a:pt x="116" y="68"/>
                    </a:lnTo>
                    <a:lnTo>
                      <a:pt x="120" y="68"/>
                    </a:lnTo>
                    <a:lnTo>
                      <a:pt x="120" y="64"/>
                    </a:lnTo>
                    <a:lnTo>
                      <a:pt x="120" y="68"/>
                    </a:lnTo>
                    <a:lnTo>
                      <a:pt x="124" y="68"/>
                    </a:lnTo>
                    <a:lnTo>
                      <a:pt x="124" y="64"/>
                    </a:lnTo>
                    <a:lnTo>
                      <a:pt x="128" y="64"/>
                    </a:lnTo>
                    <a:lnTo>
                      <a:pt x="128" y="60"/>
                    </a:lnTo>
                    <a:lnTo>
                      <a:pt x="132" y="56"/>
                    </a:lnTo>
                    <a:lnTo>
                      <a:pt x="132" y="52"/>
                    </a:lnTo>
                    <a:lnTo>
                      <a:pt x="132" y="48"/>
                    </a:lnTo>
                    <a:lnTo>
                      <a:pt x="136" y="46"/>
                    </a:lnTo>
                    <a:lnTo>
                      <a:pt x="140" y="46"/>
                    </a:lnTo>
                    <a:lnTo>
                      <a:pt x="142" y="46"/>
                    </a:lnTo>
                    <a:lnTo>
                      <a:pt x="142" y="42"/>
                    </a:lnTo>
                    <a:lnTo>
                      <a:pt x="146" y="42"/>
                    </a:lnTo>
                    <a:lnTo>
                      <a:pt x="146" y="38"/>
                    </a:lnTo>
                    <a:lnTo>
                      <a:pt x="146" y="34"/>
                    </a:lnTo>
                    <a:lnTo>
                      <a:pt x="146" y="30"/>
                    </a:lnTo>
                    <a:lnTo>
                      <a:pt x="146" y="26"/>
                    </a:lnTo>
                    <a:lnTo>
                      <a:pt x="150" y="26"/>
                    </a:lnTo>
                    <a:lnTo>
                      <a:pt x="154" y="22"/>
                    </a:lnTo>
                    <a:lnTo>
                      <a:pt x="158" y="22"/>
                    </a:lnTo>
                    <a:lnTo>
                      <a:pt x="158" y="18"/>
                    </a:lnTo>
                    <a:lnTo>
                      <a:pt x="162" y="16"/>
                    </a:lnTo>
                    <a:lnTo>
                      <a:pt x="164" y="12"/>
                    </a:lnTo>
                    <a:lnTo>
                      <a:pt x="164" y="8"/>
                    </a:lnTo>
                    <a:lnTo>
                      <a:pt x="168" y="8"/>
                    </a:lnTo>
                    <a:lnTo>
                      <a:pt x="172" y="8"/>
                    </a:lnTo>
                    <a:lnTo>
                      <a:pt x="176" y="8"/>
                    </a:lnTo>
                    <a:lnTo>
                      <a:pt x="176" y="4"/>
                    </a:lnTo>
                    <a:lnTo>
                      <a:pt x="180" y="0"/>
                    </a:lnTo>
                    <a:lnTo>
                      <a:pt x="182" y="0"/>
                    </a:lnTo>
                    <a:lnTo>
                      <a:pt x="186" y="0"/>
                    </a:lnTo>
                    <a:lnTo>
                      <a:pt x="190" y="0"/>
                    </a:lnTo>
                    <a:lnTo>
                      <a:pt x="190" y="4"/>
                    </a:lnTo>
                    <a:lnTo>
                      <a:pt x="194" y="4"/>
                    </a:lnTo>
                    <a:lnTo>
                      <a:pt x="198" y="4"/>
                    </a:lnTo>
                    <a:lnTo>
                      <a:pt x="202" y="4"/>
                    </a:lnTo>
                    <a:lnTo>
                      <a:pt x="206" y="4"/>
                    </a:lnTo>
                    <a:lnTo>
                      <a:pt x="210" y="4"/>
                    </a:lnTo>
                    <a:lnTo>
                      <a:pt x="210" y="8"/>
                    </a:lnTo>
                    <a:lnTo>
                      <a:pt x="212" y="18"/>
                    </a:lnTo>
                    <a:lnTo>
                      <a:pt x="212" y="22"/>
                    </a:lnTo>
                    <a:lnTo>
                      <a:pt x="212" y="26"/>
                    </a:lnTo>
                    <a:lnTo>
                      <a:pt x="212" y="30"/>
                    </a:lnTo>
                    <a:lnTo>
                      <a:pt x="216" y="30"/>
                    </a:lnTo>
                    <a:lnTo>
                      <a:pt x="216" y="34"/>
                    </a:lnTo>
                    <a:lnTo>
                      <a:pt x="216" y="38"/>
                    </a:lnTo>
                    <a:lnTo>
                      <a:pt x="216" y="42"/>
                    </a:lnTo>
                    <a:lnTo>
                      <a:pt x="220" y="42"/>
                    </a:lnTo>
                    <a:lnTo>
                      <a:pt x="216" y="46"/>
                    </a:lnTo>
                    <a:lnTo>
                      <a:pt x="216" y="48"/>
                    </a:lnTo>
                    <a:lnTo>
                      <a:pt x="216" y="52"/>
                    </a:lnTo>
                    <a:lnTo>
                      <a:pt x="220" y="52"/>
                    </a:lnTo>
                    <a:lnTo>
                      <a:pt x="216" y="60"/>
                    </a:lnTo>
                    <a:lnTo>
                      <a:pt x="216" y="64"/>
                    </a:lnTo>
                    <a:lnTo>
                      <a:pt x="216" y="68"/>
                    </a:lnTo>
                    <a:lnTo>
                      <a:pt x="216" y="72"/>
                    </a:lnTo>
                    <a:lnTo>
                      <a:pt x="216" y="68"/>
                    </a:lnTo>
                    <a:lnTo>
                      <a:pt x="212" y="68"/>
                    </a:lnTo>
                    <a:lnTo>
                      <a:pt x="210" y="64"/>
                    </a:lnTo>
                    <a:lnTo>
                      <a:pt x="206" y="68"/>
                    </a:lnTo>
                    <a:lnTo>
                      <a:pt x="206" y="72"/>
                    </a:lnTo>
                    <a:lnTo>
                      <a:pt x="206" y="76"/>
                    </a:lnTo>
                    <a:lnTo>
                      <a:pt x="202" y="76"/>
                    </a:lnTo>
                    <a:lnTo>
                      <a:pt x="202" y="78"/>
                    </a:lnTo>
                    <a:lnTo>
                      <a:pt x="202" y="82"/>
                    </a:lnTo>
                    <a:lnTo>
                      <a:pt x="202" y="86"/>
                    </a:lnTo>
                    <a:lnTo>
                      <a:pt x="202" y="82"/>
                    </a:lnTo>
                    <a:lnTo>
                      <a:pt x="202" y="86"/>
                    </a:lnTo>
                    <a:lnTo>
                      <a:pt x="206" y="86"/>
                    </a:lnTo>
                    <a:lnTo>
                      <a:pt x="206" y="90"/>
                    </a:lnTo>
                    <a:lnTo>
                      <a:pt x="206" y="92"/>
                    </a:lnTo>
                    <a:lnTo>
                      <a:pt x="210" y="92"/>
                    </a:lnTo>
                    <a:lnTo>
                      <a:pt x="212" y="92"/>
                    </a:lnTo>
                    <a:lnTo>
                      <a:pt x="216" y="92"/>
                    </a:lnTo>
                    <a:lnTo>
                      <a:pt x="216" y="90"/>
                    </a:lnTo>
                    <a:lnTo>
                      <a:pt x="216" y="86"/>
                    </a:lnTo>
                    <a:lnTo>
                      <a:pt x="220" y="86"/>
                    </a:lnTo>
                    <a:lnTo>
                      <a:pt x="224" y="86"/>
                    </a:lnTo>
                    <a:lnTo>
                      <a:pt x="228" y="86"/>
                    </a:lnTo>
                    <a:lnTo>
                      <a:pt x="232" y="86"/>
                    </a:lnTo>
                    <a:lnTo>
                      <a:pt x="232" y="90"/>
                    </a:lnTo>
                    <a:lnTo>
                      <a:pt x="228" y="92"/>
                    </a:lnTo>
                    <a:lnTo>
                      <a:pt x="228" y="96"/>
                    </a:lnTo>
                    <a:lnTo>
                      <a:pt x="228" y="100"/>
                    </a:lnTo>
                    <a:lnTo>
                      <a:pt x="228" y="104"/>
                    </a:lnTo>
                    <a:lnTo>
                      <a:pt x="228" y="108"/>
                    </a:lnTo>
                    <a:lnTo>
                      <a:pt x="224" y="108"/>
                    </a:lnTo>
                    <a:lnTo>
                      <a:pt x="224" y="112"/>
                    </a:lnTo>
                    <a:lnTo>
                      <a:pt x="224" y="116"/>
                    </a:lnTo>
                    <a:lnTo>
                      <a:pt x="220" y="120"/>
                    </a:lnTo>
                    <a:lnTo>
                      <a:pt x="220" y="122"/>
                    </a:lnTo>
                    <a:lnTo>
                      <a:pt x="216" y="122"/>
                    </a:lnTo>
                    <a:lnTo>
                      <a:pt x="212" y="122"/>
                    </a:lnTo>
                    <a:lnTo>
                      <a:pt x="212" y="126"/>
                    </a:lnTo>
                    <a:lnTo>
                      <a:pt x="210" y="130"/>
                    </a:lnTo>
                    <a:lnTo>
                      <a:pt x="206" y="134"/>
                    </a:lnTo>
                    <a:lnTo>
                      <a:pt x="206" y="138"/>
                    </a:lnTo>
                    <a:lnTo>
                      <a:pt x="206" y="142"/>
                    </a:lnTo>
                    <a:lnTo>
                      <a:pt x="202" y="142"/>
                    </a:lnTo>
                    <a:lnTo>
                      <a:pt x="202" y="146"/>
                    </a:lnTo>
                    <a:lnTo>
                      <a:pt x="202" y="148"/>
                    </a:lnTo>
                    <a:lnTo>
                      <a:pt x="198" y="148"/>
                    </a:lnTo>
                    <a:lnTo>
                      <a:pt x="198" y="156"/>
                    </a:lnTo>
                    <a:lnTo>
                      <a:pt x="194" y="156"/>
                    </a:lnTo>
                    <a:lnTo>
                      <a:pt x="194" y="160"/>
                    </a:lnTo>
                    <a:lnTo>
                      <a:pt x="190" y="164"/>
                    </a:lnTo>
                    <a:lnTo>
                      <a:pt x="190" y="168"/>
                    </a:lnTo>
                    <a:lnTo>
                      <a:pt x="186" y="168"/>
                    </a:lnTo>
                    <a:lnTo>
                      <a:pt x="186" y="172"/>
                    </a:lnTo>
                    <a:lnTo>
                      <a:pt x="182" y="172"/>
                    </a:lnTo>
                    <a:lnTo>
                      <a:pt x="182" y="176"/>
                    </a:lnTo>
                    <a:lnTo>
                      <a:pt x="180" y="176"/>
                    </a:lnTo>
                    <a:lnTo>
                      <a:pt x="180" y="178"/>
                    </a:lnTo>
                    <a:lnTo>
                      <a:pt x="176" y="178"/>
                    </a:lnTo>
                    <a:lnTo>
                      <a:pt x="176" y="182"/>
                    </a:lnTo>
                    <a:lnTo>
                      <a:pt x="172" y="186"/>
                    </a:lnTo>
                    <a:lnTo>
                      <a:pt x="168" y="190"/>
                    </a:lnTo>
                    <a:lnTo>
                      <a:pt x="168" y="194"/>
                    </a:lnTo>
                    <a:lnTo>
                      <a:pt x="164" y="194"/>
                    </a:lnTo>
                    <a:lnTo>
                      <a:pt x="164" y="198"/>
                    </a:lnTo>
                    <a:lnTo>
                      <a:pt x="162" y="198"/>
                    </a:lnTo>
                    <a:lnTo>
                      <a:pt x="158" y="198"/>
                    </a:lnTo>
                    <a:lnTo>
                      <a:pt x="158" y="202"/>
                    </a:lnTo>
                    <a:lnTo>
                      <a:pt x="154" y="206"/>
                    </a:lnTo>
                    <a:lnTo>
                      <a:pt x="150" y="206"/>
                    </a:lnTo>
                    <a:lnTo>
                      <a:pt x="150" y="208"/>
                    </a:lnTo>
                    <a:lnTo>
                      <a:pt x="146" y="208"/>
                    </a:lnTo>
                    <a:lnTo>
                      <a:pt x="142" y="208"/>
                    </a:lnTo>
                    <a:lnTo>
                      <a:pt x="142" y="212"/>
                    </a:lnTo>
                    <a:lnTo>
                      <a:pt x="140" y="212"/>
                    </a:lnTo>
                    <a:lnTo>
                      <a:pt x="136" y="212"/>
                    </a:lnTo>
                    <a:lnTo>
                      <a:pt x="132" y="212"/>
                    </a:lnTo>
                    <a:lnTo>
                      <a:pt x="128" y="212"/>
                    </a:lnTo>
                    <a:lnTo>
                      <a:pt x="128" y="216"/>
                    </a:lnTo>
                    <a:lnTo>
                      <a:pt x="132" y="216"/>
                    </a:lnTo>
                    <a:lnTo>
                      <a:pt x="128" y="216"/>
                    </a:lnTo>
                    <a:lnTo>
                      <a:pt x="124" y="216"/>
                    </a:lnTo>
                    <a:lnTo>
                      <a:pt x="120" y="216"/>
                    </a:lnTo>
                    <a:lnTo>
                      <a:pt x="116" y="220"/>
                    </a:lnTo>
                    <a:lnTo>
                      <a:pt x="112" y="220"/>
                    </a:lnTo>
                    <a:lnTo>
                      <a:pt x="106" y="216"/>
                    </a:lnTo>
                    <a:lnTo>
                      <a:pt x="102" y="216"/>
                    </a:lnTo>
                    <a:lnTo>
                      <a:pt x="98" y="216"/>
                    </a:lnTo>
                    <a:lnTo>
                      <a:pt x="94" y="216"/>
                    </a:lnTo>
                    <a:lnTo>
                      <a:pt x="90" y="216"/>
                    </a:lnTo>
                    <a:lnTo>
                      <a:pt x="86" y="216"/>
                    </a:lnTo>
                    <a:lnTo>
                      <a:pt x="84" y="216"/>
                    </a:lnTo>
                    <a:lnTo>
                      <a:pt x="80" y="216"/>
                    </a:lnTo>
                    <a:lnTo>
                      <a:pt x="80" y="220"/>
                    </a:lnTo>
                    <a:lnTo>
                      <a:pt x="76" y="220"/>
                    </a:lnTo>
                    <a:lnTo>
                      <a:pt x="76" y="224"/>
                    </a:lnTo>
                    <a:lnTo>
                      <a:pt x="72" y="224"/>
                    </a:lnTo>
                    <a:lnTo>
                      <a:pt x="68" y="224"/>
                    </a:lnTo>
                    <a:lnTo>
                      <a:pt x="64" y="224"/>
                    </a:lnTo>
                    <a:lnTo>
                      <a:pt x="60" y="224"/>
                    </a:lnTo>
                    <a:lnTo>
                      <a:pt x="56" y="224"/>
                    </a:lnTo>
                    <a:lnTo>
                      <a:pt x="56" y="228"/>
                    </a:lnTo>
                    <a:lnTo>
                      <a:pt x="54" y="228"/>
                    </a:lnTo>
                    <a:lnTo>
                      <a:pt x="50" y="232"/>
                    </a:lnTo>
                    <a:lnTo>
                      <a:pt x="46" y="232"/>
                    </a:lnTo>
                    <a:lnTo>
                      <a:pt x="42" y="232"/>
                    </a:lnTo>
                    <a:lnTo>
                      <a:pt x="42" y="228"/>
                    </a:lnTo>
                    <a:lnTo>
                      <a:pt x="38" y="228"/>
                    </a:lnTo>
                    <a:lnTo>
                      <a:pt x="38" y="224"/>
                    </a:lnTo>
                    <a:lnTo>
                      <a:pt x="34" y="224"/>
                    </a:lnTo>
                    <a:lnTo>
                      <a:pt x="30" y="224"/>
                    </a:lnTo>
                    <a:lnTo>
                      <a:pt x="30" y="220"/>
                    </a:lnTo>
                    <a:lnTo>
                      <a:pt x="34" y="220"/>
                    </a:lnTo>
                    <a:lnTo>
                      <a:pt x="30" y="220"/>
                    </a:lnTo>
                    <a:lnTo>
                      <a:pt x="30" y="216"/>
                    </a:lnTo>
                    <a:lnTo>
                      <a:pt x="28" y="216"/>
                    </a:lnTo>
                    <a:lnTo>
                      <a:pt x="28" y="220"/>
                    </a:lnTo>
                    <a:lnTo>
                      <a:pt x="28" y="224"/>
                    </a:lnTo>
                    <a:lnTo>
                      <a:pt x="28" y="220"/>
                    </a:lnTo>
                    <a:lnTo>
                      <a:pt x="24" y="216"/>
                    </a:lnTo>
                    <a:lnTo>
                      <a:pt x="28" y="216"/>
                    </a:lnTo>
                    <a:lnTo>
                      <a:pt x="28" y="212"/>
                    </a:lnTo>
                    <a:lnTo>
                      <a:pt x="28" y="216"/>
                    </a:lnTo>
                    <a:lnTo>
                      <a:pt x="28" y="212"/>
                    </a:lnTo>
                    <a:lnTo>
                      <a:pt x="28" y="208"/>
                    </a:lnTo>
                    <a:lnTo>
                      <a:pt x="24" y="206"/>
                    </a:lnTo>
                    <a:lnTo>
                      <a:pt x="24" y="202"/>
                    </a:lnTo>
                    <a:lnTo>
                      <a:pt x="20" y="198"/>
                    </a:lnTo>
                    <a:lnTo>
                      <a:pt x="20" y="194"/>
                    </a:lnTo>
                    <a:lnTo>
                      <a:pt x="24" y="194"/>
                    </a:lnTo>
                    <a:lnTo>
                      <a:pt x="24" y="190"/>
                    </a:lnTo>
                    <a:lnTo>
                      <a:pt x="28" y="190"/>
                    </a:lnTo>
                    <a:lnTo>
                      <a:pt x="28" y="186"/>
                    </a:lnTo>
                    <a:lnTo>
                      <a:pt x="28" y="182"/>
                    </a:lnTo>
                    <a:lnTo>
                      <a:pt x="24" y="182"/>
                    </a:lnTo>
                    <a:lnTo>
                      <a:pt x="24" y="178"/>
                    </a:lnTo>
                    <a:lnTo>
                      <a:pt x="24" y="176"/>
                    </a:lnTo>
                    <a:lnTo>
                      <a:pt x="24" y="172"/>
                    </a:lnTo>
                    <a:lnTo>
                      <a:pt x="20" y="172"/>
                    </a:lnTo>
                    <a:lnTo>
                      <a:pt x="20" y="168"/>
                    </a:lnTo>
                    <a:lnTo>
                      <a:pt x="20" y="164"/>
                    </a:lnTo>
                    <a:lnTo>
                      <a:pt x="16" y="164"/>
                    </a:lnTo>
                    <a:lnTo>
                      <a:pt x="16" y="160"/>
                    </a:lnTo>
                    <a:lnTo>
                      <a:pt x="12" y="156"/>
                    </a:lnTo>
                    <a:lnTo>
                      <a:pt x="12" y="152"/>
                    </a:lnTo>
                    <a:lnTo>
                      <a:pt x="12" y="148"/>
                    </a:lnTo>
                    <a:lnTo>
                      <a:pt x="8" y="146"/>
                    </a:lnTo>
                    <a:lnTo>
                      <a:pt x="8" y="142"/>
                    </a:lnTo>
                    <a:lnTo>
                      <a:pt x="8" y="138"/>
                    </a:lnTo>
                    <a:lnTo>
                      <a:pt x="8" y="134"/>
                    </a:lnTo>
                    <a:lnTo>
                      <a:pt x="4" y="130"/>
                    </a:lnTo>
                    <a:lnTo>
                      <a:pt x="4" y="126"/>
                    </a:lnTo>
                    <a:lnTo>
                      <a:pt x="0" y="122"/>
                    </a:lnTo>
                    <a:lnTo>
                      <a:pt x="0" y="120"/>
                    </a:lnTo>
                    <a:lnTo>
                      <a:pt x="0" y="116"/>
                    </a:lnTo>
                    <a:lnTo>
                      <a:pt x="4" y="116"/>
                    </a:lnTo>
                    <a:lnTo>
                      <a:pt x="4" y="112"/>
                    </a:lnTo>
                    <a:lnTo>
                      <a:pt x="4" y="108"/>
                    </a:lnTo>
                    <a:lnTo>
                      <a:pt x="8" y="108"/>
                    </a:lnTo>
                    <a:lnTo>
                      <a:pt x="8" y="108"/>
                    </a:lnTo>
                    <a:lnTo>
                      <a:pt x="8" y="108"/>
                    </a:lnTo>
                    <a:close/>
                    <a:moveTo>
                      <a:pt x="180" y="134"/>
                    </a:moveTo>
                    <a:lnTo>
                      <a:pt x="180" y="130"/>
                    </a:lnTo>
                    <a:lnTo>
                      <a:pt x="182" y="130"/>
                    </a:lnTo>
                    <a:lnTo>
                      <a:pt x="180" y="126"/>
                    </a:lnTo>
                    <a:lnTo>
                      <a:pt x="180" y="122"/>
                    </a:lnTo>
                    <a:lnTo>
                      <a:pt x="176" y="122"/>
                    </a:lnTo>
                    <a:lnTo>
                      <a:pt x="176" y="120"/>
                    </a:lnTo>
                    <a:lnTo>
                      <a:pt x="172" y="120"/>
                    </a:lnTo>
                    <a:lnTo>
                      <a:pt x="172" y="116"/>
                    </a:lnTo>
                    <a:lnTo>
                      <a:pt x="168" y="116"/>
                    </a:lnTo>
                    <a:lnTo>
                      <a:pt x="168" y="120"/>
                    </a:lnTo>
                    <a:lnTo>
                      <a:pt x="164" y="120"/>
                    </a:lnTo>
                    <a:lnTo>
                      <a:pt x="162" y="122"/>
                    </a:lnTo>
                    <a:lnTo>
                      <a:pt x="158" y="122"/>
                    </a:lnTo>
                    <a:lnTo>
                      <a:pt x="158" y="126"/>
                    </a:lnTo>
                    <a:lnTo>
                      <a:pt x="154" y="130"/>
                    </a:lnTo>
                    <a:lnTo>
                      <a:pt x="154" y="134"/>
                    </a:lnTo>
                    <a:lnTo>
                      <a:pt x="150" y="134"/>
                    </a:lnTo>
                    <a:lnTo>
                      <a:pt x="150" y="138"/>
                    </a:lnTo>
                    <a:lnTo>
                      <a:pt x="150" y="142"/>
                    </a:lnTo>
                    <a:lnTo>
                      <a:pt x="154" y="142"/>
                    </a:lnTo>
                    <a:lnTo>
                      <a:pt x="154" y="146"/>
                    </a:lnTo>
                    <a:lnTo>
                      <a:pt x="154" y="148"/>
                    </a:lnTo>
                    <a:lnTo>
                      <a:pt x="158" y="148"/>
                    </a:lnTo>
                    <a:lnTo>
                      <a:pt x="158" y="152"/>
                    </a:lnTo>
                    <a:lnTo>
                      <a:pt x="162" y="152"/>
                    </a:lnTo>
                    <a:lnTo>
                      <a:pt x="164" y="152"/>
                    </a:lnTo>
                    <a:lnTo>
                      <a:pt x="164" y="148"/>
                    </a:lnTo>
                    <a:lnTo>
                      <a:pt x="164" y="146"/>
                    </a:lnTo>
                    <a:lnTo>
                      <a:pt x="168" y="146"/>
                    </a:lnTo>
                    <a:lnTo>
                      <a:pt x="172" y="146"/>
                    </a:lnTo>
                    <a:lnTo>
                      <a:pt x="176" y="142"/>
                    </a:lnTo>
                    <a:lnTo>
                      <a:pt x="180" y="142"/>
                    </a:lnTo>
                    <a:lnTo>
                      <a:pt x="180" y="138"/>
                    </a:lnTo>
                    <a:lnTo>
                      <a:pt x="180" y="134"/>
                    </a:lnTo>
                    <a:lnTo>
                      <a:pt x="180" y="134"/>
                    </a:lnTo>
                    <a:lnTo>
                      <a:pt x="180" y="134"/>
                    </a:lnTo>
                    <a:close/>
                    <a:moveTo>
                      <a:pt x="302" y="470"/>
                    </a:moveTo>
                    <a:lnTo>
                      <a:pt x="298" y="470"/>
                    </a:lnTo>
                    <a:lnTo>
                      <a:pt x="298" y="466"/>
                    </a:lnTo>
                    <a:lnTo>
                      <a:pt x="302" y="466"/>
                    </a:lnTo>
                    <a:lnTo>
                      <a:pt x="302" y="470"/>
                    </a:lnTo>
                    <a:lnTo>
                      <a:pt x="302" y="470"/>
                    </a:lnTo>
                    <a:lnTo>
                      <a:pt x="302" y="47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8" name="Freeform 195">
                <a:extLst>
                  <a:ext uri="{FF2B5EF4-FFF2-40B4-BE49-F238E27FC236}">
                    <a16:creationId xmlns:a16="http://schemas.microsoft.com/office/drawing/2014/main" id="{45480D34-E5E0-491C-8626-E5DA2090664C}"/>
                  </a:ext>
                </a:extLst>
              </p:cNvPr>
              <p:cNvSpPr>
                <a:spLocks noEditPoints="1"/>
              </p:cNvSpPr>
              <p:nvPr/>
            </p:nvSpPr>
            <p:spPr bwMode="auto">
              <a:xfrm>
                <a:off x="3905242" y="8659691"/>
                <a:ext cx="554141" cy="526260"/>
              </a:xfrm>
              <a:custGeom>
                <a:avLst/>
                <a:gdLst>
                  <a:gd name="T0" fmla="*/ 210 w 318"/>
                  <a:gd name="T1" fmla="*/ 8 h 302"/>
                  <a:gd name="T2" fmla="*/ 224 w 318"/>
                  <a:gd name="T3" fmla="*/ 8 h 302"/>
                  <a:gd name="T4" fmla="*/ 236 w 318"/>
                  <a:gd name="T5" fmla="*/ 12 h 302"/>
                  <a:gd name="T6" fmla="*/ 250 w 318"/>
                  <a:gd name="T7" fmla="*/ 18 h 302"/>
                  <a:gd name="T8" fmla="*/ 266 w 318"/>
                  <a:gd name="T9" fmla="*/ 18 h 302"/>
                  <a:gd name="T10" fmla="*/ 278 w 318"/>
                  <a:gd name="T11" fmla="*/ 22 h 302"/>
                  <a:gd name="T12" fmla="*/ 296 w 318"/>
                  <a:gd name="T13" fmla="*/ 26 h 302"/>
                  <a:gd name="T14" fmla="*/ 304 w 318"/>
                  <a:gd name="T15" fmla="*/ 36 h 302"/>
                  <a:gd name="T16" fmla="*/ 284 w 318"/>
                  <a:gd name="T17" fmla="*/ 48 h 302"/>
                  <a:gd name="T18" fmla="*/ 270 w 318"/>
                  <a:gd name="T19" fmla="*/ 58 h 302"/>
                  <a:gd name="T20" fmla="*/ 266 w 318"/>
                  <a:gd name="T21" fmla="*/ 62 h 302"/>
                  <a:gd name="T22" fmla="*/ 254 w 318"/>
                  <a:gd name="T23" fmla="*/ 88 h 302"/>
                  <a:gd name="T24" fmla="*/ 258 w 318"/>
                  <a:gd name="T25" fmla="*/ 100 h 302"/>
                  <a:gd name="T26" fmla="*/ 248 w 318"/>
                  <a:gd name="T27" fmla="*/ 110 h 302"/>
                  <a:gd name="T28" fmla="*/ 236 w 318"/>
                  <a:gd name="T29" fmla="*/ 122 h 302"/>
                  <a:gd name="T30" fmla="*/ 220 w 318"/>
                  <a:gd name="T31" fmla="*/ 134 h 302"/>
                  <a:gd name="T32" fmla="*/ 202 w 318"/>
                  <a:gd name="T33" fmla="*/ 134 h 302"/>
                  <a:gd name="T34" fmla="*/ 188 w 318"/>
                  <a:gd name="T35" fmla="*/ 140 h 302"/>
                  <a:gd name="T36" fmla="*/ 176 w 318"/>
                  <a:gd name="T37" fmla="*/ 144 h 302"/>
                  <a:gd name="T38" fmla="*/ 168 w 318"/>
                  <a:gd name="T39" fmla="*/ 134 h 302"/>
                  <a:gd name="T40" fmla="*/ 154 w 318"/>
                  <a:gd name="T41" fmla="*/ 118 h 302"/>
                  <a:gd name="T42" fmla="*/ 158 w 318"/>
                  <a:gd name="T43" fmla="*/ 108 h 302"/>
                  <a:gd name="T44" fmla="*/ 158 w 318"/>
                  <a:gd name="T45" fmla="*/ 92 h 302"/>
                  <a:gd name="T46" fmla="*/ 154 w 318"/>
                  <a:gd name="T47" fmla="*/ 78 h 302"/>
                  <a:gd name="T48" fmla="*/ 162 w 318"/>
                  <a:gd name="T49" fmla="*/ 62 h 302"/>
                  <a:gd name="T50" fmla="*/ 168 w 318"/>
                  <a:gd name="T51" fmla="*/ 44 h 302"/>
                  <a:gd name="T52" fmla="*/ 164 w 318"/>
                  <a:gd name="T53" fmla="*/ 32 h 302"/>
                  <a:gd name="T54" fmla="*/ 146 w 318"/>
                  <a:gd name="T55" fmla="*/ 36 h 302"/>
                  <a:gd name="T56" fmla="*/ 134 w 318"/>
                  <a:gd name="T57" fmla="*/ 32 h 302"/>
                  <a:gd name="T58" fmla="*/ 134 w 318"/>
                  <a:gd name="T59" fmla="*/ 28 h 302"/>
                  <a:gd name="T60" fmla="*/ 132 w 318"/>
                  <a:gd name="T61" fmla="*/ 26 h 302"/>
                  <a:gd name="T62" fmla="*/ 132 w 318"/>
                  <a:gd name="T63" fmla="*/ 18 h 302"/>
                  <a:gd name="T64" fmla="*/ 134 w 318"/>
                  <a:gd name="T65" fmla="*/ 8 h 302"/>
                  <a:gd name="T66" fmla="*/ 154 w 318"/>
                  <a:gd name="T67" fmla="*/ 4 h 302"/>
                  <a:gd name="T68" fmla="*/ 176 w 318"/>
                  <a:gd name="T69" fmla="*/ 0 h 302"/>
                  <a:gd name="T70" fmla="*/ 192 w 318"/>
                  <a:gd name="T71" fmla="*/ 8 h 302"/>
                  <a:gd name="T72" fmla="*/ 184 w 318"/>
                  <a:gd name="T73" fmla="*/ 152 h 302"/>
                  <a:gd name="T74" fmla="*/ 218 w 318"/>
                  <a:gd name="T75" fmla="*/ 164 h 302"/>
                  <a:gd name="T76" fmla="*/ 318 w 318"/>
                  <a:gd name="T77" fmla="*/ 70 h 302"/>
                  <a:gd name="T78" fmla="*/ 296 w 318"/>
                  <a:gd name="T79" fmla="*/ 78 h 302"/>
                  <a:gd name="T80" fmla="*/ 304 w 318"/>
                  <a:gd name="T81" fmla="*/ 82 h 302"/>
                  <a:gd name="T82" fmla="*/ 292 w 318"/>
                  <a:gd name="T83" fmla="*/ 82 h 302"/>
                  <a:gd name="T84" fmla="*/ 278 w 318"/>
                  <a:gd name="T85" fmla="*/ 92 h 302"/>
                  <a:gd name="T86" fmla="*/ 278 w 318"/>
                  <a:gd name="T87" fmla="*/ 96 h 302"/>
                  <a:gd name="T88" fmla="*/ 64 w 318"/>
                  <a:gd name="T89" fmla="*/ 276 h 302"/>
                  <a:gd name="T90" fmla="*/ 64 w 318"/>
                  <a:gd name="T91" fmla="*/ 282 h 302"/>
                  <a:gd name="T92" fmla="*/ 8 w 318"/>
                  <a:gd name="T93" fmla="*/ 282 h 302"/>
                  <a:gd name="T94" fmla="*/ 56 w 318"/>
                  <a:gd name="T95" fmla="*/ 294 h 302"/>
                  <a:gd name="T96" fmla="*/ 60 w 318"/>
                  <a:gd name="T97" fmla="*/ 290 h 302"/>
                  <a:gd name="T98" fmla="*/ 22 w 318"/>
                  <a:gd name="T99" fmla="*/ 294 h 302"/>
                  <a:gd name="T100" fmla="*/ 26 w 318"/>
                  <a:gd name="T101" fmla="*/ 286 h 302"/>
                  <a:gd name="T102" fmla="*/ 22 w 318"/>
                  <a:gd name="T103" fmla="*/ 298 h 302"/>
                  <a:gd name="T104" fmla="*/ 16 w 318"/>
                  <a:gd name="T105" fmla="*/ 298 h 302"/>
                  <a:gd name="T106" fmla="*/ 42 w 318"/>
                  <a:gd name="T107" fmla="*/ 298 h 302"/>
                  <a:gd name="T108" fmla="*/ 4 w 318"/>
                  <a:gd name="T109"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8" h="302">
                    <a:moveTo>
                      <a:pt x="194" y="8"/>
                    </a:moveTo>
                    <a:lnTo>
                      <a:pt x="198" y="8"/>
                    </a:lnTo>
                    <a:lnTo>
                      <a:pt x="202" y="4"/>
                    </a:lnTo>
                    <a:lnTo>
                      <a:pt x="206" y="4"/>
                    </a:lnTo>
                    <a:lnTo>
                      <a:pt x="210" y="4"/>
                    </a:lnTo>
                    <a:lnTo>
                      <a:pt x="210" y="8"/>
                    </a:lnTo>
                    <a:lnTo>
                      <a:pt x="214" y="8"/>
                    </a:lnTo>
                    <a:lnTo>
                      <a:pt x="218" y="8"/>
                    </a:lnTo>
                    <a:lnTo>
                      <a:pt x="218" y="4"/>
                    </a:lnTo>
                    <a:lnTo>
                      <a:pt x="220" y="4"/>
                    </a:lnTo>
                    <a:lnTo>
                      <a:pt x="220" y="8"/>
                    </a:lnTo>
                    <a:lnTo>
                      <a:pt x="224" y="8"/>
                    </a:lnTo>
                    <a:lnTo>
                      <a:pt x="228" y="8"/>
                    </a:lnTo>
                    <a:lnTo>
                      <a:pt x="232" y="8"/>
                    </a:lnTo>
                    <a:lnTo>
                      <a:pt x="236" y="8"/>
                    </a:lnTo>
                    <a:lnTo>
                      <a:pt x="240" y="8"/>
                    </a:lnTo>
                    <a:lnTo>
                      <a:pt x="240" y="12"/>
                    </a:lnTo>
                    <a:lnTo>
                      <a:pt x="236" y="12"/>
                    </a:lnTo>
                    <a:lnTo>
                      <a:pt x="240" y="12"/>
                    </a:lnTo>
                    <a:lnTo>
                      <a:pt x="240" y="14"/>
                    </a:lnTo>
                    <a:lnTo>
                      <a:pt x="240" y="12"/>
                    </a:lnTo>
                    <a:lnTo>
                      <a:pt x="244" y="14"/>
                    </a:lnTo>
                    <a:lnTo>
                      <a:pt x="248" y="14"/>
                    </a:lnTo>
                    <a:lnTo>
                      <a:pt x="250" y="18"/>
                    </a:lnTo>
                    <a:lnTo>
                      <a:pt x="254" y="18"/>
                    </a:lnTo>
                    <a:lnTo>
                      <a:pt x="258" y="18"/>
                    </a:lnTo>
                    <a:lnTo>
                      <a:pt x="262" y="18"/>
                    </a:lnTo>
                    <a:lnTo>
                      <a:pt x="266" y="18"/>
                    </a:lnTo>
                    <a:lnTo>
                      <a:pt x="270" y="18"/>
                    </a:lnTo>
                    <a:lnTo>
                      <a:pt x="266" y="18"/>
                    </a:lnTo>
                    <a:lnTo>
                      <a:pt x="270" y="18"/>
                    </a:lnTo>
                    <a:lnTo>
                      <a:pt x="270" y="14"/>
                    </a:lnTo>
                    <a:lnTo>
                      <a:pt x="270" y="18"/>
                    </a:lnTo>
                    <a:lnTo>
                      <a:pt x="274" y="18"/>
                    </a:lnTo>
                    <a:lnTo>
                      <a:pt x="278" y="18"/>
                    </a:lnTo>
                    <a:lnTo>
                      <a:pt x="278" y="22"/>
                    </a:lnTo>
                    <a:lnTo>
                      <a:pt x="280" y="26"/>
                    </a:lnTo>
                    <a:lnTo>
                      <a:pt x="284" y="22"/>
                    </a:lnTo>
                    <a:lnTo>
                      <a:pt x="284" y="26"/>
                    </a:lnTo>
                    <a:lnTo>
                      <a:pt x="288" y="26"/>
                    </a:lnTo>
                    <a:lnTo>
                      <a:pt x="292" y="26"/>
                    </a:lnTo>
                    <a:lnTo>
                      <a:pt x="296" y="26"/>
                    </a:lnTo>
                    <a:lnTo>
                      <a:pt x="300" y="22"/>
                    </a:lnTo>
                    <a:lnTo>
                      <a:pt x="304" y="26"/>
                    </a:lnTo>
                    <a:lnTo>
                      <a:pt x="306" y="26"/>
                    </a:lnTo>
                    <a:lnTo>
                      <a:pt x="304" y="28"/>
                    </a:lnTo>
                    <a:lnTo>
                      <a:pt x="304" y="32"/>
                    </a:lnTo>
                    <a:lnTo>
                      <a:pt x="304" y="36"/>
                    </a:lnTo>
                    <a:lnTo>
                      <a:pt x="300" y="36"/>
                    </a:lnTo>
                    <a:lnTo>
                      <a:pt x="296" y="40"/>
                    </a:lnTo>
                    <a:lnTo>
                      <a:pt x="292" y="44"/>
                    </a:lnTo>
                    <a:lnTo>
                      <a:pt x="288" y="44"/>
                    </a:lnTo>
                    <a:lnTo>
                      <a:pt x="288" y="48"/>
                    </a:lnTo>
                    <a:lnTo>
                      <a:pt x="284" y="48"/>
                    </a:lnTo>
                    <a:lnTo>
                      <a:pt x="280" y="48"/>
                    </a:lnTo>
                    <a:lnTo>
                      <a:pt x="278" y="52"/>
                    </a:lnTo>
                    <a:lnTo>
                      <a:pt x="274" y="52"/>
                    </a:lnTo>
                    <a:lnTo>
                      <a:pt x="270" y="52"/>
                    </a:lnTo>
                    <a:lnTo>
                      <a:pt x="270" y="54"/>
                    </a:lnTo>
                    <a:lnTo>
                      <a:pt x="270" y="58"/>
                    </a:lnTo>
                    <a:lnTo>
                      <a:pt x="270" y="62"/>
                    </a:lnTo>
                    <a:lnTo>
                      <a:pt x="266" y="62"/>
                    </a:lnTo>
                    <a:lnTo>
                      <a:pt x="266" y="58"/>
                    </a:lnTo>
                    <a:lnTo>
                      <a:pt x="270" y="58"/>
                    </a:lnTo>
                    <a:lnTo>
                      <a:pt x="266" y="58"/>
                    </a:lnTo>
                    <a:lnTo>
                      <a:pt x="266" y="62"/>
                    </a:lnTo>
                    <a:lnTo>
                      <a:pt x="262" y="66"/>
                    </a:lnTo>
                    <a:lnTo>
                      <a:pt x="258" y="70"/>
                    </a:lnTo>
                    <a:lnTo>
                      <a:pt x="258" y="74"/>
                    </a:lnTo>
                    <a:lnTo>
                      <a:pt x="254" y="78"/>
                    </a:lnTo>
                    <a:lnTo>
                      <a:pt x="254" y="82"/>
                    </a:lnTo>
                    <a:lnTo>
                      <a:pt x="254" y="88"/>
                    </a:lnTo>
                    <a:lnTo>
                      <a:pt x="254" y="92"/>
                    </a:lnTo>
                    <a:lnTo>
                      <a:pt x="258" y="92"/>
                    </a:lnTo>
                    <a:lnTo>
                      <a:pt x="262" y="92"/>
                    </a:lnTo>
                    <a:lnTo>
                      <a:pt x="262" y="96"/>
                    </a:lnTo>
                    <a:lnTo>
                      <a:pt x="258" y="96"/>
                    </a:lnTo>
                    <a:lnTo>
                      <a:pt x="258" y="100"/>
                    </a:lnTo>
                    <a:lnTo>
                      <a:pt x="254" y="100"/>
                    </a:lnTo>
                    <a:lnTo>
                      <a:pt x="254" y="104"/>
                    </a:lnTo>
                    <a:lnTo>
                      <a:pt x="250" y="104"/>
                    </a:lnTo>
                    <a:lnTo>
                      <a:pt x="250" y="108"/>
                    </a:lnTo>
                    <a:lnTo>
                      <a:pt x="250" y="110"/>
                    </a:lnTo>
                    <a:lnTo>
                      <a:pt x="248" y="110"/>
                    </a:lnTo>
                    <a:lnTo>
                      <a:pt x="248" y="114"/>
                    </a:lnTo>
                    <a:lnTo>
                      <a:pt x="248" y="118"/>
                    </a:lnTo>
                    <a:lnTo>
                      <a:pt x="244" y="118"/>
                    </a:lnTo>
                    <a:lnTo>
                      <a:pt x="240" y="118"/>
                    </a:lnTo>
                    <a:lnTo>
                      <a:pt x="236" y="118"/>
                    </a:lnTo>
                    <a:lnTo>
                      <a:pt x="236" y="122"/>
                    </a:lnTo>
                    <a:lnTo>
                      <a:pt x="232" y="126"/>
                    </a:lnTo>
                    <a:lnTo>
                      <a:pt x="232" y="130"/>
                    </a:lnTo>
                    <a:lnTo>
                      <a:pt x="228" y="130"/>
                    </a:lnTo>
                    <a:lnTo>
                      <a:pt x="228" y="134"/>
                    </a:lnTo>
                    <a:lnTo>
                      <a:pt x="224" y="134"/>
                    </a:lnTo>
                    <a:lnTo>
                      <a:pt x="220" y="134"/>
                    </a:lnTo>
                    <a:lnTo>
                      <a:pt x="218" y="138"/>
                    </a:lnTo>
                    <a:lnTo>
                      <a:pt x="218" y="134"/>
                    </a:lnTo>
                    <a:lnTo>
                      <a:pt x="214" y="134"/>
                    </a:lnTo>
                    <a:lnTo>
                      <a:pt x="210" y="134"/>
                    </a:lnTo>
                    <a:lnTo>
                      <a:pt x="206" y="134"/>
                    </a:lnTo>
                    <a:lnTo>
                      <a:pt x="202" y="134"/>
                    </a:lnTo>
                    <a:lnTo>
                      <a:pt x="198" y="134"/>
                    </a:lnTo>
                    <a:lnTo>
                      <a:pt x="194" y="134"/>
                    </a:lnTo>
                    <a:lnTo>
                      <a:pt x="194" y="138"/>
                    </a:lnTo>
                    <a:lnTo>
                      <a:pt x="192" y="138"/>
                    </a:lnTo>
                    <a:lnTo>
                      <a:pt x="188" y="138"/>
                    </a:lnTo>
                    <a:lnTo>
                      <a:pt x="188" y="140"/>
                    </a:lnTo>
                    <a:lnTo>
                      <a:pt x="184" y="140"/>
                    </a:lnTo>
                    <a:lnTo>
                      <a:pt x="184" y="144"/>
                    </a:lnTo>
                    <a:lnTo>
                      <a:pt x="180" y="144"/>
                    </a:lnTo>
                    <a:lnTo>
                      <a:pt x="180" y="148"/>
                    </a:lnTo>
                    <a:lnTo>
                      <a:pt x="176" y="148"/>
                    </a:lnTo>
                    <a:lnTo>
                      <a:pt x="176" y="144"/>
                    </a:lnTo>
                    <a:lnTo>
                      <a:pt x="172" y="144"/>
                    </a:lnTo>
                    <a:lnTo>
                      <a:pt x="172" y="140"/>
                    </a:lnTo>
                    <a:lnTo>
                      <a:pt x="168" y="140"/>
                    </a:lnTo>
                    <a:lnTo>
                      <a:pt x="172" y="138"/>
                    </a:lnTo>
                    <a:lnTo>
                      <a:pt x="168" y="138"/>
                    </a:lnTo>
                    <a:lnTo>
                      <a:pt x="168" y="134"/>
                    </a:lnTo>
                    <a:lnTo>
                      <a:pt x="164" y="130"/>
                    </a:lnTo>
                    <a:lnTo>
                      <a:pt x="162" y="126"/>
                    </a:lnTo>
                    <a:lnTo>
                      <a:pt x="158" y="126"/>
                    </a:lnTo>
                    <a:lnTo>
                      <a:pt x="154" y="126"/>
                    </a:lnTo>
                    <a:lnTo>
                      <a:pt x="154" y="122"/>
                    </a:lnTo>
                    <a:lnTo>
                      <a:pt x="154" y="118"/>
                    </a:lnTo>
                    <a:lnTo>
                      <a:pt x="150" y="118"/>
                    </a:lnTo>
                    <a:lnTo>
                      <a:pt x="154" y="114"/>
                    </a:lnTo>
                    <a:lnTo>
                      <a:pt x="154" y="110"/>
                    </a:lnTo>
                    <a:lnTo>
                      <a:pt x="158" y="110"/>
                    </a:lnTo>
                    <a:lnTo>
                      <a:pt x="162" y="108"/>
                    </a:lnTo>
                    <a:lnTo>
                      <a:pt x="158" y="108"/>
                    </a:lnTo>
                    <a:lnTo>
                      <a:pt x="158" y="104"/>
                    </a:lnTo>
                    <a:lnTo>
                      <a:pt x="154" y="104"/>
                    </a:lnTo>
                    <a:lnTo>
                      <a:pt x="154" y="100"/>
                    </a:lnTo>
                    <a:lnTo>
                      <a:pt x="154" y="96"/>
                    </a:lnTo>
                    <a:lnTo>
                      <a:pt x="158" y="96"/>
                    </a:lnTo>
                    <a:lnTo>
                      <a:pt x="158" y="92"/>
                    </a:lnTo>
                    <a:lnTo>
                      <a:pt x="162" y="88"/>
                    </a:lnTo>
                    <a:lnTo>
                      <a:pt x="158" y="88"/>
                    </a:lnTo>
                    <a:lnTo>
                      <a:pt x="154" y="84"/>
                    </a:lnTo>
                    <a:lnTo>
                      <a:pt x="154" y="82"/>
                    </a:lnTo>
                    <a:lnTo>
                      <a:pt x="150" y="78"/>
                    </a:lnTo>
                    <a:lnTo>
                      <a:pt x="154" y="78"/>
                    </a:lnTo>
                    <a:lnTo>
                      <a:pt x="158" y="78"/>
                    </a:lnTo>
                    <a:lnTo>
                      <a:pt x="162" y="70"/>
                    </a:lnTo>
                    <a:lnTo>
                      <a:pt x="158" y="70"/>
                    </a:lnTo>
                    <a:lnTo>
                      <a:pt x="158" y="66"/>
                    </a:lnTo>
                    <a:lnTo>
                      <a:pt x="162" y="66"/>
                    </a:lnTo>
                    <a:lnTo>
                      <a:pt x="162" y="62"/>
                    </a:lnTo>
                    <a:lnTo>
                      <a:pt x="162" y="58"/>
                    </a:lnTo>
                    <a:lnTo>
                      <a:pt x="162" y="54"/>
                    </a:lnTo>
                    <a:lnTo>
                      <a:pt x="162" y="52"/>
                    </a:lnTo>
                    <a:lnTo>
                      <a:pt x="164" y="48"/>
                    </a:lnTo>
                    <a:lnTo>
                      <a:pt x="168" y="48"/>
                    </a:lnTo>
                    <a:lnTo>
                      <a:pt x="168" y="44"/>
                    </a:lnTo>
                    <a:lnTo>
                      <a:pt x="168" y="40"/>
                    </a:lnTo>
                    <a:lnTo>
                      <a:pt x="172" y="40"/>
                    </a:lnTo>
                    <a:lnTo>
                      <a:pt x="168" y="40"/>
                    </a:lnTo>
                    <a:lnTo>
                      <a:pt x="164" y="40"/>
                    </a:lnTo>
                    <a:lnTo>
                      <a:pt x="164" y="36"/>
                    </a:lnTo>
                    <a:lnTo>
                      <a:pt x="164" y="32"/>
                    </a:lnTo>
                    <a:lnTo>
                      <a:pt x="162" y="32"/>
                    </a:lnTo>
                    <a:lnTo>
                      <a:pt x="158" y="32"/>
                    </a:lnTo>
                    <a:lnTo>
                      <a:pt x="158" y="36"/>
                    </a:lnTo>
                    <a:lnTo>
                      <a:pt x="154" y="36"/>
                    </a:lnTo>
                    <a:lnTo>
                      <a:pt x="150" y="36"/>
                    </a:lnTo>
                    <a:lnTo>
                      <a:pt x="146" y="36"/>
                    </a:lnTo>
                    <a:lnTo>
                      <a:pt x="142" y="36"/>
                    </a:lnTo>
                    <a:lnTo>
                      <a:pt x="142" y="32"/>
                    </a:lnTo>
                    <a:lnTo>
                      <a:pt x="142" y="28"/>
                    </a:lnTo>
                    <a:lnTo>
                      <a:pt x="138" y="28"/>
                    </a:lnTo>
                    <a:lnTo>
                      <a:pt x="138" y="32"/>
                    </a:lnTo>
                    <a:lnTo>
                      <a:pt x="134" y="32"/>
                    </a:lnTo>
                    <a:lnTo>
                      <a:pt x="132" y="36"/>
                    </a:lnTo>
                    <a:lnTo>
                      <a:pt x="132" y="32"/>
                    </a:lnTo>
                    <a:lnTo>
                      <a:pt x="132" y="28"/>
                    </a:lnTo>
                    <a:lnTo>
                      <a:pt x="134" y="28"/>
                    </a:lnTo>
                    <a:lnTo>
                      <a:pt x="134" y="26"/>
                    </a:lnTo>
                    <a:lnTo>
                      <a:pt x="134" y="28"/>
                    </a:lnTo>
                    <a:lnTo>
                      <a:pt x="132" y="28"/>
                    </a:lnTo>
                    <a:lnTo>
                      <a:pt x="132" y="26"/>
                    </a:lnTo>
                    <a:lnTo>
                      <a:pt x="134" y="26"/>
                    </a:lnTo>
                    <a:lnTo>
                      <a:pt x="132" y="26"/>
                    </a:lnTo>
                    <a:lnTo>
                      <a:pt x="132" y="22"/>
                    </a:lnTo>
                    <a:lnTo>
                      <a:pt x="132" y="26"/>
                    </a:lnTo>
                    <a:lnTo>
                      <a:pt x="134" y="22"/>
                    </a:lnTo>
                    <a:lnTo>
                      <a:pt x="132" y="22"/>
                    </a:lnTo>
                    <a:lnTo>
                      <a:pt x="134" y="22"/>
                    </a:lnTo>
                    <a:lnTo>
                      <a:pt x="134" y="18"/>
                    </a:lnTo>
                    <a:lnTo>
                      <a:pt x="132" y="22"/>
                    </a:lnTo>
                    <a:lnTo>
                      <a:pt x="132" y="18"/>
                    </a:lnTo>
                    <a:lnTo>
                      <a:pt x="128" y="18"/>
                    </a:lnTo>
                    <a:lnTo>
                      <a:pt x="128" y="14"/>
                    </a:lnTo>
                    <a:lnTo>
                      <a:pt x="128" y="12"/>
                    </a:lnTo>
                    <a:lnTo>
                      <a:pt x="132" y="12"/>
                    </a:lnTo>
                    <a:lnTo>
                      <a:pt x="132" y="8"/>
                    </a:lnTo>
                    <a:lnTo>
                      <a:pt x="134" y="8"/>
                    </a:lnTo>
                    <a:lnTo>
                      <a:pt x="138" y="8"/>
                    </a:lnTo>
                    <a:lnTo>
                      <a:pt x="142" y="4"/>
                    </a:lnTo>
                    <a:lnTo>
                      <a:pt x="146" y="0"/>
                    </a:lnTo>
                    <a:lnTo>
                      <a:pt x="150" y="0"/>
                    </a:lnTo>
                    <a:lnTo>
                      <a:pt x="154" y="0"/>
                    </a:lnTo>
                    <a:lnTo>
                      <a:pt x="154" y="4"/>
                    </a:lnTo>
                    <a:lnTo>
                      <a:pt x="158" y="4"/>
                    </a:lnTo>
                    <a:lnTo>
                      <a:pt x="162" y="4"/>
                    </a:lnTo>
                    <a:lnTo>
                      <a:pt x="164" y="4"/>
                    </a:lnTo>
                    <a:lnTo>
                      <a:pt x="168" y="4"/>
                    </a:lnTo>
                    <a:lnTo>
                      <a:pt x="172" y="4"/>
                    </a:lnTo>
                    <a:lnTo>
                      <a:pt x="176" y="0"/>
                    </a:lnTo>
                    <a:lnTo>
                      <a:pt x="176" y="4"/>
                    </a:lnTo>
                    <a:lnTo>
                      <a:pt x="180" y="4"/>
                    </a:lnTo>
                    <a:lnTo>
                      <a:pt x="184" y="4"/>
                    </a:lnTo>
                    <a:lnTo>
                      <a:pt x="188" y="4"/>
                    </a:lnTo>
                    <a:lnTo>
                      <a:pt x="192" y="4"/>
                    </a:lnTo>
                    <a:lnTo>
                      <a:pt x="192" y="8"/>
                    </a:lnTo>
                    <a:lnTo>
                      <a:pt x="194" y="8"/>
                    </a:lnTo>
                    <a:lnTo>
                      <a:pt x="194" y="8"/>
                    </a:lnTo>
                    <a:lnTo>
                      <a:pt x="194" y="8"/>
                    </a:lnTo>
                    <a:close/>
                    <a:moveTo>
                      <a:pt x="184" y="152"/>
                    </a:moveTo>
                    <a:lnTo>
                      <a:pt x="184" y="148"/>
                    </a:lnTo>
                    <a:lnTo>
                      <a:pt x="184" y="152"/>
                    </a:lnTo>
                    <a:lnTo>
                      <a:pt x="184" y="152"/>
                    </a:lnTo>
                    <a:lnTo>
                      <a:pt x="184" y="152"/>
                    </a:lnTo>
                    <a:close/>
                    <a:moveTo>
                      <a:pt x="218" y="164"/>
                    </a:moveTo>
                    <a:lnTo>
                      <a:pt x="218" y="160"/>
                    </a:lnTo>
                    <a:lnTo>
                      <a:pt x="218" y="164"/>
                    </a:lnTo>
                    <a:lnTo>
                      <a:pt x="218" y="164"/>
                    </a:lnTo>
                    <a:lnTo>
                      <a:pt x="218" y="164"/>
                    </a:lnTo>
                    <a:close/>
                    <a:moveTo>
                      <a:pt x="318" y="74"/>
                    </a:moveTo>
                    <a:lnTo>
                      <a:pt x="314" y="74"/>
                    </a:lnTo>
                    <a:lnTo>
                      <a:pt x="310" y="70"/>
                    </a:lnTo>
                    <a:lnTo>
                      <a:pt x="314" y="70"/>
                    </a:lnTo>
                    <a:lnTo>
                      <a:pt x="318" y="70"/>
                    </a:lnTo>
                    <a:lnTo>
                      <a:pt x="318" y="74"/>
                    </a:lnTo>
                    <a:lnTo>
                      <a:pt x="318" y="74"/>
                    </a:lnTo>
                    <a:lnTo>
                      <a:pt x="318" y="74"/>
                    </a:lnTo>
                    <a:close/>
                    <a:moveTo>
                      <a:pt x="292" y="82"/>
                    </a:moveTo>
                    <a:lnTo>
                      <a:pt x="292" y="78"/>
                    </a:lnTo>
                    <a:lnTo>
                      <a:pt x="296" y="78"/>
                    </a:lnTo>
                    <a:lnTo>
                      <a:pt x="300" y="74"/>
                    </a:lnTo>
                    <a:lnTo>
                      <a:pt x="304" y="74"/>
                    </a:lnTo>
                    <a:lnTo>
                      <a:pt x="304" y="78"/>
                    </a:lnTo>
                    <a:lnTo>
                      <a:pt x="306" y="78"/>
                    </a:lnTo>
                    <a:lnTo>
                      <a:pt x="306" y="82"/>
                    </a:lnTo>
                    <a:lnTo>
                      <a:pt x="304" y="82"/>
                    </a:lnTo>
                    <a:lnTo>
                      <a:pt x="304" y="84"/>
                    </a:lnTo>
                    <a:lnTo>
                      <a:pt x="300" y="84"/>
                    </a:lnTo>
                    <a:lnTo>
                      <a:pt x="296" y="84"/>
                    </a:lnTo>
                    <a:lnTo>
                      <a:pt x="296" y="82"/>
                    </a:lnTo>
                    <a:lnTo>
                      <a:pt x="292" y="82"/>
                    </a:lnTo>
                    <a:lnTo>
                      <a:pt x="292" y="82"/>
                    </a:lnTo>
                    <a:lnTo>
                      <a:pt x="292" y="82"/>
                    </a:lnTo>
                    <a:close/>
                    <a:moveTo>
                      <a:pt x="278" y="92"/>
                    </a:moveTo>
                    <a:lnTo>
                      <a:pt x="278" y="88"/>
                    </a:lnTo>
                    <a:lnTo>
                      <a:pt x="280" y="88"/>
                    </a:lnTo>
                    <a:lnTo>
                      <a:pt x="280" y="92"/>
                    </a:lnTo>
                    <a:lnTo>
                      <a:pt x="278" y="92"/>
                    </a:lnTo>
                    <a:lnTo>
                      <a:pt x="278" y="92"/>
                    </a:lnTo>
                    <a:lnTo>
                      <a:pt x="278" y="92"/>
                    </a:lnTo>
                    <a:close/>
                    <a:moveTo>
                      <a:pt x="278" y="96"/>
                    </a:moveTo>
                    <a:lnTo>
                      <a:pt x="280" y="96"/>
                    </a:lnTo>
                    <a:lnTo>
                      <a:pt x="278" y="96"/>
                    </a:lnTo>
                    <a:lnTo>
                      <a:pt x="278" y="96"/>
                    </a:lnTo>
                    <a:lnTo>
                      <a:pt x="278" y="96"/>
                    </a:lnTo>
                    <a:close/>
                    <a:moveTo>
                      <a:pt x="64" y="282"/>
                    </a:moveTo>
                    <a:lnTo>
                      <a:pt x="64" y="278"/>
                    </a:lnTo>
                    <a:lnTo>
                      <a:pt x="60" y="278"/>
                    </a:lnTo>
                    <a:lnTo>
                      <a:pt x="64" y="278"/>
                    </a:lnTo>
                    <a:lnTo>
                      <a:pt x="64" y="276"/>
                    </a:lnTo>
                    <a:lnTo>
                      <a:pt x="68" y="276"/>
                    </a:lnTo>
                    <a:lnTo>
                      <a:pt x="68" y="278"/>
                    </a:lnTo>
                    <a:lnTo>
                      <a:pt x="64" y="278"/>
                    </a:lnTo>
                    <a:lnTo>
                      <a:pt x="64" y="282"/>
                    </a:lnTo>
                    <a:lnTo>
                      <a:pt x="64" y="282"/>
                    </a:lnTo>
                    <a:lnTo>
                      <a:pt x="64" y="282"/>
                    </a:lnTo>
                    <a:close/>
                    <a:moveTo>
                      <a:pt x="8" y="286"/>
                    </a:moveTo>
                    <a:lnTo>
                      <a:pt x="4" y="286"/>
                    </a:lnTo>
                    <a:lnTo>
                      <a:pt x="4" y="282"/>
                    </a:lnTo>
                    <a:lnTo>
                      <a:pt x="4" y="278"/>
                    </a:lnTo>
                    <a:lnTo>
                      <a:pt x="4" y="282"/>
                    </a:lnTo>
                    <a:lnTo>
                      <a:pt x="8" y="282"/>
                    </a:lnTo>
                    <a:lnTo>
                      <a:pt x="8" y="286"/>
                    </a:lnTo>
                    <a:lnTo>
                      <a:pt x="8" y="286"/>
                    </a:lnTo>
                    <a:lnTo>
                      <a:pt x="8" y="286"/>
                    </a:lnTo>
                    <a:close/>
                    <a:moveTo>
                      <a:pt x="56" y="294"/>
                    </a:moveTo>
                    <a:lnTo>
                      <a:pt x="52" y="294"/>
                    </a:lnTo>
                    <a:lnTo>
                      <a:pt x="56" y="294"/>
                    </a:lnTo>
                    <a:lnTo>
                      <a:pt x="56" y="290"/>
                    </a:lnTo>
                    <a:lnTo>
                      <a:pt x="60" y="286"/>
                    </a:lnTo>
                    <a:lnTo>
                      <a:pt x="60" y="282"/>
                    </a:lnTo>
                    <a:lnTo>
                      <a:pt x="64" y="282"/>
                    </a:lnTo>
                    <a:lnTo>
                      <a:pt x="64" y="286"/>
                    </a:lnTo>
                    <a:lnTo>
                      <a:pt x="60" y="290"/>
                    </a:lnTo>
                    <a:lnTo>
                      <a:pt x="60" y="294"/>
                    </a:lnTo>
                    <a:lnTo>
                      <a:pt x="56" y="294"/>
                    </a:lnTo>
                    <a:lnTo>
                      <a:pt x="56" y="294"/>
                    </a:lnTo>
                    <a:lnTo>
                      <a:pt x="56" y="294"/>
                    </a:lnTo>
                    <a:close/>
                    <a:moveTo>
                      <a:pt x="22" y="298"/>
                    </a:moveTo>
                    <a:lnTo>
                      <a:pt x="22" y="294"/>
                    </a:lnTo>
                    <a:lnTo>
                      <a:pt x="20" y="294"/>
                    </a:lnTo>
                    <a:lnTo>
                      <a:pt x="20" y="290"/>
                    </a:lnTo>
                    <a:lnTo>
                      <a:pt x="22" y="290"/>
                    </a:lnTo>
                    <a:lnTo>
                      <a:pt x="26" y="286"/>
                    </a:lnTo>
                    <a:lnTo>
                      <a:pt x="30" y="286"/>
                    </a:lnTo>
                    <a:lnTo>
                      <a:pt x="26" y="286"/>
                    </a:lnTo>
                    <a:lnTo>
                      <a:pt x="26" y="290"/>
                    </a:lnTo>
                    <a:lnTo>
                      <a:pt x="26" y="294"/>
                    </a:lnTo>
                    <a:lnTo>
                      <a:pt x="22" y="294"/>
                    </a:lnTo>
                    <a:lnTo>
                      <a:pt x="22" y="298"/>
                    </a:lnTo>
                    <a:lnTo>
                      <a:pt x="22" y="298"/>
                    </a:lnTo>
                    <a:lnTo>
                      <a:pt x="22" y="298"/>
                    </a:lnTo>
                    <a:close/>
                    <a:moveTo>
                      <a:pt x="16" y="298"/>
                    </a:moveTo>
                    <a:lnTo>
                      <a:pt x="12" y="294"/>
                    </a:lnTo>
                    <a:lnTo>
                      <a:pt x="16" y="294"/>
                    </a:lnTo>
                    <a:lnTo>
                      <a:pt x="16" y="298"/>
                    </a:lnTo>
                    <a:lnTo>
                      <a:pt x="16" y="298"/>
                    </a:lnTo>
                    <a:lnTo>
                      <a:pt x="16" y="298"/>
                    </a:lnTo>
                    <a:close/>
                    <a:moveTo>
                      <a:pt x="38" y="302"/>
                    </a:moveTo>
                    <a:lnTo>
                      <a:pt x="34" y="298"/>
                    </a:lnTo>
                    <a:lnTo>
                      <a:pt x="34" y="294"/>
                    </a:lnTo>
                    <a:lnTo>
                      <a:pt x="38" y="294"/>
                    </a:lnTo>
                    <a:lnTo>
                      <a:pt x="42" y="294"/>
                    </a:lnTo>
                    <a:lnTo>
                      <a:pt x="42" y="298"/>
                    </a:lnTo>
                    <a:lnTo>
                      <a:pt x="38" y="302"/>
                    </a:lnTo>
                    <a:lnTo>
                      <a:pt x="38" y="302"/>
                    </a:lnTo>
                    <a:lnTo>
                      <a:pt x="38" y="302"/>
                    </a:lnTo>
                    <a:close/>
                    <a:moveTo>
                      <a:pt x="4" y="302"/>
                    </a:moveTo>
                    <a:lnTo>
                      <a:pt x="0" y="302"/>
                    </a:lnTo>
                    <a:lnTo>
                      <a:pt x="4" y="302"/>
                    </a:lnTo>
                    <a:lnTo>
                      <a:pt x="4" y="298"/>
                    </a:lnTo>
                    <a:lnTo>
                      <a:pt x="4" y="302"/>
                    </a:lnTo>
                    <a:lnTo>
                      <a:pt x="4" y="302"/>
                    </a:lnTo>
                    <a:lnTo>
                      <a:pt x="4" y="30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89" name="Freeform 196">
                <a:extLst>
                  <a:ext uri="{FF2B5EF4-FFF2-40B4-BE49-F238E27FC236}">
                    <a16:creationId xmlns:a16="http://schemas.microsoft.com/office/drawing/2014/main" id="{F72E6319-F403-405C-B6D5-9A3EE4F19AA9}"/>
                  </a:ext>
                </a:extLst>
              </p:cNvPr>
              <p:cNvSpPr>
                <a:spLocks noEditPoints="1"/>
              </p:cNvSpPr>
              <p:nvPr/>
            </p:nvSpPr>
            <p:spPr bwMode="auto">
              <a:xfrm>
                <a:off x="-36481" y="7579289"/>
                <a:ext cx="8817471" cy="1878505"/>
              </a:xfrm>
              <a:custGeom>
                <a:avLst/>
                <a:gdLst>
                  <a:gd name="T0" fmla="*/ 374 w 5060"/>
                  <a:gd name="T1" fmla="*/ 280 h 1078"/>
                  <a:gd name="T2" fmla="*/ 344 w 5060"/>
                  <a:gd name="T3" fmla="*/ 284 h 1078"/>
                  <a:gd name="T4" fmla="*/ 280 w 5060"/>
                  <a:gd name="T5" fmla="*/ 358 h 1078"/>
                  <a:gd name="T6" fmla="*/ 228 w 5060"/>
                  <a:gd name="T7" fmla="*/ 370 h 1078"/>
                  <a:gd name="T8" fmla="*/ 284 w 5060"/>
                  <a:gd name="T9" fmla="*/ 294 h 1078"/>
                  <a:gd name="T10" fmla="*/ 224 w 5060"/>
                  <a:gd name="T11" fmla="*/ 262 h 1078"/>
                  <a:gd name="T12" fmla="*/ 192 w 5060"/>
                  <a:gd name="T13" fmla="*/ 238 h 1078"/>
                  <a:gd name="T14" fmla="*/ 244 w 5060"/>
                  <a:gd name="T15" fmla="*/ 176 h 1078"/>
                  <a:gd name="T16" fmla="*/ 162 w 5060"/>
                  <a:gd name="T17" fmla="*/ 150 h 1078"/>
                  <a:gd name="T18" fmla="*/ 232 w 5060"/>
                  <a:gd name="T19" fmla="*/ 136 h 1078"/>
                  <a:gd name="T20" fmla="*/ 202 w 5060"/>
                  <a:gd name="T21" fmla="*/ 94 h 1078"/>
                  <a:gd name="T22" fmla="*/ 254 w 5060"/>
                  <a:gd name="T23" fmla="*/ 24 h 1078"/>
                  <a:gd name="T24" fmla="*/ 344 w 5060"/>
                  <a:gd name="T25" fmla="*/ 12 h 1078"/>
                  <a:gd name="T26" fmla="*/ 508 w 5060"/>
                  <a:gd name="T27" fmla="*/ 38 h 1078"/>
                  <a:gd name="T28" fmla="*/ 606 w 5060"/>
                  <a:gd name="T29" fmla="*/ 280 h 1078"/>
                  <a:gd name="T30" fmla="*/ 672 w 5060"/>
                  <a:gd name="T31" fmla="*/ 380 h 1078"/>
                  <a:gd name="T32" fmla="*/ 630 w 5060"/>
                  <a:gd name="T33" fmla="*/ 322 h 1078"/>
                  <a:gd name="T34" fmla="*/ 598 w 5060"/>
                  <a:gd name="T35" fmla="*/ 302 h 1078"/>
                  <a:gd name="T36" fmla="*/ 552 w 5060"/>
                  <a:gd name="T37" fmla="*/ 276 h 1078"/>
                  <a:gd name="T38" fmla="*/ 448 w 5060"/>
                  <a:gd name="T39" fmla="*/ 246 h 1078"/>
                  <a:gd name="T40" fmla="*/ 1440 w 5060"/>
                  <a:gd name="T41" fmla="*/ 728 h 1078"/>
                  <a:gd name="T42" fmla="*/ 1450 w 5060"/>
                  <a:gd name="T43" fmla="*/ 764 h 1078"/>
                  <a:gd name="T44" fmla="*/ 1428 w 5060"/>
                  <a:gd name="T45" fmla="*/ 794 h 1078"/>
                  <a:gd name="T46" fmla="*/ 1380 w 5060"/>
                  <a:gd name="T47" fmla="*/ 906 h 1078"/>
                  <a:gd name="T48" fmla="*/ 1350 w 5060"/>
                  <a:gd name="T49" fmla="*/ 914 h 1078"/>
                  <a:gd name="T50" fmla="*/ 1274 w 5060"/>
                  <a:gd name="T51" fmla="*/ 874 h 1078"/>
                  <a:gd name="T52" fmla="*/ 1198 w 5060"/>
                  <a:gd name="T53" fmla="*/ 884 h 1078"/>
                  <a:gd name="T54" fmla="*/ 1144 w 5060"/>
                  <a:gd name="T55" fmla="*/ 952 h 1078"/>
                  <a:gd name="T56" fmla="*/ 1026 w 5060"/>
                  <a:gd name="T57" fmla="*/ 858 h 1078"/>
                  <a:gd name="T58" fmla="*/ 846 w 5060"/>
                  <a:gd name="T59" fmla="*/ 806 h 1078"/>
                  <a:gd name="T60" fmla="*/ 784 w 5060"/>
                  <a:gd name="T61" fmla="*/ 732 h 1078"/>
                  <a:gd name="T62" fmla="*/ 772 w 5060"/>
                  <a:gd name="T63" fmla="*/ 568 h 1078"/>
                  <a:gd name="T64" fmla="*/ 790 w 5060"/>
                  <a:gd name="T65" fmla="*/ 546 h 1078"/>
                  <a:gd name="T66" fmla="*/ 1010 w 5060"/>
                  <a:gd name="T67" fmla="*/ 512 h 1078"/>
                  <a:gd name="T68" fmla="*/ 1242 w 5060"/>
                  <a:gd name="T69" fmla="*/ 530 h 1078"/>
                  <a:gd name="T70" fmla="*/ 1376 w 5060"/>
                  <a:gd name="T71" fmla="*/ 648 h 1078"/>
                  <a:gd name="T72" fmla="*/ 1532 w 5060"/>
                  <a:gd name="T73" fmla="*/ 556 h 1078"/>
                  <a:gd name="T74" fmla="*/ 1526 w 5060"/>
                  <a:gd name="T75" fmla="*/ 620 h 1078"/>
                  <a:gd name="T76" fmla="*/ 1472 w 5060"/>
                  <a:gd name="T77" fmla="*/ 676 h 1078"/>
                  <a:gd name="T78" fmla="*/ 1442 w 5060"/>
                  <a:gd name="T79" fmla="*/ 728 h 1078"/>
                  <a:gd name="T80" fmla="*/ 426 w 5060"/>
                  <a:gd name="T81" fmla="*/ 258 h 1078"/>
                  <a:gd name="T82" fmla="*/ 120 w 5060"/>
                  <a:gd name="T83" fmla="*/ 350 h 1078"/>
                  <a:gd name="T84" fmla="*/ 1144 w 5060"/>
                  <a:gd name="T85" fmla="*/ 926 h 1078"/>
                  <a:gd name="T86" fmla="*/ 116 w 5060"/>
                  <a:gd name="T87" fmla="*/ 194 h 1078"/>
                  <a:gd name="T88" fmla="*/ 172 w 5060"/>
                  <a:gd name="T89" fmla="*/ 266 h 1078"/>
                  <a:gd name="T90" fmla="*/ 370 w 5060"/>
                  <a:gd name="T91" fmla="*/ 318 h 1078"/>
                  <a:gd name="T92" fmla="*/ 606 w 5060"/>
                  <a:gd name="T93" fmla="*/ 314 h 1078"/>
                  <a:gd name="T94" fmla="*/ 348 w 5060"/>
                  <a:gd name="T95" fmla="*/ 324 h 1078"/>
                  <a:gd name="T96" fmla="*/ 340 w 5060"/>
                  <a:gd name="T97" fmla="*/ 328 h 1078"/>
                  <a:gd name="T98" fmla="*/ 354 w 5060"/>
                  <a:gd name="T99" fmla="*/ 340 h 1078"/>
                  <a:gd name="T100" fmla="*/ 630 w 5060"/>
                  <a:gd name="T101" fmla="*/ 350 h 1078"/>
                  <a:gd name="T102" fmla="*/ 648 w 5060"/>
                  <a:gd name="T103" fmla="*/ 378 h 1078"/>
                  <a:gd name="T104" fmla="*/ 660 w 5060"/>
                  <a:gd name="T105" fmla="*/ 374 h 1078"/>
                  <a:gd name="T106" fmla="*/ 630 w 5060"/>
                  <a:gd name="T107" fmla="*/ 374 h 1078"/>
                  <a:gd name="T108" fmla="*/ 634 w 5060"/>
                  <a:gd name="T109" fmla="*/ 384 h 1078"/>
                  <a:gd name="T110" fmla="*/ 642 w 5060"/>
                  <a:gd name="T111" fmla="*/ 388 h 1078"/>
                  <a:gd name="T112" fmla="*/ 168 w 5060"/>
                  <a:gd name="T113" fmla="*/ 414 h 1078"/>
                  <a:gd name="T114" fmla="*/ 52 w 5060"/>
                  <a:gd name="T115" fmla="*/ 440 h 1078"/>
                  <a:gd name="T116" fmla="*/ 24 w 5060"/>
                  <a:gd name="T117" fmla="*/ 452 h 1078"/>
                  <a:gd name="T118" fmla="*/ 780 w 5060"/>
                  <a:gd name="T119" fmla="*/ 522 h 1078"/>
                  <a:gd name="T120" fmla="*/ 1480 w 5060"/>
                  <a:gd name="T121" fmla="*/ 678 h 1078"/>
                  <a:gd name="T122" fmla="*/ 1152 w 5060"/>
                  <a:gd name="T123" fmla="*/ 914 h 1078"/>
                  <a:gd name="T124" fmla="*/ 302 w 5060"/>
                  <a:gd name="T125" fmla="*/ 104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0" h="1078">
                    <a:moveTo>
                      <a:pt x="418" y="266"/>
                    </a:moveTo>
                    <a:lnTo>
                      <a:pt x="418" y="262"/>
                    </a:lnTo>
                    <a:lnTo>
                      <a:pt x="422" y="262"/>
                    </a:lnTo>
                    <a:lnTo>
                      <a:pt x="426" y="262"/>
                    </a:lnTo>
                    <a:lnTo>
                      <a:pt x="430" y="262"/>
                    </a:lnTo>
                    <a:lnTo>
                      <a:pt x="430" y="266"/>
                    </a:lnTo>
                    <a:lnTo>
                      <a:pt x="426" y="266"/>
                    </a:lnTo>
                    <a:lnTo>
                      <a:pt x="422" y="268"/>
                    </a:lnTo>
                    <a:lnTo>
                      <a:pt x="426" y="268"/>
                    </a:lnTo>
                    <a:lnTo>
                      <a:pt x="426" y="272"/>
                    </a:lnTo>
                    <a:lnTo>
                      <a:pt x="422" y="272"/>
                    </a:lnTo>
                    <a:lnTo>
                      <a:pt x="422" y="268"/>
                    </a:lnTo>
                    <a:lnTo>
                      <a:pt x="422" y="272"/>
                    </a:lnTo>
                    <a:lnTo>
                      <a:pt x="422" y="276"/>
                    </a:lnTo>
                    <a:lnTo>
                      <a:pt x="418" y="276"/>
                    </a:lnTo>
                    <a:lnTo>
                      <a:pt x="414" y="276"/>
                    </a:lnTo>
                    <a:lnTo>
                      <a:pt x="410" y="276"/>
                    </a:lnTo>
                    <a:lnTo>
                      <a:pt x="410" y="272"/>
                    </a:lnTo>
                    <a:lnTo>
                      <a:pt x="410" y="276"/>
                    </a:lnTo>
                    <a:lnTo>
                      <a:pt x="406" y="276"/>
                    </a:lnTo>
                    <a:lnTo>
                      <a:pt x="406" y="272"/>
                    </a:lnTo>
                    <a:lnTo>
                      <a:pt x="406" y="276"/>
                    </a:lnTo>
                    <a:lnTo>
                      <a:pt x="404" y="276"/>
                    </a:lnTo>
                    <a:lnTo>
                      <a:pt x="404" y="280"/>
                    </a:lnTo>
                    <a:lnTo>
                      <a:pt x="406" y="280"/>
                    </a:lnTo>
                    <a:lnTo>
                      <a:pt x="404" y="280"/>
                    </a:lnTo>
                    <a:lnTo>
                      <a:pt x="404" y="276"/>
                    </a:lnTo>
                    <a:lnTo>
                      <a:pt x="404" y="280"/>
                    </a:lnTo>
                    <a:lnTo>
                      <a:pt x="404" y="284"/>
                    </a:lnTo>
                    <a:lnTo>
                      <a:pt x="404" y="280"/>
                    </a:lnTo>
                    <a:lnTo>
                      <a:pt x="400" y="280"/>
                    </a:lnTo>
                    <a:lnTo>
                      <a:pt x="400" y="284"/>
                    </a:lnTo>
                    <a:lnTo>
                      <a:pt x="396" y="288"/>
                    </a:lnTo>
                    <a:lnTo>
                      <a:pt x="392" y="288"/>
                    </a:lnTo>
                    <a:lnTo>
                      <a:pt x="392" y="284"/>
                    </a:lnTo>
                    <a:lnTo>
                      <a:pt x="396" y="284"/>
                    </a:lnTo>
                    <a:lnTo>
                      <a:pt x="396" y="280"/>
                    </a:lnTo>
                    <a:lnTo>
                      <a:pt x="396" y="284"/>
                    </a:lnTo>
                    <a:lnTo>
                      <a:pt x="392" y="284"/>
                    </a:lnTo>
                    <a:lnTo>
                      <a:pt x="392" y="288"/>
                    </a:lnTo>
                    <a:lnTo>
                      <a:pt x="392" y="284"/>
                    </a:lnTo>
                    <a:lnTo>
                      <a:pt x="388" y="284"/>
                    </a:lnTo>
                    <a:lnTo>
                      <a:pt x="392" y="288"/>
                    </a:lnTo>
                    <a:lnTo>
                      <a:pt x="388" y="288"/>
                    </a:lnTo>
                    <a:lnTo>
                      <a:pt x="384" y="292"/>
                    </a:lnTo>
                    <a:lnTo>
                      <a:pt x="380" y="292"/>
                    </a:lnTo>
                    <a:lnTo>
                      <a:pt x="384" y="292"/>
                    </a:lnTo>
                    <a:lnTo>
                      <a:pt x="380" y="292"/>
                    </a:lnTo>
                    <a:lnTo>
                      <a:pt x="378" y="292"/>
                    </a:lnTo>
                    <a:lnTo>
                      <a:pt x="378" y="294"/>
                    </a:lnTo>
                    <a:lnTo>
                      <a:pt x="374" y="294"/>
                    </a:lnTo>
                    <a:lnTo>
                      <a:pt x="374" y="292"/>
                    </a:lnTo>
                    <a:lnTo>
                      <a:pt x="370" y="292"/>
                    </a:lnTo>
                    <a:lnTo>
                      <a:pt x="374" y="288"/>
                    </a:lnTo>
                    <a:lnTo>
                      <a:pt x="378" y="288"/>
                    </a:lnTo>
                    <a:lnTo>
                      <a:pt x="378" y="284"/>
                    </a:lnTo>
                    <a:lnTo>
                      <a:pt x="380" y="284"/>
                    </a:lnTo>
                    <a:lnTo>
                      <a:pt x="384" y="280"/>
                    </a:lnTo>
                    <a:lnTo>
                      <a:pt x="380" y="280"/>
                    </a:lnTo>
                    <a:lnTo>
                      <a:pt x="378" y="284"/>
                    </a:lnTo>
                    <a:lnTo>
                      <a:pt x="374" y="280"/>
                    </a:lnTo>
                    <a:lnTo>
                      <a:pt x="374" y="272"/>
                    </a:lnTo>
                    <a:lnTo>
                      <a:pt x="378" y="272"/>
                    </a:lnTo>
                    <a:lnTo>
                      <a:pt x="378" y="268"/>
                    </a:lnTo>
                    <a:lnTo>
                      <a:pt x="380" y="266"/>
                    </a:lnTo>
                    <a:lnTo>
                      <a:pt x="380" y="262"/>
                    </a:lnTo>
                    <a:lnTo>
                      <a:pt x="380" y="258"/>
                    </a:lnTo>
                    <a:lnTo>
                      <a:pt x="378" y="258"/>
                    </a:lnTo>
                    <a:lnTo>
                      <a:pt x="380" y="258"/>
                    </a:lnTo>
                    <a:lnTo>
                      <a:pt x="384" y="258"/>
                    </a:lnTo>
                    <a:lnTo>
                      <a:pt x="388" y="254"/>
                    </a:lnTo>
                    <a:lnTo>
                      <a:pt x="392" y="250"/>
                    </a:lnTo>
                    <a:lnTo>
                      <a:pt x="396" y="250"/>
                    </a:lnTo>
                    <a:lnTo>
                      <a:pt x="396" y="254"/>
                    </a:lnTo>
                    <a:lnTo>
                      <a:pt x="400" y="254"/>
                    </a:lnTo>
                    <a:lnTo>
                      <a:pt x="400" y="250"/>
                    </a:lnTo>
                    <a:lnTo>
                      <a:pt x="404" y="250"/>
                    </a:lnTo>
                    <a:lnTo>
                      <a:pt x="404" y="254"/>
                    </a:lnTo>
                    <a:lnTo>
                      <a:pt x="406" y="254"/>
                    </a:lnTo>
                    <a:lnTo>
                      <a:pt x="410" y="254"/>
                    </a:lnTo>
                    <a:lnTo>
                      <a:pt x="406" y="254"/>
                    </a:lnTo>
                    <a:lnTo>
                      <a:pt x="404" y="250"/>
                    </a:lnTo>
                    <a:lnTo>
                      <a:pt x="400" y="250"/>
                    </a:lnTo>
                    <a:lnTo>
                      <a:pt x="400" y="246"/>
                    </a:lnTo>
                    <a:lnTo>
                      <a:pt x="400" y="242"/>
                    </a:lnTo>
                    <a:lnTo>
                      <a:pt x="404" y="242"/>
                    </a:lnTo>
                    <a:lnTo>
                      <a:pt x="406" y="242"/>
                    </a:lnTo>
                    <a:lnTo>
                      <a:pt x="410" y="238"/>
                    </a:lnTo>
                    <a:lnTo>
                      <a:pt x="406" y="238"/>
                    </a:lnTo>
                    <a:lnTo>
                      <a:pt x="404" y="238"/>
                    </a:lnTo>
                    <a:lnTo>
                      <a:pt x="404" y="242"/>
                    </a:lnTo>
                    <a:lnTo>
                      <a:pt x="400" y="242"/>
                    </a:lnTo>
                    <a:lnTo>
                      <a:pt x="400" y="246"/>
                    </a:lnTo>
                    <a:lnTo>
                      <a:pt x="396" y="246"/>
                    </a:lnTo>
                    <a:lnTo>
                      <a:pt x="392" y="246"/>
                    </a:lnTo>
                    <a:lnTo>
                      <a:pt x="388" y="246"/>
                    </a:lnTo>
                    <a:lnTo>
                      <a:pt x="384" y="246"/>
                    </a:lnTo>
                    <a:lnTo>
                      <a:pt x="380" y="250"/>
                    </a:lnTo>
                    <a:lnTo>
                      <a:pt x="378" y="250"/>
                    </a:lnTo>
                    <a:lnTo>
                      <a:pt x="374" y="254"/>
                    </a:lnTo>
                    <a:lnTo>
                      <a:pt x="374" y="258"/>
                    </a:lnTo>
                    <a:lnTo>
                      <a:pt x="370" y="258"/>
                    </a:lnTo>
                    <a:lnTo>
                      <a:pt x="370" y="262"/>
                    </a:lnTo>
                    <a:lnTo>
                      <a:pt x="366" y="262"/>
                    </a:lnTo>
                    <a:lnTo>
                      <a:pt x="366" y="266"/>
                    </a:lnTo>
                    <a:lnTo>
                      <a:pt x="366" y="268"/>
                    </a:lnTo>
                    <a:lnTo>
                      <a:pt x="362" y="268"/>
                    </a:lnTo>
                    <a:lnTo>
                      <a:pt x="358" y="268"/>
                    </a:lnTo>
                    <a:lnTo>
                      <a:pt x="354" y="268"/>
                    </a:lnTo>
                    <a:lnTo>
                      <a:pt x="358" y="268"/>
                    </a:lnTo>
                    <a:lnTo>
                      <a:pt x="362" y="272"/>
                    </a:lnTo>
                    <a:lnTo>
                      <a:pt x="358" y="276"/>
                    </a:lnTo>
                    <a:lnTo>
                      <a:pt x="354" y="276"/>
                    </a:lnTo>
                    <a:lnTo>
                      <a:pt x="350" y="280"/>
                    </a:lnTo>
                    <a:lnTo>
                      <a:pt x="354" y="276"/>
                    </a:lnTo>
                    <a:lnTo>
                      <a:pt x="354" y="280"/>
                    </a:lnTo>
                    <a:lnTo>
                      <a:pt x="354" y="284"/>
                    </a:lnTo>
                    <a:lnTo>
                      <a:pt x="350" y="284"/>
                    </a:lnTo>
                    <a:lnTo>
                      <a:pt x="350" y="280"/>
                    </a:lnTo>
                    <a:lnTo>
                      <a:pt x="350" y="284"/>
                    </a:lnTo>
                    <a:lnTo>
                      <a:pt x="348" y="284"/>
                    </a:lnTo>
                    <a:lnTo>
                      <a:pt x="344" y="284"/>
                    </a:lnTo>
                    <a:lnTo>
                      <a:pt x="348" y="288"/>
                    </a:lnTo>
                    <a:lnTo>
                      <a:pt x="344" y="288"/>
                    </a:lnTo>
                    <a:lnTo>
                      <a:pt x="340" y="288"/>
                    </a:lnTo>
                    <a:lnTo>
                      <a:pt x="344" y="288"/>
                    </a:lnTo>
                    <a:lnTo>
                      <a:pt x="340" y="292"/>
                    </a:lnTo>
                    <a:lnTo>
                      <a:pt x="340" y="294"/>
                    </a:lnTo>
                    <a:lnTo>
                      <a:pt x="344" y="294"/>
                    </a:lnTo>
                    <a:lnTo>
                      <a:pt x="348" y="294"/>
                    </a:lnTo>
                    <a:lnTo>
                      <a:pt x="348" y="298"/>
                    </a:lnTo>
                    <a:lnTo>
                      <a:pt x="350" y="298"/>
                    </a:lnTo>
                    <a:lnTo>
                      <a:pt x="350" y="302"/>
                    </a:lnTo>
                    <a:lnTo>
                      <a:pt x="348" y="306"/>
                    </a:lnTo>
                    <a:lnTo>
                      <a:pt x="344" y="306"/>
                    </a:lnTo>
                    <a:lnTo>
                      <a:pt x="344" y="310"/>
                    </a:lnTo>
                    <a:lnTo>
                      <a:pt x="340" y="310"/>
                    </a:lnTo>
                    <a:lnTo>
                      <a:pt x="344" y="310"/>
                    </a:lnTo>
                    <a:lnTo>
                      <a:pt x="340" y="310"/>
                    </a:lnTo>
                    <a:lnTo>
                      <a:pt x="336" y="314"/>
                    </a:lnTo>
                    <a:lnTo>
                      <a:pt x="340" y="314"/>
                    </a:lnTo>
                    <a:lnTo>
                      <a:pt x="340" y="318"/>
                    </a:lnTo>
                    <a:lnTo>
                      <a:pt x="336" y="318"/>
                    </a:lnTo>
                    <a:lnTo>
                      <a:pt x="332" y="318"/>
                    </a:lnTo>
                    <a:lnTo>
                      <a:pt x="332" y="322"/>
                    </a:lnTo>
                    <a:lnTo>
                      <a:pt x="328" y="318"/>
                    </a:lnTo>
                    <a:lnTo>
                      <a:pt x="328" y="322"/>
                    </a:lnTo>
                    <a:lnTo>
                      <a:pt x="324" y="322"/>
                    </a:lnTo>
                    <a:lnTo>
                      <a:pt x="324" y="324"/>
                    </a:lnTo>
                    <a:lnTo>
                      <a:pt x="322" y="324"/>
                    </a:lnTo>
                    <a:lnTo>
                      <a:pt x="318" y="324"/>
                    </a:lnTo>
                    <a:lnTo>
                      <a:pt x="318" y="328"/>
                    </a:lnTo>
                    <a:lnTo>
                      <a:pt x="314" y="328"/>
                    </a:lnTo>
                    <a:lnTo>
                      <a:pt x="314" y="332"/>
                    </a:lnTo>
                    <a:lnTo>
                      <a:pt x="310" y="332"/>
                    </a:lnTo>
                    <a:lnTo>
                      <a:pt x="306" y="336"/>
                    </a:lnTo>
                    <a:lnTo>
                      <a:pt x="310" y="336"/>
                    </a:lnTo>
                    <a:lnTo>
                      <a:pt x="310" y="340"/>
                    </a:lnTo>
                    <a:lnTo>
                      <a:pt x="306" y="340"/>
                    </a:lnTo>
                    <a:lnTo>
                      <a:pt x="306" y="344"/>
                    </a:lnTo>
                    <a:lnTo>
                      <a:pt x="302" y="344"/>
                    </a:lnTo>
                    <a:lnTo>
                      <a:pt x="298" y="344"/>
                    </a:lnTo>
                    <a:lnTo>
                      <a:pt x="298" y="348"/>
                    </a:lnTo>
                    <a:lnTo>
                      <a:pt x="294" y="348"/>
                    </a:lnTo>
                    <a:lnTo>
                      <a:pt x="294" y="344"/>
                    </a:lnTo>
                    <a:lnTo>
                      <a:pt x="292" y="344"/>
                    </a:lnTo>
                    <a:lnTo>
                      <a:pt x="292" y="348"/>
                    </a:lnTo>
                    <a:lnTo>
                      <a:pt x="292" y="350"/>
                    </a:lnTo>
                    <a:lnTo>
                      <a:pt x="288" y="348"/>
                    </a:lnTo>
                    <a:lnTo>
                      <a:pt x="288" y="350"/>
                    </a:lnTo>
                    <a:lnTo>
                      <a:pt x="284" y="350"/>
                    </a:lnTo>
                    <a:lnTo>
                      <a:pt x="288" y="350"/>
                    </a:lnTo>
                    <a:lnTo>
                      <a:pt x="288" y="354"/>
                    </a:lnTo>
                    <a:lnTo>
                      <a:pt x="284" y="354"/>
                    </a:lnTo>
                    <a:lnTo>
                      <a:pt x="284" y="350"/>
                    </a:lnTo>
                    <a:lnTo>
                      <a:pt x="284" y="354"/>
                    </a:lnTo>
                    <a:lnTo>
                      <a:pt x="280" y="354"/>
                    </a:lnTo>
                    <a:lnTo>
                      <a:pt x="278" y="354"/>
                    </a:lnTo>
                    <a:lnTo>
                      <a:pt x="278" y="358"/>
                    </a:lnTo>
                    <a:lnTo>
                      <a:pt x="280" y="354"/>
                    </a:lnTo>
                    <a:lnTo>
                      <a:pt x="280" y="358"/>
                    </a:lnTo>
                    <a:lnTo>
                      <a:pt x="284" y="358"/>
                    </a:lnTo>
                    <a:lnTo>
                      <a:pt x="280" y="358"/>
                    </a:lnTo>
                    <a:lnTo>
                      <a:pt x="284" y="358"/>
                    </a:lnTo>
                    <a:lnTo>
                      <a:pt x="280" y="362"/>
                    </a:lnTo>
                    <a:lnTo>
                      <a:pt x="280" y="358"/>
                    </a:lnTo>
                    <a:lnTo>
                      <a:pt x="280" y="362"/>
                    </a:lnTo>
                    <a:lnTo>
                      <a:pt x="278" y="362"/>
                    </a:lnTo>
                    <a:lnTo>
                      <a:pt x="280" y="358"/>
                    </a:lnTo>
                    <a:lnTo>
                      <a:pt x="278" y="358"/>
                    </a:lnTo>
                    <a:lnTo>
                      <a:pt x="278" y="362"/>
                    </a:lnTo>
                    <a:lnTo>
                      <a:pt x="278" y="366"/>
                    </a:lnTo>
                    <a:lnTo>
                      <a:pt x="278" y="362"/>
                    </a:lnTo>
                    <a:lnTo>
                      <a:pt x="274" y="362"/>
                    </a:lnTo>
                    <a:lnTo>
                      <a:pt x="274" y="366"/>
                    </a:lnTo>
                    <a:lnTo>
                      <a:pt x="270" y="366"/>
                    </a:lnTo>
                    <a:lnTo>
                      <a:pt x="266" y="366"/>
                    </a:lnTo>
                    <a:lnTo>
                      <a:pt x="266" y="370"/>
                    </a:lnTo>
                    <a:lnTo>
                      <a:pt x="262" y="370"/>
                    </a:lnTo>
                    <a:lnTo>
                      <a:pt x="262" y="374"/>
                    </a:lnTo>
                    <a:lnTo>
                      <a:pt x="262" y="370"/>
                    </a:lnTo>
                    <a:lnTo>
                      <a:pt x="262" y="366"/>
                    </a:lnTo>
                    <a:lnTo>
                      <a:pt x="258" y="366"/>
                    </a:lnTo>
                    <a:lnTo>
                      <a:pt x="258" y="370"/>
                    </a:lnTo>
                    <a:lnTo>
                      <a:pt x="254" y="370"/>
                    </a:lnTo>
                    <a:lnTo>
                      <a:pt x="254" y="374"/>
                    </a:lnTo>
                    <a:lnTo>
                      <a:pt x="250" y="374"/>
                    </a:lnTo>
                    <a:lnTo>
                      <a:pt x="248" y="374"/>
                    </a:lnTo>
                    <a:lnTo>
                      <a:pt x="248" y="378"/>
                    </a:lnTo>
                    <a:lnTo>
                      <a:pt x="248" y="374"/>
                    </a:lnTo>
                    <a:lnTo>
                      <a:pt x="244" y="374"/>
                    </a:lnTo>
                    <a:lnTo>
                      <a:pt x="244" y="378"/>
                    </a:lnTo>
                    <a:lnTo>
                      <a:pt x="240" y="378"/>
                    </a:lnTo>
                    <a:lnTo>
                      <a:pt x="236" y="378"/>
                    </a:lnTo>
                    <a:lnTo>
                      <a:pt x="236" y="374"/>
                    </a:lnTo>
                    <a:lnTo>
                      <a:pt x="240" y="374"/>
                    </a:lnTo>
                    <a:lnTo>
                      <a:pt x="236" y="374"/>
                    </a:lnTo>
                    <a:lnTo>
                      <a:pt x="232" y="374"/>
                    </a:lnTo>
                    <a:lnTo>
                      <a:pt x="232" y="378"/>
                    </a:lnTo>
                    <a:lnTo>
                      <a:pt x="232" y="380"/>
                    </a:lnTo>
                    <a:lnTo>
                      <a:pt x="228" y="380"/>
                    </a:lnTo>
                    <a:lnTo>
                      <a:pt x="228" y="384"/>
                    </a:lnTo>
                    <a:lnTo>
                      <a:pt x="228" y="380"/>
                    </a:lnTo>
                    <a:lnTo>
                      <a:pt x="224" y="384"/>
                    </a:lnTo>
                    <a:lnTo>
                      <a:pt x="222" y="384"/>
                    </a:lnTo>
                    <a:lnTo>
                      <a:pt x="222" y="380"/>
                    </a:lnTo>
                    <a:lnTo>
                      <a:pt x="222" y="384"/>
                    </a:lnTo>
                    <a:lnTo>
                      <a:pt x="218" y="388"/>
                    </a:lnTo>
                    <a:lnTo>
                      <a:pt x="218" y="384"/>
                    </a:lnTo>
                    <a:lnTo>
                      <a:pt x="214" y="384"/>
                    </a:lnTo>
                    <a:lnTo>
                      <a:pt x="214" y="380"/>
                    </a:lnTo>
                    <a:lnTo>
                      <a:pt x="214" y="384"/>
                    </a:lnTo>
                    <a:lnTo>
                      <a:pt x="214" y="388"/>
                    </a:lnTo>
                    <a:lnTo>
                      <a:pt x="210" y="388"/>
                    </a:lnTo>
                    <a:lnTo>
                      <a:pt x="210" y="384"/>
                    </a:lnTo>
                    <a:lnTo>
                      <a:pt x="210" y="380"/>
                    </a:lnTo>
                    <a:lnTo>
                      <a:pt x="214" y="380"/>
                    </a:lnTo>
                    <a:lnTo>
                      <a:pt x="218" y="380"/>
                    </a:lnTo>
                    <a:lnTo>
                      <a:pt x="218" y="378"/>
                    </a:lnTo>
                    <a:lnTo>
                      <a:pt x="222" y="378"/>
                    </a:lnTo>
                    <a:lnTo>
                      <a:pt x="222" y="374"/>
                    </a:lnTo>
                    <a:lnTo>
                      <a:pt x="224" y="374"/>
                    </a:lnTo>
                    <a:lnTo>
                      <a:pt x="224" y="370"/>
                    </a:lnTo>
                    <a:lnTo>
                      <a:pt x="228" y="370"/>
                    </a:lnTo>
                    <a:lnTo>
                      <a:pt x="232" y="366"/>
                    </a:lnTo>
                    <a:lnTo>
                      <a:pt x="240" y="366"/>
                    </a:lnTo>
                    <a:lnTo>
                      <a:pt x="244" y="366"/>
                    </a:lnTo>
                    <a:lnTo>
                      <a:pt x="248" y="370"/>
                    </a:lnTo>
                    <a:lnTo>
                      <a:pt x="248" y="366"/>
                    </a:lnTo>
                    <a:lnTo>
                      <a:pt x="250" y="366"/>
                    </a:lnTo>
                    <a:lnTo>
                      <a:pt x="250" y="370"/>
                    </a:lnTo>
                    <a:lnTo>
                      <a:pt x="254" y="370"/>
                    </a:lnTo>
                    <a:lnTo>
                      <a:pt x="254" y="366"/>
                    </a:lnTo>
                    <a:lnTo>
                      <a:pt x="250" y="366"/>
                    </a:lnTo>
                    <a:lnTo>
                      <a:pt x="250" y="362"/>
                    </a:lnTo>
                    <a:lnTo>
                      <a:pt x="250" y="358"/>
                    </a:lnTo>
                    <a:lnTo>
                      <a:pt x="254" y="358"/>
                    </a:lnTo>
                    <a:lnTo>
                      <a:pt x="254" y="354"/>
                    </a:lnTo>
                    <a:lnTo>
                      <a:pt x="258" y="354"/>
                    </a:lnTo>
                    <a:lnTo>
                      <a:pt x="258" y="350"/>
                    </a:lnTo>
                    <a:lnTo>
                      <a:pt x="262" y="350"/>
                    </a:lnTo>
                    <a:lnTo>
                      <a:pt x="266" y="350"/>
                    </a:lnTo>
                    <a:lnTo>
                      <a:pt x="270" y="348"/>
                    </a:lnTo>
                    <a:lnTo>
                      <a:pt x="274" y="348"/>
                    </a:lnTo>
                    <a:lnTo>
                      <a:pt x="278" y="348"/>
                    </a:lnTo>
                    <a:lnTo>
                      <a:pt x="278" y="344"/>
                    </a:lnTo>
                    <a:lnTo>
                      <a:pt x="278" y="340"/>
                    </a:lnTo>
                    <a:lnTo>
                      <a:pt x="280" y="336"/>
                    </a:lnTo>
                    <a:lnTo>
                      <a:pt x="284" y="332"/>
                    </a:lnTo>
                    <a:lnTo>
                      <a:pt x="288" y="332"/>
                    </a:lnTo>
                    <a:lnTo>
                      <a:pt x="288" y="328"/>
                    </a:lnTo>
                    <a:lnTo>
                      <a:pt x="292" y="328"/>
                    </a:lnTo>
                    <a:lnTo>
                      <a:pt x="292" y="332"/>
                    </a:lnTo>
                    <a:lnTo>
                      <a:pt x="294" y="332"/>
                    </a:lnTo>
                    <a:lnTo>
                      <a:pt x="294" y="328"/>
                    </a:lnTo>
                    <a:lnTo>
                      <a:pt x="292" y="332"/>
                    </a:lnTo>
                    <a:lnTo>
                      <a:pt x="292" y="328"/>
                    </a:lnTo>
                    <a:lnTo>
                      <a:pt x="292" y="324"/>
                    </a:lnTo>
                    <a:lnTo>
                      <a:pt x="292" y="322"/>
                    </a:lnTo>
                    <a:lnTo>
                      <a:pt x="292" y="318"/>
                    </a:lnTo>
                    <a:lnTo>
                      <a:pt x="294" y="314"/>
                    </a:lnTo>
                    <a:lnTo>
                      <a:pt x="298" y="314"/>
                    </a:lnTo>
                    <a:lnTo>
                      <a:pt x="298" y="318"/>
                    </a:lnTo>
                    <a:lnTo>
                      <a:pt x="298" y="314"/>
                    </a:lnTo>
                    <a:lnTo>
                      <a:pt x="294" y="314"/>
                    </a:lnTo>
                    <a:lnTo>
                      <a:pt x="292" y="314"/>
                    </a:lnTo>
                    <a:lnTo>
                      <a:pt x="292" y="310"/>
                    </a:lnTo>
                    <a:lnTo>
                      <a:pt x="294" y="306"/>
                    </a:lnTo>
                    <a:lnTo>
                      <a:pt x="298" y="302"/>
                    </a:lnTo>
                    <a:lnTo>
                      <a:pt x="298" y="298"/>
                    </a:lnTo>
                    <a:lnTo>
                      <a:pt x="302" y="298"/>
                    </a:lnTo>
                    <a:lnTo>
                      <a:pt x="302" y="294"/>
                    </a:lnTo>
                    <a:lnTo>
                      <a:pt x="298" y="298"/>
                    </a:lnTo>
                    <a:lnTo>
                      <a:pt x="294" y="298"/>
                    </a:lnTo>
                    <a:lnTo>
                      <a:pt x="294" y="302"/>
                    </a:lnTo>
                    <a:lnTo>
                      <a:pt x="292" y="302"/>
                    </a:lnTo>
                    <a:lnTo>
                      <a:pt x="288" y="302"/>
                    </a:lnTo>
                    <a:lnTo>
                      <a:pt x="284" y="306"/>
                    </a:lnTo>
                    <a:lnTo>
                      <a:pt x="280" y="306"/>
                    </a:lnTo>
                    <a:lnTo>
                      <a:pt x="280" y="302"/>
                    </a:lnTo>
                    <a:lnTo>
                      <a:pt x="278" y="302"/>
                    </a:lnTo>
                    <a:lnTo>
                      <a:pt x="278" y="298"/>
                    </a:lnTo>
                    <a:lnTo>
                      <a:pt x="280" y="298"/>
                    </a:lnTo>
                    <a:lnTo>
                      <a:pt x="280" y="294"/>
                    </a:lnTo>
                    <a:lnTo>
                      <a:pt x="284" y="294"/>
                    </a:lnTo>
                    <a:lnTo>
                      <a:pt x="284" y="298"/>
                    </a:lnTo>
                    <a:lnTo>
                      <a:pt x="284" y="294"/>
                    </a:lnTo>
                    <a:lnTo>
                      <a:pt x="280" y="294"/>
                    </a:lnTo>
                    <a:lnTo>
                      <a:pt x="278" y="292"/>
                    </a:lnTo>
                    <a:lnTo>
                      <a:pt x="278" y="294"/>
                    </a:lnTo>
                    <a:lnTo>
                      <a:pt x="280" y="294"/>
                    </a:lnTo>
                    <a:lnTo>
                      <a:pt x="278" y="298"/>
                    </a:lnTo>
                    <a:lnTo>
                      <a:pt x="274" y="298"/>
                    </a:lnTo>
                    <a:lnTo>
                      <a:pt x="274" y="302"/>
                    </a:lnTo>
                    <a:lnTo>
                      <a:pt x="278" y="310"/>
                    </a:lnTo>
                    <a:lnTo>
                      <a:pt x="274" y="310"/>
                    </a:lnTo>
                    <a:lnTo>
                      <a:pt x="270" y="310"/>
                    </a:lnTo>
                    <a:lnTo>
                      <a:pt x="270" y="306"/>
                    </a:lnTo>
                    <a:lnTo>
                      <a:pt x="266" y="302"/>
                    </a:lnTo>
                    <a:lnTo>
                      <a:pt x="262" y="298"/>
                    </a:lnTo>
                    <a:lnTo>
                      <a:pt x="262" y="302"/>
                    </a:lnTo>
                    <a:lnTo>
                      <a:pt x="258" y="302"/>
                    </a:lnTo>
                    <a:lnTo>
                      <a:pt x="258" y="298"/>
                    </a:lnTo>
                    <a:lnTo>
                      <a:pt x="254" y="298"/>
                    </a:lnTo>
                    <a:lnTo>
                      <a:pt x="254" y="294"/>
                    </a:lnTo>
                    <a:lnTo>
                      <a:pt x="250" y="294"/>
                    </a:lnTo>
                    <a:lnTo>
                      <a:pt x="248" y="298"/>
                    </a:lnTo>
                    <a:lnTo>
                      <a:pt x="244" y="298"/>
                    </a:lnTo>
                    <a:lnTo>
                      <a:pt x="244" y="302"/>
                    </a:lnTo>
                    <a:lnTo>
                      <a:pt x="240" y="302"/>
                    </a:lnTo>
                    <a:lnTo>
                      <a:pt x="240" y="306"/>
                    </a:lnTo>
                    <a:lnTo>
                      <a:pt x="236" y="306"/>
                    </a:lnTo>
                    <a:lnTo>
                      <a:pt x="232" y="306"/>
                    </a:lnTo>
                    <a:lnTo>
                      <a:pt x="228" y="306"/>
                    </a:lnTo>
                    <a:lnTo>
                      <a:pt x="228" y="302"/>
                    </a:lnTo>
                    <a:lnTo>
                      <a:pt x="228" y="306"/>
                    </a:lnTo>
                    <a:lnTo>
                      <a:pt x="232" y="306"/>
                    </a:lnTo>
                    <a:lnTo>
                      <a:pt x="232" y="302"/>
                    </a:lnTo>
                    <a:lnTo>
                      <a:pt x="236" y="302"/>
                    </a:lnTo>
                    <a:lnTo>
                      <a:pt x="232" y="302"/>
                    </a:lnTo>
                    <a:lnTo>
                      <a:pt x="232" y="298"/>
                    </a:lnTo>
                    <a:lnTo>
                      <a:pt x="232" y="294"/>
                    </a:lnTo>
                    <a:lnTo>
                      <a:pt x="236" y="294"/>
                    </a:lnTo>
                    <a:lnTo>
                      <a:pt x="232" y="294"/>
                    </a:lnTo>
                    <a:lnTo>
                      <a:pt x="228" y="294"/>
                    </a:lnTo>
                    <a:lnTo>
                      <a:pt x="228" y="292"/>
                    </a:lnTo>
                    <a:lnTo>
                      <a:pt x="228" y="288"/>
                    </a:lnTo>
                    <a:lnTo>
                      <a:pt x="232" y="288"/>
                    </a:lnTo>
                    <a:lnTo>
                      <a:pt x="232" y="284"/>
                    </a:lnTo>
                    <a:lnTo>
                      <a:pt x="232" y="280"/>
                    </a:lnTo>
                    <a:lnTo>
                      <a:pt x="228" y="280"/>
                    </a:lnTo>
                    <a:lnTo>
                      <a:pt x="228" y="276"/>
                    </a:lnTo>
                    <a:lnTo>
                      <a:pt x="224" y="272"/>
                    </a:lnTo>
                    <a:lnTo>
                      <a:pt x="228" y="268"/>
                    </a:lnTo>
                    <a:lnTo>
                      <a:pt x="224" y="268"/>
                    </a:lnTo>
                    <a:lnTo>
                      <a:pt x="224" y="272"/>
                    </a:lnTo>
                    <a:lnTo>
                      <a:pt x="224" y="268"/>
                    </a:lnTo>
                    <a:lnTo>
                      <a:pt x="224" y="266"/>
                    </a:lnTo>
                    <a:lnTo>
                      <a:pt x="224" y="262"/>
                    </a:lnTo>
                    <a:lnTo>
                      <a:pt x="228" y="262"/>
                    </a:lnTo>
                    <a:lnTo>
                      <a:pt x="228" y="258"/>
                    </a:lnTo>
                    <a:lnTo>
                      <a:pt x="228" y="262"/>
                    </a:lnTo>
                    <a:lnTo>
                      <a:pt x="228" y="258"/>
                    </a:lnTo>
                    <a:lnTo>
                      <a:pt x="232" y="258"/>
                    </a:lnTo>
                    <a:lnTo>
                      <a:pt x="228" y="258"/>
                    </a:lnTo>
                    <a:lnTo>
                      <a:pt x="224" y="262"/>
                    </a:lnTo>
                    <a:lnTo>
                      <a:pt x="224" y="266"/>
                    </a:lnTo>
                    <a:lnTo>
                      <a:pt x="222" y="266"/>
                    </a:lnTo>
                    <a:lnTo>
                      <a:pt x="222" y="268"/>
                    </a:lnTo>
                    <a:lnTo>
                      <a:pt x="224" y="268"/>
                    </a:lnTo>
                    <a:lnTo>
                      <a:pt x="222" y="272"/>
                    </a:lnTo>
                    <a:lnTo>
                      <a:pt x="222" y="276"/>
                    </a:lnTo>
                    <a:lnTo>
                      <a:pt x="218" y="276"/>
                    </a:lnTo>
                    <a:lnTo>
                      <a:pt x="214" y="276"/>
                    </a:lnTo>
                    <a:lnTo>
                      <a:pt x="210" y="280"/>
                    </a:lnTo>
                    <a:lnTo>
                      <a:pt x="206" y="280"/>
                    </a:lnTo>
                    <a:lnTo>
                      <a:pt x="202" y="280"/>
                    </a:lnTo>
                    <a:lnTo>
                      <a:pt x="198" y="280"/>
                    </a:lnTo>
                    <a:lnTo>
                      <a:pt x="198" y="276"/>
                    </a:lnTo>
                    <a:lnTo>
                      <a:pt x="198" y="272"/>
                    </a:lnTo>
                    <a:lnTo>
                      <a:pt x="194" y="272"/>
                    </a:lnTo>
                    <a:lnTo>
                      <a:pt x="194" y="268"/>
                    </a:lnTo>
                    <a:lnTo>
                      <a:pt x="192" y="268"/>
                    </a:lnTo>
                    <a:lnTo>
                      <a:pt x="188" y="266"/>
                    </a:lnTo>
                    <a:lnTo>
                      <a:pt x="184" y="266"/>
                    </a:lnTo>
                    <a:lnTo>
                      <a:pt x="188" y="266"/>
                    </a:lnTo>
                    <a:lnTo>
                      <a:pt x="188" y="262"/>
                    </a:lnTo>
                    <a:lnTo>
                      <a:pt x="184" y="262"/>
                    </a:lnTo>
                    <a:lnTo>
                      <a:pt x="180" y="262"/>
                    </a:lnTo>
                    <a:lnTo>
                      <a:pt x="184" y="262"/>
                    </a:lnTo>
                    <a:lnTo>
                      <a:pt x="188" y="258"/>
                    </a:lnTo>
                    <a:lnTo>
                      <a:pt x="188" y="254"/>
                    </a:lnTo>
                    <a:lnTo>
                      <a:pt x="192" y="254"/>
                    </a:lnTo>
                    <a:lnTo>
                      <a:pt x="194" y="258"/>
                    </a:lnTo>
                    <a:lnTo>
                      <a:pt x="198" y="258"/>
                    </a:lnTo>
                    <a:lnTo>
                      <a:pt x="194" y="258"/>
                    </a:lnTo>
                    <a:lnTo>
                      <a:pt x="194" y="262"/>
                    </a:lnTo>
                    <a:lnTo>
                      <a:pt x="198" y="258"/>
                    </a:lnTo>
                    <a:lnTo>
                      <a:pt x="202" y="258"/>
                    </a:lnTo>
                    <a:lnTo>
                      <a:pt x="202" y="262"/>
                    </a:lnTo>
                    <a:lnTo>
                      <a:pt x="206" y="262"/>
                    </a:lnTo>
                    <a:lnTo>
                      <a:pt x="210" y="258"/>
                    </a:lnTo>
                    <a:lnTo>
                      <a:pt x="206" y="258"/>
                    </a:lnTo>
                    <a:lnTo>
                      <a:pt x="206" y="254"/>
                    </a:lnTo>
                    <a:lnTo>
                      <a:pt x="202" y="254"/>
                    </a:lnTo>
                    <a:lnTo>
                      <a:pt x="206" y="254"/>
                    </a:lnTo>
                    <a:lnTo>
                      <a:pt x="206" y="250"/>
                    </a:lnTo>
                    <a:lnTo>
                      <a:pt x="202" y="254"/>
                    </a:lnTo>
                    <a:lnTo>
                      <a:pt x="198" y="254"/>
                    </a:lnTo>
                    <a:lnTo>
                      <a:pt x="194" y="254"/>
                    </a:lnTo>
                    <a:lnTo>
                      <a:pt x="192" y="254"/>
                    </a:lnTo>
                    <a:lnTo>
                      <a:pt x="188" y="254"/>
                    </a:lnTo>
                    <a:lnTo>
                      <a:pt x="184" y="254"/>
                    </a:lnTo>
                    <a:lnTo>
                      <a:pt x="184" y="250"/>
                    </a:lnTo>
                    <a:lnTo>
                      <a:pt x="188" y="250"/>
                    </a:lnTo>
                    <a:lnTo>
                      <a:pt x="192" y="250"/>
                    </a:lnTo>
                    <a:lnTo>
                      <a:pt x="188" y="250"/>
                    </a:lnTo>
                    <a:lnTo>
                      <a:pt x="184" y="250"/>
                    </a:lnTo>
                    <a:lnTo>
                      <a:pt x="184" y="246"/>
                    </a:lnTo>
                    <a:lnTo>
                      <a:pt x="180" y="246"/>
                    </a:lnTo>
                    <a:lnTo>
                      <a:pt x="184" y="246"/>
                    </a:lnTo>
                    <a:lnTo>
                      <a:pt x="184" y="242"/>
                    </a:lnTo>
                    <a:lnTo>
                      <a:pt x="188" y="242"/>
                    </a:lnTo>
                    <a:lnTo>
                      <a:pt x="188" y="238"/>
                    </a:lnTo>
                    <a:lnTo>
                      <a:pt x="192" y="238"/>
                    </a:lnTo>
                    <a:lnTo>
                      <a:pt x="192" y="236"/>
                    </a:lnTo>
                    <a:lnTo>
                      <a:pt x="192" y="238"/>
                    </a:lnTo>
                    <a:lnTo>
                      <a:pt x="188" y="238"/>
                    </a:lnTo>
                    <a:lnTo>
                      <a:pt x="188" y="242"/>
                    </a:lnTo>
                    <a:lnTo>
                      <a:pt x="184" y="242"/>
                    </a:lnTo>
                    <a:lnTo>
                      <a:pt x="184" y="246"/>
                    </a:lnTo>
                    <a:lnTo>
                      <a:pt x="180" y="246"/>
                    </a:lnTo>
                    <a:lnTo>
                      <a:pt x="184" y="246"/>
                    </a:lnTo>
                    <a:lnTo>
                      <a:pt x="180" y="250"/>
                    </a:lnTo>
                    <a:lnTo>
                      <a:pt x="176" y="246"/>
                    </a:lnTo>
                    <a:lnTo>
                      <a:pt x="180" y="246"/>
                    </a:lnTo>
                    <a:lnTo>
                      <a:pt x="176" y="242"/>
                    </a:lnTo>
                    <a:lnTo>
                      <a:pt x="172" y="242"/>
                    </a:lnTo>
                    <a:lnTo>
                      <a:pt x="176" y="242"/>
                    </a:lnTo>
                    <a:lnTo>
                      <a:pt x="176" y="238"/>
                    </a:lnTo>
                    <a:lnTo>
                      <a:pt x="172" y="238"/>
                    </a:lnTo>
                    <a:lnTo>
                      <a:pt x="168" y="238"/>
                    </a:lnTo>
                    <a:lnTo>
                      <a:pt x="168" y="236"/>
                    </a:lnTo>
                    <a:lnTo>
                      <a:pt x="172" y="236"/>
                    </a:lnTo>
                    <a:lnTo>
                      <a:pt x="176" y="236"/>
                    </a:lnTo>
                    <a:lnTo>
                      <a:pt x="172" y="236"/>
                    </a:lnTo>
                    <a:lnTo>
                      <a:pt x="172" y="232"/>
                    </a:lnTo>
                    <a:lnTo>
                      <a:pt x="176" y="232"/>
                    </a:lnTo>
                    <a:lnTo>
                      <a:pt x="176" y="228"/>
                    </a:lnTo>
                    <a:lnTo>
                      <a:pt x="176" y="224"/>
                    </a:lnTo>
                    <a:lnTo>
                      <a:pt x="180" y="224"/>
                    </a:lnTo>
                    <a:lnTo>
                      <a:pt x="180" y="222"/>
                    </a:lnTo>
                    <a:lnTo>
                      <a:pt x="184" y="222"/>
                    </a:lnTo>
                    <a:lnTo>
                      <a:pt x="184" y="218"/>
                    </a:lnTo>
                    <a:lnTo>
                      <a:pt x="188" y="218"/>
                    </a:lnTo>
                    <a:lnTo>
                      <a:pt x="192" y="218"/>
                    </a:lnTo>
                    <a:lnTo>
                      <a:pt x="192" y="222"/>
                    </a:lnTo>
                    <a:lnTo>
                      <a:pt x="192" y="218"/>
                    </a:lnTo>
                    <a:lnTo>
                      <a:pt x="188" y="218"/>
                    </a:lnTo>
                    <a:lnTo>
                      <a:pt x="192" y="214"/>
                    </a:lnTo>
                    <a:lnTo>
                      <a:pt x="194" y="210"/>
                    </a:lnTo>
                    <a:lnTo>
                      <a:pt x="192" y="214"/>
                    </a:lnTo>
                    <a:lnTo>
                      <a:pt x="188" y="210"/>
                    </a:lnTo>
                    <a:lnTo>
                      <a:pt x="192" y="206"/>
                    </a:lnTo>
                    <a:lnTo>
                      <a:pt x="194" y="206"/>
                    </a:lnTo>
                    <a:lnTo>
                      <a:pt x="194" y="202"/>
                    </a:lnTo>
                    <a:lnTo>
                      <a:pt x="192" y="202"/>
                    </a:lnTo>
                    <a:lnTo>
                      <a:pt x="194" y="198"/>
                    </a:lnTo>
                    <a:lnTo>
                      <a:pt x="198" y="198"/>
                    </a:lnTo>
                    <a:lnTo>
                      <a:pt x="202" y="198"/>
                    </a:lnTo>
                    <a:lnTo>
                      <a:pt x="206" y="198"/>
                    </a:lnTo>
                    <a:lnTo>
                      <a:pt x="206" y="202"/>
                    </a:lnTo>
                    <a:lnTo>
                      <a:pt x="210" y="202"/>
                    </a:lnTo>
                    <a:lnTo>
                      <a:pt x="210" y="206"/>
                    </a:lnTo>
                    <a:lnTo>
                      <a:pt x="214" y="206"/>
                    </a:lnTo>
                    <a:lnTo>
                      <a:pt x="214" y="202"/>
                    </a:lnTo>
                    <a:lnTo>
                      <a:pt x="218" y="202"/>
                    </a:lnTo>
                    <a:lnTo>
                      <a:pt x="222" y="198"/>
                    </a:lnTo>
                    <a:lnTo>
                      <a:pt x="224" y="194"/>
                    </a:lnTo>
                    <a:lnTo>
                      <a:pt x="224" y="192"/>
                    </a:lnTo>
                    <a:lnTo>
                      <a:pt x="228" y="194"/>
                    </a:lnTo>
                    <a:lnTo>
                      <a:pt x="232" y="194"/>
                    </a:lnTo>
                    <a:lnTo>
                      <a:pt x="236" y="194"/>
                    </a:lnTo>
                    <a:lnTo>
                      <a:pt x="240" y="194"/>
                    </a:lnTo>
                    <a:lnTo>
                      <a:pt x="248" y="188"/>
                    </a:lnTo>
                    <a:lnTo>
                      <a:pt x="248" y="184"/>
                    </a:lnTo>
                    <a:lnTo>
                      <a:pt x="244" y="180"/>
                    </a:lnTo>
                    <a:lnTo>
                      <a:pt x="244" y="176"/>
                    </a:lnTo>
                    <a:lnTo>
                      <a:pt x="240" y="172"/>
                    </a:lnTo>
                    <a:lnTo>
                      <a:pt x="236" y="172"/>
                    </a:lnTo>
                    <a:lnTo>
                      <a:pt x="236" y="168"/>
                    </a:lnTo>
                    <a:lnTo>
                      <a:pt x="240" y="168"/>
                    </a:lnTo>
                    <a:lnTo>
                      <a:pt x="244" y="168"/>
                    </a:lnTo>
                    <a:lnTo>
                      <a:pt x="248" y="166"/>
                    </a:lnTo>
                    <a:lnTo>
                      <a:pt x="248" y="162"/>
                    </a:lnTo>
                    <a:lnTo>
                      <a:pt x="244" y="162"/>
                    </a:lnTo>
                    <a:lnTo>
                      <a:pt x="240" y="162"/>
                    </a:lnTo>
                    <a:lnTo>
                      <a:pt x="244" y="162"/>
                    </a:lnTo>
                    <a:lnTo>
                      <a:pt x="244" y="158"/>
                    </a:lnTo>
                    <a:lnTo>
                      <a:pt x="240" y="158"/>
                    </a:lnTo>
                    <a:lnTo>
                      <a:pt x="240" y="162"/>
                    </a:lnTo>
                    <a:lnTo>
                      <a:pt x="236" y="166"/>
                    </a:lnTo>
                    <a:lnTo>
                      <a:pt x="236" y="162"/>
                    </a:lnTo>
                    <a:lnTo>
                      <a:pt x="232" y="162"/>
                    </a:lnTo>
                    <a:lnTo>
                      <a:pt x="232" y="166"/>
                    </a:lnTo>
                    <a:lnTo>
                      <a:pt x="228" y="166"/>
                    </a:lnTo>
                    <a:lnTo>
                      <a:pt x="232" y="166"/>
                    </a:lnTo>
                    <a:lnTo>
                      <a:pt x="228" y="166"/>
                    </a:lnTo>
                    <a:lnTo>
                      <a:pt x="224" y="166"/>
                    </a:lnTo>
                    <a:lnTo>
                      <a:pt x="224" y="168"/>
                    </a:lnTo>
                    <a:lnTo>
                      <a:pt x="222" y="168"/>
                    </a:lnTo>
                    <a:lnTo>
                      <a:pt x="222" y="172"/>
                    </a:lnTo>
                    <a:lnTo>
                      <a:pt x="218" y="172"/>
                    </a:lnTo>
                    <a:lnTo>
                      <a:pt x="218" y="168"/>
                    </a:lnTo>
                    <a:lnTo>
                      <a:pt x="214" y="166"/>
                    </a:lnTo>
                    <a:lnTo>
                      <a:pt x="210" y="166"/>
                    </a:lnTo>
                    <a:lnTo>
                      <a:pt x="210" y="168"/>
                    </a:lnTo>
                    <a:lnTo>
                      <a:pt x="214" y="168"/>
                    </a:lnTo>
                    <a:lnTo>
                      <a:pt x="214" y="172"/>
                    </a:lnTo>
                    <a:lnTo>
                      <a:pt x="210" y="172"/>
                    </a:lnTo>
                    <a:lnTo>
                      <a:pt x="210" y="168"/>
                    </a:lnTo>
                    <a:lnTo>
                      <a:pt x="206" y="168"/>
                    </a:lnTo>
                    <a:lnTo>
                      <a:pt x="202" y="168"/>
                    </a:lnTo>
                    <a:lnTo>
                      <a:pt x="198" y="168"/>
                    </a:lnTo>
                    <a:lnTo>
                      <a:pt x="194" y="168"/>
                    </a:lnTo>
                    <a:lnTo>
                      <a:pt x="192" y="168"/>
                    </a:lnTo>
                    <a:lnTo>
                      <a:pt x="188" y="168"/>
                    </a:lnTo>
                    <a:lnTo>
                      <a:pt x="188" y="172"/>
                    </a:lnTo>
                    <a:lnTo>
                      <a:pt x="192" y="172"/>
                    </a:lnTo>
                    <a:lnTo>
                      <a:pt x="192" y="168"/>
                    </a:lnTo>
                    <a:lnTo>
                      <a:pt x="192" y="172"/>
                    </a:lnTo>
                    <a:lnTo>
                      <a:pt x="188" y="172"/>
                    </a:lnTo>
                    <a:lnTo>
                      <a:pt x="184" y="172"/>
                    </a:lnTo>
                    <a:lnTo>
                      <a:pt x="184" y="168"/>
                    </a:lnTo>
                    <a:lnTo>
                      <a:pt x="180" y="168"/>
                    </a:lnTo>
                    <a:lnTo>
                      <a:pt x="176" y="168"/>
                    </a:lnTo>
                    <a:lnTo>
                      <a:pt x="172" y="168"/>
                    </a:lnTo>
                    <a:lnTo>
                      <a:pt x="168" y="168"/>
                    </a:lnTo>
                    <a:lnTo>
                      <a:pt x="168" y="166"/>
                    </a:lnTo>
                    <a:lnTo>
                      <a:pt x="166" y="166"/>
                    </a:lnTo>
                    <a:lnTo>
                      <a:pt x="166" y="162"/>
                    </a:lnTo>
                    <a:lnTo>
                      <a:pt x="168" y="162"/>
                    </a:lnTo>
                    <a:lnTo>
                      <a:pt x="166" y="162"/>
                    </a:lnTo>
                    <a:lnTo>
                      <a:pt x="166" y="158"/>
                    </a:lnTo>
                    <a:lnTo>
                      <a:pt x="162" y="158"/>
                    </a:lnTo>
                    <a:lnTo>
                      <a:pt x="162" y="154"/>
                    </a:lnTo>
                    <a:lnTo>
                      <a:pt x="158" y="154"/>
                    </a:lnTo>
                    <a:lnTo>
                      <a:pt x="162" y="154"/>
                    </a:lnTo>
                    <a:lnTo>
                      <a:pt x="162" y="150"/>
                    </a:lnTo>
                    <a:lnTo>
                      <a:pt x="162" y="154"/>
                    </a:lnTo>
                    <a:lnTo>
                      <a:pt x="166" y="154"/>
                    </a:lnTo>
                    <a:lnTo>
                      <a:pt x="168" y="150"/>
                    </a:lnTo>
                    <a:lnTo>
                      <a:pt x="168" y="154"/>
                    </a:lnTo>
                    <a:lnTo>
                      <a:pt x="172" y="154"/>
                    </a:lnTo>
                    <a:lnTo>
                      <a:pt x="172" y="150"/>
                    </a:lnTo>
                    <a:lnTo>
                      <a:pt x="168" y="150"/>
                    </a:lnTo>
                    <a:lnTo>
                      <a:pt x="166" y="150"/>
                    </a:lnTo>
                    <a:lnTo>
                      <a:pt x="162" y="150"/>
                    </a:lnTo>
                    <a:lnTo>
                      <a:pt x="158" y="150"/>
                    </a:lnTo>
                    <a:lnTo>
                      <a:pt x="154" y="146"/>
                    </a:lnTo>
                    <a:lnTo>
                      <a:pt x="150" y="146"/>
                    </a:lnTo>
                    <a:lnTo>
                      <a:pt x="146" y="146"/>
                    </a:lnTo>
                    <a:lnTo>
                      <a:pt x="146" y="142"/>
                    </a:lnTo>
                    <a:lnTo>
                      <a:pt x="142" y="142"/>
                    </a:lnTo>
                    <a:lnTo>
                      <a:pt x="142" y="138"/>
                    </a:lnTo>
                    <a:lnTo>
                      <a:pt x="146" y="138"/>
                    </a:lnTo>
                    <a:lnTo>
                      <a:pt x="146" y="142"/>
                    </a:lnTo>
                    <a:lnTo>
                      <a:pt x="142" y="142"/>
                    </a:lnTo>
                    <a:lnTo>
                      <a:pt x="146" y="142"/>
                    </a:lnTo>
                    <a:lnTo>
                      <a:pt x="150" y="138"/>
                    </a:lnTo>
                    <a:lnTo>
                      <a:pt x="154" y="138"/>
                    </a:lnTo>
                    <a:lnTo>
                      <a:pt x="154" y="136"/>
                    </a:lnTo>
                    <a:lnTo>
                      <a:pt x="158" y="138"/>
                    </a:lnTo>
                    <a:lnTo>
                      <a:pt x="158" y="136"/>
                    </a:lnTo>
                    <a:lnTo>
                      <a:pt x="162" y="136"/>
                    </a:lnTo>
                    <a:lnTo>
                      <a:pt x="158" y="136"/>
                    </a:lnTo>
                    <a:lnTo>
                      <a:pt x="162" y="136"/>
                    </a:lnTo>
                    <a:lnTo>
                      <a:pt x="162" y="132"/>
                    </a:lnTo>
                    <a:lnTo>
                      <a:pt x="166" y="132"/>
                    </a:lnTo>
                    <a:lnTo>
                      <a:pt x="168" y="128"/>
                    </a:lnTo>
                    <a:lnTo>
                      <a:pt x="172" y="132"/>
                    </a:lnTo>
                    <a:lnTo>
                      <a:pt x="176" y="132"/>
                    </a:lnTo>
                    <a:lnTo>
                      <a:pt x="180" y="132"/>
                    </a:lnTo>
                    <a:lnTo>
                      <a:pt x="176" y="128"/>
                    </a:lnTo>
                    <a:lnTo>
                      <a:pt x="172" y="128"/>
                    </a:lnTo>
                    <a:lnTo>
                      <a:pt x="176" y="128"/>
                    </a:lnTo>
                    <a:lnTo>
                      <a:pt x="176" y="124"/>
                    </a:lnTo>
                    <a:lnTo>
                      <a:pt x="180" y="124"/>
                    </a:lnTo>
                    <a:lnTo>
                      <a:pt x="184" y="124"/>
                    </a:lnTo>
                    <a:lnTo>
                      <a:pt x="188" y="124"/>
                    </a:lnTo>
                    <a:lnTo>
                      <a:pt x="192" y="120"/>
                    </a:lnTo>
                    <a:lnTo>
                      <a:pt x="194" y="120"/>
                    </a:lnTo>
                    <a:lnTo>
                      <a:pt x="198" y="120"/>
                    </a:lnTo>
                    <a:lnTo>
                      <a:pt x="202" y="120"/>
                    </a:lnTo>
                    <a:lnTo>
                      <a:pt x="206" y="120"/>
                    </a:lnTo>
                    <a:lnTo>
                      <a:pt x="202" y="120"/>
                    </a:lnTo>
                    <a:lnTo>
                      <a:pt x="206" y="120"/>
                    </a:lnTo>
                    <a:lnTo>
                      <a:pt x="202" y="124"/>
                    </a:lnTo>
                    <a:lnTo>
                      <a:pt x="202" y="128"/>
                    </a:lnTo>
                    <a:lnTo>
                      <a:pt x="198" y="128"/>
                    </a:lnTo>
                    <a:lnTo>
                      <a:pt x="202" y="128"/>
                    </a:lnTo>
                    <a:lnTo>
                      <a:pt x="202" y="132"/>
                    </a:lnTo>
                    <a:lnTo>
                      <a:pt x="206" y="132"/>
                    </a:lnTo>
                    <a:lnTo>
                      <a:pt x="210" y="132"/>
                    </a:lnTo>
                    <a:lnTo>
                      <a:pt x="214" y="132"/>
                    </a:lnTo>
                    <a:lnTo>
                      <a:pt x="218" y="132"/>
                    </a:lnTo>
                    <a:lnTo>
                      <a:pt x="222" y="132"/>
                    </a:lnTo>
                    <a:lnTo>
                      <a:pt x="224" y="132"/>
                    </a:lnTo>
                    <a:lnTo>
                      <a:pt x="228" y="132"/>
                    </a:lnTo>
                    <a:lnTo>
                      <a:pt x="232" y="136"/>
                    </a:lnTo>
                    <a:lnTo>
                      <a:pt x="232" y="132"/>
                    </a:lnTo>
                    <a:lnTo>
                      <a:pt x="236" y="132"/>
                    </a:lnTo>
                    <a:lnTo>
                      <a:pt x="236" y="128"/>
                    </a:lnTo>
                    <a:lnTo>
                      <a:pt x="240" y="128"/>
                    </a:lnTo>
                    <a:lnTo>
                      <a:pt x="244" y="128"/>
                    </a:lnTo>
                    <a:lnTo>
                      <a:pt x="244" y="132"/>
                    </a:lnTo>
                    <a:lnTo>
                      <a:pt x="240" y="132"/>
                    </a:lnTo>
                    <a:lnTo>
                      <a:pt x="244" y="132"/>
                    </a:lnTo>
                    <a:lnTo>
                      <a:pt x="244" y="128"/>
                    </a:lnTo>
                    <a:lnTo>
                      <a:pt x="244" y="124"/>
                    </a:lnTo>
                    <a:lnTo>
                      <a:pt x="240" y="124"/>
                    </a:lnTo>
                    <a:lnTo>
                      <a:pt x="236" y="124"/>
                    </a:lnTo>
                    <a:lnTo>
                      <a:pt x="232" y="124"/>
                    </a:lnTo>
                    <a:lnTo>
                      <a:pt x="232" y="128"/>
                    </a:lnTo>
                    <a:lnTo>
                      <a:pt x="228" y="124"/>
                    </a:lnTo>
                    <a:lnTo>
                      <a:pt x="232" y="124"/>
                    </a:lnTo>
                    <a:lnTo>
                      <a:pt x="232" y="120"/>
                    </a:lnTo>
                    <a:lnTo>
                      <a:pt x="228" y="116"/>
                    </a:lnTo>
                    <a:lnTo>
                      <a:pt x="224" y="116"/>
                    </a:lnTo>
                    <a:lnTo>
                      <a:pt x="222" y="116"/>
                    </a:lnTo>
                    <a:lnTo>
                      <a:pt x="222" y="112"/>
                    </a:lnTo>
                    <a:lnTo>
                      <a:pt x="224" y="110"/>
                    </a:lnTo>
                    <a:lnTo>
                      <a:pt x="228" y="112"/>
                    </a:lnTo>
                    <a:lnTo>
                      <a:pt x="228" y="116"/>
                    </a:lnTo>
                    <a:lnTo>
                      <a:pt x="232" y="120"/>
                    </a:lnTo>
                    <a:lnTo>
                      <a:pt x="236" y="124"/>
                    </a:lnTo>
                    <a:lnTo>
                      <a:pt x="240" y="120"/>
                    </a:lnTo>
                    <a:lnTo>
                      <a:pt x="244" y="120"/>
                    </a:lnTo>
                    <a:lnTo>
                      <a:pt x="244" y="124"/>
                    </a:lnTo>
                    <a:lnTo>
                      <a:pt x="248" y="124"/>
                    </a:lnTo>
                    <a:lnTo>
                      <a:pt x="250" y="124"/>
                    </a:lnTo>
                    <a:lnTo>
                      <a:pt x="254" y="124"/>
                    </a:lnTo>
                    <a:lnTo>
                      <a:pt x="254" y="120"/>
                    </a:lnTo>
                    <a:lnTo>
                      <a:pt x="254" y="116"/>
                    </a:lnTo>
                    <a:lnTo>
                      <a:pt x="250" y="120"/>
                    </a:lnTo>
                    <a:lnTo>
                      <a:pt x="248" y="120"/>
                    </a:lnTo>
                    <a:lnTo>
                      <a:pt x="248" y="116"/>
                    </a:lnTo>
                    <a:lnTo>
                      <a:pt x="244" y="116"/>
                    </a:lnTo>
                    <a:lnTo>
                      <a:pt x="240" y="116"/>
                    </a:lnTo>
                    <a:lnTo>
                      <a:pt x="240" y="120"/>
                    </a:lnTo>
                    <a:lnTo>
                      <a:pt x="236" y="120"/>
                    </a:lnTo>
                    <a:lnTo>
                      <a:pt x="232" y="120"/>
                    </a:lnTo>
                    <a:lnTo>
                      <a:pt x="232" y="116"/>
                    </a:lnTo>
                    <a:lnTo>
                      <a:pt x="232" y="112"/>
                    </a:lnTo>
                    <a:lnTo>
                      <a:pt x="232" y="110"/>
                    </a:lnTo>
                    <a:lnTo>
                      <a:pt x="236" y="110"/>
                    </a:lnTo>
                    <a:lnTo>
                      <a:pt x="232" y="110"/>
                    </a:lnTo>
                    <a:lnTo>
                      <a:pt x="224" y="110"/>
                    </a:lnTo>
                    <a:lnTo>
                      <a:pt x="222" y="110"/>
                    </a:lnTo>
                    <a:lnTo>
                      <a:pt x="224" y="110"/>
                    </a:lnTo>
                    <a:lnTo>
                      <a:pt x="224" y="106"/>
                    </a:lnTo>
                    <a:lnTo>
                      <a:pt x="222" y="110"/>
                    </a:lnTo>
                    <a:lnTo>
                      <a:pt x="218" y="110"/>
                    </a:lnTo>
                    <a:lnTo>
                      <a:pt x="214" y="110"/>
                    </a:lnTo>
                    <a:lnTo>
                      <a:pt x="210" y="110"/>
                    </a:lnTo>
                    <a:lnTo>
                      <a:pt x="206" y="106"/>
                    </a:lnTo>
                    <a:lnTo>
                      <a:pt x="202" y="106"/>
                    </a:lnTo>
                    <a:lnTo>
                      <a:pt x="206" y="106"/>
                    </a:lnTo>
                    <a:lnTo>
                      <a:pt x="202" y="102"/>
                    </a:lnTo>
                    <a:lnTo>
                      <a:pt x="202" y="98"/>
                    </a:lnTo>
                    <a:lnTo>
                      <a:pt x="202" y="94"/>
                    </a:lnTo>
                    <a:lnTo>
                      <a:pt x="198" y="94"/>
                    </a:lnTo>
                    <a:lnTo>
                      <a:pt x="194" y="94"/>
                    </a:lnTo>
                    <a:lnTo>
                      <a:pt x="194" y="90"/>
                    </a:lnTo>
                    <a:lnTo>
                      <a:pt x="192" y="90"/>
                    </a:lnTo>
                    <a:lnTo>
                      <a:pt x="184" y="86"/>
                    </a:lnTo>
                    <a:lnTo>
                      <a:pt x="184" y="82"/>
                    </a:lnTo>
                    <a:lnTo>
                      <a:pt x="180" y="82"/>
                    </a:lnTo>
                    <a:lnTo>
                      <a:pt x="176" y="82"/>
                    </a:lnTo>
                    <a:lnTo>
                      <a:pt x="172" y="82"/>
                    </a:lnTo>
                    <a:lnTo>
                      <a:pt x="172" y="80"/>
                    </a:lnTo>
                    <a:lnTo>
                      <a:pt x="168" y="80"/>
                    </a:lnTo>
                    <a:lnTo>
                      <a:pt x="168" y="76"/>
                    </a:lnTo>
                    <a:lnTo>
                      <a:pt x="166" y="76"/>
                    </a:lnTo>
                    <a:lnTo>
                      <a:pt x="162" y="76"/>
                    </a:lnTo>
                    <a:lnTo>
                      <a:pt x="166" y="76"/>
                    </a:lnTo>
                    <a:lnTo>
                      <a:pt x="162" y="76"/>
                    </a:lnTo>
                    <a:lnTo>
                      <a:pt x="166" y="76"/>
                    </a:lnTo>
                    <a:lnTo>
                      <a:pt x="168" y="76"/>
                    </a:lnTo>
                    <a:lnTo>
                      <a:pt x="168" y="72"/>
                    </a:lnTo>
                    <a:lnTo>
                      <a:pt x="168" y="68"/>
                    </a:lnTo>
                    <a:lnTo>
                      <a:pt x="168" y="64"/>
                    </a:lnTo>
                    <a:lnTo>
                      <a:pt x="172" y="64"/>
                    </a:lnTo>
                    <a:lnTo>
                      <a:pt x="176" y="64"/>
                    </a:lnTo>
                    <a:lnTo>
                      <a:pt x="180" y="64"/>
                    </a:lnTo>
                    <a:lnTo>
                      <a:pt x="184" y="64"/>
                    </a:lnTo>
                    <a:lnTo>
                      <a:pt x="188" y="60"/>
                    </a:lnTo>
                    <a:lnTo>
                      <a:pt x="192" y="60"/>
                    </a:lnTo>
                    <a:lnTo>
                      <a:pt x="194" y="60"/>
                    </a:lnTo>
                    <a:lnTo>
                      <a:pt x="198" y="60"/>
                    </a:lnTo>
                    <a:lnTo>
                      <a:pt x="202" y="60"/>
                    </a:lnTo>
                    <a:lnTo>
                      <a:pt x="206" y="56"/>
                    </a:lnTo>
                    <a:lnTo>
                      <a:pt x="210" y="56"/>
                    </a:lnTo>
                    <a:lnTo>
                      <a:pt x="210" y="52"/>
                    </a:lnTo>
                    <a:lnTo>
                      <a:pt x="214" y="50"/>
                    </a:lnTo>
                    <a:lnTo>
                      <a:pt x="210" y="52"/>
                    </a:lnTo>
                    <a:lnTo>
                      <a:pt x="214" y="50"/>
                    </a:lnTo>
                    <a:lnTo>
                      <a:pt x="214" y="46"/>
                    </a:lnTo>
                    <a:lnTo>
                      <a:pt x="214" y="42"/>
                    </a:lnTo>
                    <a:lnTo>
                      <a:pt x="218" y="42"/>
                    </a:lnTo>
                    <a:lnTo>
                      <a:pt x="214" y="42"/>
                    </a:lnTo>
                    <a:lnTo>
                      <a:pt x="218" y="38"/>
                    </a:lnTo>
                    <a:lnTo>
                      <a:pt x="222" y="38"/>
                    </a:lnTo>
                    <a:lnTo>
                      <a:pt x="222" y="34"/>
                    </a:lnTo>
                    <a:lnTo>
                      <a:pt x="224" y="30"/>
                    </a:lnTo>
                    <a:lnTo>
                      <a:pt x="228" y="26"/>
                    </a:lnTo>
                    <a:lnTo>
                      <a:pt x="232" y="26"/>
                    </a:lnTo>
                    <a:lnTo>
                      <a:pt x="232" y="30"/>
                    </a:lnTo>
                    <a:lnTo>
                      <a:pt x="228" y="30"/>
                    </a:lnTo>
                    <a:lnTo>
                      <a:pt x="232" y="30"/>
                    </a:lnTo>
                    <a:lnTo>
                      <a:pt x="232" y="26"/>
                    </a:lnTo>
                    <a:lnTo>
                      <a:pt x="236" y="26"/>
                    </a:lnTo>
                    <a:lnTo>
                      <a:pt x="240" y="26"/>
                    </a:lnTo>
                    <a:lnTo>
                      <a:pt x="244" y="26"/>
                    </a:lnTo>
                    <a:lnTo>
                      <a:pt x="248" y="26"/>
                    </a:lnTo>
                    <a:lnTo>
                      <a:pt x="248" y="24"/>
                    </a:lnTo>
                    <a:lnTo>
                      <a:pt x="250" y="24"/>
                    </a:lnTo>
                    <a:lnTo>
                      <a:pt x="250" y="20"/>
                    </a:lnTo>
                    <a:lnTo>
                      <a:pt x="254" y="20"/>
                    </a:lnTo>
                    <a:lnTo>
                      <a:pt x="258" y="20"/>
                    </a:lnTo>
                    <a:lnTo>
                      <a:pt x="258" y="24"/>
                    </a:lnTo>
                    <a:lnTo>
                      <a:pt x="254" y="24"/>
                    </a:lnTo>
                    <a:lnTo>
                      <a:pt x="258" y="24"/>
                    </a:lnTo>
                    <a:lnTo>
                      <a:pt x="258" y="26"/>
                    </a:lnTo>
                    <a:lnTo>
                      <a:pt x="258" y="24"/>
                    </a:lnTo>
                    <a:lnTo>
                      <a:pt x="262" y="24"/>
                    </a:lnTo>
                    <a:lnTo>
                      <a:pt x="266" y="24"/>
                    </a:lnTo>
                    <a:lnTo>
                      <a:pt x="266" y="20"/>
                    </a:lnTo>
                    <a:lnTo>
                      <a:pt x="262" y="20"/>
                    </a:lnTo>
                    <a:lnTo>
                      <a:pt x="262" y="24"/>
                    </a:lnTo>
                    <a:lnTo>
                      <a:pt x="258" y="20"/>
                    </a:lnTo>
                    <a:lnTo>
                      <a:pt x="254" y="20"/>
                    </a:lnTo>
                    <a:lnTo>
                      <a:pt x="258" y="16"/>
                    </a:lnTo>
                    <a:lnTo>
                      <a:pt x="262" y="16"/>
                    </a:lnTo>
                    <a:lnTo>
                      <a:pt x="262" y="12"/>
                    </a:lnTo>
                    <a:lnTo>
                      <a:pt x="266" y="12"/>
                    </a:lnTo>
                    <a:lnTo>
                      <a:pt x="270" y="12"/>
                    </a:lnTo>
                    <a:lnTo>
                      <a:pt x="266" y="12"/>
                    </a:lnTo>
                    <a:lnTo>
                      <a:pt x="270" y="12"/>
                    </a:lnTo>
                    <a:lnTo>
                      <a:pt x="266" y="12"/>
                    </a:lnTo>
                    <a:lnTo>
                      <a:pt x="266" y="16"/>
                    </a:lnTo>
                    <a:lnTo>
                      <a:pt x="270" y="16"/>
                    </a:lnTo>
                    <a:lnTo>
                      <a:pt x="274" y="16"/>
                    </a:lnTo>
                    <a:lnTo>
                      <a:pt x="274" y="12"/>
                    </a:lnTo>
                    <a:lnTo>
                      <a:pt x="274" y="16"/>
                    </a:lnTo>
                    <a:lnTo>
                      <a:pt x="278" y="16"/>
                    </a:lnTo>
                    <a:lnTo>
                      <a:pt x="278" y="12"/>
                    </a:lnTo>
                    <a:lnTo>
                      <a:pt x="280" y="12"/>
                    </a:lnTo>
                    <a:lnTo>
                      <a:pt x="284" y="12"/>
                    </a:lnTo>
                    <a:lnTo>
                      <a:pt x="288" y="12"/>
                    </a:lnTo>
                    <a:lnTo>
                      <a:pt x="292" y="8"/>
                    </a:lnTo>
                    <a:lnTo>
                      <a:pt x="294" y="8"/>
                    </a:lnTo>
                    <a:lnTo>
                      <a:pt x="294" y="4"/>
                    </a:lnTo>
                    <a:lnTo>
                      <a:pt x="298" y="4"/>
                    </a:lnTo>
                    <a:lnTo>
                      <a:pt x="302" y="0"/>
                    </a:lnTo>
                    <a:lnTo>
                      <a:pt x="306" y="0"/>
                    </a:lnTo>
                    <a:lnTo>
                      <a:pt x="310" y="0"/>
                    </a:lnTo>
                    <a:lnTo>
                      <a:pt x="314" y="0"/>
                    </a:lnTo>
                    <a:lnTo>
                      <a:pt x="314" y="4"/>
                    </a:lnTo>
                    <a:lnTo>
                      <a:pt x="318" y="4"/>
                    </a:lnTo>
                    <a:lnTo>
                      <a:pt x="322" y="4"/>
                    </a:lnTo>
                    <a:lnTo>
                      <a:pt x="318" y="8"/>
                    </a:lnTo>
                    <a:lnTo>
                      <a:pt x="314" y="8"/>
                    </a:lnTo>
                    <a:lnTo>
                      <a:pt x="310" y="12"/>
                    </a:lnTo>
                    <a:lnTo>
                      <a:pt x="314" y="12"/>
                    </a:lnTo>
                    <a:lnTo>
                      <a:pt x="314" y="16"/>
                    </a:lnTo>
                    <a:lnTo>
                      <a:pt x="314" y="12"/>
                    </a:lnTo>
                    <a:lnTo>
                      <a:pt x="318" y="12"/>
                    </a:lnTo>
                    <a:lnTo>
                      <a:pt x="322" y="12"/>
                    </a:lnTo>
                    <a:lnTo>
                      <a:pt x="322" y="8"/>
                    </a:lnTo>
                    <a:lnTo>
                      <a:pt x="324" y="8"/>
                    </a:lnTo>
                    <a:lnTo>
                      <a:pt x="324" y="4"/>
                    </a:lnTo>
                    <a:lnTo>
                      <a:pt x="328" y="4"/>
                    </a:lnTo>
                    <a:lnTo>
                      <a:pt x="328" y="8"/>
                    </a:lnTo>
                    <a:lnTo>
                      <a:pt x="324" y="8"/>
                    </a:lnTo>
                    <a:lnTo>
                      <a:pt x="328" y="8"/>
                    </a:lnTo>
                    <a:lnTo>
                      <a:pt x="328" y="4"/>
                    </a:lnTo>
                    <a:lnTo>
                      <a:pt x="332" y="8"/>
                    </a:lnTo>
                    <a:lnTo>
                      <a:pt x="332" y="12"/>
                    </a:lnTo>
                    <a:lnTo>
                      <a:pt x="336" y="12"/>
                    </a:lnTo>
                    <a:lnTo>
                      <a:pt x="340" y="12"/>
                    </a:lnTo>
                    <a:lnTo>
                      <a:pt x="340" y="16"/>
                    </a:lnTo>
                    <a:lnTo>
                      <a:pt x="344" y="12"/>
                    </a:lnTo>
                    <a:lnTo>
                      <a:pt x="348" y="12"/>
                    </a:lnTo>
                    <a:lnTo>
                      <a:pt x="350" y="12"/>
                    </a:lnTo>
                    <a:lnTo>
                      <a:pt x="354" y="12"/>
                    </a:lnTo>
                    <a:lnTo>
                      <a:pt x="358" y="12"/>
                    </a:lnTo>
                    <a:lnTo>
                      <a:pt x="362" y="12"/>
                    </a:lnTo>
                    <a:lnTo>
                      <a:pt x="366" y="12"/>
                    </a:lnTo>
                    <a:lnTo>
                      <a:pt x="366" y="16"/>
                    </a:lnTo>
                    <a:lnTo>
                      <a:pt x="362" y="16"/>
                    </a:lnTo>
                    <a:lnTo>
                      <a:pt x="362" y="20"/>
                    </a:lnTo>
                    <a:lnTo>
                      <a:pt x="366" y="20"/>
                    </a:lnTo>
                    <a:lnTo>
                      <a:pt x="370" y="20"/>
                    </a:lnTo>
                    <a:lnTo>
                      <a:pt x="366" y="20"/>
                    </a:lnTo>
                    <a:lnTo>
                      <a:pt x="362" y="20"/>
                    </a:lnTo>
                    <a:lnTo>
                      <a:pt x="366" y="20"/>
                    </a:lnTo>
                    <a:lnTo>
                      <a:pt x="370" y="20"/>
                    </a:lnTo>
                    <a:lnTo>
                      <a:pt x="374" y="20"/>
                    </a:lnTo>
                    <a:lnTo>
                      <a:pt x="374" y="24"/>
                    </a:lnTo>
                    <a:lnTo>
                      <a:pt x="370" y="24"/>
                    </a:lnTo>
                    <a:lnTo>
                      <a:pt x="374" y="24"/>
                    </a:lnTo>
                    <a:lnTo>
                      <a:pt x="378" y="24"/>
                    </a:lnTo>
                    <a:lnTo>
                      <a:pt x="380" y="24"/>
                    </a:lnTo>
                    <a:lnTo>
                      <a:pt x="384" y="24"/>
                    </a:lnTo>
                    <a:lnTo>
                      <a:pt x="388" y="24"/>
                    </a:lnTo>
                    <a:lnTo>
                      <a:pt x="388" y="20"/>
                    </a:lnTo>
                    <a:lnTo>
                      <a:pt x="392" y="20"/>
                    </a:lnTo>
                    <a:lnTo>
                      <a:pt x="392" y="24"/>
                    </a:lnTo>
                    <a:lnTo>
                      <a:pt x="396" y="24"/>
                    </a:lnTo>
                    <a:lnTo>
                      <a:pt x="400" y="24"/>
                    </a:lnTo>
                    <a:lnTo>
                      <a:pt x="400" y="20"/>
                    </a:lnTo>
                    <a:lnTo>
                      <a:pt x="406" y="20"/>
                    </a:lnTo>
                    <a:lnTo>
                      <a:pt x="406" y="24"/>
                    </a:lnTo>
                    <a:lnTo>
                      <a:pt x="410" y="24"/>
                    </a:lnTo>
                    <a:lnTo>
                      <a:pt x="414" y="24"/>
                    </a:lnTo>
                    <a:lnTo>
                      <a:pt x="418" y="24"/>
                    </a:lnTo>
                    <a:lnTo>
                      <a:pt x="418" y="26"/>
                    </a:lnTo>
                    <a:lnTo>
                      <a:pt x="422" y="26"/>
                    </a:lnTo>
                    <a:lnTo>
                      <a:pt x="426" y="24"/>
                    </a:lnTo>
                    <a:lnTo>
                      <a:pt x="426" y="26"/>
                    </a:lnTo>
                    <a:lnTo>
                      <a:pt x="430" y="26"/>
                    </a:lnTo>
                    <a:lnTo>
                      <a:pt x="434" y="30"/>
                    </a:lnTo>
                    <a:lnTo>
                      <a:pt x="436" y="30"/>
                    </a:lnTo>
                    <a:lnTo>
                      <a:pt x="440" y="30"/>
                    </a:lnTo>
                    <a:lnTo>
                      <a:pt x="444" y="30"/>
                    </a:lnTo>
                    <a:lnTo>
                      <a:pt x="448" y="30"/>
                    </a:lnTo>
                    <a:lnTo>
                      <a:pt x="452" y="30"/>
                    </a:lnTo>
                    <a:lnTo>
                      <a:pt x="456" y="30"/>
                    </a:lnTo>
                    <a:lnTo>
                      <a:pt x="460" y="30"/>
                    </a:lnTo>
                    <a:lnTo>
                      <a:pt x="464" y="34"/>
                    </a:lnTo>
                    <a:lnTo>
                      <a:pt x="466" y="34"/>
                    </a:lnTo>
                    <a:lnTo>
                      <a:pt x="470" y="34"/>
                    </a:lnTo>
                    <a:lnTo>
                      <a:pt x="474" y="34"/>
                    </a:lnTo>
                    <a:lnTo>
                      <a:pt x="478" y="34"/>
                    </a:lnTo>
                    <a:lnTo>
                      <a:pt x="482" y="34"/>
                    </a:lnTo>
                    <a:lnTo>
                      <a:pt x="482" y="30"/>
                    </a:lnTo>
                    <a:lnTo>
                      <a:pt x="490" y="30"/>
                    </a:lnTo>
                    <a:lnTo>
                      <a:pt x="492" y="30"/>
                    </a:lnTo>
                    <a:lnTo>
                      <a:pt x="496" y="30"/>
                    </a:lnTo>
                    <a:lnTo>
                      <a:pt x="500" y="30"/>
                    </a:lnTo>
                    <a:lnTo>
                      <a:pt x="504" y="34"/>
                    </a:lnTo>
                    <a:lnTo>
                      <a:pt x="508" y="34"/>
                    </a:lnTo>
                    <a:lnTo>
                      <a:pt x="508" y="38"/>
                    </a:lnTo>
                    <a:lnTo>
                      <a:pt x="512" y="38"/>
                    </a:lnTo>
                    <a:lnTo>
                      <a:pt x="516" y="38"/>
                    </a:lnTo>
                    <a:lnTo>
                      <a:pt x="516" y="42"/>
                    </a:lnTo>
                    <a:lnTo>
                      <a:pt x="520" y="42"/>
                    </a:lnTo>
                    <a:lnTo>
                      <a:pt x="522" y="42"/>
                    </a:lnTo>
                    <a:lnTo>
                      <a:pt x="526" y="42"/>
                    </a:lnTo>
                    <a:lnTo>
                      <a:pt x="526" y="46"/>
                    </a:lnTo>
                    <a:lnTo>
                      <a:pt x="526" y="50"/>
                    </a:lnTo>
                    <a:lnTo>
                      <a:pt x="526" y="60"/>
                    </a:lnTo>
                    <a:lnTo>
                      <a:pt x="526" y="72"/>
                    </a:lnTo>
                    <a:lnTo>
                      <a:pt x="526" y="80"/>
                    </a:lnTo>
                    <a:lnTo>
                      <a:pt x="526" y="82"/>
                    </a:lnTo>
                    <a:lnTo>
                      <a:pt x="526" y="86"/>
                    </a:lnTo>
                    <a:lnTo>
                      <a:pt x="526" y="90"/>
                    </a:lnTo>
                    <a:lnTo>
                      <a:pt x="526" y="98"/>
                    </a:lnTo>
                    <a:lnTo>
                      <a:pt x="526" y="102"/>
                    </a:lnTo>
                    <a:lnTo>
                      <a:pt x="526" y="110"/>
                    </a:lnTo>
                    <a:lnTo>
                      <a:pt x="526" y="112"/>
                    </a:lnTo>
                    <a:lnTo>
                      <a:pt x="526" y="116"/>
                    </a:lnTo>
                    <a:lnTo>
                      <a:pt x="526" y="120"/>
                    </a:lnTo>
                    <a:lnTo>
                      <a:pt x="526" y="132"/>
                    </a:lnTo>
                    <a:lnTo>
                      <a:pt x="526" y="142"/>
                    </a:lnTo>
                    <a:lnTo>
                      <a:pt x="526" y="154"/>
                    </a:lnTo>
                    <a:lnTo>
                      <a:pt x="526" y="176"/>
                    </a:lnTo>
                    <a:lnTo>
                      <a:pt x="526" y="184"/>
                    </a:lnTo>
                    <a:lnTo>
                      <a:pt x="526" y="188"/>
                    </a:lnTo>
                    <a:lnTo>
                      <a:pt x="526" y="202"/>
                    </a:lnTo>
                    <a:lnTo>
                      <a:pt x="526" y="214"/>
                    </a:lnTo>
                    <a:lnTo>
                      <a:pt x="526" y="254"/>
                    </a:lnTo>
                    <a:lnTo>
                      <a:pt x="526" y="266"/>
                    </a:lnTo>
                    <a:lnTo>
                      <a:pt x="526" y="268"/>
                    </a:lnTo>
                    <a:lnTo>
                      <a:pt x="534" y="268"/>
                    </a:lnTo>
                    <a:lnTo>
                      <a:pt x="542" y="268"/>
                    </a:lnTo>
                    <a:lnTo>
                      <a:pt x="546" y="268"/>
                    </a:lnTo>
                    <a:lnTo>
                      <a:pt x="546" y="266"/>
                    </a:lnTo>
                    <a:lnTo>
                      <a:pt x="548" y="266"/>
                    </a:lnTo>
                    <a:lnTo>
                      <a:pt x="552" y="266"/>
                    </a:lnTo>
                    <a:lnTo>
                      <a:pt x="552" y="268"/>
                    </a:lnTo>
                    <a:lnTo>
                      <a:pt x="552" y="272"/>
                    </a:lnTo>
                    <a:lnTo>
                      <a:pt x="556" y="276"/>
                    </a:lnTo>
                    <a:lnTo>
                      <a:pt x="560" y="276"/>
                    </a:lnTo>
                    <a:lnTo>
                      <a:pt x="560" y="280"/>
                    </a:lnTo>
                    <a:lnTo>
                      <a:pt x="564" y="284"/>
                    </a:lnTo>
                    <a:lnTo>
                      <a:pt x="568" y="284"/>
                    </a:lnTo>
                    <a:lnTo>
                      <a:pt x="572" y="288"/>
                    </a:lnTo>
                    <a:lnTo>
                      <a:pt x="576" y="292"/>
                    </a:lnTo>
                    <a:lnTo>
                      <a:pt x="576" y="294"/>
                    </a:lnTo>
                    <a:lnTo>
                      <a:pt x="576" y="298"/>
                    </a:lnTo>
                    <a:lnTo>
                      <a:pt x="578" y="298"/>
                    </a:lnTo>
                    <a:lnTo>
                      <a:pt x="578" y="294"/>
                    </a:lnTo>
                    <a:lnTo>
                      <a:pt x="582" y="294"/>
                    </a:lnTo>
                    <a:lnTo>
                      <a:pt x="586" y="294"/>
                    </a:lnTo>
                    <a:lnTo>
                      <a:pt x="590" y="294"/>
                    </a:lnTo>
                    <a:lnTo>
                      <a:pt x="590" y="292"/>
                    </a:lnTo>
                    <a:lnTo>
                      <a:pt x="590" y="288"/>
                    </a:lnTo>
                    <a:lnTo>
                      <a:pt x="594" y="288"/>
                    </a:lnTo>
                    <a:lnTo>
                      <a:pt x="594" y="284"/>
                    </a:lnTo>
                    <a:lnTo>
                      <a:pt x="598" y="284"/>
                    </a:lnTo>
                    <a:lnTo>
                      <a:pt x="598" y="280"/>
                    </a:lnTo>
                    <a:lnTo>
                      <a:pt x="602" y="280"/>
                    </a:lnTo>
                    <a:lnTo>
                      <a:pt x="606" y="280"/>
                    </a:lnTo>
                    <a:lnTo>
                      <a:pt x="608" y="284"/>
                    </a:lnTo>
                    <a:lnTo>
                      <a:pt x="612" y="284"/>
                    </a:lnTo>
                    <a:lnTo>
                      <a:pt x="612" y="288"/>
                    </a:lnTo>
                    <a:lnTo>
                      <a:pt x="608" y="288"/>
                    </a:lnTo>
                    <a:lnTo>
                      <a:pt x="612" y="292"/>
                    </a:lnTo>
                    <a:lnTo>
                      <a:pt x="616" y="292"/>
                    </a:lnTo>
                    <a:lnTo>
                      <a:pt x="616" y="294"/>
                    </a:lnTo>
                    <a:lnTo>
                      <a:pt x="620" y="294"/>
                    </a:lnTo>
                    <a:lnTo>
                      <a:pt x="620" y="298"/>
                    </a:lnTo>
                    <a:lnTo>
                      <a:pt x="622" y="298"/>
                    </a:lnTo>
                    <a:lnTo>
                      <a:pt x="622" y="302"/>
                    </a:lnTo>
                    <a:lnTo>
                      <a:pt x="626" y="302"/>
                    </a:lnTo>
                    <a:lnTo>
                      <a:pt x="626" y="306"/>
                    </a:lnTo>
                    <a:lnTo>
                      <a:pt x="630" y="306"/>
                    </a:lnTo>
                    <a:lnTo>
                      <a:pt x="634" y="310"/>
                    </a:lnTo>
                    <a:lnTo>
                      <a:pt x="634" y="314"/>
                    </a:lnTo>
                    <a:lnTo>
                      <a:pt x="638" y="314"/>
                    </a:lnTo>
                    <a:lnTo>
                      <a:pt x="638" y="318"/>
                    </a:lnTo>
                    <a:lnTo>
                      <a:pt x="638" y="322"/>
                    </a:lnTo>
                    <a:lnTo>
                      <a:pt x="642" y="322"/>
                    </a:lnTo>
                    <a:lnTo>
                      <a:pt x="642" y="324"/>
                    </a:lnTo>
                    <a:lnTo>
                      <a:pt x="646" y="328"/>
                    </a:lnTo>
                    <a:lnTo>
                      <a:pt x="646" y="332"/>
                    </a:lnTo>
                    <a:lnTo>
                      <a:pt x="648" y="332"/>
                    </a:lnTo>
                    <a:lnTo>
                      <a:pt x="648" y="336"/>
                    </a:lnTo>
                    <a:lnTo>
                      <a:pt x="648" y="340"/>
                    </a:lnTo>
                    <a:lnTo>
                      <a:pt x="652" y="340"/>
                    </a:lnTo>
                    <a:lnTo>
                      <a:pt x="652" y="344"/>
                    </a:lnTo>
                    <a:lnTo>
                      <a:pt x="656" y="348"/>
                    </a:lnTo>
                    <a:lnTo>
                      <a:pt x="656" y="350"/>
                    </a:lnTo>
                    <a:lnTo>
                      <a:pt x="660" y="350"/>
                    </a:lnTo>
                    <a:lnTo>
                      <a:pt x="664" y="350"/>
                    </a:lnTo>
                    <a:lnTo>
                      <a:pt x="664" y="354"/>
                    </a:lnTo>
                    <a:lnTo>
                      <a:pt x="668" y="354"/>
                    </a:lnTo>
                    <a:lnTo>
                      <a:pt x="672" y="354"/>
                    </a:lnTo>
                    <a:lnTo>
                      <a:pt x="672" y="358"/>
                    </a:lnTo>
                    <a:lnTo>
                      <a:pt x="676" y="358"/>
                    </a:lnTo>
                    <a:lnTo>
                      <a:pt x="676" y="362"/>
                    </a:lnTo>
                    <a:lnTo>
                      <a:pt x="678" y="362"/>
                    </a:lnTo>
                    <a:lnTo>
                      <a:pt x="682" y="362"/>
                    </a:lnTo>
                    <a:lnTo>
                      <a:pt x="682" y="366"/>
                    </a:lnTo>
                    <a:lnTo>
                      <a:pt x="678" y="366"/>
                    </a:lnTo>
                    <a:lnTo>
                      <a:pt x="678" y="370"/>
                    </a:lnTo>
                    <a:lnTo>
                      <a:pt x="678" y="374"/>
                    </a:lnTo>
                    <a:lnTo>
                      <a:pt x="678" y="378"/>
                    </a:lnTo>
                    <a:lnTo>
                      <a:pt x="682" y="380"/>
                    </a:lnTo>
                    <a:lnTo>
                      <a:pt x="678" y="380"/>
                    </a:lnTo>
                    <a:lnTo>
                      <a:pt x="678" y="384"/>
                    </a:lnTo>
                    <a:lnTo>
                      <a:pt x="676" y="388"/>
                    </a:lnTo>
                    <a:lnTo>
                      <a:pt x="672" y="388"/>
                    </a:lnTo>
                    <a:lnTo>
                      <a:pt x="672" y="392"/>
                    </a:lnTo>
                    <a:lnTo>
                      <a:pt x="672" y="388"/>
                    </a:lnTo>
                    <a:lnTo>
                      <a:pt x="672" y="392"/>
                    </a:lnTo>
                    <a:lnTo>
                      <a:pt x="668" y="392"/>
                    </a:lnTo>
                    <a:lnTo>
                      <a:pt x="668" y="388"/>
                    </a:lnTo>
                    <a:lnTo>
                      <a:pt x="668" y="384"/>
                    </a:lnTo>
                    <a:lnTo>
                      <a:pt x="672" y="384"/>
                    </a:lnTo>
                    <a:lnTo>
                      <a:pt x="676" y="380"/>
                    </a:lnTo>
                    <a:lnTo>
                      <a:pt x="676" y="378"/>
                    </a:lnTo>
                    <a:lnTo>
                      <a:pt x="676" y="380"/>
                    </a:lnTo>
                    <a:lnTo>
                      <a:pt x="672" y="380"/>
                    </a:lnTo>
                    <a:lnTo>
                      <a:pt x="672" y="384"/>
                    </a:lnTo>
                    <a:lnTo>
                      <a:pt x="672" y="380"/>
                    </a:lnTo>
                    <a:lnTo>
                      <a:pt x="668" y="384"/>
                    </a:lnTo>
                    <a:lnTo>
                      <a:pt x="668" y="380"/>
                    </a:lnTo>
                    <a:lnTo>
                      <a:pt x="672" y="380"/>
                    </a:lnTo>
                    <a:lnTo>
                      <a:pt x="672" y="378"/>
                    </a:lnTo>
                    <a:lnTo>
                      <a:pt x="668" y="378"/>
                    </a:lnTo>
                    <a:lnTo>
                      <a:pt x="668" y="374"/>
                    </a:lnTo>
                    <a:lnTo>
                      <a:pt x="668" y="370"/>
                    </a:lnTo>
                    <a:lnTo>
                      <a:pt x="668" y="366"/>
                    </a:lnTo>
                    <a:lnTo>
                      <a:pt x="664" y="366"/>
                    </a:lnTo>
                    <a:lnTo>
                      <a:pt x="664" y="362"/>
                    </a:lnTo>
                    <a:lnTo>
                      <a:pt x="668" y="362"/>
                    </a:lnTo>
                    <a:lnTo>
                      <a:pt x="664" y="362"/>
                    </a:lnTo>
                    <a:lnTo>
                      <a:pt x="664" y="366"/>
                    </a:lnTo>
                    <a:lnTo>
                      <a:pt x="660" y="366"/>
                    </a:lnTo>
                    <a:lnTo>
                      <a:pt x="660" y="362"/>
                    </a:lnTo>
                    <a:lnTo>
                      <a:pt x="660" y="366"/>
                    </a:lnTo>
                    <a:lnTo>
                      <a:pt x="656" y="366"/>
                    </a:lnTo>
                    <a:lnTo>
                      <a:pt x="652" y="366"/>
                    </a:lnTo>
                    <a:lnTo>
                      <a:pt x="656" y="366"/>
                    </a:lnTo>
                    <a:lnTo>
                      <a:pt x="656" y="370"/>
                    </a:lnTo>
                    <a:lnTo>
                      <a:pt x="656" y="374"/>
                    </a:lnTo>
                    <a:lnTo>
                      <a:pt x="652" y="374"/>
                    </a:lnTo>
                    <a:lnTo>
                      <a:pt x="648" y="374"/>
                    </a:lnTo>
                    <a:lnTo>
                      <a:pt x="648" y="370"/>
                    </a:lnTo>
                    <a:lnTo>
                      <a:pt x="652" y="370"/>
                    </a:lnTo>
                    <a:lnTo>
                      <a:pt x="652" y="366"/>
                    </a:lnTo>
                    <a:lnTo>
                      <a:pt x="652" y="362"/>
                    </a:lnTo>
                    <a:lnTo>
                      <a:pt x="652" y="358"/>
                    </a:lnTo>
                    <a:lnTo>
                      <a:pt x="656" y="358"/>
                    </a:lnTo>
                    <a:lnTo>
                      <a:pt x="652" y="358"/>
                    </a:lnTo>
                    <a:lnTo>
                      <a:pt x="652" y="354"/>
                    </a:lnTo>
                    <a:lnTo>
                      <a:pt x="648" y="354"/>
                    </a:lnTo>
                    <a:lnTo>
                      <a:pt x="648" y="350"/>
                    </a:lnTo>
                    <a:lnTo>
                      <a:pt x="646" y="350"/>
                    </a:lnTo>
                    <a:lnTo>
                      <a:pt x="646" y="348"/>
                    </a:lnTo>
                    <a:lnTo>
                      <a:pt x="648" y="348"/>
                    </a:lnTo>
                    <a:lnTo>
                      <a:pt x="646" y="348"/>
                    </a:lnTo>
                    <a:lnTo>
                      <a:pt x="642" y="348"/>
                    </a:lnTo>
                    <a:lnTo>
                      <a:pt x="642" y="344"/>
                    </a:lnTo>
                    <a:lnTo>
                      <a:pt x="642" y="340"/>
                    </a:lnTo>
                    <a:lnTo>
                      <a:pt x="638" y="340"/>
                    </a:lnTo>
                    <a:lnTo>
                      <a:pt x="634" y="340"/>
                    </a:lnTo>
                    <a:lnTo>
                      <a:pt x="630" y="340"/>
                    </a:lnTo>
                    <a:lnTo>
                      <a:pt x="630" y="336"/>
                    </a:lnTo>
                    <a:lnTo>
                      <a:pt x="634" y="336"/>
                    </a:lnTo>
                    <a:lnTo>
                      <a:pt x="638" y="336"/>
                    </a:lnTo>
                    <a:lnTo>
                      <a:pt x="638" y="332"/>
                    </a:lnTo>
                    <a:lnTo>
                      <a:pt x="638" y="336"/>
                    </a:lnTo>
                    <a:lnTo>
                      <a:pt x="634" y="336"/>
                    </a:lnTo>
                    <a:lnTo>
                      <a:pt x="634" y="332"/>
                    </a:lnTo>
                    <a:lnTo>
                      <a:pt x="630" y="332"/>
                    </a:lnTo>
                    <a:lnTo>
                      <a:pt x="634" y="328"/>
                    </a:lnTo>
                    <a:lnTo>
                      <a:pt x="630" y="328"/>
                    </a:lnTo>
                    <a:lnTo>
                      <a:pt x="630" y="324"/>
                    </a:lnTo>
                    <a:lnTo>
                      <a:pt x="638" y="328"/>
                    </a:lnTo>
                    <a:lnTo>
                      <a:pt x="634" y="328"/>
                    </a:lnTo>
                    <a:lnTo>
                      <a:pt x="634" y="324"/>
                    </a:lnTo>
                    <a:lnTo>
                      <a:pt x="630" y="324"/>
                    </a:lnTo>
                    <a:lnTo>
                      <a:pt x="630" y="322"/>
                    </a:lnTo>
                    <a:lnTo>
                      <a:pt x="634" y="322"/>
                    </a:lnTo>
                    <a:lnTo>
                      <a:pt x="638" y="322"/>
                    </a:lnTo>
                    <a:lnTo>
                      <a:pt x="634" y="322"/>
                    </a:lnTo>
                    <a:lnTo>
                      <a:pt x="630" y="322"/>
                    </a:lnTo>
                    <a:lnTo>
                      <a:pt x="630" y="324"/>
                    </a:lnTo>
                    <a:lnTo>
                      <a:pt x="626" y="322"/>
                    </a:lnTo>
                    <a:lnTo>
                      <a:pt x="626" y="318"/>
                    </a:lnTo>
                    <a:lnTo>
                      <a:pt x="630" y="318"/>
                    </a:lnTo>
                    <a:lnTo>
                      <a:pt x="626" y="318"/>
                    </a:lnTo>
                    <a:lnTo>
                      <a:pt x="626" y="322"/>
                    </a:lnTo>
                    <a:lnTo>
                      <a:pt x="626" y="318"/>
                    </a:lnTo>
                    <a:lnTo>
                      <a:pt x="622" y="318"/>
                    </a:lnTo>
                    <a:lnTo>
                      <a:pt x="622" y="314"/>
                    </a:lnTo>
                    <a:lnTo>
                      <a:pt x="626" y="310"/>
                    </a:lnTo>
                    <a:lnTo>
                      <a:pt x="622" y="310"/>
                    </a:lnTo>
                    <a:lnTo>
                      <a:pt x="626" y="310"/>
                    </a:lnTo>
                    <a:lnTo>
                      <a:pt x="626" y="306"/>
                    </a:lnTo>
                    <a:lnTo>
                      <a:pt x="626" y="310"/>
                    </a:lnTo>
                    <a:lnTo>
                      <a:pt x="626" y="306"/>
                    </a:lnTo>
                    <a:lnTo>
                      <a:pt x="626" y="310"/>
                    </a:lnTo>
                    <a:lnTo>
                      <a:pt x="622" y="310"/>
                    </a:lnTo>
                    <a:lnTo>
                      <a:pt x="622" y="314"/>
                    </a:lnTo>
                    <a:lnTo>
                      <a:pt x="620" y="314"/>
                    </a:lnTo>
                    <a:lnTo>
                      <a:pt x="620" y="310"/>
                    </a:lnTo>
                    <a:lnTo>
                      <a:pt x="616" y="310"/>
                    </a:lnTo>
                    <a:lnTo>
                      <a:pt x="612" y="306"/>
                    </a:lnTo>
                    <a:lnTo>
                      <a:pt x="612" y="302"/>
                    </a:lnTo>
                    <a:lnTo>
                      <a:pt x="608" y="302"/>
                    </a:lnTo>
                    <a:lnTo>
                      <a:pt x="608" y="298"/>
                    </a:lnTo>
                    <a:lnTo>
                      <a:pt x="608" y="294"/>
                    </a:lnTo>
                    <a:lnTo>
                      <a:pt x="608" y="292"/>
                    </a:lnTo>
                    <a:lnTo>
                      <a:pt x="606" y="292"/>
                    </a:lnTo>
                    <a:lnTo>
                      <a:pt x="606" y="288"/>
                    </a:lnTo>
                    <a:lnTo>
                      <a:pt x="606" y="292"/>
                    </a:lnTo>
                    <a:lnTo>
                      <a:pt x="608" y="294"/>
                    </a:lnTo>
                    <a:lnTo>
                      <a:pt x="606" y="294"/>
                    </a:lnTo>
                    <a:lnTo>
                      <a:pt x="606" y="292"/>
                    </a:lnTo>
                    <a:lnTo>
                      <a:pt x="606" y="294"/>
                    </a:lnTo>
                    <a:lnTo>
                      <a:pt x="606" y="298"/>
                    </a:lnTo>
                    <a:lnTo>
                      <a:pt x="608" y="298"/>
                    </a:lnTo>
                    <a:lnTo>
                      <a:pt x="608" y="302"/>
                    </a:lnTo>
                    <a:lnTo>
                      <a:pt x="608" y="306"/>
                    </a:lnTo>
                    <a:lnTo>
                      <a:pt x="608" y="310"/>
                    </a:lnTo>
                    <a:lnTo>
                      <a:pt x="612" y="310"/>
                    </a:lnTo>
                    <a:lnTo>
                      <a:pt x="612" y="314"/>
                    </a:lnTo>
                    <a:lnTo>
                      <a:pt x="608" y="314"/>
                    </a:lnTo>
                    <a:lnTo>
                      <a:pt x="606" y="314"/>
                    </a:lnTo>
                    <a:lnTo>
                      <a:pt x="606" y="310"/>
                    </a:lnTo>
                    <a:lnTo>
                      <a:pt x="602" y="310"/>
                    </a:lnTo>
                    <a:lnTo>
                      <a:pt x="598" y="310"/>
                    </a:lnTo>
                    <a:lnTo>
                      <a:pt x="602" y="306"/>
                    </a:lnTo>
                    <a:lnTo>
                      <a:pt x="598" y="306"/>
                    </a:lnTo>
                    <a:lnTo>
                      <a:pt x="598" y="302"/>
                    </a:lnTo>
                    <a:lnTo>
                      <a:pt x="598" y="298"/>
                    </a:lnTo>
                    <a:lnTo>
                      <a:pt x="602" y="298"/>
                    </a:lnTo>
                    <a:lnTo>
                      <a:pt x="598" y="298"/>
                    </a:lnTo>
                    <a:lnTo>
                      <a:pt x="598" y="294"/>
                    </a:lnTo>
                    <a:lnTo>
                      <a:pt x="594" y="294"/>
                    </a:lnTo>
                    <a:lnTo>
                      <a:pt x="594" y="298"/>
                    </a:lnTo>
                    <a:lnTo>
                      <a:pt x="598" y="298"/>
                    </a:lnTo>
                    <a:lnTo>
                      <a:pt x="598" y="302"/>
                    </a:lnTo>
                    <a:lnTo>
                      <a:pt x="594" y="302"/>
                    </a:lnTo>
                    <a:lnTo>
                      <a:pt x="590" y="302"/>
                    </a:lnTo>
                    <a:lnTo>
                      <a:pt x="590" y="298"/>
                    </a:lnTo>
                    <a:lnTo>
                      <a:pt x="586" y="298"/>
                    </a:lnTo>
                    <a:lnTo>
                      <a:pt x="582" y="294"/>
                    </a:lnTo>
                    <a:lnTo>
                      <a:pt x="582" y="298"/>
                    </a:lnTo>
                    <a:lnTo>
                      <a:pt x="582" y="302"/>
                    </a:lnTo>
                    <a:lnTo>
                      <a:pt x="582" y="298"/>
                    </a:lnTo>
                    <a:lnTo>
                      <a:pt x="586" y="298"/>
                    </a:lnTo>
                    <a:lnTo>
                      <a:pt x="590" y="298"/>
                    </a:lnTo>
                    <a:lnTo>
                      <a:pt x="590" y="302"/>
                    </a:lnTo>
                    <a:lnTo>
                      <a:pt x="586" y="302"/>
                    </a:lnTo>
                    <a:lnTo>
                      <a:pt x="590" y="302"/>
                    </a:lnTo>
                    <a:lnTo>
                      <a:pt x="594" y="302"/>
                    </a:lnTo>
                    <a:lnTo>
                      <a:pt x="590" y="306"/>
                    </a:lnTo>
                    <a:lnTo>
                      <a:pt x="594" y="306"/>
                    </a:lnTo>
                    <a:lnTo>
                      <a:pt x="598" y="306"/>
                    </a:lnTo>
                    <a:lnTo>
                      <a:pt x="598" y="310"/>
                    </a:lnTo>
                    <a:lnTo>
                      <a:pt x="594" y="314"/>
                    </a:lnTo>
                    <a:lnTo>
                      <a:pt x="594" y="310"/>
                    </a:lnTo>
                    <a:lnTo>
                      <a:pt x="590" y="310"/>
                    </a:lnTo>
                    <a:lnTo>
                      <a:pt x="590" y="314"/>
                    </a:lnTo>
                    <a:lnTo>
                      <a:pt x="590" y="310"/>
                    </a:lnTo>
                    <a:lnTo>
                      <a:pt x="594" y="314"/>
                    </a:lnTo>
                    <a:lnTo>
                      <a:pt x="590" y="314"/>
                    </a:lnTo>
                    <a:lnTo>
                      <a:pt x="590" y="310"/>
                    </a:lnTo>
                    <a:lnTo>
                      <a:pt x="586" y="314"/>
                    </a:lnTo>
                    <a:lnTo>
                      <a:pt x="590" y="314"/>
                    </a:lnTo>
                    <a:lnTo>
                      <a:pt x="586" y="314"/>
                    </a:lnTo>
                    <a:lnTo>
                      <a:pt x="586" y="310"/>
                    </a:lnTo>
                    <a:lnTo>
                      <a:pt x="582" y="310"/>
                    </a:lnTo>
                    <a:lnTo>
                      <a:pt x="578" y="310"/>
                    </a:lnTo>
                    <a:lnTo>
                      <a:pt x="578" y="306"/>
                    </a:lnTo>
                    <a:lnTo>
                      <a:pt x="576" y="306"/>
                    </a:lnTo>
                    <a:lnTo>
                      <a:pt x="576" y="302"/>
                    </a:lnTo>
                    <a:lnTo>
                      <a:pt x="576" y="306"/>
                    </a:lnTo>
                    <a:lnTo>
                      <a:pt x="572" y="302"/>
                    </a:lnTo>
                    <a:lnTo>
                      <a:pt x="572" y="298"/>
                    </a:lnTo>
                    <a:lnTo>
                      <a:pt x="568" y="298"/>
                    </a:lnTo>
                    <a:lnTo>
                      <a:pt x="568" y="294"/>
                    </a:lnTo>
                    <a:lnTo>
                      <a:pt x="564" y="294"/>
                    </a:lnTo>
                    <a:lnTo>
                      <a:pt x="560" y="294"/>
                    </a:lnTo>
                    <a:lnTo>
                      <a:pt x="564" y="292"/>
                    </a:lnTo>
                    <a:lnTo>
                      <a:pt x="560" y="292"/>
                    </a:lnTo>
                    <a:lnTo>
                      <a:pt x="560" y="294"/>
                    </a:lnTo>
                    <a:lnTo>
                      <a:pt x="556" y="292"/>
                    </a:lnTo>
                    <a:lnTo>
                      <a:pt x="552" y="292"/>
                    </a:lnTo>
                    <a:lnTo>
                      <a:pt x="552" y="288"/>
                    </a:lnTo>
                    <a:lnTo>
                      <a:pt x="548" y="288"/>
                    </a:lnTo>
                    <a:lnTo>
                      <a:pt x="546" y="288"/>
                    </a:lnTo>
                    <a:lnTo>
                      <a:pt x="546" y="284"/>
                    </a:lnTo>
                    <a:lnTo>
                      <a:pt x="548" y="280"/>
                    </a:lnTo>
                    <a:lnTo>
                      <a:pt x="546" y="280"/>
                    </a:lnTo>
                    <a:lnTo>
                      <a:pt x="546" y="276"/>
                    </a:lnTo>
                    <a:lnTo>
                      <a:pt x="548" y="276"/>
                    </a:lnTo>
                    <a:lnTo>
                      <a:pt x="548" y="280"/>
                    </a:lnTo>
                    <a:lnTo>
                      <a:pt x="548" y="284"/>
                    </a:lnTo>
                    <a:lnTo>
                      <a:pt x="552" y="284"/>
                    </a:lnTo>
                    <a:lnTo>
                      <a:pt x="552" y="280"/>
                    </a:lnTo>
                    <a:lnTo>
                      <a:pt x="548" y="280"/>
                    </a:lnTo>
                    <a:lnTo>
                      <a:pt x="552" y="276"/>
                    </a:lnTo>
                    <a:lnTo>
                      <a:pt x="556" y="280"/>
                    </a:lnTo>
                    <a:lnTo>
                      <a:pt x="556" y="276"/>
                    </a:lnTo>
                    <a:lnTo>
                      <a:pt x="552" y="276"/>
                    </a:lnTo>
                    <a:lnTo>
                      <a:pt x="548" y="276"/>
                    </a:lnTo>
                    <a:lnTo>
                      <a:pt x="548" y="272"/>
                    </a:lnTo>
                    <a:lnTo>
                      <a:pt x="546" y="272"/>
                    </a:lnTo>
                    <a:lnTo>
                      <a:pt x="546" y="276"/>
                    </a:lnTo>
                    <a:lnTo>
                      <a:pt x="542" y="280"/>
                    </a:lnTo>
                    <a:lnTo>
                      <a:pt x="538" y="280"/>
                    </a:lnTo>
                    <a:lnTo>
                      <a:pt x="534" y="280"/>
                    </a:lnTo>
                    <a:lnTo>
                      <a:pt x="530" y="280"/>
                    </a:lnTo>
                    <a:lnTo>
                      <a:pt x="526" y="280"/>
                    </a:lnTo>
                    <a:lnTo>
                      <a:pt x="522" y="276"/>
                    </a:lnTo>
                    <a:lnTo>
                      <a:pt x="520" y="276"/>
                    </a:lnTo>
                    <a:lnTo>
                      <a:pt x="522" y="276"/>
                    </a:lnTo>
                    <a:lnTo>
                      <a:pt x="522" y="272"/>
                    </a:lnTo>
                    <a:lnTo>
                      <a:pt x="520" y="272"/>
                    </a:lnTo>
                    <a:lnTo>
                      <a:pt x="520" y="276"/>
                    </a:lnTo>
                    <a:lnTo>
                      <a:pt x="516" y="276"/>
                    </a:lnTo>
                    <a:lnTo>
                      <a:pt x="516" y="272"/>
                    </a:lnTo>
                    <a:lnTo>
                      <a:pt x="512" y="272"/>
                    </a:lnTo>
                    <a:lnTo>
                      <a:pt x="504" y="272"/>
                    </a:lnTo>
                    <a:lnTo>
                      <a:pt x="500" y="272"/>
                    </a:lnTo>
                    <a:lnTo>
                      <a:pt x="496" y="272"/>
                    </a:lnTo>
                    <a:lnTo>
                      <a:pt x="492" y="272"/>
                    </a:lnTo>
                    <a:lnTo>
                      <a:pt x="490" y="272"/>
                    </a:lnTo>
                    <a:lnTo>
                      <a:pt x="486" y="272"/>
                    </a:lnTo>
                    <a:lnTo>
                      <a:pt x="482" y="272"/>
                    </a:lnTo>
                    <a:lnTo>
                      <a:pt x="482" y="268"/>
                    </a:lnTo>
                    <a:lnTo>
                      <a:pt x="478" y="268"/>
                    </a:lnTo>
                    <a:lnTo>
                      <a:pt x="474" y="268"/>
                    </a:lnTo>
                    <a:lnTo>
                      <a:pt x="470" y="268"/>
                    </a:lnTo>
                    <a:lnTo>
                      <a:pt x="470" y="266"/>
                    </a:lnTo>
                    <a:lnTo>
                      <a:pt x="470" y="262"/>
                    </a:lnTo>
                    <a:lnTo>
                      <a:pt x="474" y="262"/>
                    </a:lnTo>
                    <a:lnTo>
                      <a:pt x="474" y="258"/>
                    </a:lnTo>
                    <a:lnTo>
                      <a:pt x="470" y="262"/>
                    </a:lnTo>
                    <a:lnTo>
                      <a:pt x="466" y="266"/>
                    </a:lnTo>
                    <a:lnTo>
                      <a:pt x="464" y="266"/>
                    </a:lnTo>
                    <a:lnTo>
                      <a:pt x="460" y="266"/>
                    </a:lnTo>
                    <a:lnTo>
                      <a:pt x="456" y="262"/>
                    </a:lnTo>
                    <a:lnTo>
                      <a:pt x="460" y="262"/>
                    </a:lnTo>
                    <a:lnTo>
                      <a:pt x="460" y="258"/>
                    </a:lnTo>
                    <a:lnTo>
                      <a:pt x="460" y="262"/>
                    </a:lnTo>
                    <a:lnTo>
                      <a:pt x="456" y="262"/>
                    </a:lnTo>
                    <a:lnTo>
                      <a:pt x="456" y="258"/>
                    </a:lnTo>
                    <a:lnTo>
                      <a:pt x="456" y="262"/>
                    </a:lnTo>
                    <a:lnTo>
                      <a:pt x="452" y="262"/>
                    </a:lnTo>
                    <a:lnTo>
                      <a:pt x="452" y="258"/>
                    </a:lnTo>
                    <a:lnTo>
                      <a:pt x="456" y="258"/>
                    </a:lnTo>
                    <a:lnTo>
                      <a:pt x="452" y="258"/>
                    </a:lnTo>
                    <a:lnTo>
                      <a:pt x="448" y="258"/>
                    </a:lnTo>
                    <a:lnTo>
                      <a:pt x="444" y="258"/>
                    </a:lnTo>
                    <a:lnTo>
                      <a:pt x="448" y="258"/>
                    </a:lnTo>
                    <a:lnTo>
                      <a:pt x="452" y="254"/>
                    </a:lnTo>
                    <a:lnTo>
                      <a:pt x="448" y="254"/>
                    </a:lnTo>
                    <a:lnTo>
                      <a:pt x="444" y="254"/>
                    </a:lnTo>
                    <a:lnTo>
                      <a:pt x="448" y="250"/>
                    </a:lnTo>
                    <a:lnTo>
                      <a:pt x="452" y="250"/>
                    </a:lnTo>
                    <a:lnTo>
                      <a:pt x="452" y="246"/>
                    </a:lnTo>
                    <a:lnTo>
                      <a:pt x="448" y="246"/>
                    </a:lnTo>
                    <a:lnTo>
                      <a:pt x="448" y="250"/>
                    </a:lnTo>
                    <a:lnTo>
                      <a:pt x="444" y="250"/>
                    </a:lnTo>
                    <a:lnTo>
                      <a:pt x="440" y="254"/>
                    </a:lnTo>
                    <a:lnTo>
                      <a:pt x="440" y="250"/>
                    </a:lnTo>
                    <a:lnTo>
                      <a:pt x="436" y="250"/>
                    </a:lnTo>
                    <a:lnTo>
                      <a:pt x="436" y="254"/>
                    </a:lnTo>
                    <a:lnTo>
                      <a:pt x="434" y="254"/>
                    </a:lnTo>
                    <a:lnTo>
                      <a:pt x="434" y="250"/>
                    </a:lnTo>
                    <a:lnTo>
                      <a:pt x="434" y="246"/>
                    </a:lnTo>
                    <a:lnTo>
                      <a:pt x="434" y="254"/>
                    </a:lnTo>
                    <a:lnTo>
                      <a:pt x="430" y="254"/>
                    </a:lnTo>
                    <a:lnTo>
                      <a:pt x="426" y="254"/>
                    </a:lnTo>
                    <a:lnTo>
                      <a:pt x="430" y="250"/>
                    </a:lnTo>
                    <a:lnTo>
                      <a:pt x="430" y="246"/>
                    </a:lnTo>
                    <a:lnTo>
                      <a:pt x="430" y="250"/>
                    </a:lnTo>
                    <a:lnTo>
                      <a:pt x="426" y="250"/>
                    </a:lnTo>
                    <a:lnTo>
                      <a:pt x="422" y="250"/>
                    </a:lnTo>
                    <a:lnTo>
                      <a:pt x="426" y="250"/>
                    </a:lnTo>
                    <a:lnTo>
                      <a:pt x="422" y="254"/>
                    </a:lnTo>
                    <a:lnTo>
                      <a:pt x="418" y="254"/>
                    </a:lnTo>
                    <a:lnTo>
                      <a:pt x="418" y="258"/>
                    </a:lnTo>
                    <a:lnTo>
                      <a:pt x="418" y="254"/>
                    </a:lnTo>
                    <a:lnTo>
                      <a:pt x="422" y="258"/>
                    </a:lnTo>
                    <a:lnTo>
                      <a:pt x="418" y="258"/>
                    </a:lnTo>
                    <a:lnTo>
                      <a:pt x="422" y="258"/>
                    </a:lnTo>
                    <a:lnTo>
                      <a:pt x="426" y="262"/>
                    </a:lnTo>
                    <a:lnTo>
                      <a:pt x="422" y="262"/>
                    </a:lnTo>
                    <a:lnTo>
                      <a:pt x="418" y="262"/>
                    </a:lnTo>
                    <a:lnTo>
                      <a:pt x="418" y="266"/>
                    </a:lnTo>
                    <a:lnTo>
                      <a:pt x="418" y="266"/>
                    </a:lnTo>
                    <a:lnTo>
                      <a:pt x="418" y="266"/>
                    </a:lnTo>
                    <a:close/>
                    <a:moveTo>
                      <a:pt x="434" y="266"/>
                    </a:moveTo>
                    <a:lnTo>
                      <a:pt x="430" y="266"/>
                    </a:lnTo>
                    <a:lnTo>
                      <a:pt x="434" y="266"/>
                    </a:lnTo>
                    <a:lnTo>
                      <a:pt x="430" y="268"/>
                    </a:lnTo>
                    <a:lnTo>
                      <a:pt x="430" y="266"/>
                    </a:lnTo>
                    <a:lnTo>
                      <a:pt x="434" y="262"/>
                    </a:lnTo>
                    <a:lnTo>
                      <a:pt x="434" y="266"/>
                    </a:lnTo>
                    <a:lnTo>
                      <a:pt x="434" y="266"/>
                    </a:lnTo>
                    <a:lnTo>
                      <a:pt x="434" y="266"/>
                    </a:lnTo>
                    <a:close/>
                    <a:moveTo>
                      <a:pt x="224" y="384"/>
                    </a:moveTo>
                    <a:lnTo>
                      <a:pt x="224" y="388"/>
                    </a:lnTo>
                    <a:lnTo>
                      <a:pt x="224" y="384"/>
                    </a:lnTo>
                    <a:lnTo>
                      <a:pt x="224" y="384"/>
                    </a:lnTo>
                    <a:lnTo>
                      <a:pt x="224" y="384"/>
                    </a:lnTo>
                    <a:close/>
                    <a:moveTo>
                      <a:pt x="1440" y="706"/>
                    </a:moveTo>
                    <a:lnTo>
                      <a:pt x="1440" y="708"/>
                    </a:lnTo>
                    <a:lnTo>
                      <a:pt x="1440" y="706"/>
                    </a:lnTo>
                    <a:lnTo>
                      <a:pt x="1436" y="706"/>
                    </a:lnTo>
                    <a:lnTo>
                      <a:pt x="1440" y="708"/>
                    </a:lnTo>
                    <a:lnTo>
                      <a:pt x="1440" y="712"/>
                    </a:lnTo>
                    <a:lnTo>
                      <a:pt x="1440" y="716"/>
                    </a:lnTo>
                    <a:lnTo>
                      <a:pt x="1440" y="720"/>
                    </a:lnTo>
                    <a:lnTo>
                      <a:pt x="1440" y="724"/>
                    </a:lnTo>
                    <a:lnTo>
                      <a:pt x="1436" y="724"/>
                    </a:lnTo>
                    <a:lnTo>
                      <a:pt x="1436" y="720"/>
                    </a:lnTo>
                    <a:lnTo>
                      <a:pt x="1436" y="716"/>
                    </a:lnTo>
                    <a:lnTo>
                      <a:pt x="1436" y="720"/>
                    </a:lnTo>
                    <a:lnTo>
                      <a:pt x="1436" y="724"/>
                    </a:lnTo>
                    <a:lnTo>
                      <a:pt x="1440" y="724"/>
                    </a:lnTo>
                    <a:lnTo>
                      <a:pt x="1440" y="728"/>
                    </a:lnTo>
                    <a:lnTo>
                      <a:pt x="1440" y="732"/>
                    </a:lnTo>
                    <a:lnTo>
                      <a:pt x="1440" y="728"/>
                    </a:lnTo>
                    <a:lnTo>
                      <a:pt x="1436" y="728"/>
                    </a:lnTo>
                    <a:lnTo>
                      <a:pt x="1432" y="724"/>
                    </a:lnTo>
                    <a:lnTo>
                      <a:pt x="1428" y="724"/>
                    </a:lnTo>
                    <a:lnTo>
                      <a:pt x="1428" y="720"/>
                    </a:lnTo>
                    <a:lnTo>
                      <a:pt x="1428" y="716"/>
                    </a:lnTo>
                    <a:lnTo>
                      <a:pt x="1432" y="716"/>
                    </a:lnTo>
                    <a:lnTo>
                      <a:pt x="1432" y="712"/>
                    </a:lnTo>
                    <a:lnTo>
                      <a:pt x="1432" y="716"/>
                    </a:lnTo>
                    <a:lnTo>
                      <a:pt x="1428" y="716"/>
                    </a:lnTo>
                    <a:lnTo>
                      <a:pt x="1428" y="720"/>
                    </a:lnTo>
                    <a:lnTo>
                      <a:pt x="1428" y="724"/>
                    </a:lnTo>
                    <a:lnTo>
                      <a:pt x="1432" y="724"/>
                    </a:lnTo>
                    <a:lnTo>
                      <a:pt x="1432" y="728"/>
                    </a:lnTo>
                    <a:lnTo>
                      <a:pt x="1436" y="728"/>
                    </a:lnTo>
                    <a:lnTo>
                      <a:pt x="1440" y="732"/>
                    </a:lnTo>
                    <a:lnTo>
                      <a:pt x="1442" y="732"/>
                    </a:lnTo>
                    <a:lnTo>
                      <a:pt x="1442" y="734"/>
                    </a:lnTo>
                    <a:lnTo>
                      <a:pt x="1440" y="738"/>
                    </a:lnTo>
                    <a:lnTo>
                      <a:pt x="1440" y="734"/>
                    </a:lnTo>
                    <a:lnTo>
                      <a:pt x="1436" y="734"/>
                    </a:lnTo>
                    <a:lnTo>
                      <a:pt x="1432" y="732"/>
                    </a:lnTo>
                    <a:lnTo>
                      <a:pt x="1432" y="728"/>
                    </a:lnTo>
                    <a:lnTo>
                      <a:pt x="1428" y="728"/>
                    </a:lnTo>
                    <a:lnTo>
                      <a:pt x="1432" y="728"/>
                    </a:lnTo>
                    <a:lnTo>
                      <a:pt x="1432" y="732"/>
                    </a:lnTo>
                    <a:lnTo>
                      <a:pt x="1436" y="734"/>
                    </a:lnTo>
                    <a:lnTo>
                      <a:pt x="1440" y="738"/>
                    </a:lnTo>
                    <a:lnTo>
                      <a:pt x="1442" y="738"/>
                    </a:lnTo>
                    <a:lnTo>
                      <a:pt x="1442" y="742"/>
                    </a:lnTo>
                    <a:lnTo>
                      <a:pt x="1440" y="742"/>
                    </a:lnTo>
                    <a:lnTo>
                      <a:pt x="1440" y="746"/>
                    </a:lnTo>
                    <a:lnTo>
                      <a:pt x="1440" y="742"/>
                    </a:lnTo>
                    <a:lnTo>
                      <a:pt x="1436" y="742"/>
                    </a:lnTo>
                    <a:lnTo>
                      <a:pt x="1440" y="742"/>
                    </a:lnTo>
                    <a:lnTo>
                      <a:pt x="1440" y="746"/>
                    </a:lnTo>
                    <a:lnTo>
                      <a:pt x="1442" y="746"/>
                    </a:lnTo>
                    <a:lnTo>
                      <a:pt x="1440" y="750"/>
                    </a:lnTo>
                    <a:lnTo>
                      <a:pt x="1436" y="746"/>
                    </a:lnTo>
                    <a:lnTo>
                      <a:pt x="1432" y="746"/>
                    </a:lnTo>
                    <a:lnTo>
                      <a:pt x="1432" y="742"/>
                    </a:lnTo>
                    <a:lnTo>
                      <a:pt x="1428" y="742"/>
                    </a:lnTo>
                    <a:lnTo>
                      <a:pt x="1432" y="742"/>
                    </a:lnTo>
                    <a:lnTo>
                      <a:pt x="1432" y="746"/>
                    </a:lnTo>
                    <a:lnTo>
                      <a:pt x="1436" y="746"/>
                    </a:lnTo>
                    <a:lnTo>
                      <a:pt x="1436" y="750"/>
                    </a:lnTo>
                    <a:lnTo>
                      <a:pt x="1440" y="750"/>
                    </a:lnTo>
                    <a:lnTo>
                      <a:pt x="1440" y="754"/>
                    </a:lnTo>
                    <a:lnTo>
                      <a:pt x="1440" y="750"/>
                    </a:lnTo>
                    <a:lnTo>
                      <a:pt x="1442" y="750"/>
                    </a:lnTo>
                    <a:lnTo>
                      <a:pt x="1446" y="750"/>
                    </a:lnTo>
                    <a:lnTo>
                      <a:pt x="1446" y="754"/>
                    </a:lnTo>
                    <a:lnTo>
                      <a:pt x="1446" y="758"/>
                    </a:lnTo>
                    <a:lnTo>
                      <a:pt x="1446" y="762"/>
                    </a:lnTo>
                    <a:lnTo>
                      <a:pt x="1446" y="764"/>
                    </a:lnTo>
                    <a:lnTo>
                      <a:pt x="1450" y="764"/>
                    </a:lnTo>
                    <a:lnTo>
                      <a:pt x="1450" y="768"/>
                    </a:lnTo>
                    <a:lnTo>
                      <a:pt x="1450" y="772"/>
                    </a:lnTo>
                    <a:lnTo>
                      <a:pt x="1450" y="768"/>
                    </a:lnTo>
                    <a:lnTo>
                      <a:pt x="1450" y="764"/>
                    </a:lnTo>
                    <a:lnTo>
                      <a:pt x="1446" y="764"/>
                    </a:lnTo>
                    <a:lnTo>
                      <a:pt x="1446" y="762"/>
                    </a:lnTo>
                    <a:lnTo>
                      <a:pt x="1446" y="758"/>
                    </a:lnTo>
                    <a:lnTo>
                      <a:pt x="1446" y="754"/>
                    </a:lnTo>
                    <a:lnTo>
                      <a:pt x="1446" y="758"/>
                    </a:lnTo>
                    <a:lnTo>
                      <a:pt x="1442" y="758"/>
                    </a:lnTo>
                    <a:lnTo>
                      <a:pt x="1446" y="762"/>
                    </a:lnTo>
                    <a:lnTo>
                      <a:pt x="1446" y="764"/>
                    </a:lnTo>
                    <a:lnTo>
                      <a:pt x="1446" y="768"/>
                    </a:lnTo>
                    <a:lnTo>
                      <a:pt x="1446" y="764"/>
                    </a:lnTo>
                    <a:lnTo>
                      <a:pt x="1446" y="762"/>
                    </a:lnTo>
                    <a:lnTo>
                      <a:pt x="1446" y="764"/>
                    </a:lnTo>
                    <a:lnTo>
                      <a:pt x="1442" y="764"/>
                    </a:lnTo>
                    <a:lnTo>
                      <a:pt x="1442" y="762"/>
                    </a:lnTo>
                    <a:lnTo>
                      <a:pt x="1442" y="764"/>
                    </a:lnTo>
                    <a:lnTo>
                      <a:pt x="1440" y="764"/>
                    </a:lnTo>
                    <a:lnTo>
                      <a:pt x="1440" y="768"/>
                    </a:lnTo>
                    <a:lnTo>
                      <a:pt x="1436" y="768"/>
                    </a:lnTo>
                    <a:lnTo>
                      <a:pt x="1436" y="764"/>
                    </a:lnTo>
                    <a:lnTo>
                      <a:pt x="1436" y="768"/>
                    </a:lnTo>
                    <a:lnTo>
                      <a:pt x="1440" y="768"/>
                    </a:lnTo>
                    <a:lnTo>
                      <a:pt x="1442" y="768"/>
                    </a:lnTo>
                    <a:lnTo>
                      <a:pt x="1440" y="768"/>
                    </a:lnTo>
                    <a:lnTo>
                      <a:pt x="1442" y="768"/>
                    </a:lnTo>
                    <a:lnTo>
                      <a:pt x="1446" y="768"/>
                    </a:lnTo>
                    <a:lnTo>
                      <a:pt x="1442" y="772"/>
                    </a:lnTo>
                    <a:lnTo>
                      <a:pt x="1442" y="776"/>
                    </a:lnTo>
                    <a:lnTo>
                      <a:pt x="1442" y="772"/>
                    </a:lnTo>
                    <a:lnTo>
                      <a:pt x="1442" y="776"/>
                    </a:lnTo>
                    <a:lnTo>
                      <a:pt x="1446" y="772"/>
                    </a:lnTo>
                    <a:lnTo>
                      <a:pt x="1446" y="768"/>
                    </a:lnTo>
                    <a:lnTo>
                      <a:pt x="1450" y="772"/>
                    </a:lnTo>
                    <a:lnTo>
                      <a:pt x="1450" y="776"/>
                    </a:lnTo>
                    <a:lnTo>
                      <a:pt x="1446" y="776"/>
                    </a:lnTo>
                    <a:lnTo>
                      <a:pt x="1446" y="780"/>
                    </a:lnTo>
                    <a:lnTo>
                      <a:pt x="1442" y="780"/>
                    </a:lnTo>
                    <a:lnTo>
                      <a:pt x="1440" y="780"/>
                    </a:lnTo>
                    <a:lnTo>
                      <a:pt x="1436" y="780"/>
                    </a:lnTo>
                    <a:lnTo>
                      <a:pt x="1436" y="776"/>
                    </a:lnTo>
                    <a:lnTo>
                      <a:pt x="1440" y="776"/>
                    </a:lnTo>
                    <a:lnTo>
                      <a:pt x="1436" y="776"/>
                    </a:lnTo>
                    <a:lnTo>
                      <a:pt x="1436" y="780"/>
                    </a:lnTo>
                    <a:lnTo>
                      <a:pt x="1432" y="780"/>
                    </a:lnTo>
                    <a:lnTo>
                      <a:pt x="1432" y="776"/>
                    </a:lnTo>
                    <a:lnTo>
                      <a:pt x="1432" y="780"/>
                    </a:lnTo>
                    <a:lnTo>
                      <a:pt x="1440" y="780"/>
                    </a:lnTo>
                    <a:lnTo>
                      <a:pt x="1440" y="784"/>
                    </a:lnTo>
                    <a:lnTo>
                      <a:pt x="1436" y="784"/>
                    </a:lnTo>
                    <a:lnTo>
                      <a:pt x="1436" y="788"/>
                    </a:lnTo>
                    <a:lnTo>
                      <a:pt x="1432" y="788"/>
                    </a:lnTo>
                    <a:lnTo>
                      <a:pt x="1432" y="784"/>
                    </a:lnTo>
                    <a:lnTo>
                      <a:pt x="1432" y="788"/>
                    </a:lnTo>
                    <a:lnTo>
                      <a:pt x="1436" y="788"/>
                    </a:lnTo>
                    <a:lnTo>
                      <a:pt x="1440" y="788"/>
                    </a:lnTo>
                    <a:lnTo>
                      <a:pt x="1442" y="788"/>
                    </a:lnTo>
                    <a:lnTo>
                      <a:pt x="1440" y="788"/>
                    </a:lnTo>
                    <a:lnTo>
                      <a:pt x="1440" y="790"/>
                    </a:lnTo>
                    <a:lnTo>
                      <a:pt x="1436" y="790"/>
                    </a:lnTo>
                    <a:lnTo>
                      <a:pt x="1428" y="794"/>
                    </a:lnTo>
                    <a:lnTo>
                      <a:pt x="1424" y="794"/>
                    </a:lnTo>
                    <a:lnTo>
                      <a:pt x="1428" y="794"/>
                    </a:lnTo>
                    <a:lnTo>
                      <a:pt x="1424" y="790"/>
                    </a:lnTo>
                    <a:lnTo>
                      <a:pt x="1424" y="794"/>
                    </a:lnTo>
                    <a:lnTo>
                      <a:pt x="1424" y="798"/>
                    </a:lnTo>
                    <a:lnTo>
                      <a:pt x="1420" y="798"/>
                    </a:lnTo>
                    <a:lnTo>
                      <a:pt x="1420" y="802"/>
                    </a:lnTo>
                    <a:lnTo>
                      <a:pt x="1416" y="802"/>
                    </a:lnTo>
                    <a:lnTo>
                      <a:pt x="1416" y="806"/>
                    </a:lnTo>
                    <a:lnTo>
                      <a:pt x="1416" y="802"/>
                    </a:lnTo>
                    <a:lnTo>
                      <a:pt x="1416" y="806"/>
                    </a:lnTo>
                    <a:lnTo>
                      <a:pt x="1416" y="810"/>
                    </a:lnTo>
                    <a:lnTo>
                      <a:pt x="1416" y="806"/>
                    </a:lnTo>
                    <a:lnTo>
                      <a:pt x="1414" y="806"/>
                    </a:lnTo>
                    <a:lnTo>
                      <a:pt x="1410" y="810"/>
                    </a:lnTo>
                    <a:lnTo>
                      <a:pt x="1406" y="810"/>
                    </a:lnTo>
                    <a:lnTo>
                      <a:pt x="1406" y="814"/>
                    </a:lnTo>
                    <a:lnTo>
                      <a:pt x="1402" y="814"/>
                    </a:lnTo>
                    <a:lnTo>
                      <a:pt x="1402" y="818"/>
                    </a:lnTo>
                    <a:lnTo>
                      <a:pt x="1398" y="820"/>
                    </a:lnTo>
                    <a:lnTo>
                      <a:pt x="1398" y="818"/>
                    </a:lnTo>
                    <a:lnTo>
                      <a:pt x="1398" y="820"/>
                    </a:lnTo>
                    <a:lnTo>
                      <a:pt x="1398" y="824"/>
                    </a:lnTo>
                    <a:lnTo>
                      <a:pt x="1394" y="824"/>
                    </a:lnTo>
                    <a:lnTo>
                      <a:pt x="1390" y="828"/>
                    </a:lnTo>
                    <a:lnTo>
                      <a:pt x="1390" y="832"/>
                    </a:lnTo>
                    <a:lnTo>
                      <a:pt x="1386" y="832"/>
                    </a:lnTo>
                    <a:lnTo>
                      <a:pt x="1384" y="836"/>
                    </a:lnTo>
                    <a:lnTo>
                      <a:pt x="1380" y="832"/>
                    </a:lnTo>
                    <a:lnTo>
                      <a:pt x="1380" y="836"/>
                    </a:lnTo>
                    <a:lnTo>
                      <a:pt x="1384" y="836"/>
                    </a:lnTo>
                    <a:lnTo>
                      <a:pt x="1380" y="840"/>
                    </a:lnTo>
                    <a:lnTo>
                      <a:pt x="1380" y="836"/>
                    </a:lnTo>
                    <a:lnTo>
                      <a:pt x="1376" y="836"/>
                    </a:lnTo>
                    <a:lnTo>
                      <a:pt x="1376" y="832"/>
                    </a:lnTo>
                    <a:lnTo>
                      <a:pt x="1376" y="836"/>
                    </a:lnTo>
                    <a:lnTo>
                      <a:pt x="1380" y="840"/>
                    </a:lnTo>
                    <a:lnTo>
                      <a:pt x="1376" y="840"/>
                    </a:lnTo>
                    <a:lnTo>
                      <a:pt x="1376" y="844"/>
                    </a:lnTo>
                    <a:lnTo>
                      <a:pt x="1376" y="848"/>
                    </a:lnTo>
                    <a:lnTo>
                      <a:pt x="1372" y="848"/>
                    </a:lnTo>
                    <a:lnTo>
                      <a:pt x="1372" y="850"/>
                    </a:lnTo>
                    <a:lnTo>
                      <a:pt x="1368" y="850"/>
                    </a:lnTo>
                    <a:lnTo>
                      <a:pt x="1372" y="854"/>
                    </a:lnTo>
                    <a:lnTo>
                      <a:pt x="1372" y="850"/>
                    </a:lnTo>
                    <a:lnTo>
                      <a:pt x="1372" y="854"/>
                    </a:lnTo>
                    <a:lnTo>
                      <a:pt x="1372" y="858"/>
                    </a:lnTo>
                    <a:lnTo>
                      <a:pt x="1368" y="858"/>
                    </a:lnTo>
                    <a:lnTo>
                      <a:pt x="1368" y="862"/>
                    </a:lnTo>
                    <a:lnTo>
                      <a:pt x="1368" y="858"/>
                    </a:lnTo>
                    <a:lnTo>
                      <a:pt x="1368" y="862"/>
                    </a:lnTo>
                    <a:lnTo>
                      <a:pt x="1368" y="866"/>
                    </a:lnTo>
                    <a:lnTo>
                      <a:pt x="1368" y="870"/>
                    </a:lnTo>
                    <a:lnTo>
                      <a:pt x="1368" y="874"/>
                    </a:lnTo>
                    <a:lnTo>
                      <a:pt x="1368" y="876"/>
                    </a:lnTo>
                    <a:lnTo>
                      <a:pt x="1368" y="880"/>
                    </a:lnTo>
                    <a:lnTo>
                      <a:pt x="1372" y="880"/>
                    </a:lnTo>
                    <a:lnTo>
                      <a:pt x="1372" y="884"/>
                    </a:lnTo>
                    <a:lnTo>
                      <a:pt x="1372" y="888"/>
                    </a:lnTo>
                    <a:lnTo>
                      <a:pt x="1376" y="896"/>
                    </a:lnTo>
                    <a:lnTo>
                      <a:pt x="1376" y="900"/>
                    </a:lnTo>
                    <a:lnTo>
                      <a:pt x="1380" y="904"/>
                    </a:lnTo>
                    <a:lnTo>
                      <a:pt x="1380" y="906"/>
                    </a:lnTo>
                    <a:lnTo>
                      <a:pt x="1380" y="910"/>
                    </a:lnTo>
                    <a:lnTo>
                      <a:pt x="1380" y="914"/>
                    </a:lnTo>
                    <a:lnTo>
                      <a:pt x="1384" y="918"/>
                    </a:lnTo>
                    <a:lnTo>
                      <a:pt x="1380" y="918"/>
                    </a:lnTo>
                    <a:lnTo>
                      <a:pt x="1380" y="914"/>
                    </a:lnTo>
                    <a:lnTo>
                      <a:pt x="1380" y="910"/>
                    </a:lnTo>
                    <a:lnTo>
                      <a:pt x="1380" y="906"/>
                    </a:lnTo>
                    <a:lnTo>
                      <a:pt x="1376" y="906"/>
                    </a:lnTo>
                    <a:lnTo>
                      <a:pt x="1376" y="904"/>
                    </a:lnTo>
                    <a:lnTo>
                      <a:pt x="1380" y="904"/>
                    </a:lnTo>
                    <a:lnTo>
                      <a:pt x="1376" y="904"/>
                    </a:lnTo>
                    <a:lnTo>
                      <a:pt x="1380" y="910"/>
                    </a:lnTo>
                    <a:lnTo>
                      <a:pt x="1380" y="914"/>
                    </a:lnTo>
                    <a:lnTo>
                      <a:pt x="1384" y="918"/>
                    </a:lnTo>
                    <a:lnTo>
                      <a:pt x="1384" y="922"/>
                    </a:lnTo>
                    <a:lnTo>
                      <a:pt x="1384" y="926"/>
                    </a:lnTo>
                    <a:lnTo>
                      <a:pt x="1386" y="932"/>
                    </a:lnTo>
                    <a:lnTo>
                      <a:pt x="1386" y="936"/>
                    </a:lnTo>
                    <a:lnTo>
                      <a:pt x="1386" y="940"/>
                    </a:lnTo>
                    <a:lnTo>
                      <a:pt x="1386" y="944"/>
                    </a:lnTo>
                    <a:lnTo>
                      <a:pt x="1386" y="948"/>
                    </a:lnTo>
                    <a:lnTo>
                      <a:pt x="1386" y="956"/>
                    </a:lnTo>
                    <a:lnTo>
                      <a:pt x="1386" y="960"/>
                    </a:lnTo>
                    <a:lnTo>
                      <a:pt x="1384" y="960"/>
                    </a:lnTo>
                    <a:lnTo>
                      <a:pt x="1384" y="962"/>
                    </a:lnTo>
                    <a:lnTo>
                      <a:pt x="1384" y="966"/>
                    </a:lnTo>
                    <a:lnTo>
                      <a:pt x="1380" y="966"/>
                    </a:lnTo>
                    <a:lnTo>
                      <a:pt x="1376" y="966"/>
                    </a:lnTo>
                    <a:lnTo>
                      <a:pt x="1372" y="970"/>
                    </a:lnTo>
                    <a:lnTo>
                      <a:pt x="1372" y="966"/>
                    </a:lnTo>
                    <a:lnTo>
                      <a:pt x="1376" y="966"/>
                    </a:lnTo>
                    <a:lnTo>
                      <a:pt x="1372" y="966"/>
                    </a:lnTo>
                    <a:lnTo>
                      <a:pt x="1372" y="962"/>
                    </a:lnTo>
                    <a:lnTo>
                      <a:pt x="1368" y="956"/>
                    </a:lnTo>
                    <a:lnTo>
                      <a:pt x="1364" y="956"/>
                    </a:lnTo>
                    <a:lnTo>
                      <a:pt x="1364" y="952"/>
                    </a:lnTo>
                    <a:lnTo>
                      <a:pt x="1360" y="948"/>
                    </a:lnTo>
                    <a:lnTo>
                      <a:pt x="1360" y="944"/>
                    </a:lnTo>
                    <a:lnTo>
                      <a:pt x="1364" y="940"/>
                    </a:lnTo>
                    <a:lnTo>
                      <a:pt x="1360" y="940"/>
                    </a:lnTo>
                    <a:lnTo>
                      <a:pt x="1360" y="944"/>
                    </a:lnTo>
                    <a:lnTo>
                      <a:pt x="1360" y="940"/>
                    </a:lnTo>
                    <a:lnTo>
                      <a:pt x="1360" y="936"/>
                    </a:lnTo>
                    <a:lnTo>
                      <a:pt x="1358" y="936"/>
                    </a:lnTo>
                    <a:lnTo>
                      <a:pt x="1358" y="940"/>
                    </a:lnTo>
                    <a:lnTo>
                      <a:pt x="1358" y="936"/>
                    </a:lnTo>
                    <a:lnTo>
                      <a:pt x="1354" y="936"/>
                    </a:lnTo>
                    <a:lnTo>
                      <a:pt x="1354" y="932"/>
                    </a:lnTo>
                    <a:lnTo>
                      <a:pt x="1354" y="930"/>
                    </a:lnTo>
                    <a:lnTo>
                      <a:pt x="1354" y="926"/>
                    </a:lnTo>
                    <a:lnTo>
                      <a:pt x="1350" y="926"/>
                    </a:lnTo>
                    <a:lnTo>
                      <a:pt x="1354" y="926"/>
                    </a:lnTo>
                    <a:lnTo>
                      <a:pt x="1350" y="926"/>
                    </a:lnTo>
                    <a:lnTo>
                      <a:pt x="1354" y="922"/>
                    </a:lnTo>
                    <a:lnTo>
                      <a:pt x="1354" y="918"/>
                    </a:lnTo>
                    <a:lnTo>
                      <a:pt x="1350" y="914"/>
                    </a:lnTo>
                    <a:lnTo>
                      <a:pt x="1350" y="918"/>
                    </a:lnTo>
                    <a:lnTo>
                      <a:pt x="1354" y="918"/>
                    </a:lnTo>
                    <a:lnTo>
                      <a:pt x="1350" y="922"/>
                    </a:lnTo>
                    <a:lnTo>
                      <a:pt x="1350" y="918"/>
                    </a:lnTo>
                    <a:lnTo>
                      <a:pt x="1350" y="914"/>
                    </a:lnTo>
                    <a:lnTo>
                      <a:pt x="1350" y="910"/>
                    </a:lnTo>
                    <a:lnTo>
                      <a:pt x="1350" y="906"/>
                    </a:lnTo>
                    <a:lnTo>
                      <a:pt x="1350" y="904"/>
                    </a:lnTo>
                    <a:lnTo>
                      <a:pt x="1350" y="900"/>
                    </a:lnTo>
                    <a:lnTo>
                      <a:pt x="1350" y="896"/>
                    </a:lnTo>
                    <a:lnTo>
                      <a:pt x="1346" y="896"/>
                    </a:lnTo>
                    <a:lnTo>
                      <a:pt x="1346" y="892"/>
                    </a:lnTo>
                    <a:lnTo>
                      <a:pt x="1342" y="892"/>
                    </a:lnTo>
                    <a:lnTo>
                      <a:pt x="1342" y="888"/>
                    </a:lnTo>
                    <a:lnTo>
                      <a:pt x="1338" y="888"/>
                    </a:lnTo>
                    <a:lnTo>
                      <a:pt x="1338" y="884"/>
                    </a:lnTo>
                    <a:lnTo>
                      <a:pt x="1338" y="880"/>
                    </a:lnTo>
                    <a:lnTo>
                      <a:pt x="1334" y="880"/>
                    </a:lnTo>
                    <a:lnTo>
                      <a:pt x="1330" y="880"/>
                    </a:lnTo>
                    <a:lnTo>
                      <a:pt x="1330" y="876"/>
                    </a:lnTo>
                    <a:lnTo>
                      <a:pt x="1328" y="876"/>
                    </a:lnTo>
                    <a:lnTo>
                      <a:pt x="1324" y="880"/>
                    </a:lnTo>
                    <a:lnTo>
                      <a:pt x="1328" y="880"/>
                    </a:lnTo>
                    <a:lnTo>
                      <a:pt x="1324" y="880"/>
                    </a:lnTo>
                    <a:lnTo>
                      <a:pt x="1324" y="884"/>
                    </a:lnTo>
                    <a:lnTo>
                      <a:pt x="1320" y="884"/>
                    </a:lnTo>
                    <a:lnTo>
                      <a:pt x="1316" y="884"/>
                    </a:lnTo>
                    <a:lnTo>
                      <a:pt x="1312" y="884"/>
                    </a:lnTo>
                    <a:lnTo>
                      <a:pt x="1312" y="880"/>
                    </a:lnTo>
                    <a:lnTo>
                      <a:pt x="1308" y="880"/>
                    </a:lnTo>
                    <a:lnTo>
                      <a:pt x="1308" y="876"/>
                    </a:lnTo>
                    <a:lnTo>
                      <a:pt x="1308" y="880"/>
                    </a:lnTo>
                    <a:lnTo>
                      <a:pt x="1312" y="880"/>
                    </a:lnTo>
                    <a:lnTo>
                      <a:pt x="1308" y="876"/>
                    </a:lnTo>
                    <a:lnTo>
                      <a:pt x="1308" y="874"/>
                    </a:lnTo>
                    <a:lnTo>
                      <a:pt x="1304" y="874"/>
                    </a:lnTo>
                    <a:lnTo>
                      <a:pt x="1304" y="876"/>
                    </a:lnTo>
                    <a:lnTo>
                      <a:pt x="1308" y="876"/>
                    </a:lnTo>
                    <a:lnTo>
                      <a:pt x="1304" y="876"/>
                    </a:lnTo>
                    <a:lnTo>
                      <a:pt x="1304" y="874"/>
                    </a:lnTo>
                    <a:lnTo>
                      <a:pt x="1300" y="874"/>
                    </a:lnTo>
                    <a:lnTo>
                      <a:pt x="1298" y="874"/>
                    </a:lnTo>
                    <a:lnTo>
                      <a:pt x="1300" y="874"/>
                    </a:lnTo>
                    <a:lnTo>
                      <a:pt x="1300" y="870"/>
                    </a:lnTo>
                    <a:lnTo>
                      <a:pt x="1298" y="870"/>
                    </a:lnTo>
                    <a:lnTo>
                      <a:pt x="1298" y="874"/>
                    </a:lnTo>
                    <a:lnTo>
                      <a:pt x="1294" y="874"/>
                    </a:lnTo>
                    <a:lnTo>
                      <a:pt x="1290" y="874"/>
                    </a:lnTo>
                    <a:lnTo>
                      <a:pt x="1286" y="874"/>
                    </a:lnTo>
                    <a:lnTo>
                      <a:pt x="1290" y="874"/>
                    </a:lnTo>
                    <a:lnTo>
                      <a:pt x="1290" y="870"/>
                    </a:lnTo>
                    <a:lnTo>
                      <a:pt x="1286" y="870"/>
                    </a:lnTo>
                    <a:lnTo>
                      <a:pt x="1286" y="874"/>
                    </a:lnTo>
                    <a:lnTo>
                      <a:pt x="1282" y="874"/>
                    </a:lnTo>
                    <a:lnTo>
                      <a:pt x="1286" y="874"/>
                    </a:lnTo>
                    <a:lnTo>
                      <a:pt x="1282" y="870"/>
                    </a:lnTo>
                    <a:lnTo>
                      <a:pt x="1282" y="874"/>
                    </a:lnTo>
                    <a:lnTo>
                      <a:pt x="1278" y="876"/>
                    </a:lnTo>
                    <a:lnTo>
                      <a:pt x="1274" y="876"/>
                    </a:lnTo>
                    <a:lnTo>
                      <a:pt x="1278" y="876"/>
                    </a:lnTo>
                    <a:lnTo>
                      <a:pt x="1278" y="874"/>
                    </a:lnTo>
                    <a:lnTo>
                      <a:pt x="1274" y="874"/>
                    </a:lnTo>
                    <a:lnTo>
                      <a:pt x="1274" y="870"/>
                    </a:lnTo>
                    <a:lnTo>
                      <a:pt x="1274" y="866"/>
                    </a:lnTo>
                    <a:lnTo>
                      <a:pt x="1274" y="870"/>
                    </a:lnTo>
                    <a:lnTo>
                      <a:pt x="1274" y="874"/>
                    </a:lnTo>
                    <a:lnTo>
                      <a:pt x="1272" y="874"/>
                    </a:lnTo>
                    <a:lnTo>
                      <a:pt x="1268" y="874"/>
                    </a:lnTo>
                    <a:lnTo>
                      <a:pt x="1264" y="874"/>
                    </a:lnTo>
                    <a:lnTo>
                      <a:pt x="1260" y="874"/>
                    </a:lnTo>
                    <a:lnTo>
                      <a:pt x="1258" y="874"/>
                    </a:lnTo>
                    <a:lnTo>
                      <a:pt x="1258" y="876"/>
                    </a:lnTo>
                    <a:lnTo>
                      <a:pt x="1254" y="876"/>
                    </a:lnTo>
                    <a:lnTo>
                      <a:pt x="1250" y="876"/>
                    </a:lnTo>
                    <a:lnTo>
                      <a:pt x="1250" y="874"/>
                    </a:lnTo>
                    <a:lnTo>
                      <a:pt x="1246" y="874"/>
                    </a:lnTo>
                    <a:lnTo>
                      <a:pt x="1242" y="876"/>
                    </a:lnTo>
                    <a:lnTo>
                      <a:pt x="1242" y="880"/>
                    </a:lnTo>
                    <a:lnTo>
                      <a:pt x="1246" y="880"/>
                    </a:lnTo>
                    <a:lnTo>
                      <a:pt x="1250" y="876"/>
                    </a:lnTo>
                    <a:lnTo>
                      <a:pt x="1254" y="876"/>
                    </a:lnTo>
                    <a:lnTo>
                      <a:pt x="1254" y="880"/>
                    </a:lnTo>
                    <a:lnTo>
                      <a:pt x="1250" y="880"/>
                    </a:lnTo>
                    <a:lnTo>
                      <a:pt x="1254" y="880"/>
                    </a:lnTo>
                    <a:lnTo>
                      <a:pt x="1254" y="876"/>
                    </a:lnTo>
                    <a:lnTo>
                      <a:pt x="1258" y="880"/>
                    </a:lnTo>
                    <a:lnTo>
                      <a:pt x="1258" y="884"/>
                    </a:lnTo>
                    <a:lnTo>
                      <a:pt x="1254" y="884"/>
                    </a:lnTo>
                    <a:lnTo>
                      <a:pt x="1250" y="888"/>
                    </a:lnTo>
                    <a:lnTo>
                      <a:pt x="1254" y="888"/>
                    </a:lnTo>
                    <a:lnTo>
                      <a:pt x="1254" y="892"/>
                    </a:lnTo>
                    <a:lnTo>
                      <a:pt x="1258" y="892"/>
                    </a:lnTo>
                    <a:lnTo>
                      <a:pt x="1260" y="892"/>
                    </a:lnTo>
                    <a:lnTo>
                      <a:pt x="1260" y="896"/>
                    </a:lnTo>
                    <a:lnTo>
                      <a:pt x="1260" y="900"/>
                    </a:lnTo>
                    <a:lnTo>
                      <a:pt x="1258" y="896"/>
                    </a:lnTo>
                    <a:lnTo>
                      <a:pt x="1258" y="900"/>
                    </a:lnTo>
                    <a:lnTo>
                      <a:pt x="1258" y="896"/>
                    </a:lnTo>
                    <a:lnTo>
                      <a:pt x="1254" y="896"/>
                    </a:lnTo>
                    <a:lnTo>
                      <a:pt x="1254" y="892"/>
                    </a:lnTo>
                    <a:lnTo>
                      <a:pt x="1250" y="892"/>
                    </a:lnTo>
                    <a:lnTo>
                      <a:pt x="1250" y="888"/>
                    </a:lnTo>
                    <a:lnTo>
                      <a:pt x="1246" y="888"/>
                    </a:lnTo>
                    <a:lnTo>
                      <a:pt x="1246" y="892"/>
                    </a:lnTo>
                    <a:lnTo>
                      <a:pt x="1246" y="896"/>
                    </a:lnTo>
                    <a:lnTo>
                      <a:pt x="1242" y="896"/>
                    </a:lnTo>
                    <a:lnTo>
                      <a:pt x="1242" y="892"/>
                    </a:lnTo>
                    <a:lnTo>
                      <a:pt x="1238" y="892"/>
                    </a:lnTo>
                    <a:lnTo>
                      <a:pt x="1238" y="896"/>
                    </a:lnTo>
                    <a:lnTo>
                      <a:pt x="1234" y="896"/>
                    </a:lnTo>
                    <a:lnTo>
                      <a:pt x="1230" y="896"/>
                    </a:lnTo>
                    <a:lnTo>
                      <a:pt x="1230" y="892"/>
                    </a:lnTo>
                    <a:lnTo>
                      <a:pt x="1228" y="892"/>
                    </a:lnTo>
                    <a:lnTo>
                      <a:pt x="1230" y="892"/>
                    </a:lnTo>
                    <a:lnTo>
                      <a:pt x="1230" y="896"/>
                    </a:lnTo>
                    <a:lnTo>
                      <a:pt x="1230" y="892"/>
                    </a:lnTo>
                    <a:lnTo>
                      <a:pt x="1230" y="888"/>
                    </a:lnTo>
                    <a:lnTo>
                      <a:pt x="1228" y="888"/>
                    </a:lnTo>
                    <a:lnTo>
                      <a:pt x="1224" y="884"/>
                    </a:lnTo>
                    <a:lnTo>
                      <a:pt x="1220" y="884"/>
                    </a:lnTo>
                    <a:lnTo>
                      <a:pt x="1216" y="884"/>
                    </a:lnTo>
                    <a:lnTo>
                      <a:pt x="1216" y="888"/>
                    </a:lnTo>
                    <a:lnTo>
                      <a:pt x="1212" y="888"/>
                    </a:lnTo>
                    <a:lnTo>
                      <a:pt x="1208" y="888"/>
                    </a:lnTo>
                    <a:lnTo>
                      <a:pt x="1204" y="884"/>
                    </a:lnTo>
                    <a:lnTo>
                      <a:pt x="1202" y="884"/>
                    </a:lnTo>
                    <a:lnTo>
                      <a:pt x="1198" y="884"/>
                    </a:lnTo>
                    <a:lnTo>
                      <a:pt x="1194" y="884"/>
                    </a:lnTo>
                    <a:lnTo>
                      <a:pt x="1194" y="880"/>
                    </a:lnTo>
                    <a:lnTo>
                      <a:pt x="1190" y="884"/>
                    </a:lnTo>
                    <a:lnTo>
                      <a:pt x="1194" y="884"/>
                    </a:lnTo>
                    <a:lnTo>
                      <a:pt x="1190" y="884"/>
                    </a:lnTo>
                    <a:lnTo>
                      <a:pt x="1190" y="888"/>
                    </a:lnTo>
                    <a:lnTo>
                      <a:pt x="1186" y="888"/>
                    </a:lnTo>
                    <a:lnTo>
                      <a:pt x="1182" y="888"/>
                    </a:lnTo>
                    <a:lnTo>
                      <a:pt x="1182" y="892"/>
                    </a:lnTo>
                    <a:lnTo>
                      <a:pt x="1178" y="892"/>
                    </a:lnTo>
                    <a:lnTo>
                      <a:pt x="1182" y="888"/>
                    </a:lnTo>
                    <a:lnTo>
                      <a:pt x="1178" y="888"/>
                    </a:lnTo>
                    <a:lnTo>
                      <a:pt x="1182" y="888"/>
                    </a:lnTo>
                    <a:lnTo>
                      <a:pt x="1182" y="884"/>
                    </a:lnTo>
                    <a:lnTo>
                      <a:pt x="1178" y="884"/>
                    </a:lnTo>
                    <a:lnTo>
                      <a:pt x="1174" y="884"/>
                    </a:lnTo>
                    <a:lnTo>
                      <a:pt x="1174" y="888"/>
                    </a:lnTo>
                    <a:lnTo>
                      <a:pt x="1178" y="892"/>
                    </a:lnTo>
                    <a:lnTo>
                      <a:pt x="1174" y="896"/>
                    </a:lnTo>
                    <a:lnTo>
                      <a:pt x="1172" y="900"/>
                    </a:lnTo>
                    <a:lnTo>
                      <a:pt x="1168" y="904"/>
                    </a:lnTo>
                    <a:lnTo>
                      <a:pt x="1164" y="904"/>
                    </a:lnTo>
                    <a:lnTo>
                      <a:pt x="1164" y="906"/>
                    </a:lnTo>
                    <a:lnTo>
                      <a:pt x="1164" y="904"/>
                    </a:lnTo>
                    <a:lnTo>
                      <a:pt x="1168" y="904"/>
                    </a:lnTo>
                    <a:lnTo>
                      <a:pt x="1164" y="904"/>
                    </a:lnTo>
                    <a:lnTo>
                      <a:pt x="1164" y="906"/>
                    </a:lnTo>
                    <a:lnTo>
                      <a:pt x="1160" y="906"/>
                    </a:lnTo>
                    <a:lnTo>
                      <a:pt x="1164" y="906"/>
                    </a:lnTo>
                    <a:lnTo>
                      <a:pt x="1164" y="904"/>
                    </a:lnTo>
                    <a:lnTo>
                      <a:pt x="1160" y="906"/>
                    </a:lnTo>
                    <a:lnTo>
                      <a:pt x="1160" y="904"/>
                    </a:lnTo>
                    <a:lnTo>
                      <a:pt x="1156" y="904"/>
                    </a:lnTo>
                    <a:lnTo>
                      <a:pt x="1156" y="906"/>
                    </a:lnTo>
                    <a:lnTo>
                      <a:pt x="1156" y="904"/>
                    </a:lnTo>
                    <a:lnTo>
                      <a:pt x="1152" y="904"/>
                    </a:lnTo>
                    <a:lnTo>
                      <a:pt x="1152" y="906"/>
                    </a:lnTo>
                    <a:lnTo>
                      <a:pt x="1156" y="906"/>
                    </a:lnTo>
                    <a:lnTo>
                      <a:pt x="1152" y="910"/>
                    </a:lnTo>
                    <a:lnTo>
                      <a:pt x="1152" y="906"/>
                    </a:lnTo>
                    <a:lnTo>
                      <a:pt x="1148" y="910"/>
                    </a:lnTo>
                    <a:lnTo>
                      <a:pt x="1152" y="910"/>
                    </a:lnTo>
                    <a:lnTo>
                      <a:pt x="1148" y="914"/>
                    </a:lnTo>
                    <a:lnTo>
                      <a:pt x="1144" y="914"/>
                    </a:lnTo>
                    <a:lnTo>
                      <a:pt x="1148" y="914"/>
                    </a:lnTo>
                    <a:lnTo>
                      <a:pt x="1144" y="918"/>
                    </a:lnTo>
                    <a:lnTo>
                      <a:pt x="1142" y="918"/>
                    </a:lnTo>
                    <a:lnTo>
                      <a:pt x="1142" y="922"/>
                    </a:lnTo>
                    <a:lnTo>
                      <a:pt x="1144" y="922"/>
                    </a:lnTo>
                    <a:lnTo>
                      <a:pt x="1142" y="930"/>
                    </a:lnTo>
                    <a:lnTo>
                      <a:pt x="1138" y="930"/>
                    </a:lnTo>
                    <a:lnTo>
                      <a:pt x="1138" y="926"/>
                    </a:lnTo>
                    <a:lnTo>
                      <a:pt x="1138" y="930"/>
                    </a:lnTo>
                    <a:lnTo>
                      <a:pt x="1142" y="930"/>
                    </a:lnTo>
                    <a:lnTo>
                      <a:pt x="1142" y="932"/>
                    </a:lnTo>
                    <a:lnTo>
                      <a:pt x="1142" y="936"/>
                    </a:lnTo>
                    <a:lnTo>
                      <a:pt x="1142" y="940"/>
                    </a:lnTo>
                    <a:lnTo>
                      <a:pt x="1142" y="944"/>
                    </a:lnTo>
                    <a:lnTo>
                      <a:pt x="1142" y="948"/>
                    </a:lnTo>
                    <a:lnTo>
                      <a:pt x="1144" y="948"/>
                    </a:lnTo>
                    <a:lnTo>
                      <a:pt x="1144" y="952"/>
                    </a:lnTo>
                    <a:lnTo>
                      <a:pt x="1144" y="956"/>
                    </a:lnTo>
                    <a:lnTo>
                      <a:pt x="1142" y="956"/>
                    </a:lnTo>
                    <a:lnTo>
                      <a:pt x="1142" y="952"/>
                    </a:lnTo>
                    <a:lnTo>
                      <a:pt x="1138" y="952"/>
                    </a:lnTo>
                    <a:lnTo>
                      <a:pt x="1134" y="952"/>
                    </a:lnTo>
                    <a:lnTo>
                      <a:pt x="1130" y="952"/>
                    </a:lnTo>
                    <a:lnTo>
                      <a:pt x="1130" y="948"/>
                    </a:lnTo>
                    <a:lnTo>
                      <a:pt x="1126" y="948"/>
                    </a:lnTo>
                    <a:lnTo>
                      <a:pt x="1122" y="948"/>
                    </a:lnTo>
                    <a:lnTo>
                      <a:pt x="1122" y="944"/>
                    </a:lnTo>
                    <a:lnTo>
                      <a:pt x="1118" y="944"/>
                    </a:lnTo>
                    <a:lnTo>
                      <a:pt x="1118" y="940"/>
                    </a:lnTo>
                    <a:lnTo>
                      <a:pt x="1116" y="936"/>
                    </a:lnTo>
                    <a:lnTo>
                      <a:pt x="1116" y="932"/>
                    </a:lnTo>
                    <a:lnTo>
                      <a:pt x="1116" y="930"/>
                    </a:lnTo>
                    <a:lnTo>
                      <a:pt x="1116" y="926"/>
                    </a:lnTo>
                    <a:lnTo>
                      <a:pt x="1112" y="926"/>
                    </a:lnTo>
                    <a:lnTo>
                      <a:pt x="1112" y="922"/>
                    </a:lnTo>
                    <a:lnTo>
                      <a:pt x="1108" y="922"/>
                    </a:lnTo>
                    <a:lnTo>
                      <a:pt x="1108" y="918"/>
                    </a:lnTo>
                    <a:lnTo>
                      <a:pt x="1104" y="914"/>
                    </a:lnTo>
                    <a:lnTo>
                      <a:pt x="1104" y="910"/>
                    </a:lnTo>
                    <a:lnTo>
                      <a:pt x="1100" y="910"/>
                    </a:lnTo>
                    <a:lnTo>
                      <a:pt x="1100" y="906"/>
                    </a:lnTo>
                    <a:lnTo>
                      <a:pt x="1100" y="904"/>
                    </a:lnTo>
                    <a:lnTo>
                      <a:pt x="1096" y="900"/>
                    </a:lnTo>
                    <a:lnTo>
                      <a:pt x="1096" y="896"/>
                    </a:lnTo>
                    <a:lnTo>
                      <a:pt x="1092" y="892"/>
                    </a:lnTo>
                    <a:lnTo>
                      <a:pt x="1092" y="888"/>
                    </a:lnTo>
                    <a:lnTo>
                      <a:pt x="1088" y="888"/>
                    </a:lnTo>
                    <a:lnTo>
                      <a:pt x="1086" y="888"/>
                    </a:lnTo>
                    <a:lnTo>
                      <a:pt x="1086" y="884"/>
                    </a:lnTo>
                    <a:lnTo>
                      <a:pt x="1082" y="884"/>
                    </a:lnTo>
                    <a:lnTo>
                      <a:pt x="1078" y="884"/>
                    </a:lnTo>
                    <a:lnTo>
                      <a:pt x="1074" y="884"/>
                    </a:lnTo>
                    <a:lnTo>
                      <a:pt x="1074" y="880"/>
                    </a:lnTo>
                    <a:lnTo>
                      <a:pt x="1074" y="884"/>
                    </a:lnTo>
                    <a:lnTo>
                      <a:pt x="1070" y="884"/>
                    </a:lnTo>
                    <a:lnTo>
                      <a:pt x="1066" y="884"/>
                    </a:lnTo>
                    <a:lnTo>
                      <a:pt x="1066" y="888"/>
                    </a:lnTo>
                    <a:lnTo>
                      <a:pt x="1066" y="892"/>
                    </a:lnTo>
                    <a:lnTo>
                      <a:pt x="1066" y="896"/>
                    </a:lnTo>
                    <a:lnTo>
                      <a:pt x="1062" y="896"/>
                    </a:lnTo>
                    <a:lnTo>
                      <a:pt x="1062" y="900"/>
                    </a:lnTo>
                    <a:lnTo>
                      <a:pt x="1060" y="900"/>
                    </a:lnTo>
                    <a:lnTo>
                      <a:pt x="1056" y="896"/>
                    </a:lnTo>
                    <a:lnTo>
                      <a:pt x="1052" y="896"/>
                    </a:lnTo>
                    <a:lnTo>
                      <a:pt x="1052" y="892"/>
                    </a:lnTo>
                    <a:lnTo>
                      <a:pt x="1048" y="892"/>
                    </a:lnTo>
                    <a:lnTo>
                      <a:pt x="1048" y="888"/>
                    </a:lnTo>
                    <a:lnTo>
                      <a:pt x="1044" y="888"/>
                    </a:lnTo>
                    <a:lnTo>
                      <a:pt x="1040" y="884"/>
                    </a:lnTo>
                    <a:lnTo>
                      <a:pt x="1040" y="880"/>
                    </a:lnTo>
                    <a:lnTo>
                      <a:pt x="1040" y="876"/>
                    </a:lnTo>
                    <a:lnTo>
                      <a:pt x="1036" y="874"/>
                    </a:lnTo>
                    <a:lnTo>
                      <a:pt x="1036" y="870"/>
                    </a:lnTo>
                    <a:lnTo>
                      <a:pt x="1032" y="866"/>
                    </a:lnTo>
                    <a:lnTo>
                      <a:pt x="1030" y="866"/>
                    </a:lnTo>
                    <a:lnTo>
                      <a:pt x="1030" y="862"/>
                    </a:lnTo>
                    <a:lnTo>
                      <a:pt x="1026" y="862"/>
                    </a:lnTo>
                    <a:lnTo>
                      <a:pt x="1026" y="858"/>
                    </a:lnTo>
                    <a:lnTo>
                      <a:pt x="1022" y="858"/>
                    </a:lnTo>
                    <a:lnTo>
                      <a:pt x="1022" y="854"/>
                    </a:lnTo>
                    <a:lnTo>
                      <a:pt x="1018" y="854"/>
                    </a:lnTo>
                    <a:lnTo>
                      <a:pt x="1018" y="850"/>
                    </a:lnTo>
                    <a:lnTo>
                      <a:pt x="1014" y="850"/>
                    </a:lnTo>
                    <a:lnTo>
                      <a:pt x="1014" y="848"/>
                    </a:lnTo>
                    <a:lnTo>
                      <a:pt x="1010" y="848"/>
                    </a:lnTo>
                    <a:lnTo>
                      <a:pt x="1006" y="848"/>
                    </a:lnTo>
                    <a:lnTo>
                      <a:pt x="1002" y="848"/>
                    </a:lnTo>
                    <a:lnTo>
                      <a:pt x="1000" y="848"/>
                    </a:lnTo>
                    <a:lnTo>
                      <a:pt x="996" y="848"/>
                    </a:lnTo>
                    <a:lnTo>
                      <a:pt x="988" y="848"/>
                    </a:lnTo>
                    <a:lnTo>
                      <a:pt x="988" y="850"/>
                    </a:lnTo>
                    <a:lnTo>
                      <a:pt x="988" y="854"/>
                    </a:lnTo>
                    <a:lnTo>
                      <a:pt x="980" y="854"/>
                    </a:lnTo>
                    <a:lnTo>
                      <a:pt x="976" y="854"/>
                    </a:lnTo>
                    <a:lnTo>
                      <a:pt x="970" y="854"/>
                    </a:lnTo>
                    <a:lnTo>
                      <a:pt x="966" y="854"/>
                    </a:lnTo>
                    <a:lnTo>
                      <a:pt x="962" y="854"/>
                    </a:lnTo>
                    <a:lnTo>
                      <a:pt x="958" y="854"/>
                    </a:lnTo>
                    <a:lnTo>
                      <a:pt x="950" y="854"/>
                    </a:lnTo>
                    <a:lnTo>
                      <a:pt x="944" y="854"/>
                    </a:lnTo>
                    <a:lnTo>
                      <a:pt x="936" y="850"/>
                    </a:lnTo>
                    <a:lnTo>
                      <a:pt x="932" y="848"/>
                    </a:lnTo>
                    <a:lnTo>
                      <a:pt x="930" y="848"/>
                    </a:lnTo>
                    <a:lnTo>
                      <a:pt x="926" y="844"/>
                    </a:lnTo>
                    <a:lnTo>
                      <a:pt x="922" y="844"/>
                    </a:lnTo>
                    <a:lnTo>
                      <a:pt x="918" y="844"/>
                    </a:lnTo>
                    <a:lnTo>
                      <a:pt x="914" y="840"/>
                    </a:lnTo>
                    <a:lnTo>
                      <a:pt x="910" y="840"/>
                    </a:lnTo>
                    <a:lnTo>
                      <a:pt x="906" y="840"/>
                    </a:lnTo>
                    <a:lnTo>
                      <a:pt x="904" y="836"/>
                    </a:lnTo>
                    <a:lnTo>
                      <a:pt x="900" y="836"/>
                    </a:lnTo>
                    <a:lnTo>
                      <a:pt x="896" y="832"/>
                    </a:lnTo>
                    <a:lnTo>
                      <a:pt x="900" y="832"/>
                    </a:lnTo>
                    <a:lnTo>
                      <a:pt x="900" y="828"/>
                    </a:lnTo>
                    <a:lnTo>
                      <a:pt x="896" y="828"/>
                    </a:lnTo>
                    <a:lnTo>
                      <a:pt x="892" y="832"/>
                    </a:lnTo>
                    <a:lnTo>
                      <a:pt x="888" y="832"/>
                    </a:lnTo>
                    <a:lnTo>
                      <a:pt x="884" y="832"/>
                    </a:lnTo>
                    <a:lnTo>
                      <a:pt x="880" y="832"/>
                    </a:lnTo>
                    <a:lnTo>
                      <a:pt x="876" y="832"/>
                    </a:lnTo>
                    <a:lnTo>
                      <a:pt x="874" y="832"/>
                    </a:lnTo>
                    <a:lnTo>
                      <a:pt x="870" y="832"/>
                    </a:lnTo>
                    <a:lnTo>
                      <a:pt x="866" y="832"/>
                    </a:lnTo>
                    <a:lnTo>
                      <a:pt x="862" y="832"/>
                    </a:lnTo>
                    <a:lnTo>
                      <a:pt x="866" y="832"/>
                    </a:lnTo>
                    <a:lnTo>
                      <a:pt x="862" y="832"/>
                    </a:lnTo>
                    <a:lnTo>
                      <a:pt x="862" y="828"/>
                    </a:lnTo>
                    <a:lnTo>
                      <a:pt x="862" y="832"/>
                    </a:lnTo>
                    <a:lnTo>
                      <a:pt x="862" y="828"/>
                    </a:lnTo>
                    <a:lnTo>
                      <a:pt x="862" y="824"/>
                    </a:lnTo>
                    <a:lnTo>
                      <a:pt x="862" y="820"/>
                    </a:lnTo>
                    <a:lnTo>
                      <a:pt x="858" y="820"/>
                    </a:lnTo>
                    <a:lnTo>
                      <a:pt x="858" y="818"/>
                    </a:lnTo>
                    <a:lnTo>
                      <a:pt x="854" y="818"/>
                    </a:lnTo>
                    <a:lnTo>
                      <a:pt x="854" y="814"/>
                    </a:lnTo>
                    <a:lnTo>
                      <a:pt x="850" y="814"/>
                    </a:lnTo>
                    <a:lnTo>
                      <a:pt x="850" y="810"/>
                    </a:lnTo>
                    <a:lnTo>
                      <a:pt x="846" y="810"/>
                    </a:lnTo>
                    <a:lnTo>
                      <a:pt x="846" y="806"/>
                    </a:lnTo>
                    <a:lnTo>
                      <a:pt x="844" y="806"/>
                    </a:lnTo>
                    <a:lnTo>
                      <a:pt x="840" y="806"/>
                    </a:lnTo>
                    <a:lnTo>
                      <a:pt x="836" y="806"/>
                    </a:lnTo>
                    <a:lnTo>
                      <a:pt x="836" y="802"/>
                    </a:lnTo>
                    <a:lnTo>
                      <a:pt x="832" y="802"/>
                    </a:lnTo>
                    <a:lnTo>
                      <a:pt x="832" y="798"/>
                    </a:lnTo>
                    <a:lnTo>
                      <a:pt x="828" y="798"/>
                    </a:lnTo>
                    <a:lnTo>
                      <a:pt x="824" y="798"/>
                    </a:lnTo>
                    <a:lnTo>
                      <a:pt x="820" y="798"/>
                    </a:lnTo>
                    <a:lnTo>
                      <a:pt x="818" y="798"/>
                    </a:lnTo>
                    <a:lnTo>
                      <a:pt x="818" y="794"/>
                    </a:lnTo>
                    <a:lnTo>
                      <a:pt x="814" y="794"/>
                    </a:lnTo>
                    <a:lnTo>
                      <a:pt x="814" y="790"/>
                    </a:lnTo>
                    <a:lnTo>
                      <a:pt x="814" y="788"/>
                    </a:lnTo>
                    <a:lnTo>
                      <a:pt x="814" y="784"/>
                    </a:lnTo>
                    <a:lnTo>
                      <a:pt x="810" y="784"/>
                    </a:lnTo>
                    <a:lnTo>
                      <a:pt x="810" y="780"/>
                    </a:lnTo>
                    <a:lnTo>
                      <a:pt x="810" y="776"/>
                    </a:lnTo>
                    <a:lnTo>
                      <a:pt x="806" y="776"/>
                    </a:lnTo>
                    <a:lnTo>
                      <a:pt x="806" y="772"/>
                    </a:lnTo>
                    <a:lnTo>
                      <a:pt x="802" y="772"/>
                    </a:lnTo>
                    <a:lnTo>
                      <a:pt x="802" y="768"/>
                    </a:lnTo>
                    <a:lnTo>
                      <a:pt x="798" y="764"/>
                    </a:lnTo>
                    <a:lnTo>
                      <a:pt x="798" y="762"/>
                    </a:lnTo>
                    <a:lnTo>
                      <a:pt x="794" y="762"/>
                    </a:lnTo>
                    <a:lnTo>
                      <a:pt x="794" y="758"/>
                    </a:lnTo>
                    <a:lnTo>
                      <a:pt x="798" y="758"/>
                    </a:lnTo>
                    <a:lnTo>
                      <a:pt x="798" y="754"/>
                    </a:lnTo>
                    <a:lnTo>
                      <a:pt x="798" y="750"/>
                    </a:lnTo>
                    <a:lnTo>
                      <a:pt x="794" y="750"/>
                    </a:lnTo>
                    <a:lnTo>
                      <a:pt x="790" y="750"/>
                    </a:lnTo>
                    <a:lnTo>
                      <a:pt x="790" y="746"/>
                    </a:lnTo>
                    <a:lnTo>
                      <a:pt x="790" y="742"/>
                    </a:lnTo>
                    <a:lnTo>
                      <a:pt x="788" y="738"/>
                    </a:lnTo>
                    <a:lnTo>
                      <a:pt x="788" y="734"/>
                    </a:lnTo>
                    <a:lnTo>
                      <a:pt x="790" y="734"/>
                    </a:lnTo>
                    <a:lnTo>
                      <a:pt x="790" y="738"/>
                    </a:lnTo>
                    <a:lnTo>
                      <a:pt x="794" y="742"/>
                    </a:lnTo>
                    <a:lnTo>
                      <a:pt x="794" y="738"/>
                    </a:lnTo>
                    <a:lnTo>
                      <a:pt x="794" y="734"/>
                    </a:lnTo>
                    <a:lnTo>
                      <a:pt x="790" y="734"/>
                    </a:lnTo>
                    <a:lnTo>
                      <a:pt x="790" y="732"/>
                    </a:lnTo>
                    <a:lnTo>
                      <a:pt x="790" y="728"/>
                    </a:lnTo>
                    <a:lnTo>
                      <a:pt x="790" y="732"/>
                    </a:lnTo>
                    <a:lnTo>
                      <a:pt x="794" y="732"/>
                    </a:lnTo>
                    <a:lnTo>
                      <a:pt x="794" y="728"/>
                    </a:lnTo>
                    <a:lnTo>
                      <a:pt x="798" y="732"/>
                    </a:lnTo>
                    <a:lnTo>
                      <a:pt x="798" y="728"/>
                    </a:lnTo>
                    <a:lnTo>
                      <a:pt x="802" y="728"/>
                    </a:lnTo>
                    <a:lnTo>
                      <a:pt x="802" y="732"/>
                    </a:lnTo>
                    <a:lnTo>
                      <a:pt x="802" y="728"/>
                    </a:lnTo>
                    <a:lnTo>
                      <a:pt x="798" y="728"/>
                    </a:lnTo>
                    <a:lnTo>
                      <a:pt x="798" y="732"/>
                    </a:lnTo>
                    <a:lnTo>
                      <a:pt x="798" y="728"/>
                    </a:lnTo>
                    <a:lnTo>
                      <a:pt x="794" y="728"/>
                    </a:lnTo>
                    <a:lnTo>
                      <a:pt x="790" y="728"/>
                    </a:lnTo>
                    <a:lnTo>
                      <a:pt x="788" y="728"/>
                    </a:lnTo>
                    <a:lnTo>
                      <a:pt x="788" y="732"/>
                    </a:lnTo>
                    <a:lnTo>
                      <a:pt x="788" y="734"/>
                    </a:lnTo>
                    <a:lnTo>
                      <a:pt x="788" y="732"/>
                    </a:lnTo>
                    <a:lnTo>
                      <a:pt x="784" y="732"/>
                    </a:lnTo>
                    <a:lnTo>
                      <a:pt x="784" y="728"/>
                    </a:lnTo>
                    <a:lnTo>
                      <a:pt x="780" y="728"/>
                    </a:lnTo>
                    <a:lnTo>
                      <a:pt x="784" y="728"/>
                    </a:lnTo>
                    <a:lnTo>
                      <a:pt x="780" y="724"/>
                    </a:lnTo>
                    <a:lnTo>
                      <a:pt x="780" y="720"/>
                    </a:lnTo>
                    <a:lnTo>
                      <a:pt x="776" y="720"/>
                    </a:lnTo>
                    <a:lnTo>
                      <a:pt x="776" y="716"/>
                    </a:lnTo>
                    <a:lnTo>
                      <a:pt x="772" y="716"/>
                    </a:lnTo>
                    <a:lnTo>
                      <a:pt x="772" y="712"/>
                    </a:lnTo>
                    <a:lnTo>
                      <a:pt x="772" y="708"/>
                    </a:lnTo>
                    <a:lnTo>
                      <a:pt x="768" y="706"/>
                    </a:lnTo>
                    <a:lnTo>
                      <a:pt x="768" y="702"/>
                    </a:lnTo>
                    <a:lnTo>
                      <a:pt x="768" y="698"/>
                    </a:lnTo>
                    <a:lnTo>
                      <a:pt x="768" y="694"/>
                    </a:lnTo>
                    <a:lnTo>
                      <a:pt x="764" y="690"/>
                    </a:lnTo>
                    <a:lnTo>
                      <a:pt x="762" y="686"/>
                    </a:lnTo>
                    <a:lnTo>
                      <a:pt x="762" y="682"/>
                    </a:lnTo>
                    <a:lnTo>
                      <a:pt x="762" y="678"/>
                    </a:lnTo>
                    <a:lnTo>
                      <a:pt x="764" y="678"/>
                    </a:lnTo>
                    <a:lnTo>
                      <a:pt x="764" y="676"/>
                    </a:lnTo>
                    <a:lnTo>
                      <a:pt x="764" y="672"/>
                    </a:lnTo>
                    <a:lnTo>
                      <a:pt x="764" y="668"/>
                    </a:lnTo>
                    <a:lnTo>
                      <a:pt x="764" y="664"/>
                    </a:lnTo>
                    <a:lnTo>
                      <a:pt x="764" y="660"/>
                    </a:lnTo>
                    <a:lnTo>
                      <a:pt x="764" y="656"/>
                    </a:lnTo>
                    <a:lnTo>
                      <a:pt x="764" y="652"/>
                    </a:lnTo>
                    <a:lnTo>
                      <a:pt x="762" y="652"/>
                    </a:lnTo>
                    <a:lnTo>
                      <a:pt x="762" y="648"/>
                    </a:lnTo>
                    <a:lnTo>
                      <a:pt x="762" y="646"/>
                    </a:lnTo>
                    <a:lnTo>
                      <a:pt x="762" y="642"/>
                    </a:lnTo>
                    <a:lnTo>
                      <a:pt x="762" y="638"/>
                    </a:lnTo>
                    <a:lnTo>
                      <a:pt x="758" y="638"/>
                    </a:lnTo>
                    <a:lnTo>
                      <a:pt x="758" y="634"/>
                    </a:lnTo>
                    <a:lnTo>
                      <a:pt x="762" y="634"/>
                    </a:lnTo>
                    <a:lnTo>
                      <a:pt x="762" y="632"/>
                    </a:lnTo>
                    <a:lnTo>
                      <a:pt x="762" y="628"/>
                    </a:lnTo>
                    <a:lnTo>
                      <a:pt x="764" y="628"/>
                    </a:lnTo>
                    <a:lnTo>
                      <a:pt x="764" y="624"/>
                    </a:lnTo>
                    <a:lnTo>
                      <a:pt x="762" y="628"/>
                    </a:lnTo>
                    <a:lnTo>
                      <a:pt x="762" y="624"/>
                    </a:lnTo>
                    <a:lnTo>
                      <a:pt x="764" y="624"/>
                    </a:lnTo>
                    <a:lnTo>
                      <a:pt x="764" y="620"/>
                    </a:lnTo>
                    <a:lnTo>
                      <a:pt x="764" y="616"/>
                    </a:lnTo>
                    <a:lnTo>
                      <a:pt x="764" y="612"/>
                    </a:lnTo>
                    <a:lnTo>
                      <a:pt x="764" y="606"/>
                    </a:lnTo>
                    <a:lnTo>
                      <a:pt x="764" y="602"/>
                    </a:lnTo>
                    <a:lnTo>
                      <a:pt x="764" y="598"/>
                    </a:lnTo>
                    <a:lnTo>
                      <a:pt x="764" y="594"/>
                    </a:lnTo>
                    <a:lnTo>
                      <a:pt x="768" y="590"/>
                    </a:lnTo>
                    <a:lnTo>
                      <a:pt x="768" y="586"/>
                    </a:lnTo>
                    <a:lnTo>
                      <a:pt x="768" y="582"/>
                    </a:lnTo>
                    <a:lnTo>
                      <a:pt x="768" y="578"/>
                    </a:lnTo>
                    <a:lnTo>
                      <a:pt x="768" y="576"/>
                    </a:lnTo>
                    <a:lnTo>
                      <a:pt x="768" y="572"/>
                    </a:lnTo>
                    <a:lnTo>
                      <a:pt x="772" y="572"/>
                    </a:lnTo>
                    <a:lnTo>
                      <a:pt x="772" y="568"/>
                    </a:lnTo>
                    <a:lnTo>
                      <a:pt x="776" y="572"/>
                    </a:lnTo>
                    <a:lnTo>
                      <a:pt x="780" y="572"/>
                    </a:lnTo>
                    <a:lnTo>
                      <a:pt x="776" y="572"/>
                    </a:lnTo>
                    <a:lnTo>
                      <a:pt x="776" y="568"/>
                    </a:lnTo>
                    <a:lnTo>
                      <a:pt x="772" y="568"/>
                    </a:lnTo>
                    <a:lnTo>
                      <a:pt x="768" y="568"/>
                    </a:lnTo>
                    <a:lnTo>
                      <a:pt x="764" y="568"/>
                    </a:lnTo>
                    <a:lnTo>
                      <a:pt x="764" y="564"/>
                    </a:lnTo>
                    <a:lnTo>
                      <a:pt x="764" y="560"/>
                    </a:lnTo>
                    <a:lnTo>
                      <a:pt x="764" y="564"/>
                    </a:lnTo>
                    <a:lnTo>
                      <a:pt x="768" y="568"/>
                    </a:lnTo>
                    <a:lnTo>
                      <a:pt x="768" y="564"/>
                    </a:lnTo>
                    <a:lnTo>
                      <a:pt x="768" y="560"/>
                    </a:lnTo>
                    <a:lnTo>
                      <a:pt x="764" y="560"/>
                    </a:lnTo>
                    <a:lnTo>
                      <a:pt x="764" y="556"/>
                    </a:lnTo>
                    <a:lnTo>
                      <a:pt x="768" y="556"/>
                    </a:lnTo>
                    <a:lnTo>
                      <a:pt x="768" y="552"/>
                    </a:lnTo>
                    <a:lnTo>
                      <a:pt x="764" y="552"/>
                    </a:lnTo>
                    <a:lnTo>
                      <a:pt x="764" y="556"/>
                    </a:lnTo>
                    <a:lnTo>
                      <a:pt x="764" y="552"/>
                    </a:lnTo>
                    <a:lnTo>
                      <a:pt x="764" y="550"/>
                    </a:lnTo>
                    <a:lnTo>
                      <a:pt x="762" y="546"/>
                    </a:lnTo>
                    <a:lnTo>
                      <a:pt x="762" y="542"/>
                    </a:lnTo>
                    <a:lnTo>
                      <a:pt x="762" y="538"/>
                    </a:lnTo>
                    <a:lnTo>
                      <a:pt x="758" y="534"/>
                    </a:lnTo>
                    <a:lnTo>
                      <a:pt x="758" y="530"/>
                    </a:lnTo>
                    <a:lnTo>
                      <a:pt x="758" y="526"/>
                    </a:lnTo>
                    <a:lnTo>
                      <a:pt x="762" y="526"/>
                    </a:lnTo>
                    <a:lnTo>
                      <a:pt x="764" y="526"/>
                    </a:lnTo>
                    <a:lnTo>
                      <a:pt x="764" y="530"/>
                    </a:lnTo>
                    <a:lnTo>
                      <a:pt x="768" y="530"/>
                    </a:lnTo>
                    <a:lnTo>
                      <a:pt x="772" y="530"/>
                    </a:lnTo>
                    <a:lnTo>
                      <a:pt x="776" y="530"/>
                    </a:lnTo>
                    <a:lnTo>
                      <a:pt x="780" y="530"/>
                    </a:lnTo>
                    <a:lnTo>
                      <a:pt x="784" y="530"/>
                    </a:lnTo>
                    <a:lnTo>
                      <a:pt x="784" y="534"/>
                    </a:lnTo>
                    <a:lnTo>
                      <a:pt x="788" y="534"/>
                    </a:lnTo>
                    <a:lnTo>
                      <a:pt x="784" y="538"/>
                    </a:lnTo>
                    <a:lnTo>
                      <a:pt x="784" y="542"/>
                    </a:lnTo>
                    <a:lnTo>
                      <a:pt x="780" y="542"/>
                    </a:lnTo>
                    <a:lnTo>
                      <a:pt x="780" y="546"/>
                    </a:lnTo>
                    <a:lnTo>
                      <a:pt x="784" y="546"/>
                    </a:lnTo>
                    <a:lnTo>
                      <a:pt x="780" y="546"/>
                    </a:lnTo>
                    <a:lnTo>
                      <a:pt x="780" y="542"/>
                    </a:lnTo>
                    <a:lnTo>
                      <a:pt x="784" y="542"/>
                    </a:lnTo>
                    <a:lnTo>
                      <a:pt x="784" y="538"/>
                    </a:lnTo>
                    <a:lnTo>
                      <a:pt x="788" y="534"/>
                    </a:lnTo>
                    <a:lnTo>
                      <a:pt x="788" y="538"/>
                    </a:lnTo>
                    <a:lnTo>
                      <a:pt x="788" y="542"/>
                    </a:lnTo>
                    <a:lnTo>
                      <a:pt x="784" y="542"/>
                    </a:lnTo>
                    <a:lnTo>
                      <a:pt x="788" y="542"/>
                    </a:lnTo>
                    <a:lnTo>
                      <a:pt x="788" y="546"/>
                    </a:lnTo>
                    <a:lnTo>
                      <a:pt x="788" y="550"/>
                    </a:lnTo>
                    <a:lnTo>
                      <a:pt x="784" y="550"/>
                    </a:lnTo>
                    <a:lnTo>
                      <a:pt x="788" y="546"/>
                    </a:lnTo>
                    <a:lnTo>
                      <a:pt x="784" y="546"/>
                    </a:lnTo>
                    <a:lnTo>
                      <a:pt x="784" y="550"/>
                    </a:lnTo>
                    <a:lnTo>
                      <a:pt x="784" y="546"/>
                    </a:lnTo>
                    <a:lnTo>
                      <a:pt x="784" y="550"/>
                    </a:lnTo>
                    <a:lnTo>
                      <a:pt x="780" y="550"/>
                    </a:lnTo>
                    <a:lnTo>
                      <a:pt x="780" y="552"/>
                    </a:lnTo>
                    <a:lnTo>
                      <a:pt x="784" y="552"/>
                    </a:lnTo>
                    <a:lnTo>
                      <a:pt x="784" y="550"/>
                    </a:lnTo>
                    <a:lnTo>
                      <a:pt x="784" y="552"/>
                    </a:lnTo>
                    <a:lnTo>
                      <a:pt x="788" y="550"/>
                    </a:lnTo>
                    <a:lnTo>
                      <a:pt x="790" y="546"/>
                    </a:lnTo>
                    <a:lnTo>
                      <a:pt x="790" y="542"/>
                    </a:lnTo>
                    <a:lnTo>
                      <a:pt x="788" y="542"/>
                    </a:lnTo>
                    <a:lnTo>
                      <a:pt x="790" y="538"/>
                    </a:lnTo>
                    <a:lnTo>
                      <a:pt x="790" y="534"/>
                    </a:lnTo>
                    <a:lnTo>
                      <a:pt x="790" y="530"/>
                    </a:lnTo>
                    <a:lnTo>
                      <a:pt x="788" y="530"/>
                    </a:lnTo>
                    <a:lnTo>
                      <a:pt x="788" y="526"/>
                    </a:lnTo>
                    <a:lnTo>
                      <a:pt x="790" y="526"/>
                    </a:lnTo>
                    <a:lnTo>
                      <a:pt x="788" y="522"/>
                    </a:lnTo>
                    <a:lnTo>
                      <a:pt x="788" y="526"/>
                    </a:lnTo>
                    <a:lnTo>
                      <a:pt x="784" y="522"/>
                    </a:lnTo>
                    <a:lnTo>
                      <a:pt x="788" y="522"/>
                    </a:lnTo>
                    <a:lnTo>
                      <a:pt x="788" y="520"/>
                    </a:lnTo>
                    <a:lnTo>
                      <a:pt x="784" y="516"/>
                    </a:lnTo>
                    <a:lnTo>
                      <a:pt x="784" y="512"/>
                    </a:lnTo>
                    <a:lnTo>
                      <a:pt x="788" y="512"/>
                    </a:lnTo>
                    <a:lnTo>
                      <a:pt x="790" y="512"/>
                    </a:lnTo>
                    <a:lnTo>
                      <a:pt x="794" y="512"/>
                    </a:lnTo>
                    <a:lnTo>
                      <a:pt x="810" y="512"/>
                    </a:lnTo>
                    <a:lnTo>
                      <a:pt x="818" y="512"/>
                    </a:lnTo>
                    <a:lnTo>
                      <a:pt x="820" y="512"/>
                    </a:lnTo>
                    <a:lnTo>
                      <a:pt x="824" y="512"/>
                    </a:lnTo>
                    <a:lnTo>
                      <a:pt x="832" y="512"/>
                    </a:lnTo>
                    <a:lnTo>
                      <a:pt x="836" y="512"/>
                    </a:lnTo>
                    <a:lnTo>
                      <a:pt x="840" y="512"/>
                    </a:lnTo>
                    <a:lnTo>
                      <a:pt x="846" y="512"/>
                    </a:lnTo>
                    <a:lnTo>
                      <a:pt x="850" y="512"/>
                    </a:lnTo>
                    <a:lnTo>
                      <a:pt x="854" y="512"/>
                    </a:lnTo>
                    <a:lnTo>
                      <a:pt x="858" y="512"/>
                    </a:lnTo>
                    <a:lnTo>
                      <a:pt x="862" y="512"/>
                    </a:lnTo>
                    <a:lnTo>
                      <a:pt x="866" y="512"/>
                    </a:lnTo>
                    <a:lnTo>
                      <a:pt x="880" y="512"/>
                    </a:lnTo>
                    <a:lnTo>
                      <a:pt x="884" y="512"/>
                    </a:lnTo>
                    <a:lnTo>
                      <a:pt x="888" y="512"/>
                    </a:lnTo>
                    <a:lnTo>
                      <a:pt x="892" y="512"/>
                    </a:lnTo>
                    <a:lnTo>
                      <a:pt x="896" y="512"/>
                    </a:lnTo>
                    <a:lnTo>
                      <a:pt x="900" y="512"/>
                    </a:lnTo>
                    <a:lnTo>
                      <a:pt x="904" y="512"/>
                    </a:lnTo>
                    <a:lnTo>
                      <a:pt x="906" y="512"/>
                    </a:lnTo>
                    <a:lnTo>
                      <a:pt x="914" y="512"/>
                    </a:lnTo>
                    <a:lnTo>
                      <a:pt x="918" y="512"/>
                    </a:lnTo>
                    <a:lnTo>
                      <a:pt x="922" y="512"/>
                    </a:lnTo>
                    <a:lnTo>
                      <a:pt x="930" y="512"/>
                    </a:lnTo>
                    <a:lnTo>
                      <a:pt x="932" y="512"/>
                    </a:lnTo>
                    <a:lnTo>
                      <a:pt x="936" y="512"/>
                    </a:lnTo>
                    <a:lnTo>
                      <a:pt x="940" y="512"/>
                    </a:lnTo>
                    <a:lnTo>
                      <a:pt x="944" y="512"/>
                    </a:lnTo>
                    <a:lnTo>
                      <a:pt x="954" y="512"/>
                    </a:lnTo>
                    <a:lnTo>
                      <a:pt x="958" y="512"/>
                    </a:lnTo>
                    <a:lnTo>
                      <a:pt x="962" y="512"/>
                    </a:lnTo>
                    <a:lnTo>
                      <a:pt x="966" y="512"/>
                    </a:lnTo>
                    <a:lnTo>
                      <a:pt x="970" y="512"/>
                    </a:lnTo>
                    <a:lnTo>
                      <a:pt x="974" y="512"/>
                    </a:lnTo>
                    <a:lnTo>
                      <a:pt x="980" y="512"/>
                    </a:lnTo>
                    <a:lnTo>
                      <a:pt x="984" y="512"/>
                    </a:lnTo>
                    <a:lnTo>
                      <a:pt x="988" y="512"/>
                    </a:lnTo>
                    <a:lnTo>
                      <a:pt x="992" y="512"/>
                    </a:lnTo>
                    <a:lnTo>
                      <a:pt x="996" y="512"/>
                    </a:lnTo>
                    <a:lnTo>
                      <a:pt x="1000" y="512"/>
                    </a:lnTo>
                    <a:lnTo>
                      <a:pt x="1002" y="512"/>
                    </a:lnTo>
                    <a:lnTo>
                      <a:pt x="1010" y="512"/>
                    </a:lnTo>
                    <a:lnTo>
                      <a:pt x="1014" y="512"/>
                    </a:lnTo>
                    <a:lnTo>
                      <a:pt x="1018" y="512"/>
                    </a:lnTo>
                    <a:lnTo>
                      <a:pt x="1022" y="512"/>
                    </a:lnTo>
                    <a:lnTo>
                      <a:pt x="1026" y="512"/>
                    </a:lnTo>
                    <a:lnTo>
                      <a:pt x="1032" y="512"/>
                    </a:lnTo>
                    <a:lnTo>
                      <a:pt x="1036" y="512"/>
                    </a:lnTo>
                    <a:lnTo>
                      <a:pt x="1044" y="512"/>
                    </a:lnTo>
                    <a:lnTo>
                      <a:pt x="1048" y="512"/>
                    </a:lnTo>
                    <a:lnTo>
                      <a:pt x="1052" y="512"/>
                    </a:lnTo>
                    <a:lnTo>
                      <a:pt x="1056" y="512"/>
                    </a:lnTo>
                    <a:lnTo>
                      <a:pt x="1060" y="512"/>
                    </a:lnTo>
                    <a:lnTo>
                      <a:pt x="1062" y="512"/>
                    </a:lnTo>
                    <a:lnTo>
                      <a:pt x="1066" y="512"/>
                    </a:lnTo>
                    <a:lnTo>
                      <a:pt x="1070" y="512"/>
                    </a:lnTo>
                    <a:lnTo>
                      <a:pt x="1074" y="512"/>
                    </a:lnTo>
                    <a:lnTo>
                      <a:pt x="1086" y="512"/>
                    </a:lnTo>
                    <a:lnTo>
                      <a:pt x="1088" y="512"/>
                    </a:lnTo>
                    <a:lnTo>
                      <a:pt x="1100" y="512"/>
                    </a:lnTo>
                    <a:lnTo>
                      <a:pt x="1108" y="512"/>
                    </a:lnTo>
                    <a:lnTo>
                      <a:pt x="1116" y="512"/>
                    </a:lnTo>
                    <a:lnTo>
                      <a:pt x="1122" y="512"/>
                    </a:lnTo>
                    <a:lnTo>
                      <a:pt x="1126" y="512"/>
                    </a:lnTo>
                    <a:lnTo>
                      <a:pt x="1130" y="512"/>
                    </a:lnTo>
                    <a:lnTo>
                      <a:pt x="1134" y="512"/>
                    </a:lnTo>
                    <a:lnTo>
                      <a:pt x="1138" y="512"/>
                    </a:lnTo>
                    <a:lnTo>
                      <a:pt x="1142" y="512"/>
                    </a:lnTo>
                    <a:lnTo>
                      <a:pt x="1144" y="512"/>
                    </a:lnTo>
                    <a:lnTo>
                      <a:pt x="1172" y="512"/>
                    </a:lnTo>
                    <a:lnTo>
                      <a:pt x="1174" y="512"/>
                    </a:lnTo>
                    <a:lnTo>
                      <a:pt x="1174" y="508"/>
                    </a:lnTo>
                    <a:lnTo>
                      <a:pt x="1174" y="504"/>
                    </a:lnTo>
                    <a:lnTo>
                      <a:pt x="1178" y="504"/>
                    </a:lnTo>
                    <a:lnTo>
                      <a:pt x="1178" y="508"/>
                    </a:lnTo>
                    <a:lnTo>
                      <a:pt x="1178" y="512"/>
                    </a:lnTo>
                    <a:lnTo>
                      <a:pt x="1182" y="512"/>
                    </a:lnTo>
                    <a:lnTo>
                      <a:pt x="1182" y="516"/>
                    </a:lnTo>
                    <a:lnTo>
                      <a:pt x="1182" y="520"/>
                    </a:lnTo>
                    <a:lnTo>
                      <a:pt x="1186" y="520"/>
                    </a:lnTo>
                    <a:lnTo>
                      <a:pt x="1190" y="520"/>
                    </a:lnTo>
                    <a:lnTo>
                      <a:pt x="1194" y="520"/>
                    </a:lnTo>
                    <a:lnTo>
                      <a:pt x="1194" y="522"/>
                    </a:lnTo>
                    <a:lnTo>
                      <a:pt x="1198" y="522"/>
                    </a:lnTo>
                    <a:lnTo>
                      <a:pt x="1202" y="520"/>
                    </a:lnTo>
                    <a:lnTo>
                      <a:pt x="1204" y="520"/>
                    </a:lnTo>
                    <a:lnTo>
                      <a:pt x="1208" y="522"/>
                    </a:lnTo>
                    <a:lnTo>
                      <a:pt x="1212" y="522"/>
                    </a:lnTo>
                    <a:lnTo>
                      <a:pt x="1212" y="526"/>
                    </a:lnTo>
                    <a:lnTo>
                      <a:pt x="1216" y="530"/>
                    </a:lnTo>
                    <a:lnTo>
                      <a:pt x="1216" y="526"/>
                    </a:lnTo>
                    <a:lnTo>
                      <a:pt x="1220" y="526"/>
                    </a:lnTo>
                    <a:lnTo>
                      <a:pt x="1220" y="530"/>
                    </a:lnTo>
                    <a:lnTo>
                      <a:pt x="1224" y="530"/>
                    </a:lnTo>
                    <a:lnTo>
                      <a:pt x="1228" y="530"/>
                    </a:lnTo>
                    <a:lnTo>
                      <a:pt x="1228" y="534"/>
                    </a:lnTo>
                    <a:lnTo>
                      <a:pt x="1228" y="530"/>
                    </a:lnTo>
                    <a:lnTo>
                      <a:pt x="1230" y="530"/>
                    </a:lnTo>
                    <a:lnTo>
                      <a:pt x="1234" y="530"/>
                    </a:lnTo>
                    <a:lnTo>
                      <a:pt x="1234" y="526"/>
                    </a:lnTo>
                    <a:lnTo>
                      <a:pt x="1234" y="530"/>
                    </a:lnTo>
                    <a:lnTo>
                      <a:pt x="1238" y="530"/>
                    </a:lnTo>
                    <a:lnTo>
                      <a:pt x="1242" y="530"/>
                    </a:lnTo>
                    <a:lnTo>
                      <a:pt x="1246" y="530"/>
                    </a:lnTo>
                    <a:lnTo>
                      <a:pt x="1246" y="534"/>
                    </a:lnTo>
                    <a:lnTo>
                      <a:pt x="1250" y="534"/>
                    </a:lnTo>
                    <a:lnTo>
                      <a:pt x="1254" y="534"/>
                    </a:lnTo>
                    <a:lnTo>
                      <a:pt x="1258" y="534"/>
                    </a:lnTo>
                    <a:lnTo>
                      <a:pt x="1260" y="530"/>
                    </a:lnTo>
                    <a:lnTo>
                      <a:pt x="1264" y="526"/>
                    </a:lnTo>
                    <a:lnTo>
                      <a:pt x="1268" y="526"/>
                    </a:lnTo>
                    <a:lnTo>
                      <a:pt x="1272" y="526"/>
                    </a:lnTo>
                    <a:lnTo>
                      <a:pt x="1282" y="534"/>
                    </a:lnTo>
                    <a:lnTo>
                      <a:pt x="1286" y="534"/>
                    </a:lnTo>
                    <a:lnTo>
                      <a:pt x="1286" y="538"/>
                    </a:lnTo>
                    <a:lnTo>
                      <a:pt x="1290" y="538"/>
                    </a:lnTo>
                    <a:lnTo>
                      <a:pt x="1294" y="542"/>
                    </a:lnTo>
                    <a:lnTo>
                      <a:pt x="1298" y="542"/>
                    </a:lnTo>
                    <a:lnTo>
                      <a:pt x="1300" y="546"/>
                    </a:lnTo>
                    <a:lnTo>
                      <a:pt x="1304" y="546"/>
                    </a:lnTo>
                    <a:lnTo>
                      <a:pt x="1304" y="550"/>
                    </a:lnTo>
                    <a:lnTo>
                      <a:pt x="1308" y="550"/>
                    </a:lnTo>
                    <a:lnTo>
                      <a:pt x="1312" y="550"/>
                    </a:lnTo>
                    <a:lnTo>
                      <a:pt x="1312" y="552"/>
                    </a:lnTo>
                    <a:lnTo>
                      <a:pt x="1320" y="556"/>
                    </a:lnTo>
                    <a:lnTo>
                      <a:pt x="1320" y="560"/>
                    </a:lnTo>
                    <a:lnTo>
                      <a:pt x="1324" y="564"/>
                    </a:lnTo>
                    <a:lnTo>
                      <a:pt x="1328" y="564"/>
                    </a:lnTo>
                    <a:lnTo>
                      <a:pt x="1330" y="564"/>
                    </a:lnTo>
                    <a:lnTo>
                      <a:pt x="1330" y="568"/>
                    </a:lnTo>
                    <a:lnTo>
                      <a:pt x="1330" y="572"/>
                    </a:lnTo>
                    <a:lnTo>
                      <a:pt x="1334" y="572"/>
                    </a:lnTo>
                    <a:lnTo>
                      <a:pt x="1338" y="572"/>
                    </a:lnTo>
                    <a:lnTo>
                      <a:pt x="1338" y="576"/>
                    </a:lnTo>
                    <a:lnTo>
                      <a:pt x="1338" y="578"/>
                    </a:lnTo>
                    <a:lnTo>
                      <a:pt x="1342" y="578"/>
                    </a:lnTo>
                    <a:lnTo>
                      <a:pt x="1346" y="582"/>
                    </a:lnTo>
                    <a:lnTo>
                      <a:pt x="1350" y="586"/>
                    </a:lnTo>
                    <a:lnTo>
                      <a:pt x="1354" y="586"/>
                    </a:lnTo>
                    <a:lnTo>
                      <a:pt x="1354" y="598"/>
                    </a:lnTo>
                    <a:lnTo>
                      <a:pt x="1358" y="606"/>
                    </a:lnTo>
                    <a:lnTo>
                      <a:pt x="1358" y="616"/>
                    </a:lnTo>
                    <a:lnTo>
                      <a:pt x="1358" y="624"/>
                    </a:lnTo>
                    <a:lnTo>
                      <a:pt x="1358" y="628"/>
                    </a:lnTo>
                    <a:lnTo>
                      <a:pt x="1358" y="632"/>
                    </a:lnTo>
                    <a:lnTo>
                      <a:pt x="1354" y="632"/>
                    </a:lnTo>
                    <a:lnTo>
                      <a:pt x="1354" y="634"/>
                    </a:lnTo>
                    <a:lnTo>
                      <a:pt x="1354" y="638"/>
                    </a:lnTo>
                    <a:lnTo>
                      <a:pt x="1354" y="642"/>
                    </a:lnTo>
                    <a:lnTo>
                      <a:pt x="1350" y="642"/>
                    </a:lnTo>
                    <a:lnTo>
                      <a:pt x="1350" y="646"/>
                    </a:lnTo>
                    <a:lnTo>
                      <a:pt x="1346" y="646"/>
                    </a:lnTo>
                    <a:lnTo>
                      <a:pt x="1346" y="648"/>
                    </a:lnTo>
                    <a:lnTo>
                      <a:pt x="1342" y="652"/>
                    </a:lnTo>
                    <a:lnTo>
                      <a:pt x="1346" y="652"/>
                    </a:lnTo>
                    <a:lnTo>
                      <a:pt x="1346" y="656"/>
                    </a:lnTo>
                    <a:lnTo>
                      <a:pt x="1350" y="660"/>
                    </a:lnTo>
                    <a:lnTo>
                      <a:pt x="1354" y="660"/>
                    </a:lnTo>
                    <a:lnTo>
                      <a:pt x="1358" y="656"/>
                    </a:lnTo>
                    <a:lnTo>
                      <a:pt x="1360" y="652"/>
                    </a:lnTo>
                    <a:lnTo>
                      <a:pt x="1364" y="652"/>
                    </a:lnTo>
                    <a:lnTo>
                      <a:pt x="1368" y="648"/>
                    </a:lnTo>
                    <a:lnTo>
                      <a:pt x="1372" y="648"/>
                    </a:lnTo>
                    <a:lnTo>
                      <a:pt x="1376" y="648"/>
                    </a:lnTo>
                    <a:lnTo>
                      <a:pt x="1380" y="646"/>
                    </a:lnTo>
                    <a:lnTo>
                      <a:pt x="1386" y="646"/>
                    </a:lnTo>
                    <a:lnTo>
                      <a:pt x="1390" y="642"/>
                    </a:lnTo>
                    <a:lnTo>
                      <a:pt x="1394" y="642"/>
                    </a:lnTo>
                    <a:lnTo>
                      <a:pt x="1398" y="638"/>
                    </a:lnTo>
                    <a:lnTo>
                      <a:pt x="1402" y="638"/>
                    </a:lnTo>
                    <a:lnTo>
                      <a:pt x="1402" y="634"/>
                    </a:lnTo>
                    <a:lnTo>
                      <a:pt x="1406" y="634"/>
                    </a:lnTo>
                    <a:lnTo>
                      <a:pt x="1402" y="634"/>
                    </a:lnTo>
                    <a:lnTo>
                      <a:pt x="1402" y="632"/>
                    </a:lnTo>
                    <a:lnTo>
                      <a:pt x="1402" y="628"/>
                    </a:lnTo>
                    <a:lnTo>
                      <a:pt x="1402" y="624"/>
                    </a:lnTo>
                    <a:lnTo>
                      <a:pt x="1406" y="620"/>
                    </a:lnTo>
                    <a:lnTo>
                      <a:pt x="1414" y="620"/>
                    </a:lnTo>
                    <a:lnTo>
                      <a:pt x="1416" y="620"/>
                    </a:lnTo>
                    <a:lnTo>
                      <a:pt x="1420" y="620"/>
                    </a:lnTo>
                    <a:lnTo>
                      <a:pt x="1424" y="620"/>
                    </a:lnTo>
                    <a:lnTo>
                      <a:pt x="1428" y="620"/>
                    </a:lnTo>
                    <a:lnTo>
                      <a:pt x="1432" y="620"/>
                    </a:lnTo>
                    <a:lnTo>
                      <a:pt x="1436" y="620"/>
                    </a:lnTo>
                    <a:lnTo>
                      <a:pt x="1436" y="616"/>
                    </a:lnTo>
                    <a:lnTo>
                      <a:pt x="1440" y="616"/>
                    </a:lnTo>
                    <a:lnTo>
                      <a:pt x="1440" y="612"/>
                    </a:lnTo>
                    <a:lnTo>
                      <a:pt x="1442" y="608"/>
                    </a:lnTo>
                    <a:lnTo>
                      <a:pt x="1446" y="608"/>
                    </a:lnTo>
                    <a:lnTo>
                      <a:pt x="1446" y="606"/>
                    </a:lnTo>
                    <a:lnTo>
                      <a:pt x="1450" y="606"/>
                    </a:lnTo>
                    <a:lnTo>
                      <a:pt x="1450" y="602"/>
                    </a:lnTo>
                    <a:lnTo>
                      <a:pt x="1454" y="598"/>
                    </a:lnTo>
                    <a:lnTo>
                      <a:pt x="1458" y="598"/>
                    </a:lnTo>
                    <a:lnTo>
                      <a:pt x="1458" y="594"/>
                    </a:lnTo>
                    <a:lnTo>
                      <a:pt x="1462" y="594"/>
                    </a:lnTo>
                    <a:lnTo>
                      <a:pt x="1466" y="594"/>
                    </a:lnTo>
                    <a:lnTo>
                      <a:pt x="1470" y="594"/>
                    </a:lnTo>
                    <a:lnTo>
                      <a:pt x="1476" y="594"/>
                    </a:lnTo>
                    <a:lnTo>
                      <a:pt x="1480" y="594"/>
                    </a:lnTo>
                    <a:lnTo>
                      <a:pt x="1484" y="594"/>
                    </a:lnTo>
                    <a:lnTo>
                      <a:pt x="1488" y="594"/>
                    </a:lnTo>
                    <a:lnTo>
                      <a:pt x="1492" y="594"/>
                    </a:lnTo>
                    <a:lnTo>
                      <a:pt x="1496" y="594"/>
                    </a:lnTo>
                    <a:lnTo>
                      <a:pt x="1498" y="594"/>
                    </a:lnTo>
                    <a:lnTo>
                      <a:pt x="1502" y="594"/>
                    </a:lnTo>
                    <a:lnTo>
                      <a:pt x="1506" y="594"/>
                    </a:lnTo>
                    <a:lnTo>
                      <a:pt x="1510" y="594"/>
                    </a:lnTo>
                    <a:lnTo>
                      <a:pt x="1510" y="590"/>
                    </a:lnTo>
                    <a:lnTo>
                      <a:pt x="1510" y="586"/>
                    </a:lnTo>
                    <a:lnTo>
                      <a:pt x="1514" y="586"/>
                    </a:lnTo>
                    <a:lnTo>
                      <a:pt x="1514" y="590"/>
                    </a:lnTo>
                    <a:lnTo>
                      <a:pt x="1514" y="586"/>
                    </a:lnTo>
                    <a:lnTo>
                      <a:pt x="1518" y="590"/>
                    </a:lnTo>
                    <a:lnTo>
                      <a:pt x="1522" y="586"/>
                    </a:lnTo>
                    <a:lnTo>
                      <a:pt x="1522" y="582"/>
                    </a:lnTo>
                    <a:lnTo>
                      <a:pt x="1522" y="578"/>
                    </a:lnTo>
                    <a:lnTo>
                      <a:pt x="1526" y="578"/>
                    </a:lnTo>
                    <a:lnTo>
                      <a:pt x="1526" y="576"/>
                    </a:lnTo>
                    <a:lnTo>
                      <a:pt x="1526" y="572"/>
                    </a:lnTo>
                    <a:lnTo>
                      <a:pt x="1526" y="568"/>
                    </a:lnTo>
                    <a:lnTo>
                      <a:pt x="1528" y="568"/>
                    </a:lnTo>
                    <a:lnTo>
                      <a:pt x="1528" y="564"/>
                    </a:lnTo>
                    <a:lnTo>
                      <a:pt x="1528" y="560"/>
                    </a:lnTo>
                    <a:lnTo>
                      <a:pt x="1532" y="556"/>
                    </a:lnTo>
                    <a:lnTo>
                      <a:pt x="1532" y="552"/>
                    </a:lnTo>
                    <a:lnTo>
                      <a:pt x="1536" y="552"/>
                    </a:lnTo>
                    <a:lnTo>
                      <a:pt x="1540" y="550"/>
                    </a:lnTo>
                    <a:lnTo>
                      <a:pt x="1540" y="546"/>
                    </a:lnTo>
                    <a:lnTo>
                      <a:pt x="1544" y="546"/>
                    </a:lnTo>
                    <a:lnTo>
                      <a:pt x="1544" y="550"/>
                    </a:lnTo>
                    <a:lnTo>
                      <a:pt x="1548" y="550"/>
                    </a:lnTo>
                    <a:lnTo>
                      <a:pt x="1552" y="550"/>
                    </a:lnTo>
                    <a:lnTo>
                      <a:pt x="1556" y="546"/>
                    </a:lnTo>
                    <a:lnTo>
                      <a:pt x="1558" y="550"/>
                    </a:lnTo>
                    <a:lnTo>
                      <a:pt x="1558" y="552"/>
                    </a:lnTo>
                    <a:lnTo>
                      <a:pt x="1562" y="552"/>
                    </a:lnTo>
                    <a:lnTo>
                      <a:pt x="1562" y="556"/>
                    </a:lnTo>
                    <a:lnTo>
                      <a:pt x="1562" y="568"/>
                    </a:lnTo>
                    <a:lnTo>
                      <a:pt x="1562" y="576"/>
                    </a:lnTo>
                    <a:lnTo>
                      <a:pt x="1562" y="578"/>
                    </a:lnTo>
                    <a:lnTo>
                      <a:pt x="1562" y="582"/>
                    </a:lnTo>
                    <a:lnTo>
                      <a:pt x="1566" y="582"/>
                    </a:lnTo>
                    <a:lnTo>
                      <a:pt x="1566" y="586"/>
                    </a:lnTo>
                    <a:lnTo>
                      <a:pt x="1566" y="590"/>
                    </a:lnTo>
                    <a:lnTo>
                      <a:pt x="1570" y="590"/>
                    </a:lnTo>
                    <a:lnTo>
                      <a:pt x="1570" y="594"/>
                    </a:lnTo>
                    <a:lnTo>
                      <a:pt x="1574" y="594"/>
                    </a:lnTo>
                    <a:lnTo>
                      <a:pt x="1570" y="594"/>
                    </a:lnTo>
                    <a:lnTo>
                      <a:pt x="1570" y="598"/>
                    </a:lnTo>
                    <a:lnTo>
                      <a:pt x="1574" y="598"/>
                    </a:lnTo>
                    <a:lnTo>
                      <a:pt x="1570" y="602"/>
                    </a:lnTo>
                    <a:lnTo>
                      <a:pt x="1566" y="602"/>
                    </a:lnTo>
                    <a:lnTo>
                      <a:pt x="1562" y="606"/>
                    </a:lnTo>
                    <a:lnTo>
                      <a:pt x="1562" y="602"/>
                    </a:lnTo>
                    <a:lnTo>
                      <a:pt x="1558" y="606"/>
                    </a:lnTo>
                    <a:lnTo>
                      <a:pt x="1558" y="608"/>
                    </a:lnTo>
                    <a:lnTo>
                      <a:pt x="1558" y="606"/>
                    </a:lnTo>
                    <a:lnTo>
                      <a:pt x="1556" y="606"/>
                    </a:lnTo>
                    <a:lnTo>
                      <a:pt x="1552" y="606"/>
                    </a:lnTo>
                    <a:lnTo>
                      <a:pt x="1552" y="608"/>
                    </a:lnTo>
                    <a:lnTo>
                      <a:pt x="1548" y="608"/>
                    </a:lnTo>
                    <a:lnTo>
                      <a:pt x="1548" y="606"/>
                    </a:lnTo>
                    <a:lnTo>
                      <a:pt x="1548" y="602"/>
                    </a:lnTo>
                    <a:lnTo>
                      <a:pt x="1548" y="606"/>
                    </a:lnTo>
                    <a:lnTo>
                      <a:pt x="1544" y="606"/>
                    </a:lnTo>
                    <a:lnTo>
                      <a:pt x="1544" y="608"/>
                    </a:lnTo>
                    <a:lnTo>
                      <a:pt x="1544" y="612"/>
                    </a:lnTo>
                    <a:lnTo>
                      <a:pt x="1540" y="616"/>
                    </a:lnTo>
                    <a:lnTo>
                      <a:pt x="1540" y="612"/>
                    </a:lnTo>
                    <a:lnTo>
                      <a:pt x="1536" y="616"/>
                    </a:lnTo>
                    <a:lnTo>
                      <a:pt x="1536" y="612"/>
                    </a:lnTo>
                    <a:lnTo>
                      <a:pt x="1536" y="616"/>
                    </a:lnTo>
                    <a:lnTo>
                      <a:pt x="1536" y="612"/>
                    </a:lnTo>
                    <a:lnTo>
                      <a:pt x="1536" y="616"/>
                    </a:lnTo>
                    <a:lnTo>
                      <a:pt x="1532" y="616"/>
                    </a:lnTo>
                    <a:lnTo>
                      <a:pt x="1536" y="616"/>
                    </a:lnTo>
                    <a:lnTo>
                      <a:pt x="1532" y="620"/>
                    </a:lnTo>
                    <a:lnTo>
                      <a:pt x="1532" y="616"/>
                    </a:lnTo>
                    <a:lnTo>
                      <a:pt x="1532" y="612"/>
                    </a:lnTo>
                    <a:lnTo>
                      <a:pt x="1532" y="616"/>
                    </a:lnTo>
                    <a:lnTo>
                      <a:pt x="1532" y="620"/>
                    </a:lnTo>
                    <a:lnTo>
                      <a:pt x="1532" y="616"/>
                    </a:lnTo>
                    <a:lnTo>
                      <a:pt x="1528" y="616"/>
                    </a:lnTo>
                    <a:lnTo>
                      <a:pt x="1528" y="620"/>
                    </a:lnTo>
                    <a:lnTo>
                      <a:pt x="1526" y="620"/>
                    </a:lnTo>
                    <a:lnTo>
                      <a:pt x="1528" y="620"/>
                    </a:lnTo>
                    <a:lnTo>
                      <a:pt x="1528" y="624"/>
                    </a:lnTo>
                    <a:lnTo>
                      <a:pt x="1526" y="624"/>
                    </a:lnTo>
                    <a:lnTo>
                      <a:pt x="1526" y="628"/>
                    </a:lnTo>
                    <a:lnTo>
                      <a:pt x="1522" y="628"/>
                    </a:lnTo>
                    <a:lnTo>
                      <a:pt x="1522" y="632"/>
                    </a:lnTo>
                    <a:lnTo>
                      <a:pt x="1522" y="634"/>
                    </a:lnTo>
                    <a:lnTo>
                      <a:pt x="1518" y="634"/>
                    </a:lnTo>
                    <a:lnTo>
                      <a:pt x="1518" y="638"/>
                    </a:lnTo>
                    <a:lnTo>
                      <a:pt x="1522" y="642"/>
                    </a:lnTo>
                    <a:lnTo>
                      <a:pt x="1522" y="638"/>
                    </a:lnTo>
                    <a:lnTo>
                      <a:pt x="1522" y="642"/>
                    </a:lnTo>
                    <a:lnTo>
                      <a:pt x="1518" y="642"/>
                    </a:lnTo>
                    <a:lnTo>
                      <a:pt x="1514" y="646"/>
                    </a:lnTo>
                    <a:lnTo>
                      <a:pt x="1518" y="648"/>
                    </a:lnTo>
                    <a:lnTo>
                      <a:pt x="1522" y="648"/>
                    </a:lnTo>
                    <a:lnTo>
                      <a:pt x="1522" y="652"/>
                    </a:lnTo>
                    <a:lnTo>
                      <a:pt x="1522" y="656"/>
                    </a:lnTo>
                    <a:lnTo>
                      <a:pt x="1526" y="656"/>
                    </a:lnTo>
                    <a:lnTo>
                      <a:pt x="1526" y="660"/>
                    </a:lnTo>
                    <a:lnTo>
                      <a:pt x="1528" y="656"/>
                    </a:lnTo>
                    <a:lnTo>
                      <a:pt x="1528" y="652"/>
                    </a:lnTo>
                    <a:lnTo>
                      <a:pt x="1526" y="652"/>
                    </a:lnTo>
                    <a:lnTo>
                      <a:pt x="1528" y="652"/>
                    </a:lnTo>
                    <a:lnTo>
                      <a:pt x="1532" y="652"/>
                    </a:lnTo>
                    <a:lnTo>
                      <a:pt x="1532" y="656"/>
                    </a:lnTo>
                    <a:lnTo>
                      <a:pt x="1532" y="660"/>
                    </a:lnTo>
                    <a:lnTo>
                      <a:pt x="1528" y="660"/>
                    </a:lnTo>
                    <a:lnTo>
                      <a:pt x="1526" y="660"/>
                    </a:lnTo>
                    <a:lnTo>
                      <a:pt x="1522" y="660"/>
                    </a:lnTo>
                    <a:lnTo>
                      <a:pt x="1522" y="656"/>
                    </a:lnTo>
                    <a:lnTo>
                      <a:pt x="1518" y="660"/>
                    </a:lnTo>
                    <a:lnTo>
                      <a:pt x="1514" y="664"/>
                    </a:lnTo>
                    <a:lnTo>
                      <a:pt x="1514" y="660"/>
                    </a:lnTo>
                    <a:lnTo>
                      <a:pt x="1514" y="656"/>
                    </a:lnTo>
                    <a:lnTo>
                      <a:pt x="1514" y="660"/>
                    </a:lnTo>
                    <a:lnTo>
                      <a:pt x="1510" y="660"/>
                    </a:lnTo>
                    <a:lnTo>
                      <a:pt x="1510" y="656"/>
                    </a:lnTo>
                    <a:lnTo>
                      <a:pt x="1510" y="660"/>
                    </a:lnTo>
                    <a:lnTo>
                      <a:pt x="1510" y="664"/>
                    </a:lnTo>
                    <a:lnTo>
                      <a:pt x="1506" y="664"/>
                    </a:lnTo>
                    <a:lnTo>
                      <a:pt x="1506" y="668"/>
                    </a:lnTo>
                    <a:lnTo>
                      <a:pt x="1502" y="668"/>
                    </a:lnTo>
                    <a:lnTo>
                      <a:pt x="1502" y="664"/>
                    </a:lnTo>
                    <a:lnTo>
                      <a:pt x="1498" y="668"/>
                    </a:lnTo>
                    <a:lnTo>
                      <a:pt x="1496" y="668"/>
                    </a:lnTo>
                    <a:lnTo>
                      <a:pt x="1492" y="668"/>
                    </a:lnTo>
                    <a:lnTo>
                      <a:pt x="1488" y="668"/>
                    </a:lnTo>
                    <a:lnTo>
                      <a:pt x="1484" y="668"/>
                    </a:lnTo>
                    <a:lnTo>
                      <a:pt x="1484" y="672"/>
                    </a:lnTo>
                    <a:lnTo>
                      <a:pt x="1480" y="672"/>
                    </a:lnTo>
                    <a:lnTo>
                      <a:pt x="1476" y="672"/>
                    </a:lnTo>
                    <a:lnTo>
                      <a:pt x="1476" y="676"/>
                    </a:lnTo>
                    <a:lnTo>
                      <a:pt x="1472" y="676"/>
                    </a:lnTo>
                    <a:lnTo>
                      <a:pt x="1476" y="676"/>
                    </a:lnTo>
                    <a:lnTo>
                      <a:pt x="1476" y="672"/>
                    </a:lnTo>
                    <a:lnTo>
                      <a:pt x="1476" y="668"/>
                    </a:lnTo>
                    <a:lnTo>
                      <a:pt x="1472" y="668"/>
                    </a:lnTo>
                    <a:lnTo>
                      <a:pt x="1476" y="668"/>
                    </a:lnTo>
                    <a:lnTo>
                      <a:pt x="1476" y="672"/>
                    </a:lnTo>
                    <a:lnTo>
                      <a:pt x="1472" y="676"/>
                    </a:lnTo>
                    <a:lnTo>
                      <a:pt x="1472" y="678"/>
                    </a:lnTo>
                    <a:lnTo>
                      <a:pt x="1470" y="678"/>
                    </a:lnTo>
                    <a:lnTo>
                      <a:pt x="1470" y="682"/>
                    </a:lnTo>
                    <a:lnTo>
                      <a:pt x="1472" y="682"/>
                    </a:lnTo>
                    <a:lnTo>
                      <a:pt x="1472" y="686"/>
                    </a:lnTo>
                    <a:lnTo>
                      <a:pt x="1472" y="690"/>
                    </a:lnTo>
                    <a:lnTo>
                      <a:pt x="1472" y="698"/>
                    </a:lnTo>
                    <a:lnTo>
                      <a:pt x="1472" y="694"/>
                    </a:lnTo>
                    <a:lnTo>
                      <a:pt x="1472" y="690"/>
                    </a:lnTo>
                    <a:lnTo>
                      <a:pt x="1472" y="694"/>
                    </a:lnTo>
                    <a:lnTo>
                      <a:pt x="1472" y="698"/>
                    </a:lnTo>
                    <a:lnTo>
                      <a:pt x="1470" y="698"/>
                    </a:lnTo>
                    <a:lnTo>
                      <a:pt x="1470" y="702"/>
                    </a:lnTo>
                    <a:lnTo>
                      <a:pt x="1466" y="702"/>
                    </a:lnTo>
                    <a:lnTo>
                      <a:pt x="1466" y="706"/>
                    </a:lnTo>
                    <a:lnTo>
                      <a:pt x="1470" y="706"/>
                    </a:lnTo>
                    <a:lnTo>
                      <a:pt x="1466" y="706"/>
                    </a:lnTo>
                    <a:lnTo>
                      <a:pt x="1466" y="708"/>
                    </a:lnTo>
                    <a:lnTo>
                      <a:pt x="1462" y="708"/>
                    </a:lnTo>
                    <a:lnTo>
                      <a:pt x="1462" y="712"/>
                    </a:lnTo>
                    <a:lnTo>
                      <a:pt x="1462" y="708"/>
                    </a:lnTo>
                    <a:lnTo>
                      <a:pt x="1458" y="708"/>
                    </a:lnTo>
                    <a:lnTo>
                      <a:pt x="1458" y="706"/>
                    </a:lnTo>
                    <a:lnTo>
                      <a:pt x="1454" y="706"/>
                    </a:lnTo>
                    <a:lnTo>
                      <a:pt x="1450" y="702"/>
                    </a:lnTo>
                    <a:lnTo>
                      <a:pt x="1450" y="698"/>
                    </a:lnTo>
                    <a:lnTo>
                      <a:pt x="1454" y="698"/>
                    </a:lnTo>
                    <a:lnTo>
                      <a:pt x="1454" y="694"/>
                    </a:lnTo>
                    <a:lnTo>
                      <a:pt x="1458" y="694"/>
                    </a:lnTo>
                    <a:lnTo>
                      <a:pt x="1458" y="690"/>
                    </a:lnTo>
                    <a:lnTo>
                      <a:pt x="1458" y="694"/>
                    </a:lnTo>
                    <a:lnTo>
                      <a:pt x="1454" y="694"/>
                    </a:lnTo>
                    <a:lnTo>
                      <a:pt x="1454" y="698"/>
                    </a:lnTo>
                    <a:lnTo>
                      <a:pt x="1450" y="698"/>
                    </a:lnTo>
                    <a:lnTo>
                      <a:pt x="1450" y="702"/>
                    </a:lnTo>
                    <a:lnTo>
                      <a:pt x="1454" y="706"/>
                    </a:lnTo>
                    <a:lnTo>
                      <a:pt x="1454" y="708"/>
                    </a:lnTo>
                    <a:lnTo>
                      <a:pt x="1454" y="712"/>
                    </a:lnTo>
                    <a:lnTo>
                      <a:pt x="1458" y="716"/>
                    </a:lnTo>
                    <a:lnTo>
                      <a:pt x="1458" y="720"/>
                    </a:lnTo>
                    <a:lnTo>
                      <a:pt x="1458" y="724"/>
                    </a:lnTo>
                    <a:lnTo>
                      <a:pt x="1458" y="720"/>
                    </a:lnTo>
                    <a:lnTo>
                      <a:pt x="1458" y="724"/>
                    </a:lnTo>
                    <a:lnTo>
                      <a:pt x="1458" y="728"/>
                    </a:lnTo>
                    <a:lnTo>
                      <a:pt x="1454" y="728"/>
                    </a:lnTo>
                    <a:lnTo>
                      <a:pt x="1454" y="732"/>
                    </a:lnTo>
                    <a:lnTo>
                      <a:pt x="1454" y="734"/>
                    </a:lnTo>
                    <a:lnTo>
                      <a:pt x="1450" y="734"/>
                    </a:lnTo>
                    <a:lnTo>
                      <a:pt x="1450" y="738"/>
                    </a:lnTo>
                    <a:lnTo>
                      <a:pt x="1446" y="742"/>
                    </a:lnTo>
                    <a:lnTo>
                      <a:pt x="1446" y="746"/>
                    </a:lnTo>
                    <a:lnTo>
                      <a:pt x="1446" y="742"/>
                    </a:lnTo>
                    <a:lnTo>
                      <a:pt x="1446" y="738"/>
                    </a:lnTo>
                    <a:lnTo>
                      <a:pt x="1446" y="734"/>
                    </a:lnTo>
                    <a:lnTo>
                      <a:pt x="1450" y="734"/>
                    </a:lnTo>
                    <a:lnTo>
                      <a:pt x="1450" y="732"/>
                    </a:lnTo>
                    <a:lnTo>
                      <a:pt x="1446" y="732"/>
                    </a:lnTo>
                    <a:lnTo>
                      <a:pt x="1446" y="728"/>
                    </a:lnTo>
                    <a:lnTo>
                      <a:pt x="1446" y="724"/>
                    </a:lnTo>
                    <a:lnTo>
                      <a:pt x="1446" y="728"/>
                    </a:lnTo>
                    <a:lnTo>
                      <a:pt x="1442" y="728"/>
                    </a:lnTo>
                    <a:lnTo>
                      <a:pt x="1442" y="724"/>
                    </a:lnTo>
                    <a:lnTo>
                      <a:pt x="1440" y="720"/>
                    </a:lnTo>
                    <a:lnTo>
                      <a:pt x="1442" y="720"/>
                    </a:lnTo>
                    <a:lnTo>
                      <a:pt x="1446" y="720"/>
                    </a:lnTo>
                    <a:lnTo>
                      <a:pt x="1446" y="716"/>
                    </a:lnTo>
                    <a:lnTo>
                      <a:pt x="1446" y="720"/>
                    </a:lnTo>
                    <a:lnTo>
                      <a:pt x="1442" y="720"/>
                    </a:lnTo>
                    <a:lnTo>
                      <a:pt x="1442" y="716"/>
                    </a:lnTo>
                    <a:lnTo>
                      <a:pt x="1440" y="716"/>
                    </a:lnTo>
                    <a:lnTo>
                      <a:pt x="1442" y="712"/>
                    </a:lnTo>
                    <a:lnTo>
                      <a:pt x="1442" y="716"/>
                    </a:lnTo>
                    <a:lnTo>
                      <a:pt x="1442" y="712"/>
                    </a:lnTo>
                    <a:lnTo>
                      <a:pt x="1440" y="712"/>
                    </a:lnTo>
                    <a:lnTo>
                      <a:pt x="1440" y="708"/>
                    </a:lnTo>
                    <a:lnTo>
                      <a:pt x="1442" y="712"/>
                    </a:lnTo>
                    <a:lnTo>
                      <a:pt x="1442" y="708"/>
                    </a:lnTo>
                    <a:lnTo>
                      <a:pt x="1442" y="706"/>
                    </a:lnTo>
                    <a:lnTo>
                      <a:pt x="1446" y="706"/>
                    </a:lnTo>
                    <a:lnTo>
                      <a:pt x="1446" y="702"/>
                    </a:lnTo>
                    <a:lnTo>
                      <a:pt x="1446" y="698"/>
                    </a:lnTo>
                    <a:lnTo>
                      <a:pt x="1442" y="702"/>
                    </a:lnTo>
                    <a:lnTo>
                      <a:pt x="1442" y="706"/>
                    </a:lnTo>
                    <a:lnTo>
                      <a:pt x="1442" y="702"/>
                    </a:lnTo>
                    <a:lnTo>
                      <a:pt x="1440" y="706"/>
                    </a:lnTo>
                    <a:lnTo>
                      <a:pt x="1440" y="706"/>
                    </a:lnTo>
                    <a:lnTo>
                      <a:pt x="1440" y="706"/>
                    </a:lnTo>
                    <a:close/>
                    <a:moveTo>
                      <a:pt x="780" y="520"/>
                    </a:moveTo>
                    <a:lnTo>
                      <a:pt x="780" y="522"/>
                    </a:lnTo>
                    <a:lnTo>
                      <a:pt x="780" y="520"/>
                    </a:lnTo>
                    <a:lnTo>
                      <a:pt x="780" y="520"/>
                    </a:lnTo>
                    <a:lnTo>
                      <a:pt x="780" y="520"/>
                    </a:lnTo>
                    <a:close/>
                    <a:moveTo>
                      <a:pt x="824" y="806"/>
                    </a:moveTo>
                    <a:lnTo>
                      <a:pt x="828" y="806"/>
                    </a:lnTo>
                    <a:lnTo>
                      <a:pt x="824" y="806"/>
                    </a:lnTo>
                    <a:lnTo>
                      <a:pt x="824" y="806"/>
                    </a:lnTo>
                    <a:lnTo>
                      <a:pt x="824" y="806"/>
                    </a:lnTo>
                    <a:close/>
                    <a:moveTo>
                      <a:pt x="192" y="120"/>
                    </a:moveTo>
                    <a:lnTo>
                      <a:pt x="188" y="120"/>
                    </a:lnTo>
                    <a:lnTo>
                      <a:pt x="180" y="124"/>
                    </a:lnTo>
                    <a:lnTo>
                      <a:pt x="184" y="120"/>
                    </a:lnTo>
                    <a:lnTo>
                      <a:pt x="188" y="120"/>
                    </a:lnTo>
                    <a:lnTo>
                      <a:pt x="192" y="120"/>
                    </a:lnTo>
                    <a:lnTo>
                      <a:pt x="192" y="120"/>
                    </a:lnTo>
                    <a:lnTo>
                      <a:pt x="192" y="120"/>
                    </a:lnTo>
                    <a:close/>
                    <a:moveTo>
                      <a:pt x="168" y="128"/>
                    </a:moveTo>
                    <a:lnTo>
                      <a:pt x="166" y="132"/>
                    </a:lnTo>
                    <a:lnTo>
                      <a:pt x="166" y="128"/>
                    </a:lnTo>
                    <a:lnTo>
                      <a:pt x="168" y="128"/>
                    </a:lnTo>
                    <a:lnTo>
                      <a:pt x="168" y="128"/>
                    </a:lnTo>
                    <a:lnTo>
                      <a:pt x="168" y="128"/>
                    </a:lnTo>
                    <a:close/>
                    <a:moveTo>
                      <a:pt x="224" y="192"/>
                    </a:moveTo>
                    <a:lnTo>
                      <a:pt x="222" y="192"/>
                    </a:lnTo>
                    <a:lnTo>
                      <a:pt x="224" y="192"/>
                    </a:lnTo>
                    <a:lnTo>
                      <a:pt x="224" y="192"/>
                    </a:lnTo>
                    <a:lnTo>
                      <a:pt x="224" y="192"/>
                    </a:lnTo>
                    <a:close/>
                    <a:moveTo>
                      <a:pt x="426" y="258"/>
                    </a:moveTo>
                    <a:lnTo>
                      <a:pt x="426" y="262"/>
                    </a:lnTo>
                    <a:lnTo>
                      <a:pt x="426" y="258"/>
                    </a:lnTo>
                    <a:lnTo>
                      <a:pt x="422" y="258"/>
                    </a:lnTo>
                    <a:lnTo>
                      <a:pt x="426" y="258"/>
                    </a:lnTo>
                    <a:lnTo>
                      <a:pt x="426" y="258"/>
                    </a:lnTo>
                    <a:lnTo>
                      <a:pt x="426" y="258"/>
                    </a:lnTo>
                    <a:close/>
                    <a:moveTo>
                      <a:pt x="82" y="268"/>
                    </a:moveTo>
                    <a:lnTo>
                      <a:pt x="82" y="266"/>
                    </a:lnTo>
                    <a:lnTo>
                      <a:pt x="80" y="266"/>
                    </a:lnTo>
                    <a:lnTo>
                      <a:pt x="76" y="266"/>
                    </a:lnTo>
                    <a:lnTo>
                      <a:pt x="72" y="262"/>
                    </a:lnTo>
                    <a:lnTo>
                      <a:pt x="76" y="262"/>
                    </a:lnTo>
                    <a:lnTo>
                      <a:pt x="76" y="266"/>
                    </a:lnTo>
                    <a:lnTo>
                      <a:pt x="80" y="266"/>
                    </a:lnTo>
                    <a:lnTo>
                      <a:pt x="82" y="266"/>
                    </a:lnTo>
                    <a:lnTo>
                      <a:pt x="82" y="268"/>
                    </a:lnTo>
                    <a:lnTo>
                      <a:pt x="82" y="268"/>
                    </a:lnTo>
                    <a:lnTo>
                      <a:pt x="82" y="268"/>
                    </a:lnTo>
                    <a:close/>
                    <a:moveTo>
                      <a:pt x="466" y="266"/>
                    </a:moveTo>
                    <a:lnTo>
                      <a:pt x="466" y="268"/>
                    </a:lnTo>
                    <a:lnTo>
                      <a:pt x="466" y="266"/>
                    </a:lnTo>
                    <a:lnTo>
                      <a:pt x="466" y="266"/>
                    </a:lnTo>
                    <a:lnTo>
                      <a:pt x="466" y="266"/>
                    </a:lnTo>
                    <a:close/>
                    <a:moveTo>
                      <a:pt x="426" y="266"/>
                    </a:moveTo>
                    <a:lnTo>
                      <a:pt x="426" y="268"/>
                    </a:lnTo>
                    <a:lnTo>
                      <a:pt x="426" y="266"/>
                    </a:lnTo>
                    <a:lnTo>
                      <a:pt x="426" y="266"/>
                    </a:lnTo>
                    <a:lnTo>
                      <a:pt x="426" y="266"/>
                    </a:lnTo>
                    <a:close/>
                    <a:moveTo>
                      <a:pt x="426" y="268"/>
                    </a:moveTo>
                    <a:lnTo>
                      <a:pt x="426" y="272"/>
                    </a:lnTo>
                    <a:lnTo>
                      <a:pt x="422" y="272"/>
                    </a:lnTo>
                    <a:lnTo>
                      <a:pt x="426" y="272"/>
                    </a:lnTo>
                    <a:lnTo>
                      <a:pt x="426" y="268"/>
                    </a:lnTo>
                    <a:lnTo>
                      <a:pt x="426" y="268"/>
                    </a:lnTo>
                    <a:lnTo>
                      <a:pt x="426" y="268"/>
                    </a:lnTo>
                    <a:close/>
                    <a:moveTo>
                      <a:pt x="482" y="276"/>
                    </a:moveTo>
                    <a:lnTo>
                      <a:pt x="478" y="276"/>
                    </a:lnTo>
                    <a:lnTo>
                      <a:pt x="474" y="276"/>
                    </a:lnTo>
                    <a:lnTo>
                      <a:pt x="474" y="280"/>
                    </a:lnTo>
                    <a:lnTo>
                      <a:pt x="474" y="276"/>
                    </a:lnTo>
                    <a:lnTo>
                      <a:pt x="478" y="276"/>
                    </a:lnTo>
                    <a:lnTo>
                      <a:pt x="478" y="272"/>
                    </a:lnTo>
                    <a:lnTo>
                      <a:pt x="482" y="272"/>
                    </a:lnTo>
                    <a:lnTo>
                      <a:pt x="482" y="276"/>
                    </a:lnTo>
                    <a:lnTo>
                      <a:pt x="482" y="276"/>
                    </a:lnTo>
                    <a:lnTo>
                      <a:pt x="482" y="276"/>
                    </a:lnTo>
                    <a:close/>
                    <a:moveTo>
                      <a:pt x="244" y="306"/>
                    </a:moveTo>
                    <a:lnTo>
                      <a:pt x="244" y="302"/>
                    </a:lnTo>
                    <a:lnTo>
                      <a:pt x="248" y="302"/>
                    </a:lnTo>
                    <a:lnTo>
                      <a:pt x="244" y="306"/>
                    </a:lnTo>
                    <a:lnTo>
                      <a:pt x="244" y="306"/>
                    </a:lnTo>
                    <a:lnTo>
                      <a:pt x="244" y="306"/>
                    </a:lnTo>
                    <a:close/>
                    <a:moveTo>
                      <a:pt x="620" y="314"/>
                    </a:moveTo>
                    <a:lnTo>
                      <a:pt x="616" y="314"/>
                    </a:lnTo>
                    <a:lnTo>
                      <a:pt x="616" y="310"/>
                    </a:lnTo>
                    <a:lnTo>
                      <a:pt x="620" y="314"/>
                    </a:lnTo>
                    <a:lnTo>
                      <a:pt x="620" y="314"/>
                    </a:lnTo>
                    <a:lnTo>
                      <a:pt x="620" y="314"/>
                    </a:lnTo>
                    <a:close/>
                    <a:moveTo>
                      <a:pt x="112" y="340"/>
                    </a:moveTo>
                    <a:lnTo>
                      <a:pt x="110" y="340"/>
                    </a:lnTo>
                    <a:lnTo>
                      <a:pt x="110" y="336"/>
                    </a:lnTo>
                    <a:lnTo>
                      <a:pt x="112" y="336"/>
                    </a:lnTo>
                    <a:lnTo>
                      <a:pt x="112" y="340"/>
                    </a:lnTo>
                    <a:lnTo>
                      <a:pt x="112" y="340"/>
                    </a:lnTo>
                    <a:lnTo>
                      <a:pt x="112" y="340"/>
                    </a:lnTo>
                    <a:close/>
                    <a:moveTo>
                      <a:pt x="120" y="350"/>
                    </a:moveTo>
                    <a:lnTo>
                      <a:pt x="124" y="350"/>
                    </a:lnTo>
                    <a:lnTo>
                      <a:pt x="120" y="350"/>
                    </a:lnTo>
                    <a:lnTo>
                      <a:pt x="120" y="350"/>
                    </a:lnTo>
                    <a:lnTo>
                      <a:pt x="120" y="350"/>
                    </a:lnTo>
                    <a:close/>
                    <a:moveTo>
                      <a:pt x="340" y="350"/>
                    </a:moveTo>
                    <a:lnTo>
                      <a:pt x="336" y="350"/>
                    </a:lnTo>
                    <a:lnTo>
                      <a:pt x="340" y="350"/>
                    </a:lnTo>
                    <a:lnTo>
                      <a:pt x="340" y="350"/>
                    </a:lnTo>
                    <a:lnTo>
                      <a:pt x="340" y="350"/>
                    </a:lnTo>
                    <a:close/>
                    <a:moveTo>
                      <a:pt x="344" y="350"/>
                    </a:moveTo>
                    <a:lnTo>
                      <a:pt x="340" y="350"/>
                    </a:lnTo>
                    <a:lnTo>
                      <a:pt x="344" y="350"/>
                    </a:lnTo>
                    <a:lnTo>
                      <a:pt x="344" y="350"/>
                    </a:lnTo>
                    <a:lnTo>
                      <a:pt x="344" y="350"/>
                    </a:lnTo>
                    <a:close/>
                    <a:moveTo>
                      <a:pt x="322" y="366"/>
                    </a:moveTo>
                    <a:lnTo>
                      <a:pt x="322" y="370"/>
                    </a:lnTo>
                    <a:lnTo>
                      <a:pt x="318" y="370"/>
                    </a:lnTo>
                    <a:lnTo>
                      <a:pt x="318" y="366"/>
                    </a:lnTo>
                    <a:lnTo>
                      <a:pt x="322" y="366"/>
                    </a:lnTo>
                    <a:lnTo>
                      <a:pt x="322" y="366"/>
                    </a:lnTo>
                    <a:lnTo>
                      <a:pt x="322" y="366"/>
                    </a:lnTo>
                    <a:close/>
                    <a:moveTo>
                      <a:pt x="634" y="366"/>
                    </a:moveTo>
                    <a:lnTo>
                      <a:pt x="634" y="370"/>
                    </a:lnTo>
                    <a:lnTo>
                      <a:pt x="634" y="366"/>
                    </a:lnTo>
                    <a:lnTo>
                      <a:pt x="634" y="366"/>
                    </a:lnTo>
                    <a:lnTo>
                      <a:pt x="634" y="366"/>
                    </a:lnTo>
                    <a:close/>
                    <a:moveTo>
                      <a:pt x="1472" y="678"/>
                    </a:moveTo>
                    <a:lnTo>
                      <a:pt x="1472" y="682"/>
                    </a:lnTo>
                    <a:lnTo>
                      <a:pt x="1470" y="682"/>
                    </a:lnTo>
                    <a:lnTo>
                      <a:pt x="1470" y="678"/>
                    </a:lnTo>
                    <a:lnTo>
                      <a:pt x="1472" y="678"/>
                    </a:lnTo>
                    <a:lnTo>
                      <a:pt x="1472" y="678"/>
                    </a:lnTo>
                    <a:lnTo>
                      <a:pt x="1472" y="678"/>
                    </a:lnTo>
                    <a:close/>
                    <a:moveTo>
                      <a:pt x="1450" y="784"/>
                    </a:moveTo>
                    <a:lnTo>
                      <a:pt x="1450" y="780"/>
                    </a:lnTo>
                    <a:lnTo>
                      <a:pt x="1454" y="780"/>
                    </a:lnTo>
                    <a:lnTo>
                      <a:pt x="1454" y="776"/>
                    </a:lnTo>
                    <a:lnTo>
                      <a:pt x="1450" y="772"/>
                    </a:lnTo>
                    <a:lnTo>
                      <a:pt x="1454" y="772"/>
                    </a:lnTo>
                    <a:lnTo>
                      <a:pt x="1454" y="776"/>
                    </a:lnTo>
                    <a:lnTo>
                      <a:pt x="1454" y="780"/>
                    </a:lnTo>
                    <a:lnTo>
                      <a:pt x="1450" y="784"/>
                    </a:lnTo>
                    <a:lnTo>
                      <a:pt x="1450" y="784"/>
                    </a:lnTo>
                    <a:lnTo>
                      <a:pt x="1450" y="784"/>
                    </a:lnTo>
                    <a:close/>
                    <a:moveTo>
                      <a:pt x="1380" y="910"/>
                    </a:moveTo>
                    <a:lnTo>
                      <a:pt x="1380" y="906"/>
                    </a:lnTo>
                    <a:lnTo>
                      <a:pt x="1380" y="910"/>
                    </a:lnTo>
                    <a:lnTo>
                      <a:pt x="1380" y="910"/>
                    </a:lnTo>
                    <a:lnTo>
                      <a:pt x="1380" y="910"/>
                    </a:lnTo>
                    <a:close/>
                    <a:moveTo>
                      <a:pt x="1384" y="918"/>
                    </a:moveTo>
                    <a:lnTo>
                      <a:pt x="1384" y="922"/>
                    </a:lnTo>
                    <a:lnTo>
                      <a:pt x="1384" y="926"/>
                    </a:lnTo>
                    <a:lnTo>
                      <a:pt x="1386" y="930"/>
                    </a:lnTo>
                    <a:lnTo>
                      <a:pt x="1386" y="932"/>
                    </a:lnTo>
                    <a:lnTo>
                      <a:pt x="1386" y="930"/>
                    </a:lnTo>
                    <a:lnTo>
                      <a:pt x="1384" y="926"/>
                    </a:lnTo>
                    <a:lnTo>
                      <a:pt x="1384" y="922"/>
                    </a:lnTo>
                    <a:lnTo>
                      <a:pt x="1384" y="918"/>
                    </a:lnTo>
                    <a:lnTo>
                      <a:pt x="1384" y="918"/>
                    </a:lnTo>
                    <a:lnTo>
                      <a:pt x="1384" y="918"/>
                    </a:lnTo>
                    <a:close/>
                    <a:moveTo>
                      <a:pt x="1144" y="926"/>
                    </a:moveTo>
                    <a:lnTo>
                      <a:pt x="1144" y="930"/>
                    </a:lnTo>
                    <a:lnTo>
                      <a:pt x="1142" y="930"/>
                    </a:lnTo>
                    <a:lnTo>
                      <a:pt x="1144" y="926"/>
                    </a:lnTo>
                    <a:lnTo>
                      <a:pt x="1144" y="922"/>
                    </a:lnTo>
                    <a:lnTo>
                      <a:pt x="1148" y="918"/>
                    </a:lnTo>
                    <a:lnTo>
                      <a:pt x="1148" y="922"/>
                    </a:lnTo>
                    <a:lnTo>
                      <a:pt x="1144" y="922"/>
                    </a:lnTo>
                    <a:lnTo>
                      <a:pt x="1144" y="926"/>
                    </a:lnTo>
                    <a:lnTo>
                      <a:pt x="1144" y="926"/>
                    </a:lnTo>
                    <a:lnTo>
                      <a:pt x="1144" y="926"/>
                    </a:lnTo>
                    <a:close/>
                    <a:moveTo>
                      <a:pt x="1144" y="940"/>
                    </a:moveTo>
                    <a:lnTo>
                      <a:pt x="1144" y="936"/>
                    </a:lnTo>
                    <a:lnTo>
                      <a:pt x="1142" y="936"/>
                    </a:lnTo>
                    <a:lnTo>
                      <a:pt x="1142" y="932"/>
                    </a:lnTo>
                    <a:lnTo>
                      <a:pt x="1142" y="930"/>
                    </a:lnTo>
                    <a:lnTo>
                      <a:pt x="1142" y="932"/>
                    </a:lnTo>
                    <a:lnTo>
                      <a:pt x="1144" y="936"/>
                    </a:lnTo>
                    <a:lnTo>
                      <a:pt x="1144" y="940"/>
                    </a:lnTo>
                    <a:lnTo>
                      <a:pt x="1144" y="944"/>
                    </a:lnTo>
                    <a:lnTo>
                      <a:pt x="1144" y="948"/>
                    </a:lnTo>
                    <a:lnTo>
                      <a:pt x="1144" y="952"/>
                    </a:lnTo>
                    <a:lnTo>
                      <a:pt x="1144" y="948"/>
                    </a:lnTo>
                    <a:lnTo>
                      <a:pt x="1144" y="944"/>
                    </a:lnTo>
                    <a:lnTo>
                      <a:pt x="1144" y="940"/>
                    </a:lnTo>
                    <a:lnTo>
                      <a:pt x="1144" y="940"/>
                    </a:lnTo>
                    <a:lnTo>
                      <a:pt x="1144" y="940"/>
                    </a:lnTo>
                    <a:close/>
                    <a:moveTo>
                      <a:pt x="132" y="202"/>
                    </a:moveTo>
                    <a:lnTo>
                      <a:pt x="128" y="202"/>
                    </a:lnTo>
                    <a:lnTo>
                      <a:pt x="124" y="202"/>
                    </a:lnTo>
                    <a:lnTo>
                      <a:pt x="120" y="206"/>
                    </a:lnTo>
                    <a:lnTo>
                      <a:pt x="120" y="202"/>
                    </a:lnTo>
                    <a:lnTo>
                      <a:pt x="116" y="202"/>
                    </a:lnTo>
                    <a:lnTo>
                      <a:pt x="112" y="202"/>
                    </a:lnTo>
                    <a:lnTo>
                      <a:pt x="112" y="198"/>
                    </a:lnTo>
                    <a:lnTo>
                      <a:pt x="110" y="194"/>
                    </a:lnTo>
                    <a:lnTo>
                      <a:pt x="106" y="194"/>
                    </a:lnTo>
                    <a:lnTo>
                      <a:pt x="102" y="194"/>
                    </a:lnTo>
                    <a:lnTo>
                      <a:pt x="106" y="194"/>
                    </a:lnTo>
                    <a:lnTo>
                      <a:pt x="110" y="194"/>
                    </a:lnTo>
                    <a:lnTo>
                      <a:pt x="110" y="198"/>
                    </a:lnTo>
                    <a:lnTo>
                      <a:pt x="112" y="198"/>
                    </a:lnTo>
                    <a:lnTo>
                      <a:pt x="110" y="198"/>
                    </a:lnTo>
                    <a:lnTo>
                      <a:pt x="106" y="194"/>
                    </a:lnTo>
                    <a:lnTo>
                      <a:pt x="102" y="194"/>
                    </a:lnTo>
                    <a:lnTo>
                      <a:pt x="98" y="194"/>
                    </a:lnTo>
                    <a:lnTo>
                      <a:pt x="98" y="198"/>
                    </a:lnTo>
                    <a:lnTo>
                      <a:pt x="94" y="198"/>
                    </a:lnTo>
                    <a:lnTo>
                      <a:pt x="90" y="198"/>
                    </a:lnTo>
                    <a:lnTo>
                      <a:pt x="90" y="194"/>
                    </a:lnTo>
                    <a:lnTo>
                      <a:pt x="90" y="192"/>
                    </a:lnTo>
                    <a:lnTo>
                      <a:pt x="90" y="188"/>
                    </a:lnTo>
                    <a:lnTo>
                      <a:pt x="94" y="188"/>
                    </a:lnTo>
                    <a:lnTo>
                      <a:pt x="94" y="192"/>
                    </a:lnTo>
                    <a:lnTo>
                      <a:pt x="98" y="192"/>
                    </a:lnTo>
                    <a:lnTo>
                      <a:pt x="102" y="192"/>
                    </a:lnTo>
                    <a:lnTo>
                      <a:pt x="106" y="192"/>
                    </a:lnTo>
                    <a:lnTo>
                      <a:pt x="110" y="188"/>
                    </a:lnTo>
                    <a:lnTo>
                      <a:pt x="112" y="188"/>
                    </a:lnTo>
                    <a:lnTo>
                      <a:pt x="112" y="192"/>
                    </a:lnTo>
                    <a:lnTo>
                      <a:pt x="116" y="192"/>
                    </a:lnTo>
                    <a:lnTo>
                      <a:pt x="116" y="194"/>
                    </a:lnTo>
                    <a:lnTo>
                      <a:pt x="120" y="194"/>
                    </a:lnTo>
                    <a:lnTo>
                      <a:pt x="124" y="194"/>
                    </a:lnTo>
                    <a:lnTo>
                      <a:pt x="124" y="198"/>
                    </a:lnTo>
                    <a:lnTo>
                      <a:pt x="128" y="198"/>
                    </a:lnTo>
                    <a:lnTo>
                      <a:pt x="132" y="198"/>
                    </a:lnTo>
                    <a:lnTo>
                      <a:pt x="136" y="198"/>
                    </a:lnTo>
                    <a:lnTo>
                      <a:pt x="132" y="202"/>
                    </a:lnTo>
                    <a:lnTo>
                      <a:pt x="132" y="202"/>
                    </a:lnTo>
                    <a:lnTo>
                      <a:pt x="132" y="202"/>
                    </a:lnTo>
                    <a:close/>
                    <a:moveTo>
                      <a:pt x="426" y="254"/>
                    </a:moveTo>
                    <a:lnTo>
                      <a:pt x="430" y="254"/>
                    </a:lnTo>
                    <a:lnTo>
                      <a:pt x="426" y="258"/>
                    </a:lnTo>
                    <a:lnTo>
                      <a:pt x="426" y="254"/>
                    </a:lnTo>
                    <a:lnTo>
                      <a:pt x="426" y="254"/>
                    </a:lnTo>
                    <a:lnTo>
                      <a:pt x="426" y="254"/>
                    </a:lnTo>
                    <a:close/>
                    <a:moveTo>
                      <a:pt x="460" y="262"/>
                    </a:moveTo>
                    <a:lnTo>
                      <a:pt x="456" y="262"/>
                    </a:lnTo>
                    <a:lnTo>
                      <a:pt x="452" y="266"/>
                    </a:lnTo>
                    <a:lnTo>
                      <a:pt x="452" y="262"/>
                    </a:lnTo>
                    <a:lnTo>
                      <a:pt x="456" y="262"/>
                    </a:lnTo>
                    <a:lnTo>
                      <a:pt x="460" y="262"/>
                    </a:lnTo>
                    <a:lnTo>
                      <a:pt x="460" y="262"/>
                    </a:lnTo>
                    <a:lnTo>
                      <a:pt x="460" y="262"/>
                    </a:lnTo>
                    <a:close/>
                    <a:moveTo>
                      <a:pt x="456" y="266"/>
                    </a:moveTo>
                    <a:lnTo>
                      <a:pt x="452" y="266"/>
                    </a:lnTo>
                    <a:lnTo>
                      <a:pt x="448" y="266"/>
                    </a:lnTo>
                    <a:lnTo>
                      <a:pt x="448" y="268"/>
                    </a:lnTo>
                    <a:lnTo>
                      <a:pt x="444" y="268"/>
                    </a:lnTo>
                    <a:lnTo>
                      <a:pt x="448" y="268"/>
                    </a:lnTo>
                    <a:lnTo>
                      <a:pt x="448" y="266"/>
                    </a:lnTo>
                    <a:lnTo>
                      <a:pt x="444" y="266"/>
                    </a:lnTo>
                    <a:lnTo>
                      <a:pt x="448" y="266"/>
                    </a:lnTo>
                    <a:lnTo>
                      <a:pt x="448" y="262"/>
                    </a:lnTo>
                    <a:lnTo>
                      <a:pt x="448" y="266"/>
                    </a:lnTo>
                    <a:lnTo>
                      <a:pt x="452" y="266"/>
                    </a:lnTo>
                    <a:lnTo>
                      <a:pt x="456" y="266"/>
                    </a:lnTo>
                    <a:lnTo>
                      <a:pt x="456" y="266"/>
                    </a:lnTo>
                    <a:lnTo>
                      <a:pt x="456" y="266"/>
                    </a:lnTo>
                    <a:close/>
                    <a:moveTo>
                      <a:pt x="172" y="266"/>
                    </a:moveTo>
                    <a:lnTo>
                      <a:pt x="176" y="266"/>
                    </a:lnTo>
                    <a:lnTo>
                      <a:pt x="176" y="268"/>
                    </a:lnTo>
                    <a:lnTo>
                      <a:pt x="176" y="272"/>
                    </a:lnTo>
                    <a:lnTo>
                      <a:pt x="180" y="276"/>
                    </a:lnTo>
                    <a:lnTo>
                      <a:pt x="176" y="276"/>
                    </a:lnTo>
                    <a:lnTo>
                      <a:pt x="172" y="276"/>
                    </a:lnTo>
                    <a:lnTo>
                      <a:pt x="168" y="276"/>
                    </a:lnTo>
                    <a:lnTo>
                      <a:pt x="168" y="280"/>
                    </a:lnTo>
                    <a:lnTo>
                      <a:pt x="172" y="280"/>
                    </a:lnTo>
                    <a:lnTo>
                      <a:pt x="168" y="280"/>
                    </a:lnTo>
                    <a:lnTo>
                      <a:pt x="166" y="276"/>
                    </a:lnTo>
                    <a:lnTo>
                      <a:pt x="158" y="276"/>
                    </a:lnTo>
                    <a:lnTo>
                      <a:pt x="158" y="272"/>
                    </a:lnTo>
                    <a:lnTo>
                      <a:pt x="154" y="272"/>
                    </a:lnTo>
                    <a:lnTo>
                      <a:pt x="154" y="268"/>
                    </a:lnTo>
                    <a:lnTo>
                      <a:pt x="158" y="268"/>
                    </a:lnTo>
                    <a:lnTo>
                      <a:pt x="162" y="268"/>
                    </a:lnTo>
                    <a:lnTo>
                      <a:pt x="162" y="266"/>
                    </a:lnTo>
                    <a:lnTo>
                      <a:pt x="166" y="266"/>
                    </a:lnTo>
                    <a:lnTo>
                      <a:pt x="168" y="266"/>
                    </a:lnTo>
                    <a:lnTo>
                      <a:pt x="172" y="266"/>
                    </a:lnTo>
                    <a:lnTo>
                      <a:pt x="172" y="266"/>
                    </a:lnTo>
                    <a:lnTo>
                      <a:pt x="172" y="266"/>
                    </a:lnTo>
                    <a:close/>
                    <a:moveTo>
                      <a:pt x="440" y="268"/>
                    </a:moveTo>
                    <a:lnTo>
                      <a:pt x="436" y="268"/>
                    </a:lnTo>
                    <a:lnTo>
                      <a:pt x="436" y="272"/>
                    </a:lnTo>
                    <a:lnTo>
                      <a:pt x="434" y="276"/>
                    </a:lnTo>
                    <a:lnTo>
                      <a:pt x="430" y="280"/>
                    </a:lnTo>
                    <a:lnTo>
                      <a:pt x="430" y="276"/>
                    </a:lnTo>
                    <a:lnTo>
                      <a:pt x="434" y="272"/>
                    </a:lnTo>
                    <a:lnTo>
                      <a:pt x="436" y="272"/>
                    </a:lnTo>
                    <a:lnTo>
                      <a:pt x="436" y="268"/>
                    </a:lnTo>
                    <a:lnTo>
                      <a:pt x="436" y="266"/>
                    </a:lnTo>
                    <a:lnTo>
                      <a:pt x="440" y="266"/>
                    </a:lnTo>
                    <a:lnTo>
                      <a:pt x="440" y="268"/>
                    </a:lnTo>
                    <a:lnTo>
                      <a:pt x="440" y="268"/>
                    </a:lnTo>
                    <a:lnTo>
                      <a:pt x="440" y="268"/>
                    </a:lnTo>
                    <a:close/>
                    <a:moveTo>
                      <a:pt x="430" y="272"/>
                    </a:moveTo>
                    <a:lnTo>
                      <a:pt x="426" y="272"/>
                    </a:lnTo>
                    <a:lnTo>
                      <a:pt x="430" y="268"/>
                    </a:lnTo>
                    <a:lnTo>
                      <a:pt x="430" y="272"/>
                    </a:lnTo>
                    <a:lnTo>
                      <a:pt x="430" y="272"/>
                    </a:lnTo>
                    <a:lnTo>
                      <a:pt x="430" y="272"/>
                    </a:lnTo>
                    <a:close/>
                    <a:moveTo>
                      <a:pt x="430" y="272"/>
                    </a:moveTo>
                    <a:lnTo>
                      <a:pt x="430" y="276"/>
                    </a:lnTo>
                    <a:lnTo>
                      <a:pt x="426" y="276"/>
                    </a:lnTo>
                    <a:lnTo>
                      <a:pt x="426" y="272"/>
                    </a:lnTo>
                    <a:lnTo>
                      <a:pt x="430" y="272"/>
                    </a:lnTo>
                    <a:lnTo>
                      <a:pt x="430" y="272"/>
                    </a:lnTo>
                    <a:lnTo>
                      <a:pt x="430" y="272"/>
                    </a:lnTo>
                    <a:close/>
                    <a:moveTo>
                      <a:pt x="350" y="288"/>
                    </a:moveTo>
                    <a:lnTo>
                      <a:pt x="350" y="292"/>
                    </a:lnTo>
                    <a:lnTo>
                      <a:pt x="348" y="292"/>
                    </a:lnTo>
                    <a:lnTo>
                      <a:pt x="348" y="288"/>
                    </a:lnTo>
                    <a:lnTo>
                      <a:pt x="350" y="288"/>
                    </a:lnTo>
                    <a:lnTo>
                      <a:pt x="350" y="288"/>
                    </a:lnTo>
                    <a:lnTo>
                      <a:pt x="350" y="288"/>
                    </a:lnTo>
                    <a:close/>
                    <a:moveTo>
                      <a:pt x="388" y="288"/>
                    </a:moveTo>
                    <a:lnTo>
                      <a:pt x="388" y="292"/>
                    </a:lnTo>
                    <a:lnTo>
                      <a:pt x="388" y="288"/>
                    </a:lnTo>
                    <a:lnTo>
                      <a:pt x="388" y="288"/>
                    </a:lnTo>
                    <a:lnTo>
                      <a:pt x="388" y="288"/>
                    </a:lnTo>
                    <a:close/>
                    <a:moveTo>
                      <a:pt x="366" y="306"/>
                    </a:moveTo>
                    <a:lnTo>
                      <a:pt x="362" y="310"/>
                    </a:lnTo>
                    <a:lnTo>
                      <a:pt x="362" y="306"/>
                    </a:lnTo>
                    <a:lnTo>
                      <a:pt x="366" y="306"/>
                    </a:lnTo>
                    <a:lnTo>
                      <a:pt x="366" y="306"/>
                    </a:lnTo>
                    <a:lnTo>
                      <a:pt x="366" y="306"/>
                    </a:lnTo>
                    <a:close/>
                    <a:moveTo>
                      <a:pt x="362" y="318"/>
                    </a:moveTo>
                    <a:lnTo>
                      <a:pt x="358" y="322"/>
                    </a:lnTo>
                    <a:lnTo>
                      <a:pt x="358" y="318"/>
                    </a:lnTo>
                    <a:lnTo>
                      <a:pt x="354" y="318"/>
                    </a:lnTo>
                    <a:lnTo>
                      <a:pt x="354" y="314"/>
                    </a:lnTo>
                    <a:lnTo>
                      <a:pt x="358" y="318"/>
                    </a:lnTo>
                    <a:lnTo>
                      <a:pt x="358" y="314"/>
                    </a:lnTo>
                    <a:lnTo>
                      <a:pt x="354" y="314"/>
                    </a:lnTo>
                    <a:lnTo>
                      <a:pt x="358" y="314"/>
                    </a:lnTo>
                    <a:lnTo>
                      <a:pt x="358" y="310"/>
                    </a:lnTo>
                    <a:lnTo>
                      <a:pt x="362" y="310"/>
                    </a:lnTo>
                    <a:lnTo>
                      <a:pt x="366" y="310"/>
                    </a:lnTo>
                    <a:lnTo>
                      <a:pt x="370" y="310"/>
                    </a:lnTo>
                    <a:lnTo>
                      <a:pt x="370" y="314"/>
                    </a:lnTo>
                    <a:lnTo>
                      <a:pt x="370" y="318"/>
                    </a:lnTo>
                    <a:lnTo>
                      <a:pt x="366" y="314"/>
                    </a:lnTo>
                    <a:lnTo>
                      <a:pt x="366" y="318"/>
                    </a:lnTo>
                    <a:lnTo>
                      <a:pt x="362" y="318"/>
                    </a:lnTo>
                    <a:lnTo>
                      <a:pt x="362" y="318"/>
                    </a:lnTo>
                    <a:lnTo>
                      <a:pt x="362" y="318"/>
                    </a:lnTo>
                    <a:close/>
                    <a:moveTo>
                      <a:pt x="626" y="332"/>
                    </a:moveTo>
                    <a:lnTo>
                      <a:pt x="622" y="332"/>
                    </a:lnTo>
                    <a:lnTo>
                      <a:pt x="626" y="332"/>
                    </a:lnTo>
                    <a:lnTo>
                      <a:pt x="626" y="336"/>
                    </a:lnTo>
                    <a:lnTo>
                      <a:pt x="622" y="336"/>
                    </a:lnTo>
                    <a:lnTo>
                      <a:pt x="622" y="332"/>
                    </a:lnTo>
                    <a:lnTo>
                      <a:pt x="622" y="336"/>
                    </a:lnTo>
                    <a:lnTo>
                      <a:pt x="620" y="340"/>
                    </a:lnTo>
                    <a:lnTo>
                      <a:pt x="616" y="340"/>
                    </a:lnTo>
                    <a:lnTo>
                      <a:pt x="616" y="336"/>
                    </a:lnTo>
                    <a:lnTo>
                      <a:pt x="620" y="332"/>
                    </a:lnTo>
                    <a:lnTo>
                      <a:pt x="620" y="336"/>
                    </a:lnTo>
                    <a:lnTo>
                      <a:pt x="620" y="332"/>
                    </a:lnTo>
                    <a:lnTo>
                      <a:pt x="616" y="332"/>
                    </a:lnTo>
                    <a:lnTo>
                      <a:pt x="620" y="332"/>
                    </a:lnTo>
                    <a:lnTo>
                      <a:pt x="620" y="328"/>
                    </a:lnTo>
                    <a:lnTo>
                      <a:pt x="616" y="328"/>
                    </a:lnTo>
                    <a:lnTo>
                      <a:pt x="616" y="324"/>
                    </a:lnTo>
                    <a:lnTo>
                      <a:pt x="616" y="318"/>
                    </a:lnTo>
                    <a:lnTo>
                      <a:pt x="612" y="314"/>
                    </a:lnTo>
                    <a:lnTo>
                      <a:pt x="612" y="310"/>
                    </a:lnTo>
                    <a:lnTo>
                      <a:pt x="612" y="314"/>
                    </a:lnTo>
                    <a:lnTo>
                      <a:pt x="616" y="314"/>
                    </a:lnTo>
                    <a:lnTo>
                      <a:pt x="616" y="318"/>
                    </a:lnTo>
                    <a:lnTo>
                      <a:pt x="616" y="314"/>
                    </a:lnTo>
                    <a:lnTo>
                      <a:pt x="620" y="314"/>
                    </a:lnTo>
                    <a:lnTo>
                      <a:pt x="620" y="318"/>
                    </a:lnTo>
                    <a:lnTo>
                      <a:pt x="622" y="318"/>
                    </a:lnTo>
                    <a:lnTo>
                      <a:pt x="622" y="322"/>
                    </a:lnTo>
                    <a:lnTo>
                      <a:pt x="626" y="324"/>
                    </a:lnTo>
                    <a:lnTo>
                      <a:pt x="626" y="328"/>
                    </a:lnTo>
                    <a:lnTo>
                      <a:pt x="626" y="324"/>
                    </a:lnTo>
                    <a:lnTo>
                      <a:pt x="622" y="324"/>
                    </a:lnTo>
                    <a:lnTo>
                      <a:pt x="622" y="322"/>
                    </a:lnTo>
                    <a:lnTo>
                      <a:pt x="622" y="318"/>
                    </a:lnTo>
                    <a:lnTo>
                      <a:pt x="620" y="318"/>
                    </a:lnTo>
                    <a:lnTo>
                      <a:pt x="620" y="322"/>
                    </a:lnTo>
                    <a:lnTo>
                      <a:pt x="622" y="322"/>
                    </a:lnTo>
                    <a:lnTo>
                      <a:pt x="622" y="324"/>
                    </a:lnTo>
                    <a:lnTo>
                      <a:pt x="622" y="328"/>
                    </a:lnTo>
                    <a:lnTo>
                      <a:pt x="626" y="328"/>
                    </a:lnTo>
                    <a:lnTo>
                      <a:pt x="626" y="332"/>
                    </a:lnTo>
                    <a:lnTo>
                      <a:pt x="626" y="332"/>
                    </a:lnTo>
                    <a:lnTo>
                      <a:pt x="626" y="332"/>
                    </a:lnTo>
                    <a:close/>
                    <a:moveTo>
                      <a:pt x="594" y="324"/>
                    </a:moveTo>
                    <a:lnTo>
                      <a:pt x="590" y="324"/>
                    </a:lnTo>
                    <a:lnTo>
                      <a:pt x="594" y="322"/>
                    </a:lnTo>
                    <a:lnTo>
                      <a:pt x="598" y="322"/>
                    </a:lnTo>
                    <a:lnTo>
                      <a:pt x="594" y="322"/>
                    </a:lnTo>
                    <a:lnTo>
                      <a:pt x="590" y="318"/>
                    </a:lnTo>
                    <a:lnTo>
                      <a:pt x="594" y="314"/>
                    </a:lnTo>
                    <a:lnTo>
                      <a:pt x="594" y="318"/>
                    </a:lnTo>
                    <a:lnTo>
                      <a:pt x="594" y="314"/>
                    </a:lnTo>
                    <a:lnTo>
                      <a:pt x="598" y="314"/>
                    </a:lnTo>
                    <a:lnTo>
                      <a:pt x="602" y="314"/>
                    </a:lnTo>
                    <a:lnTo>
                      <a:pt x="606" y="314"/>
                    </a:lnTo>
                    <a:lnTo>
                      <a:pt x="606" y="318"/>
                    </a:lnTo>
                    <a:lnTo>
                      <a:pt x="602" y="318"/>
                    </a:lnTo>
                    <a:lnTo>
                      <a:pt x="602" y="322"/>
                    </a:lnTo>
                    <a:lnTo>
                      <a:pt x="606" y="322"/>
                    </a:lnTo>
                    <a:lnTo>
                      <a:pt x="606" y="318"/>
                    </a:lnTo>
                    <a:lnTo>
                      <a:pt x="608" y="318"/>
                    </a:lnTo>
                    <a:lnTo>
                      <a:pt x="612" y="318"/>
                    </a:lnTo>
                    <a:lnTo>
                      <a:pt x="612" y="322"/>
                    </a:lnTo>
                    <a:lnTo>
                      <a:pt x="608" y="322"/>
                    </a:lnTo>
                    <a:lnTo>
                      <a:pt x="612" y="322"/>
                    </a:lnTo>
                    <a:lnTo>
                      <a:pt x="612" y="324"/>
                    </a:lnTo>
                    <a:lnTo>
                      <a:pt x="608" y="324"/>
                    </a:lnTo>
                    <a:lnTo>
                      <a:pt x="606" y="324"/>
                    </a:lnTo>
                    <a:lnTo>
                      <a:pt x="606" y="322"/>
                    </a:lnTo>
                    <a:lnTo>
                      <a:pt x="602" y="322"/>
                    </a:lnTo>
                    <a:lnTo>
                      <a:pt x="598" y="322"/>
                    </a:lnTo>
                    <a:lnTo>
                      <a:pt x="602" y="322"/>
                    </a:lnTo>
                    <a:lnTo>
                      <a:pt x="606" y="322"/>
                    </a:lnTo>
                    <a:lnTo>
                      <a:pt x="606" y="324"/>
                    </a:lnTo>
                    <a:lnTo>
                      <a:pt x="608" y="324"/>
                    </a:lnTo>
                    <a:lnTo>
                      <a:pt x="612" y="324"/>
                    </a:lnTo>
                    <a:lnTo>
                      <a:pt x="612" y="328"/>
                    </a:lnTo>
                    <a:lnTo>
                      <a:pt x="612" y="332"/>
                    </a:lnTo>
                    <a:lnTo>
                      <a:pt x="608" y="332"/>
                    </a:lnTo>
                    <a:lnTo>
                      <a:pt x="608" y="328"/>
                    </a:lnTo>
                    <a:lnTo>
                      <a:pt x="606" y="328"/>
                    </a:lnTo>
                    <a:lnTo>
                      <a:pt x="606" y="324"/>
                    </a:lnTo>
                    <a:lnTo>
                      <a:pt x="602" y="324"/>
                    </a:lnTo>
                    <a:lnTo>
                      <a:pt x="602" y="328"/>
                    </a:lnTo>
                    <a:lnTo>
                      <a:pt x="606" y="328"/>
                    </a:lnTo>
                    <a:lnTo>
                      <a:pt x="606" y="332"/>
                    </a:lnTo>
                    <a:lnTo>
                      <a:pt x="602" y="332"/>
                    </a:lnTo>
                    <a:lnTo>
                      <a:pt x="598" y="332"/>
                    </a:lnTo>
                    <a:lnTo>
                      <a:pt x="598" y="328"/>
                    </a:lnTo>
                    <a:lnTo>
                      <a:pt x="598" y="332"/>
                    </a:lnTo>
                    <a:lnTo>
                      <a:pt x="602" y="332"/>
                    </a:lnTo>
                    <a:lnTo>
                      <a:pt x="598" y="328"/>
                    </a:lnTo>
                    <a:lnTo>
                      <a:pt x="594" y="324"/>
                    </a:lnTo>
                    <a:lnTo>
                      <a:pt x="594" y="324"/>
                    </a:lnTo>
                    <a:lnTo>
                      <a:pt x="594" y="324"/>
                    </a:lnTo>
                    <a:close/>
                    <a:moveTo>
                      <a:pt x="350" y="318"/>
                    </a:moveTo>
                    <a:lnTo>
                      <a:pt x="354" y="318"/>
                    </a:lnTo>
                    <a:lnTo>
                      <a:pt x="358" y="318"/>
                    </a:lnTo>
                    <a:lnTo>
                      <a:pt x="358" y="322"/>
                    </a:lnTo>
                    <a:lnTo>
                      <a:pt x="354" y="322"/>
                    </a:lnTo>
                    <a:lnTo>
                      <a:pt x="354" y="318"/>
                    </a:lnTo>
                    <a:lnTo>
                      <a:pt x="350" y="318"/>
                    </a:lnTo>
                    <a:lnTo>
                      <a:pt x="350" y="318"/>
                    </a:lnTo>
                    <a:lnTo>
                      <a:pt x="350" y="318"/>
                    </a:lnTo>
                    <a:close/>
                    <a:moveTo>
                      <a:pt x="590" y="318"/>
                    </a:moveTo>
                    <a:lnTo>
                      <a:pt x="594" y="318"/>
                    </a:lnTo>
                    <a:lnTo>
                      <a:pt x="594" y="322"/>
                    </a:lnTo>
                    <a:lnTo>
                      <a:pt x="590" y="322"/>
                    </a:lnTo>
                    <a:lnTo>
                      <a:pt x="590" y="318"/>
                    </a:lnTo>
                    <a:lnTo>
                      <a:pt x="590" y="318"/>
                    </a:lnTo>
                    <a:lnTo>
                      <a:pt x="590" y="318"/>
                    </a:lnTo>
                    <a:close/>
                    <a:moveTo>
                      <a:pt x="348" y="328"/>
                    </a:moveTo>
                    <a:lnTo>
                      <a:pt x="348" y="324"/>
                    </a:lnTo>
                    <a:lnTo>
                      <a:pt x="344" y="324"/>
                    </a:lnTo>
                    <a:lnTo>
                      <a:pt x="348" y="322"/>
                    </a:lnTo>
                    <a:lnTo>
                      <a:pt x="348" y="324"/>
                    </a:lnTo>
                    <a:lnTo>
                      <a:pt x="348" y="328"/>
                    </a:lnTo>
                    <a:lnTo>
                      <a:pt x="350" y="324"/>
                    </a:lnTo>
                    <a:lnTo>
                      <a:pt x="350" y="322"/>
                    </a:lnTo>
                    <a:lnTo>
                      <a:pt x="354" y="324"/>
                    </a:lnTo>
                    <a:lnTo>
                      <a:pt x="354" y="322"/>
                    </a:lnTo>
                    <a:lnTo>
                      <a:pt x="354" y="324"/>
                    </a:lnTo>
                    <a:lnTo>
                      <a:pt x="354" y="322"/>
                    </a:lnTo>
                    <a:lnTo>
                      <a:pt x="350" y="322"/>
                    </a:lnTo>
                    <a:lnTo>
                      <a:pt x="354" y="322"/>
                    </a:lnTo>
                    <a:lnTo>
                      <a:pt x="358" y="322"/>
                    </a:lnTo>
                    <a:lnTo>
                      <a:pt x="358" y="324"/>
                    </a:lnTo>
                    <a:lnTo>
                      <a:pt x="358" y="322"/>
                    </a:lnTo>
                    <a:lnTo>
                      <a:pt x="362" y="322"/>
                    </a:lnTo>
                    <a:lnTo>
                      <a:pt x="366" y="322"/>
                    </a:lnTo>
                    <a:lnTo>
                      <a:pt x="366" y="324"/>
                    </a:lnTo>
                    <a:lnTo>
                      <a:pt x="362" y="324"/>
                    </a:lnTo>
                    <a:lnTo>
                      <a:pt x="366" y="328"/>
                    </a:lnTo>
                    <a:lnTo>
                      <a:pt x="370" y="328"/>
                    </a:lnTo>
                    <a:lnTo>
                      <a:pt x="366" y="328"/>
                    </a:lnTo>
                    <a:lnTo>
                      <a:pt x="366" y="332"/>
                    </a:lnTo>
                    <a:lnTo>
                      <a:pt x="362" y="332"/>
                    </a:lnTo>
                    <a:lnTo>
                      <a:pt x="358" y="328"/>
                    </a:lnTo>
                    <a:lnTo>
                      <a:pt x="354" y="332"/>
                    </a:lnTo>
                    <a:lnTo>
                      <a:pt x="358" y="332"/>
                    </a:lnTo>
                    <a:lnTo>
                      <a:pt x="362" y="332"/>
                    </a:lnTo>
                    <a:lnTo>
                      <a:pt x="362" y="336"/>
                    </a:lnTo>
                    <a:lnTo>
                      <a:pt x="358" y="336"/>
                    </a:lnTo>
                    <a:lnTo>
                      <a:pt x="354" y="332"/>
                    </a:lnTo>
                    <a:lnTo>
                      <a:pt x="354" y="336"/>
                    </a:lnTo>
                    <a:lnTo>
                      <a:pt x="358" y="336"/>
                    </a:lnTo>
                    <a:lnTo>
                      <a:pt x="354" y="336"/>
                    </a:lnTo>
                    <a:lnTo>
                      <a:pt x="350" y="336"/>
                    </a:lnTo>
                    <a:lnTo>
                      <a:pt x="350" y="340"/>
                    </a:lnTo>
                    <a:lnTo>
                      <a:pt x="348" y="340"/>
                    </a:lnTo>
                    <a:lnTo>
                      <a:pt x="348" y="344"/>
                    </a:lnTo>
                    <a:lnTo>
                      <a:pt x="344" y="344"/>
                    </a:lnTo>
                    <a:lnTo>
                      <a:pt x="344" y="348"/>
                    </a:lnTo>
                    <a:lnTo>
                      <a:pt x="340" y="348"/>
                    </a:lnTo>
                    <a:lnTo>
                      <a:pt x="340" y="344"/>
                    </a:lnTo>
                    <a:lnTo>
                      <a:pt x="344" y="344"/>
                    </a:lnTo>
                    <a:lnTo>
                      <a:pt x="344" y="340"/>
                    </a:lnTo>
                    <a:lnTo>
                      <a:pt x="344" y="344"/>
                    </a:lnTo>
                    <a:lnTo>
                      <a:pt x="344" y="340"/>
                    </a:lnTo>
                    <a:lnTo>
                      <a:pt x="348" y="340"/>
                    </a:lnTo>
                    <a:lnTo>
                      <a:pt x="344" y="340"/>
                    </a:lnTo>
                    <a:lnTo>
                      <a:pt x="340" y="340"/>
                    </a:lnTo>
                    <a:lnTo>
                      <a:pt x="340" y="344"/>
                    </a:lnTo>
                    <a:lnTo>
                      <a:pt x="340" y="340"/>
                    </a:lnTo>
                    <a:lnTo>
                      <a:pt x="344" y="340"/>
                    </a:lnTo>
                    <a:lnTo>
                      <a:pt x="340" y="340"/>
                    </a:lnTo>
                    <a:lnTo>
                      <a:pt x="336" y="340"/>
                    </a:lnTo>
                    <a:lnTo>
                      <a:pt x="340" y="340"/>
                    </a:lnTo>
                    <a:lnTo>
                      <a:pt x="340" y="344"/>
                    </a:lnTo>
                    <a:lnTo>
                      <a:pt x="336" y="344"/>
                    </a:lnTo>
                    <a:lnTo>
                      <a:pt x="336" y="340"/>
                    </a:lnTo>
                    <a:lnTo>
                      <a:pt x="336" y="336"/>
                    </a:lnTo>
                    <a:lnTo>
                      <a:pt x="332" y="336"/>
                    </a:lnTo>
                    <a:lnTo>
                      <a:pt x="332" y="332"/>
                    </a:lnTo>
                    <a:lnTo>
                      <a:pt x="332" y="328"/>
                    </a:lnTo>
                    <a:lnTo>
                      <a:pt x="336" y="328"/>
                    </a:lnTo>
                    <a:lnTo>
                      <a:pt x="340" y="328"/>
                    </a:lnTo>
                    <a:lnTo>
                      <a:pt x="344" y="328"/>
                    </a:lnTo>
                    <a:lnTo>
                      <a:pt x="344" y="332"/>
                    </a:lnTo>
                    <a:lnTo>
                      <a:pt x="344" y="336"/>
                    </a:lnTo>
                    <a:lnTo>
                      <a:pt x="348" y="336"/>
                    </a:lnTo>
                    <a:lnTo>
                      <a:pt x="344" y="332"/>
                    </a:lnTo>
                    <a:lnTo>
                      <a:pt x="344" y="328"/>
                    </a:lnTo>
                    <a:lnTo>
                      <a:pt x="348" y="328"/>
                    </a:lnTo>
                    <a:lnTo>
                      <a:pt x="348" y="328"/>
                    </a:lnTo>
                    <a:lnTo>
                      <a:pt x="348" y="328"/>
                    </a:lnTo>
                    <a:close/>
                    <a:moveTo>
                      <a:pt x="350" y="322"/>
                    </a:moveTo>
                    <a:lnTo>
                      <a:pt x="354" y="322"/>
                    </a:lnTo>
                    <a:lnTo>
                      <a:pt x="354" y="324"/>
                    </a:lnTo>
                    <a:lnTo>
                      <a:pt x="350" y="324"/>
                    </a:lnTo>
                    <a:lnTo>
                      <a:pt x="350" y="322"/>
                    </a:lnTo>
                    <a:lnTo>
                      <a:pt x="348" y="322"/>
                    </a:lnTo>
                    <a:lnTo>
                      <a:pt x="350" y="322"/>
                    </a:lnTo>
                    <a:lnTo>
                      <a:pt x="350" y="322"/>
                    </a:lnTo>
                    <a:lnTo>
                      <a:pt x="350" y="322"/>
                    </a:lnTo>
                    <a:close/>
                    <a:moveTo>
                      <a:pt x="616" y="350"/>
                    </a:moveTo>
                    <a:lnTo>
                      <a:pt x="616" y="354"/>
                    </a:lnTo>
                    <a:lnTo>
                      <a:pt x="616" y="358"/>
                    </a:lnTo>
                    <a:lnTo>
                      <a:pt x="612" y="354"/>
                    </a:lnTo>
                    <a:lnTo>
                      <a:pt x="612" y="350"/>
                    </a:lnTo>
                    <a:lnTo>
                      <a:pt x="612" y="348"/>
                    </a:lnTo>
                    <a:lnTo>
                      <a:pt x="608" y="350"/>
                    </a:lnTo>
                    <a:lnTo>
                      <a:pt x="608" y="348"/>
                    </a:lnTo>
                    <a:lnTo>
                      <a:pt x="606" y="344"/>
                    </a:lnTo>
                    <a:lnTo>
                      <a:pt x="606" y="340"/>
                    </a:lnTo>
                    <a:lnTo>
                      <a:pt x="606" y="336"/>
                    </a:lnTo>
                    <a:lnTo>
                      <a:pt x="602" y="336"/>
                    </a:lnTo>
                    <a:lnTo>
                      <a:pt x="602" y="332"/>
                    </a:lnTo>
                    <a:lnTo>
                      <a:pt x="606" y="332"/>
                    </a:lnTo>
                    <a:lnTo>
                      <a:pt x="606" y="328"/>
                    </a:lnTo>
                    <a:lnTo>
                      <a:pt x="608" y="332"/>
                    </a:lnTo>
                    <a:lnTo>
                      <a:pt x="612" y="332"/>
                    </a:lnTo>
                    <a:lnTo>
                      <a:pt x="612" y="336"/>
                    </a:lnTo>
                    <a:lnTo>
                      <a:pt x="616" y="340"/>
                    </a:lnTo>
                    <a:lnTo>
                      <a:pt x="616" y="344"/>
                    </a:lnTo>
                    <a:lnTo>
                      <a:pt x="616" y="348"/>
                    </a:lnTo>
                    <a:lnTo>
                      <a:pt x="616" y="350"/>
                    </a:lnTo>
                    <a:lnTo>
                      <a:pt x="616" y="350"/>
                    </a:lnTo>
                    <a:lnTo>
                      <a:pt x="616" y="350"/>
                    </a:lnTo>
                    <a:close/>
                    <a:moveTo>
                      <a:pt x="612" y="332"/>
                    </a:moveTo>
                    <a:lnTo>
                      <a:pt x="616" y="332"/>
                    </a:lnTo>
                    <a:lnTo>
                      <a:pt x="612" y="336"/>
                    </a:lnTo>
                    <a:lnTo>
                      <a:pt x="612" y="332"/>
                    </a:lnTo>
                    <a:lnTo>
                      <a:pt x="612" y="332"/>
                    </a:lnTo>
                    <a:lnTo>
                      <a:pt x="612" y="332"/>
                    </a:lnTo>
                    <a:close/>
                    <a:moveTo>
                      <a:pt x="602" y="336"/>
                    </a:moveTo>
                    <a:lnTo>
                      <a:pt x="606" y="336"/>
                    </a:lnTo>
                    <a:lnTo>
                      <a:pt x="606" y="340"/>
                    </a:lnTo>
                    <a:lnTo>
                      <a:pt x="602" y="340"/>
                    </a:lnTo>
                    <a:lnTo>
                      <a:pt x="602" y="344"/>
                    </a:lnTo>
                    <a:lnTo>
                      <a:pt x="602" y="340"/>
                    </a:lnTo>
                    <a:lnTo>
                      <a:pt x="602" y="336"/>
                    </a:lnTo>
                    <a:lnTo>
                      <a:pt x="598" y="336"/>
                    </a:lnTo>
                    <a:lnTo>
                      <a:pt x="602" y="336"/>
                    </a:lnTo>
                    <a:lnTo>
                      <a:pt x="602" y="336"/>
                    </a:lnTo>
                    <a:lnTo>
                      <a:pt x="602" y="336"/>
                    </a:lnTo>
                    <a:close/>
                    <a:moveTo>
                      <a:pt x="358" y="340"/>
                    </a:moveTo>
                    <a:lnTo>
                      <a:pt x="354" y="340"/>
                    </a:lnTo>
                    <a:lnTo>
                      <a:pt x="350" y="340"/>
                    </a:lnTo>
                    <a:lnTo>
                      <a:pt x="350" y="344"/>
                    </a:lnTo>
                    <a:lnTo>
                      <a:pt x="350" y="340"/>
                    </a:lnTo>
                    <a:lnTo>
                      <a:pt x="350" y="336"/>
                    </a:lnTo>
                    <a:lnTo>
                      <a:pt x="354" y="336"/>
                    </a:lnTo>
                    <a:lnTo>
                      <a:pt x="358" y="336"/>
                    </a:lnTo>
                    <a:lnTo>
                      <a:pt x="358" y="340"/>
                    </a:lnTo>
                    <a:lnTo>
                      <a:pt x="358" y="340"/>
                    </a:lnTo>
                    <a:lnTo>
                      <a:pt x="358" y="340"/>
                    </a:lnTo>
                    <a:close/>
                    <a:moveTo>
                      <a:pt x="638" y="344"/>
                    </a:moveTo>
                    <a:lnTo>
                      <a:pt x="642" y="344"/>
                    </a:lnTo>
                    <a:lnTo>
                      <a:pt x="638" y="348"/>
                    </a:lnTo>
                    <a:lnTo>
                      <a:pt x="642" y="350"/>
                    </a:lnTo>
                    <a:lnTo>
                      <a:pt x="638" y="350"/>
                    </a:lnTo>
                    <a:lnTo>
                      <a:pt x="638" y="348"/>
                    </a:lnTo>
                    <a:lnTo>
                      <a:pt x="634" y="348"/>
                    </a:lnTo>
                    <a:lnTo>
                      <a:pt x="634" y="344"/>
                    </a:lnTo>
                    <a:lnTo>
                      <a:pt x="634" y="348"/>
                    </a:lnTo>
                    <a:lnTo>
                      <a:pt x="638" y="350"/>
                    </a:lnTo>
                    <a:lnTo>
                      <a:pt x="638" y="354"/>
                    </a:lnTo>
                    <a:lnTo>
                      <a:pt x="634" y="354"/>
                    </a:lnTo>
                    <a:lnTo>
                      <a:pt x="630" y="354"/>
                    </a:lnTo>
                    <a:lnTo>
                      <a:pt x="630" y="350"/>
                    </a:lnTo>
                    <a:lnTo>
                      <a:pt x="630" y="348"/>
                    </a:lnTo>
                    <a:lnTo>
                      <a:pt x="626" y="348"/>
                    </a:lnTo>
                    <a:lnTo>
                      <a:pt x="626" y="344"/>
                    </a:lnTo>
                    <a:lnTo>
                      <a:pt x="622" y="340"/>
                    </a:lnTo>
                    <a:lnTo>
                      <a:pt x="626" y="340"/>
                    </a:lnTo>
                    <a:lnTo>
                      <a:pt x="630" y="340"/>
                    </a:lnTo>
                    <a:lnTo>
                      <a:pt x="634" y="340"/>
                    </a:lnTo>
                    <a:lnTo>
                      <a:pt x="634" y="344"/>
                    </a:lnTo>
                    <a:lnTo>
                      <a:pt x="638" y="340"/>
                    </a:lnTo>
                    <a:lnTo>
                      <a:pt x="638" y="344"/>
                    </a:lnTo>
                    <a:lnTo>
                      <a:pt x="638" y="344"/>
                    </a:lnTo>
                    <a:lnTo>
                      <a:pt x="638" y="344"/>
                    </a:lnTo>
                    <a:close/>
                    <a:moveTo>
                      <a:pt x="626" y="358"/>
                    </a:moveTo>
                    <a:lnTo>
                      <a:pt x="626" y="354"/>
                    </a:lnTo>
                    <a:lnTo>
                      <a:pt x="626" y="358"/>
                    </a:lnTo>
                    <a:lnTo>
                      <a:pt x="626" y="362"/>
                    </a:lnTo>
                    <a:lnTo>
                      <a:pt x="622" y="362"/>
                    </a:lnTo>
                    <a:lnTo>
                      <a:pt x="622" y="358"/>
                    </a:lnTo>
                    <a:lnTo>
                      <a:pt x="622" y="362"/>
                    </a:lnTo>
                    <a:lnTo>
                      <a:pt x="620" y="358"/>
                    </a:lnTo>
                    <a:lnTo>
                      <a:pt x="622" y="358"/>
                    </a:lnTo>
                    <a:lnTo>
                      <a:pt x="620" y="354"/>
                    </a:lnTo>
                    <a:lnTo>
                      <a:pt x="622" y="354"/>
                    </a:lnTo>
                    <a:lnTo>
                      <a:pt x="622" y="350"/>
                    </a:lnTo>
                    <a:lnTo>
                      <a:pt x="620" y="350"/>
                    </a:lnTo>
                    <a:lnTo>
                      <a:pt x="620" y="348"/>
                    </a:lnTo>
                    <a:lnTo>
                      <a:pt x="620" y="344"/>
                    </a:lnTo>
                    <a:lnTo>
                      <a:pt x="622" y="344"/>
                    </a:lnTo>
                    <a:lnTo>
                      <a:pt x="620" y="344"/>
                    </a:lnTo>
                    <a:lnTo>
                      <a:pt x="622" y="344"/>
                    </a:lnTo>
                    <a:lnTo>
                      <a:pt x="626" y="344"/>
                    </a:lnTo>
                    <a:lnTo>
                      <a:pt x="626" y="348"/>
                    </a:lnTo>
                    <a:lnTo>
                      <a:pt x="626" y="350"/>
                    </a:lnTo>
                    <a:lnTo>
                      <a:pt x="622" y="350"/>
                    </a:lnTo>
                    <a:lnTo>
                      <a:pt x="626" y="350"/>
                    </a:lnTo>
                    <a:lnTo>
                      <a:pt x="626" y="348"/>
                    </a:lnTo>
                    <a:lnTo>
                      <a:pt x="630" y="348"/>
                    </a:lnTo>
                    <a:lnTo>
                      <a:pt x="630" y="350"/>
                    </a:lnTo>
                    <a:lnTo>
                      <a:pt x="626" y="350"/>
                    </a:lnTo>
                    <a:lnTo>
                      <a:pt x="626" y="354"/>
                    </a:lnTo>
                    <a:lnTo>
                      <a:pt x="626" y="358"/>
                    </a:lnTo>
                    <a:lnTo>
                      <a:pt x="626" y="358"/>
                    </a:lnTo>
                    <a:lnTo>
                      <a:pt x="626" y="358"/>
                    </a:lnTo>
                    <a:close/>
                    <a:moveTo>
                      <a:pt x="642" y="348"/>
                    </a:moveTo>
                    <a:lnTo>
                      <a:pt x="646" y="348"/>
                    </a:lnTo>
                    <a:lnTo>
                      <a:pt x="646" y="350"/>
                    </a:lnTo>
                    <a:lnTo>
                      <a:pt x="642" y="350"/>
                    </a:lnTo>
                    <a:lnTo>
                      <a:pt x="638" y="350"/>
                    </a:lnTo>
                    <a:lnTo>
                      <a:pt x="642" y="350"/>
                    </a:lnTo>
                    <a:lnTo>
                      <a:pt x="642" y="348"/>
                    </a:lnTo>
                    <a:lnTo>
                      <a:pt x="642" y="348"/>
                    </a:lnTo>
                    <a:lnTo>
                      <a:pt x="642" y="348"/>
                    </a:lnTo>
                    <a:close/>
                    <a:moveTo>
                      <a:pt x="336" y="350"/>
                    </a:moveTo>
                    <a:lnTo>
                      <a:pt x="332" y="354"/>
                    </a:lnTo>
                    <a:lnTo>
                      <a:pt x="332" y="350"/>
                    </a:lnTo>
                    <a:lnTo>
                      <a:pt x="336" y="350"/>
                    </a:lnTo>
                    <a:lnTo>
                      <a:pt x="336" y="350"/>
                    </a:lnTo>
                    <a:lnTo>
                      <a:pt x="336" y="350"/>
                    </a:lnTo>
                    <a:close/>
                    <a:moveTo>
                      <a:pt x="294" y="350"/>
                    </a:moveTo>
                    <a:lnTo>
                      <a:pt x="298" y="350"/>
                    </a:lnTo>
                    <a:lnTo>
                      <a:pt x="294" y="350"/>
                    </a:lnTo>
                    <a:lnTo>
                      <a:pt x="294" y="350"/>
                    </a:lnTo>
                    <a:lnTo>
                      <a:pt x="294" y="350"/>
                    </a:lnTo>
                    <a:close/>
                    <a:moveTo>
                      <a:pt x="652" y="362"/>
                    </a:moveTo>
                    <a:lnTo>
                      <a:pt x="652" y="358"/>
                    </a:lnTo>
                    <a:lnTo>
                      <a:pt x="648" y="358"/>
                    </a:lnTo>
                    <a:lnTo>
                      <a:pt x="648" y="354"/>
                    </a:lnTo>
                    <a:lnTo>
                      <a:pt x="652" y="354"/>
                    </a:lnTo>
                    <a:lnTo>
                      <a:pt x="652" y="358"/>
                    </a:lnTo>
                    <a:lnTo>
                      <a:pt x="652" y="362"/>
                    </a:lnTo>
                    <a:lnTo>
                      <a:pt x="652" y="362"/>
                    </a:lnTo>
                    <a:lnTo>
                      <a:pt x="652" y="362"/>
                    </a:lnTo>
                    <a:close/>
                    <a:moveTo>
                      <a:pt x="642" y="358"/>
                    </a:moveTo>
                    <a:lnTo>
                      <a:pt x="638" y="354"/>
                    </a:lnTo>
                    <a:lnTo>
                      <a:pt x="642" y="354"/>
                    </a:lnTo>
                    <a:lnTo>
                      <a:pt x="646" y="354"/>
                    </a:lnTo>
                    <a:lnTo>
                      <a:pt x="646" y="358"/>
                    </a:lnTo>
                    <a:lnTo>
                      <a:pt x="642" y="358"/>
                    </a:lnTo>
                    <a:lnTo>
                      <a:pt x="642" y="358"/>
                    </a:lnTo>
                    <a:lnTo>
                      <a:pt x="642" y="358"/>
                    </a:lnTo>
                    <a:close/>
                    <a:moveTo>
                      <a:pt x="648" y="366"/>
                    </a:moveTo>
                    <a:lnTo>
                      <a:pt x="646" y="366"/>
                    </a:lnTo>
                    <a:lnTo>
                      <a:pt x="648" y="362"/>
                    </a:lnTo>
                    <a:lnTo>
                      <a:pt x="646" y="362"/>
                    </a:lnTo>
                    <a:lnTo>
                      <a:pt x="642" y="362"/>
                    </a:lnTo>
                    <a:lnTo>
                      <a:pt x="642" y="358"/>
                    </a:lnTo>
                    <a:lnTo>
                      <a:pt x="646" y="358"/>
                    </a:lnTo>
                    <a:lnTo>
                      <a:pt x="646" y="354"/>
                    </a:lnTo>
                    <a:lnTo>
                      <a:pt x="648" y="354"/>
                    </a:lnTo>
                    <a:lnTo>
                      <a:pt x="648" y="358"/>
                    </a:lnTo>
                    <a:lnTo>
                      <a:pt x="652" y="362"/>
                    </a:lnTo>
                    <a:lnTo>
                      <a:pt x="652" y="366"/>
                    </a:lnTo>
                    <a:lnTo>
                      <a:pt x="648" y="366"/>
                    </a:lnTo>
                    <a:lnTo>
                      <a:pt x="648" y="366"/>
                    </a:lnTo>
                    <a:lnTo>
                      <a:pt x="648" y="366"/>
                    </a:lnTo>
                    <a:close/>
                    <a:moveTo>
                      <a:pt x="648" y="378"/>
                    </a:moveTo>
                    <a:lnTo>
                      <a:pt x="648" y="374"/>
                    </a:lnTo>
                    <a:lnTo>
                      <a:pt x="646" y="374"/>
                    </a:lnTo>
                    <a:lnTo>
                      <a:pt x="648" y="378"/>
                    </a:lnTo>
                    <a:lnTo>
                      <a:pt x="652" y="380"/>
                    </a:lnTo>
                    <a:lnTo>
                      <a:pt x="648" y="380"/>
                    </a:lnTo>
                    <a:lnTo>
                      <a:pt x="652" y="380"/>
                    </a:lnTo>
                    <a:lnTo>
                      <a:pt x="652" y="384"/>
                    </a:lnTo>
                    <a:lnTo>
                      <a:pt x="648" y="384"/>
                    </a:lnTo>
                    <a:lnTo>
                      <a:pt x="652" y="384"/>
                    </a:lnTo>
                    <a:lnTo>
                      <a:pt x="652" y="388"/>
                    </a:lnTo>
                    <a:lnTo>
                      <a:pt x="652" y="392"/>
                    </a:lnTo>
                    <a:lnTo>
                      <a:pt x="648" y="392"/>
                    </a:lnTo>
                    <a:lnTo>
                      <a:pt x="648" y="388"/>
                    </a:lnTo>
                    <a:lnTo>
                      <a:pt x="646" y="384"/>
                    </a:lnTo>
                    <a:lnTo>
                      <a:pt x="646" y="388"/>
                    </a:lnTo>
                    <a:lnTo>
                      <a:pt x="646" y="384"/>
                    </a:lnTo>
                    <a:lnTo>
                      <a:pt x="646" y="380"/>
                    </a:lnTo>
                    <a:lnTo>
                      <a:pt x="642" y="380"/>
                    </a:lnTo>
                    <a:lnTo>
                      <a:pt x="638" y="380"/>
                    </a:lnTo>
                    <a:lnTo>
                      <a:pt x="642" y="380"/>
                    </a:lnTo>
                    <a:lnTo>
                      <a:pt x="638" y="380"/>
                    </a:lnTo>
                    <a:lnTo>
                      <a:pt x="634" y="380"/>
                    </a:lnTo>
                    <a:lnTo>
                      <a:pt x="634" y="378"/>
                    </a:lnTo>
                    <a:lnTo>
                      <a:pt x="638" y="378"/>
                    </a:lnTo>
                    <a:lnTo>
                      <a:pt x="642" y="378"/>
                    </a:lnTo>
                    <a:lnTo>
                      <a:pt x="638" y="378"/>
                    </a:lnTo>
                    <a:lnTo>
                      <a:pt x="638" y="374"/>
                    </a:lnTo>
                    <a:lnTo>
                      <a:pt x="642" y="374"/>
                    </a:lnTo>
                    <a:lnTo>
                      <a:pt x="638" y="374"/>
                    </a:lnTo>
                    <a:lnTo>
                      <a:pt x="634" y="374"/>
                    </a:lnTo>
                    <a:lnTo>
                      <a:pt x="634" y="370"/>
                    </a:lnTo>
                    <a:lnTo>
                      <a:pt x="638" y="366"/>
                    </a:lnTo>
                    <a:lnTo>
                      <a:pt x="634" y="366"/>
                    </a:lnTo>
                    <a:lnTo>
                      <a:pt x="634" y="358"/>
                    </a:lnTo>
                    <a:lnTo>
                      <a:pt x="630" y="358"/>
                    </a:lnTo>
                    <a:lnTo>
                      <a:pt x="630" y="354"/>
                    </a:lnTo>
                    <a:lnTo>
                      <a:pt x="634" y="354"/>
                    </a:lnTo>
                    <a:lnTo>
                      <a:pt x="638" y="354"/>
                    </a:lnTo>
                    <a:lnTo>
                      <a:pt x="638" y="358"/>
                    </a:lnTo>
                    <a:lnTo>
                      <a:pt x="638" y="362"/>
                    </a:lnTo>
                    <a:lnTo>
                      <a:pt x="642" y="362"/>
                    </a:lnTo>
                    <a:lnTo>
                      <a:pt x="646" y="366"/>
                    </a:lnTo>
                    <a:lnTo>
                      <a:pt x="646" y="370"/>
                    </a:lnTo>
                    <a:lnTo>
                      <a:pt x="648" y="370"/>
                    </a:lnTo>
                    <a:lnTo>
                      <a:pt x="648" y="374"/>
                    </a:lnTo>
                    <a:lnTo>
                      <a:pt x="652" y="374"/>
                    </a:lnTo>
                    <a:lnTo>
                      <a:pt x="652" y="378"/>
                    </a:lnTo>
                    <a:lnTo>
                      <a:pt x="648" y="378"/>
                    </a:lnTo>
                    <a:lnTo>
                      <a:pt x="648" y="378"/>
                    </a:lnTo>
                    <a:lnTo>
                      <a:pt x="648" y="378"/>
                    </a:lnTo>
                    <a:close/>
                    <a:moveTo>
                      <a:pt x="634" y="362"/>
                    </a:moveTo>
                    <a:lnTo>
                      <a:pt x="630" y="366"/>
                    </a:lnTo>
                    <a:lnTo>
                      <a:pt x="626" y="366"/>
                    </a:lnTo>
                    <a:lnTo>
                      <a:pt x="630" y="362"/>
                    </a:lnTo>
                    <a:lnTo>
                      <a:pt x="634" y="358"/>
                    </a:lnTo>
                    <a:lnTo>
                      <a:pt x="634" y="362"/>
                    </a:lnTo>
                    <a:lnTo>
                      <a:pt x="634" y="362"/>
                    </a:lnTo>
                    <a:lnTo>
                      <a:pt x="634" y="362"/>
                    </a:lnTo>
                    <a:close/>
                    <a:moveTo>
                      <a:pt x="660" y="380"/>
                    </a:moveTo>
                    <a:lnTo>
                      <a:pt x="660" y="378"/>
                    </a:lnTo>
                    <a:lnTo>
                      <a:pt x="664" y="378"/>
                    </a:lnTo>
                    <a:lnTo>
                      <a:pt x="664" y="374"/>
                    </a:lnTo>
                    <a:lnTo>
                      <a:pt x="664" y="370"/>
                    </a:lnTo>
                    <a:lnTo>
                      <a:pt x="660" y="374"/>
                    </a:lnTo>
                    <a:lnTo>
                      <a:pt x="664" y="374"/>
                    </a:lnTo>
                    <a:lnTo>
                      <a:pt x="664" y="378"/>
                    </a:lnTo>
                    <a:lnTo>
                      <a:pt x="660" y="378"/>
                    </a:lnTo>
                    <a:lnTo>
                      <a:pt x="660" y="374"/>
                    </a:lnTo>
                    <a:lnTo>
                      <a:pt x="660" y="378"/>
                    </a:lnTo>
                    <a:lnTo>
                      <a:pt x="660" y="380"/>
                    </a:lnTo>
                    <a:lnTo>
                      <a:pt x="656" y="378"/>
                    </a:lnTo>
                    <a:lnTo>
                      <a:pt x="656" y="374"/>
                    </a:lnTo>
                    <a:lnTo>
                      <a:pt x="656" y="370"/>
                    </a:lnTo>
                    <a:lnTo>
                      <a:pt x="660" y="370"/>
                    </a:lnTo>
                    <a:lnTo>
                      <a:pt x="656" y="370"/>
                    </a:lnTo>
                    <a:lnTo>
                      <a:pt x="656" y="366"/>
                    </a:lnTo>
                    <a:lnTo>
                      <a:pt x="660" y="366"/>
                    </a:lnTo>
                    <a:lnTo>
                      <a:pt x="664" y="366"/>
                    </a:lnTo>
                    <a:lnTo>
                      <a:pt x="668" y="366"/>
                    </a:lnTo>
                    <a:lnTo>
                      <a:pt x="668" y="370"/>
                    </a:lnTo>
                    <a:lnTo>
                      <a:pt x="668" y="374"/>
                    </a:lnTo>
                    <a:lnTo>
                      <a:pt x="668" y="378"/>
                    </a:lnTo>
                    <a:lnTo>
                      <a:pt x="668" y="380"/>
                    </a:lnTo>
                    <a:lnTo>
                      <a:pt x="664" y="380"/>
                    </a:lnTo>
                    <a:lnTo>
                      <a:pt x="664" y="378"/>
                    </a:lnTo>
                    <a:lnTo>
                      <a:pt x="664" y="380"/>
                    </a:lnTo>
                    <a:lnTo>
                      <a:pt x="660" y="380"/>
                    </a:lnTo>
                    <a:lnTo>
                      <a:pt x="660" y="380"/>
                    </a:lnTo>
                    <a:lnTo>
                      <a:pt x="660" y="380"/>
                    </a:lnTo>
                    <a:close/>
                    <a:moveTo>
                      <a:pt x="622" y="366"/>
                    </a:moveTo>
                    <a:lnTo>
                      <a:pt x="620" y="366"/>
                    </a:lnTo>
                    <a:lnTo>
                      <a:pt x="622" y="366"/>
                    </a:lnTo>
                    <a:lnTo>
                      <a:pt x="622" y="366"/>
                    </a:lnTo>
                    <a:lnTo>
                      <a:pt x="622" y="366"/>
                    </a:lnTo>
                    <a:close/>
                    <a:moveTo>
                      <a:pt x="274" y="366"/>
                    </a:moveTo>
                    <a:lnTo>
                      <a:pt x="278" y="366"/>
                    </a:lnTo>
                    <a:lnTo>
                      <a:pt x="274" y="370"/>
                    </a:lnTo>
                    <a:lnTo>
                      <a:pt x="274" y="366"/>
                    </a:lnTo>
                    <a:lnTo>
                      <a:pt x="274" y="366"/>
                    </a:lnTo>
                    <a:lnTo>
                      <a:pt x="274" y="366"/>
                    </a:lnTo>
                    <a:close/>
                    <a:moveTo>
                      <a:pt x="634" y="370"/>
                    </a:moveTo>
                    <a:lnTo>
                      <a:pt x="630" y="370"/>
                    </a:lnTo>
                    <a:lnTo>
                      <a:pt x="630" y="366"/>
                    </a:lnTo>
                    <a:lnTo>
                      <a:pt x="634" y="370"/>
                    </a:lnTo>
                    <a:lnTo>
                      <a:pt x="634" y="370"/>
                    </a:lnTo>
                    <a:lnTo>
                      <a:pt x="634" y="370"/>
                    </a:lnTo>
                    <a:close/>
                    <a:moveTo>
                      <a:pt x="634" y="374"/>
                    </a:moveTo>
                    <a:lnTo>
                      <a:pt x="634" y="378"/>
                    </a:lnTo>
                    <a:lnTo>
                      <a:pt x="634" y="374"/>
                    </a:lnTo>
                    <a:lnTo>
                      <a:pt x="634" y="374"/>
                    </a:lnTo>
                    <a:lnTo>
                      <a:pt x="634" y="374"/>
                    </a:lnTo>
                    <a:close/>
                    <a:moveTo>
                      <a:pt x="630" y="378"/>
                    </a:moveTo>
                    <a:lnTo>
                      <a:pt x="626" y="378"/>
                    </a:lnTo>
                    <a:lnTo>
                      <a:pt x="626" y="374"/>
                    </a:lnTo>
                    <a:lnTo>
                      <a:pt x="630" y="374"/>
                    </a:lnTo>
                    <a:lnTo>
                      <a:pt x="630" y="378"/>
                    </a:lnTo>
                    <a:lnTo>
                      <a:pt x="630" y="378"/>
                    </a:lnTo>
                    <a:lnTo>
                      <a:pt x="630" y="378"/>
                    </a:lnTo>
                    <a:close/>
                    <a:moveTo>
                      <a:pt x="630" y="374"/>
                    </a:moveTo>
                    <a:lnTo>
                      <a:pt x="634" y="374"/>
                    </a:lnTo>
                    <a:lnTo>
                      <a:pt x="634" y="378"/>
                    </a:lnTo>
                    <a:lnTo>
                      <a:pt x="630" y="378"/>
                    </a:lnTo>
                    <a:lnTo>
                      <a:pt x="630" y="374"/>
                    </a:lnTo>
                    <a:lnTo>
                      <a:pt x="630" y="374"/>
                    </a:lnTo>
                    <a:lnTo>
                      <a:pt x="630" y="374"/>
                    </a:lnTo>
                    <a:close/>
                    <a:moveTo>
                      <a:pt x="634" y="378"/>
                    </a:moveTo>
                    <a:lnTo>
                      <a:pt x="630" y="378"/>
                    </a:lnTo>
                    <a:lnTo>
                      <a:pt x="630" y="380"/>
                    </a:lnTo>
                    <a:lnTo>
                      <a:pt x="630" y="378"/>
                    </a:lnTo>
                    <a:lnTo>
                      <a:pt x="634" y="378"/>
                    </a:lnTo>
                    <a:lnTo>
                      <a:pt x="634" y="378"/>
                    </a:lnTo>
                    <a:lnTo>
                      <a:pt x="634" y="378"/>
                    </a:lnTo>
                    <a:close/>
                    <a:moveTo>
                      <a:pt x="656" y="378"/>
                    </a:moveTo>
                    <a:lnTo>
                      <a:pt x="660" y="380"/>
                    </a:lnTo>
                    <a:lnTo>
                      <a:pt x="656" y="380"/>
                    </a:lnTo>
                    <a:lnTo>
                      <a:pt x="656" y="378"/>
                    </a:lnTo>
                    <a:lnTo>
                      <a:pt x="656" y="378"/>
                    </a:lnTo>
                    <a:lnTo>
                      <a:pt x="656" y="378"/>
                    </a:lnTo>
                    <a:close/>
                    <a:moveTo>
                      <a:pt x="248" y="378"/>
                    </a:moveTo>
                    <a:lnTo>
                      <a:pt x="250" y="378"/>
                    </a:lnTo>
                    <a:lnTo>
                      <a:pt x="250" y="380"/>
                    </a:lnTo>
                    <a:lnTo>
                      <a:pt x="248" y="380"/>
                    </a:lnTo>
                    <a:lnTo>
                      <a:pt x="248" y="384"/>
                    </a:lnTo>
                    <a:lnTo>
                      <a:pt x="248" y="380"/>
                    </a:lnTo>
                    <a:lnTo>
                      <a:pt x="248" y="378"/>
                    </a:lnTo>
                    <a:lnTo>
                      <a:pt x="248" y="378"/>
                    </a:lnTo>
                    <a:lnTo>
                      <a:pt x="248" y="378"/>
                    </a:lnTo>
                    <a:close/>
                    <a:moveTo>
                      <a:pt x="254" y="378"/>
                    </a:moveTo>
                    <a:lnTo>
                      <a:pt x="254" y="380"/>
                    </a:lnTo>
                    <a:lnTo>
                      <a:pt x="250" y="380"/>
                    </a:lnTo>
                    <a:lnTo>
                      <a:pt x="250" y="378"/>
                    </a:lnTo>
                    <a:lnTo>
                      <a:pt x="254" y="378"/>
                    </a:lnTo>
                    <a:lnTo>
                      <a:pt x="254" y="378"/>
                    </a:lnTo>
                    <a:lnTo>
                      <a:pt x="254" y="378"/>
                    </a:lnTo>
                    <a:close/>
                    <a:moveTo>
                      <a:pt x="634" y="378"/>
                    </a:moveTo>
                    <a:lnTo>
                      <a:pt x="634" y="380"/>
                    </a:lnTo>
                    <a:lnTo>
                      <a:pt x="634" y="378"/>
                    </a:lnTo>
                    <a:lnTo>
                      <a:pt x="634" y="378"/>
                    </a:lnTo>
                    <a:lnTo>
                      <a:pt x="634" y="378"/>
                    </a:lnTo>
                    <a:close/>
                    <a:moveTo>
                      <a:pt x="258" y="380"/>
                    </a:moveTo>
                    <a:lnTo>
                      <a:pt x="258" y="384"/>
                    </a:lnTo>
                    <a:lnTo>
                      <a:pt x="254" y="384"/>
                    </a:lnTo>
                    <a:lnTo>
                      <a:pt x="254" y="388"/>
                    </a:lnTo>
                    <a:lnTo>
                      <a:pt x="254" y="384"/>
                    </a:lnTo>
                    <a:lnTo>
                      <a:pt x="254" y="380"/>
                    </a:lnTo>
                    <a:lnTo>
                      <a:pt x="258" y="380"/>
                    </a:lnTo>
                    <a:lnTo>
                      <a:pt x="258" y="384"/>
                    </a:lnTo>
                    <a:lnTo>
                      <a:pt x="258" y="380"/>
                    </a:lnTo>
                    <a:lnTo>
                      <a:pt x="258" y="380"/>
                    </a:lnTo>
                    <a:lnTo>
                      <a:pt x="258" y="380"/>
                    </a:lnTo>
                    <a:close/>
                    <a:moveTo>
                      <a:pt x="660" y="380"/>
                    </a:moveTo>
                    <a:lnTo>
                      <a:pt x="664" y="384"/>
                    </a:lnTo>
                    <a:lnTo>
                      <a:pt x="660" y="384"/>
                    </a:lnTo>
                    <a:lnTo>
                      <a:pt x="660" y="380"/>
                    </a:lnTo>
                    <a:lnTo>
                      <a:pt x="660" y="380"/>
                    </a:lnTo>
                    <a:lnTo>
                      <a:pt x="660" y="380"/>
                    </a:lnTo>
                    <a:close/>
                    <a:moveTo>
                      <a:pt x="638" y="380"/>
                    </a:moveTo>
                    <a:lnTo>
                      <a:pt x="638" y="384"/>
                    </a:lnTo>
                    <a:lnTo>
                      <a:pt x="642" y="388"/>
                    </a:lnTo>
                    <a:lnTo>
                      <a:pt x="642" y="392"/>
                    </a:lnTo>
                    <a:lnTo>
                      <a:pt x="646" y="392"/>
                    </a:lnTo>
                    <a:lnTo>
                      <a:pt x="642" y="392"/>
                    </a:lnTo>
                    <a:lnTo>
                      <a:pt x="642" y="388"/>
                    </a:lnTo>
                    <a:lnTo>
                      <a:pt x="638" y="388"/>
                    </a:lnTo>
                    <a:lnTo>
                      <a:pt x="638" y="384"/>
                    </a:lnTo>
                    <a:lnTo>
                      <a:pt x="634" y="384"/>
                    </a:lnTo>
                    <a:lnTo>
                      <a:pt x="638" y="380"/>
                    </a:lnTo>
                    <a:lnTo>
                      <a:pt x="638" y="380"/>
                    </a:lnTo>
                    <a:lnTo>
                      <a:pt x="638" y="380"/>
                    </a:lnTo>
                    <a:close/>
                    <a:moveTo>
                      <a:pt x="266" y="380"/>
                    </a:moveTo>
                    <a:lnTo>
                      <a:pt x="266" y="384"/>
                    </a:lnTo>
                    <a:lnTo>
                      <a:pt x="262" y="384"/>
                    </a:lnTo>
                    <a:lnTo>
                      <a:pt x="266" y="380"/>
                    </a:lnTo>
                    <a:lnTo>
                      <a:pt x="266" y="380"/>
                    </a:lnTo>
                    <a:lnTo>
                      <a:pt x="266" y="380"/>
                    </a:lnTo>
                    <a:close/>
                    <a:moveTo>
                      <a:pt x="642" y="380"/>
                    </a:moveTo>
                    <a:lnTo>
                      <a:pt x="642" y="384"/>
                    </a:lnTo>
                    <a:lnTo>
                      <a:pt x="646" y="384"/>
                    </a:lnTo>
                    <a:lnTo>
                      <a:pt x="642" y="384"/>
                    </a:lnTo>
                    <a:lnTo>
                      <a:pt x="642" y="380"/>
                    </a:lnTo>
                    <a:lnTo>
                      <a:pt x="642" y="380"/>
                    </a:lnTo>
                    <a:lnTo>
                      <a:pt x="642" y="380"/>
                    </a:lnTo>
                    <a:close/>
                    <a:moveTo>
                      <a:pt x="232" y="380"/>
                    </a:moveTo>
                    <a:lnTo>
                      <a:pt x="236" y="380"/>
                    </a:lnTo>
                    <a:lnTo>
                      <a:pt x="236" y="384"/>
                    </a:lnTo>
                    <a:lnTo>
                      <a:pt x="232" y="384"/>
                    </a:lnTo>
                    <a:lnTo>
                      <a:pt x="232" y="380"/>
                    </a:lnTo>
                    <a:lnTo>
                      <a:pt x="232" y="380"/>
                    </a:lnTo>
                    <a:lnTo>
                      <a:pt x="232" y="380"/>
                    </a:lnTo>
                    <a:close/>
                    <a:moveTo>
                      <a:pt x="266" y="384"/>
                    </a:moveTo>
                    <a:lnTo>
                      <a:pt x="266" y="388"/>
                    </a:lnTo>
                    <a:lnTo>
                      <a:pt x="266" y="384"/>
                    </a:lnTo>
                    <a:lnTo>
                      <a:pt x="266" y="384"/>
                    </a:lnTo>
                    <a:lnTo>
                      <a:pt x="266" y="384"/>
                    </a:lnTo>
                    <a:close/>
                    <a:moveTo>
                      <a:pt x="198" y="396"/>
                    </a:moveTo>
                    <a:lnTo>
                      <a:pt x="194" y="396"/>
                    </a:lnTo>
                    <a:lnTo>
                      <a:pt x="194" y="400"/>
                    </a:lnTo>
                    <a:lnTo>
                      <a:pt x="192" y="400"/>
                    </a:lnTo>
                    <a:lnTo>
                      <a:pt x="188" y="400"/>
                    </a:lnTo>
                    <a:lnTo>
                      <a:pt x="188" y="396"/>
                    </a:lnTo>
                    <a:lnTo>
                      <a:pt x="188" y="392"/>
                    </a:lnTo>
                    <a:lnTo>
                      <a:pt x="192" y="392"/>
                    </a:lnTo>
                    <a:lnTo>
                      <a:pt x="194" y="388"/>
                    </a:lnTo>
                    <a:lnTo>
                      <a:pt x="198" y="388"/>
                    </a:lnTo>
                    <a:lnTo>
                      <a:pt x="202" y="384"/>
                    </a:lnTo>
                    <a:lnTo>
                      <a:pt x="206" y="384"/>
                    </a:lnTo>
                    <a:lnTo>
                      <a:pt x="210" y="388"/>
                    </a:lnTo>
                    <a:lnTo>
                      <a:pt x="210" y="392"/>
                    </a:lnTo>
                    <a:lnTo>
                      <a:pt x="214" y="392"/>
                    </a:lnTo>
                    <a:lnTo>
                      <a:pt x="210" y="392"/>
                    </a:lnTo>
                    <a:lnTo>
                      <a:pt x="206" y="392"/>
                    </a:lnTo>
                    <a:lnTo>
                      <a:pt x="206" y="396"/>
                    </a:lnTo>
                    <a:lnTo>
                      <a:pt x="206" y="392"/>
                    </a:lnTo>
                    <a:lnTo>
                      <a:pt x="202" y="392"/>
                    </a:lnTo>
                    <a:lnTo>
                      <a:pt x="198" y="392"/>
                    </a:lnTo>
                    <a:lnTo>
                      <a:pt x="198" y="396"/>
                    </a:lnTo>
                    <a:lnTo>
                      <a:pt x="198" y="396"/>
                    </a:lnTo>
                    <a:lnTo>
                      <a:pt x="198" y="396"/>
                    </a:lnTo>
                    <a:close/>
                    <a:moveTo>
                      <a:pt x="664" y="384"/>
                    </a:moveTo>
                    <a:lnTo>
                      <a:pt x="664" y="388"/>
                    </a:lnTo>
                    <a:lnTo>
                      <a:pt x="660" y="388"/>
                    </a:lnTo>
                    <a:lnTo>
                      <a:pt x="664" y="384"/>
                    </a:lnTo>
                    <a:lnTo>
                      <a:pt x="664" y="384"/>
                    </a:lnTo>
                    <a:lnTo>
                      <a:pt x="664" y="384"/>
                    </a:lnTo>
                    <a:close/>
                    <a:moveTo>
                      <a:pt x="646" y="388"/>
                    </a:moveTo>
                    <a:lnTo>
                      <a:pt x="646" y="392"/>
                    </a:lnTo>
                    <a:lnTo>
                      <a:pt x="642" y="388"/>
                    </a:lnTo>
                    <a:lnTo>
                      <a:pt x="646" y="388"/>
                    </a:lnTo>
                    <a:lnTo>
                      <a:pt x="646" y="388"/>
                    </a:lnTo>
                    <a:lnTo>
                      <a:pt x="646" y="388"/>
                    </a:lnTo>
                    <a:close/>
                    <a:moveTo>
                      <a:pt x="218" y="396"/>
                    </a:moveTo>
                    <a:lnTo>
                      <a:pt x="222" y="396"/>
                    </a:lnTo>
                    <a:lnTo>
                      <a:pt x="222" y="400"/>
                    </a:lnTo>
                    <a:lnTo>
                      <a:pt x="218" y="400"/>
                    </a:lnTo>
                    <a:lnTo>
                      <a:pt x="218" y="396"/>
                    </a:lnTo>
                    <a:lnTo>
                      <a:pt x="218" y="396"/>
                    </a:lnTo>
                    <a:lnTo>
                      <a:pt x="218" y="396"/>
                    </a:lnTo>
                    <a:close/>
                    <a:moveTo>
                      <a:pt x="180" y="404"/>
                    </a:moveTo>
                    <a:lnTo>
                      <a:pt x="176" y="404"/>
                    </a:lnTo>
                    <a:lnTo>
                      <a:pt x="176" y="400"/>
                    </a:lnTo>
                    <a:lnTo>
                      <a:pt x="180" y="400"/>
                    </a:lnTo>
                    <a:lnTo>
                      <a:pt x="180" y="404"/>
                    </a:lnTo>
                    <a:lnTo>
                      <a:pt x="180" y="404"/>
                    </a:lnTo>
                    <a:lnTo>
                      <a:pt x="180" y="404"/>
                    </a:lnTo>
                    <a:close/>
                    <a:moveTo>
                      <a:pt x="172" y="408"/>
                    </a:moveTo>
                    <a:lnTo>
                      <a:pt x="172" y="404"/>
                    </a:lnTo>
                    <a:lnTo>
                      <a:pt x="176" y="404"/>
                    </a:lnTo>
                    <a:lnTo>
                      <a:pt x="176" y="408"/>
                    </a:lnTo>
                    <a:lnTo>
                      <a:pt x="172" y="408"/>
                    </a:lnTo>
                    <a:lnTo>
                      <a:pt x="172" y="408"/>
                    </a:lnTo>
                    <a:lnTo>
                      <a:pt x="172" y="408"/>
                    </a:lnTo>
                    <a:close/>
                    <a:moveTo>
                      <a:pt x="188" y="404"/>
                    </a:moveTo>
                    <a:lnTo>
                      <a:pt x="188" y="408"/>
                    </a:lnTo>
                    <a:lnTo>
                      <a:pt x="184" y="408"/>
                    </a:lnTo>
                    <a:lnTo>
                      <a:pt x="184" y="404"/>
                    </a:lnTo>
                    <a:lnTo>
                      <a:pt x="188" y="404"/>
                    </a:lnTo>
                    <a:lnTo>
                      <a:pt x="188" y="404"/>
                    </a:lnTo>
                    <a:lnTo>
                      <a:pt x="188" y="404"/>
                    </a:lnTo>
                    <a:close/>
                    <a:moveTo>
                      <a:pt x="158" y="414"/>
                    </a:moveTo>
                    <a:lnTo>
                      <a:pt x="162" y="414"/>
                    </a:lnTo>
                    <a:lnTo>
                      <a:pt x="158" y="410"/>
                    </a:lnTo>
                    <a:lnTo>
                      <a:pt x="158" y="408"/>
                    </a:lnTo>
                    <a:lnTo>
                      <a:pt x="162" y="408"/>
                    </a:lnTo>
                    <a:lnTo>
                      <a:pt x="166" y="408"/>
                    </a:lnTo>
                    <a:lnTo>
                      <a:pt x="166" y="410"/>
                    </a:lnTo>
                    <a:lnTo>
                      <a:pt x="166" y="408"/>
                    </a:lnTo>
                    <a:lnTo>
                      <a:pt x="168" y="408"/>
                    </a:lnTo>
                    <a:lnTo>
                      <a:pt x="168" y="410"/>
                    </a:lnTo>
                    <a:lnTo>
                      <a:pt x="166" y="410"/>
                    </a:lnTo>
                    <a:lnTo>
                      <a:pt x="166" y="414"/>
                    </a:lnTo>
                    <a:lnTo>
                      <a:pt x="166" y="410"/>
                    </a:lnTo>
                    <a:lnTo>
                      <a:pt x="168" y="410"/>
                    </a:lnTo>
                    <a:lnTo>
                      <a:pt x="168" y="414"/>
                    </a:lnTo>
                    <a:lnTo>
                      <a:pt x="166" y="414"/>
                    </a:lnTo>
                    <a:lnTo>
                      <a:pt x="166" y="418"/>
                    </a:lnTo>
                    <a:lnTo>
                      <a:pt x="162" y="418"/>
                    </a:lnTo>
                    <a:lnTo>
                      <a:pt x="158" y="418"/>
                    </a:lnTo>
                    <a:lnTo>
                      <a:pt x="154" y="422"/>
                    </a:lnTo>
                    <a:lnTo>
                      <a:pt x="150" y="422"/>
                    </a:lnTo>
                    <a:lnTo>
                      <a:pt x="146" y="422"/>
                    </a:lnTo>
                    <a:lnTo>
                      <a:pt x="150" y="422"/>
                    </a:lnTo>
                    <a:lnTo>
                      <a:pt x="150" y="418"/>
                    </a:lnTo>
                    <a:lnTo>
                      <a:pt x="154" y="418"/>
                    </a:lnTo>
                    <a:lnTo>
                      <a:pt x="158" y="418"/>
                    </a:lnTo>
                    <a:lnTo>
                      <a:pt x="158" y="414"/>
                    </a:lnTo>
                    <a:lnTo>
                      <a:pt x="158" y="414"/>
                    </a:lnTo>
                    <a:lnTo>
                      <a:pt x="158" y="414"/>
                    </a:lnTo>
                    <a:close/>
                    <a:moveTo>
                      <a:pt x="168" y="414"/>
                    </a:moveTo>
                    <a:lnTo>
                      <a:pt x="168" y="410"/>
                    </a:lnTo>
                    <a:lnTo>
                      <a:pt x="172" y="410"/>
                    </a:lnTo>
                    <a:lnTo>
                      <a:pt x="168" y="414"/>
                    </a:lnTo>
                    <a:lnTo>
                      <a:pt x="168" y="414"/>
                    </a:lnTo>
                    <a:lnTo>
                      <a:pt x="168" y="414"/>
                    </a:lnTo>
                    <a:close/>
                    <a:moveTo>
                      <a:pt x="146" y="418"/>
                    </a:moveTo>
                    <a:lnTo>
                      <a:pt x="146" y="422"/>
                    </a:lnTo>
                    <a:lnTo>
                      <a:pt x="142" y="422"/>
                    </a:lnTo>
                    <a:lnTo>
                      <a:pt x="138" y="422"/>
                    </a:lnTo>
                    <a:lnTo>
                      <a:pt x="138" y="426"/>
                    </a:lnTo>
                    <a:lnTo>
                      <a:pt x="138" y="430"/>
                    </a:lnTo>
                    <a:lnTo>
                      <a:pt x="136" y="430"/>
                    </a:lnTo>
                    <a:lnTo>
                      <a:pt x="132" y="430"/>
                    </a:lnTo>
                    <a:lnTo>
                      <a:pt x="132" y="434"/>
                    </a:lnTo>
                    <a:lnTo>
                      <a:pt x="128" y="434"/>
                    </a:lnTo>
                    <a:lnTo>
                      <a:pt x="132" y="430"/>
                    </a:lnTo>
                    <a:lnTo>
                      <a:pt x="136" y="426"/>
                    </a:lnTo>
                    <a:lnTo>
                      <a:pt x="132" y="426"/>
                    </a:lnTo>
                    <a:lnTo>
                      <a:pt x="136" y="426"/>
                    </a:lnTo>
                    <a:lnTo>
                      <a:pt x="136" y="422"/>
                    </a:lnTo>
                    <a:lnTo>
                      <a:pt x="138" y="422"/>
                    </a:lnTo>
                    <a:lnTo>
                      <a:pt x="138" y="418"/>
                    </a:lnTo>
                    <a:lnTo>
                      <a:pt x="142" y="418"/>
                    </a:lnTo>
                    <a:lnTo>
                      <a:pt x="146" y="418"/>
                    </a:lnTo>
                    <a:lnTo>
                      <a:pt x="146" y="418"/>
                    </a:lnTo>
                    <a:lnTo>
                      <a:pt x="146" y="418"/>
                    </a:lnTo>
                    <a:close/>
                    <a:moveTo>
                      <a:pt x="4964" y="434"/>
                    </a:moveTo>
                    <a:lnTo>
                      <a:pt x="4964" y="430"/>
                    </a:lnTo>
                    <a:lnTo>
                      <a:pt x="4960" y="434"/>
                    </a:lnTo>
                    <a:lnTo>
                      <a:pt x="4960" y="430"/>
                    </a:lnTo>
                    <a:lnTo>
                      <a:pt x="4964" y="430"/>
                    </a:lnTo>
                    <a:lnTo>
                      <a:pt x="4968" y="430"/>
                    </a:lnTo>
                    <a:lnTo>
                      <a:pt x="4972" y="430"/>
                    </a:lnTo>
                    <a:lnTo>
                      <a:pt x="4972" y="434"/>
                    </a:lnTo>
                    <a:lnTo>
                      <a:pt x="4968" y="434"/>
                    </a:lnTo>
                    <a:lnTo>
                      <a:pt x="4964" y="434"/>
                    </a:lnTo>
                    <a:lnTo>
                      <a:pt x="4964" y="434"/>
                    </a:lnTo>
                    <a:lnTo>
                      <a:pt x="4964" y="434"/>
                    </a:lnTo>
                    <a:close/>
                    <a:moveTo>
                      <a:pt x="116" y="434"/>
                    </a:moveTo>
                    <a:lnTo>
                      <a:pt x="120" y="430"/>
                    </a:lnTo>
                    <a:lnTo>
                      <a:pt x="120" y="434"/>
                    </a:lnTo>
                    <a:lnTo>
                      <a:pt x="116" y="434"/>
                    </a:lnTo>
                    <a:lnTo>
                      <a:pt x="116" y="434"/>
                    </a:lnTo>
                    <a:lnTo>
                      <a:pt x="116" y="434"/>
                    </a:lnTo>
                    <a:close/>
                    <a:moveTo>
                      <a:pt x="106" y="436"/>
                    </a:moveTo>
                    <a:lnTo>
                      <a:pt x="110" y="436"/>
                    </a:lnTo>
                    <a:lnTo>
                      <a:pt x="106" y="436"/>
                    </a:lnTo>
                    <a:lnTo>
                      <a:pt x="106" y="436"/>
                    </a:lnTo>
                    <a:lnTo>
                      <a:pt x="106" y="436"/>
                    </a:lnTo>
                    <a:close/>
                    <a:moveTo>
                      <a:pt x="4974" y="440"/>
                    </a:moveTo>
                    <a:lnTo>
                      <a:pt x="4972" y="440"/>
                    </a:lnTo>
                    <a:lnTo>
                      <a:pt x="4974" y="440"/>
                    </a:lnTo>
                    <a:lnTo>
                      <a:pt x="4974" y="440"/>
                    </a:lnTo>
                    <a:lnTo>
                      <a:pt x="4974" y="440"/>
                    </a:lnTo>
                    <a:close/>
                    <a:moveTo>
                      <a:pt x="46" y="448"/>
                    </a:moveTo>
                    <a:lnTo>
                      <a:pt x="50" y="448"/>
                    </a:lnTo>
                    <a:lnTo>
                      <a:pt x="52" y="448"/>
                    </a:lnTo>
                    <a:lnTo>
                      <a:pt x="52" y="444"/>
                    </a:lnTo>
                    <a:lnTo>
                      <a:pt x="56" y="444"/>
                    </a:lnTo>
                    <a:lnTo>
                      <a:pt x="52" y="444"/>
                    </a:lnTo>
                    <a:lnTo>
                      <a:pt x="52" y="440"/>
                    </a:lnTo>
                    <a:lnTo>
                      <a:pt x="56" y="440"/>
                    </a:lnTo>
                    <a:lnTo>
                      <a:pt x="60" y="440"/>
                    </a:lnTo>
                    <a:lnTo>
                      <a:pt x="60" y="444"/>
                    </a:lnTo>
                    <a:lnTo>
                      <a:pt x="56" y="448"/>
                    </a:lnTo>
                    <a:lnTo>
                      <a:pt x="52" y="448"/>
                    </a:lnTo>
                    <a:lnTo>
                      <a:pt x="50" y="448"/>
                    </a:lnTo>
                    <a:lnTo>
                      <a:pt x="46" y="448"/>
                    </a:lnTo>
                    <a:lnTo>
                      <a:pt x="42" y="448"/>
                    </a:lnTo>
                    <a:lnTo>
                      <a:pt x="46" y="448"/>
                    </a:lnTo>
                    <a:lnTo>
                      <a:pt x="46" y="448"/>
                    </a:lnTo>
                    <a:lnTo>
                      <a:pt x="46" y="448"/>
                    </a:lnTo>
                    <a:close/>
                    <a:moveTo>
                      <a:pt x="80" y="444"/>
                    </a:moveTo>
                    <a:lnTo>
                      <a:pt x="80" y="440"/>
                    </a:lnTo>
                    <a:lnTo>
                      <a:pt x="82" y="440"/>
                    </a:lnTo>
                    <a:lnTo>
                      <a:pt x="82" y="444"/>
                    </a:lnTo>
                    <a:lnTo>
                      <a:pt x="80" y="444"/>
                    </a:lnTo>
                    <a:lnTo>
                      <a:pt x="80" y="444"/>
                    </a:lnTo>
                    <a:lnTo>
                      <a:pt x="80" y="444"/>
                    </a:lnTo>
                    <a:close/>
                    <a:moveTo>
                      <a:pt x="68" y="448"/>
                    </a:moveTo>
                    <a:lnTo>
                      <a:pt x="64" y="448"/>
                    </a:lnTo>
                    <a:lnTo>
                      <a:pt x="60" y="448"/>
                    </a:lnTo>
                    <a:lnTo>
                      <a:pt x="56" y="448"/>
                    </a:lnTo>
                    <a:lnTo>
                      <a:pt x="60" y="448"/>
                    </a:lnTo>
                    <a:lnTo>
                      <a:pt x="64" y="448"/>
                    </a:lnTo>
                    <a:lnTo>
                      <a:pt x="68" y="448"/>
                    </a:lnTo>
                    <a:lnTo>
                      <a:pt x="72" y="448"/>
                    </a:lnTo>
                    <a:lnTo>
                      <a:pt x="76" y="448"/>
                    </a:lnTo>
                    <a:lnTo>
                      <a:pt x="72" y="448"/>
                    </a:lnTo>
                    <a:lnTo>
                      <a:pt x="68" y="448"/>
                    </a:lnTo>
                    <a:lnTo>
                      <a:pt x="68" y="448"/>
                    </a:lnTo>
                    <a:lnTo>
                      <a:pt x="68" y="448"/>
                    </a:lnTo>
                    <a:close/>
                    <a:moveTo>
                      <a:pt x="5028" y="452"/>
                    </a:moveTo>
                    <a:lnTo>
                      <a:pt x="5030" y="448"/>
                    </a:lnTo>
                    <a:lnTo>
                      <a:pt x="5030" y="452"/>
                    </a:lnTo>
                    <a:lnTo>
                      <a:pt x="5028" y="452"/>
                    </a:lnTo>
                    <a:lnTo>
                      <a:pt x="5028" y="452"/>
                    </a:lnTo>
                    <a:lnTo>
                      <a:pt x="5028" y="452"/>
                    </a:lnTo>
                    <a:close/>
                    <a:moveTo>
                      <a:pt x="30" y="452"/>
                    </a:moveTo>
                    <a:lnTo>
                      <a:pt x="26" y="452"/>
                    </a:lnTo>
                    <a:lnTo>
                      <a:pt x="26" y="448"/>
                    </a:lnTo>
                    <a:lnTo>
                      <a:pt x="30" y="448"/>
                    </a:lnTo>
                    <a:lnTo>
                      <a:pt x="30" y="452"/>
                    </a:lnTo>
                    <a:lnTo>
                      <a:pt x="30" y="452"/>
                    </a:lnTo>
                    <a:lnTo>
                      <a:pt x="30" y="452"/>
                    </a:lnTo>
                    <a:close/>
                    <a:moveTo>
                      <a:pt x="5060" y="452"/>
                    </a:moveTo>
                    <a:lnTo>
                      <a:pt x="5058" y="452"/>
                    </a:lnTo>
                    <a:lnTo>
                      <a:pt x="5060" y="448"/>
                    </a:lnTo>
                    <a:lnTo>
                      <a:pt x="5060" y="452"/>
                    </a:lnTo>
                    <a:lnTo>
                      <a:pt x="5060" y="452"/>
                    </a:lnTo>
                    <a:lnTo>
                      <a:pt x="5060" y="452"/>
                    </a:lnTo>
                    <a:close/>
                    <a:moveTo>
                      <a:pt x="5042" y="452"/>
                    </a:moveTo>
                    <a:lnTo>
                      <a:pt x="5046" y="452"/>
                    </a:lnTo>
                    <a:lnTo>
                      <a:pt x="5042" y="452"/>
                    </a:lnTo>
                    <a:lnTo>
                      <a:pt x="5042" y="452"/>
                    </a:lnTo>
                    <a:lnTo>
                      <a:pt x="5042" y="452"/>
                    </a:lnTo>
                    <a:close/>
                    <a:moveTo>
                      <a:pt x="20" y="460"/>
                    </a:moveTo>
                    <a:lnTo>
                      <a:pt x="16" y="460"/>
                    </a:lnTo>
                    <a:lnTo>
                      <a:pt x="16" y="456"/>
                    </a:lnTo>
                    <a:lnTo>
                      <a:pt x="20" y="456"/>
                    </a:lnTo>
                    <a:lnTo>
                      <a:pt x="20" y="452"/>
                    </a:lnTo>
                    <a:lnTo>
                      <a:pt x="24" y="452"/>
                    </a:lnTo>
                    <a:lnTo>
                      <a:pt x="26" y="456"/>
                    </a:lnTo>
                    <a:lnTo>
                      <a:pt x="24" y="456"/>
                    </a:lnTo>
                    <a:lnTo>
                      <a:pt x="20" y="456"/>
                    </a:lnTo>
                    <a:lnTo>
                      <a:pt x="20" y="460"/>
                    </a:lnTo>
                    <a:lnTo>
                      <a:pt x="20" y="460"/>
                    </a:lnTo>
                    <a:lnTo>
                      <a:pt x="20" y="460"/>
                    </a:lnTo>
                    <a:close/>
                    <a:moveTo>
                      <a:pt x="8" y="456"/>
                    </a:moveTo>
                    <a:lnTo>
                      <a:pt x="12" y="456"/>
                    </a:lnTo>
                    <a:lnTo>
                      <a:pt x="16" y="456"/>
                    </a:lnTo>
                    <a:lnTo>
                      <a:pt x="16" y="452"/>
                    </a:lnTo>
                    <a:lnTo>
                      <a:pt x="16" y="456"/>
                    </a:lnTo>
                    <a:lnTo>
                      <a:pt x="12" y="456"/>
                    </a:lnTo>
                    <a:lnTo>
                      <a:pt x="8" y="456"/>
                    </a:lnTo>
                    <a:lnTo>
                      <a:pt x="8" y="456"/>
                    </a:lnTo>
                    <a:lnTo>
                      <a:pt x="8" y="456"/>
                    </a:lnTo>
                    <a:close/>
                    <a:moveTo>
                      <a:pt x="4" y="460"/>
                    </a:moveTo>
                    <a:lnTo>
                      <a:pt x="0" y="456"/>
                    </a:lnTo>
                    <a:lnTo>
                      <a:pt x="4" y="456"/>
                    </a:lnTo>
                    <a:lnTo>
                      <a:pt x="0" y="456"/>
                    </a:lnTo>
                    <a:lnTo>
                      <a:pt x="0" y="452"/>
                    </a:lnTo>
                    <a:lnTo>
                      <a:pt x="4" y="452"/>
                    </a:lnTo>
                    <a:lnTo>
                      <a:pt x="4" y="456"/>
                    </a:lnTo>
                    <a:lnTo>
                      <a:pt x="4" y="460"/>
                    </a:lnTo>
                    <a:lnTo>
                      <a:pt x="4" y="460"/>
                    </a:lnTo>
                    <a:lnTo>
                      <a:pt x="4" y="460"/>
                    </a:lnTo>
                    <a:close/>
                    <a:moveTo>
                      <a:pt x="30" y="456"/>
                    </a:moveTo>
                    <a:lnTo>
                      <a:pt x="26" y="456"/>
                    </a:lnTo>
                    <a:lnTo>
                      <a:pt x="26" y="452"/>
                    </a:lnTo>
                    <a:lnTo>
                      <a:pt x="30" y="452"/>
                    </a:lnTo>
                    <a:lnTo>
                      <a:pt x="30" y="456"/>
                    </a:lnTo>
                    <a:lnTo>
                      <a:pt x="30" y="452"/>
                    </a:lnTo>
                    <a:lnTo>
                      <a:pt x="30" y="456"/>
                    </a:lnTo>
                    <a:lnTo>
                      <a:pt x="30" y="456"/>
                    </a:lnTo>
                    <a:lnTo>
                      <a:pt x="30" y="456"/>
                    </a:lnTo>
                    <a:close/>
                    <a:moveTo>
                      <a:pt x="26" y="456"/>
                    </a:moveTo>
                    <a:lnTo>
                      <a:pt x="26" y="452"/>
                    </a:lnTo>
                    <a:lnTo>
                      <a:pt x="26" y="456"/>
                    </a:lnTo>
                    <a:lnTo>
                      <a:pt x="26" y="456"/>
                    </a:lnTo>
                    <a:lnTo>
                      <a:pt x="26" y="456"/>
                    </a:lnTo>
                    <a:close/>
                    <a:moveTo>
                      <a:pt x="5054" y="464"/>
                    </a:moveTo>
                    <a:lnTo>
                      <a:pt x="5050" y="460"/>
                    </a:lnTo>
                    <a:lnTo>
                      <a:pt x="5046" y="460"/>
                    </a:lnTo>
                    <a:lnTo>
                      <a:pt x="5046" y="456"/>
                    </a:lnTo>
                    <a:lnTo>
                      <a:pt x="5046" y="460"/>
                    </a:lnTo>
                    <a:lnTo>
                      <a:pt x="5050" y="460"/>
                    </a:lnTo>
                    <a:lnTo>
                      <a:pt x="5054" y="460"/>
                    </a:lnTo>
                    <a:lnTo>
                      <a:pt x="5054" y="464"/>
                    </a:lnTo>
                    <a:lnTo>
                      <a:pt x="5058" y="464"/>
                    </a:lnTo>
                    <a:lnTo>
                      <a:pt x="5054" y="464"/>
                    </a:lnTo>
                    <a:lnTo>
                      <a:pt x="5054" y="464"/>
                    </a:lnTo>
                    <a:lnTo>
                      <a:pt x="5054" y="464"/>
                    </a:lnTo>
                    <a:close/>
                    <a:moveTo>
                      <a:pt x="784" y="520"/>
                    </a:moveTo>
                    <a:lnTo>
                      <a:pt x="784" y="522"/>
                    </a:lnTo>
                    <a:lnTo>
                      <a:pt x="780" y="520"/>
                    </a:lnTo>
                    <a:lnTo>
                      <a:pt x="784" y="520"/>
                    </a:lnTo>
                    <a:lnTo>
                      <a:pt x="784" y="520"/>
                    </a:lnTo>
                    <a:lnTo>
                      <a:pt x="784" y="520"/>
                    </a:lnTo>
                    <a:close/>
                    <a:moveTo>
                      <a:pt x="784" y="522"/>
                    </a:moveTo>
                    <a:lnTo>
                      <a:pt x="784" y="526"/>
                    </a:lnTo>
                    <a:lnTo>
                      <a:pt x="784" y="522"/>
                    </a:lnTo>
                    <a:lnTo>
                      <a:pt x="780" y="522"/>
                    </a:lnTo>
                    <a:lnTo>
                      <a:pt x="784" y="522"/>
                    </a:lnTo>
                    <a:lnTo>
                      <a:pt x="784" y="522"/>
                    </a:lnTo>
                    <a:lnTo>
                      <a:pt x="784" y="522"/>
                    </a:lnTo>
                    <a:close/>
                    <a:moveTo>
                      <a:pt x="788" y="526"/>
                    </a:moveTo>
                    <a:lnTo>
                      <a:pt x="788" y="530"/>
                    </a:lnTo>
                    <a:lnTo>
                      <a:pt x="790" y="534"/>
                    </a:lnTo>
                    <a:lnTo>
                      <a:pt x="788" y="534"/>
                    </a:lnTo>
                    <a:lnTo>
                      <a:pt x="788" y="530"/>
                    </a:lnTo>
                    <a:lnTo>
                      <a:pt x="784" y="530"/>
                    </a:lnTo>
                    <a:lnTo>
                      <a:pt x="784" y="526"/>
                    </a:lnTo>
                    <a:lnTo>
                      <a:pt x="788" y="526"/>
                    </a:lnTo>
                    <a:lnTo>
                      <a:pt x="788" y="526"/>
                    </a:lnTo>
                    <a:lnTo>
                      <a:pt x="788" y="526"/>
                    </a:lnTo>
                    <a:close/>
                    <a:moveTo>
                      <a:pt x="790" y="546"/>
                    </a:moveTo>
                    <a:lnTo>
                      <a:pt x="788" y="546"/>
                    </a:lnTo>
                    <a:lnTo>
                      <a:pt x="788" y="542"/>
                    </a:lnTo>
                    <a:lnTo>
                      <a:pt x="788" y="546"/>
                    </a:lnTo>
                    <a:lnTo>
                      <a:pt x="790" y="546"/>
                    </a:lnTo>
                    <a:lnTo>
                      <a:pt x="790" y="546"/>
                    </a:lnTo>
                    <a:lnTo>
                      <a:pt x="790" y="546"/>
                    </a:lnTo>
                    <a:close/>
                    <a:moveTo>
                      <a:pt x="1556" y="606"/>
                    </a:moveTo>
                    <a:lnTo>
                      <a:pt x="1556" y="608"/>
                    </a:lnTo>
                    <a:lnTo>
                      <a:pt x="1552" y="608"/>
                    </a:lnTo>
                    <a:lnTo>
                      <a:pt x="1552" y="606"/>
                    </a:lnTo>
                    <a:lnTo>
                      <a:pt x="1556" y="606"/>
                    </a:lnTo>
                    <a:lnTo>
                      <a:pt x="1556" y="606"/>
                    </a:lnTo>
                    <a:lnTo>
                      <a:pt x="1556" y="606"/>
                    </a:lnTo>
                    <a:close/>
                    <a:moveTo>
                      <a:pt x="1552" y="608"/>
                    </a:moveTo>
                    <a:lnTo>
                      <a:pt x="1548" y="612"/>
                    </a:lnTo>
                    <a:lnTo>
                      <a:pt x="1548" y="608"/>
                    </a:lnTo>
                    <a:lnTo>
                      <a:pt x="1552" y="608"/>
                    </a:lnTo>
                    <a:lnTo>
                      <a:pt x="1552" y="608"/>
                    </a:lnTo>
                    <a:lnTo>
                      <a:pt x="1552" y="608"/>
                    </a:lnTo>
                    <a:close/>
                    <a:moveTo>
                      <a:pt x="1514" y="660"/>
                    </a:moveTo>
                    <a:lnTo>
                      <a:pt x="1514" y="664"/>
                    </a:lnTo>
                    <a:lnTo>
                      <a:pt x="1510" y="664"/>
                    </a:lnTo>
                    <a:lnTo>
                      <a:pt x="1510" y="660"/>
                    </a:lnTo>
                    <a:lnTo>
                      <a:pt x="1514" y="660"/>
                    </a:lnTo>
                    <a:lnTo>
                      <a:pt x="1514" y="660"/>
                    </a:lnTo>
                    <a:lnTo>
                      <a:pt x="1514" y="660"/>
                    </a:lnTo>
                    <a:close/>
                    <a:moveTo>
                      <a:pt x="1522" y="664"/>
                    </a:moveTo>
                    <a:lnTo>
                      <a:pt x="1522" y="668"/>
                    </a:lnTo>
                    <a:lnTo>
                      <a:pt x="1518" y="668"/>
                    </a:lnTo>
                    <a:lnTo>
                      <a:pt x="1518" y="664"/>
                    </a:lnTo>
                    <a:lnTo>
                      <a:pt x="1522" y="664"/>
                    </a:lnTo>
                    <a:lnTo>
                      <a:pt x="1522" y="664"/>
                    </a:lnTo>
                    <a:lnTo>
                      <a:pt x="1522" y="664"/>
                    </a:lnTo>
                    <a:close/>
                    <a:moveTo>
                      <a:pt x="1528" y="664"/>
                    </a:moveTo>
                    <a:lnTo>
                      <a:pt x="1528" y="668"/>
                    </a:lnTo>
                    <a:lnTo>
                      <a:pt x="1532" y="668"/>
                    </a:lnTo>
                    <a:lnTo>
                      <a:pt x="1528" y="668"/>
                    </a:lnTo>
                    <a:lnTo>
                      <a:pt x="1526" y="668"/>
                    </a:lnTo>
                    <a:lnTo>
                      <a:pt x="1528" y="668"/>
                    </a:lnTo>
                    <a:lnTo>
                      <a:pt x="1528" y="664"/>
                    </a:lnTo>
                    <a:lnTo>
                      <a:pt x="1528" y="664"/>
                    </a:lnTo>
                    <a:lnTo>
                      <a:pt x="1528" y="664"/>
                    </a:lnTo>
                    <a:close/>
                    <a:moveTo>
                      <a:pt x="1488" y="678"/>
                    </a:moveTo>
                    <a:lnTo>
                      <a:pt x="1488" y="676"/>
                    </a:lnTo>
                    <a:lnTo>
                      <a:pt x="1488" y="678"/>
                    </a:lnTo>
                    <a:lnTo>
                      <a:pt x="1484" y="678"/>
                    </a:lnTo>
                    <a:lnTo>
                      <a:pt x="1480" y="678"/>
                    </a:lnTo>
                    <a:lnTo>
                      <a:pt x="1476" y="678"/>
                    </a:lnTo>
                    <a:lnTo>
                      <a:pt x="1472" y="678"/>
                    </a:lnTo>
                    <a:lnTo>
                      <a:pt x="1472" y="676"/>
                    </a:lnTo>
                    <a:lnTo>
                      <a:pt x="1476" y="676"/>
                    </a:lnTo>
                    <a:lnTo>
                      <a:pt x="1480" y="676"/>
                    </a:lnTo>
                    <a:lnTo>
                      <a:pt x="1484" y="676"/>
                    </a:lnTo>
                    <a:lnTo>
                      <a:pt x="1488" y="672"/>
                    </a:lnTo>
                    <a:lnTo>
                      <a:pt x="1492" y="672"/>
                    </a:lnTo>
                    <a:lnTo>
                      <a:pt x="1496" y="672"/>
                    </a:lnTo>
                    <a:lnTo>
                      <a:pt x="1498" y="668"/>
                    </a:lnTo>
                    <a:lnTo>
                      <a:pt x="1498" y="672"/>
                    </a:lnTo>
                    <a:lnTo>
                      <a:pt x="1496" y="672"/>
                    </a:lnTo>
                    <a:lnTo>
                      <a:pt x="1492" y="676"/>
                    </a:lnTo>
                    <a:lnTo>
                      <a:pt x="1496" y="676"/>
                    </a:lnTo>
                    <a:lnTo>
                      <a:pt x="1496" y="672"/>
                    </a:lnTo>
                    <a:lnTo>
                      <a:pt x="1498" y="672"/>
                    </a:lnTo>
                    <a:lnTo>
                      <a:pt x="1502" y="672"/>
                    </a:lnTo>
                    <a:lnTo>
                      <a:pt x="1498" y="672"/>
                    </a:lnTo>
                    <a:lnTo>
                      <a:pt x="1496" y="676"/>
                    </a:lnTo>
                    <a:lnTo>
                      <a:pt x="1492" y="676"/>
                    </a:lnTo>
                    <a:lnTo>
                      <a:pt x="1488" y="678"/>
                    </a:lnTo>
                    <a:lnTo>
                      <a:pt x="1488" y="678"/>
                    </a:lnTo>
                    <a:lnTo>
                      <a:pt x="1488" y="678"/>
                    </a:lnTo>
                    <a:close/>
                    <a:moveTo>
                      <a:pt x="824" y="806"/>
                    </a:moveTo>
                    <a:lnTo>
                      <a:pt x="820" y="806"/>
                    </a:lnTo>
                    <a:lnTo>
                      <a:pt x="824" y="806"/>
                    </a:lnTo>
                    <a:lnTo>
                      <a:pt x="824" y="806"/>
                    </a:lnTo>
                    <a:lnTo>
                      <a:pt x="824" y="806"/>
                    </a:lnTo>
                    <a:close/>
                    <a:moveTo>
                      <a:pt x="844" y="818"/>
                    </a:moveTo>
                    <a:lnTo>
                      <a:pt x="846" y="818"/>
                    </a:lnTo>
                    <a:lnTo>
                      <a:pt x="844" y="818"/>
                    </a:lnTo>
                    <a:lnTo>
                      <a:pt x="844" y="818"/>
                    </a:lnTo>
                    <a:lnTo>
                      <a:pt x="844" y="818"/>
                    </a:lnTo>
                    <a:close/>
                    <a:moveTo>
                      <a:pt x="844" y="824"/>
                    </a:moveTo>
                    <a:lnTo>
                      <a:pt x="846" y="828"/>
                    </a:lnTo>
                    <a:lnTo>
                      <a:pt x="844" y="828"/>
                    </a:lnTo>
                    <a:lnTo>
                      <a:pt x="844" y="824"/>
                    </a:lnTo>
                    <a:lnTo>
                      <a:pt x="844" y="824"/>
                    </a:lnTo>
                    <a:lnTo>
                      <a:pt x="844" y="824"/>
                    </a:lnTo>
                    <a:close/>
                    <a:moveTo>
                      <a:pt x="1298" y="874"/>
                    </a:moveTo>
                    <a:lnTo>
                      <a:pt x="1294" y="874"/>
                    </a:lnTo>
                    <a:lnTo>
                      <a:pt x="1290" y="874"/>
                    </a:lnTo>
                    <a:lnTo>
                      <a:pt x="1286" y="874"/>
                    </a:lnTo>
                    <a:lnTo>
                      <a:pt x="1290" y="874"/>
                    </a:lnTo>
                    <a:lnTo>
                      <a:pt x="1294" y="874"/>
                    </a:lnTo>
                    <a:lnTo>
                      <a:pt x="1298" y="874"/>
                    </a:lnTo>
                    <a:lnTo>
                      <a:pt x="1298" y="874"/>
                    </a:lnTo>
                    <a:lnTo>
                      <a:pt x="1298" y="874"/>
                    </a:lnTo>
                    <a:close/>
                    <a:moveTo>
                      <a:pt x="1224" y="888"/>
                    </a:moveTo>
                    <a:lnTo>
                      <a:pt x="1220" y="888"/>
                    </a:lnTo>
                    <a:lnTo>
                      <a:pt x="1224" y="888"/>
                    </a:lnTo>
                    <a:lnTo>
                      <a:pt x="1224" y="888"/>
                    </a:lnTo>
                    <a:lnTo>
                      <a:pt x="1224" y="888"/>
                    </a:lnTo>
                    <a:close/>
                    <a:moveTo>
                      <a:pt x="1178" y="892"/>
                    </a:moveTo>
                    <a:lnTo>
                      <a:pt x="1178" y="896"/>
                    </a:lnTo>
                    <a:lnTo>
                      <a:pt x="1174" y="896"/>
                    </a:lnTo>
                    <a:lnTo>
                      <a:pt x="1178" y="896"/>
                    </a:lnTo>
                    <a:lnTo>
                      <a:pt x="1178" y="892"/>
                    </a:lnTo>
                    <a:lnTo>
                      <a:pt x="1178" y="892"/>
                    </a:lnTo>
                    <a:lnTo>
                      <a:pt x="1178" y="892"/>
                    </a:lnTo>
                    <a:close/>
                    <a:moveTo>
                      <a:pt x="1152" y="914"/>
                    </a:moveTo>
                    <a:lnTo>
                      <a:pt x="1152" y="910"/>
                    </a:lnTo>
                    <a:lnTo>
                      <a:pt x="1156" y="910"/>
                    </a:lnTo>
                    <a:lnTo>
                      <a:pt x="1152" y="914"/>
                    </a:lnTo>
                    <a:lnTo>
                      <a:pt x="1152" y="914"/>
                    </a:lnTo>
                    <a:lnTo>
                      <a:pt x="1152" y="914"/>
                    </a:lnTo>
                    <a:close/>
                    <a:moveTo>
                      <a:pt x="1152" y="914"/>
                    </a:moveTo>
                    <a:lnTo>
                      <a:pt x="1148" y="914"/>
                    </a:lnTo>
                    <a:lnTo>
                      <a:pt x="1148" y="918"/>
                    </a:lnTo>
                    <a:lnTo>
                      <a:pt x="1148" y="914"/>
                    </a:lnTo>
                    <a:lnTo>
                      <a:pt x="1152" y="914"/>
                    </a:lnTo>
                    <a:lnTo>
                      <a:pt x="1152" y="914"/>
                    </a:lnTo>
                    <a:lnTo>
                      <a:pt x="1152" y="914"/>
                    </a:lnTo>
                    <a:close/>
                    <a:moveTo>
                      <a:pt x="1384" y="966"/>
                    </a:moveTo>
                    <a:lnTo>
                      <a:pt x="1384" y="962"/>
                    </a:lnTo>
                    <a:lnTo>
                      <a:pt x="1384" y="966"/>
                    </a:lnTo>
                    <a:lnTo>
                      <a:pt x="1380" y="970"/>
                    </a:lnTo>
                    <a:lnTo>
                      <a:pt x="1384" y="970"/>
                    </a:lnTo>
                    <a:lnTo>
                      <a:pt x="1384" y="966"/>
                    </a:lnTo>
                    <a:lnTo>
                      <a:pt x="1384" y="966"/>
                    </a:lnTo>
                    <a:lnTo>
                      <a:pt x="1384" y="966"/>
                    </a:lnTo>
                    <a:close/>
                    <a:moveTo>
                      <a:pt x="266" y="1026"/>
                    </a:moveTo>
                    <a:lnTo>
                      <a:pt x="262" y="1026"/>
                    </a:lnTo>
                    <a:lnTo>
                      <a:pt x="262" y="1022"/>
                    </a:lnTo>
                    <a:lnTo>
                      <a:pt x="262" y="1018"/>
                    </a:lnTo>
                    <a:lnTo>
                      <a:pt x="266" y="1018"/>
                    </a:lnTo>
                    <a:lnTo>
                      <a:pt x="266" y="1022"/>
                    </a:lnTo>
                    <a:lnTo>
                      <a:pt x="270" y="1022"/>
                    </a:lnTo>
                    <a:lnTo>
                      <a:pt x="266" y="1026"/>
                    </a:lnTo>
                    <a:lnTo>
                      <a:pt x="266" y="1026"/>
                    </a:lnTo>
                    <a:lnTo>
                      <a:pt x="266" y="1026"/>
                    </a:lnTo>
                    <a:close/>
                    <a:moveTo>
                      <a:pt x="254" y="1026"/>
                    </a:moveTo>
                    <a:lnTo>
                      <a:pt x="254" y="1022"/>
                    </a:lnTo>
                    <a:lnTo>
                      <a:pt x="258" y="1022"/>
                    </a:lnTo>
                    <a:lnTo>
                      <a:pt x="258" y="1026"/>
                    </a:lnTo>
                    <a:lnTo>
                      <a:pt x="254" y="1026"/>
                    </a:lnTo>
                    <a:lnTo>
                      <a:pt x="254" y="1026"/>
                    </a:lnTo>
                    <a:lnTo>
                      <a:pt x="254" y="1026"/>
                    </a:lnTo>
                    <a:close/>
                    <a:moveTo>
                      <a:pt x="288" y="1038"/>
                    </a:moveTo>
                    <a:lnTo>
                      <a:pt x="284" y="1038"/>
                    </a:lnTo>
                    <a:lnTo>
                      <a:pt x="284" y="1034"/>
                    </a:lnTo>
                    <a:lnTo>
                      <a:pt x="280" y="1030"/>
                    </a:lnTo>
                    <a:lnTo>
                      <a:pt x="284" y="1030"/>
                    </a:lnTo>
                    <a:lnTo>
                      <a:pt x="288" y="1030"/>
                    </a:lnTo>
                    <a:lnTo>
                      <a:pt x="288" y="1034"/>
                    </a:lnTo>
                    <a:lnTo>
                      <a:pt x="292" y="1038"/>
                    </a:lnTo>
                    <a:lnTo>
                      <a:pt x="288" y="1038"/>
                    </a:lnTo>
                    <a:lnTo>
                      <a:pt x="288" y="1038"/>
                    </a:lnTo>
                    <a:lnTo>
                      <a:pt x="288" y="1038"/>
                    </a:lnTo>
                    <a:close/>
                    <a:moveTo>
                      <a:pt x="302" y="1042"/>
                    </a:moveTo>
                    <a:lnTo>
                      <a:pt x="298" y="1042"/>
                    </a:lnTo>
                    <a:lnTo>
                      <a:pt x="294" y="1042"/>
                    </a:lnTo>
                    <a:lnTo>
                      <a:pt x="294" y="1038"/>
                    </a:lnTo>
                    <a:lnTo>
                      <a:pt x="298" y="1038"/>
                    </a:lnTo>
                    <a:lnTo>
                      <a:pt x="302" y="1038"/>
                    </a:lnTo>
                    <a:lnTo>
                      <a:pt x="302" y="1042"/>
                    </a:lnTo>
                    <a:lnTo>
                      <a:pt x="302" y="1042"/>
                    </a:lnTo>
                    <a:lnTo>
                      <a:pt x="302" y="1042"/>
                    </a:lnTo>
                    <a:close/>
                    <a:moveTo>
                      <a:pt x="310" y="1048"/>
                    </a:moveTo>
                    <a:lnTo>
                      <a:pt x="306" y="1048"/>
                    </a:lnTo>
                    <a:lnTo>
                      <a:pt x="306" y="1046"/>
                    </a:lnTo>
                    <a:lnTo>
                      <a:pt x="302" y="1046"/>
                    </a:lnTo>
                    <a:lnTo>
                      <a:pt x="302" y="1042"/>
                    </a:lnTo>
                    <a:lnTo>
                      <a:pt x="306" y="1042"/>
                    </a:lnTo>
                    <a:lnTo>
                      <a:pt x="306" y="1046"/>
                    </a:lnTo>
                    <a:lnTo>
                      <a:pt x="310" y="1046"/>
                    </a:lnTo>
                    <a:lnTo>
                      <a:pt x="310" y="1042"/>
                    </a:lnTo>
                    <a:lnTo>
                      <a:pt x="310" y="1046"/>
                    </a:lnTo>
                    <a:lnTo>
                      <a:pt x="314" y="1046"/>
                    </a:lnTo>
                    <a:lnTo>
                      <a:pt x="314" y="1048"/>
                    </a:lnTo>
                    <a:lnTo>
                      <a:pt x="310" y="1048"/>
                    </a:lnTo>
                    <a:lnTo>
                      <a:pt x="310" y="1048"/>
                    </a:lnTo>
                    <a:lnTo>
                      <a:pt x="310" y="1048"/>
                    </a:lnTo>
                    <a:close/>
                    <a:moveTo>
                      <a:pt x="302" y="1046"/>
                    </a:moveTo>
                    <a:lnTo>
                      <a:pt x="298" y="1046"/>
                    </a:lnTo>
                    <a:lnTo>
                      <a:pt x="302" y="1046"/>
                    </a:lnTo>
                    <a:lnTo>
                      <a:pt x="302" y="1046"/>
                    </a:lnTo>
                    <a:lnTo>
                      <a:pt x="302" y="1046"/>
                    </a:lnTo>
                    <a:close/>
                    <a:moveTo>
                      <a:pt x="318" y="1056"/>
                    </a:moveTo>
                    <a:lnTo>
                      <a:pt x="322" y="1056"/>
                    </a:lnTo>
                    <a:lnTo>
                      <a:pt x="324" y="1060"/>
                    </a:lnTo>
                    <a:lnTo>
                      <a:pt x="324" y="1062"/>
                    </a:lnTo>
                    <a:lnTo>
                      <a:pt x="328" y="1062"/>
                    </a:lnTo>
                    <a:lnTo>
                      <a:pt x="328" y="1066"/>
                    </a:lnTo>
                    <a:lnTo>
                      <a:pt x="332" y="1066"/>
                    </a:lnTo>
                    <a:lnTo>
                      <a:pt x="328" y="1070"/>
                    </a:lnTo>
                    <a:lnTo>
                      <a:pt x="324" y="1070"/>
                    </a:lnTo>
                    <a:lnTo>
                      <a:pt x="322" y="1074"/>
                    </a:lnTo>
                    <a:lnTo>
                      <a:pt x="322" y="1078"/>
                    </a:lnTo>
                    <a:lnTo>
                      <a:pt x="318" y="1078"/>
                    </a:lnTo>
                    <a:lnTo>
                      <a:pt x="314" y="1074"/>
                    </a:lnTo>
                    <a:lnTo>
                      <a:pt x="314" y="1070"/>
                    </a:lnTo>
                    <a:lnTo>
                      <a:pt x="314" y="1066"/>
                    </a:lnTo>
                    <a:lnTo>
                      <a:pt x="314" y="1062"/>
                    </a:lnTo>
                    <a:lnTo>
                      <a:pt x="318" y="1060"/>
                    </a:lnTo>
                    <a:lnTo>
                      <a:pt x="314" y="1056"/>
                    </a:lnTo>
                    <a:lnTo>
                      <a:pt x="318" y="1056"/>
                    </a:lnTo>
                    <a:lnTo>
                      <a:pt x="318" y="1056"/>
                    </a:lnTo>
                    <a:lnTo>
                      <a:pt x="318" y="10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0" name="Freeform 197">
                <a:extLst>
                  <a:ext uri="{FF2B5EF4-FFF2-40B4-BE49-F238E27FC236}">
                    <a16:creationId xmlns:a16="http://schemas.microsoft.com/office/drawing/2014/main" id="{C4535AFC-2E57-4D28-94C9-7E0E4057AC50}"/>
                  </a:ext>
                </a:extLst>
              </p:cNvPr>
              <p:cNvSpPr>
                <a:spLocks/>
              </p:cNvSpPr>
              <p:nvPr/>
            </p:nvSpPr>
            <p:spPr bwMode="auto">
              <a:xfrm>
                <a:off x="2594820" y="7770973"/>
                <a:ext cx="59248" cy="45307"/>
              </a:xfrm>
              <a:custGeom>
                <a:avLst/>
                <a:gdLst>
                  <a:gd name="T0" fmla="*/ 0 w 34"/>
                  <a:gd name="T1" fmla="*/ 6 h 26"/>
                  <a:gd name="T2" fmla="*/ 4 w 34"/>
                  <a:gd name="T3" fmla="*/ 2 h 26"/>
                  <a:gd name="T4" fmla="*/ 4 w 34"/>
                  <a:gd name="T5" fmla="*/ 0 h 26"/>
                  <a:gd name="T6" fmla="*/ 4 w 34"/>
                  <a:gd name="T7" fmla="*/ 0 h 26"/>
                  <a:gd name="T8" fmla="*/ 4 w 34"/>
                  <a:gd name="T9" fmla="*/ 0 h 26"/>
                  <a:gd name="T10" fmla="*/ 8 w 34"/>
                  <a:gd name="T11" fmla="*/ 0 h 26"/>
                  <a:gd name="T12" fmla="*/ 8 w 34"/>
                  <a:gd name="T13" fmla="*/ 0 h 26"/>
                  <a:gd name="T14" fmla="*/ 8 w 34"/>
                  <a:gd name="T15" fmla="*/ 0 h 26"/>
                  <a:gd name="T16" fmla="*/ 8 w 34"/>
                  <a:gd name="T17" fmla="*/ 0 h 26"/>
                  <a:gd name="T18" fmla="*/ 12 w 34"/>
                  <a:gd name="T19" fmla="*/ 2 h 26"/>
                  <a:gd name="T20" fmla="*/ 12 w 34"/>
                  <a:gd name="T21" fmla="*/ 2 h 26"/>
                  <a:gd name="T22" fmla="*/ 20 w 34"/>
                  <a:gd name="T23" fmla="*/ 6 h 26"/>
                  <a:gd name="T24" fmla="*/ 26 w 34"/>
                  <a:gd name="T25" fmla="*/ 10 h 26"/>
                  <a:gd name="T26" fmla="*/ 26 w 34"/>
                  <a:gd name="T27" fmla="*/ 10 h 26"/>
                  <a:gd name="T28" fmla="*/ 26 w 34"/>
                  <a:gd name="T29" fmla="*/ 10 h 26"/>
                  <a:gd name="T30" fmla="*/ 26 w 34"/>
                  <a:gd name="T31" fmla="*/ 10 h 26"/>
                  <a:gd name="T32" fmla="*/ 30 w 34"/>
                  <a:gd name="T33" fmla="*/ 10 h 26"/>
                  <a:gd name="T34" fmla="*/ 30 w 34"/>
                  <a:gd name="T35" fmla="*/ 10 h 26"/>
                  <a:gd name="T36" fmla="*/ 30 w 34"/>
                  <a:gd name="T37" fmla="*/ 10 h 26"/>
                  <a:gd name="T38" fmla="*/ 26 w 34"/>
                  <a:gd name="T39" fmla="*/ 10 h 26"/>
                  <a:gd name="T40" fmla="*/ 24 w 34"/>
                  <a:gd name="T41" fmla="*/ 14 h 26"/>
                  <a:gd name="T42" fmla="*/ 26 w 34"/>
                  <a:gd name="T43" fmla="*/ 14 h 26"/>
                  <a:gd name="T44" fmla="*/ 30 w 34"/>
                  <a:gd name="T45" fmla="*/ 14 h 26"/>
                  <a:gd name="T46" fmla="*/ 30 w 34"/>
                  <a:gd name="T47" fmla="*/ 14 h 26"/>
                  <a:gd name="T48" fmla="*/ 34 w 34"/>
                  <a:gd name="T49" fmla="*/ 14 h 26"/>
                  <a:gd name="T50" fmla="*/ 34 w 34"/>
                  <a:gd name="T51" fmla="*/ 14 h 26"/>
                  <a:gd name="T52" fmla="*/ 30 w 34"/>
                  <a:gd name="T53" fmla="*/ 14 h 26"/>
                  <a:gd name="T54" fmla="*/ 26 w 34"/>
                  <a:gd name="T55" fmla="*/ 18 h 26"/>
                  <a:gd name="T56" fmla="*/ 26 w 34"/>
                  <a:gd name="T57" fmla="*/ 18 h 26"/>
                  <a:gd name="T58" fmla="*/ 26 w 34"/>
                  <a:gd name="T59" fmla="*/ 18 h 26"/>
                  <a:gd name="T60" fmla="*/ 24 w 34"/>
                  <a:gd name="T61" fmla="*/ 18 h 26"/>
                  <a:gd name="T62" fmla="*/ 24 w 34"/>
                  <a:gd name="T63" fmla="*/ 18 h 26"/>
                  <a:gd name="T64" fmla="*/ 20 w 34"/>
                  <a:gd name="T65" fmla="*/ 18 h 26"/>
                  <a:gd name="T66" fmla="*/ 16 w 34"/>
                  <a:gd name="T67" fmla="*/ 18 h 26"/>
                  <a:gd name="T68" fmla="*/ 16 w 34"/>
                  <a:gd name="T69" fmla="*/ 18 h 26"/>
                  <a:gd name="T70" fmla="*/ 16 w 34"/>
                  <a:gd name="T71" fmla="*/ 18 h 26"/>
                  <a:gd name="T72" fmla="*/ 12 w 34"/>
                  <a:gd name="T73" fmla="*/ 14 h 26"/>
                  <a:gd name="T74" fmla="*/ 12 w 34"/>
                  <a:gd name="T75" fmla="*/ 18 h 26"/>
                  <a:gd name="T76" fmla="*/ 8 w 34"/>
                  <a:gd name="T77" fmla="*/ 22 h 26"/>
                  <a:gd name="T78" fmla="*/ 4 w 34"/>
                  <a:gd name="T79" fmla="*/ 26 h 26"/>
                  <a:gd name="T80" fmla="*/ 0 w 34"/>
                  <a:gd name="T81" fmla="*/ 26 h 26"/>
                  <a:gd name="T82" fmla="*/ 4 w 34"/>
                  <a:gd name="T83" fmla="*/ 22 h 26"/>
                  <a:gd name="T84" fmla="*/ 4 w 34"/>
                  <a:gd name="T85" fmla="*/ 22 h 26"/>
                  <a:gd name="T86" fmla="*/ 4 w 34"/>
                  <a:gd name="T87" fmla="*/ 22 h 26"/>
                  <a:gd name="T88" fmla="*/ 4 w 34"/>
                  <a:gd name="T89" fmla="*/ 22 h 26"/>
                  <a:gd name="T90" fmla="*/ 0 w 34"/>
                  <a:gd name="T91" fmla="*/ 22 h 26"/>
                  <a:gd name="T92" fmla="*/ 4 w 34"/>
                  <a:gd name="T93" fmla="*/ 22 h 26"/>
                  <a:gd name="T94" fmla="*/ 4 w 34"/>
                  <a:gd name="T95" fmla="*/ 18 h 26"/>
                  <a:gd name="T96" fmla="*/ 4 w 34"/>
                  <a:gd name="T97" fmla="*/ 14 h 26"/>
                  <a:gd name="T98" fmla="*/ 0 w 34"/>
                  <a:gd name="T99" fmla="*/ 10 h 26"/>
                  <a:gd name="T100" fmla="*/ 0 w 34"/>
                  <a:gd name="T10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26">
                    <a:moveTo>
                      <a:pt x="0" y="10"/>
                    </a:moveTo>
                    <a:lnTo>
                      <a:pt x="0" y="10"/>
                    </a:lnTo>
                    <a:lnTo>
                      <a:pt x="0" y="6"/>
                    </a:lnTo>
                    <a:lnTo>
                      <a:pt x="0" y="6"/>
                    </a:lnTo>
                    <a:lnTo>
                      <a:pt x="0" y="6"/>
                    </a:lnTo>
                    <a:lnTo>
                      <a:pt x="0" y="6"/>
                    </a:lnTo>
                    <a:lnTo>
                      <a:pt x="0" y="6"/>
                    </a:lnTo>
                    <a:lnTo>
                      <a:pt x="4" y="2"/>
                    </a:lnTo>
                    <a:lnTo>
                      <a:pt x="4" y="2"/>
                    </a:lnTo>
                    <a:lnTo>
                      <a:pt x="4" y="0"/>
                    </a:lnTo>
                    <a:lnTo>
                      <a:pt x="4" y="0"/>
                    </a:lnTo>
                    <a:lnTo>
                      <a:pt x="4" y="0"/>
                    </a:lnTo>
                    <a:lnTo>
                      <a:pt x="4" y="0"/>
                    </a:lnTo>
                    <a:lnTo>
                      <a:pt x="4" y="0"/>
                    </a:lnTo>
                    <a:lnTo>
                      <a:pt x="4" y="0"/>
                    </a:lnTo>
                    <a:lnTo>
                      <a:pt x="4" y="0"/>
                    </a:lnTo>
                    <a:lnTo>
                      <a:pt x="4" y="0"/>
                    </a:lnTo>
                    <a:lnTo>
                      <a:pt x="4" y="0"/>
                    </a:lnTo>
                    <a:lnTo>
                      <a:pt x="4" y="0"/>
                    </a:lnTo>
                    <a:lnTo>
                      <a:pt x="4" y="0"/>
                    </a:lnTo>
                    <a:lnTo>
                      <a:pt x="8" y="0"/>
                    </a:lnTo>
                    <a:lnTo>
                      <a:pt x="8" y="0"/>
                    </a:lnTo>
                    <a:lnTo>
                      <a:pt x="8" y="0"/>
                    </a:lnTo>
                    <a:lnTo>
                      <a:pt x="8" y="0"/>
                    </a:lnTo>
                    <a:lnTo>
                      <a:pt x="12" y="0"/>
                    </a:lnTo>
                    <a:lnTo>
                      <a:pt x="12" y="0"/>
                    </a:lnTo>
                    <a:lnTo>
                      <a:pt x="12" y="0"/>
                    </a:lnTo>
                    <a:lnTo>
                      <a:pt x="8" y="0"/>
                    </a:lnTo>
                    <a:lnTo>
                      <a:pt x="8" y="0"/>
                    </a:lnTo>
                    <a:lnTo>
                      <a:pt x="8" y="0"/>
                    </a:lnTo>
                    <a:lnTo>
                      <a:pt x="8" y="0"/>
                    </a:lnTo>
                    <a:lnTo>
                      <a:pt x="8" y="0"/>
                    </a:lnTo>
                    <a:lnTo>
                      <a:pt x="8" y="0"/>
                    </a:lnTo>
                    <a:lnTo>
                      <a:pt x="8" y="0"/>
                    </a:lnTo>
                    <a:lnTo>
                      <a:pt x="8" y="0"/>
                    </a:lnTo>
                    <a:lnTo>
                      <a:pt x="8" y="0"/>
                    </a:lnTo>
                    <a:lnTo>
                      <a:pt x="12" y="2"/>
                    </a:lnTo>
                    <a:lnTo>
                      <a:pt x="12" y="2"/>
                    </a:lnTo>
                    <a:lnTo>
                      <a:pt x="12" y="2"/>
                    </a:lnTo>
                    <a:lnTo>
                      <a:pt x="12" y="2"/>
                    </a:lnTo>
                    <a:lnTo>
                      <a:pt x="12" y="2"/>
                    </a:lnTo>
                    <a:lnTo>
                      <a:pt x="12" y="2"/>
                    </a:lnTo>
                    <a:lnTo>
                      <a:pt x="12" y="2"/>
                    </a:lnTo>
                    <a:lnTo>
                      <a:pt x="12" y="2"/>
                    </a:lnTo>
                    <a:lnTo>
                      <a:pt x="12" y="6"/>
                    </a:lnTo>
                    <a:lnTo>
                      <a:pt x="12" y="6"/>
                    </a:lnTo>
                    <a:lnTo>
                      <a:pt x="16" y="6"/>
                    </a:lnTo>
                    <a:lnTo>
                      <a:pt x="20" y="6"/>
                    </a:lnTo>
                    <a:lnTo>
                      <a:pt x="20" y="6"/>
                    </a:lnTo>
                    <a:lnTo>
                      <a:pt x="20" y="6"/>
                    </a:lnTo>
                    <a:lnTo>
                      <a:pt x="24" y="6"/>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30" y="10"/>
                    </a:lnTo>
                    <a:lnTo>
                      <a:pt x="26" y="10"/>
                    </a:lnTo>
                    <a:lnTo>
                      <a:pt x="26" y="10"/>
                    </a:lnTo>
                    <a:lnTo>
                      <a:pt x="26" y="10"/>
                    </a:lnTo>
                    <a:lnTo>
                      <a:pt x="26" y="10"/>
                    </a:lnTo>
                    <a:lnTo>
                      <a:pt x="26" y="14"/>
                    </a:lnTo>
                    <a:lnTo>
                      <a:pt x="24" y="14"/>
                    </a:lnTo>
                    <a:lnTo>
                      <a:pt x="24" y="14"/>
                    </a:lnTo>
                    <a:lnTo>
                      <a:pt x="26" y="14"/>
                    </a:lnTo>
                    <a:lnTo>
                      <a:pt x="26" y="14"/>
                    </a:lnTo>
                    <a:lnTo>
                      <a:pt x="26" y="14"/>
                    </a:lnTo>
                    <a:lnTo>
                      <a:pt x="26" y="14"/>
                    </a:lnTo>
                    <a:lnTo>
                      <a:pt x="30" y="14"/>
                    </a:lnTo>
                    <a:lnTo>
                      <a:pt x="30" y="14"/>
                    </a:lnTo>
                    <a:lnTo>
                      <a:pt x="30" y="14"/>
                    </a:lnTo>
                    <a:lnTo>
                      <a:pt x="30" y="14"/>
                    </a:lnTo>
                    <a:lnTo>
                      <a:pt x="30" y="14"/>
                    </a:lnTo>
                    <a:lnTo>
                      <a:pt x="30" y="14"/>
                    </a:lnTo>
                    <a:lnTo>
                      <a:pt x="30" y="14"/>
                    </a:lnTo>
                    <a:lnTo>
                      <a:pt x="30" y="14"/>
                    </a:lnTo>
                    <a:lnTo>
                      <a:pt x="30" y="14"/>
                    </a:lnTo>
                    <a:lnTo>
                      <a:pt x="30" y="14"/>
                    </a:lnTo>
                    <a:lnTo>
                      <a:pt x="34" y="14"/>
                    </a:lnTo>
                    <a:lnTo>
                      <a:pt x="34" y="14"/>
                    </a:lnTo>
                    <a:lnTo>
                      <a:pt x="34" y="14"/>
                    </a:lnTo>
                    <a:lnTo>
                      <a:pt x="34" y="14"/>
                    </a:lnTo>
                    <a:lnTo>
                      <a:pt x="34" y="14"/>
                    </a:lnTo>
                    <a:lnTo>
                      <a:pt x="34" y="14"/>
                    </a:lnTo>
                    <a:lnTo>
                      <a:pt x="34" y="14"/>
                    </a:lnTo>
                    <a:lnTo>
                      <a:pt x="30" y="14"/>
                    </a:lnTo>
                    <a:lnTo>
                      <a:pt x="30" y="14"/>
                    </a:lnTo>
                    <a:lnTo>
                      <a:pt x="30" y="14"/>
                    </a:lnTo>
                    <a:lnTo>
                      <a:pt x="30" y="14"/>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6" y="18"/>
                    </a:lnTo>
                    <a:lnTo>
                      <a:pt x="24" y="18"/>
                    </a:lnTo>
                    <a:lnTo>
                      <a:pt x="24" y="18"/>
                    </a:lnTo>
                    <a:lnTo>
                      <a:pt x="24" y="18"/>
                    </a:lnTo>
                    <a:lnTo>
                      <a:pt x="24" y="18"/>
                    </a:lnTo>
                    <a:lnTo>
                      <a:pt x="24" y="18"/>
                    </a:lnTo>
                    <a:lnTo>
                      <a:pt x="24" y="18"/>
                    </a:lnTo>
                    <a:lnTo>
                      <a:pt x="24" y="18"/>
                    </a:lnTo>
                    <a:lnTo>
                      <a:pt x="20" y="18"/>
                    </a:lnTo>
                    <a:lnTo>
                      <a:pt x="20" y="18"/>
                    </a:lnTo>
                    <a:lnTo>
                      <a:pt x="20" y="18"/>
                    </a:lnTo>
                    <a:lnTo>
                      <a:pt x="20" y="18"/>
                    </a:lnTo>
                    <a:lnTo>
                      <a:pt x="16" y="18"/>
                    </a:lnTo>
                    <a:lnTo>
                      <a:pt x="16" y="18"/>
                    </a:lnTo>
                    <a:lnTo>
                      <a:pt x="16" y="18"/>
                    </a:lnTo>
                    <a:lnTo>
                      <a:pt x="16" y="22"/>
                    </a:lnTo>
                    <a:lnTo>
                      <a:pt x="16" y="22"/>
                    </a:lnTo>
                    <a:lnTo>
                      <a:pt x="16" y="18"/>
                    </a:lnTo>
                    <a:lnTo>
                      <a:pt x="16" y="18"/>
                    </a:lnTo>
                    <a:lnTo>
                      <a:pt x="16" y="18"/>
                    </a:lnTo>
                    <a:lnTo>
                      <a:pt x="16" y="18"/>
                    </a:lnTo>
                    <a:lnTo>
                      <a:pt x="16" y="18"/>
                    </a:lnTo>
                    <a:lnTo>
                      <a:pt x="16" y="18"/>
                    </a:lnTo>
                    <a:lnTo>
                      <a:pt x="12" y="14"/>
                    </a:lnTo>
                    <a:lnTo>
                      <a:pt x="12" y="14"/>
                    </a:lnTo>
                    <a:lnTo>
                      <a:pt x="12" y="14"/>
                    </a:lnTo>
                    <a:lnTo>
                      <a:pt x="12" y="14"/>
                    </a:lnTo>
                    <a:lnTo>
                      <a:pt x="12" y="18"/>
                    </a:lnTo>
                    <a:lnTo>
                      <a:pt x="12" y="18"/>
                    </a:lnTo>
                    <a:lnTo>
                      <a:pt x="12" y="18"/>
                    </a:lnTo>
                    <a:lnTo>
                      <a:pt x="12" y="18"/>
                    </a:lnTo>
                    <a:lnTo>
                      <a:pt x="12" y="18"/>
                    </a:lnTo>
                    <a:lnTo>
                      <a:pt x="12" y="18"/>
                    </a:lnTo>
                    <a:lnTo>
                      <a:pt x="12" y="18"/>
                    </a:lnTo>
                    <a:lnTo>
                      <a:pt x="8" y="22"/>
                    </a:lnTo>
                    <a:lnTo>
                      <a:pt x="8" y="22"/>
                    </a:lnTo>
                    <a:lnTo>
                      <a:pt x="4" y="26"/>
                    </a:lnTo>
                    <a:lnTo>
                      <a:pt x="4" y="26"/>
                    </a:lnTo>
                    <a:lnTo>
                      <a:pt x="4" y="26"/>
                    </a:lnTo>
                    <a:lnTo>
                      <a:pt x="4" y="26"/>
                    </a:lnTo>
                    <a:lnTo>
                      <a:pt x="4" y="26"/>
                    </a:lnTo>
                    <a:lnTo>
                      <a:pt x="0" y="26"/>
                    </a:lnTo>
                    <a:lnTo>
                      <a:pt x="0" y="26"/>
                    </a:lnTo>
                    <a:lnTo>
                      <a:pt x="0" y="26"/>
                    </a:lnTo>
                    <a:lnTo>
                      <a:pt x="0" y="26"/>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4" y="22"/>
                    </a:lnTo>
                    <a:lnTo>
                      <a:pt x="0" y="22"/>
                    </a:lnTo>
                    <a:lnTo>
                      <a:pt x="0" y="22"/>
                    </a:lnTo>
                    <a:lnTo>
                      <a:pt x="4" y="22"/>
                    </a:lnTo>
                    <a:lnTo>
                      <a:pt x="4" y="22"/>
                    </a:lnTo>
                    <a:lnTo>
                      <a:pt x="4" y="22"/>
                    </a:lnTo>
                    <a:lnTo>
                      <a:pt x="4" y="22"/>
                    </a:lnTo>
                    <a:lnTo>
                      <a:pt x="4" y="22"/>
                    </a:lnTo>
                    <a:lnTo>
                      <a:pt x="4" y="18"/>
                    </a:lnTo>
                    <a:lnTo>
                      <a:pt x="4" y="18"/>
                    </a:lnTo>
                    <a:lnTo>
                      <a:pt x="4" y="14"/>
                    </a:lnTo>
                    <a:lnTo>
                      <a:pt x="4" y="14"/>
                    </a:lnTo>
                    <a:lnTo>
                      <a:pt x="4" y="14"/>
                    </a:lnTo>
                    <a:lnTo>
                      <a:pt x="4" y="14"/>
                    </a:lnTo>
                    <a:lnTo>
                      <a:pt x="4" y="14"/>
                    </a:lnTo>
                    <a:lnTo>
                      <a:pt x="0" y="10"/>
                    </a:lnTo>
                    <a:lnTo>
                      <a:pt x="0" y="10"/>
                    </a:lnTo>
                    <a:lnTo>
                      <a:pt x="0" y="10"/>
                    </a:lnTo>
                    <a:lnTo>
                      <a:pt x="0" y="10"/>
                    </a:lnTo>
                    <a:lnTo>
                      <a:pt x="0" y="10"/>
                    </a:lnTo>
                    <a:lnTo>
                      <a:pt x="0" y="10"/>
                    </a:lnTo>
                    <a:lnTo>
                      <a:pt x="0" y="10"/>
                    </a:lnTo>
                    <a:lnTo>
                      <a:pt x="0" y="10"/>
                    </a:lnTo>
                    <a:lnTo>
                      <a:pt x="0" y="10"/>
                    </a:lnTo>
                    <a:lnTo>
                      <a:pt x="0" y="1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1" name="Freeform 198">
                <a:extLst>
                  <a:ext uri="{FF2B5EF4-FFF2-40B4-BE49-F238E27FC236}">
                    <a16:creationId xmlns:a16="http://schemas.microsoft.com/office/drawing/2014/main" id="{7D0BC846-5268-4D0B-A89B-A07F74768F59}"/>
                  </a:ext>
                </a:extLst>
              </p:cNvPr>
              <p:cNvSpPr>
                <a:spLocks/>
              </p:cNvSpPr>
              <p:nvPr/>
            </p:nvSpPr>
            <p:spPr bwMode="auto">
              <a:xfrm>
                <a:off x="2239333" y="9663419"/>
                <a:ext cx="24396" cy="34852"/>
              </a:xfrm>
              <a:custGeom>
                <a:avLst/>
                <a:gdLst>
                  <a:gd name="T0" fmla="*/ 14 w 14"/>
                  <a:gd name="T1" fmla="*/ 16 h 20"/>
                  <a:gd name="T2" fmla="*/ 14 w 14"/>
                  <a:gd name="T3" fmla="*/ 20 h 20"/>
                  <a:gd name="T4" fmla="*/ 14 w 14"/>
                  <a:gd name="T5" fmla="*/ 20 h 20"/>
                  <a:gd name="T6" fmla="*/ 14 w 14"/>
                  <a:gd name="T7" fmla="*/ 20 h 20"/>
                  <a:gd name="T8" fmla="*/ 14 w 14"/>
                  <a:gd name="T9" fmla="*/ 20 h 20"/>
                  <a:gd name="T10" fmla="*/ 14 w 14"/>
                  <a:gd name="T11" fmla="*/ 20 h 20"/>
                  <a:gd name="T12" fmla="*/ 10 w 14"/>
                  <a:gd name="T13" fmla="*/ 20 h 20"/>
                  <a:gd name="T14" fmla="*/ 6 w 14"/>
                  <a:gd name="T15" fmla="*/ 16 h 20"/>
                  <a:gd name="T16" fmla="*/ 2 w 14"/>
                  <a:gd name="T17" fmla="*/ 16 h 20"/>
                  <a:gd name="T18" fmla="*/ 2 w 14"/>
                  <a:gd name="T19" fmla="*/ 12 h 20"/>
                  <a:gd name="T20" fmla="*/ 2 w 14"/>
                  <a:gd name="T21" fmla="*/ 12 h 20"/>
                  <a:gd name="T22" fmla="*/ 0 w 14"/>
                  <a:gd name="T23" fmla="*/ 12 h 20"/>
                  <a:gd name="T24" fmla="*/ 0 w 14"/>
                  <a:gd name="T25" fmla="*/ 12 h 20"/>
                  <a:gd name="T26" fmla="*/ 0 w 14"/>
                  <a:gd name="T27" fmla="*/ 12 h 20"/>
                  <a:gd name="T28" fmla="*/ 0 w 14"/>
                  <a:gd name="T29" fmla="*/ 8 h 20"/>
                  <a:gd name="T30" fmla="*/ 0 w 14"/>
                  <a:gd name="T31" fmla="*/ 8 h 20"/>
                  <a:gd name="T32" fmla="*/ 0 w 14"/>
                  <a:gd name="T33" fmla="*/ 4 h 20"/>
                  <a:gd name="T34" fmla="*/ 0 w 14"/>
                  <a:gd name="T35" fmla="*/ 4 h 20"/>
                  <a:gd name="T36" fmla="*/ 0 w 14"/>
                  <a:gd name="T37" fmla="*/ 4 h 20"/>
                  <a:gd name="T38" fmla="*/ 0 w 14"/>
                  <a:gd name="T39" fmla="*/ 4 h 20"/>
                  <a:gd name="T40" fmla="*/ 0 w 14"/>
                  <a:gd name="T41" fmla="*/ 4 h 20"/>
                  <a:gd name="T42" fmla="*/ 0 w 14"/>
                  <a:gd name="T43" fmla="*/ 0 h 20"/>
                  <a:gd name="T44" fmla="*/ 0 w 14"/>
                  <a:gd name="T45" fmla="*/ 0 h 20"/>
                  <a:gd name="T46" fmla="*/ 0 w 14"/>
                  <a:gd name="T47" fmla="*/ 0 h 20"/>
                  <a:gd name="T48" fmla="*/ 0 w 14"/>
                  <a:gd name="T49" fmla="*/ 0 h 20"/>
                  <a:gd name="T50" fmla="*/ 0 w 14"/>
                  <a:gd name="T51" fmla="*/ 0 h 20"/>
                  <a:gd name="T52" fmla="*/ 2 w 14"/>
                  <a:gd name="T53" fmla="*/ 0 h 20"/>
                  <a:gd name="T54" fmla="*/ 2 w 14"/>
                  <a:gd name="T55" fmla="*/ 0 h 20"/>
                  <a:gd name="T56" fmla="*/ 2 w 14"/>
                  <a:gd name="T57" fmla="*/ 0 h 20"/>
                  <a:gd name="T58" fmla="*/ 6 w 14"/>
                  <a:gd name="T59" fmla="*/ 4 h 20"/>
                  <a:gd name="T60" fmla="*/ 6 w 14"/>
                  <a:gd name="T61" fmla="*/ 4 h 20"/>
                  <a:gd name="T62" fmla="*/ 6 w 14"/>
                  <a:gd name="T63" fmla="*/ 4 h 20"/>
                  <a:gd name="T64" fmla="*/ 10 w 14"/>
                  <a:gd name="T65" fmla="*/ 8 h 20"/>
                  <a:gd name="T66" fmla="*/ 10 w 14"/>
                  <a:gd name="T67" fmla="*/ 8 h 20"/>
                  <a:gd name="T68" fmla="*/ 10 w 14"/>
                  <a:gd name="T69" fmla="*/ 8 h 20"/>
                  <a:gd name="T70" fmla="*/ 14 w 14"/>
                  <a:gd name="T71" fmla="*/ 12 h 20"/>
                  <a:gd name="T72" fmla="*/ 14 w 14"/>
                  <a:gd name="T73" fmla="*/ 16 h 20"/>
                  <a:gd name="T74" fmla="*/ 14 w 14"/>
                  <a:gd name="T75" fmla="*/ 16 h 20"/>
                  <a:gd name="T76" fmla="*/ 14 w 14"/>
                  <a:gd name="T77" fmla="*/ 16 h 20"/>
                  <a:gd name="T78" fmla="*/ 14 w 14"/>
                  <a:gd name="T79" fmla="*/ 16 h 20"/>
                  <a:gd name="T80" fmla="*/ 14 w 14"/>
                  <a:gd name="T8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0">
                    <a:moveTo>
                      <a:pt x="14" y="16"/>
                    </a:moveTo>
                    <a:lnTo>
                      <a:pt x="14" y="16"/>
                    </a:lnTo>
                    <a:lnTo>
                      <a:pt x="14" y="20"/>
                    </a:lnTo>
                    <a:lnTo>
                      <a:pt x="14" y="20"/>
                    </a:lnTo>
                    <a:lnTo>
                      <a:pt x="14" y="20"/>
                    </a:lnTo>
                    <a:lnTo>
                      <a:pt x="14" y="20"/>
                    </a:lnTo>
                    <a:lnTo>
                      <a:pt x="14" y="20"/>
                    </a:lnTo>
                    <a:lnTo>
                      <a:pt x="14" y="20"/>
                    </a:lnTo>
                    <a:lnTo>
                      <a:pt x="14" y="20"/>
                    </a:lnTo>
                    <a:lnTo>
                      <a:pt x="14" y="20"/>
                    </a:lnTo>
                    <a:lnTo>
                      <a:pt x="14" y="20"/>
                    </a:lnTo>
                    <a:lnTo>
                      <a:pt x="14" y="20"/>
                    </a:lnTo>
                    <a:lnTo>
                      <a:pt x="14" y="20"/>
                    </a:lnTo>
                    <a:lnTo>
                      <a:pt x="10" y="20"/>
                    </a:lnTo>
                    <a:lnTo>
                      <a:pt x="10" y="16"/>
                    </a:lnTo>
                    <a:lnTo>
                      <a:pt x="6" y="16"/>
                    </a:lnTo>
                    <a:lnTo>
                      <a:pt x="6" y="16"/>
                    </a:lnTo>
                    <a:lnTo>
                      <a:pt x="2" y="16"/>
                    </a:lnTo>
                    <a:lnTo>
                      <a:pt x="2" y="16"/>
                    </a:lnTo>
                    <a:lnTo>
                      <a:pt x="2" y="12"/>
                    </a:lnTo>
                    <a:lnTo>
                      <a:pt x="2" y="12"/>
                    </a:lnTo>
                    <a:lnTo>
                      <a:pt x="2" y="12"/>
                    </a:lnTo>
                    <a:lnTo>
                      <a:pt x="0" y="12"/>
                    </a:lnTo>
                    <a:lnTo>
                      <a:pt x="0" y="12"/>
                    </a:lnTo>
                    <a:lnTo>
                      <a:pt x="0" y="12"/>
                    </a:lnTo>
                    <a:lnTo>
                      <a:pt x="0" y="12"/>
                    </a:lnTo>
                    <a:lnTo>
                      <a:pt x="0" y="12"/>
                    </a:lnTo>
                    <a:lnTo>
                      <a:pt x="0" y="12"/>
                    </a:lnTo>
                    <a:lnTo>
                      <a:pt x="0" y="8"/>
                    </a:lnTo>
                    <a:lnTo>
                      <a:pt x="0" y="8"/>
                    </a:lnTo>
                    <a:lnTo>
                      <a:pt x="0" y="8"/>
                    </a:lnTo>
                    <a:lnTo>
                      <a:pt x="0" y="8"/>
                    </a:lnTo>
                    <a:lnTo>
                      <a:pt x="0" y="8"/>
                    </a:lnTo>
                    <a:lnTo>
                      <a:pt x="0" y="4"/>
                    </a:lnTo>
                    <a:lnTo>
                      <a:pt x="0" y="4"/>
                    </a:lnTo>
                    <a:lnTo>
                      <a:pt x="0" y="4"/>
                    </a:lnTo>
                    <a:lnTo>
                      <a:pt x="0" y="4"/>
                    </a:lnTo>
                    <a:lnTo>
                      <a:pt x="0" y="4"/>
                    </a:lnTo>
                    <a:lnTo>
                      <a:pt x="0" y="4"/>
                    </a:lnTo>
                    <a:lnTo>
                      <a:pt x="0" y="4"/>
                    </a:lnTo>
                    <a:lnTo>
                      <a:pt x="0" y="4"/>
                    </a:lnTo>
                    <a:lnTo>
                      <a:pt x="0" y="4"/>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6" y="4"/>
                    </a:lnTo>
                    <a:lnTo>
                      <a:pt x="6" y="4"/>
                    </a:lnTo>
                    <a:lnTo>
                      <a:pt x="6" y="4"/>
                    </a:lnTo>
                    <a:lnTo>
                      <a:pt x="6" y="4"/>
                    </a:lnTo>
                    <a:lnTo>
                      <a:pt x="6" y="4"/>
                    </a:lnTo>
                    <a:lnTo>
                      <a:pt x="10" y="8"/>
                    </a:lnTo>
                    <a:lnTo>
                      <a:pt x="10" y="8"/>
                    </a:lnTo>
                    <a:lnTo>
                      <a:pt x="10" y="8"/>
                    </a:lnTo>
                    <a:lnTo>
                      <a:pt x="10" y="8"/>
                    </a:lnTo>
                    <a:lnTo>
                      <a:pt x="10" y="8"/>
                    </a:lnTo>
                    <a:lnTo>
                      <a:pt x="10" y="8"/>
                    </a:lnTo>
                    <a:lnTo>
                      <a:pt x="10" y="12"/>
                    </a:lnTo>
                    <a:lnTo>
                      <a:pt x="14" y="12"/>
                    </a:lnTo>
                    <a:lnTo>
                      <a:pt x="14" y="12"/>
                    </a:lnTo>
                    <a:lnTo>
                      <a:pt x="14" y="16"/>
                    </a:lnTo>
                    <a:lnTo>
                      <a:pt x="14" y="16"/>
                    </a:lnTo>
                    <a:lnTo>
                      <a:pt x="14" y="16"/>
                    </a:lnTo>
                    <a:lnTo>
                      <a:pt x="14" y="16"/>
                    </a:lnTo>
                    <a:lnTo>
                      <a:pt x="14" y="16"/>
                    </a:lnTo>
                    <a:lnTo>
                      <a:pt x="14" y="16"/>
                    </a:lnTo>
                    <a:lnTo>
                      <a:pt x="14" y="16"/>
                    </a:lnTo>
                    <a:lnTo>
                      <a:pt x="14" y="16"/>
                    </a:lnTo>
                    <a:lnTo>
                      <a:pt x="14" y="16"/>
                    </a:lnTo>
                    <a:lnTo>
                      <a:pt x="14" y="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2" name="Freeform 199">
                <a:extLst>
                  <a:ext uri="{FF2B5EF4-FFF2-40B4-BE49-F238E27FC236}">
                    <a16:creationId xmlns:a16="http://schemas.microsoft.com/office/drawing/2014/main" id="{76256788-C907-4318-8609-9C9B697E4119}"/>
                  </a:ext>
                </a:extLst>
              </p:cNvPr>
              <p:cNvSpPr>
                <a:spLocks/>
              </p:cNvSpPr>
              <p:nvPr/>
            </p:nvSpPr>
            <p:spPr bwMode="auto">
              <a:xfrm>
                <a:off x="2309036" y="8691057"/>
                <a:ext cx="13941" cy="10456"/>
              </a:xfrm>
              <a:custGeom>
                <a:avLst/>
                <a:gdLst>
                  <a:gd name="T0" fmla="*/ 4 w 8"/>
                  <a:gd name="T1" fmla="*/ 4 h 6"/>
                  <a:gd name="T2" fmla="*/ 4 w 8"/>
                  <a:gd name="T3" fmla="*/ 4 h 6"/>
                  <a:gd name="T4" fmla="*/ 8 w 8"/>
                  <a:gd name="T5" fmla="*/ 4 h 6"/>
                  <a:gd name="T6" fmla="*/ 8 w 8"/>
                  <a:gd name="T7" fmla="*/ 4 h 6"/>
                  <a:gd name="T8" fmla="*/ 8 w 8"/>
                  <a:gd name="T9" fmla="*/ 4 h 6"/>
                  <a:gd name="T10" fmla="*/ 8 w 8"/>
                  <a:gd name="T11" fmla="*/ 4 h 6"/>
                  <a:gd name="T12" fmla="*/ 8 w 8"/>
                  <a:gd name="T13" fmla="*/ 4 h 6"/>
                  <a:gd name="T14" fmla="*/ 8 w 8"/>
                  <a:gd name="T15" fmla="*/ 4 h 6"/>
                  <a:gd name="T16" fmla="*/ 8 w 8"/>
                  <a:gd name="T17" fmla="*/ 6 h 6"/>
                  <a:gd name="T18" fmla="*/ 8 w 8"/>
                  <a:gd name="T19" fmla="*/ 6 h 6"/>
                  <a:gd name="T20" fmla="*/ 8 w 8"/>
                  <a:gd name="T21" fmla="*/ 6 h 6"/>
                  <a:gd name="T22" fmla="*/ 8 w 8"/>
                  <a:gd name="T23" fmla="*/ 6 h 6"/>
                  <a:gd name="T24" fmla="*/ 8 w 8"/>
                  <a:gd name="T25" fmla="*/ 6 h 6"/>
                  <a:gd name="T26" fmla="*/ 8 w 8"/>
                  <a:gd name="T27" fmla="*/ 6 h 6"/>
                  <a:gd name="T28" fmla="*/ 4 w 8"/>
                  <a:gd name="T29" fmla="*/ 6 h 6"/>
                  <a:gd name="T30" fmla="*/ 4 w 8"/>
                  <a:gd name="T31" fmla="*/ 6 h 6"/>
                  <a:gd name="T32" fmla="*/ 4 w 8"/>
                  <a:gd name="T33" fmla="*/ 6 h 6"/>
                  <a:gd name="T34" fmla="*/ 4 w 8"/>
                  <a:gd name="T35" fmla="*/ 6 h 6"/>
                  <a:gd name="T36" fmla="*/ 0 w 8"/>
                  <a:gd name="T37" fmla="*/ 6 h 6"/>
                  <a:gd name="T38" fmla="*/ 0 w 8"/>
                  <a:gd name="T39" fmla="*/ 6 h 6"/>
                  <a:gd name="T40" fmla="*/ 0 w 8"/>
                  <a:gd name="T41" fmla="*/ 6 h 6"/>
                  <a:gd name="T42" fmla="*/ 0 w 8"/>
                  <a:gd name="T43" fmla="*/ 6 h 6"/>
                  <a:gd name="T44" fmla="*/ 0 w 8"/>
                  <a:gd name="T45" fmla="*/ 6 h 6"/>
                  <a:gd name="T46" fmla="*/ 0 w 8"/>
                  <a:gd name="T47" fmla="*/ 6 h 6"/>
                  <a:gd name="T48" fmla="*/ 0 w 8"/>
                  <a:gd name="T49" fmla="*/ 6 h 6"/>
                  <a:gd name="T50" fmla="*/ 0 w 8"/>
                  <a:gd name="T51" fmla="*/ 6 h 6"/>
                  <a:gd name="T52" fmla="*/ 0 w 8"/>
                  <a:gd name="T53" fmla="*/ 6 h 6"/>
                  <a:gd name="T54" fmla="*/ 0 w 8"/>
                  <a:gd name="T55" fmla="*/ 6 h 6"/>
                  <a:gd name="T56" fmla="*/ 0 w 8"/>
                  <a:gd name="T57" fmla="*/ 6 h 6"/>
                  <a:gd name="T58" fmla="*/ 0 w 8"/>
                  <a:gd name="T59" fmla="*/ 6 h 6"/>
                  <a:gd name="T60" fmla="*/ 4 w 8"/>
                  <a:gd name="T61" fmla="*/ 6 h 6"/>
                  <a:gd name="T62" fmla="*/ 4 w 8"/>
                  <a:gd name="T63" fmla="*/ 6 h 6"/>
                  <a:gd name="T64" fmla="*/ 4 w 8"/>
                  <a:gd name="T65" fmla="*/ 6 h 6"/>
                  <a:gd name="T66" fmla="*/ 0 w 8"/>
                  <a:gd name="T67" fmla="*/ 4 h 6"/>
                  <a:gd name="T68" fmla="*/ 0 w 8"/>
                  <a:gd name="T69" fmla="*/ 4 h 6"/>
                  <a:gd name="T70" fmla="*/ 0 w 8"/>
                  <a:gd name="T71" fmla="*/ 4 h 6"/>
                  <a:gd name="T72" fmla="*/ 4 w 8"/>
                  <a:gd name="T73" fmla="*/ 4 h 6"/>
                  <a:gd name="T74" fmla="*/ 4 w 8"/>
                  <a:gd name="T75" fmla="*/ 4 h 6"/>
                  <a:gd name="T76" fmla="*/ 4 w 8"/>
                  <a:gd name="T77" fmla="*/ 4 h 6"/>
                  <a:gd name="T78" fmla="*/ 4 w 8"/>
                  <a:gd name="T79" fmla="*/ 0 h 6"/>
                  <a:gd name="T80" fmla="*/ 4 w 8"/>
                  <a:gd name="T81" fmla="*/ 0 h 6"/>
                  <a:gd name="T82" fmla="*/ 4 w 8"/>
                  <a:gd name="T83" fmla="*/ 0 h 6"/>
                  <a:gd name="T84" fmla="*/ 4 w 8"/>
                  <a:gd name="T85" fmla="*/ 0 h 6"/>
                  <a:gd name="T86" fmla="*/ 4 w 8"/>
                  <a:gd name="T87" fmla="*/ 0 h 6"/>
                  <a:gd name="T88" fmla="*/ 4 w 8"/>
                  <a:gd name="T89" fmla="*/ 4 h 6"/>
                  <a:gd name="T90" fmla="*/ 4 w 8"/>
                  <a:gd name="T91" fmla="*/ 4 h 6"/>
                  <a:gd name="T92" fmla="*/ 4 w 8"/>
                  <a:gd name="T93" fmla="*/ 4 h 6"/>
                  <a:gd name="T94" fmla="*/ 4 w 8"/>
                  <a:gd name="T95" fmla="*/ 4 h 6"/>
                  <a:gd name="T96" fmla="*/ 4 w 8"/>
                  <a:gd name="T97" fmla="*/ 4 h 6"/>
                  <a:gd name="T98" fmla="*/ 4 w 8"/>
                  <a:gd name="T99" fmla="*/ 4 h 6"/>
                  <a:gd name="T100" fmla="*/ 4 w 8"/>
                  <a:gd name="T10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 h="6">
                    <a:moveTo>
                      <a:pt x="4" y="4"/>
                    </a:moveTo>
                    <a:lnTo>
                      <a:pt x="4" y="4"/>
                    </a:lnTo>
                    <a:lnTo>
                      <a:pt x="8" y="4"/>
                    </a:lnTo>
                    <a:lnTo>
                      <a:pt x="8" y="4"/>
                    </a:lnTo>
                    <a:lnTo>
                      <a:pt x="8" y="4"/>
                    </a:lnTo>
                    <a:lnTo>
                      <a:pt x="8" y="4"/>
                    </a:lnTo>
                    <a:lnTo>
                      <a:pt x="8" y="4"/>
                    </a:lnTo>
                    <a:lnTo>
                      <a:pt x="8" y="4"/>
                    </a:lnTo>
                    <a:lnTo>
                      <a:pt x="8" y="6"/>
                    </a:lnTo>
                    <a:lnTo>
                      <a:pt x="8" y="6"/>
                    </a:lnTo>
                    <a:lnTo>
                      <a:pt x="8" y="6"/>
                    </a:lnTo>
                    <a:lnTo>
                      <a:pt x="8" y="6"/>
                    </a:lnTo>
                    <a:lnTo>
                      <a:pt x="8" y="6"/>
                    </a:lnTo>
                    <a:lnTo>
                      <a:pt x="8" y="6"/>
                    </a:lnTo>
                    <a:lnTo>
                      <a:pt x="4" y="6"/>
                    </a:lnTo>
                    <a:lnTo>
                      <a:pt x="4" y="6"/>
                    </a:lnTo>
                    <a:lnTo>
                      <a:pt x="4" y="6"/>
                    </a:lnTo>
                    <a:lnTo>
                      <a:pt x="4"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4" y="6"/>
                    </a:lnTo>
                    <a:lnTo>
                      <a:pt x="4" y="6"/>
                    </a:lnTo>
                    <a:lnTo>
                      <a:pt x="4" y="6"/>
                    </a:lnTo>
                    <a:lnTo>
                      <a:pt x="0" y="4"/>
                    </a:lnTo>
                    <a:lnTo>
                      <a:pt x="0" y="4"/>
                    </a:lnTo>
                    <a:lnTo>
                      <a:pt x="0" y="4"/>
                    </a:lnTo>
                    <a:lnTo>
                      <a:pt x="4" y="4"/>
                    </a:lnTo>
                    <a:lnTo>
                      <a:pt x="4" y="4"/>
                    </a:lnTo>
                    <a:lnTo>
                      <a:pt x="4" y="4"/>
                    </a:lnTo>
                    <a:lnTo>
                      <a:pt x="4" y="0"/>
                    </a:lnTo>
                    <a:lnTo>
                      <a:pt x="4" y="0"/>
                    </a:lnTo>
                    <a:lnTo>
                      <a:pt x="4" y="0"/>
                    </a:lnTo>
                    <a:lnTo>
                      <a:pt x="4" y="0"/>
                    </a:lnTo>
                    <a:lnTo>
                      <a:pt x="4" y="0"/>
                    </a:lnTo>
                    <a:lnTo>
                      <a:pt x="4" y="4"/>
                    </a:lnTo>
                    <a:lnTo>
                      <a:pt x="4" y="4"/>
                    </a:lnTo>
                    <a:lnTo>
                      <a:pt x="4" y="4"/>
                    </a:lnTo>
                    <a:lnTo>
                      <a:pt x="4" y="4"/>
                    </a:lnTo>
                    <a:lnTo>
                      <a:pt x="4" y="4"/>
                    </a:lnTo>
                    <a:lnTo>
                      <a:pt x="4" y="4"/>
                    </a:lnTo>
                    <a:lnTo>
                      <a:pt x="4" y="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3" name="Freeform 200">
                <a:extLst>
                  <a:ext uri="{FF2B5EF4-FFF2-40B4-BE49-F238E27FC236}">
                    <a16:creationId xmlns:a16="http://schemas.microsoft.com/office/drawing/2014/main" id="{2029BDF1-7130-4007-98BA-A3FE1820A4C8}"/>
                  </a:ext>
                </a:extLst>
              </p:cNvPr>
              <p:cNvSpPr>
                <a:spLocks/>
              </p:cNvSpPr>
              <p:nvPr/>
            </p:nvSpPr>
            <p:spPr bwMode="auto">
              <a:xfrm>
                <a:off x="8610217" y="11085367"/>
                <a:ext cx="149862" cy="243962"/>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4" name="Freeform 201">
                <a:extLst>
                  <a:ext uri="{FF2B5EF4-FFF2-40B4-BE49-F238E27FC236}">
                    <a16:creationId xmlns:a16="http://schemas.microsoft.com/office/drawing/2014/main" id="{55C8325A-F8BD-4816-B840-97C656271AB8}"/>
                  </a:ext>
                </a:extLst>
              </p:cNvPr>
              <p:cNvSpPr>
                <a:spLocks/>
              </p:cNvSpPr>
              <p:nvPr/>
            </p:nvSpPr>
            <p:spPr bwMode="auto">
              <a:xfrm>
                <a:off x="8610217" y="11085367"/>
                <a:ext cx="149862" cy="243962"/>
              </a:xfrm>
              <a:custGeom>
                <a:avLst/>
                <a:gdLst>
                  <a:gd name="T0" fmla="*/ 52 w 86"/>
                  <a:gd name="T1" fmla="*/ 124 h 140"/>
                  <a:gd name="T2" fmla="*/ 44 w 86"/>
                  <a:gd name="T3" fmla="*/ 136 h 140"/>
                  <a:gd name="T4" fmla="*/ 38 w 86"/>
                  <a:gd name="T5" fmla="*/ 136 h 140"/>
                  <a:gd name="T6" fmla="*/ 30 w 86"/>
                  <a:gd name="T7" fmla="*/ 136 h 140"/>
                  <a:gd name="T8" fmla="*/ 34 w 86"/>
                  <a:gd name="T9" fmla="*/ 124 h 140"/>
                  <a:gd name="T10" fmla="*/ 38 w 86"/>
                  <a:gd name="T11" fmla="*/ 112 h 140"/>
                  <a:gd name="T12" fmla="*/ 30 w 86"/>
                  <a:gd name="T13" fmla="*/ 106 h 140"/>
                  <a:gd name="T14" fmla="*/ 22 w 86"/>
                  <a:gd name="T15" fmla="*/ 98 h 140"/>
                  <a:gd name="T16" fmla="*/ 18 w 86"/>
                  <a:gd name="T17" fmla="*/ 90 h 140"/>
                  <a:gd name="T18" fmla="*/ 30 w 86"/>
                  <a:gd name="T19" fmla="*/ 86 h 140"/>
                  <a:gd name="T20" fmla="*/ 30 w 86"/>
                  <a:gd name="T21" fmla="*/ 72 h 140"/>
                  <a:gd name="T22" fmla="*/ 30 w 86"/>
                  <a:gd name="T23" fmla="*/ 64 h 140"/>
                  <a:gd name="T24" fmla="*/ 30 w 86"/>
                  <a:gd name="T25" fmla="*/ 56 h 140"/>
                  <a:gd name="T26" fmla="*/ 26 w 86"/>
                  <a:gd name="T27" fmla="*/ 54 h 140"/>
                  <a:gd name="T28" fmla="*/ 34 w 86"/>
                  <a:gd name="T29" fmla="*/ 54 h 140"/>
                  <a:gd name="T30" fmla="*/ 26 w 86"/>
                  <a:gd name="T31" fmla="*/ 46 h 140"/>
                  <a:gd name="T32" fmla="*/ 26 w 86"/>
                  <a:gd name="T33" fmla="*/ 42 h 140"/>
                  <a:gd name="T34" fmla="*/ 26 w 86"/>
                  <a:gd name="T35" fmla="*/ 34 h 140"/>
                  <a:gd name="T36" fmla="*/ 22 w 86"/>
                  <a:gd name="T37" fmla="*/ 34 h 140"/>
                  <a:gd name="T38" fmla="*/ 18 w 86"/>
                  <a:gd name="T39" fmla="*/ 30 h 140"/>
                  <a:gd name="T40" fmla="*/ 18 w 86"/>
                  <a:gd name="T41" fmla="*/ 38 h 140"/>
                  <a:gd name="T42" fmla="*/ 14 w 86"/>
                  <a:gd name="T43" fmla="*/ 26 h 140"/>
                  <a:gd name="T44" fmla="*/ 14 w 86"/>
                  <a:gd name="T45" fmla="*/ 16 h 140"/>
                  <a:gd name="T46" fmla="*/ 12 w 86"/>
                  <a:gd name="T47" fmla="*/ 20 h 140"/>
                  <a:gd name="T48" fmla="*/ 4 w 86"/>
                  <a:gd name="T49" fmla="*/ 8 h 140"/>
                  <a:gd name="T50" fmla="*/ 8 w 86"/>
                  <a:gd name="T51" fmla="*/ 0 h 140"/>
                  <a:gd name="T52" fmla="*/ 4 w 86"/>
                  <a:gd name="T53" fmla="*/ 4 h 140"/>
                  <a:gd name="T54" fmla="*/ 8 w 86"/>
                  <a:gd name="T55" fmla="*/ 12 h 140"/>
                  <a:gd name="T56" fmla="*/ 14 w 86"/>
                  <a:gd name="T57" fmla="*/ 12 h 140"/>
                  <a:gd name="T58" fmla="*/ 22 w 86"/>
                  <a:gd name="T59" fmla="*/ 16 h 140"/>
                  <a:gd name="T60" fmla="*/ 26 w 86"/>
                  <a:gd name="T61" fmla="*/ 20 h 140"/>
                  <a:gd name="T62" fmla="*/ 26 w 86"/>
                  <a:gd name="T63" fmla="*/ 26 h 140"/>
                  <a:gd name="T64" fmla="*/ 30 w 86"/>
                  <a:gd name="T65" fmla="*/ 30 h 140"/>
                  <a:gd name="T66" fmla="*/ 30 w 86"/>
                  <a:gd name="T67" fmla="*/ 46 h 140"/>
                  <a:gd name="T68" fmla="*/ 34 w 86"/>
                  <a:gd name="T69" fmla="*/ 50 h 140"/>
                  <a:gd name="T70" fmla="*/ 40 w 86"/>
                  <a:gd name="T71" fmla="*/ 50 h 140"/>
                  <a:gd name="T72" fmla="*/ 38 w 86"/>
                  <a:gd name="T73" fmla="*/ 38 h 140"/>
                  <a:gd name="T74" fmla="*/ 44 w 86"/>
                  <a:gd name="T75" fmla="*/ 50 h 140"/>
                  <a:gd name="T76" fmla="*/ 48 w 86"/>
                  <a:gd name="T77" fmla="*/ 54 h 140"/>
                  <a:gd name="T78" fmla="*/ 48 w 86"/>
                  <a:gd name="T79" fmla="*/ 60 h 140"/>
                  <a:gd name="T80" fmla="*/ 52 w 86"/>
                  <a:gd name="T81" fmla="*/ 64 h 140"/>
                  <a:gd name="T82" fmla="*/ 64 w 86"/>
                  <a:gd name="T83" fmla="*/ 68 h 140"/>
                  <a:gd name="T84" fmla="*/ 74 w 86"/>
                  <a:gd name="T85" fmla="*/ 64 h 140"/>
                  <a:gd name="T86" fmla="*/ 86 w 86"/>
                  <a:gd name="T87" fmla="*/ 64 h 140"/>
                  <a:gd name="T88" fmla="*/ 82 w 86"/>
                  <a:gd name="T89" fmla="*/ 76 h 140"/>
                  <a:gd name="T90" fmla="*/ 74 w 86"/>
                  <a:gd name="T91" fmla="*/ 86 h 140"/>
                  <a:gd name="T92" fmla="*/ 70 w 86"/>
                  <a:gd name="T93" fmla="*/ 90 h 140"/>
                  <a:gd name="T94" fmla="*/ 60 w 86"/>
                  <a:gd name="T95" fmla="*/ 98 h 140"/>
                  <a:gd name="T96" fmla="*/ 60 w 86"/>
                  <a:gd name="T97"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140">
                    <a:moveTo>
                      <a:pt x="56" y="116"/>
                    </a:moveTo>
                    <a:lnTo>
                      <a:pt x="56" y="120"/>
                    </a:lnTo>
                    <a:lnTo>
                      <a:pt x="52" y="120"/>
                    </a:lnTo>
                    <a:lnTo>
                      <a:pt x="52" y="124"/>
                    </a:lnTo>
                    <a:lnTo>
                      <a:pt x="52" y="128"/>
                    </a:lnTo>
                    <a:lnTo>
                      <a:pt x="48" y="128"/>
                    </a:lnTo>
                    <a:lnTo>
                      <a:pt x="48" y="132"/>
                    </a:lnTo>
                    <a:lnTo>
                      <a:pt x="44" y="136"/>
                    </a:lnTo>
                    <a:lnTo>
                      <a:pt x="40" y="136"/>
                    </a:lnTo>
                    <a:lnTo>
                      <a:pt x="40" y="140"/>
                    </a:lnTo>
                    <a:lnTo>
                      <a:pt x="38" y="140"/>
                    </a:lnTo>
                    <a:lnTo>
                      <a:pt x="38" y="136"/>
                    </a:lnTo>
                    <a:lnTo>
                      <a:pt x="34" y="136"/>
                    </a:lnTo>
                    <a:lnTo>
                      <a:pt x="34" y="132"/>
                    </a:lnTo>
                    <a:lnTo>
                      <a:pt x="30" y="132"/>
                    </a:lnTo>
                    <a:lnTo>
                      <a:pt x="30" y="136"/>
                    </a:lnTo>
                    <a:lnTo>
                      <a:pt x="30" y="132"/>
                    </a:lnTo>
                    <a:lnTo>
                      <a:pt x="30" y="128"/>
                    </a:lnTo>
                    <a:lnTo>
                      <a:pt x="34" y="128"/>
                    </a:lnTo>
                    <a:lnTo>
                      <a:pt x="34" y="124"/>
                    </a:lnTo>
                    <a:lnTo>
                      <a:pt x="34" y="120"/>
                    </a:lnTo>
                    <a:lnTo>
                      <a:pt x="38" y="120"/>
                    </a:lnTo>
                    <a:lnTo>
                      <a:pt x="38" y="116"/>
                    </a:lnTo>
                    <a:lnTo>
                      <a:pt x="38" y="112"/>
                    </a:lnTo>
                    <a:lnTo>
                      <a:pt x="38" y="110"/>
                    </a:lnTo>
                    <a:lnTo>
                      <a:pt x="34" y="110"/>
                    </a:lnTo>
                    <a:lnTo>
                      <a:pt x="34" y="106"/>
                    </a:lnTo>
                    <a:lnTo>
                      <a:pt x="30" y="106"/>
                    </a:lnTo>
                    <a:lnTo>
                      <a:pt x="26" y="106"/>
                    </a:lnTo>
                    <a:lnTo>
                      <a:pt x="26" y="102"/>
                    </a:lnTo>
                    <a:lnTo>
                      <a:pt x="22" y="102"/>
                    </a:lnTo>
                    <a:lnTo>
                      <a:pt x="22" y="98"/>
                    </a:lnTo>
                    <a:lnTo>
                      <a:pt x="18" y="98"/>
                    </a:lnTo>
                    <a:lnTo>
                      <a:pt x="14" y="94"/>
                    </a:lnTo>
                    <a:lnTo>
                      <a:pt x="14" y="90"/>
                    </a:lnTo>
                    <a:lnTo>
                      <a:pt x="18" y="90"/>
                    </a:lnTo>
                    <a:lnTo>
                      <a:pt x="22" y="90"/>
                    </a:lnTo>
                    <a:lnTo>
                      <a:pt x="22" y="86"/>
                    </a:lnTo>
                    <a:lnTo>
                      <a:pt x="26" y="86"/>
                    </a:lnTo>
                    <a:lnTo>
                      <a:pt x="30" y="86"/>
                    </a:lnTo>
                    <a:lnTo>
                      <a:pt x="30" y="82"/>
                    </a:lnTo>
                    <a:lnTo>
                      <a:pt x="30" y="80"/>
                    </a:lnTo>
                    <a:lnTo>
                      <a:pt x="30" y="76"/>
                    </a:lnTo>
                    <a:lnTo>
                      <a:pt x="30" y="72"/>
                    </a:lnTo>
                    <a:lnTo>
                      <a:pt x="34" y="72"/>
                    </a:lnTo>
                    <a:lnTo>
                      <a:pt x="34" y="68"/>
                    </a:lnTo>
                    <a:lnTo>
                      <a:pt x="30" y="68"/>
                    </a:lnTo>
                    <a:lnTo>
                      <a:pt x="30" y="64"/>
                    </a:lnTo>
                    <a:lnTo>
                      <a:pt x="34" y="64"/>
                    </a:lnTo>
                    <a:lnTo>
                      <a:pt x="30" y="64"/>
                    </a:lnTo>
                    <a:lnTo>
                      <a:pt x="30" y="60"/>
                    </a:lnTo>
                    <a:lnTo>
                      <a:pt x="30" y="56"/>
                    </a:lnTo>
                    <a:lnTo>
                      <a:pt x="34" y="56"/>
                    </a:lnTo>
                    <a:lnTo>
                      <a:pt x="30" y="56"/>
                    </a:lnTo>
                    <a:lnTo>
                      <a:pt x="30" y="54"/>
                    </a:lnTo>
                    <a:lnTo>
                      <a:pt x="26" y="54"/>
                    </a:lnTo>
                    <a:lnTo>
                      <a:pt x="26" y="50"/>
                    </a:lnTo>
                    <a:lnTo>
                      <a:pt x="30" y="50"/>
                    </a:lnTo>
                    <a:lnTo>
                      <a:pt x="30" y="54"/>
                    </a:lnTo>
                    <a:lnTo>
                      <a:pt x="34" y="54"/>
                    </a:lnTo>
                    <a:lnTo>
                      <a:pt x="34" y="50"/>
                    </a:lnTo>
                    <a:lnTo>
                      <a:pt x="30" y="50"/>
                    </a:lnTo>
                    <a:lnTo>
                      <a:pt x="26" y="50"/>
                    </a:lnTo>
                    <a:lnTo>
                      <a:pt x="26" y="46"/>
                    </a:lnTo>
                    <a:lnTo>
                      <a:pt x="22" y="42"/>
                    </a:lnTo>
                    <a:lnTo>
                      <a:pt x="22" y="38"/>
                    </a:lnTo>
                    <a:lnTo>
                      <a:pt x="22" y="42"/>
                    </a:lnTo>
                    <a:lnTo>
                      <a:pt x="26" y="42"/>
                    </a:lnTo>
                    <a:lnTo>
                      <a:pt x="26" y="38"/>
                    </a:lnTo>
                    <a:lnTo>
                      <a:pt x="22" y="38"/>
                    </a:lnTo>
                    <a:lnTo>
                      <a:pt x="26" y="38"/>
                    </a:lnTo>
                    <a:lnTo>
                      <a:pt x="26" y="34"/>
                    </a:lnTo>
                    <a:lnTo>
                      <a:pt x="26" y="38"/>
                    </a:lnTo>
                    <a:lnTo>
                      <a:pt x="22" y="38"/>
                    </a:lnTo>
                    <a:lnTo>
                      <a:pt x="26" y="34"/>
                    </a:lnTo>
                    <a:lnTo>
                      <a:pt x="22" y="34"/>
                    </a:lnTo>
                    <a:lnTo>
                      <a:pt x="18" y="34"/>
                    </a:lnTo>
                    <a:lnTo>
                      <a:pt x="18" y="30"/>
                    </a:lnTo>
                    <a:lnTo>
                      <a:pt x="18" y="26"/>
                    </a:lnTo>
                    <a:lnTo>
                      <a:pt x="18" y="30"/>
                    </a:lnTo>
                    <a:lnTo>
                      <a:pt x="18" y="34"/>
                    </a:lnTo>
                    <a:lnTo>
                      <a:pt x="22" y="34"/>
                    </a:lnTo>
                    <a:lnTo>
                      <a:pt x="22" y="38"/>
                    </a:lnTo>
                    <a:lnTo>
                      <a:pt x="18" y="38"/>
                    </a:lnTo>
                    <a:lnTo>
                      <a:pt x="18" y="34"/>
                    </a:lnTo>
                    <a:lnTo>
                      <a:pt x="18" y="30"/>
                    </a:lnTo>
                    <a:lnTo>
                      <a:pt x="14" y="30"/>
                    </a:lnTo>
                    <a:lnTo>
                      <a:pt x="14" y="26"/>
                    </a:lnTo>
                    <a:lnTo>
                      <a:pt x="12" y="24"/>
                    </a:lnTo>
                    <a:lnTo>
                      <a:pt x="12" y="20"/>
                    </a:lnTo>
                    <a:lnTo>
                      <a:pt x="14" y="20"/>
                    </a:lnTo>
                    <a:lnTo>
                      <a:pt x="14" y="16"/>
                    </a:lnTo>
                    <a:lnTo>
                      <a:pt x="14" y="20"/>
                    </a:lnTo>
                    <a:lnTo>
                      <a:pt x="12" y="20"/>
                    </a:lnTo>
                    <a:lnTo>
                      <a:pt x="12" y="24"/>
                    </a:lnTo>
                    <a:lnTo>
                      <a:pt x="12" y="20"/>
                    </a:lnTo>
                    <a:lnTo>
                      <a:pt x="8" y="20"/>
                    </a:lnTo>
                    <a:lnTo>
                      <a:pt x="8" y="16"/>
                    </a:lnTo>
                    <a:lnTo>
                      <a:pt x="8" y="12"/>
                    </a:lnTo>
                    <a:lnTo>
                      <a:pt x="4" y="8"/>
                    </a:lnTo>
                    <a:lnTo>
                      <a:pt x="4" y="4"/>
                    </a:lnTo>
                    <a:lnTo>
                      <a:pt x="0" y="0"/>
                    </a:lnTo>
                    <a:lnTo>
                      <a:pt x="4" y="0"/>
                    </a:lnTo>
                    <a:lnTo>
                      <a:pt x="8" y="0"/>
                    </a:lnTo>
                    <a:lnTo>
                      <a:pt x="8" y="4"/>
                    </a:lnTo>
                    <a:lnTo>
                      <a:pt x="8" y="0"/>
                    </a:lnTo>
                    <a:lnTo>
                      <a:pt x="4" y="0"/>
                    </a:lnTo>
                    <a:lnTo>
                      <a:pt x="4" y="4"/>
                    </a:lnTo>
                    <a:lnTo>
                      <a:pt x="8" y="4"/>
                    </a:lnTo>
                    <a:lnTo>
                      <a:pt x="8" y="8"/>
                    </a:lnTo>
                    <a:lnTo>
                      <a:pt x="12" y="12"/>
                    </a:lnTo>
                    <a:lnTo>
                      <a:pt x="8" y="12"/>
                    </a:lnTo>
                    <a:lnTo>
                      <a:pt x="12" y="12"/>
                    </a:lnTo>
                    <a:lnTo>
                      <a:pt x="12" y="8"/>
                    </a:lnTo>
                    <a:lnTo>
                      <a:pt x="12" y="12"/>
                    </a:lnTo>
                    <a:lnTo>
                      <a:pt x="14" y="12"/>
                    </a:lnTo>
                    <a:lnTo>
                      <a:pt x="18" y="12"/>
                    </a:lnTo>
                    <a:lnTo>
                      <a:pt x="22" y="16"/>
                    </a:lnTo>
                    <a:lnTo>
                      <a:pt x="18" y="16"/>
                    </a:lnTo>
                    <a:lnTo>
                      <a:pt x="22" y="16"/>
                    </a:lnTo>
                    <a:lnTo>
                      <a:pt x="22" y="20"/>
                    </a:lnTo>
                    <a:lnTo>
                      <a:pt x="22" y="16"/>
                    </a:lnTo>
                    <a:lnTo>
                      <a:pt x="26" y="16"/>
                    </a:lnTo>
                    <a:lnTo>
                      <a:pt x="26" y="20"/>
                    </a:lnTo>
                    <a:lnTo>
                      <a:pt x="26" y="24"/>
                    </a:lnTo>
                    <a:lnTo>
                      <a:pt x="30" y="24"/>
                    </a:lnTo>
                    <a:lnTo>
                      <a:pt x="26" y="24"/>
                    </a:lnTo>
                    <a:lnTo>
                      <a:pt x="26" y="26"/>
                    </a:lnTo>
                    <a:lnTo>
                      <a:pt x="30" y="26"/>
                    </a:lnTo>
                    <a:lnTo>
                      <a:pt x="26" y="26"/>
                    </a:lnTo>
                    <a:lnTo>
                      <a:pt x="26" y="30"/>
                    </a:lnTo>
                    <a:lnTo>
                      <a:pt x="30" y="30"/>
                    </a:lnTo>
                    <a:lnTo>
                      <a:pt x="30" y="34"/>
                    </a:lnTo>
                    <a:lnTo>
                      <a:pt x="30" y="38"/>
                    </a:lnTo>
                    <a:lnTo>
                      <a:pt x="30" y="42"/>
                    </a:lnTo>
                    <a:lnTo>
                      <a:pt x="30" y="46"/>
                    </a:lnTo>
                    <a:lnTo>
                      <a:pt x="34" y="46"/>
                    </a:lnTo>
                    <a:lnTo>
                      <a:pt x="34" y="50"/>
                    </a:lnTo>
                    <a:lnTo>
                      <a:pt x="34" y="46"/>
                    </a:lnTo>
                    <a:lnTo>
                      <a:pt x="34" y="50"/>
                    </a:lnTo>
                    <a:lnTo>
                      <a:pt x="38" y="50"/>
                    </a:lnTo>
                    <a:lnTo>
                      <a:pt x="38" y="54"/>
                    </a:lnTo>
                    <a:lnTo>
                      <a:pt x="40" y="54"/>
                    </a:lnTo>
                    <a:lnTo>
                      <a:pt x="40" y="50"/>
                    </a:lnTo>
                    <a:lnTo>
                      <a:pt x="40" y="46"/>
                    </a:lnTo>
                    <a:lnTo>
                      <a:pt x="40" y="42"/>
                    </a:lnTo>
                    <a:lnTo>
                      <a:pt x="38" y="42"/>
                    </a:lnTo>
                    <a:lnTo>
                      <a:pt x="38" y="38"/>
                    </a:lnTo>
                    <a:lnTo>
                      <a:pt x="40" y="42"/>
                    </a:lnTo>
                    <a:lnTo>
                      <a:pt x="40" y="46"/>
                    </a:lnTo>
                    <a:lnTo>
                      <a:pt x="44" y="46"/>
                    </a:lnTo>
                    <a:lnTo>
                      <a:pt x="44" y="50"/>
                    </a:lnTo>
                    <a:lnTo>
                      <a:pt x="44" y="46"/>
                    </a:lnTo>
                    <a:lnTo>
                      <a:pt x="44" y="50"/>
                    </a:lnTo>
                    <a:lnTo>
                      <a:pt x="48" y="50"/>
                    </a:lnTo>
                    <a:lnTo>
                      <a:pt x="48" y="54"/>
                    </a:lnTo>
                    <a:lnTo>
                      <a:pt x="44" y="54"/>
                    </a:lnTo>
                    <a:lnTo>
                      <a:pt x="48" y="54"/>
                    </a:lnTo>
                    <a:lnTo>
                      <a:pt x="48" y="56"/>
                    </a:lnTo>
                    <a:lnTo>
                      <a:pt x="48" y="60"/>
                    </a:lnTo>
                    <a:lnTo>
                      <a:pt x="52" y="60"/>
                    </a:lnTo>
                    <a:lnTo>
                      <a:pt x="48" y="60"/>
                    </a:lnTo>
                    <a:lnTo>
                      <a:pt x="48" y="64"/>
                    </a:lnTo>
                    <a:lnTo>
                      <a:pt x="52" y="64"/>
                    </a:lnTo>
                    <a:lnTo>
                      <a:pt x="56" y="64"/>
                    </a:lnTo>
                    <a:lnTo>
                      <a:pt x="56" y="68"/>
                    </a:lnTo>
                    <a:lnTo>
                      <a:pt x="60" y="68"/>
                    </a:lnTo>
                    <a:lnTo>
                      <a:pt x="64" y="68"/>
                    </a:lnTo>
                    <a:lnTo>
                      <a:pt x="66" y="68"/>
                    </a:lnTo>
                    <a:lnTo>
                      <a:pt x="70" y="68"/>
                    </a:lnTo>
                    <a:lnTo>
                      <a:pt x="70" y="64"/>
                    </a:lnTo>
                    <a:lnTo>
                      <a:pt x="74" y="64"/>
                    </a:lnTo>
                    <a:lnTo>
                      <a:pt x="74" y="60"/>
                    </a:lnTo>
                    <a:lnTo>
                      <a:pt x="78" y="60"/>
                    </a:lnTo>
                    <a:lnTo>
                      <a:pt x="82" y="60"/>
                    </a:lnTo>
                    <a:lnTo>
                      <a:pt x="86" y="64"/>
                    </a:lnTo>
                    <a:lnTo>
                      <a:pt x="82" y="64"/>
                    </a:lnTo>
                    <a:lnTo>
                      <a:pt x="82" y="68"/>
                    </a:lnTo>
                    <a:lnTo>
                      <a:pt x="82" y="72"/>
                    </a:lnTo>
                    <a:lnTo>
                      <a:pt x="82" y="76"/>
                    </a:lnTo>
                    <a:lnTo>
                      <a:pt x="82" y="80"/>
                    </a:lnTo>
                    <a:lnTo>
                      <a:pt x="78" y="82"/>
                    </a:lnTo>
                    <a:lnTo>
                      <a:pt x="74" y="82"/>
                    </a:lnTo>
                    <a:lnTo>
                      <a:pt x="74" y="86"/>
                    </a:lnTo>
                    <a:lnTo>
                      <a:pt x="74" y="90"/>
                    </a:lnTo>
                    <a:lnTo>
                      <a:pt x="74" y="94"/>
                    </a:lnTo>
                    <a:lnTo>
                      <a:pt x="74" y="90"/>
                    </a:lnTo>
                    <a:lnTo>
                      <a:pt x="70" y="90"/>
                    </a:lnTo>
                    <a:lnTo>
                      <a:pt x="66" y="90"/>
                    </a:lnTo>
                    <a:lnTo>
                      <a:pt x="64" y="90"/>
                    </a:lnTo>
                    <a:lnTo>
                      <a:pt x="60" y="94"/>
                    </a:lnTo>
                    <a:lnTo>
                      <a:pt x="60" y="98"/>
                    </a:lnTo>
                    <a:lnTo>
                      <a:pt x="60" y="102"/>
                    </a:lnTo>
                    <a:lnTo>
                      <a:pt x="64" y="102"/>
                    </a:lnTo>
                    <a:lnTo>
                      <a:pt x="60" y="110"/>
                    </a:lnTo>
                    <a:lnTo>
                      <a:pt x="60" y="112"/>
                    </a:lnTo>
                    <a:lnTo>
                      <a:pt x="56" y="116"/>
                    </a:lnTo>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5" name="Freeform 202">
                <a:extLst>
                  <a:ext uri="{FF2B5EF4-FFF2-40B4-BE49-F238E27FC236}">
                    <a16:creationId xmlns:a16="http://schemas.microsoft.com/office/drawing/2014/main" id="{5950DE06-F8C8-47C3-BECE-7EE611900961}"/>
                  </a:ext>
                </a:extLst>
              </p:cNvPr>
              <p:cNvSpPr>
                <a:spLocks/>
              </p:cNvSpPr>
              <p:nvPr/>
            </p:nvSpPr>
            <p:spPr bwMode="auto">
              <a:xfrm>
                <a:off x="8460355" y="11287507"/>
                <a:ext cx="195169" cy="21259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6" name="Freeform 203">
                <a:extLst>
                  <a:ext uri="{FF2B5EF4-FFF2-40B4-BE49-F238E27FC236}">
                    <a16:creationId xmlns:a16="http://schemas.microsoft.com/office/drawing/2014/main" id="{9B775EFF-B66A-49B1-896E-A00C58290272}"/>
                  </a:ext>
                </a:extLst>
              </p:cNvPr>
              <p:cNvSpPr>
                <a:spLocks/>
              </p:cNvSpPr>
              <p:nvPr/>
            </p:nvSpPr>
            <p:spPr bwMode="auto">
              <a:xfrm>
                <a:off x="8460355" y="11287507"/>
                <a:ext cx="195169" cy="212595"/>
              </a:xfrm>
              <a:custGeom>
                <a:avLst/>
                <a:gdLst>
                  <a:gd name="T0" fmla="*/ 12 w 112"/>
                  <a:gd name="T1" fmla="*/ 96 h 122"/>
                  <a:gd name="T2" fmla="*/ 12 w 112"/>
                  <a:gd name="T3" fmla="*/ 90 h 122"/>
                  <a:gd name="T4" fmla="*/ 16 w 112"/>
                  <a:gd name="T5" fmla="*/ 90 h 122"/>
                  <a:gd name="T6" fmla="*/ 16 w 112"/>
                  <a:gd name="T7" fmla="*/ 82 h 122"/>
                  <a:gd name="T8" fmla="*/ 22 w 112"/>
                  <a:gd name="T9" fmla="*/ 74 h 122"/>
                  <a:gd name="T10" fmla="*/ 34 w 112"/>
                  <a:gd name="T11" fmla="*/ 70 h 122"/>
                  <a:gd name="T12" fmla="*/ 36 w 112"/>
                  <a:gd name="T13" fmla="*/ 64 h 122"/>
                  <a:gd name="T14" fmla="*/ 44 w 112"/>
                  <a:gd name="T15" fmla="*/ 60 h 122"/>
                  <a:gd name="T16" fmla="*/ 52 w 112"/>
                  <a:gd name="T17" fmla="*/ 52 h 122"/>
                  <a:gd name="T18" fmla="*/ 60 w 112"/>
                  <a:gd name="T19" fmla="*/ 50 h 122"/>
                  <a:gd name="T20" fmla="*/ 66 w 112"/>
                  <a:gd name="T21" fmla="*/ 38 h 122"/>
                  <a:gd name="T22" fmla="*/ 70 w 112"/>
                  <a:gd name="T23" fmla="*/ 28 h 122"/>
                  <a:gd name="T24" fmla="*/ 78 w 112"/>
                  <a:gd name="T25" fmla="*/ 24 h 122"/>
                  <a:gd name="T26" fmla="*/ 78 w 112"/>
                  <a:gd name="T27" fmla="*/ 8 h 122"/>
                  <a:gd name="T28" fmla="*/ 86 w 112"/>
                  <a:gd name="T29" fmla="*/ 4 h 122"/>
                  <a:gd name="T30" fmla="*/ 86 w 112"/>
                  <a:gd name="T31" fmla="*/ 4 h 122"/>
                  <a:gd name="T32" fmla="*/ 94 w 112"/>
                  <a:gd name="T33" fmla="*/ 12 h 122"/>
                  <a:gd name="T34" fmla="*/ 100 w 112"/>
                  <a:gd name="T35" fmla="*/ 12 h 122"/>
                  <a:gd name="T36" fmla="*/ 104 w 112"/>
                  <a:gd name="T37" fmla="*/ 12 h 122"/>
                  <a:gd name="T38" fmla="*/ 104 w 112"/>
                  <a:gd name="T39" fmla="*/ 16 h 122"/>
                  <a:gd name="T40" fmla="*/ 108 w 112"/>
                  <a:gd name="T41" fmla="*/ 16 h 122"/>
                  <a:gd name="T42" fmla="*/ 108 w 112"/>
                  <a:gd name="T43" fmla="*/ 12 h 122"/>
                  <a:gd name="T44" fmla="*/ 104 w 112"/>
                  <a:gd name="T45" fmla="*/ 16 h 122"/>
                  <a:gd name="T46" fmla="*/ 108 w 112"/>
                  <a:gd name="T47" fmla="*/ 16 h 122"/>
                  <a:gd name="T48" fmla="*/ 108 w 112"/>
                  <a:gd name="T49" fmla="*/ 20 h 122"/>
                  <a:gd name="T50" fmla="*/ 108 w 112"/>
                  <a:gd name="T51" fmla="*/ 24 h 122"/>
                  <a:gd name="T52" fmla="*/ 104 w 112"/>
                  <a:gd name="T53" fmla="*/ 30 h 122"/>
                  <a:gd name="T54" fmla="*/ 100 w 112"/>
                  <a:gd name="T55" fmla="*/ 40 h 122"/>
                  <a:gd name="T56" fmla="*/ 96 w 112"/>
                  <a:gd name="T57" fmla="*/ 50 h 122"/>
                  <a:gd name="T58" fmla="*/ 90 w 112"/>
                  <a:gd name="T59" fmla="*/ 56 h 122"/>
                  <a:gd name="T60" fmla="*/ 94 w 112"/>
                  <a:gd name="T61" fmla="*/ 64 h 122"/>
                  <a:gd name="T62" fmla="*/ 90 w 112"/>
                  <a:gd name="T63" fmla="*/ 64 h 122"/>
                  <a:gd name="T64" fmla="*/ 86 w 112"/>
                  <a:gd name="T65" fmla="*/ 64 h 122"/>
                  <a:gd name="T66" fmla="*/ 78 w 112"/>
                  <a:gd name="T67" fmla="*/ 68 h 122"/>
                  <a:gd name="T68" fmla="*/ 70 w 112"/>
                  <a:gd name="T69" fmla="*/ 70 h 122"/>
                  <a:gd name="T70" fmla="*/ 66 w 112"/>
                  <a:gd name="T71" fmla="*/ 78 h 122"/>
                  <a:gd name="T72" fmla="*/ 66 w 112"/>
                  <a:gd name="T73" fmla="*/ 90 h 122"/>
                  <a:gd name="T74" fmla="*/ 60 w 112"/>
                  <a:gd name="T75" fmla="*/ 96 h 122"/>
                  <a:gd name="T76" fmla="*/ 56 w 112"/>
                  <a:gd name="T77" fmla="*/ 104 h 122"/>
                  <a:gd name="T78" fmla="*/ 60 w 112"/>
                  <a:gd name="T79" fmla="*/ 104 h 122"/>
                  <a:gd name="T80" fmla="*/ 52 w 112"/>
                  <a:gd name="T81" fmla="*/ 108 h 122"/>
                  <a:gd name="T82" fmla="*/ 48 w 112"/>
                  <a:gd name="T83" fmla="*/ 120 h 122"/>
                  <a:gd name="T84" fmla="*/ 36 w 112"/>
                  <a:gd name="T85" fmla="*/ 122 h 122"/>
                  <a:gd name="T86" fmla="*/ 30 w 112"/>
                  <a:gd name="T87" fmla="*/ 120 h 122"/>
                  <a:gd name="T88" fmla="*/ 26 w 112"/>
                  <a:gd name="T89" fmla="*/ 120 h 122"/>
                  <a:gd name="T90" fmla="*/ 26 w 112"/>
                  <a:gd name="T91" fmla="*/ 120 h 122"/>
                  <a:gd name="T92" fmla="*/ 22 w 112"/>
                  <a:gd name="T93" fmla="*/ 116 h 122"/>
                  <a:gd name="T94" fmla="*/ 12 w 112"/>
                  <a:gd name="T95" fmla="*/ 112 h 122"/>
                  <a:gd name="T96" fmla="*/ 4 w 112"/>
                  <a:gd name="T97" fmla="*/ 116 h 122"/>
                  <a:gd name="T98" fmla="*/ 4 w 112"/>
                  <a:gd name="T99" fmla="*/ 112 h 122"/>
                  <a:gd name="T100" fmla="*/ 4 w 112"/>
                  <a:gd name="T101" fmla="*/ 108 h 122"/>
                  <a:gd name="T102" fmla="*/ 0 w 112"/>
                  <a:gd name="T103" fmla="*/ 108 h 122"/>
                  <a:gd name="T104" fmla="*/ 8 w 112"/>
                  <a:gd name="T105" fmla="*/ 104 h 122"/>
                  <a:gd name="T106" fmla="*/ 8 w 112"/>
                  <a:gd name="T107" fmla="*/ 100 h 122"/>
                  <a:gd name="T108" fmla="*/ 4 w 112"/>
                  <a:gd name="T109"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22">
                    <a:moveTo>
                      <a:pt x="12" y="96"/>
                    </a:moveTo>
                    <a:lnTo>
                      <a:pt x="8" y="96"/>
                    </a:lnTo>
                    <a:lnTo>
                      <a:pt x="12" y="96"/>
                    </a:lnTo>
                    <a:lnTo>
                      <a:pt x="8" y="94"/>
                    </a:lnTo>
                    <a:lnTo>
                      <a:pt x="8" y="90"/>
                    </a:lnTo>
                    <a:lnTo>
                      <a:pt x="12" y="90"/>
                    </a:lnTo>
                    <a:lnTo>
                      <a:pt x="12" y="86"/>
                    </a:lnTo>
                    <a:lnTo>
                      <a:pt x="12" y="90"/>
                    </a:lnTo>
                    <a:lnTo>
                      <a:pt x="16" y="90"/>
                    </a:lnTo>
                    <a:lnTo>
                      <a:pt x="16" y="86"/>
                    </a:lnTo>
                    <a:lnTo>
                      <a:pt x="12" y="86"/>
                    </a:lnTo>
                    <a:lnTo>
                      <a:pt x="16" y="82"/>
                    </a:lnTo>
                    <a:lnTo>
                      <a:pt x="20" y="82"/>
                    </a:lnTo>
                    <a:lnTo>
                      <a:pt x="20" y="78"/>
                    </a:lnTo>
                    <a:lnTo>
                      <a:pt x="22" y="74"/>
                    </a:lnTo>
                    <a:lnTo>
                      <a:pt x="26" y="70"/>
                    </a:lnTo>
                    <a:lnTo>
                      <a:pt x="30" y="70"/>
                    </a:lnTo>
                    <a:lnTo>
                      <a:pt x="34" y="70"/>
                    </a:lnTo>
                    <a:lnTo>
                      <a:pt x="34" y="68"/>
                    </a:lnTo>
                    <a:lnTo>
                      <a:pt x="36" y="68"/>
                    </a:lnTo>
                    <a:lnTo>
                      <a:pt x="36" y="64"/>
                    </a:lnTo>
                    <a:lnTo>
                      <a:pt x="40" y="64"/>
                    </a:lnTo>
                    <a:lnTo>
                      <a:pt x="44" y="64"/>
                    </a:lnTo>
                    <a:lnTo>
                      <a:pt x="44" y="60"/>
                    </a:lnTo>
                    <a:lnTo>
                      <a:pt x="48" y="56"/>
                    </a:lnTo>
                    <a:lnTo>
                      <a:pt x="52" y="56"/>
                    </a:lnTo>
                    <a:lnTo>
                      <a:pt x="52" y="52"/>
                    </a:lnTo>
                    <a:lnTo>
                      <a:pt x="56" y="52"/>
                    </a:lnTo>
                    <a:lnTo>
                      <a:pt x="56" y="50"/>
                    </a:lnTo>
                    <a:lnTo>
                      <a:pt x="60" y="50"/>
                    </a:lnTo>
                    <a:lnTo>
                      <a:pt x="64" y="40"/>
                    </a:lnTo>
                    <a:lnTo>
                      <a:pt x="66" y="40"/>
                    </a:lnTo>
                    <a:lnTo>
                      <a:pt x="66" y="38"/>
                    </a:lnTo>
                    <a:lnTo>
                      <a:pt x="66" y="34"/>
                    </a:lnTo>
                    <a:lnTo>
                      <a:pt x="66" y="30"/>
                    </a:lnTo>
                    <a:lnTo>
                      <a:pt x="70" y="28"/>
                    </a:lnTo>
                    <a:lnTo>
                      <a:pt x="74" y="28"/>
                    </a:lnTo>
                    <a:lnTo>
                      <a:pt x="74" y="24"/>
                    </a:lnTo>
                    <a:lnTo>
                      <a:pt x="78" y="24"/>
                    </a:lnTo>
                    <a:lnTo>
                      <a:pt x="78" y="20"/>
                    </a:lnTo>
                    <a:lnTo>
                      <a:pt x="78" y="16"/>
                    </a:lnTo>
                    <a:lnTo>
                      <a:pt x="78" y="8"/>
                    </a:lnTo>
                    <a:lnTo>
                      <a:pt x="82" y="8"/>
                    </a:lnTo>
                    <a:lnTo>
                      <a:pt x="82" y="4"/>
                    </a:lnTo>
                    <a:lnTo>
                      <a:pt x="86" y="4"/>
                    </a:lnTo>
                    <a:lnTo>
                      <a:pt x="86" y="0"/>
                    </a:lnTo>
                    <a:lnTo>
                      <a:pt x="90" y="0"/>
                    </a:lnTo>
                    <a:lnTo>
                      <a:pt x="86" y="4"/>
                    </a:lnTo>
                    <a:lnTo>
                      <a:pt x="90" y="8"/>
                    </a:lnTo>
                    <a:lnTo>
                      <a:pt x="94" y="8"/>
                    </a:lnTo>
                    <a:lnTo>
                      <a:pt x="94" y="12"/>
                    </a:lnTo>
                    <a:lnTo>
                      <a:pt x="94" y="16"/>
                    </a:lnTo>
                    <a:lnTo>
                      <a:pt x="96" y="16"/>
                    </a:lnTo>
                    <a:lnTo>
                      <a:pt x="100" y="12"/>
                    </a:lnTo>
                    <a:lnTo>
                      <a:pt x="104" y="12"/>
                    </a:lnTo>
                    <a:lnTo>
                      <a:pt x="104" y="8"/>
                    </a:lnTo>
                    <a:lnTo>
                      <a:pt x="104" y="12"/>
                    </a:lnTo>
                    <a:lnTo>
                      <a:pt x="100" y="12"/>
                    </a:lnTo>
                    <a:lnTo>
                      <a:pt x="104" y="12"/>
                    </a:lnTo>
                    <a:lnTo>
                      <a:pt x="104" y="16"/>
                    </a:lnTo>
                    <a:lnTo>
                      <a:pt x="100" y="16"/>
                    </a:lnTo>
                    <a:lnTo>
                      <a:pt x="104" y="16"/>
                    </a:lnTo>
                    <a:lnTo>
                      <a:pt x="108" y="16"/>
                    </a:lnTo>
                    <a:lnTo>
                      <a:pt x="104" y="16"/>
                    </a:lnTo>
                    <a:lnTo>
                      <a:pt x="104" y="12"/>
                    </a:lnTo>
                    <a:lnTo>
                      <a:pt x="108" y="12"/>
                    </a:lnTo>
                    <a:lnTo>
                      <a:pt x="112" y="12"/>
                    </a:lnTo>
                    <a:lnTo>
                      <a:pt x="108" y="16"/>
                    </a:lnTo>
                    <a:lnTo>
                      <a:pt x="104" y="16"/>
                    </a:lnTo>
                    <a:lnTo>
                      <a:pt x="108" y="16"/>
                    </a:lnTo>
                    <a:lnTo>
                      <a:pt x="112" y="16"/>
                    </a:lnTo>
                    <a:lnTo>
                      <a:pt x="108" y="16"/>
                    </a:lnTo>
                    <a:lnTo>
                      <a:pt x="108" y="20"/>
                    </a:lnTo>
                    <a:lnTo>
                      <a:pt x="104" y="20"/>
                    </a:lnTo>
                    <a:lnTo>
                      <a:pt x="108" y="20"/>
                    </a:lnTo>
                    <a:lnTo>
                      <a:pt x="108" y="24"/>
                    </a:lnTo>
                    <a:lnTo>
                      <a:pt x="108" y="20"/>
                    </a:lnTo>
                    <a:lnTo>
                      <a:pt x="108" y="24"/>
                    </a:lnTo>
                    <a:lnTo>
                      <a:pt x="108" y="28"/>
                    </a:lnTo>
                    <a:lnTo>
                      <a:pt x="108" y="30"/>
                    </a:lnTo>
                    <a:lnTo>
                      <a:pt x="104" y="30"/>
                    </a:lnTo>
                    <a:lnTo>
                      <a:pt x="104" y="34"/>
                    </a:lnTo>
                    <a:lnTo>
                      <a:pt x="104" y="38"/>
                    </a:lnTo>
                    <a:lnTo>
                      <a:pt x="100" y="40"/>
                    </a:lnTo>
                    <a:lnTo>
                      <a:pt x="96" y="40"/>
                    </a:lnTo>
                    <a:lnTo>
                      <a:pt x="96" y="46"/>
                    </a:lnTo>
                    <a:lnTo>
                      <a:pt x="96" y="50"/>
                    </a:lnTo>
                    <a:lnTo>
                      <a:pt x="94" y="52"/>
                    </a:lnTo>
                    <a:lnTo>
                      <a:pt x="90" y="52"/>
                    </a:lnTo>
                    <a:lnTo>
                      <a:pt x="90" y="56"/>
                    </a:lnTo>
                    <a:lnTo>
                      <a:pt x="86" y="56"/>
                    </a:lnTo>
                    <a:lnTo>
                      <a:pt x="90" y="64"/>
                    </a:lnTo>
                    <a:lnTo>
                      <a:pt x="94" y="64"/>
                    </a:lnTo>
                    <a:lnTo>
                      <a:pt x="94" y="68"/>
                    </a:lnTo>
                    <a:lnTo>
                      <a:pt x="90" y="68"/>
                    </a:lnTo>
                    <a:lnTo>
                      <a:pt x="90" y="64"/>
                    </a:lnTo>
                    <a:lnTo>
                      <a:pt x="90" y="68"/>
                    </a:lnTo>
                    <a:lnTo>
                      <a:pt x="86" y="68"/>
                    </a:lnTo>
                    <a:lnTo>
                      <a:pt x="86" y="64"/>
                    </a:lnTo>
                    <a:lnTo>
                      <a:pt x="82" y="64"/>
                    </a:lnTo>
                    <a:lnTo>
                      <a:pt x="82" y="68"/>
                    </a:lnTo>
                    <a:lnTo>
                      <a:pt x="78" y="68"/>
                    </a:lnTo>
                    <a:lnTo>
                      <a:pt x="78" y="70"/>
                    </a:lnTo>
                    <a:lnTo>
                      <a:pt x="74" y="70"/>
                    </a:lnTo>
                    <a:lnTo>
                      <a:pt x="70" y="70"/>
                    </a:lnTo>
                    <a:lnTo>
                      <a:pt x="70" y="74"/>
                    </a:lnTo>
                    <a:lnTo>
                      <a:pt x="66" y="74"/>
                    </a:lnTo>
                    <a:lnTo>
                      <a:pt x="66" y="78"/>
                    </a:lnTo>
                    <a:lnTo>
                      <a:pt x="66" y="82"/>
                    </a:lnTo>
                    <a:lnTo>
                      <a:pt x="66" y="86"/>
                    </a:lnTo>
                    <a:lnTo>
                      <a:pt x="66" y="90"/>
                    </a:lnTo>
                    <a:lnTo>
                      <a:pt x="64" y="90"/>
                    </a:lnTo>
                    <a:lnTo>
                      <a:pt x="64" y="94"/>
                    </a:lnTo>
                    <a:lnTo>
                      <a:pt x="60" y="96"/>
                    </a:lnTo>
                    <a:lnTo>
                      <a:pt x="60" y="100"/>
                    </a:lnTo>
                    <a:lnTo>
                      <a:pt x="60" y="104"/>
                    </a:lnTo>
                    <a:lnTo>
                      <a:pt x="56" y="104"/>
                    </a:lnTo>
                    <a:lnTo>
                      <a:pt x="56" y="108"/>
                    </a:lnTo>
                    <a:lnTo>
                      <a:pt x="60" y="108"/>
                    </a:lnTo>
                    <a:lnTo>
                      <a:pt x="60" y="104"/>
                    </a:lnTo>
                    <a:lnTo>
                      <a:pt x="60" y="108"/>
                    </a:lnTo>
                    <a:lnTo>
                      <a:pt x="56" y="108"/>
                    </a:lnTo>
                    <a:lnTo>
                      <a:pt x="52" y="108"/>
                    </a:lnTo>
                    <a:lnTo>
                      <a:pt x="52" y="112"/>
                    </a:lnTo>
                    <a:lnTo>
                      <a:pt x="48" y="116"/>
                    </a:lnTo>
                    <a:lnTo>
                      <a:pt x="48" y="120"/>
                    </a:lnTo>
                    <a:lnTo>
                      <a:pt x="44" y="120"/>
                    </a:lnTo>
                    <a:lnTo>
                      <a:pt x="40" y="122"/>
                    </a:lnTo>
                    <a:lnTo>
                      <a:pt x="36" y="122"/>
                    </a:lnTo>
                    <a:lnTo>
                      <a:pt x="34" y="122"/>
                    </a:lnTo>
                    <a:lnTo>
                      <a:pt x="34" y="120"/>
                    </a:lnTo>
                    <a:lnTo>
                      <a:pt x="30" y="120"/>
                    </a:lnTo>
                    <a:lnTo>
                      <a:pt x="30" y="122"/>
                    </a:lnTo>
                    <a:lnTo>
                      <a:pt x="26" y="122"/>
                    </a:lnTo>
                    <a:lnTo>
                      <a:pt x="26" y="120"/>
                    </a:lnTo>
                    <a:lnTo>
                      <a:pt x="30" y="122"/>
                    </a:lnTo>
                    <a:lnTo>
                      <a:pt x="30" y="120"/>
                    </a:lnTo>
                    <a:lnTo>
                      <a:pt x="26" y="120"/>
                    </a:lnTo>
                    <a:lnTo>
                      <a:pt x="26" y="122"/>
                    </a:lnTo>
                    <a:lnTo>
                      <a:pt x="26" y="120"/>
                    </a:lnTo>
                    <a:lnTo>
                      <a:pt x="22" y="116"/>
                    </a:lnTo>
                    <a:lnTo>
                      <a:pt x="20" y="116"/>
                    </a:lnTo>
                    <a:lnTo>
                      <a:pt x="16" y="112"/>
                    </a:lnTo>
                    <a:lnTo>
                      <a:pt x="12" y="112"/>
                    </a:lnTo>
                    <a:lnTo>
                      <a:pt x="12" y="116"/>
                    </a:lnTo>
                    <a:lnTo>
                      <a:pt x="8" y="116"/>
                    </a:lnTo>
                    <a:lnTo>
                      <a:pt x="4" y="116"/>
                    </a:lnTo>
                    <a:lnTo>
                      <a:pt x="4" y="112"/>
                    </a:lnTo>
                    <a:lnTo>
                      <a:pt x="0" y="112"/>
                    </a:lnTo>
                    <a:lnTo>
                      <a:pt x="4" y="112"/>
                    </a:lnTo>
                    <a:lnTo>
                      <a:pt x="4" y="108"/>
                    </a:lnTo>
                    <a:lnTo>
                      <a:pt x="8" y="108"/>
                    </a:lnTo>
                    <a:lnTo>
                      <a:pt x="4" y="108"/>
                    </a:lnTo>
                    <a:lnTo>
                      <a:pt x="4" y="112"/>
                    </a:lnTo>
                    <a:lnTo>
                      <a:pt x="0" y="112"/>
                    </a:lnTo>
                    <a:lnTo>
                      <a:pt x="0" y="108"/>
                    </a:lnTo>
                    <a:lnTo>
                      <a:pt x="0" y="104"/>
                    </a:lnTo>
                    <a:lnTo>
                      <a:pt x="4" y="104"/>
                    </a:lnTo>
                    <a:lnTo>
                      <a:pt x="8" y="104"/>
                    </a:lnTo>
                    <a:lnTo>
                      <a:pt x="4" y="104"/>
                    </a:lnTo>
                    <a:lnTo>
                      <a:pt x="4" y="100"/>
                    </a:lnTo>
                    <a:lnTo>
                      <a:pt x="8" y="100"/>
                    </a:lnTo>
                    <a:lnTo>
                      <a:pt x="4" y="100"/>
                    </a:lnTo>
                    <a:lnTo>
                      <a:pt x="4" y="96"/>
                    </a:lnTo>
                    <a:lnTo>
                      <a:pt x="4" y="94"/>
                    </a:lnTo>
                    <a:lnTo>
                      <a:pt x="8" y="96"/>
                    </a:lnTo>
                    <a:lnTo>
                      <a:pt x="12" y="96"/>
                    </a:lnTo>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7" name="Freeform 204">
                <a:extLst>
                  <a:ext uri="{FF2B5EF4-FFF2-40B4-BE49-F238E27FC236}">
                    <a16:creationId xmlns:a16="http://schemas.microsoft.com/office/drawing/2014/main" id="{2FBFA6FD-88F4-4470-8420-D211DCE1596A}"/>
                  </a:ext>
                </a:extLst>
              </p:cNvPr>
              <p:cNvSpPr>
                <a:spLocks noEditPoints="1"/>
              </p:cNvSpPr>
              <p:nvPr/>
            </p:nvSpPr>
            <p:spPr bwMode="auto">
              <a:xfrm>
                <a:off x="8212908" y="10234986"/>
                <a:ext cx="236991" cy="128951"/>
              </a:xfrm>
              <a:custGeom>
                <a:avLst/>
                <a:gdLst>
                  <a:gd name="T0" fmla="*/ 6 w 136"/>
                  <a:gd name="T1" fmla="*/ 8 h 74"/>
                  <a:gd name="T2" fmla="*/ 8 w 136"/>
                  <a:gd name="T3" fmla="*/ 4 h 74"/>
                  <a:gd name="T4" fmla="*/ 14 w 136"/>
                  <a:gd name="T5" fmla="*/ 10 h 74"/>
                  <a:gd name="T6" fmla="*/ 14 w 136"/>
                  <a:gd name="T7" fmla="*/ 12 h 74"/>
                  <a:gd name="T8" fmla="*/ 48 w 136"/>
                  <a:gd name="T9" fmla="*/ 26 h 74"/>
                  <a:gd name="T10" fmla="*/ 30 w 136"/>
                  <a:gd name="T11" fmla="*/ 12 h 74"/>
                  <a:gd name="T12" fmla="*/ 48 w 136"/>
                  <a:gd name="T13" fmla="*/ 26 h 74"/>
                  <a:gd name="T14" fmla="*/ 48 w 136"/>
                  <a:gd name="T15" fmla="*/ 26 h 74"/>
                  <a:gd name="T16" fmla="*/ 0 w 136"/>
                  <a:gd name="T17" fmla="*/ 14 h 74"/>
                  <a:gd name="T18" fmla="*/ 2 w 136"/>
                  <a:gd name="T19" fmla="*/ 18 h 74"/>
                  <a:gd name="T20" fmla="*/ 2 w 136"/>
                  <a:gd name="T21" fmla="*/ 18 h 74"/>
                  <a:gd name="T22" fmla="*/ 6 w 136"/>
                  <a:gd name="T23" fmla="*/ 20 h 74"/>
                  <a:gd name="T24" fmla="*/ 10 w 136"/>
                  <a:gd name="T25" fmla="*/ 16 h 74"/>
                  <a:gd name="T26" fmla="*/ 10 w 136"/>
                  <a:gd name="T27" fmla="*/ 22 h 74"/>
                  <a:gd name="T28" fmla="*/ 18 w 136"/>
                  <a:gd name="T29" fmla="*/ 28 h 74"/>
                  <a:gd name="T30" fmla="*/ 12 w 136"/>
                  <a:gd name="T31" fmla="*/ 22 h 74"/>
                  <a:gd name="T32" fmla="*/ 18 w 136"/>
                  <a:gd name="T33" fmla="*/ 22 h 74"/>
                  <a:gd name="T34" fmla="*/ 18 w 136"/>
                  <a:gd name="T35" fmla="*/ 28 h 74"/>
                  <a:gd name="T36" fmla="*/ 18 w 136"/>
                  <a:gd name="T37" fmla="*/ 28 h 74"/>
                  <a:gd name="T38" fmla="*/ 12 w 136"/>
                  <a:gd name="T39" fmla="*/ 28 h 74"/>
                  <a:gd name="T40" fmla="*/ 12 w 136"/>
                  <a:gd name="T41" fmla="*/ 28 h 74"/>
                  <a:gd name="T42" fmla="*/ 12 w 136"/>
                  <a:gd name="T43" fmla="*/ 28 h 74"/>
                  <a:gd name="T44" fmla="*/ 20 w 136"/>
                  <a:gd name="T45" fmla="*/ 28 h 74"/>
                  <a:gd name="T46" fmla="*/ 22 w 136"/>
                  <a:gd name="T47" fmla="*/ 28 h 74"/>
                  <a:gd name="T48" fmla="*/ 22 w 136"/>
                  <a:gd name="T49" fmla="*/ 28 h 74"/>
                  <a:gd name="T50" fmla="*/ 132 w 136"/>
                  <a:gd name="T51" fmla="*/ 56 h 74"/>
                  <a:gd name="T52" fmla="*/ 134 w 136"/>
                  <a:gd name="T53" fmla="*/ 60 h 74"/>
                  <a:gd name="T54" fmla="*/ 134 w 136"/>
                  <a:gd name="T55" fmla="*/ 60 h 74"/>
                  <a:gd name="T56" fmla="*/ 48 w 136"/>
                  <a:gd name="T57" fmla="*/ 68 h 74"/>
                  <a:gd name="T58" fmla="*/ 58 w 136"/>
                  <a:gd name="T59" fmla="*/ 74 h 74"/>
                  <a:gd name="T60" fmla="*/ 58 w 136"/>
                  <a:gd name="T61" fmla="*/ 74 h 74"/>
                  <a:gd name="T62" fmla="*/ 70 w 136"/>
                  <a:gd name="T63" fmla="*/ 42 h 74"/>
                  <a:gd name="T64" fmla="*/ 58 w 136"/>
                  <a:gd name="T65" fmla="*/ 22 h 74"/>
                  <a:gd name="T66" fmla="*/ 64 w 136"/>
                  <a:gd name="T67" fmla="*/ 28 h 74"/>
                  <a:gd name="T68" fmla="*/ 68 w 136"/>
                  <a:gd name="T69" fmla="*/ 34 h 74"/>
                  <a:gd name="T70" fmla="*/ 68 w 136"/>
                  <a:gd name="T71" fmla="*/ 34 h 74"/>
                  <a:gd name="T72" fmla="*/ 60 w 136"/>
                  <a:gd name="T73" fmla="*/ 46 h 74"/>
                  <a:gd name="T74" fmla="*/ 44 w 136"/>
                  <a:gd name="T75" fmla="*/ 38 h 74"/>
                  <a:gd name="T76" fmla="*/ 62 w 136"/>
                  <a:gd name="T77" fmla="*/ 46 h 74"/>
                  <a:gd name="T78" fmla="*/ 62 w 136"/>
                  <a:gd name="T79" fmla="*/ 46 h 74"/>
                  <a:gd name="T80" fmla="*/ 84 w 136"/>
                  <a:gd name="T81" fmla="*/ 60 h 74"/>
                  <a:gd name="T82" fmla="*/ 68 w 136"/>
                  <a:gd name="T83" fmla="*/ 50 h 74"/>
                  <a:gd name="T84" fmla="*/ 84 w 136"/>
                  <a:gd name="T85" fmla="*/ 56 h 74"/>
                  <a:gd name="T86" fmla="*/ 84 w 136"/>
                  <a:gd name="T8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74">
                    <a:moveTo>
                      <a:pt x="14" y="12"/>
                    </a:moveTo>
                    <a:lnTo>
                      <a:pt x="6" y="8"/>
                    </a:lnTo>
                    <a:lnTo>
                      <a:pt x="0" y="0"/>
                    </a:lnTo>
                    <a:lnTo>
                      <a:pt x="8" y="4"/>
                    </a:lnTo>
                    <a:lnTo>
                      <a:pt x="10" y="6"/>
                    </a:lnTo>
                    <a:lnTo>
                      <a:pt x="14" y="10"/>
                    </a:lnTo>
                    <a:lnTo>
                      <a:pt x="14" y="12"/>
                    </a:lnTo>
                    <a:lnTo>
                      <a:pt x="14" y="12"/>
                    </a:lnTo>
                    <a:lnTo>
                      <a:pt x="14" y="12"/>
                    </a:lnTo>
                    <a:close/>
                    <a:moveTo>
                      <a:pt x="48" y="26"/>
                    </a:moveTo>
                    <a:lnTo>
                      <a:pt x="34" y="18"/>
                    </a:lnTo>
                    <a:lnTo>
                      <a:pt x="30" y="12"/>
                    </a:lnTo>
                    <a:lnTo>
                      <a:pt x="48" y="22"/>
                    </a:lnTo>
                    <a:lnTo>
                      <a:pt x="48" y="26"/>
                    </a:lnTo>
                    <a:lnTo>
                      <a:pt x="48" y="26"/>
                    </a:lnTo>
                    <a:lnTo>
                      <a:pt x="48" y="26"/>
                    </a:lnTo>
                    <a:close/>
                    <a:moveTo>
                      <a:pt x="2" y="18"/>
                    </a:moveTo>
                    <a:lnTo>
                      <a:pt x="0" y="14"/>
                    </a:lnTo>
                    <a:lnTo>
                      <a:pt x="6" y="16"/>
                    </a:lnTo>
                    <a:lnTo>
                      <a:pt x="2" y="18"/>
                    </a:lnTo>
                    <a:lnTo>
                      <a:pt x="2" y="18"/>
                    </a:lnTo>
                    <a:lnTo>
                      <a:pt x="2" y="18"/>
                    </a:lnTo>
                    <a:close/>
                    <a:moveTo>
                      <a:pt x="10" y="22"/>
                    </a:moveTo>
                    <a:lnTo>
                      <a:pt x="6" y="20"/>
                    </a:lnTo>
                    <a:lnTo>
                      <a:pt x="8" y="16"/>
                    </a:lnTo>
                    <a:lnTo>
                      <a:pt x="10" y="16"/>
                    </a:lnTo>
                    <a:lnTo>
                      <a:pt x="10" y="22"/>
                    </a:lnTo>
                    <a:lnTo>
                      <a:pt x="10" y="22"/>
                    </a:lnTo>
                    <a:lnTo>
                      <a:pt x="10" y="22"/>
                    </a:lnTo>
                    <a:close/>
                    <a:moveTo>
                      <a:pt x="18" y="28"/>
                    </a:moveTo>
                    <a:lnTo>
                      <a:pt x="14" y="22"/>
                    </a:lnTo>
                    <a:lnTo>
                      <a:pt x="12" y="22"/>
                    </a:lnTo>
                    <a:lnTo>
                      <a:pt x="12" y="18"/>
                    </a:lnTo>
                    <a:lnTo>
                      <a:pt x="18" y="22"/>
                    </a:lnTo>
                    <a:lnTo>
                      <a:pt x="20" y="26"/>
                    </a:lnTo>
                    <a:lnTo>
                      <a:pt x="18" y="28"/>
                    </a:lnTo>
                    <a:lnTo>
                      <a:pt x="18" y="28"/>
                    </a:lnTo>
                    <a:lnTo>
                      <a:pt x="18" y="28"/>
                    </a:lnTo>
                    <a:close/>
                    <a:moveTo>
                      <a:pt x="12" y="28"/>
                    </a:moveTo>
                    <a:lnTo>
                      <a:pt x="12" y="28"/>
                    </a:lnTo>
                    <a:lnTo>
                      <a:pt x="12" y="24"/>
                    </a:lnTo>
                    <a:lnTo>
                      <a:pt x="12" y="28"/>
                    </a:lnTo>
                    <a:lnTo>
                      <a:pt x="12" y="28"/>
                    </a:lnTo>
                    <a:lnTo>
                      <a:pt x="12" y="28"/>
                    </a:lnTo>
                    <a:close/>
                    <a:moveTo>
                      <a:pt x="22" y="28"/>
                    </a:moveTo>
                    <a:lnTo>
                      <a:pt x="20" y="28"/>
                    </a:lnTo>
                    <a:lnTo>
                      <a:pt x="24" y="26"/>
                    </a:lnTo>
                    <a:lnTo>
                      <a:pt x="22" y="28"/>
                    </a:lnTo>
                    <a:lnTo>
                      <a:pt x="22" y="28"/>
                    </a:lnTo>
                    <a:lnTo>
                      <a:pt x="22" y="28"/>
                    </a:lnTo>
                    <a:close/>
                    <a:moveTo>
                      <a:pt x="134" y="60"/>
                    </a:moveTo>
                    <a:lnTo>
                      <a:pt x="132" y="56"/>
                    </a:lnTo>
                    <a:lnTo>
                      <a:pt x="136" y="56"/>
                    </a:lnTo>
                    <a:lnTo>
                      <a:pt x="134" y="60"/>
                    </a:lnTo>
                    <a:lnTo>
                      <a:pt x="134" y="60"/>
                    </a:lnTo>
                    <a:lnTo>
                      <a:pt x="134" y="60"/>
                    </a:lnTo>
                    <a:close/>
                    <a:moveTo>
                      <a:pt x="58" y="74"/>
                    </a:moveTo>
                    <a:lnTo>
                      <a:pt x="48" y="68"/>
                    </a:lnTo>
                    <a:lnTo>
                      <a:pt x="56" y="72"/>
                    </a:lnTo>
                    <a:lnTo>
                      <a:pt x="58" y="74"/>
                    </a:lnTo>
                    <a:lnTo>
                      <a:pt x="58" y="74"/>
                    </a:lnTo>
                    <a:lnTo>
                      <a:pt x="58" y="74"/>
                    </a:lnTo>
                    <a:close/>
                    <a:moveTo>
                      <a:pt x="68" y="34"/>
                    </a:moveTo>
                    <a:lnTo>
                      <a:pt x="70" y="42"/>
                    </a:lnTo>
                    <a:lnTo>
                      <a:pt x="62" y="34"/>
                    </a:lnTo>
                    <a:lnTo>
                      <a:pt x="58" y="22"/>
                    </a:lnTo>
                    <a:lnTo>
                      <a:pt x="62" y="24"/>
                    </a:lnTo>
                    <a:lnTo>
                      <a:pt x="64" y="28"/>
                    </a:lnTo>
                    <a:lnTo>
                      <a:pt x="64" y="30"/>
                    </a:lnTo>
                    <a:lnTo>
                      <a:pt x="68" y="34"/>
                    </a:lnTo>
                    <a:lnTo>
                      <a:pt x="68" y="34"/>
                    </a:lnTo>
                    <a:lnTo>
                      <a:pt x="68" y="34"/>
                    </a:lnTo>
                    <a:close/>
                    <a:moveTo>
                      <a:pt x="62" y="46"/>
                    </a:moveTo>
                    <a:lnTo>
                      <a:pt x="60" y="46"/>
                    </a:lnTo>
                    <a:lnTo>
                      <a:pt x="48" y="44"/>
                    </a:lnTo>
                    <a:lnTo>
                      <a:pt x="44" y="38"/>
                    </a:lnTo>
                    <a:lnTo>
                      <a:pt x="56" y="40"/>
                    </a:lnTo>
                    <a:lnTo>
                      <a:pt x="62" y="46"/>
                    </a:lnTo>
                    <a:lnTo>
                      <a:pt x="62" y="46"/>
                    </a:lnTo>
                    <a:lnTo>
                      <a:pt x="62" y="46"/>
                    </a:lnTo>
                    <a:close/>
                    <a:moveTo>
                      <a:pt x="84" y="56"/>
                    </a:moveTo>
                    <a:lnTo>
                      <a:pt x="84" y="60"/>
                    </a:lnTo>
                    <a:lnTo>
                      <a:pt x="76" y="56"/>
                    </a:lnTo>
                    <a:lnTo>
                      <a:pt x="68" y="50"/>
                    </a:lnTo>
                    <a:lnTo>
                      <a:pt x="80" y="54"/>
                    </a:lnTo>
                    <a:lnTo>
                      <a:pt x="84" y="56"/>
                    </a:lnTo>
                    <a:lnTo>
                      <a:pt x="84" y="56"/>
                    </a:lnTo>
                    <a:lnTo>
                      <a:pt x="84" y="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8" name="Freeform 205">
                <a:extLst>
                  <a:ext uri="{FF2B5EF4-FFF2-40B4-BE49-F238E27FC236}">
                    <a16:creationId xmlns:a16="http://schemas.microsoft.com/office/drawing/2014/main" id="{73D72042-BECB-4965-A94B-65E4417F9D5C}"/>
                  </a:ext>
                </a:extLst>
              </p:cNvPr>
              <p:cNvSpPr>
                <a:spLocks noEditPoints="1"/>
              </p:cNvSpPr>
              <p:nvPr/>
            </p:nvSpPr>
            <p:spPr bwMode="auto">
              <a:xfrm>
                <a:off x="8728713" y="10471978"/>
                <a:ext cx="66218" cy="76674"/>
              </a:xfrm>
              <a:custGeom>
                <a:avLst/>
                <a:gdLst>
                  <a:gd name="T0" fmla="*/ 38 w 38"/>
                  <a:gd name="T1" fmla="*/ 0 h 44"/>
                  <a:gd name="T2" fmla="*/ 30 w 38"/>
                  <a:gd name="T3" fmla="*/ 8 h 44"/>
                  <a:gd name="T4" fmla="*/ 36 w 38"/>
                  <a:gd name="T5" fmla="*/ 4 h 44"/>
                  <a:gd name="T6" fmla="*/ 36 w 38"/>
                  <a:gd name="T7" fmla="*/ 8 h 44"/>
                  <a:gd name="T8" fmla="*/ 28 w 38"/>
                  <a:gd name="T9" fmla="*/ 8 h 44"/>
                  <a:gd name="T10" fmla="*/ 28 w 38"/>
                  <a:gd name="T11" fmla="*/ 8 h 44"/>
                  <a:gd name="T12" fmla="*/ 20 w 38"/>
                  <a:gd name="T13" fmla="*/ 14 h 44"/>
                  <a:gd name="T14" fmla="*/ 16 w 38"/>
                  <a:gd name="T15" fmla="*/ 8 h 44"/>
                  <a:gd name="T16" fmla="*/ 22 w 38"/>
                  <a:gd name="T17" fmla="*/ 4 h 44"/>
                  <a:gd name="T18" fmla="*/ 38 w 38"/>
                  <a:gd name="T19" fmla="*/ 0 h 44"/>
                  <a:gd name="T20" fmla="*/ 38 w 38"/>
                  <a:gd name="T21" fmla="*/ 0 h 44"/>
                  <a:gd name="T22" fmla="*/ 38 w 38"/>
                  <a:gd name="T23" fmla="*/ 0 h 44"/>
                  <a:gd name="T24" fmla="*/ 38 w 38"/>
                  <a:gd name="T25" fmla="*/ 0 h 44"/>
                  <a:gd name="T26" fmla="*/ 2 w 38"/>
                  <a:gd name="T27" fmla="*/ 30 h 44"/>
                  <a:gd name="T28" fmla="*/ 0 w 38"/>
                  <a:gd name="T29" fmla="*/ 26 h 44"/>
                  <a:gd name="T30" fmla="*/ 4 w 38"/>
                  <a:gd name="T31" fmla="*/ 20 h 44"/>
                  <a:gd name="T32" fmla="*/ 12 w 38"/>
                  <a:gd name="T33" fmla="*/ 16 h 44"/>
                  <a:gd name="T34" fmla="*/ 16 w 38"/>
                  <a:gd name="T35" fmla="*/ 22 h 44"/>
                  <a:gd name="T36" fmla="*/ 18 w 38"/>
                  <a:gd name="T37" fmla="*/ 28 h 44"/>
                  <a:gd name="T38" fmla="*/ 16 w 38"/>
                  <a:gd name="T39" fmla="*/ 28 h 44"/>
                  <a:gd name="T40" fmla="*/ 10 w 38"/>
                  <a:gd name="T41" fmla="*/ 32 h 44"/>
                  <a:gd name="T42" fmla="*/ 2 w 38"/>
                  <a:gd name="T43" fmla="*/ 30 h 44"/>
                  <a:gd name="T44" fmla="*/ 2 w 38"/>
                  <a:gd name="T45" fmla="*/ 30 h 44"/>
                  <a:gd name="T46" fmla="*/ 2 w 38"/>
                  <a:gd name="T47" fmla="*/ 30 h 44"/>
                  <a:gd name="T48" fmla="*/ 10 w 38"/>
                  <a:gd name="T49" fmla="*/ 44 h 44"/>
                  <a:gd name="T50" fmla="*/ 10 w 38"/>
                  <a:gd name="T51" fmla="*/ 44 h 44"/>
                  <a:gd name="T52" fmla="*/ 10 w 38"/>
                  <a:gd name="T53" fmla="*/ 42 h 44"/>
                  <a:gd name="T54" fmla="*/ 16 w 38"/>
                  <a:gd name="T55" fmla="*/ 42 h 44"/>
                  <a:gd name="T56" fmla="*/ 10 w 38"/>
                  <a:gd name="T57" fmla="*/ 44 h 44"/>
                  <a:gd name="T58" fmla="*/ 10 w 38"/>
                  <a:gd name="T59" fmla="*/ 44 h 44"/>
                  <a:gd name="T60" fmla="*/ 10 w 38"/>
                  <a:gd name="T6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4">
                    <a:moveTo>
                      <a:pt x="38" y="0"/>
                    </a:moveTo>
                    <a:lnTo>
                      <a:pt x="30" y="8"/>
                    </a:lnTo>
                    <a:lnTo>
                      <a:pt x="36" y="4"/>
                    </a:lnTo>
                    <a:lnTo>
                      <a:pt x="36" y="8"/>
                    </a:lnTo>
                    <a:lnTo>
                      <a:pt x="28" y="8"/>
                    </a:lnTo>
                    <a:lnTo>
                      <a:pt x="28" y="8"/>
                    </a:lnTo>
                    <a:lnTo>
                      <a:pt x="20" y="14"/>
                    </a:lnTo>
                    <a:lnTo>
                      <a:pt x="16" y="8"/>
                    </a:lnTo>
                    <a:lnTo>
                      <a:pt x="22" y="4"/>
                    </a:lnTo>
                    <a:lnTo>
                      <a:pt x="38" y="0"/>
                    </a:lnTo>
                    <a:lnTo>
                      <a:pt x="38" y="0"/>
                    </a:lnTo>
                    <a:lnTo>
                      <a:pt x="38" y="0"/>
                    </a:lnTo>
                    <a:lnTo>
                      <a:pt x="38" y="0"/>
                    </a:lnTo>
                    <a:close/>
                    <a:moveTo>
                      <a:pt x="2" y="30"/>
                    </a:moveTo>
                    <a:lnTo>
                      <a:pt x="0" y="26"/>
                    </a:lnTo>
                    <a:lnTo>
                      <a:pt x="4" y="20"/>
                    </a:lnTo>
                    <a:lnTo>
                      <a:pt x="12" y="16"/>
                    </a:lnTo>
                    <a:lnTo>
                      <a:pt x="16" y="22"/>
                    </a:lnTo>
                    <a:lnTo>
                      <a:pt x="18" y="28"/>
                    </a:lnTo>
                    <a:lnTo>
                      <a:pt x="16" y="28"/>
                    </a:lnTo>
                    <a:lnTo>
                      <a:pt x="10" y="32"/>
                    </a:lnTo>
                    <a:lnTo>
                      <a:pt x="2" y="30"/>
                    </a:lnTo>
                    <a:lnTo>
                      <a:pt x="2" y="30"/>
                    </a:lnTo>
                    <a:lnTo>
                      <a:pt x="2" y="30"/>
                    </a:lnTo>
                    <a:close/>
                    <a:moveTo>
                      <a:pt x="10" y="44"/>
                    </a:moveTo>
                    <a:lnTo>
                      <a:pt x="10" y="44"/>
                    </a:lnTo>
                    <a:lnTo>
                      <a:pt x="10" y="42"/>
                    </a:lnTo>
                    <a:lnTo>
                      <a:pt x="16" y="42"/>
                    </a:lnTo>
                    <a:lnTo>
                      <a:pt x="10" y="44"/>
                    </a:lnTo>
                    <a:lnTo>
                      <a:pt x="10" y="44"/>
                    </a:lnTo>
                    <a:lnTo>
                      <a:pt x="10"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199" name="Freeform 206">
                <a:extLst>
                  <a:ext uri="{FF2B5EF4-FFF2-40B4-BE49-F238E27FC236}">
                    <a16:creationId xmlns:a16="http://schemas.microsoft.com/office/drawing/2014/main" id="{ACE2B6E7-6269-4F8E-B3B5-1F0C576E855B}"/>
                  </a:ext>
                </a:extLst>
              </p:cNvPr>
              <p:cNvSpPr>
                <a:spLocks noEditPoints="1"/>
              </p:cNvSpPr>
              <p:nvPr/>
            </p:nvSpPr>
            <p:spPr bwMode="auto">
              <a:xfrm>
                <a:off x="8460355" y="10433641"/>
                <a:ext cx="73188" cy="128951"/>
              </a:xfrm>
              <a:custGeom>
                <a:avLst/>
                <a:gdLst>
                  <a:gd name="T0" fmla="*/ 8 w 42"/>
                  <a:gd name="T1" fmla="*/ 6 h 74"/>
                  <a:gd name="T2" fmla="*/ 12 w 42"/>
                  <a:gd name="T3" fmla="*/ 12 h 74"/>
                  <a:gd name="T4" fmla="*/ 4 w 42"/>
                  <a:gd name="T5" fmla="*/ 14 h 74"/>
                  <a:gd name="T6" fmla="*/ 0 w 42"/>
                  <a:gd name="T7" fmla="*/ 0 h 74"/>
                  <a:gd name="T8" fmla="*/ 6 w 42"/>
                  <a:gd name="T9" fmla="*/ 6 h 74"/>
                  <a:gd name="T10" fmla="*/ 6 w 42"/>
                  <a:gd name="T11" fmla="*/ 4 h 74"/>
                  <a:gd name="T12" fmla="*/ 8 w 42"/>
                  <a:gd name="T13" fmla="*/ 6 h 74"/>
                  <a:gd name="T14" fmla="*/ 8 w 42"/>
                  <a:gd name="T15" fmla="*/ 6 h 74"/>
                  <a:gd name="T16" fmla="*/ 8 w 42"/>
                  <a:gd name="T17" fmla="*/ 6 h 74"/>
                  <a:gd name="T18" fmla="*/ 28 w 42"/>
                  <a:gd name="T19" fmla="*/ 48 h 74"/>
                  <a:gd name="T20" fmla="*/ 24 w 42"/>
                  <a:gd name="T21" fmla="*/ 44 h 74"/>
                  <a:gd name="T22" fmla="*/ 26 w 42"/>
                  <a:gd name="T23" fmla="*/ 42 h 74"/>
                  <a:gd name="T24" fmla="*/ 30 w 42"/>
                  <a:gd name="T25" fmla="*/ 44 h 74"/>
                  <a:gd name="T26" fmla="*/ 28 w 42"/>
                  <a:gd name="T27" fmla="*/ 48 h 74"/>
                  <a:gd name="T28" fmla="*/ 28 w 42"/>
                  <a:gd name="T29" fmla="*/ 48 h 74"/>
                  <a:gd name="T30" fmla="*/ 28 w 42"/>
                  <a:gd name="T31" fmla="*/ 48 h 74"/>
                  <a:gd name="T32" fmla="*/ 40 w 42"/>
                  <a:gd name="T33" fmla="*/ 64 h 74"/>
                  <a:gd name="T34" fmla="*/ 36 w 42"/>
                  <a:gd name="T35" fmla="*/ 62 h 74"/>
                  <a:gd name="T36" fmla="*/ 36 w 42"/>
                  <a:gd name="T37" fmla="*/ 60 h 74"/>
                  <a:gd name="T38" fmla="*/ 40 w 42"/>
                  <a:gd name="T39" fmla="*/ 62 h 74"/>
                  <a:gd name="T40" fmla="*/ 40 w 42"/>
                  <a:gd name="T41" fmla="*/ 64 h 74"/>
                  <a:gd name="T42" fmla="*/ 40 w 42"/>
                  <a:gd name="T43" fmla="*/ 64 h 74"/>
                  <a:gd name="T44" fmla="*/ 40 w 42"/>
                  <a:gd name="T45" fmla="*/ 64 h 74"/>
                  <a:gd name="T46" fmla="*/ 42 w 42"/>
                  <a:gd name="T47" fmla="*/ 74 h 74"/>
                  <a:gd name="T48" fmla="*/ 40 w 42"/>
                  <a:gd name="T49" fmla="*/ 72 h 74"/>
                  <a:gd name="T50" fmla="*/ 40 w 42"/>
                  <a:gd name="T51" fmla="*/ 70 h 74"/>
                  <a:gd name="T52" fmla="*/ 42 w 42"/>
                  <a:gd name="T53" fmla="*/ 72 h 74"/>
                  <a:gd name="T54" fmla="*/ 42 w 42"/>
                  <a:gd name="T55" fmla="*/ 74 h 74"/>
                  <a:gd name="T56" fmla="*/ 42 w 42"/>
                  <a:gd name="T57" fmla="*/ 74 h 74"/>
                  <a:gd name="T58" fmla="*/ 42 w 42"/>
                  <a:gd name="T59" fmla="*/ 74 h 74"/>
                  <a:gd name="T60" fmla="*/ 18 w 42"/>
                  <a:gd name="T61" fmla="*/ 12 h 74"/>
                  <a:gd name="T62" fmla="*/ 18 w 42"/>
                  <a:gd name="T63" fmla="*/ 12 h 74"/>
                  <a:gd name="T64" fmla="*/ 22 w 42"/>
                  <a:gd name="T65" fmla="*/ 10 h 74"/>
                  <a:gd name="T66" fmla="*/ 18 w 42"/>
                  <a:gd name="T67" fmla="*/ 12 h 74"/>
                  <a:gd name="T68" fmla="*/ 18 w 42"/>
                  <a:gd name="T69" fmla="*/ 12 h 74"/>
                  <a:gd name="T70" fmla="*/ 18 w 42"/>
                  <a:gd name="T71" fmla="*/ 12 h 74"/>
                  <a:gd name="T72" fmla="*/ 14 w 42"/>
                  <a:gd name="T73" fmla="*/ 28 h 74"/>
                  <a:gd name="T74" fmla="*/ 12 w 42"/>
                  <a:gd name="T75" fmla="*/ 22 h 74"/>
                  <a:gd name="T76" fmla="*/ 10 w 42"/>
                  <a:gd name="T77" fmla="*/ 20 h 74"/>
                  <a:gd name="T78" fmla="*/ 12 w 42"/>
                  <a:gd name="T79" fmla="*/ 18 h 74"/>
                  <a:gd name="T80" fmla="*/ 18 w 42"/>
                  <a:gd name="T81" fmla="*/ 26 h 74"/>
                  <a:gd name="T82" fmla="*/ 14 w 42"/>
                  <a:gd name="T83" fmla="*/ 28 h 74"/>
                  <a:gd name="T84" fmla="*/ 14 w 42"/>
                  <a:gd name="T85" fmla="*/ 28 h 74"/>
                  <a:gd name="T86" fmla="*/ 14 w 42"/>
                  <a:gd name="T87" fmla="*/ 28 h 74"/>
                  <a:gd name="T88" fmla="*/ 24 w 42"/>
                  <a:gd name="T89" fmla="*/ 24 h 74"/>
                  <a:gd name="T90" fmla="*/ 20 w 42"/>
                  <a:gd name="T91" fmla="*/ 24 h 74"/>
                  <a:gd name="T92" fmla="*/ 24 w 42"/>
                  <a:gd name="T93" fmla="*/ 20 h 74"/>
                  <a:gd name="T94" fmla="*/ 26 w 42"/>
                  <a:gd name="T95" fmla="*/ 24 h 74"/>
                  <a:gd name="T96" fmla="*/ 24 w 42"/>
                  <a:gd name="T97" fmla="*/ 24 h 74"/>
                  <a:gd name="T98" fmla="*/ 24 w 42"/>
                  <a:gd name="T99" fmla="*/ 24 h 74"/>
                  <a:gd name="T100" fmla="*/ 24 w 42"/>
                  <a:gd name="T101" fmla="*/ 24 h 74"/>
                  <a:gd name="T102" fmla="*/ 28 w 42"/>
                  <a:gd name="T103" fmla="*/ 32 h 74"/>
                  <a:gd name="T104" fmla="*/ 24 w 42"/>
                  <a:gd name="T105" fmla="*/ 30 h 74"/>
                  <a:gd name="T106" fmla="*/ 24 w 42"/>
                  <a:gd name="T107" fmla="*/ 28 h 74"/>
                  <a:gd name="T108" fmla="*/ 28 w 42"/>
                  <a:gd name="T109" fmla="*/ 32 h 74"/>
                  <a:gd name="T110" fmla="*/ 28 w 42"/>
                  <a:gd name="T111" fmla="*/ 32 h 74"/>
                  <a:gd name="T112" fmla="*/ 28 w 42"/>
                  <a:gd name="T113"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 h="74">
                    <a:moveTo>
                      <a:pt x="8" y="6"/>
                    </a:moveTo>
                    <a:lnTo>
                      <a:pt x="12" y="12"/>
                    </a:lnTo>
                    <a:lnTo>
                      <a:pt x="4" y="14"/>
                    </a:lnTo>
                    <a:lnTo>
                      <a:pt x="0" y="0"/>
                    </a:lnTo>
                    <a:lnTo>
                      <a:pt x="6" y="6"/>
                    </a:lnTo>
                    <a:lnTo>
                      <a:pt x="6" y="4"/>
                    </a:lnTo>
                    <a:lnTo>
                      <a:pt x="8" y="6"/>
                    </a:lnTo>
                    <a:lnTo>
                      <a:pt x="8" y="6"/>
                    </a:lnTo>
                    <a:lnTo>
                      <a:pt x="8" y="6"/>
                    </a:lnTo>
                    <a:close/>
                    <a:moveTo>
                      <a:pt x="28" y="48"/>
                    </a:moveTo>
                    <a:lnTo>
                      <a:pt x="24" y="44"/>
                    </a:lnTo>
                    <a:lnTo>
                      <a:pt x="26" y="42"/>
                    </a:lnTo>
                    <a:lnTo>
                      <a:pt x="30" y="44"/>
                    </a:lnTo>
                    <a:lnTo>
                      <a:pt x="28" y="48"/>
                    </a:lnTo>
                    <a:lnTo>
                      <a:pt x="28" y="48"/>
                    </a:lnTo>
                    <a:lnTo>
                      <a:pt x="28" y="48"/>
                    </a:lnTo>
                    <a:close/>
                    <a:moveTo>
                      <a:pt x="40" y="64"/>
                    </a:moveTo>
                    <a:lnTo>
                      <a:pt x="36" y="62"/>
                    </a:lnTo>
                    <a:lnTo>
                      <a:pt x="36" y="60"/>
                    </a:lnTo>
                    <a:lnTo>
                      <a:pt x="40" y="62"/>
                    </a:lnTo>
                    <a:lnTo>
                      <a:pt x="40" y="64"/>
                    </a:lnTo>
                    <a:lnTo>
                      <a:pt x="40" y="64"/>
                    </a:lnTo>
                    <a:lnTo>
                      <a:pt x="40" y="64"/>
                    </a:lnTo>
                    <a:close/>
                    <a:moveTo>
                      <a:pt x="42" y="74"/>
                    </a:moveTo>
                    <a:lnTo>
                      <a:pt x="40" y="72"/>
                    </a:lnTo>
                    <a:lnTo>
                      <a:pt x="40" y="70"/>
                    </a:lnTo>
                    <a:lnTo>
                      <a:pt x="42" y="72"/>
                    </a:lnTo>
                    <a:lnTo>
                      <a:pt x="42" y="74"/>
                    </a:lnTo>
                    <a:lnTo>
                      <a:pt x="42" y="74"/>
                    </a:lnTo>
                    <a:lnTo>
                      <a:pt x="42" y="74"/>
                    </a:lnTo>
                    <a:close/>
                    <a:moveTo>
                      <a:pt x="18" y="12"/>
                    </a:moveTo>
                    <a:lnTo>
                      <a:pt x="18" y="12"/>
                    </a:lnTo>
                    <a:lnTo>
                      <a:pt x="22" y="10"/>
                    </a:lnTo>
                    <a:lnTo>
                      <a:pt x="18" y="12"/>
                    </a:lnTo>
                    <a:lnTo>
                      <a:pt x="18" y="12"/>
                    </a:lnTo>
                    <a:lnTo>
                      <a:pt x="18" y="12"/>
                    </a:lnTo>
                    <a:close/>
                    <a:moveTo>
                      <a:pt x="14" y="28"/>
                    </a:moveTo>
                    <a:lnTo>
                      <a:pt x="12" y="22"/>
                    </a:lnTo>
                    <a:lnTo>
                      <a:pt x="10" y="20"/>
                    </a:lnTo>
                    <a:lnTo>
                      <a:pt x="12" y="18"/>
                    </a:lnTo>
                    <a:lnTo>
                      <a:pt x="18" y="26"/>
                    </a:lnTo>
                    <a:lnTo>
                      <a:pt x="14" y="28"/>
                    </a:lnTo>
                    <a:lnTo>
                      <a:pt x="14" y="28"/>
                    </a:lnTo>
                    <a:lnTo>
                      <a:pt x="14" y="28"/>
                    </a:lnTo>
                    <a:close/>
                    <a:moveTo>
                      <a:pt x="24" y="24"/>
                    </a:moveTo>
                    <a:lnTo>
                      <a:pt x="20" y="24"/>
                    </a:lnTo>
                    <a:lnTo>
                      <a:pt x="24" y="20"/>
                    </a:lnTo>
                    <a:lnTo>
                      <a:pt x="26" y="24"/>
                    </a:lnTo>
                    <a:lnTo>
                      <a:pt x="24" y="24"/>
                    </a:lnTo>
                    <a:lnTo>
                      <a:pt x="24" y="24"/>
                    </a:lnTo>
                    <a:lnTo>
                      <a:pt x="24" y="24"/>
                    </a:lnTo>
                    <a:close/>
                    <a:moveTo>
                      <a:pt x="28" y="32"/>
                    </a:moveTo>
                    <a:lnTo>
                      <a:pt x="24" y="30"/>
                    </a:lnTo>
                    <a:lnTo>
                      <a:pt x="24" y="28"/>
                    </a:lnTo>
                    <a:lnTo>
                      <a:pt x="28" y="32"/>
                    </a:lnTo>
                    <a:lnTo>
                      <a:pt x="28" y="32"/>
                    </a:lnTo>
                    <a:lnTo>
                      <a:pt x="28" y="3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0" name="Freeform 207">
                <a:extLst>
                  <a:ext uri="{FF2B5EF4-FFF2-40B4-BE49-F238E27FC236}">
                    <a16:creationId xmlns:a16="http://schemas.microsoft.com/office/drawing/2014/main" id="{C1DD3ED3-AA49-4CC4-903B-F536A63AD0B1}"/>
                  </a:ext>
                </a:extLst>
              </p:cNvPr>
              <p:cNvSpPr>
                <a:spLocks noEditPoints="1"/>
              </p:cNvSpPr>
              <p:nvPr/>
            </p:nvSpPr>
            <p:spPr bwMode="auto">
              <a:xfrm>
                <a:off x="8397622" y="10573047"/>
                <a:ext cx="104555" cy="59248"/>
              </a:xfrm>
              <a:custGeom>
                <a:avLst/>
                <a:gdLst>
                  <a:gd name="T0" fmla="*/ 22 w 60"/>
                  <a:gd name="T1" fmla="*/ 14 h 34"/>
                  <a:gd name="T2" fmla="*/ 42 w 60"/>
                  <a:gd name="T3" fmla="*/ 30 h 34"/>
                  <a:gd name="T4" fmla="*/ 42 w 60"/>
                  <a:gd name="T5" fmla="*/ 34 h 34"/>
                  <a:gd name="T6" fmla="*/ 36 w 60"/>
                  <a:gd name="T7" fmla="*/ 34 h 34"/>
                  <a:gd name="T8" fmla="*/ 30 w 60"/>
                  <a:gd name="T9" fmla="*/ 28 h 34"/>
                  <a:gd name="T10" fmla="*/ 18 w 60"/>
                  <a:gd name="T11" fmla="*/ 22 h 34"/>
                  <a:gd name="T12" fmla="*/ 6 w 60"/>
                  <a:gd name="T13" fmla="*/ 10 h 34"/>
                  <a:gd name="T14" fmla="*/ 0 w 60"/>
                  <a:gd name="T15" fmla="*/ 0 h 34"/>
                  <a:gd name="T16" fmla="*/ 18 w 60"/>
                  <a:gd name="T17" fmla="*/ 10 h 34"/>
                  <a:gd name="T18" fmla="*/ 22 w 60"/>
                  <a:gd name="T19" fmla="*/ 14 h 34"/>
                  <a:gd name="T20" fmla="*/ 22 w 60"/>
                  <a:gd name="T21" fmla="*/ 14 h 34"/>
                  <a:gd name="T22" fmla="*/ 22 w 60"/>
                  <a:gd name="T23" fmla="*/ 14 h 34"/>
                  <a:gd name="T24" fmla="*/ 48 w 60"/>
                  <a:gd name="T25" fmla="*/ 16 h 34"/>
                  <a:gd name="T26" fmla="*/ 44 w 60"/>
                  <a:gd name="T27" fmla="*/ 12 h 34"/>
                  <a:gd name="T28" fmla="*/ 46 w 60"/>
                  <a:gd name="T29" fmla="*/ 12 h 34"/>
                  <a:gd name="T30" fmla="*/ 44 w 60"/>
                  <a:gd name="T31" fmla="*/ 8 h 34"/>
                  <a:gd name="T32" fmla="*/ 48 w 60"/>
                  <a:gd name="T33" fmla="*/ 8 h 34"/>
                  <a:gd name="T34" fmla="*/ 48 w 60"/>
                  <a:gd name="T35" fmla="*/ 12 h 34"/>
                  <a:gd name="T36" fmla="*/ 50 w 60"/>
                  <a:gd name="T37" fmla="*/ 14 h 34"/>
                  <a:gd name="T38" fmla="*/ 48 w 60"/>
                  <a:gd name="T39" fmla="*/ 16 h 34"/>
                  <a:gd name="T40" fmla="*/ 48 w 60"/>
                  <a:gd name="T41" fmla="*/ 16 h 34"/>
                  <a:gd name="T42" fmla="*/ 48 w 60"/>
                  <a:gd name="T43" fmla="*/ 16 h 34"/>
                  <a:gd name="T44" fmla="*/ 58 w 60"/>
                  <a:gd name="T45" fmla="*/ 24 h 34"/>
                  <a:gd name="T46" fmla="*/ 54 w 60"/>
                  <a:gd name="T47" fmla="*/ 18 h 34"/>
                  <a:gd name="T48" fmla="*/ 60 w 60"/>
                  <a:gd name="T49" fmla="*/ 20 h 34"/>
                  <a:gd name="T50" fmla="*/ 60 w 60"/>
                  <a:gd name="T51" fmla="*/ 24 h 34"/>
                  <a:gd name="T52" fmla="*/ 58 w 60"/>
                  <a:gd name="T53" fmla="*/ 24 h 34"/>
                  <a:gd name="T54" fmla="*/ 58 w 60"/>
                  <a:gd name="T55" fmla="*/ 24 h 34"/>
                  <a:gd name="T56" fmla="*/ 58 w 60"/>
                  <a:gd name="T5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4">
                    <a:moveTo>
                      <a:pt x="22" y="14"/>
                    </a:moveTo>
                    <a:lnTo>
                      <a:pt x="42" y="30"/>
                    </a:lnTo>
                    <a:lnTo>
                      <a:pt x="42" y="34"/>
                    </a:lnTo>
                    <a:lnTo>
                      <a:pt x="36" y="34"/>
                    </a:lnTo>
                    <a:lnTo>
                      <a:pt x="30" y="28"/>
                    </a:lnTo>
                    <a:lnTo>
                      <a:pt x="18" y="22"/>
                    </a:lnTo>
                    <a:lnTo>
                      <a:pt x="6" y="10"/>
                    </a:lnTo>
                    <a:lnTo>
                      <a:pt x="0" y="0"/>
                    </a:lnTo>
                    <a:lnTo>
                      <a:pt x="18" y="10"/>
                    </a:lnTo>
                    <a:lnTo>
                      <a:pt x="22" y="14"/>
                    </a:lnTo>
                    <a:lnTo>
                      <a:pt x="22" y="14"/>
                    </a:lnTo>
                    <a:lnTo>
                      <a:pt x="22" y="14"/>
                    </a:lnTo>
                    <a:close/>
                    <a:moveTo>
                      <a:pt x="48" y="16"/>
                    </a:moveTo>
                    <a:lnTo>
                      <a:pt x="44" y="12"/>
                    </a:lnTo>
                    <a:lnTo>
                      <a:pt x="46" y="12"/>
                    </a:lnTo>
                    <a:lnTo>
                      <a:pt x="44" y="8"/>
                    </a:lnTo>
                    <a:lnTo>
                      <a:pt x="48" y="8"/>
                    </a:lnTo>
                    <a:lnTo>
                      <a:pt x="48" y="12"/>
                    </a:lnTo>
                    <a:lnTo>
                      <a:pt x="50" y="14"/>
                    </a:lnTo>
                    <a:lnTo>
                      <a:pt x="48" y="16"/>
                    </a:lnTo>
                    <a:lnTo>
                      <a:pt x="48" y="16"/>
                    </a:lnTo>
                    <a:lnTo>
                      <a:pt x="48" y="16"/>
                    </a:lnTo>
                    <a:close/>
                    <a:moveTo>
                      <a:pt x="58" y="24"/>
                    </a:moveTo>
                    <a:lnTo>
                      <a:pt x="54" y="18"/>
                    </a:lnTo>
                    <a:lnTo>
                      <a:pt x="60" y="20"/>
                    </a:lnTo>
                    <a:lnTo>
                      <a:pt x="60" y="24"/>
                    </a:lnTo>
                    <a:lnTo>
                      <a:pt x="58" y="24"/>
                    </a:lnTo>
                    <a:lnTo>
                      <a:pt x="58" y="24"/>
                    </a:lnTo>
                    <a:lnTo>
                      <a:pt x="58" y="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1" name="Freeform 208">
                <a:extLst>
                  <a:ext uri="{FF2B5EF4-FFF2-40B4-BE49-F238E27FC236}">
                    <a16:creationId xmlns:a16="http://schemas.microsoft.com/office/drawing/2014/main" id="{503F1624-BE7C-4335-96E6-07071269F3D9}"/>
                  </a:ext>
                </a:extLst>
              </p:cNvPr>
              <p:cNvSpPr>
                <a:spLocks/>
              </p:cNvSpPr>
              <p:nvPr/>
            </p:nvSpPr>
            <p:spPr bwMode="auto">
              <a:xfrm>
                <a:off x="19282" y="9185951"/>
                <a:ext cx="3485" cy="3485"/>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2" name="Freeform 209">
                <a:extLst>
                  <a:ext uri="{FF2B5EF4-FFF2-40B4-BE49-F238E27FC236}">
                    <a16:creationId xmlns:a16="http://schemas.microsoft.com/office/drawing/2014/main" id="{5FDC987C-E288-4B0E-B531-DB4E8A675350}"/>
                  </a:ext>
                </a:extLst>
              </p:cNvPr>
              <p:cNvSpPr>
                <a:spLocks/>
              </p:cNvSpPr>
              <p:nvPr/>
            </p:nvSpPr>
            <p:spPr bwMode="auto">
              <a:xfrm>
                <a:off x="6993100" y="10336056"/>
                <a:ext cx="3485" cy="3485"/>
              </a:xfrm>
              <a:custGeom>
                <a:avLst/>
                <a:gdLst>
                  <a:gd name="T0" fmla="*/ 2 w 2"/>
                  <a:gd name="T1" fmla="*/ 0 h 2"/>
                  <a:gd name="T2" fmla="*/ 2 w 2"/>
                  <a:gd name="T3" fmla="*/ 2 h 2"/>
                  <a:gd name="T4" fmla="*/ 2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2"/>
                    </a:lnTo>
                    <a:lnTo>
                      <a:pt x="2" y="2"/>
                    </a:lnTo>
                    <a:lnTo>
                      <a:pt x="0" y="2"/>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3" name="Freeform 210">
                <a:extLst>
                  <a:ext uri="{FF2B5EF4-FFF2-40B4-BE49-F238E27FC236}">
                    <a16:creationId xmlns:a16="http://schemas.microsoft.com/office/drawing/2014/main" id="{4ED602C3-23EE-4925-8EE0-30505F89C399}"/>
                  </a:ext>
                </a:extLst>
              </p:cNvPr>
              <p:cNvSpPr>
                <a:spLocks/>
              </p:cNvSpPr>
              <p:nvPr/>
            </p:nvSpPr>
            <p:spPr bwMode="auto">
              <a:xfrm>
                <a:off x="7975917" y="9576290"/>
                <a:ext cx="6970" cy="13941"/>
              </a:xfrm>
              <a:custGeom>
                <a:avLst/>
                <a:gdLst>
                  <a:gd name="T0" fmla="*/ 0 w 4"/>
                  <a:gd name="T1" fmla="*/ 8 h 8"/>
                  <a:gd name="T2" fmla="*/ 0 w 4"/>
                  <a:gd name="T3" fmla="*/ 6 h 8"/>
                  <a:gd name="T4" fmla="*/ 4 w 4"/>
                  <a:gd name="T5" fmla="*/ 0 h 8"/>
                  <a:gd name="T6" fmla="*/ 0 w 4"/>
                  <a:gd name="T7" fmla="*/ 8 h 8"/>
                  <a:gd name="T8" fmla="*/ 0 w 4"/>
                  <a:gd name="T9" fmla="*/ 8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lnTo>
                      <a:pt x="0" y="6"/>
                    </a:lnTo>
                    <a:lnTo>
                      <a:pt x="4" y="0"/>
                    </a:lnTo>
                    <a:lnTo>
                      <a:pt x="0" y="8"/>
                    </a:lnTo>
                    <a:lnTo>
                      <a:pt x="0" y="8"/>
                    </a:lnTo>
                    <a:lnTo>
                      <a:pt x="0" y="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4" name="Freeform 211">
                <a:extLst>
                  <a:ext uri="{FF2B5EF4-FFF2-40B4-BE49-F238E27FC236}">
                    <a16:creationId xmlns:a16="http://schemas.microsoft.com/office/drawing/2014/main" id="{1FFC35B7-8928-4AD1-846B-083839868C3C}"/>
                  </a:ext>
                </a:extLst>
              </p:cNvPr>
              <p:cNvSpPr>
                <a:spLocks/>
              </p:cNvSpPr>
              <p:nvPr/>
            </p:nvSpPr>
            <p:spPr bwMode="auto">
              <a:xfrm>
                <a:off x="8000313" y="9537953"/>
                <a:ext cx="3485" cy="6970"/>
              </a:xfrm>
              <a:custGeom>
                <a:avLst/>
                <a:gdLst>
                  <a:gd name="T0" fmla="*/ 2 w 2"/>
                  <a:gd name="T1" fmla="*/ 0 h 4"/>
                  <a:gd name="T2" fmla="*/ 2 w 2"/>
                  <a:gd name="T3" fmla="*/ 4 h 4"/>
                  <a:gd name="T4" fmla="*/ 0 w 2"/>
                  <a:gd name="T5" fmla="*/ 2 h 4"/>
                  <a:gd name="T6" fmla="*/ 2 w 2"/>
                  <a:gd name="T7" fmla="*/ 0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2" y="4"/>
                    </a:lnTo>
                    <a:lnTo>
                      <a:pt x="0" y="2"/>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5" name="Freeform 212">
                <a:extLst>
                  <a:ext uri="{FF2B5EF4-FFF2-40B4-BE49-F238E27FC236}">
                    <a16:creationId xmlns:a16="http://schemas.microsoft.com/office/drawing/2014/main" id="{3A4EBE18-3861-43D0-B521-56D2761CD97F}"/>
                  </a:ext>
                </a:extLst>
              </p:cNvPr>
              <p:cNvSpPr>
                <a:spLocks/>
              </p:cNvSpPr>
              <p:nvPr/>
            </p:nvSpPr>
            <p:spPr bwMode="auto">
              <a:xfrm>
                <a:off x="7707559" y="9788885"/>
                <a:ext cx="3485" cy="3485"/>
              </a:xfrm>
              <a:custGeom>
                <a:avLst/>
                <a:gdLst>
                  <a:gd name="T0" fmla="*/ 2 w 2"/>
                  <a:gd name="T1" fmla="*/ 0 h 2"/>
                  <a:gd name="T2" fmla="*/ 0 w 2"/>
                  <a:gd name="T3" fmla="*/ 2 h 2"/>
                  <a:gd name="T4" fmla="*/ 0 w 2"/>
                  <a:gd name="T5" fmla="*/ 2 h 2"/>
                  <a:gd name="T6" fmla="*/ 0 w 2"/>
                  <a:gd name="T7" fmla="*/ 0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0" y="2"/>
                    </a:lnTo>
                    <a:lnTo>
                      <a:pt x="0" y="2"/>
                    </a:lnTo>
                    <a:lnTo>
                      <a:pt x="0" y="0"/>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6" name="Freeform 214">
                <a:extLst>
                  <a:ext uri="{FF2B5EF4-FFF2-40B4-BE49-F238E27FC236}">
                    <a16:creationId xmlns:a16="http://schemas.microsoft.com/office/drawing/2014/main" id="{C2401FFB-1C37-4E94-8187-515CA833DCB6}"/>
                  </a:ext>
                </a:extLst>
              </p:cNvPr>
              <p:cNvSpPr>
                <a:spLocks/>
              </p:cNvSpPr>
              <p:nvPr/>
            </p:nvSpPr>
            <p:spPr bwMode="auto">
              <a:xfrm>
                <a:off x="8261700" y="9767974"/>
                <a:ext cx="3485" cy="3485"/>
              </a:xfrm>
              <a:custGeom>
                <a:avLst/>
                <a:gdLst>
                  <a:gd name="T0" fmla="*/ 0 w 2"/>
                  <a:gd name="T1" fmla="*/ 2 h 2"/>
                  <a:gd name="T2" fmla="*/ 0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2"/>
                    </a:lnTo>
                    <a:lnTo>
                      <a:pt x="0" y="2"/>
                    </a:lnTo>
                    <a:lnTo>
                      <a:pt x="0" y="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7" name="Freeform 215">
                <a:extLst>
                  <a:ext uri="{FF2B5EF4-FFF2-40B4-BE49-F238E27FC236}">
                    <a16:creationId xmlns:a16="http://schemas.microsoft.com/office/drawing/2014/main" id="{19E7B641-7A9B-478E-8076-91E4862D31BB}"/>
                  </a:ext>
                </a:extLst>
              </p:cNvPr>
              <p:cNvSpPr>
                <a:spLocks noEditPoints="1"/>
              </p:cNvSpPr>
              <p:nvPr/>
            </p:nvSpPr>
            <p:spPr bwMode="auto">
              <a:xfrm>
                <a:off x="2831811" y="11677845"/>
                <a:ext cx="83644" cy="41822"/>
              </a:xfrm>
              <a:custGeom>
                <a:avLst/>
                <a:gdLst>
                  <a:gd name="T0" fmla="*/ 30 w 48"/>
                  <a:gd name="T1" fmla="*/ 12 h 24"/>
                  <a:gd name="T2" fmla="*/ 26 w 48"/>
                  <a:gd name="T3" fmla="*/ 6 h 24"/>
                  <a:gd name="T4" fmla="*/ 30 w 48"/>
                  <a:gd name="T5" fmla="*/ 0 h 24"/>
                  <a:gd name="T6" fmla="*/ 38 w 48"/>
                  <a:gd name="T7" fmla="*/ 0 h 24"/>
                  <a:gd name="T8" fmla="*/ 38 w 48"/>
                  <a:gd name="T9" fmla="*/ 2 h 24"/>
                  <a:gd name="T10" fmla="*/ 36 w 48"/>
                  <a:gd name="T11" fmla="*/ 2 h 24"/>
                  <a:gd name="T12" fmla="*/ 40 w 48"/>
                  <a:gd name="T13" fmla="*/ 8 h 24"/>
                  <a:gd name="T14" fmla="*/ 40 w 48"/>
                  <a:gd name="T15" fmla="*/ 2 h 24"/>
                  <a:gd name="T16" fmla="*/ 44 w 48"/>
                  <a:gd name="T17" fmla="*/ 2 h 24"/>
                  <a:gd name="T18" fmla="*/ 46 w 48"/>
                  <a:gd name="T19" fmla="*/ 6 h 24"/>
                  <a:gd name="T20" fmla="*/ 42 w 48"/>
                  <a:gd name="T21" fmla="*/ 6 h 24"/>
                  <a:gd name="T22" fmla="*/ 48 w 48"/>
                  <a:gd name="T23" fmla="*/ 8 h 24"/>
                  <a:gd name="T24" fmla="*/ 38 w 48"/>
                  <a:gd name="T25" fmla="*/ 14 h 24"/>
                  <a:gd name="T26" fmla="*/ 30 w 48"/>
                  <a:gd name="T27" fmla="*/ 12 h 24"/>
                  <a:gd name="T28" fmla="*/ 34 w 48"/>
                  <a:gd name="T29" fmla="*/ 18 h 24"/>
                  <a:gd name="T30" fmla="*/ 26 w 48"/>
                  <a:gd name="T31" fmla="*/ 16 h 24"/>
                  <a:gd name="T32" fmla="*/ 28 w 48"/>
                  <a:gd name="T33" fmla="*/ 20 h 24"/>
                  <a:gd name="T34" fmla="*/ 24 w 48"/>
                  <a:gd name="T35" fmla="*/ 20 h 24"/>
                  <a:gd name="T36" fmla="*/ 24 w 48"/>
                  <a:gd name="T37" fmla="*/ 24 h 24"/>
                  <a:gd name="T38" fmla="*/ 20 w 48"/>
                  <a:gd name="T39" fmla="*/ 18 h 24"/>
                  <a:gd name="T40" fmla="*/ 26 w 48"/>
                  <a:gd name="T41" fmla="*/ 8 h 24"/>
                  <a:gd name="T42" fmla="*/ 30 w 48"/>
                  <a:gd name="T43" fmla="*/ 12 h 24"/>
                  <a:gd name="T44" fmla="*/ 30 w 48"/>
                  <a:gd name="T45" fmla="*/ 12 h 24"/>
                  <a:gd name="T46" fmla="*/ 30 w 48"/>
                  <a:gd name="T47" fmla="*/ 12 h 24"/>
                  <a:gd name="T48" fmla="*/ 10 w 48"/>
                  <a:gd name="T49" fmla="*/ 12 h 24"/>
                  <a:gd name="T50" fmla="*/ 14 w 48"/>
                  <a:gd name="T51" fmla="*/ 8 h 24"/>
                  <a:gd name="T52" fmla="*/ 6 w 48"/>
                  <a:gd name="T53" fmla="*/ 8 h 24"/>
                  <a:gd name="T54" fmla="*/ 14 w 48"/>
                  <a:gd name="T55" fmla="*/ 8 h 24"/>
                  <a:gd name="T56" fmla="*/ 6 w 48"/>
                  <a:gd name="T57" fmla="*/ 2 h 24"/>
                  <a:gd name="T58" fmla="*/ 14 w 48"/>
                  <a:gd name="T59" fmla="*/ 4 h 24"/>
                  <a:gd name="T60" fmla="*/ 14 w 48"/>
                  <a:gd name="T61" fmla="*/ 2 h 24"/>
                  <a:gd name="T62" fmla="*/ 26 w 48"/>
                  <a:gd name="T63" fmla="*/ 2 h 24"/>
                  <a:gd name="T64" fmla="*/ 10 w 48"/>
                  <a:gd name="T65" fmla="*/ 20 h 24"/>
                  <a:gd name="T66" fmla="*/ 6 w 48"/>
                  <a:gd name="T67" fmla="*/ 22 h 24"/>
                  <a:gd name="T68" fmla="*/ 2 w 48"/>
                  <a:gd name="T69" fmla="*/ 18 h 24"/>
                  <a:gd name="T70" fmla="*/ 8 w 48"/>
                  <a:gd name="T71" fmla="*/ 14 h 24"/>
                  <a:gd name="T72" fmla="*/ 8 w 48"/>
                  <a:gd name="T73" fmla="*/ 10 h 24"/>
                  <a:gd name="T74" fmla="*/ 10 w 48"/>
                  <a:gd name="T75" fmla="*/ 12 h 24"/>
                  <a:gd name="T76" fmla="*/ 10 w 48"/>
                  <a:gd name="T77" fmla="*/ 12 h 24"/>
                  <a:gd name="T78" fmla="*/ 10 w 48"/>
                  <a:gd name="T79" fmla="*/ 12 h 24"/>
                  <a:gd name="T80" fmla="*/ 2 w 48"/>
                  <a:gd name="T81" fmla="*/ 14 h 24"/>
                  <a:gd name="T82" fmla="*/ 0 w 48"/>
                  <a:gd name="T83" fmla="*/ 12 h 24"/>
                  <a:gd name="T84" fmla="*/ 4 w 48"/>
                  <a:gd name="T85" fmla="*/ 12 h 24"/>
                  <a:gd name="T86" fmla="*/ 2 w 48"/>
                  <a:gd name="T87" fmla="*/ 14 h 24"/>
                  <a:gd name="T88" fmla="*/ 2 w 48"/>
                  <a:gd name="T89" fmla="*/ 14 h 24"/>
                  <a:gd name="T90" fmla="*/ 2 w 48"/>
                  <a:gd name="T9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4">
                    <a:moveTo>
                      <a:pt x="30" y="12"/>
                    </a:moveTo>
                    <a:lnTo>
                      <a:pt x="26" y="6"/>
                    </a:lnTo>
                    <a:lnTo>
                      <a:pt x="30" y="0"/>
                    </a:lnTo>
                    <a:lnTo>
                      <a:pt x="38" y="0"/>
                    </a:lnTo>
                    <a:lnTo>
                      <a:pt x="38" y="2"/>
                    </a:lnTo>
                    <a:lnTo>
                      <a:pt x="36" y="2"/>
                    </a:lnTo>
                    <a:lnTo>
                      <a:pt x="40" y="8"/>
                    </a:lnTo>
                    <a:lnTo>
                      <a:pt x="40" y="2"/>
                    </a:lnTo>
                    <a:lnTo>
                      <a:pt x="44" y="2"/>
                    </a:lnTo>
                    <a:lnTo>
                      <a:pt x="46" y="6"/>
                    </a:lnTo>
                    <a:lnTo>
                      <a:pt x="42" y="6"/>
                    </a:lnTo>
                    <a:lnTo>
                      <a:pt x="48" y="8"/>
                    </a:lnTo>
                    <a:lnTo>
                      <a:pt x="38" y="14"/>
                    </a:lnTo>
                    <a:lnTo>
                      <a:pt x="30" y="12"/>
                    </a:lnTo>
                    <a:lnTo>
                      <a:pt x="34" y="18"/>
                    </a:lnTo>
                    <a:lnTo>
                      <a:pt x="26" y="16"/>
                    </a:lnTo>
                    <a:lnTo>
                      <a:pt x="28" y="20"/>
                    </a:lnTo>
                    <a:lnTo>
                      <a:pt x="24" y="20"/>
                    </a:lnTo>
                    <a:lnTo>
                      <a:pt x="24" y="24"/>
                    </a:lnTo>
                    <a:lnTo>
                      <a:pt x="20" y="18"/>
                    </a:lnTo>
                    <a:lnTo>
                      <a:pt x="26" y="8"/>
                    </a:lnTo>
                    <a:lnTo>
                      <a:pt x="30" y="12"/>
                    </a:lnTo>
                    <a:lnTo>
                      <a:pt x="30" y="12"/>
                    </a:lnTo>
                    <a:lnTo>
                      <a:pt x="30" y="12"/>
                    </a:lnTo>
                    <a:close/>
                    <a:moveTo>
                      <a:pt x="10" y="12"/>
                    </a:moveTo>
                    <a:lnTo>
                      <a:pt x="14" y="8"/>
                    </a:lnTo>
                    <a:lnTo>
                      <a:pt x="6" y="8"/>
                    </a:lnTo>
                    <a:lnTo>
                      <a:pt x="14" y="8"/>
                    </a:lnTo>
                    <a:lnTo>
                      <a:pt x="6" y="2"/>
                    </a:lnTo>
                    <a:lnTo>
                      <a:pt x="14" y="4"/>
                    </a:lnTo>
                    <a:lnTo>
                      <a:pt x="14" y="2"/>
                    </a:lnTo>
                    <a:lnTo>
                      <a:pt x="26" y="2"/>
                    </a:lnTo>
                    <a:lnTo>
                      <a:pt x="10" y="20"/>
                    </a:lnTo>
                    <a:lnTo>
                      <a:pt x="6" y="22"/>
                    </a:lnTo>
                    <a:lnTo>
                      <a:pt x="2" y="18"/>
                    </a:lnTo>
                    <a:lnTo>
                      <a:pt x="8" y="14"/>
                    </a:lnTo>
                    <a:lnTo>
                      <a:pt x="8" y="10"/>
                    </a:lnTo>
                    <a:lnTo>
                      <a:pt x="10" y="12"/>
                    </a:lnTo>
                    <a:lnTo>
                      <a:pt x="10" y="12"/>
                    </a:lnTo>
                    <a:lnTo>
                      <a:pt x="10" y="12"/>
                    </a:lnTo>
                    <a:close/>
                    <a:moveTo>
                      <a:pt x="2" y="14"/>
                    </a:moveTo>
                    <a:lnTo>
                      <a:pt x="0" y="12"/>
                    </a:lnTo>
                    <a:lnTo>
                      <a:pt x="4" y="12"/>
                    </a:lnTo>
                    <a:lnTo>
                      <a:pt x="2" y="14"/>
                    </a:lnTo>
                    <a:lnTo>
                      <a:pt x="2" y="14"/>
                    </a:lnTo>
                    <a:lnTo>
                      <a:pt x="2" y="1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8" name="Freeform 216">
                <a:extLst>
                  <a:ext uri="{FF2B5EF4-FFF2-40B4-BE49-F238E27FC236}">
                    <a16:creationId xmlns:a16="http://schemas.microsoft.com/office/drawing/2014/main" id="{5620EC10-BA94-41E1-BB44-6BB75C44A30E}"/>
                  </a:ext>
                </a:extLst>
              </p:cNvPr>
              <p:cNvSpPr>
                <a:spLocks/>
              </p:cNvSpPr>
              <p:nvPr/>
            </p:nvSpPr>
            <p:spPr bwMode="auto">
              <a:xfrm>
                <a:off x="2776048" y="9018663"/>
                <a:ext cx="3485" cy="6970"/>
              </a:xfrm>
              <a:custGeom>
                <a:avLst/>
                <a:gdLst>
                  <a:gd name="T0" fmla="*/ 2 w 2"/>
                  <a:gd name="T1" fmla="*/ 0 h 4"/>
                  <a:gd name="T2" fmla="*/ 2 w 2"/>
                  <a:gd name="T3" fmla="*/ 2 h 4"/>
                  <a:gd name="T4" fmla="*/ 0 w 2"/>
                  <a:gd name="T5" fmla="*/ 4 h 4"/>
                  <a:gd name="T6" fmla="*/ 2 w 2"/>
                  <a:gd name="T7" fmla="*/ 0 h 4"/>
                  <a:gd name="T8" fmla="*/ 2 w 2"/>
                  <a:gd name="T9" fmla="*/ 0 h 4"/>
                  <a:gd name="T10" fmla="*/ 2 w 2"/>
                  <a:gd name="T11" fmla="*/ 0 h 4"/>
                  <a:gd name="T12" fmla="*/ 2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0"/>
                    </a:moveTo>
                    <a:lnTo>
                      <a:pt x="2" y="2"/>
                    </a:lnTo>
                    <a:lnTo>
                      <a:pt x="0" y="4"/>
                    </a:lnTo>
                    <a:lnTo>
                      <a:pt x="2" y="0"/>
                    </a:lnTo>
                    <a:lnTo>
                      <a:pt x="2" y="0"/>
                    </a:lnTo>
                    <a:lnTo>
                      <a:pt x="2" y="0"/>
                    </a:lnTo>
                    <a:lnTo>
                      <a:pt x="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09" name="Freeform 217">
                <a:extLst>
                  <a:ext uri="{FF2B5EF4-FFF2-40B4-BE49-F238E27FC236}">
                    <a16:creationId xmlns:a16="http://schemas.microsoft.com/office/drawing/2014/main" id="{D6EA60D8-5046-4758-BE5D-D7A24887C30E}"/>
                  </a:ext>
                </a:extLst>
              </p:cNvPr>
              <p:cNvSpPr>
                <a:spLocks/>
              </p:cNvSpPr>
              <p:nvPr/>
            </p:nvSpPr>
            <p:spPr bwMode="auto">
              <a:xfrm>
                <a:off x="4671979" y="9593716"/>
                <a:ext cx="59248" cy="59248"/>
              </a:xfrm>
              <a:custGeom>
                <a:avLst/>
                <a:gdLst>
                  <a:gd name="T0" fmla="*/ 4 w 34"/>
                  <a:gd name="T1" fmla="*/ 8 h 34"/>
                  <a:gd name="T2" fmla="*/ 4 w 34"/>
                  <a:gd name="T3" fmla="*/ 8 h 34"/>
                  <a:gd name="T4" fmla="*/ 0 w 34"/>
                  <a:gd name="T5" fmla="*/ 8 h 34"/>
                  <a:gd name="T6" fmla="*/ 4 w 34"/>
                  <a:gd name="T7" fmla="*/ 4 h 34"/>
                  <a:gd name="T8" fmla="*/ 8 w 34"/>
                  <a:gd name="T9" fmla="*/ 0 h 34"/>
                  <a:gd name="T10" fmla="*/ 12 w 34"/>
                  <a:gd name="T11" fmla="*/ 0 h 34"/>
                  <a:gd name="T12" fmla="*/ 12 w 34"/>
                  <a:gd name="T13" fmla="*/ 4 h 34"/>
                  <a:gd name="T14" fmla="*/ 16 w 34"/>
                  <a:gd name="T15" fmla="*/ 4 h 34"/>
                  <a:gd name="T16" fmla="*/ 18 w 34"/>
                  <a:gd name="T17" fmla="*/ 8 h 34"/>
                  <a:gd name="T18" fmla="*/ 18 w 34"/>
                  <a:gd name="T19" fmla="*/ 8 h 34"/>
                  <a:gd name="T20" fmla="*/ 18 w 34"/>
                  <a:gd name="T21" fmla="*/ 8 h 34"/>
                  <a:gd name="T22" fmla="*/ 18 w 34"/>
                  <a:gd name="T23" fmla="*/ 12 h 34"/>
                  <a:gd name="T24" fmla="*/ 18 w 34"/>
                  <a:gd name="T25" fmla="*/ 16 h 34"/>
                  <a:gd name="T26" fmla="*/ 18 w 34"/>
                  <a:gd name="T27" fmla="*/ 16 h 34"/>
                  <a:gd name="T28" fmla="*/ 22 w 34"/>
                  <a:gd name="T29" fmla="*/ 16 h 34"/>
                  <a:gd name="T30" fmla="*/ 22 w 34"/>
                  <a:gd name="T31" fmla="*/ 16 h 34"/>
                  <a:gd name="T32" fmla="*/ 26 w 34"/>
                  <a:gd name="T33" fmla="*/ 16 h 34"/>
                  <a:gd name="T34" fmla="*/ 30 w 34"/>
                  <a:gd name="T35" fmla="*/ 20 h 34"/>
                  <a:gd name="T36" fmla="*/ 34 w 34"/>
                  <a:gd name="T37" fmla="*/ 20 h 34"/>
                  <a:gd name="T38" fmla="*/ 34 w 34"/>
                  <a:gd name="T39" fmla="*/ 20 h 34"/>
                  <a:gd name="T40" fmla="*/ 34 w 34"/>
                  <a:gd name="T41" fmla="*/ 20 h 34"/>
                  <a:gd name="T42" fmla="*/ 34 w 34"/>
                  <a:gd name="T43" fmla="*/ 22 h 34"/>
                  <a:gd name="T44" fmla="*/ 34 w 34"/>
                  <a:gd name="T45" fmla="*/ 22 h 34"/>
                  <a:gd name="T46" fmla="*/ 34 w 34"/>
                  <a:gd name="T47" fmla="*/ 22 h 34"/>
                  <a:gd name="T48" fmla="*/ 34 w 34"/>
                  <a:gd name="T49" fmla="*/ 22 h 34"/>
                  <a:gd name="T50" fmla="*/ 30 w 34"/>
                  <a:gd name="T51" fmla="*/ 26 h 34"/>
                  <a:gd name="T52" fmla="*/ 30 w 34"/>
                  <a:gd name="T53" fmla="*/ 26 h 34"/>
                  <a:gd name="T54" fmla="*/ 26 w 34"/>
                  <a:gd name="T55" fmla="*/ 26 h 34"/>
                  <a:gd name="T56" fmla="*/ 22 w 34"/>
                  <a:gd name="T57" fmla="*/ 26 h 34"/>
                  <a:gd name="T58" fmla="*/ 22 w 34"/>
                  <a:gd name="T59" fmla="*/ 26 h 34"/>
                  <a:gd name="T60" fmla="*/ 22 w 34"/>
                  <a:gd name="T61" fmla="*/ 26 h 34"/>
                  <a:gd name="T62" fmla="*/ 22 w 34"/>
                  <a:gd name="T63" fmla="*/ 26 h 34"/>
                  <a:gd name="T64" fmla="*/ 22 w 34"/>
                  <a:gd name="T65" fmla="*/ 30 h 34"/>
                  <a:gd name="T66" fmla="*/ 22 w 34"/>
                  <a:gd name="T67" fmla="*/ 30 h 34"/>
                  <a:gd name="T68" fmla="*/ 18 w 34"/>
                  <a:gd name="T69" fmla="*/ 30 h 34"/>
                  <a:gd name="T70" fmla="*/ 18 w 34"/>
                  <a:gd name="T71" fmla="*/ 30 h 34"/>
                  <a:gd name="T72" fmla="*/ 18 w 34"/>
                  <a:gd name="T73" fmla="*/ 30 h 34"/>
                  <a:gd name="T74" fmla="*/ 18 w 34"/>
                  <a:gd name="T75" fmla="*/ 34 h 34"/>
                  <a:gd name="T76" fmla="*/ 18 w 34"/>
                  <a:gd name="T77" fmla="*/ 34 h 34"/>
                  <a:gd name="T78" fmla="*/ 18 w 34"/>
                  <a:gd name="T79" fmla="*/ 34 h 34"/>
                  <a:gd name="T80" fmla="*/ 18 w 34"/>
                  <a:gd name="T81" fmla="*/ 34 h 34"/>
                  <a:gd name="T82" fmla="*/ 18 w 34"/>
                  <a:gd name="T83" fmla="*/ 34 h 34"/>
                  <a:gd name="T84" fmla="*/ 16 w 34"/>
                  <a:gd name="T85" fmla="*/ 34 h 34"/>
                  <a:gd name="T86" fmla="*/ 16 w 34"/>
                  <a:gd name="T87" fmla="*/ 34 h 34"/>
                  <a:gd name="T88" fmla="*/ 16 w 34"/>
                  <a:gd name="T89" fmla="*/ 30 h 34"/>
                  <a:gd name="T90" fmla="*/ 12 w 34"/>
                  <a:gd name="T91" fmla="*/ 22 h 34"/>
                  <a:gd name="T92" fmla="*/ 8 w 34"/>
                  <a:gd name="T93" fmla="*/ 20 h 34"/>
                  <a:gd name="T94" fmla="*/ 8 w 34"/>
                  <a:gd name="T95" fmla="*/ 20 h 34"/>
                  <a:gd name="T96" fmla="*/ 8 w 34"/>
                  <a:gd name="T97" fmla="*/ 20 h 34"/>
                  <a:gd name="T98" fmla="*/ 8 w 34"/>
                  <a:gd name="T9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4">
                    <a:moveTo>
                      <a:pt x="8" y="12"/>
                    </a:moveTo>
                    <a:lnTo>
                      <a:pt x="8" y="12"/>
                    </a:lnTo>
                    <a:lnTo>
                      <a:pt x="4" y="12"/>
                    </a:lnTo>
                    <a:lnTo>
                      <a:pt x="4" y="8"/>
                    </a:lnTo>
                    <a:lnTo>
                      <a:pt x="4" y="8"/>
                    </a:lnTo>
                    <a:lnTo>
                      <a:pt x="4" y="8"/>
                    </a:lnTo>
                    <a:lnTo>
                      <a:pt x="4" y="8"/>
                    </a:lnTo>
                    <a:lnTo>
                      <a:pt x="4" y="8"/>
                    </a:lnTo>
                    <a:lnTo>
                      <a:pt x="4" y="8"/>
                    </a:lnTo>
                    <a:lnTo>
                      <a:pt x="4" y="8"/>
                    </a:lnTo>
                    <a:lnTo>
                      <a:pt x="4" y="8"/>
                    </a:lnTo>
                    <a:lnTo>
                      <a:pt x="0" y="8"/>
                    </a:lnTo>
                    <a:lnTo>
                      <a:pt x="0" y="4"/>
                    </a:lnTo>
                    <a:lnTo>
                      <a:pt x="0" y="4"/>
                    </a:lnTo>
                    <a:lnTo>
                      <a:pt x="4" y="4"/>
                    </a:lnTo>
                    <a:lnTo>
                      <a:pt x="4" y="4"/>
                    </a:lnTo>
                    <a:lnTo>
                      <a:pt x="4" y="4"/>
                    </a:lnTo>
                    <a:lnTo>
                      <a:pt x="4" y="4"/>
                    </a:lnTo>
                    <a:lnTo>
                      <a:pt x="8" y="4"/>
                    </a:lnTo>
                    <a:lnTo>
                      <a:pt x="8" y="0"/>
                    </a:lnTo>
                    <a:lnTo>
                      <a:pt x="8" y="0"/>
                    </a:lnTo>
                    <a:lnTo>
                      <a:pt x="8" y="0"/>
                    </a:lnTo>
                    <a:lnTo>
                      <a:pt x="12" y="0"/>
                    </a:lnTo>
                    <a:lnTo>
                      <a:pt x="12" y="0"/>
                    </a:lnTo>
                    <a:lnTo>
                      <a:pt x="12" y="0"/>
                    </a:lnTo>
                    <a:lnTo>
                      <a:pt x="12" y="0"/>
                    </a:lnTo>
                    <a:lnTo>
                      <a:pt x="12" y="0"/>
                    </a:lnTo>
                    <a:lnTo>
                      <a:pt x="12" y="4"/>
                    </a:lnTo>
                    <a:lnTo>
                      <a:pt x="16" y="4"/>
                    </a:lnTo>
                    <a:lnTo>
                      <a:pt x="16" y="4"/>
                    </a:lnTo>
                    <a:lnTo>
                      <a:pt x="16" y="4"/>
                    </a:lnTo>
                    <a:lnTo>
                      <a:pt x="16" y="4"/>
                    </a:lnTo>
                    <a:lnTo>
                      <a:pt x="16" y="4"/>
                    </a:lnTo>
                    <a:lnTo>
                      <a:pt x="16" y="4"/>
                    </a:lnTo>
                    <a:lnTo>
                      <a:pt x="16" y="4"/>
                    </a:lnTo>
                    <a:lnTo>
                      <a:pt x="18" y="8"/>
                    </a:lnTo>
                    <a:lnTo>
                      <a:pt x="18" y="8"/>
                    </a:lnTo>
                    <a:lnTo>
                      <a:pt x="18" y="8"/>
                    </a:lnTo>
                    <a:lnTo>
                      <a:pt x="18" y="8"/>
                    </a:lnTo>
                    <a:lnTo>
                      <a:pt x="18" y="8"/>
                    </a:lnTo>
                    <a:lnTo>
                      <a:pt x="18" y="8"/>
                    </a:lnTo>
                    <a:lnTo>
                      <a:pt x="18" y="8"/>
                    </a:lnTo>
                    <a:lnTo>
                      <a:pt x="18" y="8"/>
                    </a:lnTo>
                    <a:lnTo>
                      <a:pt x="18" y="8"/>
                    </a:lnTo>
                    <a:lnTo>
                      <a:pt x="18" y="8"/>
                    </a:lnTo>
                    <a:lnTo>
                      <a:pt x="18" y="12"/>
                    </a:lnTo>
                    <a:lnTo>
                      <a:pt x="18" y="12"/>
                    </a:lnTo>
                    <a:lnTo>
                      <a:pt x="18" y="12"/>
                    </a:lnTo>
                    <a:lnTo>
                      <a:pt x="18" y="12"/>
                    </a:lnTo>
                    <a:lnTo>
                      <a:pt x="18" y="16"/>
                    </a:lnTo>
                    <a:lnTo>
                      <a:pt x="18" y="16"/>
                    </a:lnTo>
                    <a:lnTo>
                      <a:pt x="18" y="16"/>
                    </a:lnTo>
                    <a:lnTo>
                      <a:pt x="18" y="16"/>
                    </a:lnTo>
                    <a:lnTo>
                      <a:pt x="18" y="16"/>
                    </a:lnTo>
                    <a:lnTo>
                      <a:pt x="18" y="16"/>
                    </a:lnTo>
                    <a:lnTo>
                      <a:pt x="18" y="16"/>
                    </a:lnTo>
                    <a:lnTo>
                      <a:pt x="22" y="16"/>
                    </a:lnTo>
                    <a:lnTo>
                      <a:pt x="22" y="16"/>
                    </a:lnTo>
                    <a:lnTo>
                      <a:pt x="22" y="16"/>
                    </a:lnTo>
                    <a:lnTo>
                      <a:pt x="22" y="16"/>
                    </a:lnTo>
                    <a:lnTo>
                      <a:pt x="22" y="16"/>
                    </a:lnTo>
                    <a:lnTo>
                      <a:pt x="22" y="16"/>
                    </a:lnTo>
                    <a:lnTo>
                      <a:pt x="22" y="16"/>
                    </a:lnTo>
                    <a:lnTo>
                      <a:pt x="22" y="16"/>
                    </a:lnTo>
                    <a:lnTo>
                      <a:pt x="26" y="16"/>
                    </a:lnTo>
                    <a:lnTo>
                      <a:pt x="26" y="16"/>
                    </a:lnTo>
                    <a:lnTo>
                      <a:pt x="26" y="16"/>
                    </a:lnTo>
                    <a:lnTo>
                      <a:pt x="26" y="16"/>
                    </a:lnTo>
                    <a:lnTo>
                      <a:pt x="26" y="16"/>
                    </a:lnTo>
                    <a:lnTo>
                      <a:pt x="30" y="16"/>
                    </a:lnTo>
                    <a:lnTo>
                      <a:pt x="30" y="16"/>
                    </a:lnTo>
                    <a:lnTo>
                      <a:pt x="30" y="20"/>
                    </a:lnTo>
                    <a:lnTo>
                      <a:pt x="30" y="20"/>
                    </a:lnTo>
                    <a:lnTo>
                      <a:pt x="30" y="20"/>
                    </a:lnTo>
                    <a:lnTo>
                      <a:pt x="30" y="20"/>
                    </a:lnTo>
                    <a:lnTo>
                      <a:pt x="34" y="20"/>
                    </a:lnTo>
                    <a:lnTo>
                      <a:pt x="34" y="20"/>
                    </a:lnTo>
                    <a:lnTo>
                      <a:pt x="34" y="20"/>
                    </a:lnTo>
                    <a:lnTo>
                      <a:pt x="34" y="20"/>
                    </a:lnTo>
                    <a:lnTo>
                      <a:pt x="34" y="20"/>
                    </a:lnTo>
                    <a:lnTo>
                      <a:pt x="34" y="20"/>
                    </a:lnTo>
                    <a:lnTo>
                      <a:pt x="34" y="20"/>
                    </a:lnTo>
                    <a:lnTo>
                      <a:pt x="34" y="20"/>
                    </a:lnTo>
                    <a:lnTo>
                      <a:pt x="34" y="20"/>
                    </a:lnTo>
                    <a:lnTo>
                      <a:pt x="34" y="20"/>
                    </a:lnTo>
                    <a:lnTo>
                      <a:pt x="34" y="20"/>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2"/>
                    </a:lnTo>
                    <a:lnTo>
                      <a:pt x="34" y="26"/>
                    </a:lnTo>
                    <a:lnTo>
                      <a:pt x="30" y="26"/>
                    </a:lnTo>
                    <a:lnTo>
                      <a:pt x="30" y="26"/>
                    </a:lnTo>
                    <a:lnTo>
                      <a:pt x="30" y="26"/>
                    </a:lnTo>
                    <a:lnTo>
                      <a:pt x="30" y="26"/>
                    </a:lnTo>
                    <a:lnTo>
                      <a:pt x="30" y="26"/>
                    </a:lnTo>
                    <a:lnTo>
                      <a:pt x="30" y="26"/>
                    </a:lnTo>
                    <a:lnTo>
                      <a:pt x="30" y="26"/>
                    </a:lnTo>
                    <a:lnTo>
                      <a:pt x="30" y="26"/>
                    </a:lnTo>
                    <a:lnTo>
                      <a:pt x="26" y="26"/>
                    </a:lnTo>
                    <a:lnTo>
                      <a:pt x="26" y="26"/>
                    </a:lnTo>
                    <a:lnTo>
                      <a:pt x="26" y="26"/>
                    </a:lnTo>
                    <a:lnTo>
                      <a:pt x="26" y="26"/>
                    </a:lnTo>
                    <a:lnTo>
                      <a:pt x="26"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0"/>
                    </a:lnTo>
                    <a:lnTo>
                      <a:pt x="22" y="30"/>
                    </a:lnTo>
                    <a:lnTo>
                      <a:pt x="22" y="30"/>
                    </a:lnTo>
                    <a:lnTo>
                      <a:pt x="22" y="30"/>
                    </a:lnTo>
                    <a:lnTo>
                      <a:pt x="22" y="30"/>
                    </a:lnTo>
                    <a:lnTo>
                      <a:pt x="22" y="30"/>
                    </a:lnTo>
                    <a:lnTo>
                      <a:pt x="22" y="30"/>
                    </a:lnTo>
                    <a:lnTo>
                      <a:pt x="22" y="30"/>
                    </a:lnTo>
                    <a:lnTo>
                      <a:pt x="22" y="30"/>
                    </a:lnTo>
                    <a:lnTo>
                      <a:pt x="22" y="30"/>
                    </a:lnTo>
                    <a:lnTo>
                      <a:pt x="18" y="30"/>
                    </a:lnTo>
                    <a:lnTo>
                      <a:pt x="18" y="30"/>
                    </a:lnTo>
                    <a:lnTo>
                      <a:pt x="18" y="30"/>
                    </a:lnTo>
                    <a:lnTo>
                      <a:pt x="18" y="30"/>
                    </a:lnTo>
                    <a:lnTo>
                      <a:pt x="18" y="30"/>
                    </a:lnTo>
                    <a:lnTo>
                      <a:pt x="18" y="30"/>
                    </a:lnTo>
                    <a:lnTo>
                      <a:pt x="18" y="30"/>
                    </a:lnTo>
                    <a:lnTo>
                      <a:pt x="18" y="30"/>
                    </a:lnTo>
                    <a:lnTo>
                      <a:pt x="18" y="30"/>
                    </a:lnTo>
                    <a:lnTo>
                      <a:pt x="18" y="30"/>
                    </a:lnTo>
                    <a:lnTo>
                      <a:pt x="18" y="30"/>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8" y="34"/>
                    </a:lnTo>
                    <a:lnTo>
                      <a:pt x="16" y="34"/>
                    </a:lnTo>
                    <a:lnTo>
                      <a:pt x="16" y="34"/>
                    </a:lnTo>
                    <a:lnTo>
                      <a:pt x="16" y="34"/>
                    </a:lnTo>
                    <a:lnTo>
                      <a:pt x="16" y="34"/>
                    </a:lnTo>
                    <a:lnTo>
                      <a:pt x="16" y="34"/>
                    </a:lnTo>
                    <a:lnTo>
                      <a:pt x="16" y="34"/>
                    </a:lnTo>
                    <a:lnTo>
                      <a:pt x="16" y="30"/>
                    </a:lnTo>
                    <a:lnTo>
                      <a:pt x="16" y="30"/>
                    </a:lnTo>
                    <a:lnTo>
                      <a:pt x="16" y="30"/>
                    </a:lnTo>
                    <a:lnTo>
                      <a:pt x="16" y="30"/>
                    </a:lnTo>
                    <a:lnTo>
                      <a:pt x="16" y="26"/>
                    </a:lnTo>
                    <a:lnTo>
                      <a:pt x="12" y="26"/>
                    </a:lnTo>
                    <a:lnTo>
                      <a:pt x="12" y="22"/>
                    </a:lnTo>
                    <a:lnTo>
                      <a:pt x="12" y="22"/>
                    </a:lnTo>
                    <a:lnTo>
                      <a:pt x="12" y="22"/>
                    </a:lnTo>
                    <a:lnTo>
                      <a:pt x="12" y="22"/>
                    </a:lnTo>
                    <a:lnTo>
                      <a:pt x="8" y="22"/>
                    </a:lnTo>
                    <a:lnTo>
                      <a:pt x="8" y="20"/>
                    </a:lnTo>
                    <a:lnTo>
                      <a:pt x="8" y="20"/>
                    </a:lnTo>
                    <a:lnTo>
                      <a:pt x="8" y="20"/>
                    </a:lnTo>
                    <a:lnTo>
                      <a:pt x="8" y="20"/>
                    </a:lnTo>
                    <a:lnTo>
                      <a:pt x="8" y="20"/>
                    </a:lnTo>
                    <a:lnTo>
                      <a:pt x="8" y="20"/>
                    </a:lnTo>
                    <a:lnTo>
                      <a:pt x="8" y="20"/>
                    </a:lnTo>
                    <a:lnTo>
                      <a:pt x="8" y="20"/>
                    </a:lnTo>
                    <a:lnTo>
                      <a:pt x="8" y="20"/>
                    </a:lnTo>
                    <a:lnTo>
                      <a:pt x="8" y="16"/>
                    </a:lnTo>
                    <a:lnTo>
                      <a:pt x="8" y="12"/>
                    </a:lnTo>
                    <a:lnTo>
                      <a:pt x="8" y="12"/>
                    </a:lnTo>
                    <a:lnTo>
                      <a:pt x="8" y="12"/>
                    </a:lnTo>
                    <a:lnTo>
                      <a:pt x="8"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0" name="Freeform 218">
                <a:extLst>
                  <a:ext uri="{FF2B5EF4-FFF2-40B4-BE49-F238E27FC236}">
                    <a16:creationId xmlns:a16="http://schemas.microsoft.com/office/drawing/2014/main" id="{F766F38D-ECB9-4443-A45F-E2A89277C2DC}"/>
                  </a:ext>
                </a:extLst>
              </p:cNvPr>
              <p:cNvSpPr>
                <a:spLocks/>
              </p:cNvSpPr>
              <p:nvPr/>
            </p:nvSpPr>
            <p:spPr bwMode="auto">
              <a:xfrm>
                <a:off x="5135506" y="10018906"/>
                <a:ext cx="76674" cy="97585"/>
              </a:xfrm>
              <a:custGeom>
                <a:avLst/>
                <a:gdLst>
                  <a:gd name="T0" fmla="*/ 24 w 44"/>
                  <a:gd name="T1" fmla="*/ 0 h 56"/>
                  <a:gd name="T2" fmla="*/ 28 w 44"/>
                  <a:gd name="T3" fmla="*/ 0 h 56"/>
                  <a:gd name="T4" fmla="*/ 32 w 44"/>
                  <a:gd name="T5" fmla="*/ 4 h 56"/>
                  <a:gd name="T6" fmla="*/ 32 w 44"/>
                  <a:gd name="T7" fmla="*/ 4 h 56"/>
                  <a:gd name="T8" fmla="*/ 36 w 44"/>
                  <a:gd name="T9" fmla="*/ 6 h 56"/>
                  <a:gd name="T10" fmla="*/ 36 w 44"/>
                  <a:gd name="T11" fmla="*/ 6 h 56"/>
                  <a:gd name="T12" fmla="*/ 40 w 44"/>
                  <a:gd name="T13" fmla="*/ 10 h 56"/>
                  <a:gd name="T14" fmla="*/ 36 w 44"/>
                  <a:gd name="T15" fmla="*/ 6 h 56"/>
                  <a:gd name="T16" fmla="*/ 44 w 44"/>
                  <a:gd name="T17" fmla="*/ 6 h 56"/>
                  <a:gd name="T18" fmla="*/ 40 w 44"/>
                  <a:gd name="T19" fmla="*/ 10 h 56"/>
                  <a:gd name="T20" fmla="*/ 36 w 44"/>
                  <a:gd name="T21" fmla="*/ 14 h 56"/>
                  <a:gd name="T22" fmla="*/ 32 w 44"/>
                  <a:gd name="T23" fmla="*/ 14 h 56"/>
                  <a:gd name="T24" fmla="*/ 36 w 44"/>
                  <a:gd name="T25" fmla="*/ 22 h 56"/>
                  <a:gd name="T26" fmla="*/ 32 w 44"/>
                  <a:gd name="T27" fmla="*/ 26 h 56"/>
                  <a:gd name="T28" fmla="*/ 32 w 44"/>
                  <a:gd name="T29" fmla="*/ 30 h 56"/>
                  <a:gd name="T30" fmla="*/ 28 w 44"/>
                  <a:gd name="T31" fmla="*/ 30 h 56"/>
                  <a:gd name="T32" fmla="*/ 28 w 44"/>
                  <a:gd name="T33" fmla="*/ 36 h 56"/>
                  <a:gd name="T34" fmla="*/ 22 w 44"/>
                  <a:gd name="T35" fmla="*/ 36 h 56"/>
                  <a:gd name="T36" fmla="*/ 24 w 44"/>
                  <a:gd name="T37" fmla="*/ 40 h 56"/>
                  <a:gd name="T38" fmla="*/ 24 w 44"/>
                  <a:gd name="T39" fmla="*/ 40 h 56"/>
                  <a:gd name="T40" fmla="*/ 28 w 44"/>
                  <a:gd name="T41" fmla="*/ 40 h 56"/>
                  <a:gd name="T42" fmla="*/ 24 w 44"/>
                  <a:gd name="T43" fmla="*/ 44 h 56"/>
                  <a:gd name="T44" fmla="*/ 22 w 44"/>
                  <a:gd name="T45" fmla="*/ 48 h 56"/>
                  <a:gd name="T46" fmla="*/ 18 w 44"/>
                  <a:gd name="T47" fmla="*/ 44 h 56"/>
                  <a:gd name="T48" fmla="*/ 18 w 44"/>
                  <a:gd name="T49" fmla="*/ 52 h 56"/>
                  <a:gd name="T50" fmla="*/ 14 w 44"/>
                  <a:gd name="T51" fmla="*/ 56 h 56"/>
                  <a:gd name="T52" fmla="*/ 18 w 44"/>
                  <a:gd name="T53" fmla="*/ 52 h 56"/>
                  <a:gd name="T54" fmla="*/ 14 w 44"/>
                  <a:gd name="T55" fmla="*/ 48 h 56"/>
                  <a:gd name="T56" fmla="*/ 14 w 44"/>
                  <a:gd name="T57" fmla="*/ 48 h 56"/>
                  <a:gd name="T58" fmla="*/ 10 w 44"/>
                  <a:gd name="T59" fmla="*/ 44 h 56"/>
                  <a:gd name="T60" fmla="*/ 6 w 44"/>
                  <a:gd name="T61" fmla="*/ 48 h 56"/>
                  <a:gd name="T62" fmla="*/ 2 w 44"/>
                  <a:gd name="T63" fmla="*/ 52 h 56"/>
                  <a:gd name="T64" fmla="*/ 2 w 44"/>
                  <a:gd name="T65" fmla="*/ 48 h 56"/>
                  <a:gd name="T66" fmla="*/ 0 w 44"/>
                  <a:gd name="T67" fmla="*/ 44 h 56"/>
                  <a:gd name="T68" fmla="*/ 0 w 44"/>
                  <a:gd name="T69" fmla="*/ 36 h 56"/>
                  <a:gd name="T70" fmla="*/ 0 w 44"/>
                  <a:gd name="T71" fmla="*/ 30 h 56"/>
                  <a:gd name="T72" fmla="*/ 2 w 44"/>
                  <a:gd name="T73" fmla="*/ 26 h 56"/>
                  <a:gd name="T74" fmla="*/ 0 w 44"/>
                  <a:gd name="T75" fmla="*/ 18 h 56"/>
                  <a:gd name="T76" fmla="*/ 2 w 44"/>
                  <a:gd name="T77" fmla="*/ 10 h 56"/>
                  <a:gd name="T78" fmla="*/ 6 w 44"/>
                  <a:gd name="T79" fmla="*/ 6 h 56"/>
                  <a:gd name="T80" fmla="*/ 10 w 44"/>
                  <a:gd name="T81" fmla="*/ 4 h 56"/>
                  <a:gd name="T82" fmla="*/ 14 w 44"/>
                  <a:gd name="T83" fmla="*/ 0 h 56"/>
                  <a:gd name="T84" fmla="*/ 18 w 44"/>
                  <a:gd name="T85" fmla="*/ 4 h 56"/>
                  <a:gd name="T86" fmla="*/ 22 w 44"/>
                  <a:gd name="T87" fmla="*/ 0 h 56"/>
                  <a:gd name="T88" fmla="*/ 22 w 44"/>
                  <a:gd name="T8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56">
                    <a:moveTo>
                      <a:pt x="22" y="0"/>
                    </a:moveTo>
                    <a:lnTo>
                      <a:pt x="24" y="0"/>
                    </a:lnTo>
                    <a:lnTo>
                      <a:pt x="24" y="4"/>
                    </a:lnTo>
                    <a:lnTo>
                      <a:pt x="28" y="0"/>
                    </a:lnTo>
                    <a:lnTo>
                      <a:pt x="28" y="4"/>
                    </a:lnTo>
                    <a:lnTo>
                      <a:pt x="32" y="4"/>
                    </a:lnTo>
                    <a:lnTo>
                      <a:pt x="32" y="0"/>
                    </a:lnTo>
                    <a:lnTo>
                      <a:pt x="32" y="4"/>
                    </a:lnTo>
                    <a:lnTo>
                      <a:pt x="32" y="6"/>
                    </a:lnTo>
                    <a:lnTo>
                      <a:pt x="36" y="6"/>
                    </a:lnTo>
                    <a:lnTo>
                      <a:pt x="32" y="6"/>
                    </a:lnTo>
                    <a:lnTo>
                      <a:pt x="36" y="6"/>
                    </a:lnTo>
                    <a:lnTo>
                      <a:pt x="36" y="10"/>
                    </a:lnTo>
                    <a:lnTo>
                      <a:pt x="40" y="10"/>
                    </a:lnTo>
                    <a:lnTo>
                      <a:pt x="36" y="10"/>
                    </a:lnTo>
                    <a:lnTo>
                      <a:pt x="36" y="6"/>
                    </a:lnTo>
                    <a:lnTo>
                      <a:pt x="40" y="6"/>
                    </a:lnTo>
                    <a:lnTo>
                      <a:pt x="44" y="6"/>
                    </a:lnTo>
                    <a:lnTo>
                      <a:pt x="44" y="10"/>
                    </a:lnTo>
                    <a:lnTo>
                      <a:pt x="40" y="10"/>
                    </a:lnTo>
                    <a:lnTo>
                      <a:pt x="40" y="14"/>
                    </a:lnTo>
                    <a:lnTo>
                      <a:pt x="36" y="14"/>
                    </a:lnTo>
                    <a:lnTo>
                      <a:pt x="36" y="10"/>
                    </a:lnTo>
                    <a:lnTo>
                      <a:pt x="32" y="14"/>
                    </a:lnTo>
                    <a:lnTo>
                      <a:pt x="32" y="18"/>
                    </a:lnTo>
                    <a:lnTo>
                      <a:pt x="36" y="22"/>
                    </a:lnTo>
                    <a:lnTo>
                      <a:pt x="32" y="22"/>
                    </a:lnTo>
                    <a:lnTo>
                      <a:pt x="32" y="26"/>
                    </a:lnTo>
                    <a:lnTo>
                      <a:pt x="28" y="30"/>
                    </a:lnTo>
                    <a:lnTo>
                      <a:pt x="32" y="30"/>
                    </a:lnTo>
                    <a:lnTo>
                      <a:pt x="32" y="32"/>
                    </a:lnTo>
                    <a:lnTo>
                      <a:pt x="28" y="30"/>
                    </a:lnTo>
                    <a:lnTo>
                      <a:pt x="28" y="32"/>
                    </a:lnTo>
                    <a:lnTo>
                      <a:pt x="28" y="36"/>
                    </a:lnTo>
                    <a:lnTo>
                      <a:pt x="24" y="36"/>
                    </a:lnTo>
                    <a:lnTo>
                      <a:pt x="22" y="36"/>
                    </a:lnTo>
                    <a:lnTo>
                      <a:pt x="24" y="36"/>
                    </a:lnTo>
                    <a:lnTo>
                      <a:pt x="24" y="40"/>
                    </a:lnTo>
                    <a:lnTo>
                      <a:pt x="22" y="40"/>
                    </a:lnTo>
                    <a:lnTo>
                      <a:pt x="24" y="40"/>
                    </a:lnTo>
                    <a:lnTo>
                      <a:pt x="28" y="44"/>
                    </a:lnTo>
                    <a:lnTo>
                      <a:pt x="28" y="40"/>
                    </a:lnTo>
                    <a:lnTo>
                      <a:pt x="28" y="44"/>
                    </a:lnTo>
                    <a:lnTo>
                      <a:pt x="24" y="44"/>
                    </a:lnTo>
                    <a:lnTo>
                      <a:pt x="24" y="48"/>
                    </a:lnTo>
                    <a:lnTo>
                      <a:pt x="22" y="48"/>
                    </a:lnTo>
                    <a:lnTo>
                      <a:pt x="22" y="44"/>
                    </a:lnTo>
                    <a:lnTo>
                      <a:pt x="18" y="44"/>
                    </a:lnTo>
                    <a:lnTo>
                      <a:pt x="18" y="48"/>
                    </a:lnTo>
                    <a:lnTo>
                      <a:pt x="18" y="52"/>
                    </a:lnTo>
                    <a:lnTo>
                      <a:pt x="18" y="56"/>
                    </a:lnTo>
                    <a:lnTo>
                      <a:pt x="14" y="56"/>
                    </a:lnTo>
                    <a:lnTo>
                      <a:pt x="18" y="56"/>
                    </a:lnTo>
                    <a:lnTo>
                      <a:pt x="18" y="52"/>
                    </a:lnTo>
                    <a:lnTo>
                      <a:pt x="18" y="48"/>
                    </a:lnTo>
                    <a:lnTo>
                      <a:pt x="14" y="48"/>
                    </a:lnTo>
                    <a:lnTo>
                      <a:pt x="14" y="44"/>
                    </a:lnTo>
                    <a:lnTo>
                      <a:pt x="14" y="48"/>
                    </a:lnTo>
                    <a:lnTo>
                      <a:pt x="10" y="48"/>
                    </a:lnTo>
                    <a:lnTo>
                      <a:pt x="10" y="44"/>
                    </a:lnTo>
                    <a:lnTo>
                      <a:pt x="6" y="44"/>
                    </a:lnTo>
                    <a:lnTo>
                      <a:pt x="6" y="48"/>
                    </a:lnTo>
                    <a:lnTo>
                      <a:pt x="2" y="48"/>
                    </a:lnTo>
                    <a:lnTo>
                      <a:pt x="2" y="52"/>
                    </a:lnTo>
                    <a:lnTo>
                      <a:pt x="0" y="48"/>
                    </a:lnTo>
                    <a:lnTo>
                      <a:pt x="2" y="48"/>
                    </a:lnTo>
                    <a:lnTo>
                      <a:pt x="2" y="44"/>
                    </a:lnTo>
                    <a:lnTo>
                      <a:pt x="0" y="44"/>
                    </a:lnTo>
                    <a:lnTo>
                      <a:pt x="0" y="40"/>
                    </a:lnTo>
                    <a:lnTo>
                      <a:pt x="0" y="36"/>
                    </a:lnTo>
                    <a:lnTo>
                      <a:pt x="0" y="32"/>
                    </a:lnTo>
                    <a:lnTo>
                      <a:pt x="0" y="30"/>
                    </a:lnTo>
                    <a:lnTo>
                      <a:pt x="2" y="30"/>
                    </a:lnTo>
                    <a:lnTo>
                      <a:pt x="2" y="26"/>
                    </a:lnTo>
                    <a:lnTo>
                      <a:pt x="2" y="22"/>
                    </a:lnTo>
                    <a:lnTo>
                      <a:pt x="0" y="18"/>
                    </a:lnTo>
                    <a:lnTo>
                      <a:pt x="2" y="14"/>
                    </a:lnTo>
                    <a:lnTo>
                      <a:pt x="2" y="10"/>
                    </a:lnTo>
                    <a:lnTo>
                      <a:pt x="2" y="6"/>
                    </a:lnTo>
                    <a:lnTo>
                      <a:pt x="6" y="6"/>
                    </a:lnTo>
                    <a:lnTo>
                      <a:pt x="10" y="6"/>
                    </a:lnTo>
                    <a:lnTo>
                      <a:pt x="10" y="4"/>
                    </a:lnTo>
                    <a:lnTo>
                      <a:pt x="14" y="4"/>
                    </a:lnTo>
                    <a:lnTo>
                      <a:pt x="14" y="0"/>
                    </a:lnTo>
                    <a:lnTo>
                      <a:pt x="14" y="4"/>
                    </a:lnTo>
                    <a:lnTo>
                      <a:pt x="18" y="4"/>
                    </a:lnTo>
                    <a:lnTo>
                      <a:pt x="22" y="4"/>
                    </a:lnTo>
                    <a:lnTo>
                      <a:pt x="22" y="0"/>
                    </a:lnTo>
                    <a:lnTo>
                      <a:pt x="22" y="0"/>
                    </a:lnTo>
                    <a:lnTo>
                      <a:pt x="22"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1" name="Freeform 219">
                <a:extLst>
                  <a:ext uri="{FF2B5EF4-FFF2-40B4-BE49-F238E27FC236}">
                    <a16:creationId xmlns:a16="http://schemas.microsoft.com/office/drawing/2014/main" id="{D46E91B1-3B78-498F-8B99-5936C0E08A33}"/>
                  </a:ext>
                </a:extLst>
              </p:cNvPr>
              <p:cNvSpPr>
                <a:spLocks/>
              </p:cNvSpPr>
              <p:nvPr/>
            </p:nvSpPr>
            <p:spPr bwMode="auto">
              <a:xfrm>
                <a:off x="5086714" y="7983568"/>
                <a:ext cx="80159" cy="76674"/>
              </a:xfrm>
              <a:custGeom>
                <a:avLst/>
                <a:gdLst>
                  <a:gd name="T0" fmla="*/ 18 w 46"/>
                  <a:gd name="T1" fmla="*/ 40 h 44"/>
                  <a:gd name="T2" fmla="*/ 18 w 46"/>
                  <a:gd name="T3" fmla="*/ 40 h 44"/>
                  <a:gd name="T4" fmla="*/ 18 w 46"/>
                  <a:gd name="T5" fmla="*/ 36 h 44"/>
                  <a:gd name="T6" fmla="*/ 16 w 46"/>
                  <a:gd name="T7" fmla="*/ 32 h 44"/>
                  <a:gd name="T8" fmla="*/ 16 w 46"/>
                  <a:gd name="T9" fmla="*/ 32 h 44"/>
                  <a:gd name="T10" fmla="*/ 12 w 46"/>
                  <a:gd name="T11" fmla="*/ 30 h 44"/>
                  <a:gd name="T12" fmla="*/ 12 w 46"/>
                  <a:gd name="T13" fmla="*/ 26 h 44"/>
                  <a:gd name="T14" fmla="*/ 12 w 46"/>
                  <a:gd name="T15" fmla="*/ 26 h 44"/>
                  <a:gd name="T16" fmla="*/ 8 w 46"/>
                  <a:gd name="T17" fmla="*/ 18 h 44"/>
                  <a:gd name="T18" fmla="*/ 4 w 46"/>
                  <a:gd name="T19" fmla="*/ 14 h 44"/>
                  <a:gd name="T20" fmla="*/ 0 w 46"/>
                  <a:gd name="T21" fmla="*/ 14 h 44"/>
                  <a:gd name="T22" fmla="*/ 4 w 46"/>
                  <a:gd name="T23" fmla="*/ 14 h 44"/>
                  <a:gd name="T24" fmla="*/ 4 w 46"/>
                  <a:gd name="T25" fmla="*/ 14 h 44"/>
                  <a:gd name="T26" fmla="*/ 0 w 46"/>
                  <a:gd name="T27" fmla="*/ 14 h 44"/>
                  <a:gd name="T28" fmla="*/ 4 w 46"/>
                  <a:gd name="T29" fmla="*/ 10 h 44"/>
                  <a:gd name="T30" fmla="*/ 8 w 46"/>
                  <a:gd name="T31" fmla="*/ 10 h 44"/>
                  <a:gd name="T32" fmla="*/ 8 w 46"/>
                  <a:gd name="T33" fmla="*/ 10 h 44"/>
                  <a:gd name="T34" fmla="*/ 8 w 46"/>
                  <a:gd name="T35" fmla="*/ 6 h 44"/>
                  <a:gd name="T36" fmla="*/ 12 w 46"/>
                  <a:gd name="T37" fmla="*/ 6 h 44"/>
                  <a:gd name="T38" fmla="*/ 16 w 46"/>
                  <a:gd name="T39" fmla="*/ 2 h 44"/>
                  <a:gd name="T40" fmla="*/ 16 w 46"/>
                  <a:gd name="T41" fmla="*/ 2 h 44"/>
                  <a:gd name="T42" fmla="*/ 18 w 46"/>
                  <a:gd name="T43" fmla="*/ 2 h 44"/>
                  <a:gd name="T44" fmla="*/ 18 w 46"/>
                  <a:gd name="T45" fmla="*/ 2 h 44"/>
                  <a:gd name="T46" fmla="*/ 18 w 46"/>
                  <a:gd name="T47" fmla="*/ 2 h 44"/>
                  <a:gd name="T48" fmla="*/ 18 w 46"/>
                  <a:gd name="T49" fmla="*/ 6 h 44"/>
                  <a:gd name="T50" fmla="*/ 18 w 46"/>
                  <a:gd name="T51" fmla="*/ 2 h 44"/>
                  <a:gd name="T52" fmla="*/ 22 w 46"/>
                  <a:gd name="T53" fmla="*/ 2 h 44"/>
                  <a:gd name="T54" fmla="*/ 26 w 46"/>
                  <a:gd name="T55" fmla="*/ 6 h 44"/>
                  <a:gd name="T56" fmla="*/ 26 w 46"/>
                  <a:gd name="T57" fmla="*/ 10 h 44"/>
                  <a:gd name="T58" fmla="*/ 26 w 46"/>
                  <a:gd name="T59" fmla="*/ 10 h 44"/>
                  <a:gd name="T60" fmla="*/ 30 w 46"/>
                  <a:gd name="T61" fmla="*/ 14 h 44"/>
                  <a:gd name="T62" fmla="*/ 38 w 46"/>
                  <a:gd name="T63" fmla="*/ 14 h 44"/>
                  <a:gd name="T64" fmla="*/ 42 w 46"/>
                  <a:gd name="T65" fmla="*/ 18 h 44"/>
                  <a:gd name="T66" fmla="*/ 42 w 46"/>
                  <a:gd name="T67" fmla="*/ 18 h 44"/>
                  <a:gd name="T68" fmla="*/ 42 w 46"/>
                  <a:gd name="T69" fmla="*/ 22 h 44"/>
                  <a:gd name="T70" fmla="*/ 46 w 46"/>
                  <a:gd name="T71" fmla="*/ 22 h 44"/>
                  <a:gd name="T72" fmla="*/ 42 w 46"/>
                  <a:gd name="T73" fmla="*/ 26 h 44"/>
                  <a:gd name="T74" fmla="*/ 46 w 46"/>
                  <a:gd name="T75" fmla="*/ 26 h 44"/>
                  <a:gd name="T76" fmla="*/ 46 w 46"/>
                  <a:gd name="T77" fmla="*/ 30 h 44"/>
                  <a:gd name="T78" fmla="*/ 46 w 46"/>
                  <a:gd name="T79" fmla="*/ 30 h 44"/>
                  <a:gd name="T80" fmla="*/ 42 w 46"/>
                  <a:gd name="T81" fmla="*/ 30 h 44"/>
                  <a:gd name="T82" fmla="*/ 42 w 46"/>
                  <a:gd name="T83" fmla="*/ 30 h 44"/>
                  <a:gd name="T84" fmla="*/ 42 w 46"/>
                  <a:gd name="T85" fmla="*/ 32 h 44"/>
                  <a:gd name="T86" fmla="*/ 42 w 46"/>
                  <a:gd name="T87" fmla="*/ 32 h 44"/>
                  <a:gd name="T88" fmla="*/ 42 w 46"/>
                  <a:gd name="T89" fmla="*/ 36 h 44"/>
                  <a:gd name="T90" fmla="*/ 38 w 46"/>
                  <a:gd name="T91" fmla="*/ 40 h 44"/>
                  <a:gd name="T92" fmla="*/ 34 w 46"/>
                  <a:gd name="T93" fmla="*/ 36 h 44"/>
                  <a:gd name="T94" fmla="*/ 34 w 46"/>
                  <a:gd name="T95" fmla="*/ 36 h 44"/>
                  <a:gd name="T96" fmla="*/ 26 w 46"/>
                  <a:gd name="T97" fmla="*/ 36 h 44"/>
                  <a:gd name="T98" fmla="*/ 26 w 46"/>
                  <a:gd name="T99" fmla="*/ 40 h 44"/>
                  <a:gd name="T100" fmla="*/ 26 w 46"/>
                  <a:gd name="T101" fmla="*/ 40 h 44"/>
                  <a:gd name="T102" fmla="*/ 26 w 46"/>
                  <a:gd name="T103" fmla="*/ 44 h 44"/>
                  <a:gd name="T104" fmla="*/ 22 w 46"/>
                  <a:gd name="T105" fmla="*/ 44 h 44"/>
                  <a:gd name="T106" fmla="*/ 18 w 46"/>
                  <a:gd name="T107" fmla="*/ 44 h 44"/>
                  <a:gd name="T108" fmla="*/ 18 w 46"/>
                  <a:gd name="T10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4">
                    <a:moveTo>
                      <a:pt x="18" y="44"/>
                    </a:moveTo>
                    <a:lnTo>
                      <a:pt x="18" y="44"/>
                    </a:lnTo>
                    <a:lnTo>
                      <a:pt x="18" y="44"/>
                    </a:lnTo>
                    <a:lnTo>
                      <a:pt x="18" y="40"/>
                    </a:lnTo>
                    <a:lnTo>
                      <a:pt x="18" y="40"/>
                    </a:lnTo>
                    <a:lnTo>
                      <a:pt x="18" y="40"/>
                    </a:lnTo>
                    <a:lnTo>
                      <a:pt x="18" y="40"/>
                    </a:lnTo>
                    <a:lnTo>
                      <a:pt x="18" y="40"/>
                    </a:lnTo>
                    <a:lnTo>
                      <a:pt x="18" y="36"/>
                    </a:lnTo>
                    <a:lnTo>
                      <a:pt x="18" y="36"/>
                    </a:lnTo>
                    <a:lnTo>
                      <a:pt x="18" y="36"/>
                    </a:lnTo>
                    <a:lnTo>
                      <a:pt x="18" y="36"/>
                    </a:lnTo>
                    <a:lnTo>
                      <a:pt x="18" y="36"/>
                    </a:lnTo>
                    <a:lnTo>
                      <a:pt x="18" y="36"/>
                    </a:lnTo>
                    <a:lnTo>
                      <a:pt x="18" y="36"/>
                    </a:lnTo>
                    <a:lnTo>
                      <a:pt x="16" y="32"/>
                    </a:lnTo>
                    <a:lnTo>
                      <a:pt x="16" y="32"/>
                    </a:lnTo>
                    <a:lnTo>
                      <a:pt x="16" y="32"/>
                    </a:lnTo>
                    <a:lnTo>
                      <a:pt x="16" y="32"/>
                    </a:lnTo>
                    <a:lnTo>
                      <a:pt x="16" y="32"/>
                    </a:lnTo>
                    <a:lnTo>
                      <a:pt x="16" y="30"/>
                    </a:lnTo>
                    <a:lnTo>
                      <a:pt x="12" y="30"/>
                    </a:lnTo>
                    <a:lnTo>
                      <a:pt x="12" y="30"/>
                    </a:lnTo>
                    <a:lnTo>
                      <a:pt x="12" y="30"/>
                    </a:lnTo>
                    <a:lnTo>
                      <a:pt x="12" y="30"/>
                    </a:lnTo>
                    <a:lnTo>
                      <a:pt x="12" y="30"/>
                    </a:lnTo>
                    <a:lnTo>
                      <a:pt x="12" y="26"/>
                    </a:lnTo>
                    <a:lnTo>
                      <a:pt x="12" y="26"/>
                    </a:lnTo>
                    <a:lnTo>
                      <a:pt x="12" y="26"/>
                    </a:lnTo>
                    <a:lnTo>
                      <a:pt x="12" y="26"/>
                    </a:lnTo>
                    <a:lnTo>
                      <a:pt x="12" y="26"/>
                    </a:lnTo>
                    <a:lnTo>
                      <a:pt x="12" y="26"/>
                    </a:lnTo>
                    <a:lnTo>
                      <a:pt x="12" y="22"/>
                    </a:lnTo>
                    <a:lnTo>
                      <a:pt x="12" y="22"/>
                    </a:lnTo>
                    <a:lnTo>
                      <a:pt x="8" y="22"/>
                    </a:lnTo>
                    <a:lnTo>
                      <a:pt x="8" y="18"/>
                    </a:lnTo>
                    <a:lnTo>
                      <a:pt x="4" y="18"/>
                    </a:lnTo>
                    <a:lnTo>
                      <a:pt x="4" y="18"/>
                    </a:lnTo>
                    <a:lnTo>
                      <a:pt x="4" y="14"/>
                    </a:lnTo>
                    <a:lnTo>
                      <a:pt x="4" y="14"/>
                    </a:lnTo>
                    <a:lnTo>
                      <a:pt x="0" y="14"/>
                    </a:lnTo>
                    <a:lnTo>
                      <a:pt x="0" y="14"/>
                    </a:lnTo>
                    <a:lnTo>
                      <a:pt x="0" y="14"/>
                    </a:lnTo>
                    <a:lnTo>
                      <a:pt x="0" y="14"/>
                    </a:lnTo>
                    <a:lnTo>
                      <a:pt x="0" y="14"/>
                    </a:lnTo>
                    <a:lnTo>
                      <a:pt x="4" y="14"/>
                    </a:lnTo>
                    <a:lnTo>
                      <a:pt x="4" y="14"/>
                    </a:lnTo>
                    <a:lnTo>
                      <a:pt x="4" y="14"/>
                    </a:lnTo>
                    <a:lnTo>
                      <a:pt x="4" y="14"/>
                    </a:lnTo>
                    <a:lnTo>
                      <a:pt x="4" y="14"/>
                    </a:lnTo>
                    <a:lnTo>
                      <a:pt x="4" y="14"/>
                    </a:lnTo>
                    <a:lnTo>
                      <a:pt x="4" y="14"/>
                    </a:lnTo>
                    <a:lnTo>
                      <a:pt x="4" y="14"/>
                    </a:lnTo>
                    <a:lnTo>
                      <a:pt x="4" y="14"/>
                    </a:lnTo>
                    <a:lnTo>
                      <a:pt x="0" y="14"/>
                    </a:lnTo>
                    <a:lnTo>
                      <a:pt x="0" y="14"/>
                    </a:lnTo>
                    <a:lnTo>
                      <a:pt x="0" y="14"/>
                    </a:lnTo>
                    <a:lnTo>
                      <a:pt x="0" y="10"/>
                    </a:lnTo>
                    <a:lnTo>
                      <a:pt x="0" y="10"/>
                    </a:lnTo>
                    <a:lnTo>
                      <a:pt x="4" y="10"/>
                    </a:lnTo>
                    <a:lnTo>
                      <a:pt x="4" y="14"/>
                    </a:lnTo>
                    <a:lnTo>
                      <a:pt x="4" y="14"/>
                    </a:lnTo>
                    <a:lnTo>
                      <a:pt x="8" y="10"/>
                    </a:lnTo>
                    <a:lnTo>
                      <a:pt x="8" y="10"/>
                    </a:lnTo>
                    <a:lnTo>
                      <a:pt x="8" y="10"/>
                    </a:lnTo>
                    <a:lnTo>
                      <a:pt x="8" y="10"/>
                    </a:lnTo>
                    <a:lnTo>
                      <a:pt x="8" y="10"/>
                    </a:lnTo>
                    <a:lnTo>
                      <a:pt x="8" y="10"/>
                    </a:lnTo>
                    <a:lnTo>
                      <a:pt x="8" y="10"/>
                    </a:lnTo>
                    <a:lnTo>
                      <a:pt x="8" y="6"/>
                    </a:lnTo>
                    <a:lnTo>
                      <a:pt x="8" y="6"/>
                    </a:lnTo>
                    <a:lnTo>
                      <a:pt x="8" y="6"/>
                    </a:lnTo>
                    <a:lnTo>
                      <a:pt x="8" y="6"/>
                    </a:lnTo>
                    <a:lnTo>
                      <a:pt x="8" y="6"/>
                    </a:lnTo>
                    <a:lnTo>
                      <a:pt x="12" y="6"/>
                    </a:lnTo>
                    <a:lnTo>
                      <a:pt x="12" y="6"/>
                    </a:lnTo>
                    <a:lnTo>
                      <a:pt x="12" y="6"/>
                    </a:lnTo>
                    <a:lnTo>
                      <a:pt x="12" y="6"/>
                    </a:lnTo>
                    <a:lnTo>
                      <a:pt x="12" y="6"/>
                    </a:lnTo>
                    <a:lnTo>
                      <a:pt x="16" y="2"/>
                    </a:lnTo>
                    <a:lnTo>
                      <a:pt x="16" y="2"/>
                    </a:lnTo>
                    <a:lnTo>
                      <a:pt x="16" y="0"/>
                    </a:lnTo>
                    <a:lnTo>
                      <a:pt x="16" y="0"/>
                    </a:lnTo>
                    <a:lnTo>
                      <a:pt x="16" y="2"/>
                    </a:lnTo>
                    <a:lnTo>
                      <a:pt x="16" y="2"/>
                    </a:lnTo>
                    <a:lnTo>
                      <a:pt x="16" y="2"/>
                    </a:lnTo>
                    <a:lnTo>
                      <a:pt x="16" y="2"/>
                    </a:lnTo>
                    <a:lnTo>
                      <a:pt x="18" y="2"/>
                    </a:lnTo>
                    <a:lnTo>
                      <a:pt x="18" y="2"/>
                    </a:lnTo>
                    <a:lnTo>
                      <a:pt x="18" y="2"/>
                    </a:lnTo>
                    <a:lnTo>
                      <a:pt x="18" y="2"/>
                    </a:lnTo>
                    <a:lnTo>
                      <a:pt x="18" y="2"/>
                    </a:lnTo>
                    <a:lnTo>
                      <a:pt x="18" y="2"/>
                    </a:lnTo>
                    <a:lnTo>
                      <a:pt x="18" y="2"/>
                    </a:lnTo>
                    <a:lnTo>
                      <a:pt x="18" y="2"/>
                    </a:lnTo>
                    <a:lnTo>
                      <a:pt x="18" y="2"/>
                    </a:lnTo>
                    <a:lnTo>
                      <a:pt x="18" y="2"/>
                    </a:lnTo>
                    <a:lnTo>
                      <a:pt x="18" y="6"/>
                    </a:lnTo>
                    <a:lnTo>
                      <a:pt x="18" y="6"/>
                    </a:lnTo>
                    <a:lnTo>
                      <a:pt x="18" y="6"/>
                    </a:lnTo>
                    <a:lnTo>
                      <a:pt x="18" y="2"/>
                    </a:lnTo>
                    <a:lnTo>
                      <a:pt x="18" y="2"/>
                    </a:lnTo>
                    <a:lnTo>
                      <a:pt x="18" y="2"/>
                    </a:lnTo>
                    <a:lnTo>
                      <a:pt x="18" y="2"/>
                    </a:lnTo>
                    <a:lnTo>
                      <a:pt x="22" y="2"/>
                    </a:lnTo>
                    <a:lnTo>
                      <a:pt x="22" y="2"/>
                    </a:lnTo>
                    <a:lnTo>
                      <a:pt x="22" y="2"/>
                    </a:lnTo>
                    <a:lnTo>
                      <a:pt x="22" y="2"/>
                    </a:lnTo>
                    <a:lnTo>
                      <a:pt x="22" y="6"/>
                    </a:lnTo>
                    <a:lnTo>
                      <a:pt x="26" y="6"/>
                    </a:lnTo>
                    <a:lnTo>
                      <a:pt x="26" y="6"/>
                    </a:lnTo>
                    <a:lnTo>
                      <a:pt x="26" y="6"/>
                    </a:lnTo>
                    <a:lnTo>
                      <a:pt x="26" y="6"/>
                    </a:lnTo>
                    <a:lnTo>
                      <a:pt x="26" y="6"/>
                    </a:lnTo>
                    <a:lnTo>
                      <a:pt x="26" y="10"/>
                    </a:lnTo>
                    <a:lnTo>
                      <a:pt x="26" y="10"/>
                    </a:lnTo>
                    <a:lnTo>
                      <a:pt x="26" y="10"/>
                    </a:lnTo>
                    <a:lnTo>
                      <a:pt x="26" y="10"/>
                    </a:lnTo>
                    <a:lnTo>
                      <a:pt x="26" y="10"/>
                    </a:lnTo>
                    <a:lnTo>
                      <a:pt x="26" y="10"/>
                    </a:lnTo>
                    <a:lnTo>
                      <a:pt x="26" y="10"/>
                    </a:lnTo>
                    <a:lnTo>
                      <a:pt x="30" y="10"/>
                    </a:lnTo>
                    <a:lnTo>
                      <a:pt x="30" y="10"/>
                    </a:lnTo>
                    <a:lnTo>
                      <a:pt x="30" y="14"/>
                    </a:lnTo>
                    <a:lnTo>
                      <a:pt x="34" y="14"/>
                    </a:lnTo>
                    <a:lnTo>
                      <a:pt x="34" y="14"/>
                    </a:lnTo>
                    <a:lnTo>
                      <a:pt x="38" y="14"/>
                    </a:lnTo>
                    <a:lnTo>
                      <a:pt x="38" y="14"/>
                    </a:lnTo>
                    <a:lnTo>
                      <a:pt x="38" y="14"/>
                    </a:lnTo>
                    <a:lnTo>
                      <a:pt x="38" y="18"/>
                    </a:lnTo>
                    <a:lnTo>
                      <a:pt x="42" y="18"/>
                    </a:lnTo>
                    <a:lnTo>
                      <a:pt x="42" y="18"/>
                    </a:lnTo>
                    <a:lnTo>
                      <a:pt x="42" y="18"/>
                    </a:lnTo>
                    <a:lnTo>
                      <a:pt x="42" y="18"/>
                    </a:lnTo>
                    <a:lnTo>
                      <a:pt x="42" y="18"/>
                    </a:lnTo>
                    <a:lnTo>
                      <a:pt x="42" y="18"/>
                    </a:lnTo>
                    <a:lnTo>
                      <a:pt x="42" y="18"/>
                    </a:lnTo>
                    <a:lnTo>
                      <a:pt x="42" y="18"/>
                    </a:lnTo>
                    <a:lnTo>
                      <a:pt x="42" y="22"/>
                    </a:lnTo>
                    <a:lnTo>
                      <a:pt x="42" y="22"/>
                    </a:lnTo>
                    <a:lnTo>
                      <a:pt x="42" y="22"/>
                    </a:lnTo>
                    <a:lnTo>
                      <a:pt x="46" y="22"/>
                    </a:lnTo>
                    <a:lnTo>
                      <a:pt x="46" y="22"/>
                    </a:lnTo>
                    <a:lnTo>
                      <a:pt x="46" y="22"/>
                    </a:lnTo>
                    <a:lnTo>
                      <a:pt x="46" y="22"/>
                    </a:lnTo>
                    <a:lnTo>
                      <a:pt x="46" y="26"/>
                    </a:lnTo>
                    <a:lnTo>
                      <a:pt x="42" y="26"/>
                    </a:lnTo>
                    <a:lnTo>
                      <a:pt x="42" y="26"/>
                    </a:lnTo>
                    <a:lnTo>
                      <a:pt x="46" y="26"/>
                    </a:lnTo>
                    <a:lnTo>
                      <a:pt x="46" y="26"/>
                    </a:lnTo>
                    <a:lnTo>
                      <a:pt x="46" y="26"/>
                    </a:lnTo>
                    <a:lnTo>
                      <a:pt x="46" y="26"/>
                    </a:lnTo>
                    <a:lnTo>
                      <a:pt x="46" y="26"/>
                    </a:lnTo>
                    <a:lnTo>
                      <a:pt x="46" y="26"/>
                    </a:lnTo>
                    <a:lnTo>
                      <a:pt x="46" y="26"/>
                    </a:lnTo>
                    <a:lnTo>
                      <a:pt x="46" y="30"/>
                    </a:lnTo>
                    <a:lnTo>
                      <a:pt x="46" y="30"/>
                    </a:lnTo>
                    <a:lnTo>
                      <a:pt x="46" y="30"/>
                    </a:lnTo>
                    <a:lnTo>
                      <a:pt x="46" y="30"/>
                    </a:lnTo>
                    <a:lnTo>
                      <a:pt x="46" y="30"/>
                    </a:lnTo>
                    <a:lnTo>
                      <a:pt x="42" y="32"/>
                    </a:lnTo>
                    <a:lnTo>
                      <a:pt x="42" y="30"/>
                    </a:lnTo>
                    <a:lnTo>
                      <a:pt x="42" y="30"/>
                    </a:lnTo>
                    <a:lnTo>
                      <a:pt x="42" y="30"/>
                    </a:lnTo>
                    <a:lnTo>
                      <a:pt x="42" y="30"/>
                    </a:lnTo>
                    <a:lnTo>
                      <a:pt x="42" y="30"/>
                    </a:lnTo>
                    <a:lnTo>
                      <a:pt x="42" y="30"/>
                    </a:lnTo>
                    <a:lnTo>
                      <a:pt x="42" y="30"/>
                    </a:lnTo>
                    <a:lnTo>
                      <a:pt x="42" y="30"/>
                    </a:lnTo>
                    <a:lnTo>
                      <a:pt x="42" y="30"/>
                    </a:lnTo>
                    <a:lnTo>
                      <a:pt x="42" y="32"/>
                    </a:lnTo>
                    <a:lnTo>
                      <a:pt x="42" y="32"/>
                    </a:lnTo>
                    <a:lnTo>
                      <a:pt x="42" y="32"/>
                    </a:lnTo>
                    <a:lnTo>
                      <a:pt x="42" y="32"/>
                    </a:lnTo>
                    <a:lnTo>
                      <a:pt x="42" y="32"/>
                    </a:lnTo>
                    <a:lnTo>
                      <a:pt x="42" y="32"/>
                    </a:lnTo>
                    <a:lnTo>
                      <a:pt x="42" y="36"/>
                    </a:lnTo>
                    <a:lnTo>
                      <a:pt x="42" y="36"/>
                    </a:lnTo>
                    <a:lnTo>
                      <a:pt x="42" y="36"/>
                    </a:lnTo>
                    <a:lnTo>
                      <a:pt x="42" y="36"/>
                    </a:lnTo>
                    <a:lnTo>
                      <a:pt x="38" y="36"/>
                    </a:lnTo>
                    <a:lnTo>
                      <a:pt x="38" y="36"/>
                    </a:lnTo>
                    <a:lnTo>
                      <a:pt x="38" y="40"/>
                    </a:lnTo>
                    <a:lnTo>
                      <a:pt x="38" y="40"/>
                    </a:lnTo>
                    <a:lnTo>
                      <a:pt x="38" y="40"/>
                    </a:lnTo>
                    <a:lnTo>
                      <a:pt x="34" y="40"/>
                    </a:lnTo>
                    <a:lnTo>
                      <a:pt x="34" y="40"/>
                    </a:lnTo>
                    <a:lnTo>
                      <a:pt x="34" y="36"/>
                    </a:lnTo>
                    <a:lnTo>
                      <a:pt x="34" y="36"/>
                    </a:lnTo>
                    <a:lnTo>
                      <a:pt x="34" y="36"/>
                    </a:lnTo>
                    <a:lnTo>
                      <a:pt x="34" y="36"/>
                    </a:lnTo>
                    <a:lnTo>
                      <a:pt x="34" y="36"/>
                    </a:lnTo>
                    <a:lnTo>
                      <a:pt x="30" y="36"/>
                    </a:lnTo>
                    <a:lnTo>
                      <a:pt x="30" y="36"/>
                    </a:lnTo>
                    <a:lnTo>
                      <a:pt x="30" y="36"/>
                    </a:lnTo>
                    <a:lnTo>
                      <a:pt x="26" y="36"/>
                    </a:lnTo>
                    <a:lnTo>
                      <a:pt x="26" y="36"/>
                    </a:lnTo>
                    <a:lnTo>
                      <a:pt x="26" y="36"/>
                    </a:lnTo>
                    <a:lnTo>
                      <a:pt x="26" y="40"/>
                    </a:lnTo>
                    <a:lnTo>
                      <a:pt x="26" y="40"/>
                    </a:lnTo>
                    <a:lnTo>
                      <a:pt x="26" y="40"/>
                    </a:lnTo>
                    <a:lnTo>
                      <a:pt x="26" y="40"/>
                    </a:lnTo>
                    <a:lnTo>
                      <a:pt x="26" y="40"/>
                    </a:lnTo>
                    <a:lnTo>
                      <a:pt x="26" y="40"/>
                    </a:lnTo>
                    <a:lnTo>
                      <a:pt x="26" y="44"/>
                    </a:lnTo>
                    <a:lnTo>
                      <a:pt x="26" y="44"/>
                    </a:lnTo>
                    <a:lnTo>
                      <a:pt x="26" y="44"/>
                    </a:lnTo>
                    <a:lnTo>
                      <a:pt x="26" y="44"/>
                    </a:lnTo>
                    <a:lnTo>
                      <a:pt x="26" y="44"/>
                    </a:lnTo>
                    <a:lnTo>
                      <a:pt x="22" y="44"/>
                    </a:lnTo>
                    <a:lnTo>
                      <a:pt x="22" y="44"/>
                    </a:lnTo>
                    <a:lnTo>
                      <a:pt x="22" y="44"/>
                    </a:lnTo>
                    <a:lnTo>
                      <a:pt x="22" y="44"/>
                    </a:lnTo>
                    <a:lnTo>
                      <a:pt x="18" y="44"/>
                    </a:lnTo>
                    <a:lnTo>
                      <a:pt x="18" y="44"/>
                    </a:lnTo>
                    <a:lnTo>
                      <a:pt x="18" y="44"/>
                    </a:lnTo>
                    <a:lnTo>
                      <a:pt x="18" y="44"/>
                    </a:lnTo>
                    <a:lnTo>
                      <a:pt x="18" y="44"/>
                    </a:lnTo>
                    <a:lnTo>
                      <a:pt x="18" y="44"/>
                    </a:lnTo>
                    <a:lnTo>
                      <a:pt x="18" y="44"/>
                    </a:lnTo>
                    <a:lnTo>
                      <a:pt x="18" y="4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2" name="Freeform 220">
                <a:extLst>
                  <a:ext uri="{FF2B5EF4-FFF2-40B4-BE49-F238E27FC236}">
                    <a16:creationId xmlns:a16="http://schemas.microsoft.com/office/drawing/2014/main" id="{EB60A464-257C-4097-A62F-FC9D088DEBDB}"/>
                  </a:ext>
                </a:extLst>
              </p:cNvPr>
              <p:cNvSpPr>
                <a:spLocks/>
              </p:cNvSpPr>
              <p:nvPr/>
            </p:nvSpPr>
            <p:spPr bwMode="auto">
              <a:xfrm>
                <a:off x="5504934" y="8541195"/>
                <a:ext cx="198654" cy="358972"/>
              </a:xfrm>
              <a:custGeom>
                <a:avLst/>
                <a:gdLst>
                  <a:gd name="T0" fmla="*/ 36 w 114"/>
                  <a:gd name="T1" fmla="*/ 146 h 206"/>
                  <a:gd name="T2" fmla="*/ 48 w 114"/>
                  <a:gd name="T3" fmla="*/ 134 h 206"/>
                  <a:gd name="T4" fmla="*/ 44 w 114"/>
                  <a:gd name="T5" fmla="*/ 130 h 206"/>
                  <a:gd name="T6" fmla="*/ 36 w 114"/>
                  <a:gd name="T7" fmla="*/ 120 h 206"/>
                  <a:gd name="T8" fmla="*/ 30 w 114"/>
                  <a:gd name="T9" fmla="*/ 108 h 206"/>
                  <a:gd name="T10" fmla="*/ 22 w 114"/>
                  <a:gd name="T11" fmla="*/ 94 h 206"/>
                  <a:gd name="T12" fmla="*/ 14 w 114"/>
                  <a:gd name="T13" fmla="*/ 82 h 206"/>
                  <a:gd name="T14" fmla="*/ 10 w 114"/>
                  <a:gd name="T15" fmla="*/ 76 h 206"/>
                  <a:gd name="T16" fmla="*/ 10 w 114"/>
                  <a:gd name="T17" fmla="*/ 64 h 206"/>
                  <a:gd name="T18" fmla="*/ 10 w 114"/>
                  <a:gd name="T19" fmla="*/ 68 h 206"/>
                  <a:gd name="T20" fmla="*/ 2 w 114"/>
                  <a:gd name="T21" fmla="*/ 52 h 206"/>
                  <a:gd name="T22" fmla="*/ 6 w 114"/>
                  <a:gd name="T23" fmla="*/ 46 h 206"/>
                  <a:gd name="T24" fmla="*/ 10 w 114"/>
                  <a:gd name="T25" fmla="*/ 30 h 206"/>
                  <a:gd name="T26" fmla="*/ 14 w 114"/>
                  <a:gd name="T27" fmla="*/ 26 h 206"/>
                  <a:gd name="T28" fmla="*/ 30 w 114"/>
                  <a:gd name="T29" fmla="*/ 24 h 206"/>
                  <a:gd name="T30" fmla="*/ 36 w 114"/>
                  <a:gd name="T31" fmla="*/ 16 h 206"/>
                  <a:gd name="T32" fmla="*/ 44 w 114"/>
                  <a:gd name="T33" fmla="*/ 12 h 206"/>
                  <a:gd name="T34" fmla="*/ 60 w 114"/>
                  <a:gd name="T35" fmla="*/ 4 h 206"/>
                  <a:gd name="T36" fmla="*/ 70 w 114"/>
                  <a:gd name="T37" fmla="*/ 4 h 206"/>
                  <a:gd name="T38" fmla="*/ 84 w 114"/>
                  <a:gd name="T39" fmla="*/ 4 h 206"/>
                  <a:gd name="T40" fmla="*/ 92 w 114"/>
                  <a:gd name="T41" fmla="*/ 16 h 206"/>
                  <a:gd name="T42" fmla="*/ 88 w 114"/>
                  <a:gd name="T43" fmla="*/ 34 h 206"/>
                  <a:gd name="T44" fmla="*/ 76 w 114"/>
                  <a:gd name="T45" fmla="*/ 34 h 206"/>
                  <a:gd name="T46" fmla="*/ 62 w 114"/>
                  <a:gd name="T47" fmla="*/ 38 h 206"/>
                  <a:gd name="T48" fmla="*/ 62 w 114"/>
                  <a:gd name="T49" fmla="*/ 50 h 206"/>
                  <a:gd name="T50" fmla="*/ 62 w 114"/>
                  <a:gd name="T51" fmla="*/ 52 h 206"/>
                  <a:gd name="T52" fmla="*/ 52 w 114"/>
                  <a:gd name="T53" fmla="*/ 56 h 206"/>
                  <a:gd name="T54" fmla="*/ 62 w 114"/>
                  <a:gd name="T55" fmla="*/ 68 h 206"/>
                  <a:gd name="T56" fmla="*/ 74 w 114"/>
                  <a:gd name="T57" fmla="*/ 82 h 206"/>
                  <a:gd name="T58" fmla="*/ 84 w 114"/>
                  <a:gd name="T59" fmla="*/ 86 h 206"/>
                  <a:gd name="T60" fmla="*/ 80 w 114"/>
                  <a:gd name="T61" fmla="*/ 100 h 206"/>
                  <a:gd name="T62" fmla="*/ 80 w 114"/>
                  <a:gd name="T63" fmla="*/ 112 h 206"/>
                  <a:gd name="T64" fmla="*/ 84 w 114"/>
                  <a:gd name="T65" fmla="*/ 112 h 206"/>
                  <a:gd name="T66" fmla="*/ 88 w 114"/>
                  <a:gd name="T67" fmla="*/ 100 h 206"/>
                  <a:gd name="T68" fmla="*/ 104 w 114"/>
                  <a:gd name="T69" fmla="*/ 104 h 206"/>
                  <a:gd name="T70" fmla="*/ 110 w 114"/>
                  <a:gd name="T71" fmla="*/ 116 h 206"/>
                  <a:gd name="T72" fmla="*/ 106 w 114"/>
                  <a:gd name="T73" fmla="*/ 126 h 206"/>
                  <a:gd name="T74" fmla="*/ 100 w 114"/>
                  <a:gd name="T75" fmla="*/ 122 h 206"/>
                  <a:gd name="T76" fmla="*/ 88 w 114"/>
                  <a:gd name="T77" fmla="*/ 122 h 206"/>
                  <a:gd name="T78" fmla="*/ 88 w 114"/>
                  <a:gd name="T79" fmla="*/ 126 h 206"/>
                  <a:gd name="T80" fmla="*/ 84 w 114"/>
                  <a:gd name="T81" fmla="*/ 142 h 206"/>
                  <a:gd name="T82" fmla="*/ 88 w 114"/>
                  <a:gd name="T83" fmla="*/ 142 h 206"/>
                  <a:gd name="T84" fmla="*/ 100 w 114"/>
                  <a:gd name="T85" fmla="*/ 146 h 206"/>
                  <a:gd name="T86" fmla="*/ 92 w 114"/>
                  <a:gd name="T87" fmla="*/ 150 h 206"/>
                  <a:gd name="T88" fmla="*/ 100 w 114"/>
                  <a:gd name="T89" fmla="*/ 156 h 206"/>
                  <a:gd name="T90" fmla="*/ 100 w 114"/>
                  <a:gd name="T91" fmla="*/ 172 h 206"/>
                  <a:gd name="T92" fmla="*/ 104 w 114"/>
                  <a:gd name="T93" fmla="*/ 190 h 206"/>
                  <a:gd name="T94" fmla="*/ 96 w 114"/>
                  <a:gd name="T95" fmla="*/ 202 h 206"/>
                  <a:gd name="T96" fmla="*/ 100 w 114"/>
                  <a:gd name="T97" fmla="*/ 198 h 206"/>
                  <a:gd name="T98" fmla="*/ 80 w 114"/>
                  <a:gd name="T99" fmla="*/ 202 h 206"/>
                  <a:gd name="T100" fmla="*/ 66 w 114"/>
                  <a:gd name="T101" fmla="*/ 202 h 206"/>
                  <a:gd name="T102" fmla="*/ 52 w 114"/>
                  <a:gd name="T103" fmla="*/ 190 h 206"/>
                  <a:gd name="T104" fmla="*/ 32 w 114"/>
                  <a:gd name="T105" fmla="*/ 186 h 206"/>
                  <a:gd name="T106" fmla="*/ 30 w 114"/>
                  <a:gd name="T107" fmla="*/ 164 h 206"/>
                  <a:gd name="T108" fmla="*/ 32 w 114"/>
                  <a:gd name="T109" fmla="*/ 16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206">
                    <a:moveTo>
                      <a:pt x="36" y="156"/>
                    </a:moveTo>
                    <a:lnTo>
                      <a:pt x="36" y="152"/>
                    </a:lnTo>
                    <a:lnTo>
                      <a:pt x="40" y="152"/>
                    </a:lnTo>
                    <a:lnTo>
                      <a:pt x="36" y="150"/>
                    </a:lnTo>
                    <a:lnTo>
                      <a:pt x="36" y="146"/>
                    </a:lnTo>
                    <a:lnTo>
                      <a:pt x="40" y="142"/>
                    </a:lnTo>
                    <a:lnTo>
                      <a:pt x="40" y="138"/>
                    </a:lnTo>
                    <a:lnTo>
                      <a:pt x="40" y="134"/>
                    </a:lnTo>
                    <a:lnTo>
                      <a:pt x="44" y="134"/>
                    </a:lnTo>
                    <a:lnTo>
                      <a:pt x="48" y="134"/>
                    </a:lnTo>
                    <a:lnTo>
                      <a:pt x="52" y="134"/>
                    </a:lnTo>
                    <a:lnTo>
                      <a:pt x="52" y="130"/>
                    </a:lnTo>
                    <a:lnTo>
                      <a:pt x="48" y="126"/>
                    </a:lnTo>
                    <a:lnTo>
                      <a:pt x="44" y="126"/>
                    </a:lnTo>
                    <a:lnTo>
                      <a:pt x="44" y="130"/>
                    </a:lnTo>
                    <a:lnTo>
                      <a:pt x="44" y="126"/>
                    </a:lnTo>
                    <a:lnTo>
                      <a:pt x="40" y="126"/>
                    </a:lnTo>
                    <a:lnTo>
                      <a:pt x="40" y="122"/>
                    </a:lnTo>
                    <a:lnTo>
                      <a:pt x="36" y="122"/>
                    </a:lnTo>
                    <a:lnTo>
                      <a:pt x="36" y="120"/>
                    </a:lnTo>
                    <a:lnTo>
                      <a:pt x="36" y="116"/>
                    </a:lnTo>
                    <a:lnTo>
                      <a:pt x="32" y="116"/>
                    </a:lnTo>
                    <a:lnTo>
                      <a:pt x="32" y="112"/>
                    </a:lnTo>
                    <a:lnTo>
                      <a:pt x="32" y="108"/>
                    </a:lnTo>
                    <a:lnTo>
                      <a:pt x="30" y="108"/>
                    </a:lnTo>
                    <a:lnTo>
                      <a:pt x="30" y="104"/>
                    </a:lnTo>
                    <a:lnTo>
                      <a:pt x="26" y="104"/>
                    </a:lnTo>
                    <a:lnTo>
                      <a:pt x="26" y="100"/>
                    </a:lnTo>
                    <a:lnTo>
                      <a:pt x="22" y="100"/>
                    </a:lnTo>
                    <a:lnTo>
                      <a:pt x="22" y="94"/>
                    </a:lnTo>
                    <a:lnTo>
                      <a:pt x="18" y="94"/>
                    </a:lnTo>
                    <a:lnTo>
                      <a:pt x="18" y="90"/>
                    </a:lnTo>
                    <a:lnTo>
                      <a:pt x="14" y="90"/>
                    </a:lnTo>
                    <a:lnTo>
                      <a:pt x="14" y="86"/>
                    </a:lnTo>
                    <a:lnTo>
                      <a:pt x="14" y="82"/>
                    </a:lnTo>
                    <a:lnTo>
                      <a:pt x="10" y="82"/>
                    </a:lnTo>
                    <a:lnTo>
                      <a:pt x="10" y="80"/>
                    </a:lnTo>
                    <a:lnTo>
                      <a:pt x="10" y="76"/>
                    </a:lnTo>
                    <a:lnTo>
                      <a:pt x="14" y="76"/>
                    </a:lnTo>
                    <a:lnTo>
                      <a:pt x="10" y="76"/>
                    </a:lnTo>
                    <a:lnTo>
                      <a:pt x="10" y="72"/>
                    </a:lnTo>
                    <a:lnTo>
                      <a:pt x="10" y="68"/>
                    </a:lnTo>
                    <a:lnTo>
                      <a:pt x="14" y="68"/>
                    </a:lnTo>
                    <a:lnTo>
                      <a:pt x="14" y="64"/>
                    </a:lnTo>
                    <a:lnTo>
                      <a:pt x="10" y="64"/>
                    </a:lnTo>
                    <a:lnTo>
                      <a:pt x="10" y="68"/>
                    </a:lnTo>
                    <a:lnTo>
                      <a:pt x="10" y="72"/>
                    </a:lnTo>
                    <a:lnTo>
                      <a:pt x="10" y="68"/>
                    </a:lnTo>
                    <a:lnTo>
                      <a:pt x="10" y="72"/>
                    </a:lnTo>
                    <a:lnTo>
                      <a:pt x="10" y="68"/>
                    </a:lnTo>
                    <a:lnTo>
                      <a:pt x="10" y="64"/>
                    </a:lnTo>
                    <a:lnTo>
                      <a:pt x="10" y="60"/>
                    </a:lnTo>
                    <a:lnTo>
                      <a:pt x="6" y="60"/>
                    </a:lnTo>
                    <a:lnTo>
                      <a:pt x="6" y="56"/>
                    </a:lnTo>
                    <a:lnTo>
                      <a:pt x="2" y="52"/>
                    </a:lnTo>
                    <a:lnTo>
                      <a:pt x="0" y="52"/>
                    </a:lnTo>
                    <a:lnTo>
                      <a:pt x="0" y="50"/>
                    </a:lnTo>
                    <a:lnTo>
                      <a:pt x="2" y="50"/>
                    </a:lnTo>
                    <a:lnTo>
                      <a:pt x="2" y="46"/>
                    </a:lnTo>
                    <a:lnTo>
                      <a:pt x="6" y="46"/>
                    </a:lnTo>
                    <a:lnTo>
                      <a:pt x="6" y="42"/>
                    </a:lnTo>
                    <a:lnTo>
                      <a:pt x="10" y="38"/>
                    </a:lnTo>
                    <a:lnTo>
                      <a:pt x="10" y="34"/>
                    </a:lnTo>
                    <a:lnTo>
                      <a:pt x="14" y="30"/>
                    </a:lnTo>
                    <a:lnTo>
                      <a:pt x="10" y="30"/>
                    </a:lnTo>
                    <a:lnTo>
                      <a:pt x="10" y="26"/>
                    </a:lnTo>
                    <a:lnTo>
                      <a:pt x="14" y="30"/>
                    </a:lnTo>
                    <a:lnTo>
                      <a:pt x="14" y="26"/>
                    </a:lnTo>
                    <a:lnTo>
                      <a:pt x="10" y="26"/>
                    </a:lnTo>
                    <a:lnTo>
                      <a:pt x="14" y="26"/>
                    </a:lnTo>
                    <a:lnTo>
                      <a:pt x="18" y="30"/>
                    </a:lnTo>
                    <a:lnTo>
                      <a:pt x="18" y="26"/>
                    </a:lnTo>
                    <a:lnTo>
                      <a:pt x="22" y="26"/>
                    </a:lnTo>
                    <a:lnTo>
                      <a:pt x="26" y="24"/>
                    </a:lnTo>
                    <a:lnTo>
                      <a:pt x="30" y="24"/>
                    </a:lnTo>
                    <a:lnTo>
                      <a:pt x="30" y="26"/>
                    </a:lnTo>
                    <a:lnTo>
                      <a:pt x="30" y="24"/>
                    </a:lnTo>
                    <a:lnTo>
                      <a:pt x="30" y="20"/>
                    </a:lnTo>
                    <a:lnTo>
                      <a:pt x="32" y="20"/>
                    </a:lnTo>
                    <a:lnTo>
                      <a:pt x="36" y="16"/>
                    </a:lnTo>
                    <a:lnTo>
                      <a:pt x="36" y="12"/>
                    </a:lnTo>
                    <a:lnTo>
                      <a:pt x="36" y="16"/>
                    </a:lnTo>
                    <a:lnTo>
                      <a:pt x="36" y="12"/>
                    </a:lnTo>
                    <a:lnTo>
                      <a:pt x="40" y="12"/>
                    </a:lnTo>
                    <a:lnTo>
                      <a:pt x="44" y="12"/>
                    </a:lnTo>
                    <a:lnTo>
                      <a:pt x="48" y="8"/>
                    </a:lnTo>
                    <a:lnTo>
                      <a:pt x="52" y="8"/>
                    </a:lnTo>
                    <a:lnTo>
                      <a:pt x="52" y="4"/>
                    </a:lnTo>
                    <a:lnTo>
                      <a:pt x="56" y="4"/>
                    </a:lnTo>
                    <a:lnTo>
                      <a:pt x="60" y="4"/>
                    </a:lnTo>
                    <a:lnTo>
                      <a:pt x="60" y="0"/>
                    </a:lnTo>
                    <a:lnTo>
                      <a:pt x="62" y="0"/>
                    </a:lnTo>
                    <a:lnTo>
                      <a:pt x="66" y="0"/>
                    </a:lnTo>
                    <a:lnTo>
                      <a:pt x="70" y="0"/>
                    </a:lnTo>
                    <a:lnTo>
                      <a:pt x="70" y="4"/>
                    </a:lnTo>
                    <a:lnTo>
                      <a:pt x="74" y="4"/>
                    </a:lnTo>
                    <a:lnTo>
                      <a:pt x="76" y="4"/>
                    </a:lnTo>
                    <a:lnTo>
                      <a:pt x="80" y="4"/>
                    </a:lnTo>
                    <a:lnTo>
                      <a:pt x="80" y="0"/>
                    </a:lnTo>
                    <a:lnTo>
                      <a:pt x="84" y="4"/>
                    </a:lnTo>
                    <a:lnTo>
                      <a:pt x="88" y="4"/>
                    </a:lnTo>
                    <a:lnTo>
                      <a:pt x="92" y="4"/>
                    </a:lnTo>
                    <a:lnTo>
                      <a:pt x="92" y="8"/>
                    </a:lnTo>
                    <a:lnTo>
                      <a:pt x="88" y="12"/>
                    </a:lnTo>
                    <a:lnTo>
                      <a:pt x="92" y="16"/>
                    </a:lnTo>
                    <a:lnTo>
                      <a:pt x="92" y="20"/>
                    </a:lnTo>
                    <a:lnTo>
                      <a:pt x="88" y="24"/>
                    </a:lnTo>
                    <a:lnTo>
                      <a:pt x="88" y="26"/>
                    </a:lnTo>
                    <a:lnTo>
                      <a:pt x="84" y="30"/>
                    </a:lnTo>
                    <a:lnTo>
                      <a:pt x="88" y="34"/>
                    </a:lnTo>
                    <a:lnTo>
                      <a:pt x="92" y="34"/>
                    </a:lnTo>
                    <a:lnTo>
                      <a:pt x="88" y="34"/>
                    </a:lnTo>
                    <a:lnTo>
                      <a:pt x="84" y="34"/>
                    </a:lnTo>
                    <a:lnTo>
                      <a:pt x="80" y="34"/>
                    </a:lnTo>
                    <a:lnTo>
                      <a:pt x="76" y="34"/>
                    </a:lnTo>
                    <a:lnTo>
                      <a:pt x="74" y="34"/>
                    </a:lnTo>
                    <a:lnTo>
                      <a:pt x="70" y="34"/>
                    </a:lnTo>
                    <a:lnTo>
                      <a:pt x="66" y="34"/>
                    </a:lnTo>
                    <a:lnTo>
                      <a:pt x="66" y="38"/>
                    </a:lnTo>
                    <a:lnTo>
                      <a:pt x="62" y="38"/>
                    </a:lnTo>
                    <a:lnTo>
                      <a:pt x="62" y="42"/>
                    </a:lnTo>
                    <a:lnTo>
                      <a:pt x="60" y="42"/>
                    </a:lnTo>
                    <a:lnTo>
                      <a:pt x="60" y="46"/>
                    </a:lnTo>
                    <a:lnTo>
                      <a:pt x="62" y="46"/>
                    </a:lnTo>
                    <a:lnTo>
                      <a:pt x="62" y="50"/>
                    </a:lnTo>
                    <a:lnTo>
                      <a:pt x="66" y="50"/>
                    </a:lnTo>
                    <a:lnTo>
                      <a:pt x="70" y="50"/>
                    </a:lnTo>
                    <a:lnTo>
                      <a:pt x="70" y="52"/>
                    </a:lnTo>
                    <a:lnTo>
                      <a:pt x="66" y="52"/>
                    </a:lnTo>
                    <a:lnTo>
                      <a:pt x="62" y="52"/>
                    </a:lnTo>
                    <a:lnTo>
                      <a:pt x="60" y="50"/>
                    </a:lnTo>
                    <a:lnTo>
                      <a:pt x="56" y="50"/>
                    </a:lnTo>
                    <a:lnTo>
                      <a:pt x="52" y="50"/>
                    </a:lnTo>
                    <a:lnTo>
                      <a:pt x="52" y="52"/>
                    </a:lnTo>
                    <a:lnTo>
                      <a:pt x="52" y="56"/>
                    </a:lnTo>
                    <a:lnTo>
                      <a:pt x="56" y="56"/>
                    </a:lnTo>
                    <a:lnTo>
                      <a:pt x="60" y="56"/>
                    </a:lnTo>
                    <a:lnTo>
                      <a:pt x="60" y="60"/>
                    </a:lnTo>
                    <a:lnTo>
                      <a:pt x="62" y="64"/>
                    </a:lnTo>
                    <a:lnTo>
                      <a:pt x="62" y="68"/>
                    </a:lnTo>
                    <a:lnTo>
                      <a:pt x="66" y="72"/>
                    </a:lnTo>
                    <a:lnTo>
                      <a:pt x="66" y="76"/>
                    </a:lnTo>
                    <a:lnTo>
                      <a:pt x="66" y="80"/>
                    </a:lnTo>
                    <a:lnTo>
                      <a:pt x="70" y="80"/>
                    </a:lnTo>
                    <a:lnTo>
                      <a:pt x="74" y="82"/>
                    </a:lnTo>
                    <a:lnTo>
                      <a:pt x="74" y="86"/>
                    </a:lnTo>
                    <a:lnTo>
                      <a:pt x="74" y="82"/>
                    </a:lnTo>
                    <a:lnTo>
                      <a:pt x="76" y="82"/>
                    </a:lnTo>
                    <a:lnTo>
                      <a:pt x="80" y="86"/>
                    </a:lnTo>
                    <a:lnTo>
                      <a:pt x="84" y="86"/>
                    </a:lnTo>
                    <a:lnTo>
                      <a:pt x="84" y="90"/>
                    </a:lnTo>
                    <a:lnTo>
                      <a:pt x="84" y="94"/>
                    </a:lnTo>
                    <a:lnTo>
                      <a:pt x="80" y="94"/>
                    </a:lnTo>
                    <a:lnTo>
                      <a:pt x="80" y="96"/>
                    </a:lnTo>
                    <a:lnTo>
                      <a:pt x="80" y="100"/>
                    </a:lnTo>
                    <a:lnTo>
                      <a:pt x="80" y="104"/>
                    </a:lnTo>
                    <a:lnTo>
                      <a:pt x="80" y="108"/>
                    </a:lnTo>
                    <a:lnTo>
                      <a:pt x="84" y="108"/>
                    </a:lnTo>
                    <a:lnTo>
                      <a:pt x="80" y="108"/>
                    </a:lnTo>
                    <a:lnTo>
                      <a:pt x="80" y="112"/>
                    </a:lnTo>
                    <a:lnTo>
                      <a:pt x="84" y="112"/>
                    </a:lnTo>
                    <a:lnTo>
                      <a:pt x="84" y="116"/>
                    </a:lnTo>
                    <a:lnTo>
                      <a:pt x="88" y="120"/>
                    </a:lnTo>
                    <a:lnTo>
                      <a:pt x="88" y="116"/>
                    </a:lnTo>
                    <a:lnTo>
                      <a:pt x="84" y="112"/>
                    </a:lnTo>
                    <a:lnTo>
                      <a:pt x="88" y="112"/>
                    </a:lnTo>
                    <a:lnTo>
                      <a:pt x="88" y="108"/>
                    </a:lnTo>
                    <a:lnTo>
                      <a:pt x="84" y="108"/>
                    </a:lnTo>
                    <a:lnTo>
                      <a:pt x="88" y="104"/>
                    </a:lnTo>
                    <a:lnTo>
                      <a:pt x="88" y="100"/>
                    </a:lnTo>
                    <a:lnTo>
                      <a:pt x="92" y="100"/>
                    </a:lnTo>
                    <a:lnTo>
                      <a:pt x="96" y="96"/>
                    </a:lnTo>
                    <a:lnTo>
                      <a:pt x="100" y="96"/>
                    </a:lnTo>
                    <a:lnTo>
                      <a:pt x="104" y="100"/>
                    </a:lnTo>
                    <a:lnTo>
                      <a:pt x="104" y="104"/>
                    </a:lnTo>
                    <a:lnTo>
                      <a:pt x="104" y="108"/>
                    </a:lnTo>
                    <a:lnTo>
                      <a:pt x="104" y="112"/>
                    </a:lnTo>
                    <a:lnTo>
                      <a:pt x="106" y="112"/>
                    </a:lnTo>
                    <a:lnTo>
                      <a:pt x="106" y="116"/>
                    </a:lnTo>
                    <a:lnTo>
                      <a:pt x="110" y="116"/>
                    </a:lnTo>
                    <a:lnTo>
                      <a:pt x="114" y="120"/>
                    </a:lnTo>
                    <a:lnTo>
                      <a:pt x="114" y="122"/>
                    </a:lnTo>
                    <a:lnTo>
                      <a:pt x="110" y="122"/>
                    </a:lnTo>
                    <a:lnTo>
                      <a:pt x="106" y="122"/>
                    </a:lnTo>
                    <a:lnTo>
                      <a:pt x="106" y="126"/>
                    </a:lnTo>
                    <a:lnTo>
                      <a:pt x="110" y="126"/>
                    </a:lnTo>
                    <a:lnTo>
                      <a:pt x="106" y="126"/>
                    </a:lnTo>
                    <a:lnTo>
                      <a:pt x="104" y="126"/>
                    </a:lnTo>
                    <a:lnTo>
                      <a:pt x="100" y="126"/>
                    </a:lnTo>
                    <a:lnTo>
                      <a:pt x="100" y="122"/>
                    </a:lnTo>
                    <a:lnTo>
                      <a:pt x="96" y="122"/>
                    </a:lnTo>
                    <a:lnTo>
                      <a:pt x="96" y="126"/>
                    </a:lnTo>
                    <a:lnTo>
                      <a:pt x="96" y="122"/>
                    </a:lnTo>
                    <a:lnTo>
                      <a:pt x="92" y="122"/>
                    </a:lnTo>
                    <a:lnTo>
                      <a:pt x="88" y="122"/>
                    </a:lnTo>
                    <a:lnTo>
                      <a:pt x="88" y="120"/>
                    </a:lnTo>
                    <a:lnTo>
                      <a:pt x="88" y="122"/>
                    </a:lnTo>
                    <a:lnTo>
                      <a:pt x="88" y="126"/>
                    </a:lnTo>
                    <a:lnTo>
                      <a:pt x="84" y="126"/>
                    </a:lnTo>
                    <a:lnTo>
                      <a:pt x="88" y="126"/>
                    </a:lnTo>
                    <a:lnTo>
                      <a:pt x="84" y="126"/>
                    </a:lnTo>
                    <a:lnTo>
                      <a:pt x="84" y="130"/>
                    </a:lnTo>
                    <a:lnTo>
                      <a:pt x="84" y="134"/>
                    </a:lnTo>
                    <a:lnTo>
                      <a:pt x="84" y="138"/>
                    </a:lnTo>
                    <a:lnTo>
                      <a:pt x="84" y="142"/>
                    </a:lnTo>
                    <a:lnTo>
                      <a:pt x="88" y="142"/>
                    </a:lnTo>
                    <a:lnTo>
                      <a:pt x="88" y="146"/>
                    </a:lnTo>
                    <a:lnTo>
                      <a:pt x="88" y="142"/>
                    </a:lnTo>
                    <a:lnTo>
                      <a:pt x="88" y="138"/>
                    </a:lnTo>
                    <a:lnTo>
                      <a:pt x="88" y="142"/>
                    </a:lnTo>
                    <a:lnTo>
                      <a:pt x="92" y="142"/>
                    </a:lnTo>
                    <a:lnTo>
                      <a:pt x="96" y="138"/>
                    </a:lnTo>
                    <a:lnTo>
                      <a:pt x="96" y="142"/>
                    </a:lnTo>
                    <a:lnTo>
                      <a:pt x="96" y="146"/>
                    </a:lnTo>
                    <a:lnTo>
                      <a:pt x="100" y="146"/>
                    </a:lnTo>
                    <a:lnTo>
                      <a:pt x="100" y="150"/>
                    </a:lnTo>
                    <a:lnTo>
                      <a:pt x="96" y="150"/>
                    </a:lnTo>
                    <a:lnTo>
                      <a:pt x="92" y="150"/>
                    </a:lnTo>
                    <a:lnTo>
                      <a:pt x="92" y="146"/>
                    </a:lnTo>
                    <a:lnTo>
                      <a:pt x="92" y="150"/>
                    </a:lnTo>
                    <a:lnTo>
                      <a:pt x="92" y="152"/>
                    </a:lnTo>
                    <a:lnTo>
                      <a:pt x="92" y="156"/>
                    </a:lnTo>
                    <a:lnTo>
                      <a:pt x="92" y="152"/>
                    </a:lnTo>
                    <a:lnTo>
                      <a:pt x="96" y="152"/>
                    </a:lnTo>
                    <a:lnTo>
                      <a:pt x="100" y="156"/>
                    </a:lnTo>
                    <a:lnTo>
                      <a:pt x="104" y="160"/>
                    </a:lnTo>
                    <a:lnTo>
                      <a:pt x="104" y="164"/>
                    </a:lnTo>
                    <a:lnTo>
                      <a:pt x="100" y="164"/>
                    </a:lnTo>
                    <a:lnTo>
                      <a:pt x="100" y="168"/>
                    </a:lnTo>
                    <a:lnTo>
                      <a:pt x="100" y="172"/>
                    </a:lnTo>
                    <a:lnTo>
                      <a:pt x="100" y="176"/>
                    </a:lnTo>
                    <a:lnTo>
                      <a:pt x="100" y="178"/>
                    </a:lnTo>
                    <a:lnTo>
                      <a:pt x="100" y="182"/>
                    </a:lnTo>
                    <a:lnTo>
                      <a:pt x="100" y="186"/>
                    </a:lnTo>
                    <a:lnTo>
                      <a:pt x="104" y="190"/>
                    </a:lnTo>
                    <a:lnTo>
                      <a:pt x="104" y="194"/>
                    </a:lnTo>
                    <a:lnTo>
                      <a:pt x="104" y="198"/>
                    </a:lnTo>
                    <a:lnTo>
                      <a:pt x="104" y="202"/>
                    </a:lnTo>
                    <a:lnTo>
                      <a:pt x="100" y="202"/>
                    </a:lnTo>
                    <a:lnTo>
                      <a:pt x="96" y="202"/>
                    </a:lnTo>
                    <a:lnTo>
                      <a:pt x="100" y="198"/>
                    </a:lnTo>
                    <a:lnTo>
                      <a:pt x="100" y="202"/>
                    </a:lnTo>
                    <a:lnTo>
                      <a:pt x="100" y="198"/>
                    </a:lnTo>
                    <a:lnTo>
                      <a:pt x="104" y="198"/>
                    </a:lnTo>
                    <a:lnTo>
                      <a:pt x="100" y="198"/>
                    </a:lnTo>
                    <a:lnTo>
                      <a:pt x="96" y="198"/>
                    </a:lnTo>
                    <a:lnTo>
                      <a:pt x="92" y="202"/>
                    </a:lnTo>
                    <a:lnTo>
                      <a:pt x="88" y="202"/>
                    </a:lnTo>
                    <a:lnTo>
                      <a:pt x="84" y="202"/>
                    </a:lnTo>
                    <a:lnTo>
                      <a:pt x="80" y="202"/>
                    </a:lnTo>
                    <a:lnTo>
                      <a:pt x="76" y="206"/>
                    </a:lnTo>
                    <a:lnTo>
                      <a:pt x="74" y="206"/>
                    </a:lnTo>
                    <a:lnTo>
                      <a:pt x="70" y="206"/>
                    </a:lnTo>
                    <a:lnTo>
                      <a:pt x="66" y="206"/>
                    </a:lnTo>
                    <a:lnTo>
                      <a:pt x="66" y="202"/>
                    </a:lnTo>
                    <a:lnTo>
                      <a:pt x="62" y="202"/>
                    </a:lnTo>
                    <a:lnTo>
                      <a:pt x="60" y="202"/>
                    </a:lnTo>
                    <a:lnTo>
                      <a:pt x="56" y="198"/>
                    </a:lnTo>
                    <a:lnTo>
                      <a:pt x="52" y="194"/>
                    </a:lnTo>
                    <a:lnTo>
                      <a:pt x="52" y="190"/>
                    </a:lnTo>
                    <a:lnTo>
                      <a:pt x="48" y="190"/>
                    </a:lnTo>
                    <a:lnTo>
                      <a:pt x="44" y="190"/>
                    </a:lnTo>
                    <a:lnTo>
                      <a:pt x="40" y="186"/>
                    </a:lnTo>
                    <a:lnTo>
                      <a:pt x="36" y="186"/>
                    </a:lnTo>
                    <a:lnTo>
                      <a:pt x="32" y="186"/>
                    </a:lnTo>
                    <a:lnTo>
                      <a:pt x="32" y="182"/>
                    </a:lnTo>
                    <a:lnTo>
                      <a:pt x="32" y="178"/>
                    </a:lnTo>
                    <a:lnTo>
                      <a:pt x="30" y="172"/>
                    </a:lnTo>
                    <a:lnTo>
                      <a:pt x="30" y="168"/>
                    </a:lnTo>
                    <a:lnTo>
                      <a:pt x="30" y="164"/>
                    </a:lnTo>
                    <a:lnTo>
                      <a:pt x="32" y="160"/>
                    </a:lnTo>
                    <a:lnTo>
                      <a:pt x="32" y="156"/>
                    </a:lnTo>
                    <a:lnTo>
                      <a:pt x="36" y="156"/>
                    </a:lnTo>
                    <a:lnTo>
                      <a:pt x="32" y="156"/>
                    </a:lnTo>
                    <a:lnTo>
                      <a:pt x="32" y="160"/>
                    </a:lnTo>
                    <a:lnTo>
                      <a:pt x="36" y="160"/>
                    </a:lnTo>
                    <a:lnTo>
                      <a:pt x="36" y="156"/>
                    </a:lnTo>
                    <a:lnTo>
                      <a:pt x="36" y="156"/>
                    </a:lnTo>
                    <a:lnTo>
                      <a:pt x="36" y="15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3" name="Freeform 221">
                <a:extLst>
                  <a:ext uri="{FF2B5EF4-FFF2-40B4-BE49-F238E27FC236}">
                    <a16:creationId xmlns:a16="http://schemas.microsoft.com/office/drawing/2014/main" id="{E68DE5D5-3F5B-46B6-8AEB-0E9F24A2263B}"/>
                  </a:ext>
                </a:extLst>
              </p:cNvPr>
              <p:cNvSpPr>
                <a:spLocks/>
              </p:cNvSpPr>
              <p:nvPr/>
            </p:nvSpPr>
            <p:spPr bwMode="auto">
              <a:xfrm>
                <a:off x="5790717" y="8548165"/>
                <a:ext cx="90614" cy="125466"/>
              </a:xfrm>
              <a:custGeom>
                <a:avLst/>
                <a:gdLst>
                  <a:gd name="T0" fmla="*/ 40 w 52"/>
                  <a:gd name="T1" fmla="*/ 20 h 72"/>
                  <a:gd name="T2" fmla="*/ 36 w 52"/>
                  <a:gd name="T3" fmla="*/ 22 h 72"/>
                  <a:gd name="T4" fmla="*/ 40 w 52"/>
                  <a:gd name="T5" fmla="*/ 26 h 72"/>
                  <a:gd name="T6" fmla="*/ 44 w 52"/>
                  <a:gd name="T7" fmla="*/ 22 h 72"/>
                  <a:gd name="T8" fmla="*/ 40 w 52"/>
                  <a:gd name="T9" fmla="*/ 26 h 72"/>
                  <a:gd name="T10" fmla="*/ 44 w 52"/>
                  <a:gd name="T11" fmla="*/ 34 h 72"/>
                  <a:gd name="T12" fmla="*/ 52 w 52"/>
                  <a:gd name="T13" fmla="*/ 34 h 72"/>
                  <a:gd name="T14" fmla="*/ 48 w 52"/>
                  <a:gd name="T15" fmla="*/ 38 h 72"/>
                  <a:gd name="T16" fmla="*/ 48 w 52"/>
                  <a:gd name="T17" fmla="*/ 42 h 72"/>
                  <a:gd name="T18" fmla="*/ 44 w 52"/>
                  <a:gd name="T19" fmla="*/ 46 h 72"/>
                  <a:gd name="T20" fmla="*/ 40 w 52"/>
                  <a:gd name="T21" fmla="*/ 50 h 72"/>
                  <a:gd name="T22" fmla="*/ 40 w 52"/>
                  <a:gd name="T23" fmla="*/ 50 h 72"/>
                  <a:gd name="T24" fmla="*/ 40 w 52"/>
                  <a:gd name="T25" fmla="*/ 56 h 72"/>
                  <a:gd name="T26" fmla="*/ 36 w 52"/>
                  <a:gd name="T27" fmla="*/ 52 h 72"/>
                  <a:gd name="T28" fmla="*/ 32 w 52"/>
                  <a:gd name="T29" fmla="*/ 56 h 72"/>
                  <a:gd name="T30" fmla="*/ 36 w 52"/>
                  <a:gd name="T31" fmla="*/ 60 h 72"/>
                  <a:gd name="T32" fmla="*/ 40 w 52"/>
                  <a:gd name="T33" fmla="*/ 64 h 72"/>
                  <a:gd name="T34" fmla="*/ 32 w 52"/>
                  <a:gd name="T35" fmla="*/ 68 h 72"/>
                  <a:gd name="T36" fmla="*/ 28 w 52"/>
                  <a:gd name="T37" fmla="*/ 64 h 72"/>
                  <a:gd name="T38" fmla="*/ 26 w 52"/>
                  <a:gd name="T39" fmla="*/ 68 h 72"/>
                  <a:gd name="T40" fmla="*/ 22 w 52"/>
                  <a:gd name="T41" fmla="*/ 72 h 72"/>
                  <a:gd name="T42" fmla="*/ 18 w 52"/>
                  <a:gd name="T43" fmla="*/ 68 h 72"/>
                  <a:gd name="T44" fmla="*/ 18 w 52"/>
                  <a:gd name="T45" fmla="*/ 64 h 72"/>
                  <a:gd name="T46" fmla="*/ 14 w 52"/>
                  <a:gd name="T47" fmla="*/ 60 h 72"/>
                  <a:gd name="T48" fmla="*/ 10 w 52"/>
                  <a:gd name="T49" fmla="*/ 64 h 72"/>
                  <a:gd name="T50" fmla="*/ 6 w 52"/>
                  <a:gd name="T51" fmla="*/ 60 h 72"/>
                  <a:gd name="T52" fmla="*/ 6 w 52"/>
                  <a:gd name="T53" fmla="*/ 60 h 72"/>
                  <a:gd name="T54" fmla="*/ 10 w 52"/>
                  <a:gd name="T55" fmla="*/ 64 h 72"/>
                  <a:gd name="T56" fmla="*/ 4 w 52"/>
                  <a:gd name="T57" fmla="*/ 64 h 72"/>
                  <a:gd name="T58" fmla="*/ 0 w 52"/>
                  <a:gd name="T59" fmla="*/ 60 h 72"/>
                  <a:gd name="T60" fmla="*/ 0 w 52"/>
                  <a:gd name="T61" fmla="*/ 52 h 72"/>
                  <a:gd name="T62" fmla="*/ 0 w 52"/>
                  <a:gd name="T63" fmla="*/ 46 h 72"/>
                  <a:gd name="T64" fmla="*/ 0 w 52"/>
                  <a:gd name="T65" fmla="*/ 38 h 72"/>
                  <a:gd name="T66" fmla="*/ 4 w 52"/>
                  <a:gd name="T67" fmla="*/ 30 h 72"/>
                  <a:gd name="T68" fmla="*/ 4 w 52"/>
                  <a:gd name="T69" fmla="*/ 22 h 72"/>
                  <a:gd name="T70" fmla="*/ 6 w 52"/>
                  <a:gd name="T71" fmla="*/ 20 h 72"/>
                  <a:gd name="T72" fmla="*/ 14 w 52"/>
                  <a:gd name="T73" fmla="*/ 20 h 72"/>
                  <a:gd name="T74" fmla="*/ 14 w 52"/>
                  <a:gd name="T75" fmla="*/ 20 h 72"/>
                  <a:gd name="T76" fmla="*/ 14 w 52"/>
                  <a:gd name="T77" fmla="*/ 20 h 72"/>
                  <a:gd name="T78" fmla="*/ 18 w 52"/>
                  <a:gd name="T79" fmla="*/ 22 h 72"/>
                  <a:gd name="T80" fmla="*/ 18 w 52"/>
                  <a:gd name="T81" fmla="*/ 16 h 72"/>
                  <a:gd name="T82" fmla="*/ 22 w 52"/>
                  <a:gd name="T83" fmla="*/ 12 h 72"/>
                  <a:gd name="T84" fmla="*/ 26 w 52"/>
                  <a:gd name="T85" fmla="*/ 16 h 72"/>
                  <a:gd name="T86" fmla="*/ 22 w 52"/>
                  <a:gd name="T87" fmla="*/ 12 h 72"/>
                  <a:gd name="T88" fmla="*/ 22 w 52"/>
                  <a:gd name="T89" fmla="*/ 4 h 72"/>
                  <a:gd name="T90" fmla="*/ 28 w 52"/>
                  <a:gd name="T91" fmla="*/ 4 h 72"/>
                  <a:gd name="T92" fmla="*/ 32 w 52"/>
                  <a:gd name="T93" fmla="*/ 4 h 72"/>
                  <a:gd name="T94" fmla="*/ 32 w 52"/>
                  <a:gd name="T95" fmla="*/ 0 h 72"/>
                  <a:gd name="T96" fmla="*/ 36 w 52"/>
                  <a:gd name="T97" fmla="*/ 4 h 72"/>
                  <a:gd name="T98" fmla="*/ 40 w 52"/>
                  <a:gd name="T99" fmla="*/ 8 h 72"/>
                  <a:gd name="T100" fmla="*/ 44 w 52"/>
                  <a:gd name="T101" fmla="*/ 4 h 72"/>
                  <a:gd name="T102" fmla="*/ 48 w 52"/>
                  <a:gd name="T103" fmla="*/ 0 h 72"/>
                  <a:gd name="T104" fmla="*/ 48 w 52"/>
                  <a:gd name="T105" fmla="*/ 8 h 72"/>
                  <a:gd name="T106" fmla="*/ 40 w 52"/>
                  <a:gd name="T107" fmla="*/ 12 h 72"/>
                  <a:gd name="T108" fmla="*/ 36 w 52"/>
                  <a:gd name="T109" fmla="*/ 16 h 72"/>
                  <a:gd name="T110" fmla="*/ 36 w 52"/>
                  <a:gd name="T111"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72">
                    <a:moveTo>
                      <a:pt x="36" y="16"/>
                    </a:moveTo>
                    <a:lnTo>
                      <a:pt x="40" y="20"/>
                    </a:lnTo>
                    <a:lnTo>
                      <a:pt x="40" y="22"/>
                    </a:lnTo>
                    <a:lnTo>
                      <a:pt x="36" y="22"/>
                    </a:lnTo>
                    <a:lnTo>
                      <a:pt x="36" y="26"/>
                    </a:lnTo>
                    <a:lnTo>
                      <a:pt x="40" y="26"/>
                    </a:lnTo>
                    <a:lnTo>
                      <a:pt x="40" y="22"/>
                    </a:lnTo>
                    <a:lnTo>
                      <a:pt x="44" y="22"/>
                    </a:lnTo>
                    <a:lnTo>
                      <a:pt x="44" y="26"/>
                    </a:lnTo>
                    <a:lnTo>
                      <a:pt x="40" y="26"/>
                    </a:lnTo>
                    <a:lnTo>
                      <a:pt x="44" y="30"/>
                    </a:lnTo>
                    <a:lnTo>
                      <a:pt x="44" y="34"/>
                    </a:lnTo>
                    <a:lnTo>
                      <a:pt x="48" y="34"/>
                    </a:lnTo>
                    <a:lnTo>
                      <a:pt x="52" y="34"/>
                    </a:lnTo>
                    <a:lnTo>
                      <a:pt x="48" y="34"/>
                    </a:lnTo>
                    <a:lnTo>
                      <a:pt x="48" y="38"/>
                    </a:lnTo>
                    <a:lnTo>
                      <a:pt x="52" y="38"/>
                    </a:lnTo>
                    <a:lnTo>
                      <a:pt x="48" y="42"/>
                    </a:lnTo>
                    <a:lnTo>
                      <a:pt x="44" y="42"/>
                    </a:lnTo>
                    <a:lnTo>
                      <a:pt x="44" y="46"/>
                    </a:lnTo>
                    <a:lnTo>
                      <a:pt x="40" y="46"/>
                    </a:lnTo>
                    <a:lnTo>
                      <a:pt x="40" y="50"/>
                    </a:lnTo>
                    <a:lnTo>
                      <a:pt x="40" y="52"/>
                    </a:lnTo>
                    <a:lnTo>
                      <a:pt x="40" y="50"/>
                    </a:lnTo>
                    <a:lnTo>
                      <a:pt x="40" y="52"/>
                    </a:lnTo>
                    <a:lnTo>
                      <a:pt x="40" y="56"/>
                    </a:lnTo>
                    <a:lnTo>
                      <a:pt x="40" y="52"/>
                    </a:lnTo>
                    <a:lnTo>
                      <a:pt x="36" y="52"/>
                    </a:lnTo>
                    <a:lnTo>
                      <a:pt x="36" y="56"/>
                    </a:lnTo>
                    <a:lnTo>
                      <a:pt x="32" y="56"/>
                    </a:lnTo>
                    <a:lnTo>
                      <a:pt x="32" y="60"/>
                    </a:lnTo>
                    <a:lnTo>
                      <a:pt x="36" y="60"/>
                    </a:lnTo>
                    <a:lnTo>
                      <a:pt x="40" y="60"/>
                    </a:lnTo>
                    <a:lnTo>
                      <a:pt x="40" y="64"/>
                    </a:lnTo>
                    <a:lnTo>
                      <a:pt x="36" y="64"/>
                    </a:lnTo>
                    <a:lnTo>
                      <a:pt x="32" y="68"/>
                    </a:lnTo>
                    <a:lnTo>
                      <a:pt x="32" y="64"/>
                    </a:lnTo>
                    <a:lnTo>
                      <a:pt x="28" y="64"/>
                    </a:lnTo>
                    <a:lnTo>
                      <a:pt x="28" y="68"/>
                    </a:lnTo>
                    <a:lnTo>
                      <a:pt x="26" y="68"/>
                    </a:lnTo>
                    <a:lnTo>
                      <a:pt x="22" y="68"/>
                    </a:lnTo>
                    <a:lnTo>
                      <a:pt x="22" y="72"/>
                    </a:lnTo>
                    <a:lnTo>
                      <a:pt x="22" y="68"/>
                    </a:lnTo>
                    <a:lnTo>
                      <a:pt x="18" y="68"/>
                    </a:lnTo>
                    <a:lnTo>
                      <a:pt x="22" y="64"/>
                    </a:lnTo>
                    <a:lnTo>
                      <a:pt x="18" y="64"/>
                    </a:lnTo>
                    <a:lnTo>
                      <a:pt x="14" y="64"/>
                    </a:lnTo>
                    <a:lnTo>
                      <a:pt x="14" y="60"/>
                    </a:lnTo>
                    <a:lnTo>
                      <a:pt x="14" y="64"/>
                    </a:lnTo>
                    <a:lnTo>
                      <a:pt x="10" y="64"/>
                    </a:lnTo>
                    <a:lnTo>
                      <a:pt x="10" y="60"/>
                    </a:lnTo>
                    <a:lnTo>
                      <a:pt x="6" y="60"/>
                    </a:lnTo>
                    <a:lnTo>
                      <a:pt x="10" y="60"/>
                    </a:lnTo>
                    <a:lnTo>
                      <a:pt x="6" y="60"/>
                    </a:lnTo>
                    <a:lnTo>
                      <a:pt x="10" y="60"/>
                    </a:lnTo>
                    <a:lnTo>
                      <a:pt x="10" y="64"/>
                    </a:lnTo>
                    <a:lnTo>
                      <a:pt x="6" y="64"/>
                    </a:lnTo>
                    <a:lnTo>
                      <a:pt x="4" y="64"/>
                    </a:lnTo>
                    <a:lnTo>
                      <a:pt x="0" y="64"/>
                    </a:lnTo>
                    <a:lnTo>
                      <a:pt x="0" y="60"/>
                    </a:lnTo>
                    <a:lnTo>
                      <a:pt x="4" y="56"/>
                    </a:lnTo>
                    <a:lnTo>
                      <a:pt x="0" y="52"/>
                    </a:lnTo>
                    <a:lnTo>
                      <a:pt x="0" y="50"/>
                    </a:lnTo>
                    <a:lnTo>
                      <a:pt x="0" y="46"/>
                    </a:lnTo>
                    <a:lnTo>
                      <a:pt x="0" y="42"/>
                    </a:lnTo>
                    <a:lnTo>
                      <a:pt x="0" y="38"/>
                    </a:lnTo>
                    <a:lnTo>
                      <a:pt x="0" y="34"/>
                    </a:lnTo>
                    <a:lnTo>
                      <a:pt x="4" y="30"/>
                    </a:lnTo>
                    <a:lnTo>
                      <a:pt x="4" y="26"/>
                    </a:lnTo>
                    <a:lnTo>
                      <a:pt x="4" y="22"/>
                    </a:lnTo>
                    <a:lnTo>
                      <a:pt x="6" y="22"/>
                    </a:lnTo>
                    <a:lnTo>
                      <a:pt x="6" y="20"/>
                    </a:lnTo>
                    <a:lnTo>
                      <a:pt x="10" y="20"/>
                    </a:lnTo>
                    <a:lnTo>
                      <a:pt x="14" y="20"/>
                    </a:lnTo>
                    <a:lnTo>
                      <a:pt x="14" y="16"/>
                    </a:lnTo>
                    <a:lnTo>
                      <a:pt x="14" y="20"/>
                    </a:lnTo>
                    <a:lnTo>
                      <a:pt x="18" y="20"/>
                    </a:lnTo>
                    <a:lnTo>
                      <a:pt x="14" y="20"/>
                    </a:lnTo>
                    <a:lnTo>
                      <a:pt x="14" y="22"/>
                    </a:lnTo>
                    <a:lnTo>
                      <a:pt x="18" y="22"/>
                    </a:lnTo>
                    <a:lnTo>
                      <a:pt x="18" y="20"/>
                    </a:lnTo>
                    <a:lnTo>
                      <a:pt x="18" y="16"/>
                    </a:lnTo>
                    <a:lnTo>
                      <a:pt x="18" y="12"/>
                    </a:lnTo>
                    <a:lnTo>
                      <a:pt x="22" y="12"/>
                    </a:lnTo>
                    <a:lnTo>
                      <a:pt x="22" y="16"/>
                    </a:lnTo>
                    <a:lnTo>
                      <a:pt x="26" y="16"/>
                    </a:lnTo>
                    <a:lnTo>
                      <a:pt x="26" y="12"/>
                    </a:lnTo>
                    <a:lnTo>
                      <a:pt x="22" y="12"/>
                    </a:lnTo>
                    <a:lnTo>
                      <a:pt x="22" y="8"/>
                    </a:lnTo>
                    <a:lnTo>
                      <a:pt x="22" y="4"/>
                    </a:lnTo>
                    <a:lnTo>
                      <a:pt x="26" y="4"/>
                    </a:lnTo>
                    <a:lnTo>
                      <a:pt x="28" y="4"/>
                    </a:lnTo>
                    <a:lnTo>
                      <a:pt x="32" y="8"/>
                    </a:lnTo>
                    <a:lnTo>
                      <a:pt x="32" y="4"/>
                    </a:lnTo>
                    <a:lnTo>
                      <a:pt x="28" y="4"/>
                    </a:lnTo>
                    <a:lnTo>
                      <a:pt x="32" y="0"/>
                    </a:lnTo>
                    <a:lnTo>
                      <a:pt x="36" y="0"/>
                    </a:lnTo>
                    <a:lnTo>
                      <a:pt x="36" y="4"/>
                    </a:lnTo>
                    <a:lnTo>
                      <a:pt x="36" y="8"/>
                    </a:lnTo>
                    <a:lnTo>
                      <a:pt x="40" y="8"/>
                    </a:lnTo>
                    <a:lnTo>
                      <a:pt x="40" y="4"/>
                    </a:lnTo>
                    <a:lnTo>
                      <a:pt x="44" y="4"/>
                    </a:lnTo>
                    <a:lnTo>
                      <a:pt x="44" y="0"/>
                    </a:lnTo>
                    <a:lnTo>
                      <a:pt x="48" y="0"/>
                    </a:lnTo>
                    <a:lnTo>
                      <a:pt x="48" y="4"/>
                    </a:lnTo>
                    <a:lnTo>
                      <a:pt x="48" y="8"/>
                    </a:lnTo>
                    <a:lnTo>
                      <a:pt x="44" y="12"/>
                    </a:lnTo>
                    <a:lnTo>
                      <a:pt x="40" y="12"/>
                    </a:lnTo>
                    <a:lnTo>
                      <a:pt x="40" y="16"/>
                    </a:lnTo>
                    <a:lnTo>
                      <a:pt x="36" y="16"/>
                    </a:lnTo>
                    <a:lnTo>
                      <a:pt x="36" y="16"/>
                    </a:lnTo>
                    <a:lnTo>
                      <a:pt x="36" y="16"/>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4" name="Freeform 222">
                <a:extLst>
                  <a:ext uri="{FF2B5EF4-FFF2-40B4-BE49-F238E27FC236}">
                    <a16:creationId xmlns:a16="http://schemas.microsoft.com/office/drawing/2014/main" id="{FE3E3258-7315-4347-8DC9-C5607D31C1D1}"/>
                  </a:ext>
                </a:extLst>
              </p:cNvPr>
              <p:cNvSpPr>
                <a:spLocks noEditPoints="1"/>
              </p:cNvSpPr>
              <p:nvPr/>
            </p:nvSpPr>
            <p:spPr bwMode="auto">
              <a:xfrm>
                <a:off x="2082500" y="8471492"/>
                <a:ext cx="195169" cy="90614"/>
              </a:xfrm>
              <a:custGeom>
                <a:avLst/>
                <a:gdLst>
                  <a:gd name="T0" fmla="*/ 100 w 112"/>
                  <a:gd name="T1" fmla="*/ 52 h 52"/>
                  <a:gd name="T2" fmla="*/ 96 w 112"/>
                  <a:gd name="T3" fmla="*/ 48 h 52"/>
                  <a:gd name="T4" fmla="*/ 86 w 112"/>
                  <a:gd name="T5" fmla="*/ 48 h 52"/>
                  <a:gd name="T6" fmla="*/ 74 w 112"/>
                  <a:gd name="T7" fmla="*/ 52 h 52"/>
                  <a:gd name="T8" fmla="*/ 66 w 112"/>
                  <a:gd name="T9" fmla="*/ 48 h 52"/>
                  <a:gd name="T10" fmla="*/ 58 w 112"/>
                  <a:gd name="T11" fmla="*/ 44 h 52"/>
                  <a:gd name="T12" fmla="*/ 56 w 112"/>
                  <a:gd name="T13" fmla="*/ 40 h 52"/>
                  <a:gd name="T14" fmla="*/ 52 w 112"/>
                  <a:gd name="T15" fmla="*/ 48 h 52"/>
                  <a:gd name="T16" fmla="*/ 52 w 112"/>
                  <a:gd name="T17" fmla="*/ 38 h 52"/>
                  <a:gd name="T18" fmla="*/ 44 w 112"/>
                  <a:gd name="T19" fmla="*/ 40 h 52"/>
                  <a:gd name="T20" fmla="*/ 34 w 112"/>
                  <a:gd name="T21" fmla="*/ 44 h 52"/>
                  <a:gd name="T22" fmla="*/ 26 w 112"/>
                  <a:gd name="T23" fmla="*/ 52 h 52"/>
                  <a:gd name="T24" fmla="*/ 18 w 112"/>
                  <a:gd name="T25" fmla="*/ 44 h 52"/>
                  <a:gd name="T26" fmla="*/ 18 w 112"/>
                  <a:gd name="T27" fmla="*/ 40 h 52"/>
                  <a:gd name="T28" fmla="*/ 12 w 112"/>
                  <a:gd name="T29" fmla="*/ 44 h 52"/>
                  <a:gd name="T30" fmla="*/ 4 w 112"/>
                  <a:gd name="T31" fmla="*/ 48 h 52"/>
                  <a:gd name="T32" fmla="*/ 4 w 112"/>
                  <a:gd name="T33" fmla="*/ 44 h 52"/>
                  <a:gd name="T34" fmla="*/ 12 w 112"/>
                  <a:gd name="T35" fmla="*/ 38 h 52"/>
                  <a:gd name="T36" fmla="*/ 18 w 112"/>
                  <a:gd name="T37" fmla="*/ 30 h 52"/>
                  <a:gd name="T38" fmla="*/ 30 w 112"/>
                  <a:gd name="T39" fmla="*/ 26 h 52"/>
                  <a:gd name="T40" fmla="*/ 42 w 112"/>
                  <a:gd name="T41" fmla="*/ 18 h 52"/>
                  <a:gd name="T42" fmla="*/ 44 w 112"/>
                  <a:gd name="T43" fmla="*/ 10 h 52"/>
                  <a:gd name="T44" fmla="*/ 44 w 112"/>
                  <a:gd name="T45" fmla="*/ 14 h 52"/>
                  <a:gd name="T46" fmla="*/ 52 w 112"/>
                  <a:gd name="T47" fmla="*/ 10 h 52"/>
                  <a:gd name="T48" fmla="*/ 56 w 112"/>
                  <a:gd name="T49" fmla="*/ 4 h 52"/>
                  <a:gd name="T50" fmla="*/ 52 w 112"/>
                  <a:gd name="T51" fmla="*/ 10 h 52"/>
                  <a:gd name="T52" fmla="*/ 56 w 112"/>
                  <a:gd name="T53" fmla="*/ 6 h 52"/>
                  <a:gd name="T54" fmla="*/ 56 w 112"/>
                  <a:gd name="T55" fmla="*/ 4 h 52"/>
                  <a:gd name="T56" fmla="*/ 58 w 112"/>
                  <a:gd name="T57" fmla="*/ 4 h 52"/>
                  <a:gd name="T58" fmla="*/ 70 w 112"/>
                  <a:gd name="T59" fmla="*/ 6 h 52"/>
                  <a:gd name="T60" fmla="*/ 78 w 112"/>
                  <a:gd name="T61" fmla="*/ 6 h 52"/>
                  <a:gd name="T62" fmla="*/ 86 w 112"/>
                  <a:gd name="T63" fmla="*/ 10 h 52"/>
                  <a:gd name="T64" fmla="*/ 88 w 112"/>
                  <a:gd name="T65" fmla="*/ 18 h 52"/>
                  <a:gd name="T66" fmla="*/ 96 w 112"/>
                  <a:gd name="T67" fmla="*/ 22 h 52"/>
                  <a:gd name="T68" fmla="*/ 104 w 112"/>
                  <a:gd name="T69" fmla="*/ 26 h 52"/>
                  <a:gd name="T70" fmla="*/ 104 w 112"/>
                  <a:gd name="T71" fmla="*/ 34 h 52"/>
                  <a:gd name="T72" fmla="*/ 104 w 112"/>
                  <a:gd name="T73" fmla="*/ 38 h 52"/>
                  <a:gd name="T74" fmla="*/ 112 w 112"/>
                  <a:gd name="T75" fmla="*/ 44 h 52"/>
                  <a:gd name="T76" fmla="*/ 112 w 112"/>
                  <a:gd name="T77" fmla="*/ 48 h 52"/>
                  <a:gd name="T78" fmla="*/ 108 w 112"/>
                  <a:gd name="T79" fmla="*/ 52 h 52"/>
                  <a:gd name="T80" fmla="*/ 48 w 112"/>
                  <a:gd name="T81" fmla="*/ 18 h 52"/>
                  <a:gd name="T82" fmla="*/ 42 w 112"/>
                  <a:gd name="T83" fmla="*/ 26 h 52"/>
                  <a:gd name="T84" fmla="*/ 48 w 112"/>
                  <a:gd name="T85" fmla="*/ 22 h 52"/>
                  <a:gd name="T86" fmla="*/ 52 w 112"/>
                  <a:gd name="T87" fmla="*/ 18 h 52"/>
                  <a:gd name="T88" fmla="*/ 52 w 112"/>
                  <a:gd name="T89" fmla="*/ 40 h 52"/>
                  <a:gd name="T90" fmla="*/ 52 w 112"/>
                  <a:gd name="T91" fmla="*/ 40 h 52"/>
                  <a:gd name="T92" fmla="*/ 58 w 112"/>
                  <a:gd name="T93" fmla="*/ 38 h 52"/>
                  <a:gd name="T94" fmla="*/ 58 w 112"/>
                  <a:gd name="T95" fmla="*/ 34 h 52"/>
                  <a:gd name="T96" fmla="*/ 52 w 112"/>
                  <a:gd name="T97"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52">
                    <a:moveTo>
                      <a:pt x="108" y="52"/>
                    </a:moveTo>
                    <a:lnTo>
                      <a:pt x="104" y="52"/>
                    </a:lnTo>
                    <a:lnTo>
                      <a:pt x="100" y="52"/>
                    </a:lnTo>
                    <a:lnTo>
                      <a:pt x="100" y="48"/>
                    </a:lnTo>
                    <a:lnTo>
                      <a:pt x="100" y="44"/>
                    </a:lnTo>
                    <a:lnTo>
                      <a:pt x="96" y="48"/>
                    </a:lnTo>
                    <a:lnTo>
                      <a:pt x="92" y="48"/>
                    </a:lnTo>
                    <a:lnTo>
                      <a:pt x="88" y="48"/>
                    </a:lnTo>
                    <a:lnTo>
                      <a:pt x="86" y="48"/>
                    </a:lnTo>
                    <a:lnTo>
                      <a:pt x="82" y="52"/>
                    </a:lnTo>
                    <a:lnTo>
                      <a:pt x="78" y="52"/>
                    </a:lnTo>
                    <a:lnTo>
                      <a:pt x="74" y="52"/>
                    </a:lnTo>
                    <a:lnTo>
                      <a:pt x="70" y="52"/>
                    </a:lnTo>
                    <a:lnTo>
                      <a:pt x="66" y="52"/>
                    </a:lnTo>
                    <a:lnTo>
                      <a:pt x="66" y="48"/>
                    </a:lnTo>
                    <a:lnTo>
                      <a:pt x="66" y="44"/>
                    </a:lnTo>
                    <a:lnTo>
                      <a:pt x="62" y="44"/>
                    </a:lnTo>
                    <a:lnTo>
                      <a:pt x="58" y="44"/>
                    </a:lnTo>
                    <a:lnTo>
                      <a:pt x="56" y="44"/>
                    </a:lnTo>
                    <a:lnTo>
                      <a:pt x="58" y="40"/>
                    </a:lnTo>
                    <a:lnTo>
                      <a:pt x="56" y="40"/>
                    </a:lnTo>
                    <a:lnTo>
                      <a:pt x="56" y="44"/>
                    </a:lnTo>
                    <a:lnTo>
                      <a:pt x="52" y="44"/>
                    </a:lnTo>
                    <a:lnTo>
                      <a:pt x="52" y="48"/>
                    </a:lnTo>
                    <a:lnTo>
                      <a:pt x="52" y="44"/>
                    </a:lnTo>
                    <a:lnTo>
                      <a:pt x="52" y="40"/>
                    </a:lnTo>
                    <a:lnTo>
                      <a:pt x="52" y="38"/>
                    </a:lnTo>
                    <a:lnTo>
                      <a:pt x="48" y="38"/>
                    </a:lnTo>
                    <a:lnTo>
                      <a:pt x="48" y="40"/>
                    </a:lnTo>
                    <a:lnTo>
                      <a:pt x="44" y="40"/>
                    </a:lnTo>
                    <a:lnTo>
                      <a:pt x="42" y="44"/>
                    </a:lnTo>
                    <a:lnTo>
                      <a:pt x="38" y="44"/>
                    </a:lnTo>
                    <a:lnTo>
                      <a:pt x="34" y="44"/>
                    </a:lnTo>
                    <a:lnTo>
                      <a:pt x="34" y="48"/>
                    </a:lnTo>
                    <a:lnTo>
                      <a:pt x="30" y="48"/>
                    </a:lnTo>
                    <a:lnTo>
                      <a:pt x="26" y="52"/>
                    </a:lnTo>
                    <a:lnTo>
                      <a:pt x="22" y="48"/>
                    </a:lnTo>
                    <a:lnTo>
                      <a:pt x="18" y="48"/>
                    </a:lnTo>
                    <a:lnTo>
                      <a:pt x="18" y="44"/>
                    </a:lnTo>
                    <a:lnTo>
                      <a:pt x="22" y="44"/>
                    </a:lnTo>
                    <a:lnTo>
                      <a:pt x="18" y="44"/>
                    </a:lnTo>
                    <a:lnTo>
                      <a:pt x="18" y="40"/>
                    </a:lnTo>
                    <a:lnTo>
                      <a:pt x="18" y="44"/>
                    </a:lnTo>
                    <a:lnTo>
                      <a:pt x="14" y="44"/>
                    </a:lnTo>
                    <a:lnTo>
                      <a:pt x="12" y="44"/>
                    </a:lnTo>
                    <a:lnTo>
                      <a:pt x="12" y="48"/>
                    </a:lnTo>
                    <a:lnTo>
                      <a:pt x="8" y="48"/>
                    </a:lnTo>
                    <a:lnTo>
                      <a:pt x="4" y="48"/>
                    </a:lnTo>
                    <a:lnTo>
                      <a:pt x="0" y="48"/>
                    </a:lnTo>
                    <a:lnTo>
                      <a:pt x="0" y="44"/>
                    </a:lnTo>
                    <a:lnTo>
                      <a:pt x="4" y="44"/>
                    </a:lnTo>
                    <a:lnTo>
                      <a:pt x="8" y="44"/>
                    </a:lnTo>
                    <a:lnTo>
                      <a:pt x="8" y="40"/>
                    </a:lnTo>
                    <a:lnTo>
                      <a:pt x="12" y="38"/>
                    </a:lnTo>
                    <a:lnTo>
                      <a:pt x="14" y="38"/>
                    </a:lnTo>
                    <a:lnTo>
                      <a:pt x="14" y="34"/>
                    </a:lnTo>
                    <a:lnTo>
                      <a:pt x="18" y="30"/>
                    </a:lnTo>
                    <a:lnTo>
                      <a:pt x="22" y="30"/>
                    </a:lnTo>
                    <a:lnTo>
                      <a:pt x="26" y="26"/>
                    </a:lnTo>
                    <a:lnTo>
                      <a:pt x="30" y="26"/>
                    </a:lnTo>
                    <a:lnTo>
                      <a:pt x="34" y="22"/>
                    </a:lnTo>
                    <a:lnTo>
                      <a:pt x="38" y="22"/>
                    </a:lnTo>
                    <a:lnTo>
                      <a:pt x="42" y="18"/>
                    </a:lnTo>
                    <a:lnTo>
                      <a:pt x="42" y="14"/>
                    </a:lnTo>
                    <a:lnTo>
                      <a:pt x="42" y="10"/>
                    </a:lnTo>
                    <a:lnTo>
                      <a:pt x="44" y="10"/>
                    </a:lnTo>
                    <a:lnTo>
                      <a:pt x="48" y="10"/>
                    </a:lnTo>
                    <a:lnTo>
                      <a:pt x="48" y="14"/>
                    </a:lnTo>
                    <a:lnTo>
                      <a:pt x="44" y="14"/>
                    </a:lnTo>
                    <a:lnTo>
                      <a:pt x="48" y="14"/>
                    </a:lnTo>
                    <a:lnTo>
                      <a:pt x="48" y="10"/>
                    </a:lnTo>
                    <a:lnTo>
                      <a:pt x="52" y="10"/>
                    </a:lnTo>
                    <a:lnTo>
                      <a:pt x="52" y="6"/>
                    </a:lnTo>
                    <a:lnTo>
                      <a:pt x="52" y="4"/>
                    </a:lnTo>
                    <a:lnTo>
                      <a:pt x="56" y="4"/>
                    </a:lnTo>
                    <a:lnTo>
                      <a:pt x="56" y="6"/>
                    </a:lnTo>
                    <a:lnTo>
                      <a:pt x="52" y="6"/>
                    </a:lnTo>
                    <a:lnTo>
                      <a:pt x="52" y="10"/>
                    </a:lnTo>
                    <a:lnTo>
                      <a:pt x="56" y="6"/>
                    </a:lnTo>
                    <a:lnTo>
                      <a:pt x="56" y="10"/>
                    </a:lnTo>
                    <a:lnTo>
                      <a:pt x="56" y="6"/>
                    </a:lnTo>
                    <a:lnTo>
                      <a:pt x="58" y="6"/>
                    </a:lnTo>
                    <a:lnTo>
                      <a:pt x="58" y="4"/>
                    </a:lnTo>
                    <a:lnTo>
                      <a:pt x="56" y="4"/>
                    </a:lnTo>
                    <a:lnTo>
                      <a:pt x="56" y="0"/>
                    </a:lnTo>
                    <a:lnTo>
                      <a:pt x="58" y="0"/>
                    </a:lnTo>
                    <a:lnTo>
                      <a:pt x="58" y="4"/>
                    </a:lnTo>
                    <a:lnTo>
                      <a:pt x="62" y="4"/>
                    </a:lnTo>
                    <a:lnTo>
                      <a:pt x="66" y="4"/>
                    </a:lnTo>
                    <a:lnTo>
                      <a:pt x="70" y="6"/>
                    </a:lnTo>
                    <a:lnTo>
                      <a:pt x="74" y="4"/>
                    </a:lnTo>
                    <a:lnTo>
                      <a:pt x="74" y="6"/>
                    </a:lnTo>
                    <a:lnTo>
                      <a:pt x="78" y="6"/>
                    </a:lnTo>
                    <a:lnTo>
                      <a:pt x="78" y="4"/>
                    </a:lnTo>
                    <a:lnTo>
                      <a:pt x="82" y="6"/>
                    </a:lnTo>
                    <a:lnTo>
                      <a:pt x="86" y="10"/>
                    </a:lnTo>
                    <a:lnTo>
                      <a:pt x="86" y="14"/>
                    </a:lnTo>
                    <a:lnTo>
                      <a:pt x="86" y="18"/>
                    </a:lnTo>
                    <a:lnTo>
                      <a:pt x="88" y="18"/>
                    </a:lnTo>
                    <a:lnTo>
                      <a:pt x="88" y="22"/>
                    </a:lnTo>
                    <a:lnTo>
                      <a:pt x="92" y="22"/>
                    </a:lnTo>
                    <a:lnTo>
                      <a:pt x="96" y="22"/>
                    </a:lnTo>
                    <a:lnTo>
                      <a:pt x="100" y="22"/>
                    </a:lnTo>
                    <a:lnTo>
                      <a:pt x="104" y="22"/>
                    </a:lnTo>
                    <a:lnTo>
                      <a:pt x="104" y="26"/>
                    </a:lnTo>
                    <a:lnTo>
                      <a:pt x="100" y="30"/>
                    </a:lnTo>
                    <a:lnTo>
                      <a:pt x="104" y="30"/>
                    </a:lnTo>
                    <a:lnTo>
                      <a:pt x="104" y="34"/>
                    </a:lnTo>
                    <a:lnTo>
                      <a:pt x="108" y="34"/>
                    </a:lnTo>
                    <a:lnTo>
                      <a:pt x="108" y="38"/>
                    </a:lnTo>
                    <a:lnTo>
                      <a:pt x="104" y="38"/>
                    </a:lnTo>
                    <a:lnTo>
                      <a:pt x="104" y="40"/>
                    </a:lnTo>
                    <a:lnTo>
                      <a:pt x="108" y="44"/>
                    </a:lnTo>
                    <a:lnTo>
                      <a:pt x="112" y="44"/>
                    </a:lnTo>
                    <a:lnTo>
                      <a:pt x="108" y="44"/>
                    </a:lnTo>
                    <a:lnTo>
                      <a:pt x="108" y="48"/>
                    </a:lnTo>
                    <a:lnTo>
                      <a:pt x="112" y="48"/>
                    </a:lnTo>
                    <a:lnTo>
                      <a:pt x="108" y="48"/>
                    </a:lnTo>
                    <a:lnTo>
                      <a:pt x="108" y="52"/>
                    </a:lnTo>
                    <a:lnTo>
                      <a:pt x="108" y="52"/>
                    </a:lnTo>
                    <a:lnTo>
                      <a:pt x="108" y="52"/>
                    </a:lnTo>
                    <a:close/>
                    <a:moveTo>
                      <a:pt x="52" y="18"/>
                    </a:moveTo>
                    <a:lnTo>
                      <a:pt x="48" y="18"/>
                    </a:lnTo>
                    <a:lnTo>
                      <a:pt x="44" y="22"/>
                    </a:lnTo>
                    <a:lnTo>
                      <a:pt x="42" y="22"/>
                    </a:lnTo>
                    <a:lnTo>
                      <a:pt x="42" y="26"/>
                    </a:lnTo>
                    <a:lnTo>
                      <a:pt x="44" y="26"/>
                    </a:lnTo>
                    <a:lnTo>
                      <a:pt x="44" y="22"/>
                    </a:lnTo>
                    <a:lnTo>
                      <a:pt x="48" y="22"/>
                    </a:lnTo>
                    <a:lnTo>
                      <a:pt x="52" y="22"/>
                    </a:lnTo>
                    <a:lnTo>
                      <a:pt x="52" y="18"/>
                    </a:lnTo>
                    <a:lnTo>
                      <a:pt x="52" y="18"/>
                    </a:lnTo>
                    <a:lnTo>
                      <a:pt x="52" y="18"/>
                    </a:lnTo>
                    <a:close/>
                    <a:moveTo>
                      <a:pt x="52" y="38"/>
                    </a:moveTo>
                    <a:lnTo>
                      <a:pt x="52" y="40"/>
                    </a:lnTo>
                    <a:lnTo>
                      <a:pt x="52" y="38"/>
                    </a:lnTo>
                    <a:lnTo>
                      <a:pt x="56" y="38"/>
                    </a:lnTo>
                    <a:lnTo>
                      <a:pt x="52" y="40"/>
                    </a:lnTo>
                    <a:lnTo>
                      <a:pt x="56" y="40"/>
                    </a:lnTo>
                    <a:lnTo>
                      <a:pt x="56" y="38"/>
                    </a:lnTo>
                    <a:lnTo>
                      <a:pt x="58" y="38"/>
                    </a:lnTo>
                    <a:lnTo>
                      <a:pt x="58" y="34"/>
                    </a:lnTo>
                    <a:lnTo>
                      <a:pt x="62" y="34"/>
                    </a:lnTo>
                    <a:lnTo>
                      <a:pt x="58" y="34"/>
                    </a:lnTo>
                    <a:lnTo>
                      <a:pt x="56" y="34"/>
                    </a:lnTo>
                    <a:lnTo>
                      <a:pt x="52" y="34"/>
                    </a:lnTo>
                    <a:lnTo>
                      <a:pt x="52" y="38"/>
                    </a:lnTo>
                    <a:lnTo>
                      <a:pt x="52" y="38"/>
                    </a:lnTo>
                    <a:lnTo>
                      <a:pt x="52" y="3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5" name="Freeform 223">
                <a:extLst>
                  <a:ext uri="{FF2B5EF4-FFF2-40B4-BE49-F238E27FC236}">
                    <a16:creationId xmlns:a16="http://schemas.microsoft.com/office/drawing/2014/main" id="{D0067AEE-B841-46D7-B988-010EA951FF5A}"/>
                  </a:ext>
                </a:extLst>
              </p:cNvPr>
              <p:cNvSpPr>
                <a:spLocks noEditPoints="1"/>
              </p:cNvSpPr>
              <p:nvPr/>
            </p:nvSpPr>
            <p:spPr bwMode="auto">
              <a:xfrm>
                <a:off x="2183570" y="8572562"/>
                <a:ext cx="80159" cy="156833"/>
              </a:xfrm>
              <a:custGeom>
                <a:avLst/>
                <a:gdLst>
                  <a:gd name="T0" fmla="*/ 46 w 46"/>
                  <a:gd name="T1" fmla="*/ 8 h 90"/>
                  <a:gd name="T2" fmla="*/ 46 w 46"/>
                  <a:gd name="T3" fmla="*/ 8 h 90"/>
                  <a:gd name="T4" fmla="*/ 42 w 46"/>
                  <a:gd name="T5" fmla="*/ 12 h 90"/>
                  <a:gd name="T6" fmla="*/ 42 w 46"/>
                  <a:gd name="T7" fmla="*/ 16 h 90"/>
                  <a:gd name="T8" fmla="*/ 46 w 46"/>
                  <a:gd name="T9" fmla="*/ 16 h 90"/>
                  <a:gd name="T10" fmla="*/ 42 w 46"/>
                  <a:gd name="T11" fmla="*/ 16 h 90"/>
                  <a:gd name="T12" fmla="*/ 38 w 46"/>
                  <a:gd name="T13" fmla="*/ 20 h 90"/>
                  <a:gd name="T14" fmla="*/ 34 w 46"/>
                  <a:gd name="T15" fmla="*/ 28 h 90"/>
                  <a:gd name="T16" fmla="*/ 34 w 46"/>
                  <a:gd name="T17" fmla="*/ 28 h 90"/>
                  <a:gd name="T18" fmla="*/ 38 w 46"/>
                  <a:gd name="T19" fmla="*/ 24 h 90"/>
                  <a:gd name="T20" fmla="*/ 34 w 46"/>
                  <a:gd name="T21" fmla="*/ 28 h 90"/>
                  <a:gd name="T22" fmla="*/ 34 w 46"/>
                  <a:gd name="T23" fmla="*/ 24 h 90"/>
                  <a:gd name="T24" fmla="*/ 34 w 46"/>
                  <a:gd name="T25" fmla="*/ 20 h 90"/>
                  <a:gd name="T26" fmla="*/ 34 w 46"/>
                  <a:gd name="T27" fmla="*/ 24 h 90"/>
                  <a:gd name="T28" fmla="*/ 30 w 46"/>
                  <a:gd name="T29" fmla="*/ 24 h 90"/>
                  <a:gd name="T30" fmla="*/ 26 w 46"/>
                  <a:gd name="T31" fmla="*/ 28 h 90"/>
                  <a:gd name="T32" fmla="*/ 26 w 46"/>
                  <a:gd name="T33" fmla="*/ 30 h 90"/>
                  <a:gd name="T34" fmla="*/ 24 w 46"/>
                  <a:gd name="T35" fmla="*/ 42 h 90"/>
                  <a:gd name="T36" fmla="*/ 24 w 46"/>
                  <a:gd name="T37" fmla="*/ 50 h 90"/>
                  <a:gd name="T38" fmla="*/ 24 w 46"/>
                  <a:gd name="T39" fmla="*/ 50 h 90"/>
                  <a:gd name="T40" fmla="*/ 26 w 46"/>
                  <a:gd name="T41" fmla="*/ 64 h 90"/>
                  <a:gd name="T42" fmla="*/ 26 w 46"/>
                  <a:gd name="T43" fmla="*/ 76 h 90"/>
                  <a:gd name="T44" fmla="*/ 20 w 46"/>
                  <a:gd name="T45" fmla="*/ 82 h 90"/>
                  <a:gd name="T46" fmla="*/ 12 w 46"/>
                  <a:gd name="T47" fmla="*/ 90 h 90"/>
                  <a:gd name="T48" fmla="*/ 8 w 46"/>
                  <a:gd name="T49" fmla="*/ 90 h 90"/>
                  <a:gd name="T50" fmla="*/ 4 w 46"/>
                  <a:gd name="T51" fmla="*/ 82 h 90"/>
                  <a:gd name="T52" fmla="*/ 4 w 46"/>
                  <a:gd name="T53" fmla="*/ 76 h 90"/>
                  <a:gd name="T54" fmla="*/ 4 w 46"/>
                  <a:gd name="T55" fmla="*/ 68 h 90"/>
                  <a:gd name="T56" fmla="*/ 4 w 46"/>
                  <a:gd name="T57" fmla="*/ 62 h 90"/>
                  <a:gd name="T58" fmla="*/ 4 w 46"/>
                  <a:gd name="T59" fmla="*/ 58 h 90"/>
                  <a:gd name="T60" fmla="*/ 4 w 46"/>
                  <a:gd name="T61" fmla="*/ 54 h 90"/>
                  <a:gd name="T62" fmla="*/ 4 w 46"/>
                  <a:gd name="T63" fmla="*/ 46 h 90"/>
                  <a:gd name="T64" fmla="*/ 8 w 46"/>
                  <a:gd name="T65" fmla="*/ 42 h 90"/>
                  <a:gd name="T66" fmla="*/ 8 w 46"/>
                  <a:gd name="T67" fmla="*/ 38 h 90"/>
                  <a:gd name="T68" fmla="*/ 8 w 46"/>
                  <a:gd name="T69" fmla="*/ 34 h 90"/>
                  <a:gd name="T70" fmla="*/ 8 w 46"/>
                  <a:gd name="T71" fmla="*/ 30 h 90"/>
                  <a:gd name="T72" fmla="*/ 4 w 46"/>
                  <a:gd name="T73" fmla="*/ 28 h 90"/>
                  <a:gd name="T74" fmla="*/ 0 w 46"/>
                  <a:gd name="T75" fmla="*/ 34 h 90"/>
                  <a:gd name="T76" fmla="*/ 4 w 46"/>
                  <a:gd name="T77" fmla="*/ 24 h 90"/>
                  <a:gd name="T78" fmla="*/ 4 w 46"/>
                  <a:gd name="T79" fmla="*/ 24 h 90"/>
                  <a:gd name="T80" fmla="*/ 12 w 46"/>
                  <a:gd name="T81" fmla="*/ 16 h 90"/>
                  <a:gd name="T82" fmla="*/ 16 w 46"/>
                  <a:gd name="T83" fmla="*/ 4 h 90"/>
                  <a:gd name="T84" fmla="*/ 16 w 46"/>
                  <a:gd name="T85" fmla="*/ 8 h 90"/>
                  <a:gd name="T86" fmla="*/ 24 w 46"/>
                  <a:gd name="T87" fmla="*/ 4 h 90"/>
                  <a:gd name="T88" fmla="*/ 20 w 46"/>
                  <a:gd name="T89" fmla="*/ 8 h 90"/>
                  <a:gd name="T90" fmla="*/ 20 w 46"/>
                  <a:gd name="T91" fmla="*/ 12 h 90"/>
                  <a:gd name="T92" fmla="*/ 20 w 46"/>
                  <a:gd name="T93" fmla="*/ 8 h 90"/>
                  <a:gd name="T94" fmla="*/ 24 w 46"/>
                  <a:gd name="T95" fmla="*/ 4 h 90"/>
                  <a:gd name="T96" fmla="*/ 34 w 46"/>
                  <a:gd name="T97" fmla="*/ 4 h 90"/>
                  <a:gd name="T98" fmla="*/ 34 w 46"/>
                  <a:gd name="T99" fmla="*/ 0 h 90"/>
                  <a:gd name="T100" fmla="*/ 42 w 46"/>
                  <a:gd name="T101" fmla="*/ 4 h 90"/>
                  <a:gd name="T102" fmla="*/ 46 w 46"/>
                  <a:gd name="T103" fmla="*/ 8 h 90"/>
                  <a:gd name="T104" fmla="*/ 12 w 46"/>
                  <a:gd name="T105" fmla="*/ 20 h 90"/>
                  <a:gd name="T106" fmla="*/ 8 w 46"/>
                  <a:gd name="T107" fmla="*/ 24 h 90"/>
                  <a:gd name="T108" fmla="*/ 12 w 46"/>
                  <a:gd name="T109" fmla="*/ 28 h 90"/>
                  <a:gd name="T110" fmla="*/ 12 w 46"/>
                  <a:gd name="T111" fmla="*/ 24 h 90"/>
                  <a:gd name="T112" fmla="*/ 16 w 46"/>
                  <a:gd name="T113" fmla="*/ 2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90">
                    <a:moveTo>
                      <a:pt x="46" y="8"/>
                    </a:moveTo>
                    <a:lnTo>
                      <a:pt x="46" y="8"/>
                    </a:lnTo>
                    <a:lnTo>
                      <a:pt x="46" y="8"/>
                    </a:lnTo>
                    <a:lnTo>
                      <a:pt x="46" y="8"/>
                    </a:lnTo>
                    <a:lnTo>
                      <a:pt x="46" y="8"/>
                    </a:lnTo>
                    <a:lnTo>
                      <a:pt x="46" y="8"/>
                    </a:lnTo>
                    <a:lnTo>
                      <a:pt x="46" y="8"/>
                    </a:lnTo>
                    <a:lnTo>
                      <a:pt x="46" y="8"/>
                    </a:lnTo>
                    <a:lnTo>
                      <a:pt x="42" y="8"/>
                    </a:lnTo>
                    <a:lnTo>
                      <a:pt x="42" y="8"/>
                    </a:lnTo>
                    <a:lnTo>
                      <a:pt x="46" y="8"/>
                    </a:lnTo>
                    <a:lnTo>
                      <a:pt x="46" y="8"/>
                    </a:lnTo>
                    <a:lnTo>
                      <a:pt x="46" y="8"/>
                    </a:lnTo>
                    <a:lnTo>
                      <a:pt x="46" y="8"/>
                    </a:lnTo>
                    <a:lnTo>
                      <a:pt x="46" y="8"/>
                    </a:lnTo>
                    <a:lnTo>
                      <a:pt x="46" y="8"/>
                    </a:lnTo>
                    <a:lnTo>
                      <a:pt x="46" y="8"/>
                    </a:lnTo>
                    <a:lnTo>
                      <a:pt x="42" y="8"/>
                    </a:lnTo>
                    <a:lnTo>
                      <a:pt x="42" y="8"/>
                    </a:lnTo>
                    <a:lnTo>
                      <a:pt x="42" y="12"/>
                    </a:lnTo>
                    <a:lnTo>
                      <a:pt x="42" y="12"/>
                    </a:lnTo>
                    <a:lnTo>
                      <a:pt x="42" y="12"/>
                    </a:lnTo>
                    <a:lnTo>
                      <a:pt x="42" y="12"/>
                    </a:lnTo>
                    <a:lnTo>
                      <a:pt x="42" y="12"/>
                    </a:lnTo>
                    <a:lnTo>
                      <a:pt x="42" y="12"/>
                    </a:lnTo>
                    <a:lnTo>
                      <a:pt x="42" y="12"/>
                    </a:lnTo>
                    <a:lnTo>
                      <a:pt x="42" y="12"/>
                    </a:lnTo>
                    <a:lnTo>
                      <a:pt x="42" y="12"/>
                    </a:lnTo>
                    <a:lnTo>
                      <a:pt x="42" y="16"/>
                    </a:lnTo>
                    <a:lnTo>
                      <a:pt x="42" y="16"/>
                    </a:lnTo>
                    <a:lnTo>
                      <a:pt x="42" y="16"/>
                    </a:lnTo>
                    <a:lnTo>
                      <a:pt x="42" y="16"/>
                    </a:lnTo>
                    <a:lnTo>
                      <a:pt x="42" y="16"/>
                    </a:lnTo>
                    <a:lnTo>
                      <a:pt x="46" y="16"/>
                    </a:lnTo>
                    <a:lnTo>
                      <a:pt x="46" y="16"/>
                    </a:lnTo>
                    <a:lnTo>
                      <a:pt x="46" y="16"/>
                    </a:lnTo>
                    <a:lnTo>
                      <a:pt x="46" y="16"/>
                    </a:lnTo>
                    <a:lnTo>
                      <a:pt x="46" y="16"/>
                    </a:lnTo>
                    <a:lnTo>
                      <a:pt x="46" y="16"/>
                    </a:lnTo>
                    <a:lnTo>
                      <a:pt x="46" y="16"/>
                    </a:lnTo>
                    <a:lnTo>
                      <a:pt x="42" y="16"/>
                    </a:lnTo>
                    <a:lnTo>
                      <a:pt x="42" y="16"/>
                    </a:lnTo>
                    <a:lnTo>
                      <a:pt x="42" y="16"/>
                    </a:lnTo>
                    <a:lnTo>
                      <a:pt x="42" y="16"/>
                    </a:lnTo>
                    <a:lnTo>
                      <a:pt x="42" y="16"/>
                    </a:lnTo>
                    <a:lnTo>
                      <a:pt x="42" y="16"/>
                    </a:lnTo>
                    <a:lnTo>
                      <a:pt x="42" y="16"/>
                    </a:lnTo>
                    <a:lnTo>
                      <a:pt x="42" y="16"/>
                    </a:lnTo>
                    <a:lnTo>
                      <a:pt x="38" y="16"/>
                    </a:lnTo>
                    <a:lnTo>
                      <a:pt x="38" y="16"/>
                    </a:lnTo>
                    <a:lnTo>
                      <a:pt x="38" y="20"/>
                    </a:lnTo>
                    <a:lnTo>
                      <a:pt x="38" y="20"/>
                    </a:lnTo>
                    <a:lnTo>
                      <a:pt x="38" y="20"/>
                    </a:lnTo>
                    <a:lnTo>
                      <a:pt x="38" y="20"/>
                    </a:lnTo>
                    <a:lnTo>
                      <a:pt x="38" y="20"/>
                    </a:lnTo>
                    <a:lnTo>
                      <a:pt x="38" y="20"/>
                    </a:lnTo>
                    <a:lnTo>
                      <a:pt x="38" y="20"/>
                    </a:lnTo>
                    <a:lnTo>
                      <a:pt x="38" y="24"/>
                    </a:lnTo>
                    <a:lnTo>
                      <a:pt x="38" y="24"/>
                    </a:lnTo>
                    <a:lnTo>
                      <a:pt x="38" y="24"/>
                    </a:lnTo>
                    <a:lnTo>
                      <a:pt x="38" y="24"/>
                    </a:lnTo>
                    <a:lnTo>
                      <a:pt x="38" y="24"/>
                    </a:lnTo>
                    <a:lnTo>
                      <a:pt x="38" y="24"/>
                    </a:lnTo>
                    <a:lnTo>
                      <a:pt x="34" y="28"/>
                    </a:lnTo>
                    <a:lnTo>
                      <a:pt x="34" y="28"/>
                    </a:lnTo>
                    <a:lnTo>
                      <a:pt x="34" y="28"/>
                    </a:lnTo>
                    <a:lnTo>
                      <a:pt x="34" y="28"/>
                    </a:lnTo>
                    <a:lnTo>
                      <a:pt x="34" y="28"/>
                    </a:lnTo>
                    <a:lnTo>
                      <a:pt x="34" y="28"/>
                    </a:lnTo>
                    <a:lnTo>
                      <a:pt x="34" y="28"/>
                    </a:lnTo>
                    <a:lnTo>
                      <a:pt x="34" y="28"/>
                    </a:lnTo>
                    <a:lnTo>
                      <a:pt x="34" y="28"/>
                    </a:lnTo>
                    <a:lnTo>
                      <a:pt x="34" y="28"/>
                    </a:lnTo>
                    <a:lnTo>
                      <a:pt x="38" y="28"/>
                    </a:lnTo>
                    <a:lnTo>
                      <a:pt x="38" y="24"/>
                    </a:lnTo>
                    <a:lnTo>
                      <a:pt x="38" y="24"/>
                    </a:lnTo>
                    <a:lnTo>
                      <a:pt x="38" y="24"/>
                    </a:lnTo>
                    <a:lnTo>
                      <a:pt x="38" y="24"/>
                    </a:lnTo>
                    <a:lnTo>
                      <a:pt x="38" y="24"/>
                    </a:lnTo>
                    <a:lnTo>
                      <a:pt x="38" y="24"/>
                    </a:lnTo>
                    <a:lnTo>
                      <a:pt x="34" y="24"/>
                    </a:lnTo>
                    <a:lnTo>
                      <a:pt x="34" y="24"/>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8"/>
                    </a:lnTo>
                    <a:lnTo>
                      <a:pt x="34" y="24"/>
                    </a:lnTo>
                    <a:lnTo>
                      <a:pt x="34" y="24"/>
                    </a:lnTo>
                    <a:lnTo>
                      <a:pt x="34" y="24"/>
                    </a:lnTo>
                    <a:lnTo>
                      <a:pt x="34" y="24"/>
                    </a:lnTo>
                    <a:lnTo>
                      <a:pt x="34" y="24"/>
                    </a:lnTo>
                    <a:lnTo>
                      <a:pt x="34" y="20"/>
                    </a:lnTo>
                    <a:lnTo>
                      <a:pt x="34" y="20"/>
                    </a:lnTo>
                    <a:lnTo>
                      <a:pt x="34" y="20"/>
                    </a:lnTo>
                    <a:lnTo>
                      <a:pt x="34" y="20"/>
                    </a:lnTo>
                    <a:lnTo>
                      <a:pt x="34" y="20"/>
                    </a:lnTo>
                    <a:lnTo>
                      <a:pt x="34" y="20"/>
                    </a:lnTo>
                    <a:lnTo>
                      <a:pt x="34" y="20"/>
                    </a:lnTo>
                    <a:lnTo>
                      <a:pt x="34" y="20"/>
                    </a:lnTo>
                    <a:lnTo>
                      <a:pt x="34" y="20"/>
                    </a:lnTo>
                    <a:lnTo>
                      <a:pt x="34" y="20"/>
                    </a:lnTo>
                    <a:lnTo>
                      <a:pt x="34" y="24"/>
                    </a:lnTo>
                    <a:lnTo>
                      <a:pt x="34" y="24"/>
                    </a:lnTo>
                    <a:lnTo>
                      <a:pt x="34" y="24"/>
                    </a:lnTo>
                    <a:lnTo>
                      <a:pt x="30" y="24"/>
                    </a:lnTo>
                    <a:lnTo>
                      <a:pt x="30" y="24"/>
                    </a:lnTo>
                    <a:lnTo>
                      <a:pt x="30" y="24"/>
                    </a:lnTo>
                    <a:lnTo>
                      <a:pt x="30" y="24"/>
                    </a:lnTo>
                    <a:lnTo>
                      <a:pt x="30" y="24"/>
                    </a:lnTo>
                    <a:lnTo>
                      <a:pt x="30" y="24"/>
                    </a:lnTo>
                    <a:lnTo>
                      <a:pt x="30" y="24"/>
                    </a:lnTo>
                    <a:lnTo>
                      <a:pt x="30" y="24"/>
                    </a:lnTo>
                    <a:lnTo>
                      <a:pt x="30" y="24"/>
                    </a:lnTo>
                    <a:lnTo>
                      <a:pt x="26" y="24"/>
                    </a:lnTo>
                    <a:lnTo>
                      <a:pt x="26" y="28"/>
                    </a:lnTo>
                    <a:lnTo>
                      <a:pt x="26" y="28"/>
                    </a:lnTo>
                    <a:lnTo>
                      <a:pt x="26" y="28"/>
                    </a:lnTo>
                    <a:lnTo>
                      <a:pt x="26" y="28"/>
                    </a:lnTo>
                    <a:lnTo>
                      <a:pt x="26" y="28"/>
                    </a:lnTo>
                    <a:lnTo>
                      <a:pt x="26" y="28"/>
                    </a:lnTo>
                    <a:lnTo>
                      <a:pt x="26" y="28"/>
                    </a:lnTo>
                    <a:lnTo>
                      <a:pt x="26" y="28"/>
                    </a:lnTo>
                    <a:lnTo>
                      <a:pt x="26" y="28"/>
                    </a:lnTo>
                    <a:lnTo>
                      <a:pt x="26" y="30"/>
                    </a:lnTo>
                    <a:lnTo>
                      <a:pt x="26" y="30"/>
                    </a:lnTo>
                    <a:lnTo>
                      <a:pt x="26" y="30"/>
                    </a:lnTo>
                    <a:lnTo>
                      <a:pt x="26" y="30"/>
                    </a:lnTo>
                    <a:lnTo>
                      <a:pt x="26" y="30"/>
                    </a:lnTo>
                    <a:lnTo>
                      <a:pt x="26" y="30"/>
                    </a:lnTo>
                    <a:lnTo>
                      <a:pt x="26" y="34"/>
                    </a:lnTo>
                    <a:lnTo>
                      <a:pt x="26" y="34"/>
                    </a:lnTo>
                    <a:lnTo>
                      <a:pt x="26" y="34"/>
                    </a:lnTo>
                    <a:lnTo>
                      <a:pt x="26" y="38"/>
                    </a:lnTo>
                    <a:lnTo>
                      <a:pt x="24" y="38"/>
                    </a:lnTo>
                    <a:lnTo>
                      <a:pt x="24" y="42"/>
                    </a:lnTo>
                    <a:lnTo>
                      <a:pt x="24" y="42"/>
                    </a:lnTo>
                    <a:lnTo>
                      <a:pt x="24" y="42"/>
                    </a:lnTo>
                    <a:lnTo>
                      <a:pt x="24" y="42"/>
                    </a:lnTo>
                    <a:lnTo>
                      <a:pt x="24" y="42"/>
                    </a:lnTo>
                    <a:lnTo>
                      <a:pt x="24" y="42"/>
                    </a:lnTo>
                    <a:lnTo>
                      <a:pt x="24" y="42"/>
                    </a:lnTo>
                    <a:lnTo>
                      <a:pt x="24" y="46"/>
                    </a:lnTo>
                    <a:lnTo>
                      <a:pt x="24" y="46"/>
                    </a:lnTo>
                    <a:lnTo>
                      <a:pt x="24" y="50"/>
                    </a:lnTo>
                    <a:lnTo>
                      <a:pt x="24" y="50"/>
                    </a:lnTo>
                    <a:lnTo>
                      <a:pt x="24" y="50"/>
                    </a:lnTo>
                    <a:lnTo>
                      <a:pt x="24" y="50"/>
                    </a:lnTo>
                    <a:lnTo>
                      <a:pt x="24" y="50"/>
                    </a:lnTo>
                    <a:lnTo>
                      <a:pt x="24" y="50"/>
                    </a:lnTo>
                    <a:lnTo>
                      <a:pt x="24" y="50"/>
                    </a:lnTo>
                    <a:lnTo>
                      <a:pt x="24" y="50"/>
                    </a:lnTo>
                    <a:lnTo>
                      <a:pt x="24" y="50"/>
                    </a:lnTo>
                    <a:lnTo>
                      <a:pt x="24" y="50"/>
                    </a:lnTo>
                    <a:lnTo>
                      <a:pt x="24" y="54"/>
                    </a:lnTo>
                    <a:lnTo>
                      <a:pt x="24" y="58"/>
                    </a:lnTo>
                    <a:lnTo>
                      <a:pt x="24" y="58"/>
                    </a:lnTo>
                    <a:lnTo>
                      <a:pt x="24" y="58"/>
                    </a:lnTo>
                    <a:lnTo>
                      <a:pt x="24" y="62"/>
                    </a:lnTo>
                    <a:lnTo>
                      <a:pt x="26" y="64"/>
                    </a:lnTo>
                    <a:lnTo>
                      <a:pt x="26" y="64"/>
                    </a:lnTo>
                    <a:lnTo>
                      <a:pt x="26" y="68"/>
                    </a:lnTo>
                    <a:lnTo>
                      <a:pt x="26" y="68"/>
                    </a:lnTo>
                    <a:lnTo>
                      <a:pt x="26" y="68"/>
                    </a:lnTo>
                    <a:lnTo>
                      <a:pt x="26" y="72"/>
                    </a:lnTo>
                    <a:lnTo>
                      <a:pt x="26" y="72"/>
                    </a:lnTo>
                    <a:lnTo>
                      <a:pt x="26" y="72"/>
                    </a:lnTo>
                    <a:lnTo>
                      <a:pt x="26" y="76"/>
                    </a:lnTo>
                    <a:lnTo>
                      <a:pt x="26" y="76"/>
                    </a:lnTo>
                    <a:lnTo>
                      <a:pt x="24" y="76"/>
                    </a:lnTo>
                    <a:lnTo>
                      <a:pt x="24" y="76"/>
                    </a:lnTo>
                    <a:lnTo>
                      <a:pt x="24" y="78"/>
                    </a:lnTo>
                    <a:lnTo>
                      <a:pt x="24" y="78"/>
                    </a:lnTo>
                    <a:lnTo>
                      <a:pt x="24" y="82"/>
                    </a:lnTo>
                    <a:lnTo>
                      <a:pt x="24" y="82"/>
                    </a:lnTo>
                    <a:lnTo>
                      <a:pt x="20" y="82"/>
                    </a:lnTo>
                    <a:lnTo>
                      <a:pt x="20" y="82"/>
                    </a:lnTo>
                    <a:lnTo>
                      <a:pt x="20" y="82"/>
                    </a:lnTo>
                    <a:lnTo>
                      <a:pt x="20" y="86"/>
                    </a:lnTo>
                    <a:lnTo>
                      <a:pt x="20" y="86"/>
                    </a:lnTo>
                    <a:lnTo>
                      <a:pt x="20" y="86"/>
                    </a:lnTo>
                    <a:lnTo>
                      <a:pt x="20" y="86"/>
                    </a:lnTo>
                    <a:lnTo>
                      <a:pt x="16" y="90"/>
                    </a:lnTo>
                    <a:lnTo>
                      <a:pt x="16" y="90"/>
                    </a:lnTo>
                    <a:lnTo>
                      <a:pt x="12" y="90"/>
                    </a:lnTo>
                    <a:lnTo>
                      <a:pt x="12" y="90"/>
                    </a:lnTo>
                    <a:lnTo>
                      <a:pt x="12" y="90"/>
                    </a:lnTo>
                    <a:lnTo>
                      <a:pt x="12" y="90"/>
                    </a:lnTo>
                    <a:lnTo>
                      <a:pt x="12" y="90"/>
                    </a:lnTo>
                    <a:lnTo>
                      <a:pt x="8" y="90"/>
                    </a:lnTo>
                    <a:lnTo>
                      <a:pt x="8" y="90"/>
                    </a:lnTo>
                    <a:lnTo>
                      <a:pt x="8" y="90"/>
                    </a:lnTo>
                    <a:lnTo>
                      <a:pt x="8" y="90"/>
                    </a:lnTo>
                    <a:lnTo>
                      <a:pt x="8" y="86"/>
                    </a:lnTo>
                    <a:lnTo>
                      <a:pt x="8" y="86"/>
                    </a:lnTo>
                    <a:lnTo>
                      <a:pt x="8" y="86"/>
                    </a:lnTo>
                    <a:lnTo>
                      <a:pt x="4" y="82"/>
                    </a:lnTo>
                    <a:lnTo>
                      <a:pt x="4" y="82"/>
                    </a:lnTo>
                    <a:lnTo>
                      <a:pt x="4" y="82"/>
                    </a:lnTo>
                    <a:lnTo>
                      <a:pt x="4" y="82"/>
                    </a:lnTo>
                    <a:lnTo>
                      <a:pt x="4" y="82"/>
                    </a:lnTo>
                    <a:lnTo>
                      <a:pt x="4" y="82"/>
                    </a:lnTo>
                    <a:lnTo>
                      <a:pt x="4" y="78"/>
                    </a:lnTo>
                    <a:lnTo>
                      <a:pt x="4" y="78"/>
                    </a:lnTo>
                    <a:lnTo>
                      <a:pt x="4" y="78"/>
                    </a:lnTo>
                    <a:lnTo>
                      <a:pt x="4" y="76"/>
                    </a:lnTo>
                    <a:lnTo>
                      <a:pt x="4" y="76"/>
                    </a:lnTo>
                    <a:lnTo>
                      <a:pt x="4" y="76"/>
                    </a:lnTo>
                    <a:lnTo>
                      <a:pt x="4" y="76"/>
                    </a:lnTo>
                    <a:lnTo>
                      <a:pt x="4" y="76"/>
                    </a:lnTo>
                    <a:lnTo>
                      <a:pt x="4" y="76"/>
                    </a:lnTo>
                    <a:lnTo>
                      <a:pt x="4" y="72"/>
                    </a:lnTo>
                    <a:lnTo>
                      <a:pt x="4" y="72"/>
                    </a:lnTo>
                    <a:lnTo>
                      <a:pt x="4" y="72"/>
                    </a:lnTo>
                    <a:lnTo>
                      <a:pt x="4" y="72"/>
                    </a:lnTo>
                    <a:lnTo>
                      <a:pt x="4" y="72"/>
                    </a:lnTo>
                    <a:lnTo>
                      <a:pt x="4" y="68"/>
                    </a:lnTo>
                    <a:lnTo>
                      <a:pt x="4" y="68"/>
                    </a:lnTo>
                    <a:lnTo>
                      <a:pt x="4" y="68"/>
                    </a:lnTo>
                    <a:lnTo>
                      <a:pt x="4" y="68"/>
                    </a:lnTo>
                    <a:lnTo>
                      <a:pt x="4" y="68"/>
                    </a:lnTo>
                    <a:lnTo>
                      <a:pt x="4" y="68"/>
                    </a:lnTo>
                    <a:lnTo>
                      <a:pt x="4" y="64"/>
                    </a:lnTo>
                    <a:lnTo>
                      <a:pt x="4" y="62"/>
                    </a:lnTo>
                    <a:lnTo>
                      <a:pt x="4" y="62"/>
                    </a:lnTo>
                    <a:lnTo>
                      <a:pt x="4" y="62"/>
                    </a:lnTo>
                    <a:lnTo>
                      <a:pt x="0" y="62"/>
                    </a:lnTo>
                    <a:lnTo>
                      <a:pt x="0" y="62"/>
                    </a:lnTo>
                    <a:lnTo>
                      <a:pt x="0" y="62"/>
                    </a:lnTo>
                    <a:lnTo>
                      <a:pt x="0" y="58"/>
                    </a:lnTo>
                    <a:lnTo>
                      <a:pt x="0" y="58"/>
                    </a:lnTo>
                    <a:lnTo>
                      <a:pt x="4" y="58"/>
                    </a:lnTo>
                    <a:lnTo>
                      <a:pt x="4" y="58"/>
                    </a:lnTo>
                    <a:lnTo>
                      <a:pt x="4" y="58"/>
                    </a:lnTo>
                    <a:lnTo>
                      <a:pt x="4" y="58"/>
                    </a:lnTo>
                    <a:lnTo>
                      <a:pt x="4" y="54"/>
                    </a:lnTo>
                    <a:lnTo>
                      <a:pt x="4" y="54"/>
                    </a:lnTo>
                    <a:lnTo>
                      <a:pt x="4" y="54"/>
                    </a:lnTo>
                    <a:lnTo>
                      <a:pt x="4" y="54"/>
                    </a:lnTo>
                    <a:lnTo>
                      <a:pt x="4" y="54"/>
                    </a:lnTo>
                    <a:lnTo>
                      <a:pt x="4" y="54"/>
                    </a:lnTo>
                    <a:lnTo>
                      <a:pt x="4" y="54"/>
                    </a:lnTo>
                    <a:lnTo>
                      <a:pt x="4" y="54"/>
                    </a:lnTo>
                    <a:lnTo>
                      <a:pt x="4" y="50"/>
                    </a:lnTo>
                    <a:lnTo>
                      <a:pt x="4" y="50"/>
                    </a:lnTo>
                    <a:lnTo>
                      <a:pt x="4" y="50"/>
                    </a:lnTo>
                    <a:lnTo>
                      <a:pt x="4" y="50"/>
                    </a:lnTo>
                    <a:lnTo>
                      <a:pt x="4" y="46"/>
                    </a:lnTo>
                    <a:lnTo>
                      <a:pt x="4" y="46"/>
                    </a:lnTo>
                    <a:lnTo>
                      <a:pt x="4" y="46"/>
                    </a:lnTo>
                    <a:lnTo>
                      <a:pt x="4" y="46"/>
                    </a:lnTo>
                    <a:lnTo>
                      <a:pt x="4" y="42"/>
                    </a:lnTo>
                    <a:lnTo>
                      <a:pt x="4" y="42"/>
                    </a:lnTo>
                    <a:lnTo>
                      <a:pt x="4" y="42"/>
                    </a:lnTo>
                    <a:lnTo>
                      <a:pt x="4" y="42"/>
                    </a:lnTo>
                    <a:lnTo>
                      <a:pt x="8" y="42"/>
                    </a:lnTo>
                    <a:lnTo>
                      <a:pt x="8" y="42"/>
                    </a:lnTo>
                    <a:lnTo>
                      <a:pt x="8" y="42"/>
                    </a:lnTo>
                    <a:lnTo>
                      <a:pt x="8" y="42"/>
                    </a:lnTo>
                    <a:lnTo>
                      <a:pt x="8" y="38"/>
                    </a:lnTo>
                    <a:lnTo>
                      <a:pt x="8" y="38"/>
                    </a:lnTo>
                    <a:lnTo>
                      <a:pt x="8" y="38"/>
                    </a:lnTo>
                    <a:lnTo>
                      <a:pt x="8" y="38"/>
                    </a:lnTo>
                    <a:lnTo>
                      <a:pt x="8" y="38"/>
                    </a:lnTo>
                    <a:lnTo>
                      <a:pt x="8" y="38"/>
                    </a:lnTo>
                    <a:lnTo>
                      <a:pt x="8" y="38"/>
                    </a:lnTo>
                    <a:lnTo>
                      <a:pt x="8" y="38"/>
                    </a:lnTo>
                    <a:lnTo>
                      <a:pt x="8" y="38"/>
                    </a:lnTo>
                    <a:lnTo>
                      <a:pt x="8" y="38"/>
                    </a:lnTo>
                    <a:lnTo>
                      <a:pt x="8" y="38"/>
                    </a:lnTo>
                    <a:lnTo>
                      <a:pt x="8" y="34"/>
                    </a:lnTo>
                    <a:lnTo>
                      <a:pt x="8" y="34"/>
                    </a:lnTo>
                    <a:lnTo>
                      <a:pt x="8" y="34"/>
                    </a:lnTo>
                    <a:lnTo>
                      <a:pt x="8" y="34"/>
                    </a:lnTo>
                    <a:lnTo>
                      <a:pt x="8" y="34"/>
                    </a:lnTo>
                    <a:lnTo>
                      <a:pt x="8" y="30"/>
                    </a:lnTo>
                    <a:lnTo>
                      <a:pt x="8" y="30"/>
                    </a:lnTo>
                    <a:lnTo>
                      <a:pt x="8" y="30"/>
                    </a:lnTo>
                    <a:lnTo>
                      <a:pt x="8" y="30"/>
                    </a:lnTo>
                    <a:lnTo>
                      <a:pt x="8" y="30"/>
                    </a:lnTo>
                    <a:lnTo>
                      <a:pt x="8" y="30"/>
                    </a:lnTo>
                    <a:lnTo>
                      <a:pt x="12" y="28"/>
                    </a:lnTo>
                    <a:lnTo>
                      <a:pt x="12" y="28"/>
                    </a:lnTo>
                    <a:lnTo>
                      <a:pt x="12" y="28"/>
                    </a:lnTo>
                    <a:lnTo>
                      <a:pt x="8" y="28"/>
                    </a:lnTo>
                    <a:lnTo>
                      <a:pt x="8" y="28"/>
                    </a:lnTo>
                    <a:lnTo>
                      <a:pt x="8" y="28"/>
                    </a:lnTo>
                    <a:lnTo>
                      <a:pt x="4" y="28"/>
                    </a:lnTo>
                    <a:lnTo>
                      <a:pt x="4" y="28"/>
                    </a:lnTo>
                    <a:lnTo>
                      <a:pt x="4" y="28"/>
                    </a:lnTo>
                    <a:lnTo>
                      <a:pt x="4" y="28"/>
                    </a:lnTo>
                    <a:lnTo>
                      <a:pt x="4" y="30"/>
                    </a:lnTo>
                    <a:lnTo>
                      <a:pt x="4" y="30"/>
                    </a:lnTo>
                    <a:lnTo>
                      <a:pt x="4" y="30"/>
                    </a:lnTo>
                    <a:lnTo>
                      <a:pt x="0" y="34"/>
                    </a:lnTo>
                    <a:lnTo>
                      <a:pt x="0" y="34"/>
                    </a:lnTo>
                    <a:lnTo>
                      <a:pt x="0" y="34"/>
                    </a:lnTo>
                    <a:lnTo>
                      <a:pt x="0" y="34"/>
                    </a:lnTo>
                    <a:lnTo>
                      <a:pt x="0" y="34"/>
                    </a:lnTo>
                    <a:lnTo>
                      <a:pt x="0" y="30"/>
                    </a:lnTo>
                    <a:lnTo>
                      <a:pt x="0" y="30"/>
                    </a:lnTo>
                    <a:lnTo>
                      <a:pt x="0" y="30"/>
                    </a:lnTo>
                    <a:lnTo>
                      <a:pt x="0" y="28"/>
                    </a:lnTo>
                    <a:lnTo>
                      <a:pt x="4" y="28"/>
                    </a:lnTo>
                    <a:lnTo>
                      <a:pt x="4" y="24"/>
                    </a:lnTo>
                    <a:lnTo>
                      <a:pt x="4" y="24"/>
                    </a:lnTo>
                    <a:lnTo>
                      <a:pt x="4" y="24"/>
                    </a:lnTo>
                    <a:lnTo>
                      <a:pt x="4" y="24"/>
                    </a:lnTo>
                    <a:lnTo>
                      <a:pt x="4" y="24"/>
                    </a:lnTo>
                    <a:lnTo>
                      <a:pt x="4" y="24"/>
                    </a:lnTo>
                    <a:lnTo>
                      <a:pt x="4" y="24"/>
                    </a:lnTo>
                    <a:lnTo>
                      <a:pt x="4" y="24"/>
                    </a:lnTo>
                    <a:lnTo>
                      <a:pt x="4" y="24"/>
                    </a:lnTo>
                    <a:lnTo>
                      <a:pt x="8" y="20"/>
                    </a:lnTo>
                    <a:lnTo>
                      <a:pt x="8" y="20"/>
                    </a:lnTo>
                    <a:lnTo>
                      <a:pt x="8" y="20"/>
                    </a:lnTo>
                    <a:lnTo>
                      <a:pt x="8" y="20"/>
                    </a:lnTo>
                    <a:lnTo>
                      <a:pt x="8" y="20"/>
                    </a:lnTo>
                    <a:lnTo>
                      <a:pt x="8" y="20"/>
                    </a:lnTo>
                    <a:lnTo>
                      <a:pt x="8" y="16"/>
                    </a:lnTo>
                    <a:lnTo>
                      <a:pt x="12" y="16"/>
                    </a:lnTo>
                    <a:lnTo>
                      <a:pt x="12" y="16"/>
                    </a:lnTo>
                    <a:lnTo>
                      <a:pt x="12" y="8"/>
                    </a:lnTo>
                    <a:lnTo>
                      <a:pt x="16" y="4"/>
                    </a:lnTo>
                    <a:lnTo>
                      <a:pt x="16" y="4"/>
                    </a:lnTo>
                    <a:lnTo>
                      <a:pt x="16" y="4"/>
                    </a:lnTo>
                    <a:lnTo>
                      <a:pt x="16" y="4"/>
                    </a:lnTo>
                    <a:lnTo>
                      <a:pt x="16" y="4"/>
                    </a:lnTo>
                    <a:lnTo>
                      <a:pt x="16" y="4"/>
                    </a:lnTo>
                    <a:lnTo>
                      <a:pt x="16" y="4"/>
                    </a:lnTo>
                    <a:lnTo>
                      <a:pt x="16" y="4"/>
                    </a:lnTo>
                    <a:lnTo>
                      <a:pt x="16" y="4"/>
                    </a:lnTo>
                    <a:lnTo>
                      <a:pt x="16" y="8"/>
                    </a:lnTo>
                    <a:lnTo>
                      <a:pt x="16" y="8"/>
                    </a:lnTo>
                    <a:lnTo>
                      <a:pt x="16" y="8"/>
                    </a:lnTo>
                    <a:lnTo>
                      <a:pt x="16" y="8"/>
                    </a:lnTo>
                    <a:lnTo>
                      <a:pt x="16" y="8"/>
                    </a:lnTo>
                    <a:lnTo>
                      <a:pt x="16" y="8"/>
                    </a:lnTo>
                    <a:lnTo>
                      <a:pt x="16" y="8"/>
                    </a:lnTo>
                    <a:lnTo>
                      <a:pt x="16" y="8"/>
                    </a:lnTo>
                    <a:lnTo>
                      <a:pt x="20" y="8"/>
                    </a:lnTo>
                    <a:lnTo>
                      <a:pt x="20" y="4"/>
                    </a:lnTo>
                    <a:lnTo>
                      <a:pt x="20" y="4"/>
                    </a:lnTo>
                    <a:lnTo>
                      <a:pt x="20" y="4"/>
                    </a:lnTo>
                    <a:lnTo>
                      <a:pt x="24" y="4"/>
                    </a:lnTo>
                    <a:lnTo>
                      <a:pt x="24" y="4"/>
                    </a:lnTo>
                    <a:lnTo>
                      <a:pt x="24" y="4"/>
                    </a:lnTo>
                    <a:lnTo>
                      <a:pt x="24" y="8"/>
                    </a:lnTo>
                    <a:lnTo>
                      <a:pt x="24" y="8"/>
                    </a:lnTo>
                    <a:lnTo>
                      <a:pt x="20" y="8"/>
                    </a:lnTo>
                    <a:lnTo>
                      <a:pt x="20" y="8"/>
                    </a:lnTo>
                    <a:lnTo>
                      <a:pt x="20" y="8"/>
                    </a:lnTo>
                    <a:lnTo>
                      <a:pt x="20" y="8"/>
                    </a:lnTo>
                    <a:lnTo>
                      <a:pt x="20" y="8"/>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12"/>
                    </a:lnTo>
                    <a:lnTo>
                      <a:pt x="20" y="8"/>
                    </a:lnTo>
                    <a:lnTo>
                      <a:pt x="20" y="8"/>
                    </a:lnTo>
                    <a:lnTo>
                      <a:pt x="20" y="8"/>
                    </a:lnTo>
                    <a:lnTo>
                      <a:pt x="24" y="8"/>
                    </a:lnTo>
                    <a:lnTo>
                      <a:pt x="24" y="8"/>
                    </a:lnTo>
                    <a:lnTo>
                      <a:pt x="24" y="8"/>
                    </a:lnTo>
                    <a:lnTo>
                      <a:pt x="24" y="8"/>
                    </a:lnTo>
                    <a:lnTo>
                      <a:pt x="24" y="8"/>
                    </a:lnTo>
                    <a:lnTo>
                      <a:pt x="24" y="4"/>
                    </a:lnTo>
                    <a:lnTo>
                      <a:pt x="24" y="4"/>
                    </a:lnTo>
                    <a:lnTo>
                      <a:pt x="24" y="4"/>
                    </a:lnTo>
                    <a:lnTo>
                      <a:pt x="26" y="4"/>
                    </a:lnTo>
                    <a:lnTo>
                      <a:pt x="26" y="4"/>
                    </a:lnTo>
                    <a:lnTo>
                      <a:pt x="26" y="4"/>
                    </a:lnTo>
                    <a:lnTo>
                      <a:pt x="26" y="4"/>
                    </a:lnTo>
                    <a:lnTo>
                      <a:pt x="26" y="4"/>
                    </a:lnTo>
                    <a:lnTo>
                      <a:pt x="30" y="4"/>
                    </a:lnTo>
                    <a:lnTo>
                      <a:pt x="34" y="4"/>
                    </a:lnTo>
                    <a:lnTo>
                      <a:pt x="34" y="4"/>
                    </a:lnTo>
                    <a:lnTo>
                      <a:pt x="34" y="4"/>
                    </a:lnTo>
                    <a:lnTo>
                      <a:pt x="34" y="4"/>
                    </a:lnTo>
                    <a:lnTo>
                      <a:pt x="34" y="4"/>
                    </a:lnTo>
                    <a:lnTo>
                      <a:pt x="34" y="4"/>
                    </a:lnTo>
                    <a:lnTo>
                      <a:pt x="34" y="4"/>
                    </a:lnTo>
                    <a:lnTo>
                      <a:pt x="34" y="4"/>
                    </a:lnTo>
                    <a:lnTo>
                      <a:pt x="34" y="0"/>
                    </a:lnTo>
                    <a:lnTo>
                      <a:pt x="34" y="0"/>
                    </a:lnTo>
                    <a:lnTo>
                      <a:pt x="34" y="0"/>
                    </a:lnTo>
                    <a:lnTo>
                      <a:pt x="34" y="0"/>
                    </a:lnTo>
                    <a:lnTo>
                      <a:pt x="38" y="0"/>
                    </a:lnTo>
                    <a:lnTo>
                      <a:pt x="38" y="0"/>
                    </a:lnTo>
                    <a:lnTo>
                      <a:pt x="42" y="0"/>
                    </a:lnTo>
                    <a:lnTo>
                      <a:pt x="42" y="0"/>
                    </a:lnTo>
                    <a:lnTo>
                      <a:pt x="42" y="4"/>
                    </a:lnTo>
                    <a:lnTo>
                      <a:pt x="42" y="4"/>
                    </a:lnTo>
                    <a:lnTo>
                      <a:pt x="46" y="4"/>
                    </a:lnTo>
                    <a:lnTo>
                      <a:pt x="46" y="4"/>
                    </a:lnTo>
                    <a:lnTo>
                      <a:pt x="46" y="4"/>
                    </a:lnTo>
                    <a:lnTo>
                      <a:pt x="46" y="4"/>
                    </a:lnTo>
                    <a:lnTo>
                      <a:pt x="46" y="4"/>
                    </a:lnTo>
                    <a:lnTo>
                      <a:pt x="46" y="8"/>
                    </a:lnTo>
                    <a:lnTo>
                      <a:pt x="46" y="8"/>
                    </a:lnTo>
                    <a:lnTo>
                      <a:pt x="46" y="8"/>
                    </a:lnTo>
                    <a:close/>
                    <a:moveTo>
                      <a:pt x="16" y="20"/>
                    </a:moveTo>
                    <a:lnTo>
                      <a:pt x="16" y="20"/>
                    </a:lnTo>
                    <a:lnTo>
                      <a:pt x="16" y="20"/>
                    </a:lnTo>
                    <a:lnTo>
                      <a:pt x="16" y="16"/>
                    </a:lnTo>
                    <a:lnTo>
                      <a:pt x="16" y="16"/>
                    </a:lnTo>
                    <a:lnTo>
                      <a:pt x="16" y="16"/>
                    </a:lnTo>
                    <a:lnTo>
                      <a:pt x="12" y="20"/>
                    </a:lnTo>
                    <a:lnTo>
                      <a:pt x="12" y="20"/>
                    </a:lnTo>
                    <a:lnTo>
                      <a:pt x="12" y="20"/>
                    </a:lnTo>
                    <a:lnTo>
                      <a:pt x="12" y="20"/>
                    </a:lnTo>
                    <a:lnTo>
                      <a:pt x="12" y="20"/>
                    </a:lnTo>
                    <a:lnTo>
                      <a:pt x="12" y="20"/>
                    </a:lnTo>
                    <a:lnTo>
                      <a:pt x="12" y="20"/>
                    </a:lnTo>
                    <a:lnTo>
                      <a:pt x="12" y="20"/>
                    </a:lnTo>
                    <a:lnTo>
                      <a:pt x="12" y="20"/>
                    </a:lnTo>
                    <a:lnTo>
                      <a:pt x="8" y="24"/>
                    </a:lnTo>
                    <a:lnTo>
                      <a:pt x="8" y="24"/>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12" y="24"/>
                    </a:lnTo>
                    <a:lnTo>
                      <a:pt x="16" y="20"/>
                    </a:lnTo>
                    <a:lnTo>
                      <a:pt x="16" y="20"/>
                    </a:lnTo>
                    <a:lnTo>
                      <a:pt x="16" y="20"/>
                    </a:lnTo>
                    <a:lnTo>
                      <a:pt x="16" y="20"/>
                    </a:lnTo>
                    <a:lnTo>
                      <a:pt x="16" y="20"/>
                    </a:lnTo>
                    <a:lnTo>
                      <a:pt x="16" y="20"/>
                    </a:lnTo>
                    <a:lnTo>
                      <a:pt x="16" y="20"/>
                    </a:lnTo>
                    <a:lnTo>
                      <a:pt x="16" y="2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6" name="Freeform 224">
                <a:extLst>
                  <a:ext uri="{FF2B5EF4-FFF2-40B4-BE49-F238E27FC236}">
                    <a16:creationId xmlns:a16="http://schemas.microsoft.com/office/drawing/2014/main" id="{F76324AF-68A4-4BED-BF5E-C960B27173F3}"/>
                  </a:ext>
                </a:extLst>
              </p:cNvPr>
              <p:cNvSpPr>
                <a:spLocks/>
              </p:cNvSpPr>
              <p:nvPr/>
            </p:nvSpPr>
            <p:spPr bwMode="auto">
              <a:xfrm>
                <a:off x="2385710" y="8631809"/>
                <a:ext cx="97585" cy="48792"/>
              </a:xfrm>
              <a:custGeom>
                <a:avLst/>
                <a:gdLst>
                  <a:gd name="T0" fmla="*/ 8 w 56"/>
                  <a:gd name="T1" fmla="*/ 28 h 28"/>
                  <a:gd name="T2" fmla="*/ 4 w 56"/>
                  <a:gd name="T3" fmla="*/ 24 h 28"/>
                  <a:gd name="T4" fmla="*/ 0 w 56"/>
                  <a:gd name="T5" fmla="*/ 24 h 28"/>
                  <a:gd name="T6" fmla="*/ 4 w 56"/>
                  <a:gd name="T7" fmla="*/ 20 h 28"/>
                  <a:gd name="T8" fmla="*/ 4 w 56"/>
                  <a:gd name="T9" fmla="*/ 20 h 28"/>
                  <a:gd name="T10" fmla="*/ 8 w 56"/>
                  <a:gd name="T11" fmla="*/ 16 h 28"/>
                  <a:gd name="T12" fmla="*/ 12 w 56"/>
                  <a:gd name="T13" fmla="*/ 12 h 28"/>
                  <a:gd name="T14" fmla="*/ 24 w 56"/>
                  <a:gd name="T15" fmla="*/ 12 h 28"/>
                  <a:gd name="T16" fmla="*/ 30 w 56"/>
                  <a:gd name="T17" fmla="*/ 8 h 28"/>
                  <a:gd name="T18" fmla="*/ 34 w 56"/>
                  <a:gd name="T19" fmla="*/ 8 h 28"/>
                  <a:gd name="T20" fmla="*/ 34 w 56"/>
                  <a:gd name="T21" fmla="*/ 12 h 28"/>
                  <a:gd name="T22" fmla="*/ 38 w 56"/>
                  <a:gd name="T23" fmla="*/ 12 h 28"/>
                  <a:gd name="T24" fmla="*/ 38 w 56"/>
                  <a:gd name="T25" fmla="*/ 12 h 28"/>
                  <a:gd name="T26" fmla="*/ 42 w 56"/>
                  <a:gd name="T27" fmla="*/ 12 h 28"/>
                  <a:gd name="T28" fmla="*/ 42 w 56"/>
                  <a:gd name="T29" fmla="*/ 12 h 28"/>
                  <a:gd name="T30" fmla="*/ 42 w 56"/>
                  <a:gd name="T31" fmla="*/ 12 h 28"/>
                  <a:gd name="T32" fmla="*/ 42 w 56"/>
                  <a:gd name="T33" fmla="*/ 12 h 28"/>
                  <a:gd name="T34" fmla="*/ 42 w 56"/>
                  <a:gd name="T35" fmla="*/ 8 h 28"/>
                  <a:gd name="T36" fmla="*/ 42 w 56"/>
                  <a:gd name="T37" fmla="*/ 8 h 28"/>
                  <a:gd name="T38" fmla="*/ 42 w 56"/>
                  <a:gd name="T39" fmla="*/ 8 h 28"/>
                  <a:gd name="T40" fmla="*/ 42 w 56"/>
                  <a:gd name="T41" fmla="*/ 8 h 28"/>
                  <a:gd name="T42" fmla="*/ 42 w 56"/>
                  <a:gd name="T43" fmla="*/ 4 h 28"/>
                  <a:gd name="T44" fmla="*/ 34 w 56"/>
                  <a:gd name="T45" fmla="*/ 8 h 28"/>
                  <a:gd name="T46" fmla="*/ 38 w 56"/>
                  <a:gd name="T47" fmla="*/ 4 h 28"/>
                  <a:gd name="T48" fmla="*/ 42 w 56"/>
                  <a:gd name="T49" fmla="*/ 4 h 28"/>
                  <a:gd name="T50" fmla="*/ 42 w 56"/>
                  <a:gd name="T51" fmla="*/ 8 h 28"/>
                  <a:gd name="T52" fmla="*/ 42 w 56"/>
                  <a:gd name="T53" fmla="*/ 8 h 28"/>
                  <a:gd name="T54" fmla="*/ 42 w 56"/>
                  <a:gd name="T55" fmla="*/ 8 h 28"/>
                  <a:gd name="T56" fmla="*/ 46 w 56"/>
                  <a:gd name="T57" fmla="*/ 4 h 28"/>
                  <a:gd name="T58" fmla="*/ 46 w 56"/>
                  <a:gd name="T59" fmla="*/ 4 h 28"/>
                  <a:gd name="T60" fmla="*/ 52 w 56"/>
                  <a:gd name="T61" fmla="*/ 4 h 28"/>
                  <a:gd name="T62" fmla="*/ 56 w 56"/>
                  <a:gd name="T63" fmla="*/ 0 h 28"/>
                  <a:gd name="T64" fmla="*/ 56 w 56"/>
                  <a:gd name="T65" fmla="*/ 0 h 28"/>
                  <a:gd name="T66" fmla="*/ 56 w 56"/>
                  <a:gd name="T67" fmla="*/ 0 h 28"/>
                  <a:gd name="T68" fmla="*/ 52 w 56"/>
                  <a:gd name="T69" fmla="*/ 4 h 28"/>
                  <a:gd name="T70" fmla="*/ 48 w 56"/>
                  <a:gd name="T71" fmla="*/ 8 h 28"/>
                  <a:gd name="T72" fmla="*/ 48 w 56"/>
                  <a:gd name="T73" fmla="*/ 8 h 28"/>
                  <a:gd name="T74" fmla="*/ 52 w 56"/>
                  <a:gd name="T75" fmla="*/ 8 h 28"/>
                  <a:gd name="T76" fmla="*/ 52 w 56"/>
                  <a:gd name="T77" fmla="*/ 8 h 28"/>
                  <a:gd name="T78" fmla="*/ 52 w 56"/>
                  <a:gd name="T79" fmla="*/ 8 h 28"/>
                  <a:gd name="T80" fmla="*/ 52 w 56"/>
                  <a:gd name="T81" fmla="*/ 12 h 28"/>
                  <a:gd name="T82" fmla="*/ 52 w 56"/>
                  <a:gd name="T83" fmla="*/ 20 h 28"/>
                  <a:gd name="T84" fmla="*/ 48 w 56"/>
                  <a:gd name="T85" fmla="*/ 20 h 28"/>
                  <a:gd name="T86" fmla="*/ 48 w 56"/>
                  <a:gd name="T87" fmla="*/ 20 h 28"/>
                  <a:gd name="T88" fmla="*/ 46 w 56"/>
                  <a:gd name="T89" fmla="*/ 24 h 28"/>
                  <a:gd name="T90" fmla="*/ 38 w 56"/>
                  <a:gd name="T91" fmla="*/ 24 h 28"/>
                  <a:gd name="T92" fmla="*/ 34 w 56"/>
                  <a:gd name="T93" fmla="*/ 24 h 28"/>
                  <a:gd name="T94" fmla="*/ 30 w 56"/>
                  <a:gd name="T95" fmla="*/ 24 h 28"/>
                  <a:gd name="T96" fmla="*/ 26 w 56"/>
                  <a:gd name="T97" fmla="*/ 24 h 28"/>
                  <a:gd name="T98" fmla="*/ 20 w 56"/>
                  <a:gd name="T99" fmla="*/ 24 h 28"/>
                  <a:gd name="T100" fmla="*/ 12 w 56"/>
                  <a:gd name="T10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28">
                    <a:moveTo>
                      <a:pt x="12" y="24"/>
                    </a:moveTo>
                    <a:lnTo>
                      <a:pt x="12" y="24"/>
                    </a:lnTo>
                    <a:lnTo>
                      <a:pt x="12" y="24"/>
                    </a:lnTo>
                    <a:lnTo>
                      <a:pt x="12" y="24"/>
                    </a:lnTo>
                    <a:lnTo>
                      <a:pt x="8" y="28"/>
                    </a:lnTo>
                    <a:lnTo>
                      <a:pt x="8" y="28"/>
                    </a:lnTo>
                    <a:lnTo>
                      <a:pt x="8" y="28"/>
                    </a:lnTo>
                    <a:lnTo>
                      <a:pt x="4" y="28"/>
                    </a:lnTo>
                    <a:lnTo>
                      <a:pt x="4" y="28"/>
                    </a:lnTo>
                    <a:lnTo>
                      <a:pt x="4" y="24"/>
                    </a:lnTo>
                    <a:lnTo>
                      <a:pt x="0" y="24"/>
                    </a:lnTo>
                    <a:lnTo>
                      <a:pt x="0" y="24"/>
                    </a:lnTo>
                    <a:lnTo>
                      <a:pt x="0" y="24"/>
                    </a:lnTo>
                    <a:lnTo>
                      <a:pt x="0" y="24"/>
                    </a:lnTo>
                    <a:lnTo>
                      <a:pt x="0" y="24"/>
                    </a:lnTo>
                    <a:lnTo>
                      <a:pt x="0" y="24"/>
                    </a:lnTo>
                    <a:lnTo>
                      <a:pt x="0" y="24"/>
                    </a:lnTo>
                    <a:lnTo>
                      <a:pt x="0" y="24"/>
                    </a:lnTo>
                    <a:lnTo>
                      <a:pt x="4" y="20"/>
                    </a:lnTo>
                    <a:lnTo>
                      <a:pt x="4" y="20"/>
                    </a:lnTo>
                    <a:lnTo>
                      <a:pt x="4" y="20"/>
                    </a:lnTo>
                    <a:lnTo>
                      <a:pt x="4" y="20"/>
                    </a:lnTo>
                    <a:lnTo>
                      <a:pt x="4" y="20"/>
                    </a:lnTo>
                    <a:lnTo>
                      <a:pt x="4" y="20"/>
                    </a:lnTo>
                    <a:lnTo>
                      <a:pt x="4" y="20"/>
                    </a:lnTo>
                    <a:lnTo>
                      <a:pt x="4" y="20"/>
                    </a:lnTo>
                    <a:lnTo>
                      <a:pt x="4" y="16"/>
                    </a:lnTo>
                    <a:lnTo>
                      <a:pt x="4" y="16"/>
                    </a:lnTo>
                    <a:lnTo>
                      <a:pt x="8" y="16"/>
                    </a:lnTo>
                    <a:lnTo>
                      <a:pt x="8" y="16"/>
                    </a:lnTo>
                    <a:lnTo>
                      <a:pt x="8" y="16"/>
                    </a:lnTo>
                    <a:lnTo>
                      <a:pt x="8" y="16"/>
                    </a:lnTo>
                    <a:lnTo>
                      <a:pt x="8" y="16"/>
                    </a:lnTo>
                    <a:lnTo>
                      <a:pt x="12" y="16"/>
                    </a:lnTo>
                    <a:lnTo>
                      <a:pt x="12" y="12"/>
                    </a:lnTo>
                    <a:lnTo>
                      <a:pt x="12" y="12"/>
                    </a:lnTo>
                    <a:lnTo>
                      <a:pt x="16" y="12"/>
                    </a:lnTo>
                    <a:lnTo>
                      <a:pt x="20" y="12"/>
                    </a:lnTo>
                    <a:lnTo>
                      <a:pt x="24" y="12"/>
                    </a:lnTo>
                    <a:lnTo>
                      <a:pt x="24" y="12"/>
                    </a:lnTo>
                    <a:lnTo>
                      <a:pt x="24" y="12"/>
                    </a:lnTo>
                    <a:lnTo>
                      <a:pt x="26" y="12"/>
                    </a:lnTo>
                    <a:lnTo>
                      <a:pt x="26" y="12"/>
                    </a:lnTo>
                    <a:lnTo>
                      <a:pt x="30" y="8"/>
                    </a:lnTo>
                    <a:lnTo>
                      <a:pt x="30" y="8"/>
                    </a:lnTo>
                    <a:lnTo>
                      <a:pt x="34" y="8"/>
                    </a:lnTo>
                    <a:lnTo>
                      <a:pt x="34" y="8"/>
                    </a:lnTo>
                    <a:lnTo>
                      <a:pt x="34" y="8"/>
                    </a:lnTo>
                    <a:lnTo>
                      <a:pt x="34" y="8"/>
                    </a:lnTo>
                    <a:lnTo>
                      <a:pt x="34" y="8"/>
                    </a:lnTo>
                    <a:lnTo>
                      <a:pt x="34" y="8"/>
                    </a:lnTo>
                    <a:lnTo>
                      <a:pt x="34" y="8"/>
                    </a:lnTo>
                    <a:lnTo>
                      <a:pt x="34" y="8"/>
                    </a:lnTo>
                    <a:lnTo>
                      <a:pt x="34" y="12"/>
                    </a:lnTo>
                    <a:lnTo>
                      <a:pt x="34" y="12"/>
                    </a:lnTo>
                    <a:lnTo>
                      <a:pt x="34" y="12"/>
                    </a:lnTo>
                    <a:lnTo>
                      <a:pt x="34" y="12"/>
                    </a:lnTo>
                    <a:lnTo>
                      <a:pt x="34" y="12"/>
                    </a:lnTo>
                    <a:lnTo>
                      <a:pt x="34" y="12"/>
                    </a:lnTo>
                    <a:lnTo>
                      <a:pt x="38" y="12"/>
                    </a:lnTo>
                    <a:lnTo>
                      <a:pt x="38" y="12"/>
                    </a:lnTo>
                    <a:lnTo>
                      <a:pt x="38" y="12"/>
                    </a:lnTo>
                    <a:lnTo>
                      <a:pt x="38" y="12"/>
                    </a:lnTo>
                    <a:lnTo>
                      <a:pt x="38" y="12"/>
                    </a:lnTo>
                    <a:lnTo>
                      <a:pt x="38" y="12"/>
                    </a:lnTo>
                    <a:lnTo>
                      <a:pt x="38" y="12"/>
                    </a:lnTo>
                    <a:lnTo>
                      <a:pt x="38" y="12"/>
                    </a:lnTo>
                    <a:lnTo>
                      <a:pt x="38" y="12"/>
                    </a:lnTo>
                    <a:lnTo>
                      <a:pt x="38"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12"/>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38" y="8"/>
                    </a:lnTo>
                    <a:lnTo>
                      <a:pt x="38" y="8"/>
                    </a:lnTo>
                    <a:lnTo>
                      <a:pt x="42" y="8"/>
                    </a:lnTo>
                    <a:lnTo>
                      <a:pt x="42" y="4"/>
                    </a:lnTo>
                    <a:lnTo>
                      <a:pt x="42" y="4"/>
                    </a:lnTo>
                    <a:lnTo>
                      <a:pt x="42" y="4"/>
                    </a:lnTo>
                    <a:lnTo>
                      <a:pt x="38" y="8"/>
                    </a:lnTo>
                    <a:lnTo>
                      <a:pt x="38" y="8"/>
                    </a:lnTo>
                    <a:lnTo>
                      <a:pt x="38" y="8"/>
                    </a:lnTo>
                    <a:lnTo>
                      <a:pt x="34" y="8"/>
                    </a:lnTo>
                    <a:lnTo>
                      <a:pt x="34" y="8"/>
                    </a:lnTo>
                    <a:lnTo>
                      <a:pt x="34" y="8"/>
                    </a:lnTo>
                    <a:lnTo>
                      <a:pt x="34" y="8"/>
                    </a:lnTo>
                    <a:lnTo>
                      <a:pt x="34" y="8"/>
                    </a:lnTo>
                    <a:lnTo>
                      <a:pt x="38" y="4"/>
                    </a:lnTo>
                    <a:lnTo>
                      <a:pt x="38" y="4"/>
                    </a:lnTo>
                    <a:lnTo>
                      <a:pt x="42" y="4"/>
                    </a:lnTo>
                    <a:lnTo>
                      <a:pt x="42" y="4"/>
                    </a:lnTo>
                    <a:lnTo>
                      <a:pt x="42" y="4"/>
                    </a:lnTo>
                    <a:lnTo>
                      <a:pt x="42" y="4"/>
                    </a:lnTo>
                    <a:lnTo>
                      <a:pt x="42" y="4"/>
                    </a:lnTo>
                    <a:lnTo>
                      <a:pt x="42" y="4"/>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2" y="8"/>
                    </a:lnTo>
                    <a:lnTo>
                      <a:pt x="46" y="4"/>
                    </a:lnTo>
                    <a:lnTo>
                      <a:pt x="46" y="4"/>
                    </a:lnTo>
                    <a:lnTo>
                      <a:pt x="46" y="4"/>
                    </a:lnTo>
                    <a:lnTo>
                      <a:pt x="46" y="4"/>
                    </a:lnTo>
                    <a:lnTo>
                      <a:pt x="46" y="4"/>
                    </a:lnTo>
                    <a:lnTo>
                      <a:pt x="46" y="4"/>
                    </a:lnTo>
                    <a:lnTo>
                      <a:pt x="48" y="4"/>
                    </a:lnTo>
                    <a:lnTo>
                      <a:pt x="48" y="4"/>
                    </a:lnTo>
                    <a:lnTo>
                      <a:pt x="48" y="4"/>
                    </a:lnTo>
                    <a:lnTo>
                      <a:pt x="48" y="4"/>
                    </a:lnTo>
                    <a:lnTo>
                      <a:pt x="52" y="4"/>
                    </a:lnTo>
                    <a:lnTo>
                      <a:pt x="52"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0"/>
                    </a:lnTo>
                    <a:lnTo>
                      <a:pt x="56" y="4"/>
                    </a:lnTo>
                    <a:lnTo>
                      <a:pt x="52" y="4"/>
                    </a:lnTo>
                    <a:lnTo>
                      <a:pt x="52" y="4"/>
                    </a:lnTo>
                    <a:lnTo>
                      <a:pt x="52" y="4"/>
                    </a:lnTo>
                    <a:lnTo>
                      <a:pt x="52" y="4"/>
                    </a:lnTo>
                    <a:lnTo>
                      <a:pt x="52" y="4"/>
                    </a:lnTo>
                    <a:lnTo>
                      <a:pt x="48" y="8"/>
                    </a:lnTo>
                    <a:lnTo>
                      <a:pt x="48" y="8"/>
                    </a:lnTo>
                    <a:lnTo>
                      <a:pt x="48" y="8"/>
                    </a:lnTo>
                    <a:lnTo>
                      <a:pt x="48" y="8"/>
                    </a:lnTo>
                    <a:lnTo>
                      <a:pt x="48" y="8"/>
                    </a:lnTo>
                    <a:lnTo>
                      <a:pt x="48" y="8"/>
                    </a:lnTo>
                    <a:lnTo>
                      <a:pt x="48" y="8"/>
                    </a:lnTo>
                    <a:lnTo>
                      <a:pt x="52" y="8"/>
                    </a:lnTo>
                    <a:lnTo>
                      <a:pt x="52" y="8"/>
                    </a:lnTo>
                    <a:lnTo>
                      <a:pt x="52" y="8"/>
                    </a:lnTo>
                    <a:lnTo>
                      <a:pt x="52" y="8"/>
                    </a:lnTo>
                    <a:lnTo>
                      <a:pt x="52" y="8"/>
                    </a:lnTo>
                    <a:lnTo>
                      <a:pt x="52" y="8"/>
                    </a:lnTo>
                    <a:lnTo>
                      <a:pt x="52" y="8"/>
                    </a:lnTo>
                    <a:lnTo>
                      <a:pt x="52" y="8"/>
                    </a:lnTo>
                    <a:lnTo>
                      <a:pt x="52" y="8"/>
                    </a:lnTo>
                    <a:lnTo>
                      <a:pt x="52" y="8"/>
                    </a:lnTo>
                    <a:lnTo>
                      <a:pt x="52" y="12"/>
                    </a:lnTo>
                    <a:lnTo>
                      <a:pt x="52" y="12"/>
                    </a:lnTo>
                    <a:lnTo>
                      <a:pt x="52" y="12"/>
                    </a:lnTo>
                    <a:lnTo>
                      <a:pt x="52" y="12"/>
                    </a:lnTo>
                    <a:lnTo>
                      <a:pt x="52" y="8"/>
                    </a:lnTo>
                    <a:lnTo>
                      <a:pt x="52" y="8"/>
                    </a:lnTo>
                    <a:lnTo>
                      <a:pt x="52" y="12"/>
                    </a:lnTo>
                    <a:lnTo>
                      <a:pt x="52" y="12"/>
                    </a:lnTo>
                    <a:lnTo>
                      <a:pt x="52" y="12"/>
                    </a:lnTo>
                    <a:lnTo>
                      <a:pt x="52" y="12"/>
                    </a:lnTo>
                    <a:lnTo>
                      <a:pt x="52" y="12"/>
                    </a:lnTo>
                    <a:lnTo>
                      <a:pt x="52" y="12"/>
                    </a:lnTo>
                    <a:lnTo>
                      <a:pt x="52" y="12"/>
                    </a:lnTo>
                    <a:lnTo>
                      <a:pt x="52" y="16"/>
                    </a:lnTo>
                    <a:lnTo>
                      <a:pt x="52" y="20"/>
                    </a:lnTo>
                    <a:lnTo>
                      <a:pt x="52" y="20"/>
                    </a:lnTo>
                    <a:lnTo>
                      <a:pt x="52" y="20"/>
                    </a:lnTo>
                    <a:lnTo>
                      <a:pt x="52" y="20"/>
                    </a:lnTo>
                    <a:lnTo>
                      <a:pt x="48" y="20"/>
                    </a:lnTo>
                    <a:lnTo>
                      <a:pt x="48" y="20"/>
                    </a:lnTo>
                    <a:lnTo>
                      <a:pt x="48" y="20"/>
                    </a:lnTo>
                    <a:lnTo>
                      <a:pt x="48" y="20"/>
                    </a:lnTo>
                    <a:lnTo>
                      <a:pt x="48" y="20"/>
                    </a:lnTo>
                    <a:lnTo>
                      <a:pt x="48" y="20"/>
                    </a:lnTo>
                    <a:lnTo>
                      <a:pt x="48" y="20"/>
                    </a:lnTo>
                    <a:lnTo>
                      <a:pt x="48" y="20"/>
                    </a:lnTo>
                    <a:lnTo>
                      <a:pt x="46" y="20"/>
                    </a:lnTo>
                    <a:lnTo>
                      <a:pt x="46" y="20"/>
                    </a:lnTo>
                    <a:lnTo>
                      <a:pt x="46" y="24"/>
                    </a:lnTo>
                    <a:lnTo>
                      <a:pt x="46" y="24"/>
                    </a:lnTo>
                    <a:lnTo>
                      <a:pt x="46" y="24"/>
                    </a:lnTo>
                    <a:lnTo>
                      <a:pt x="42" y="24"/>
                    </a:lnTo>
                    <a:lnTo>
                      <a:pt x="42" y="24"/>
                    </a:lnTo>
                    <a:lnTo>
                      <a:pt x="38" y="24"/>
                    </a:lnTo>
                    <a:lnTo>
                      <a:pt x="38" y="24"/>
                    </a:lnTo>
                    <a:lnTo>
                      <a:pt x="38" y="24"/>
                    </a:lnTo>
                    <a:lnTo>
                      <a:pt x="34" y="24"/>
                    </a:lnTo>
                    <a:lnTo>
                      <a:pt x="34" y="24"/>
                    </a:lnTo>
                    <a:lnTo>
                      <a:pt x="34" y="24"/>
                    </a:lnTo>
                    <a:lnTo>
                      <a:pt x="34" y="24"/>
                    </a:lnTo>
                    <a:lnTo>
                      <a:pt x="34" y="24"/>
                    </a:lnTo>
                    <a:lnTo>
                      <a:pt x="34" y="24"/>
                    </a:lnTo>
                    <a:lnTo>
                      <a:pt x="30" y="24"/>
                    </a:lnTo>
                    <a:lnTo>
                      <a:pt x="30" y="24"/>
                    </a:lnTo>
                    <a:lnTo>
                      <a:pt x="30" y="24"/>
                    </a:lnTo>
                    <a:lnTo>
                      <a:pt x="30" y="24"/>
                    </a:lnTo>
                    <a:lnTo>
                      <a:pt x="30" y="24"/>
                    </a:lnTo>
                    <a:lnTo>
                      <a:pt x="30" y="24"/>
                    </a:lnTo>
                    <a:lnTo>
                      <a:pt x="30" y="24"/>
                    </a:lnTo>
                    <a:lnTo>
                      <a:pt x="26" y="24"/>
                    </a:lnTo>
                    <a:lnTo>
                      <a:pt x="26" y="24"/>
                    </a:lnTo>
                    <a:lnTo>
                      <a:pt x="24" y="24"/>
                    </a:lnTo>
                    <a:lnTo>
                      <a:pt x="20" y="24"/>
                    </a:lnTo>
                    <a:lnTo>
                      <a:pt x="20" y="24"/>
                    </a:lnTo>
                    <a:lnTo>
                      <a:pt x="20" y="24"/>
                    </a:lnTo>
                    <a:lnTo>
                      <a:pt x="16" y="24"/>
                    </a:lnTo>
                    <a:lnTo>
                      <a:pt x="16" y="24"/>
                    </a:lnTo>
                    <a:lnTo>
                      <a:pt x="12" y="24"/>
                    </a:lnTo>
                    <a:lnTo>
                      <a:pt x="12" y="24"/>
                    </a:lnTo>
                    <a:lnTo>
                      <a:pt x="12" y="24"/>
                    </a:lnTo>
                    <a:lnTo>
                      <a:pt x="12" y="24"/>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7" name="Freeform 225">
                <a:extLst>
                  <a:ext uri="{FF2B5EF4-FFF2-40B4-BE49-F238E27FC236}">
                    <a16:creationId xmlns:a16="http://schemas.microsoft.com/office/drawing/2014/main" id="{4AAD7FCA-37D2-406D-A558-9CD5A9309FEF}"/>
                  </a:ext>
                </a:extLst>
              </p:cNvPr>
              <p:cNvSpPr>
                <a:spLocks noEditPoints="1"/>
              </p:cNvSpPr>
              <p:nvPr/>
            </p:nvSpPr>
            <p:spPr bwMode="auto">
              <a:xfrm>
                <a:off x="2263729" y="8562106"/>
                <a:ext cx="128951" cy="125466"/>
              </a:xfrm>
              <a:custGeom>
                <a:avLst/>
                <a:gdLst>
                  <a:gd name="T0" fmla="*/ 34 w 74"/>
                  <a:gd name="T1" fmla="*/ 64 h 72"/>
                  <a:gd name="T2" fmla="*/ 30 w 74"/>
                  <a:gd name="T3" fmla="*/ 56 h 72"/>
                  <a:gd name="T4" fmla="*/ 26 w 74"/>
                  <a:gd name="T5" fmla="*/ 48 h 72"/>
                  <a:gd name="T6" fmla="*/ 18 w 74"/>
                  <a:gd name="T7" fmla="*/ 56 h 72"/>
                  <a:gd name="T8" fmla="*/ 10 w 74"/>
                  <a:gd name="T9" fmla="*/ 56 h 72"/>
                  <a:gd name="T10" fmla="*/ 14 w 74"/>
                  <a:gd name="T11" fmla="*/ 48 h 72"/>
                  <a:gd name="T12" fmla="*/ 22 w 74"/>
                  <a:gd name="T13" fmla="*/ 46 h 72"/>
                  <a:gd name="T14" fmla="*/ 22 w 74"/>
                  <a:gd name="T15" fmla="*/ 34 h 72"/>
                  <a:gd name="T16" fmla="*/ 22 w 74"/>
                  <a:gd name="T17" fmla="*/ 26 h 72"/>
                  <a:gd name="T18" fmla="*/ 18 w 74"/>
                  <a:gd name="T19" fmla="*/ 22 h 72"/>
                  <a:gd name="T20" fmla="*/ 10 w 74"/>
                  <a:gd name="T21" fmla="*/ 18 h 72"/>
                  <a:gd name="T22" fmla="*/ 8 w 74"/>
                  <a:gd name="T23" fmla="*/ 18 h 72"/>
                  <a:gd name="T24" fmla="*/ 0 w 74"/>
                  <a:gd name="T25" fmla="*/ 16 h 72"/>
                  <a:gd name="T26" fmla="*/ 4 w 74"/>
                  <a:gd name="T27" fmla="*/ 12 h 72"/>
                  <a:gd name="T28" fmla="*/ 14 w 74"/>
                  <a:gd name="T29" fmla="*/ 12 h 72"/>
                  <a:gd name="T30" fmla="*/ 10 w 74"/>
                  <a:gd name="T31" fmla="*/ 8 h 72"/>
                  <a:gd name="T32" fmla="*/ 8 w 74"/>
                  <a:gd name="T33" fmla="*/ 0 h 72"/>
                  <a:gd name="T34" fmla="*/ 10 w 74"/>
                  <a:gd name="T35" fmla="*/ 0 h 72"/>
                  <a:gd name="T36" fmla="*/ 18 w 74"/>
                  <a:gd name="T37" fmla="*/ 4 h 72"/>
                  <a:gd name="T38" fmla="*/ 30 w 74"/>
                  <a:gd name="T39" fmla="*/ 8 h 72"/>
                  <a:gd name="T40" fmla="*/ 34 w 74"/>
                  <a:gd name="T41" fmla="*/ 8 h 72"/>
                  <a:gd name="T42" fmla="*/ 44 w 74"/>
                  <a:gd name="T43" fmla="*/ 8 h 72"/>
                  <a:gd name="T44" fmla="*/ 44 w 74"/>
                  <a:gd name="T45" fmla="*/ 12 h 72"/>
                  <a:gd name="T46" fmla="*/ 56 w 74"/>
                  <a:gd name="T47" fmla="*/ 12 h 72"/>
                  <a:gd name="T48" fmla="*/ 60 w 74"/>
                  <a:gd name="T49" fmla="*/ 18 h 72"/>
                  <a:gd name="T50" fmla="*/ 68 w 74"/>
                  <a:gd name="T51" fmla="*/ 22 h 72"/>
                  <a:gd name="T52" fmla="*/ 70 w 74"/>
                  <a:gd name="T53" fmla="*/ 30 h 72"/>
                  <a:gd name="T54" fmla="*/ 70 w 74"/>
                  <a:gd name="T55" fmla="*/ 34 h 72"/>
                  <a:gd name="T56" fmla="*/ 68 w 74"/>
                  <a:gd name="T57" fmla="*/ 42 h 72"/>
                  <a:gd name="T58" fmla="*/ 60 w 74"/>
                  <a:gd name="T59" fmla="*/ 38 h 72"/>
                  <a:gd name="T60" fmla="*/ 56 w 74"/>
                  <a:gd name="T61" fmla="*/ 30 h 72"/>
                  <a:gd name="T62" fmla="*/ 44 w 74"/>
                  <a:gd name="T63" fmla="*/ 26 h 72"/>
                  <a:gd name="T64" fmla="*/ 52 w 74"/>
                  <a:gd name="T65" fmla="*/ 38 h 72"/>
                  <a:gd name="T66" fmla="*/ 44 w 74"/>
                  <a:gd name="T67" fmla="*/ 48 h 72"/>
                  <a:gd name="T68" fmla="*/ 44 w 74"/>
                  <a:gd name="T69" fmla="*/ 60 h 72"/>
                  <a:gd name="T70" fmla="*/ 40 w 74"/>
                  <a:gd name="T71" fmla="*/ 68 h 72"/>
                  <a:gd name="T72" fmla="*/ 34 w 74"/>
                  <a:gd name="T73" fmla="*/ 72 h 72"/>
                  <a:gd name="T74" fmla="*/ 22 w 74"/>
                  <a:gd name="T75" fmla="*/ 12 h 72"/>
                  <a:gd name="T76" fmla="*/ 30 w 74"/>
                  <a:gd name="T77" fmla="*/ 16 h 72"/>
                  <a:gd name="T78" fmla="*/ 38 w 74"/>
                  <a:gd name="T79" fmla="*/ 18 h 72"/>
                  <a:gd name="T80" fmla="*/ 44 w 74"/>
                  <a:gd name="T81" fmla="*/ 16 h 72"/>
                  <a:gd name="T82" fmla="*/ 44 w 74"/>
                  <a:gd name="T83" fmla="*/ 16 h 72"/>
                  <a:gd name="T84" fmla="*/ 38 w 74"/>
                  <a:gd name="T85" fmla="*/ 12 h 72"/>
                  <a:gd name="T86" fmla="*/ 30 w 74"/>
                  <a:gd name="T87" fmla="*/ 12 h 72"/>
                  <a:gd name="T88" fmla="*/ 26 w 74"/>
                  <a:gd name="T8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72">
                    <a:moveTo>
                      <a:pt x="34" y="72"/>
                    </a:moveTo>
                    <a:lnTo>
                      <a:pt x="34" y="68"/>
                    </a:lnTo>
                    <a:lnTo>
                      <a:pt x="34" y="64"/>
                    </a:lnTo>
                    <a:lnTo>
                      <a:pt x="34" y="60"/>
                    </a:lnTo>
                    <a:lnTo>
                      <a:pt x="34" y="56"/>
                    </a:lnTo>
                    <a:lnTo>
                      <a:pt x="30" y="56"/>
                    </a:lnTo>
                    <a:lnTo>
                      <a:pt x="30" y="52"/>
                    </a:lnTo>
                    <a:lnTo>
                      <a:pt x="30" y="48"/>
                    </a:lnTo>
                    <a:lnTo>
                      <a:pt x="26" y="48"/>
                    </a:lnTo>
                    <a:lnTo>
                      <a:pt x="22" y="48"/>
                    </a:lnTo>
                    <a:lnTo>
                      <a:pt x="22" y="52"/>
                    </a:lnTo>
                    <a:lnTo>
                      <a:pt x="18" y="56"/>
                    </a:lnTo>
                    <a:lnTo>
                      <a:pt x="14" y="60"/>
                    </a:lnTo>
                    <a:lnTo>
                      <a:pt x="14" y="56"/>
                    </a:lnTo>
                    <a:lnTo>
                      <a:pt x="10" y="56"/>
                    </a:lnTo>
                    <a:lnTo>
                      <a:pt x="10" y="52"/>
                    </a:lnTo>
                    <a:lnTo>
                      <a:pt x="14" y="52"/>
                    </a:lnTo>
                    <a:lnTo>
                      <a:pt x="14" y="48"/>
                    </a:lnTo>
                    <a:lnTo>
                      <a:pt x="18" y="48"/>
                    </a:lnTo>
                    <a:lnTo>
                      <a:pt x="18" y="46"/>
                    </a:lnTo>
                    <a:lnTo>
                      <a:pt x="22" y="46"/>
                    </a:lnTo>
                    <a:lnTo>
                      <a:pt x="22" y="42"/>
                    </a:lnTo>
                    <a:lnTo>
                      <a:pt x="22" y="38"/>
                    </a:lnTo>
                    <a:lnTo>
                      <a:pt x="22" y="34"/>
                    </a:lnTo>
                    <a:lnTo>
                      <a:pt x="18" y="30"/>
                    </a:lnTo>
                    <a:lnTo>
                      <a:pt x="22" y="30"/>
                    </a:lnTo>
                    <a:lnTo>
                      <a:pt x="22" y="26"/>
                    </a:lnTo>
                    <a:lnTo>
                      <a:pt x="18" y="26"/>
                    </a:lnTo>
                    <a:lnTo>
                      <a:pt x="22" y="26"/>
                    </a:lnTo>
                    <a:lnTo>
                      <a:pt x="18" y="22"/>
                    </a:lnTo>
                    <a:lnTo>
                      <a:pt x="14" y="22"/>
                    </a:lnTo>
                    <a:lnTo>
                      <a:pt x="14" y="18"/>
                    </a:lnTo>
                    <a:lnTo>
                      <a:pt x="10" y="18"/>
                    </a:lnTo>
                    <a:lnTo>
                      <a:pt x="8" y="18"/>
                    </a:lnTo>
                    <a:lnTo>
                      <a:pt x="8" y="16"/>
                    </a:lnTo>
                    <a:lnTo>
                      <a:pt x="8" y="18"/>
                    </a:lnTo>
                    <a:lnTo>
                      <a:pt x="4" y="18"/>
                    </a:lnTo>
                    <a:lnTo>
                      <a:pt x="4" y="16"/>
                    </a:lnTo>
                    <a:lnTo>
                      <a:pt x="0" y="16"/>
                    </a:lnTo>
                    <a:lnTo>
                      <a:pt x="0" y="12"/>
                    </a:lnTo>
                    <a:lnTo>
                      <a:pt x="4" y="8"/>
                    </a:lnTo>
                    <a:lnTo>
                      <a:pt x="4" y="12"/>
                    </a:lnTo>
                    <a:lnTo>
                      <a:pt x="8" y="12"/>
                    </a:lnTo>
                    <a:lnTo>
                      <a:pt x="10" y="12"/>
                    </a:lnTo>
                    <a:lnTo>
                      <a:pt x="14" y="12"/>
                    </a:lnTo>
                    <a:lnTo>
                      <a:pt x="10" y="8"/>
                    </a:lnTo>
                    <a:lnTo>
                      <a:pt x="10" y="12"/>
                    </a:lnTo>
                    <a:lnTo>
                      <a:pt x="10" y="8"/>
                    </a:lnTo>
                    <a:lnTo>
                      <a:pt x="10" y="4"/>
                    </a:lnTo>
                    <a:lnTo>
                      <a:pt x="8" y="4"/>
                    </a:lnTo>
                    <a:lnTo>
                      <a:pt x="8" y="0"/>
                    </a:lnTo>
                    <a:lnTo>
                      <a:pt x="4" y="0"/>
                    </a:lnTo>
                    <a:lnTo>
                      <a:pt x="8" y="0"/>
                    </a:lnTo>
                    <a:lnTo>
                      <a:pt x="10" y="0"/>
                    </a:lnTo>
                    <a:lnTo>
                      <a:pt x="10" y="4"/>
                    </a:lnTo>
                    <a:lnTo>
                      <a:pt x="14" y="4"/>
                    </a:lnTo>
                    <a:lnTo>
                      <a:pt x="18" y="4"/>
                    </a:lnTo>
                    <a:lnTo>
                      <a:pt x="22" y="8"/>
                    </a:lnTo>
                    <a:lnTo>
                      <a:pt x="26" y="8"/>
                    </a:lnTo>
                    <a:lnTo>
                      <a:pt x="30" y="8"/>
                    </a:lnTo>
                    <a:lnTo>
                      <a:pt x="34" y="8"/>
                    </a:lnTo>
                    <a:lnTo>
                      <a:pt x="38" y="8"/>
                    </a:lnTo>
                    <a:lnTo>
                      <a:pt x="34" y="8"/>
                    </a:lnTo>
                    <a:lnTo>
                      <a:pt x="38" y="8"/>
                    </a:lnTo>
                    <a:lnTo>
                      <a:pt x="40" y="8"/>
                    </a:lnTo>
                    <a:lnTo>
                      <a:pt x="44" y="8"/>
                    </a:lnTo>
                    <a:lnTo>
                      <a:pt x="48" y="8"/>
                    </a:lnTo>
                    <a:lnTo>
                      <a:pt x="48" y="12"/>
                    </a:lnTo>
                    <a:lnTo>
                      <a:pt x="44" y="12"/>
                    </a:lnTo>
                    <a:lnTo>
                      <a:pt x="48" y="12"/>
                    </a:lnTo>
                    <a:lnTo>
                      <a:pt x="52" y="12"/>
                    </a:lnTo>
                    <a:lnTo>
                      <a:pt x="56" y="12"/>
                    </a:lnTo>
                    <a:lnTo>
                      <a:pt x="60" y="12"/>
                    </a:lnTo>
                    <a:lnTo>
                      <a:pt x="60" y="16"/>
                    </a:lnTo>
                    <a:lnTo>
                      <a:pt x="60" y="18"/>
                    </a:lnTo>
                    <a:lnTo>
                      <a:pt x="64" y="18"/>
                    </a:lnTo>
                    <a:lnTo>
                      <a:pt x="64" y="22"/>
                    </a:lnTo>
                    <a:lnTo>
                      <a:pt x="68" y="22"/>
                    </a:lnTo>
                    <a:lnTo>
                      <a:pt x="68" y="26"/>
                    </a:lnTo>
                    <a:lnTo>
                      <a:pt x="68" y="30"/>
                    </a:lnTo>
                    <a:lnTo>
                      <a:pt x="70" y="30"/>
                    </a:lnTo>
                    <a:lnTo>
                      <a:pt x="70" y="34"/>
                    </a:lnTo>
                    <a:lnTo>
                      <a:pt x="74" y="34"/>
                    </a:lnTo>
                    <a:lnTo>
                      <a:pt x="70" y="34"/>
                    </a:lnTo>
                    <a:lnTo>
                      <a:pt x="68" y="34"/>
                    </a:lnTo>
                    <a:lnTo>
                      <a:pt x="68" y="38"/>
                    </a:lnTo>
                    <a:lnTo>
                      <a:pt x="68" y="42"/>
                    </a:lnTo>
                    <a:lnTo>
                      <a:pt x="64" y="42"/>
                    </a:lnTo>
                    <a:lnTo>
                      <a:pt x="64" y="38"/>
                    </a:lnTo>
                    <a:lnTo>
                      <a:pt x="60" y="38"/>
                    </a:lnTo>
                    <a:lnTo>
                      <a:pt x="56" y="38"/>
                    </a:lnTo>
                    <a:lnTo>
                      <a:pt x="56" y="34"/>
                    </a:lnTo>
                    <a:lnTo>
                      <a:pt x="56" y="30"/>
                    </a:lnTo>
                    <a:lnTo>
                      <a:pt x="52" y="30"/>
                    </a:lnTo>
                    <a:lnTo>
                      <a:pt x="48" y="26"/>
                    </a:lnTo>
                    <a:lnTo>
                      <a:pt x="44" y="26"/>
                    </a:lnTo>
                    <a:lnTo>
                      <a:pt x="48" y="30"/>
                    </a:lnTo>
                    <a:lnTo>
                      <a:pt x="52" y="34"/>
                    </a:lnTo>
                    <a:lnTo>
                      <a:pt x="52" y="38"/>
                    </a:lnTo>
                    <a:lnTo>
                      <a:pt x="48" y="42"/>
                    </a:lnTo>
                    <a:lnTo>
                      <a:pt x="44" y="46"/>
                    </a:lnTo>
                    <a:lnTo>
                      <a:pt x="44" y="48"/>
                    </a:lnTo>
                    <a:lnTo>
                      <a:pt x="44" y="52"/>
                    </a:lnTo>
                    <a:lnTo>
                      <a:pt x="44" y="56"/>
                    </a:lnTo>
                    <a:lnTo>
                      <a:pt x="44" y="60"/>
                    </a:lnTo>
                    <a:lnTo>
                      <a:pt x="44" y="64"/>
                    </a:lnTo>
                    <a:lnTo>
                      <a:pt x="40" y="64"/>
                    </a:lnTo>
                    <a:lnTo>
                      <a:pt x="40" y="68"/>
                    </a:lnTo>
                    <a:lnTo>
                      <a:pt x="38" y="68"/>
                    </a:lnTo>
                    <a:lnTo>
                      <a:pt x="34" y="72"/>
                    </a:lnTo>
                    <a:lnTo>
                      <a:pt x="34" y="72"/>
                    </a:lnTo>
                    <a:lnTo>
                      <a:pt x="34" y="72"/>
                    </a:lnTo>
                    <a:close/>
                    <a:moveTo>
                      <a:pt x="26" y="12"/>
                    </a:moveTo>
                    <a:lnTo>
                      <a:pt x="22" y="12"/>
                    </a:lnTo>
                    <a:lnTo>
                      <a:pt x="26" y="12"/>
                    </a:lnTo>
                    <a:lnTo>
                      <a:pt x="26" y="16"/>
                    </a:lnTo>
                    <a:lnTo>
                      <a:pt x="30" y="16"/>
                    </a:lnTo>
                    <a:lnTo>
                      <a:pt x="34" y="16"/>
                    </a:lnTo>
                    <a:lnTo>
                      <a:pt x="38" y="16"/>
                    </a:lnTo>
                    <a:lnTo>
                      <a:pt x="38" y="18"/>
                    </a:lnTo>
                    <a:lnTo>
                      <a:pt x="40" y="18"/>
                    </a:lnTo>
                    <a:lnTo>
                      <a:pt x="40" y="16"/>
                    </a:lnTo>
                    <a:lnTo>
                      <a:pt x="44" y="16"/>
                    </a:lnTo>
                    <a:lnTo>
                      <a:pt x="40" y="18"/>
                    </a:lnTo>
                    <a:lnTo>
                      <a:pt x="44" y="18"/>
                    </a:lnTo>
                    <a:lnTo>
                      <a:pt x="44" y="16"/>
                    </a:lnTo>
                    <a:lnTo>
                      <a:pt x="44" y="12"/>
                    </a:lnTo>
                    <a:lnTo>
                      <a:pt x="40" y="12"/>
                    </a:lnTo>
                    <a:lnTo>
                      <a:pt x="38" y="12"/>
                    </a:lnTo>
                    <a:lnTo>
                      <a:pt x="34" y="12"/>
                    </a:lnTo>
                    <a:lnTo>
                      <a:pt x="30" y="16"/>
                    </a:lnTo>
                    <a:lnTo>
                      <a:pt x="30" y="12"/>
                    </a:lnTo>
                    <a:lnTo>
                      <a:pt x="26" y="12"/>
                    </a:lnTo>
                    <a:lnTo>
                      <a:pt x="26" y="12"/>
                    </a:lnTo>
                    <a:lnTo>
                      <a:pt x="26" y="12"/>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8" name="Freeform 226">
                <a:extLst>
                  <a:ext uri="{FF2B5EF4-FFF2-40B4-BE49-F238E27FC236}">
                    <a16:creationId xmlns:a16="http://schemas.microsoft.com/office/drawing/2014/main" id="{FE058354-2F46-4C51-A642-DCED7B08772D}"/>
                  </a:ext>
                </a:extLst>
              </p:cNvPr>
              <p:cNvSpPr>
                <a:spLocks/>
              </p:cNvSpPr>
              <p:nvPr/>
            </p:nvSpPr>
            <p:spPr bwMode="auto">
              <a:xfrm>
                <a:off x="2295095" y="8687572"/>
                <a:ext cx="118496" cy="48792"/>
              </a:xfrm>
              <a:custGeom>
                <a:avLst/>
                <a:gdLst>
                  <a:gd name="T0" fmla="*/ 68 w 68"/>
                  <a:gd name="T1" fmla="*/ 0 h 28"/>
                  <a:gd name="T2" fmla="*/ 68 w 68"/>
                  <a:gd name="T3" fmla="*/ 2 h 28"/>
                  <a:gd name="T4" fmla="*/ 68 w 68"/>
                  <a:gd name="T5" fmla="*/ 2 h 28"/>
                  <a:gd name="T6" fmla="*/ 56 w 68"/>
                  <a:gd name="T7" fmla="*/ 10 h 28"/>
                  <a:gd name="T8" fmla="*/ 54 w 68"/>
                  <a:gd name="T9" fmla="*/ 14 h 28"/>
                  <a:gd name="T10" fmla="*/ 46 w 68"/>
                  <a:gd name="T11" fmla="*/ 16 h 28"/>
                  <a:gd name="T12" fmla="*/ 42 w 68"/>
                  <a:gd name="T13" fmla="*/ 16 h 28"/>
                  <a:gd name="T14" fmla="*/ 34 w 68"/>
                  <a:gd name="T15" fmla="*/ 20 h 28"/>
                  <a:gd name="T16" fmla="*/ 30 w 68"/>
                  <a:gd name="T17" fmla="*/ 24 h 28"/>
                  <a:gd name="T18" fmla="*/ 28 w 68"/>
                  <a:gd name="T19" fmla="*/ 28 h 28"/>
                  <a:gd name="T20" fmla="*/ 24 w 68"/>
                  <a:gd name="T21" fmla="*/ 28 h 28"/>
                  <a:gd name="T22" fmla="*/ 24 w 68"/>
                  <a:gd name="T23" fmla="*/ 28 h 28"/>
                  <a:gd name="T24" fmla="*/ 20 w 68"/>
                  <a:gd name="T25" fmla="*/ 28 h 28"/>
                  <a:gd name="T26" fmla="*/ 16 w 68"/>
                  <a:gd name="T27" fmla="*/ 28 h 28"/>
                  <a:gd name="T28" fmla="*/ 12 w 68"/>
                  <a:gd name="T29" fmla="*/ 28 h 28"/>
                  <a:gd name="T30" fmla="*/ 8 w 68"/>
                  <a:gd name="T31" fmla="*/ 28 h 28"/>
                  <a:gd name="T32" fmla="*/ 8 w 68"/>
                  <a:gd name="T33" fmla="*/ 28 h 28"/>
                  <a:gd name="T34" fmla="*/ 12 w 68"/>
                  <a:gd name="T35" fmla="*/ 28 h 28"/>
                  <a:gd name="T36" fmla="*/ 12 w 68"/>
                  <a:gd name="T37" fmla="*/ 28 h 28"/>
                  <a:gd name="T38" fmla="*/ 12 w 68"/>
                  <a:gd name="T39" fmla="*/ 24 h 28"/>
                  <a:gd name="T40" fmla="*/ 12 w 68"/>
                  <a:gd name="T41" fmla="*/ 24 h 28"/>
                  <a:gd name="T42" fmla="*/ 8 w 68"/>
                  <a:gd name="T43" fmla="*/ 24 h 28"/>
                  <a:gd name="T44" fmla="*/ 8 w 68"/>
                  <a:gd name="T45" fmla="*/ 24 h 28"/>
                  <a:gd name="T46" fmla="*/ 4 w 68"/>
                  <a:gd name="T47" fmla="*/ 24 h 28"/>
                  <a:gd name="T48" fmla="*/ 0 w 68"/>
                  <a:gd name="T49" fmla="*/ 20 h 28"/>
                  <a:gd name="T50" fmla="*/ 0 w 68"/>
                  <a:gd name="T51" fmla="*/ 20 h 28"/>
                  <a:gd name="T52" fmla="*/ 4 w 68"/>
                  <a:gd name="T53" fmla="*/ 16 h 28"/>
                  <a:gd name="T54" fmla="*/ 4 w 68"/>
                  <a:gd name="T55" fmla="*/ 14 h 28"/>
                  <a:gd name="T56" fmla="*/ 8 w 68"/>
                  <a:gd name="T57" fmla="*/ 10 h 28"/>
                  <a:gd name="T58" fmla="*/ 8 w 68"/>
                  <a:gd name="T59" fmla="*/ 10 h 28"/>
                  <a:gd name="T60" fmla="*/ 8 w 68"/>
                  <a:gd name="T61" fmla="*/ 16 h 28"/>
                  <a:gd name="T62" fmla="*/ 8 w 68"/>
                  <a:gd name="T63" fmla="*/ 16 h 28"/>
                  <a:gd name="T64" fmla="*/ 12 w 68"/>
                  <a:gd name="T65" fmla="*/ 16 h 28"/>
                  <a:gd name="T66" fmla="*/ 12 w 68"/>
                  <a:gd name="T67" fmla="*/ 16 h 28"/>
                  <a:gd name="T68" fmla="*/ 16 w 68"/>
                  <a:gd name="T69" fmla="*/ 16 h 28"/>
                  <a:gd name="T70" fmla="*/ 16 w 68"/>
                  <a:gd name="T71" fmla="*/ 16 h 28"/>
                  <a:gd name="T72" fmla="*/ 20 w 68"/>
                  <a:gd name="T73" fmla="*/ 14 h 28"/>
                  <a:gd name="T74" fmla="*/ 28 w 68"/>
                  <a:gd name="T75" fmla="*/ 10 h 28"/>
                  <a:gd name="T76" fmla="*/ 30 w 68"/>
                  <a:gd name="T77" fmla="*/ 6 h 28"/>
                  <a:gd name="T78" fmla="*/ 34 w 68"/>
                  <a:gd name="T79" fmla="*/ 2 h 28"/>
                  <a:gd name="T80" fmla="*/ 42 w 68"/>
                  <a:gd name="T81" fmla="*/ 6 h 28"/>
                  <a:gd name="T82" fmla="*/ 42 w 68"/>
                  <a:gd name="T83" fmla="*/ 6 h 28"/>
                  <a:gd name="T84" fmla="*/ 50 w 68"/>
                  <a:gd name="T85" fmla="*/ 6 h 28"/>
                  <a:gd name="T86" fmla="*/ 50 w 68"/>
                  <a:gd name="T87" fmla="*/ 6 h 28"/>
                  <a:gd name="T88" fmla="*/ 50 w 68"/>
                  <a:gd name="T89" fmla="*/ 6 h 28"/>
                  <a:gd name="T90" fmla="*/ 46 w 68"/>
                  <a:gd name="T91" fmla="*/ 6 h 28"/>
                  <a:gd name="T92" fmla="*/ 46 w 68"/>
                  <a:gd name="T93" fmla="*/ 6 h 28"/>
                  <a:gd name="T94" fmla="*/ 50 w 68"/>
                  <a:gd name="T95" fmla="*/ 2 h 28"/>
                  <a:gd name="T96" fmla="*/ 54 w 68"/>
                  <a:gd name="T97" fmla="*/ 2 h 28"/>
                  <a:gd name="T98" fmla="*/ 56 w 68"/>
                  <a:gd name="T99" fmla="*/ 0 h 28"/>
                  <a:gd name="T100" fmla="*/ 64 w 68"/>
                  <a:gd name="T101" fmla="*/ 0 h 28"/>
                  <a:gd name="T102" fmla="*/ 64 w 68"/>
                  <a:gd name="T103" fmla="*/ 2 h 28"/>
                  <a:gd name="T104" fmla="*/ 68 w 68"/>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28">
                    <a:moveTo>
                      <a:pt x="68" y="0"/>
                    </a:moveTo>
                    <a:lnTo>
                      <a:pt x="68" y="0"/>
                    </a:lnTo>
                    <a:lnTo>
                      <a:pt x="68" y="0"/>
                    </a:lnTo>
                    <a:lnTo>
                      <a:pt x="68" y="0"/>
                    </a:lnTo>
                    <a:lnTo>
                      <a:pt x="68" y="2"/>
                    </a:lnTo>
                    <a:lnTo>
                      <a:pt x="68" y="2"/>
                    </a:lnTo>
                    <a:lnTo>
                      <a:pt x="68" y="2"/>
                    </a:lnTo>
                    <a:lnTo>
                      <a:pt x="68" y="2"/>
                    </a:lnTo>
                    <a:lnTo>
                      <a:pt x="68" y="2"/>
                    </a:lnTo>
                    <a:lnTo>
                      <a:pt x="68" y="2"/>
                    </a:lnTo>
                    <a:lnTo>
                      <a:pt x="68" y="2"/>
                    </a:lnTo>
                    <a:lnTo>
                      <a:pt x="68" y="2"/>
                    </a:lnTo>
                    <a:lnTo>
                      <a:pt x="64" y="2"/>
                    </a:lnTo>
                    <a:lnTo>
                      <a:pt x="64" y="6"/>
                    </a:lnTo>
                    <a:lnTo>
                      <a:pt x="60" y="6"/>
                    </a:lnTo>
                    <a:lnTo>
                      <a:pt x="56" y="10"/>
                    </a:lnTo>
                    <a:lnTo>
                      <a:pt x="56" y="10"/>
                    </a:lnTo>
                    <a:lnTo>
                      <a:pt x="54" y="14"/>
                    </a:lnTo>
                    <a:lnTo>
                      <a:pt x="54" y="14"/>
                    </a:lnTo>
                    <a:lnTo>
                      <a:pt x="54" y="14"/>
                    </a:lnTo>
                    <a:lnTo>
                      <a:pt x="54" y="14"/>
                    </a:lnTo>
                    <a:lnTo>
                      <a:pt x="50" y="14"/>
                    </a:lnTo>
                    <a:lnTo>
                      <a:pt x="46" y="16"/>
                    </a:lnTo>
                    <a:lnTo>
                      <a:pt x="46" y="16"/>
                    </a:lnTo>
                    <a:lnTo>
                      <a:pt x="42" y="16"/>
                    </a:lnTo>
                    <a:lnTo>
                      <a:pt x="42" y="16"/>
                    </a:lnTo>
                    <a:lnTo>
                      <a:pt x="42" y="16"/>
                    </a:lnTo>
                    <a:lnTo>
                      <a:pt x="42" y="16"/>
                    </a:lnTo>
                    <a:lnTo>
                      <a:pt x="38" y="16"/>
                    </a:lnTo>
                    <a:lnTo>
                      <a:pt x="34" y="20"/>
                    </a:lnTo>
                    <a:lnTo>
                      <a:pt x="34" y="20"/>
                    </a:lnTo>
                    <a:lnTo>
                      <a:pt x="34" y="20"/>
                    </a:lnTo>
                    <a:lnTo>
                      <a:pt x="30" y="20"/>
                    </a:lnTo>
                    <a:lnTo>
                      <a:pt x="30" y="24"/>
                    </a:lnTo>
                    <a:lnTo>
                      <a:pt x="30" y="24"/>
                    </a:lnTo>
                    <a:lnTo>
                      <a:pt x="30" y="24"/>
                    </a:lnTo>
                    <a:lnTo>
                      <a:pt x="30" y="24"/>
                    </a:lnTo>
                    <a:lnTo>
                      <a:pt x="28" y="24"/>
                    </a:lnTo>
                    <a:lnTo>
                      <a:pt x="28" y="24"/>
                    </a:lnTo>
                    <a:lnTo>
                      <a:pt x="28" y="28"/>
                    </a:lnTo>
                    <a:lnTo>
                      <a:pt x="28" y="28"/>
                    </a:lnTo>
                    <a:lnTo>
                      <a:pt x="28" y="28"/>
                    </a:lnTo>
                    <a:lnTo>
                      <a:pt x="24" y="28"/>
                    </a:lnTo>
                    <a:lnTo>
                      <a:pt x="24" y="28"/>
                    </a:lnTo>
                    <a:lnTo>
                      <a:pt x="24" y="28"/>
                    </a:lnTo>
                    <a:lnTo>
                      <a:pt x="24" y="28"/>
                    </a:lnTo>
                    <a:lnTo>
                      <a:pt x="24" y="28"/>
                    </a:lnTo>
                    <a:lnTo>
                      <a:pt x="24" y="28"/>
                    </a:lnTo>
                    <a:lnTo>
                      <a:pt x="24" y="28"/>
                    </a:lnTo>
                    <a:lnTo>
                      <a:pt x="20" y="28"/>
                    </a:lnTo>
                    <a:lnTo>
                      <a:pt x="20" y="28"/>
                    </a:lnTo>
                    <a:lnTo>
                      <a:pt x="20" y="28"/>
                    </a:lnTo>
                    <a:lnTo>
                      <a:pt x="20" y="28"/>
                    </a:lnTo>
                    <a:lnTo>
                      <a:pt x="20" y="28"/>
                    </a:lnTo>
                    <a:lnTo>
                      <a:pt x="16" y="28"/>
                    </a:lnTo>
                    <a:lnTo>
                      <a:pt x="16" y="28"/>
                    </a:lnTo>
                    <a:lnTo>
                      <a:pt x="16" y="28"/>
                    </a:lnTo>
                    <a:lnTo>
                      <a:pt x="16" y="28"/>
                    </a:lnTo>
                    <a:lnTo>
                      <a:pt x="12" y="28"/>
                    </a:lnTo>
                    <a:lnTo>
                      <a:pt x="12" y="28"/>
                    </a:lnTo>
                    <a:lnTo>
                      <a:pt x="12" y="28"/>
                    </a:lnTo>
                    <a:lnTo>
                      <a:pt x="12" y="28"/>
                    </a:lnTo>
                    <a:lnTo>
                      <a:pt x="12" y="28"/>
                    </a:lnTo>
                    <a:lnTo>
                      <a:pt x="8" y="28"/>
                    </a:lnTo>
                    <a:lnTo>
                      <a:pt x="8" y="28"/>
                    </a:lnTo>
                    <a:lnTo>
                      <a:pt x="8" y="28"/>
                    </a:lnTo>
                    <a:lnTo>
                      <a:pt x="8" y="28"/>
                    </a:lnTo>
                    <a:lnTo>
                      <a:pt x="8" y="28"/>
                    </a:lnTo>
                    <a:lnTo>
                      <a:pt x="8" y="28"/>
                    </a:lnTo>
                    <a:lnTo>
                      <a:pt x="8" y="28"/>
                    </a:lnTo>
                    <a:lnTo>
                      <a:pt x="8" y="28"/>
                    </a:lnTo>
                    <a:lnTo>
                      <a:pt x="12" y="28"/>
                    </a:lnTo>
                    <a:lnTo>
                      <a:pt x="12" y="28"/>
                    </a:lnTo>
                    <a:lnTo>
                      <a:pt x="12" y="28"/>
                    </a:lnTo>
                    <a:lnTo>
                      <a:pt x="12" y="28"/>
                    </a:lnTo>
                    <a:lnTo>
                      <a:pt x="12" y="28"/>
                    </a:lnTo>
                    <a:lnTo>
                      <a:pt x="12" y="28"/>
                    </a:lnTo>
                    <a:lnTo>
                      <a:pt x="12" y="28"/>
                    </a:lnTo>
                    <a:lnTo>
                      <a:pt x="12" y="24"/>
                    </a:lnTo>
                    <a:lnTo>
                      <a:pt x="12" y="24"/>
                    </a:lnTo>
                    <a:lnTo>
                      <a:pt x="12" y="24"/>
                    </a:lnTo>
                    <a:lnTo>
                      <a:pt x="12" y="24"/>
                    </a:lnTo>
                    <a:lnTo>
                      <a:pt x="12" y="24"/>
                    </a:lnTo>
                    <a:lnTo>
                      <a:pt x="12" y="24"/>
                    </a:lnTo>
                    <a:lnTo>
                      <a:pt x="12" y="24"/>
                    </a:lnTo>
                    <a:lnTo>
                      <a:pt x="8" y="24"/>
                    </a:lnTo>
                    <a:lnTo>
                      <a:pt x="8" y="24"/>
                    </a:lnTo>
                    <a:lnTo>
                      <a:pt x="8" y="24"/>
                    </a:lnTo>
                    <a:lnTo>
                      <a:pt x="8" y="24"/>
                    </a:lnTo>
                    <a:lnTo>
                      <a:pt x="8" y="24"/>
                    </a:lnTo>
                    <a:lnTo>
                      <a:pt x="8" y="24"/>
                    </a:lnTo>
                    <a:lnTo>
                      <a:pt x="8" y="24"/>
                    </a:lnTo>
                    <a:lnTo>
                      <a:pt x="8" y="24"/>
                    </a:lnTo>
                    <a:lnTo>
                      <a:pt x="4" y="24"/>
                    </a:lnTo>
                    <a:lnTo>
                      <a:pt x="4" y="24"/>
                    </a:lnTo>
                    <a:lnTo>
                      <a:pt x="4" y="24"/>
                    </a:lnTo>
                    <a:lnTo>
                      <a:pt x="0" y="24"/>
                    </a:lnTo>
                    <a:lnTo>
                      <a:pt x="0" y="20"/>
                    </a:lnTo>
                    <a:lnTo>
                      <a:pt x="0" y="20"/>
                    </a:lnTo>
                    <a:lnTo>
                      <a:pt x="0" y="20"/>
                    </a:lnTo>
                    <a:lnTo>
                      <a:pt x="0" y="20"/>
                    </a:lnTo>
                    <a:lnTo>
                      <a:pt x="0" y="20"/>
                    </a:lnTo>
                    <a:lnTo>
                      <a:pt x="0" y="20"/>
                    </a:lnTo>
                    <a:lnTo>
                      <a:pt x="0" y="20"/>
                    </a:lnTo>
                    <a:lnTo>
                      <a:pt x="4" y="20"/>
                    </a:lnTo>
                    <a:lnTo>
                      <a:pt x="4" y="16"/>
                    </a:lnTo>
                    <a:lnTo>
                      <a:pt x="4" y="16"/>
                    </a:lnTo>
                    <a:lnTo>
                      <a:pt x="4" y="16"/>
                    </a:lnTo>
                    <a:lnTo>
                      <a:pt x="4" y="16"/>
                    </a:lnTo>
                    <a:lnTo>
                      <a:pt x="4" y="16"/>
                    </a:lnTo>
                    <a:lnTo>
                      <a:pt x="4" y="16"/>
                    </a:lnTo>
                    <a:lnTo>
                      <a:pt x="4" y="14"/>
                    </a:lnTo>
                    <a:lnTo>
                      <a:pt x="8" y="14"/>
                    </a:lnTo>
                    <a:lnTo>
                      <a:pt x="8" y="14"/>
                    </a:lnTo>
                    <a:lnTo>
                      <a:pt x="8" y="10"/>
                    </a:lnTo>
                    <a:lnTo>
                      <a:pt x="8" y="10"/>
                    </a:lnTo>
                    <a:lnTo>
                      <a:pt x="8" y="10"/>
                    </a:lnTo>
                    <a:lnTo>
                      <a:pt x="8" y="10"/>
                    </a:lnTo>
                    <a:lnTo>
                      <a:pt x="8" y="10"/>
                    </a:lnTo>
                    <a:lnTo>
                      <a:pt x="8" y="10"/>
                    </a:lnTo>
                    <a:lnTo>
                      <a:pt x="8" y="14"/>
                    </a:lnTo>
                    <a:lnTo>
                      <a:pt x="8" y="14"/>
                    </a:lnTo>
                    <a:lnTo>
                      <a:pt x="8" y="14"/>
                    </a:lnTo>
                    <a:lnTo>
                      <a:pt x="8" y="16"/>
                    </a:lnTo>
                    <a:lnTo>
                      <a:pt x="8" y="16"/>
                    </a:lnTo>
                    <a:lnTo>
                      <a:pt x="8" y="16"/>
                    </a:lnTo>
                    <a:lnTo>
                      <a:pt x="8" y="16"/>
                    </a:lnTo>
                    <a:lnTo>
                      <a:pt x="8" y="16"/>
                    </a:lnTo>
                    <a:lnTo>
                      <a:pt x="8" y="16"/>
                    </a:lnTo>
                    <a:lnTo>
                      <a:pt x="8" y="16"/>
                    </a:lnTo>
                    <a:lnTo>
                      <a:pt x="8" y="16"/>
                    </a:lnTo>
                    <a:lnTo>
                      <a:pt x="12" y="16"/>
                    </a:lnTo>
                    <a:lnTo>
                      <a:pt x="12" y="16"/>
                    </a:lnTo>
                    <a:lnTo>
                      <a:pt x="12" y="16"/>
                    </a:lnTo>
                    <a:lnTo>
                      <a:pt x="12" y="16"/>
                    </a:lnTo>
                    <a:lnTo>
                      <a:pt x="12" y="16"/>
                    </a:lnTo>
                    <a:lnTo>
                      <a:pt x="12" y="16"/>
                    </a:lnTo>
                    <a:lnTo>
                      <a:pt x="12" y="16"/>
                    </a:lnTo>
                    <a:lnTo>
                      <a:pt x="12" y="16"/>
                    </a:lnTo>
                    <a:lnTo>
                      <a:pt x="16" y="16"/>
                    </a:lnTo>
                    <a:lnTo>
                      <a:pt x="16" y="16"/>
                    </a:lnTo>
                    <a:lnTo>
                      <a:pt x="16" y="16"/>
                    </a:lnTo>
                    <a:lnTo>
                      <a:pt x="16" y="16"/>
                    </a:lnTo>
                    <a:lnTo>
                      <a:pt x="16" y="16"/>
                    </a:lnTo>
                    <a:lnTo>
                      <a:pt x="16" y="14"/>
                    </a:lnTo>
                    <a:lnTo>
                      <a:pt x="16" y="14"/>
                    </a:lnTo>
                    <a:lnTo>
                      <a:pt x="16" y="14"/>
                    </a:lnTo>
                    <a:lnTo>
                      <a:pt x="20" y="14"/>
                    </a:lnTo>
                    <a:lnTo>
                      <a:pt x="24" y="10"/>
                    </a:lnTo>
                    <a:lnTo>
                      <a:pt x="24" y="10"/>
                    </a:lnTo>
                    <a:lnTo>
                      <a:pt x="28" y="10"/>
                    </a:lnTo>
                    <a:lnTo>
                      <a:pt x="28" y="10"/>
                    </a:lnTo>
                    <a:lnTo>
                      <a:pt x="28" y="6"/>
                    </a:lnTo>
                    <a:lnTo>
                      <a:pt x="30" y="6"/>
                    </a:lnTo>
                    <a:lnTo>
                      <a:pt x="30" y="6"/>
                    </a:lnTo>
                    <a:lnTo>
                      <a:pt x="30" y="6"/>
                    </a:lnTo>
                    <a:lnTo>
                      <a:pt x="30" y="6"/>
                    </a:lnTo>
                    <a:lnTo>
                      <a:pt x="34" y="6"/>
                    </a:lnTo>
                    <a:lnTo>
                      <a:pt x="34" y="2"/>
                    </a:lnTo>
                    <a:lnTo>
                      <a:pt x="34" y="2"/>
                    </a:lnTo>
                    <a:lnTo>
                      <a:pt x="38" y="2"/>
                    </a:lnTo>
                    <a:lnTo>
                      <a:pt x="38" y="6"/>
                    </a:lnTo>
                    <a:lnTo>
                      <a:pt x="38" y="6"/>
                    </a:lnTo>
                    <a:lnTo>
                      <a:pt x="42" y="6"/>
                    </a:lnTo>
                    <a:lnTo>
                      <a:pt x="42" y="6"/>
                    </a:lnTo>
                    <a:lnTo>
                      <a:pt x="42" y="6"/>
                    </a:lnTo>
                    <a:lnTo>
                      <a:pt x="42" y="6"/>
                    </a:lnTo>
                    <a:lnTo>
                      <a:pt x="42" y="6"/>
                    </a:lnTo>
                    <a:lnTo>
                      <a:pt x="46" y="6"/>
                    </a:lnTo>
                    <a:lnTo>
                      <a:pt x="46" y="6"/>
                    </a:lnTo>
                    <a:lnTo>
                      <a:pt x="46" y="6"/>
                    </a:lnTo>
                    <a:lnTo>
                      <a:pt x="50" y="6"/>
                    </a:lnTo>
                    <a:lnTo>
                      <a:pt x="50" y="6"/>
                    </a:lnTo>
                    <a:lnTo>
                      <a:pt x="50" y="6"/>
                    </a:lnTo>
                    <a:lnTo>
                      <a:pt x="50" y="6"/>
                    </a:lnTo>
                    <a:lnTo>
                      <a:pt x="50" y="6"/>
                    </a:lnTo>
                    <a:lnTo>
                      <a:pt x="50" y="6"/>
                    </a:lnTo>
                    <a:lnTo>
                      <a:pt x="50" y="6"/>
                    </a:lnTo>
                    <a:lnTo>
                      <a:pt x="50" y="6"/>
                    </a:lnTo>
                    <a:lnTo>
                      <a:pt x="50" y="6"/>
                    </a:lnTo>
                    <a:lnTo>
                      <a:pt x="50" y="6"/>
                    </a:lnTo>
                    <a:lnTo>
                      <a:pt x="46" y="6"/>
                    </a:lnTo>
                    <a:lnTo>
                      <a:pt x="46" y="6"/>
                    </a:lnTo>
                    <a:lnTo>
                      <a:pt x="46" y="6"/>
                    </a:lnTo>
                    <a:lnTo>
                      <a:pt x="46" y="6"/>
                    </a:lnTo>
                    <a:lnTo>
                      <a:pt x="46" y="6"/>
                    </a:lnTo>
                    <a:lnTo>
                      <a:pt x="46" y="6"/>
                    </a:lnTo>
                    <a:lnTo>
                      <a:pt x="46" y="6"/>
                    </a:lnTo>
                    <a:lnTo>
                      <a:pt x="46" y="2"/>
                    </a:lnTo>
                    <a:lnTo>
                      <a:pt x="50" y="2"/>
                    </a:lnTo>
                    <a:lnTo>
                      <a:pt x="50" y="2"/>
                    </a:lnTo>
                    <a:lnTo>
                      <a:pt x="50" y="2"/>
                    </a:lnTo>
                    <a:lnTo>
                      <a:pt x="50" y="2"/>
                    </a:lnTo>
                    <a:lnTo>
                      <a:pt x="50" y="2"/>
                    </a:lnTo>
                    <a:lnTo>
                      <a:pt x="50" y="2"/>
                    </a:lnTo>
                    <a:lnTo>
                      <a:pt x="54" y="2"/>
                    </a:lnTo>
                    <a:lnTo>
                      <a:pt x="54" y="2"/>
                    </a:lnTo>
                    <a:lnTo>
                      <a:pt x="56" y="0"/>
                    </a:lnTo>
                    <a:lnTo>
                      <a:pt x="56" y="0"/>
                    </a:lnTo>
                    <a:lnTo>
                      <a:pt x="56" y="0"/>
                    </a:lnTo>
                    <a:lnTo>
                      <a:pt x="56" y="0"/>
                    </a:lnTo>
                    <a:lnTo>
                      <a:pt x="60" y="0"/>
                    </a:lnTo>
                    <a:lnTo>
                      <a:pt x="60" y="0"/>
                    </a:lnTo>
                    <a:lnTo>
                      <a:pt x="64" y="0"/>
                    </a:lnTo>
                    <a:lnTo>
                      <a:pt x="64" y="0"/>
                    </a:lnTo>
                    <a:lnTo>
                      <a:pt x="64" y="0"/>
                    </a:lnTo>
                    <a:lnTo>
                      <a:pt x="64" y="0"/>
                    </a:lnTo>
                    <a:lnTo>
                      <a:pt x="64" y="2"/>
                    </a:lnTo>
                    <a:lnTo>
                      <a:pt x="64" y="2"/>
                    </a:lnTo>
                    <a:lnTo>
                      <a:pt x="64" y="0"/>
                    </a:lnTo>
                    <a:lnTo>
                      <a:pt x="64" y="0"/>
                    </a:lnTo>
                    <a:lnTo>
                      <a:pt x="68" y="0"/>
                    </a:lnTo>
                    <a:lnTo>
                      <a:pt x="68" y="0"/>
                    </a:lnTo>
                    <a:lnTo>
                      <a:pt x="68" y="0"/>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sp>
            <p:nvSpPr>
              <p:cNvPr id="219" name="Freeform 227">
                <a:extLst>
                  <a:ext uri="{FF2B5EF4-FFF2-40B4-BE49-F238E27FC236}">
                    <a16:creationId xmlns:a16="http://schemas.microsoft.com/office/drawing/2014/main" id="{DB19A285-63EA-4AAA-B821-B9A07D667A70}"/>
                  </a:ext>
                </a:extLst>
              </p:cNvPr>
              <p:cNvSpPr>
                <a:spLocks noEditPoints="1"/>
              </p:cNvSpPr>
              <p:nvPr/>
            </p:nvSpPr>
            <p:spPr bwMode="auto">
              <a:xfrm>
                <a:off x="6038164" y="8896682"/>
                <a:ext cx="721429" cy="930540"/>
              </a:xfrm>
              <a:custGeom>
                <a:avLst/>
                <a:gdLst>
                  <a:gd name="T0" fmla="*/ 34 w 414"/>
                  <a:gd name="T1" fmla="*/ 226 h 534"/>
                  <a:gd name="T2" fmla="*/ 26 w 414"/>
                  <a:gd name="T3" fmla="*/ 198 h 534"/>
                  <a:gd name="T4" fmla="*/ 30 w 414"/>
                  <a:gd name="T5" fmla="*/ 162 h 534"/>
                  <a:gd name="T6" fmla="*/ 60 w 414"/>
                  <a:gd name="T7" fmla="*/ 146 h 534"/>
                  <a:gd name="T8" fmla="*/ 90 w 414"/>
                  <a:gd name="T9" fmla="*/ 106 h 534"/>
                  <a:gd name="T10" fmla="*/ 92 w 414"/>
                  <a:gd name="T11" fmla="*/ 80 h 534"/>
                  <a:gd name="T12" fmla="*/ 76 w 414"/>
                  <a:gd name="T13" fmla="*/ 42 h 534"/>
                  <a:gd name="T14" fmla="*/ 122 w 414"/>
                  <a:gd name="T15" fmla="*/ 20 h 534"/>
                  <a:gd name="T16" fmla="*/ 140 w 414"/>
                  <a:gd name="T17" fmla="*/ 28 h 534"/>
                  <a:gd name="T18" fmla="*/ 156 w 414"/>
                  <a:gd name="T19" fmla="*/ 68 h 534"/>
                  <a:gd name="T20" fmla="*/ 148 w 414"/>
                  <a:gd name="T21" fmla="*/ 94 h 534"/>
                  <a:gd name="T22" fmla="*/ 178 w 414"/>
                  <a:gd name="T23" fmla="*/ 116 h 534"/>
                  <a:gd name="T24" fmla="*/ 170 w 414"/>
                  <a:gd name="T25" fmla="*/ 150 h 534"/>
                  <a:gd name="T26" fmla="*/ 212 w 414"/>
                  <a:gd name="T27" fmla="*/ 170 h 534"/>
                  <a:gd name="T28" fmla="*/ 242 w 414"/>
                  <a:gd name="T29" fmla="*/ 184 h 534"/>
                  <a:gd name="T30" fmla="*/ 278 w 414"/>
                  <a:gd name="T31" fmla="*/ 188 h 534"/>
                  <a:gd name="T32" fmla="*/ 290 w 414"/>
                  <a:gd name="T33" fmla="*/ 162 h 534"/>
                  <a:gd name="T34" fmla="*/ 316 w 414"/>
                  <a:gd name="T35" fmla="*/ 184 h 534"/>
                  <a:gd name="T36" fmla="*/ 334 w 414"/>
                  <a:gd name="T37" fmla="*/ 166 h 534"/>
                  <a:gd name="T38" fmla="*/ 372 w 414"/>
                  <a:gd name="T39" fmla="*/ 140 h 534"/>
                  <a:gd name="T40" fmla="*/ 394 w 414"/>
                  <a:gd name="T41" fmla="*/ 140 h 534"/>
                  <a:gd name="T42" fmla="*/ 410 w 414"/>
                  <a:gd name="T43" fmla="*/ 166 h 534"/>
                  <a:gd name="T44" fmla="*/ 380 w 414"/>
                  <a:gd name="T45" fmla="*/ 188 h 534"/>
                  <a:gd name="T46" fmla="*/ 364 w 414"/>
                  <a:gd name="T47" fmla="*/ 236 h 534"/>
                  <a:gd name="T48" fmla="*/ 350 w 414"/>
                  <a:gd name="T49" fmla="*/ 256 h 534"/>
                  <a:gd name="T50" fmla="*/ 338 w 414"/>
                  <a:gd name="T51" fmla="*/ 248 h 534"/>
                  <a:gd name="T52" fmla="*/ 328 w 414"/>
                  <a:gd name="T53" fmla="*/ 244 h 534"/>
                  <a:gd name="T54" fmla="*/ 342 w 414"/>
                  <a:gd name="T55" fmla="*/ 218 h 534"/>
                  <a:gd name="T56" fmla="*/ 304 w 414"/>
                  <a:gd name="T57" fmla="*/ 198 h 534"/>
                  <a:gd name="T58" fmla="*/ 286 w 414"/>
                  <a:gd name="T59" fmla="*/ 184 h 534"/>
                  <a:gd name="T60" fmla="*/ 286 w 414"/>
                  <a:gd name="T61" fmla="*/ 214 h 534"/>
                  <a:gd name="T62" fmla="*/ 286 w 414"/>
                  <a:gd name="T63" fmla="*/ 236 h 534"/>
                  <a:gd name="T64" fmla="*/ 290 w 414"/>
                  <a:gd name="T65" fmla="*/ 270 h 534"/>
                  <a:gd name="T66" fmla="*/ 282 w 414"/>
                  <a:gd name="T67" fmla="*/ 274 h 534"/>
                  <a:gd name="T68" fmla="*/ 268 w 414"/>
                  <a:gd name="T69" fmla="*/ 278 h 534"/>
                  <a:gd name="T70" fmla="*/ 248 w 414"/>
                  <a:gd name="T71" fmla="*/ 306 h 534"/>
                  <a:gd name="T72" fmla="*/ 230 w 414"/>
                  <a:gd name="T73" fmla="*/ 318 h 534"/>
                  <a:gd name="T74" fmla="*/ 200 w 414"/>
                  <a:gd name="T75" fmla="*/ 352 h 534"/>
                  <a:gd name="T76" fmla="*/ 178 w 414"/>
                  <a:gd name="T77" fmla="*/ 378 h 534"/>
                  <a:gd name="T78" fmla="*/ 170 w 414"/>
                  <a:gd name="T79" fmla="*/ 412 h 534"/>
                  <a:gd name="T80" fmla="*/ 162 w 414"/>
                  <a:gd name="T81" fmla="*/ 442 h 534"/>
                  <a:gd name="T82" fmla="*/ 152 w 414"/>
                  <a:gd name="T83" fmla="*/ 478 h 534"/>
                  <a:gd name="T84" fmla="*/ 126 w 414"/>
                  <a:gd name="T85" fmla="*/ 508 h 534"/>
                  <a:gd name="T86" fmla="*/ 114 w 414"/>
                  <a:gd name="T87" fmla="*/ 486 h 534"/>
                  <a:gd name="T88" fmla="*/ 96 w 414"/>
                  <a:gd name="T89" fmla="*/ 442 h 534"/>
                  <a:gd name="T90" fmla="*/ 86 w 414"/>
                  <a:gd name="T91" fmla="*/ 396 h 534"/>
                  <a:gd name="T92" fmla="*/ 70 w 414"/>
                  <a:gd name="T93" fmla="*/ 358 h 534"/>
                  <a:gd name="T94" fmla="*/ 62 w 414"/>
                  <a:gd name="T95" fmla="*/ 322 h 534"/>
                  <a:gd name="T96" fmla="*/ 62 w 414"/>
                  <a:gd name="T97" fmla="*/ 286 h 534"/>
                  <a:gd name="T98" fmla="*/ 60 w 414"/>
                  <a:gd name="T99" fmla="*/ 270 h 534"/>
                  <a:gd name="T100" fmla="*/ 56 w 414"/>
                  <a:gd name="T101" fmla="*/ 270 h 534"/>
                  <a:gd name="T102" fmla="*/ 22 w 414"/>
                  <a:gd name="T103" fmla="*/ 282 h 534"/>
                  <a:gd name="T104" fmla="*/ 30 w 414"/>
                  <a:gd name="T105" fmla="*/ 256 h 534"/>
                  <a:gd name="T106" fmla="*/ 4 w 414"/>
                  <a:gd name="T107" fmla="*/ 240 h 534"/>
                  <a:gd name="T108" fmla="*/ 346 w 414"/>
                  <a:gd name="T109" fmla="*/ 442 h 534"/>
                  <a:gd name="T110" fmla="*/ 346 w 414"/>
                  <a:gd name="T111" fmla="*/ 490 h 534"/>
                  <a:gd name="T112" fmla="*/ 354 w 414"/>
                  <a:gd name="T113" fmla="*/ 512 h 534"/>
                  <a:gd name="T114" fmla="*/ 350 w 414"/>
                  <a:gd name="T115" fmla="*/ 426 h 534"/>
                  <a:gd name="T116" fmla="*/ 346 w 414"/>
                  <a:gd name="T117" fmla="*/ 438 h 534"/>
                  <a:gd name="T118" fmla="*/ 346 w 414"/>
                  <a:gd name="T119" fmla="*/ 442 h 534"/>
                  <a:gd name="T120" fmla="*/ 360 w 414"/>
                  <a:gd name="T12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4" h="534">
                    <a:moveTo>
                      <a:pt x="0" y="236"/>
                    </a:moveTo>
                    <a:lnTo>
                      <a:pt x="0" y="232"/>
                    </a:lnTo>
                    <a:lnTo>
                      <a:pt x="4" y="232"/>
                    </a:lnTo>
                    <a:lnTo>
                      <a:pt x="6" y="232"/>
                    </a:lnTo>
                    <a:lnTo>
                      <a:pt x="6" y="228"/>
                    </a:lnTo>
                    <a:lnTo>
                      <a:pt x="6" y="226"/>
                    </a:lnTo>
                    <a:lnTo>
                      <a:pt x="10" y="226"/>
                    </a:lnTo>
                    <a:lnTo>
                      <a:pt x="10" y="228"/>
                    </a:lnTo>
                    <a:lnTo>
                      <a:pt x="14" y="228"/>
                    </a:lnTo>
                    <a:lnTo>
                      <a:pt x="18" y="228"/>
                    </a:lnTo>
                    <a:lnTo>
                      <a:pt x="22" y="228"/>
                    </a:lnTo>
                    <a:lnTo>
                      <a:pt x="26" y="228"/>
                    </a:lnTo>
                    <a:lnTo>
                      <a:pt x="26" y="226"/>
                    </a:lnTo>
                    <a:lnTo>
                      <a:pt x="30" y="226"/>
                    </a:lnTo>
                    <a:lnTo>
                      <a:pt x="34" y="226"/>
                    </a:lnTo>
                    <a:lnTo>
                      <a:pt x="34" y="228"/>
                    </a:lnTo>
                    <a:lnTo>
                      <a:pt x="36" y="228"/>
                    </a:lnTo>
                    <a:lnTo>
                      <a:pt x="36" y="226"/>
                    </a:lnTo>
                    <a:lnTo>
                      <a:pt x="40" y="226"/>
                    </a:lnTo>
                    <a:lnTo>
                      <a:pt x="36" y="226"/>
                    </a:lnTo>
                    <a:lnTo>
                      <a:pt x="36" y="222"/>
                    </a:lnTo>
                    <a:lnTo>
                      <a:pt x="40" y="222"/>
                    </a:lnTo>
                    <a:lnTo>
                      <a:pt x="36" y="218"/>
                    </a:lnTo>
                    <a:lnTo>
                      <a:pt x="36" y="214"/>
                    </a:lnTo>
                    <a:lnTo>
                      <a:pt x="36" y="210"/>
                    </a:lnTo>
                    <a:lnTo>
                      <a:pt x="34" y="210"/>
                    </a:lnTo>
                    <a:lnTo>
                      <a:pt x="34" y="206"/>
                    </a:lnTo>
                    <a:lnTo>
                      <a:pt x="34" y="202"/>
                    </a:lnTo>
                    <a:lnTo>
                      <a:pt x="30" y="202"/>
                    </a:lnTo>
                    <a:lnTo>
                      <a:pt x="26" y="198"/>
                    </a:lnTo>
                    <a:lnTo>
                      <a:pt x="26" y="196"/>
                    </a:lnTo>
                    <a:lnTo>
                      <a:pt x="26" y="192"/>
                    </a:lnTo>
                    <a:lnTo>
                      <a:pt x="26" y="188"/>
                    </a:lnTo>
                    <a:lnTo>
                      <a:pt x="26" y="184"/>
                    </a:lnTo>
                    <a:lnTo>
                      <a:pt x="22" y="184"/>
                    </a:lnTo>
                    <a:lnTo>
                      <a:pt x="18" y="184"/>
                    </a:lnTo>
                    <a:lnTo>
                      <a:pt x="18" y="180"/>
                    </a:lnTo>
                    <a:lnTo>
                      <a:pt x="18" y="176"/>
                    </a:lnTo>
                    <a:lnTo>
                      <a:pt x="18" y="172"/>
                    </a:lnTo>
                    <a:lnTo>
                      <a:pt x="22" y="172"/>
                    </a:lnTo>
                    <a:lnTo>
                      <a:pt x="22" y="170"/>
                    </a:lnTo>
                    <a:lnTo>
                      <a:pt x="26" y="170"/>
                    </a:lnTo>
                    <a:lnTo>
                      <a:pt x="26" y="166"/>
                    </a:lnTo>
                    <a:lnTo>
                      <a:pt x="26" y="162"/>
                    </a:lnTo>
                    <a:lnTo>
                      <a:pt x="30" y="162"/>
                    </a:lnTo>
                    <a:lnTo>
                      <a:pt x="30" y="158"/>
                    </a:lnTo>
                    <a:lnTo>
                      <a:pt x="34" y="158"/>
                    </a:lnTo>
                    <a:lnTo>
                      <a:pt x="34" y="162"/>
                    </a:lnTo>
                    <a:lnTo>
                      <a:pt x="34" y="166"/>
                    </a:lnTo>
                    <a:lnTo>
                      <a:pt x="36" y="166"/>
                    </a:lnTo>
                    <a:lnTo>
                      <a:pt x="40" y="166"/>
                    </a:lnTo>
                    <a:lnTo>
                      <a:pt x="40" y="162"/>
                    </a:lnTo>
                    <a:lnTo>
                      <a:pt x="44" y="162"/>
                    </a:lnTo>
                    <a:lnTo>
                      <a:pt x="48" y="162"/>
                    </a:lnTo>
                    <a:lnTo>
                      <a:pt x="52" y="162"/>
                    </a:lnTo>
                    <a:lnTo>
                      <a:pt x="52" y="158"/>
                    </a:lnTo>
                    <a:lnTo>
                      <a:pt x="56" y="154"/>
                    </a:lnTo>
                    <a:lnTo>
                      <a:pt x="56" y="150"/>
                    </a:lnTo>
                    <a:lnTo>
                      <a:pt x="56" y="146"/>
                    </a:lnTo>
                    <a:lnTo>
                      <a:pt x="60" y="146"/>
                    </a:lnTo>
                    <a:lnTo>
                      <a:pt x="60" y="142"/>
                    </a:lnTo>
                    <a:lnTo>
                      <a:pt x="62" y="142"/>
                    </a:lnTo>
                    <a:lnTo>
                      <a:pt x="66" y="142"/>
                    </a:lnTo>
                    <a:lnTo>
                      <a:pt x="66" y="140"/>
                    </a:lnTo>
                    <a:lnTo>
                      <a:pt x="70" y="132"/>
                    </a:lnTo>
                    <a:lnTo>
                      <a:pt x="70" y="128"/>
                    </a:lnTo>
                    <a:lnTo>
                      <a:pt x="74" y="124"/>
                    </a:lnTo>
                    <a:lnTo>
                      <a:pt x="78" y="124"/>
                    </a:lnTo>
                    <a:lnTo>
                      <a:pt x="82" y="120"/>
                    </a:lnTo>
                    <a:lnTo>
                      <a:pt x="82" y="116"/>
                    </a:lnTo>
                    <a:lnTo>
                      <a:pt x="78" y="116"/>
                    </a:lnTo>
                    <a:lnTo>
                      <a:pt x="82" y="112"/>
                    </a:lnTo>
                    <a:lnTo>
                      <a:pt x="86" y="110"/>
                    </a:lnTo>
                    <a:lnTo>
                      <a:pt x="86" y="106"/>
                    </a:lnTo>
                    <a:lnTo>
                      <a:pt x="90" y="106"/>
                    </a:lnTo>
                    <a:lnTo>
                      <a:pt x="92" y="102"/>
                    </a:lnTo>
                    <a:lnTo>
                      <a:pt x="90" y="102"/>
                    </a:lnTo>
                    <a:lnTo>
                      <a:pt x="90" y="106"/>
                    </a:lnTo>
                    <a:lnTo>
                      <a:pt x="90" y="102"/>
                    </a:lnTo>
                    <a:lnTo>
                      <a:pt x="90" y="98"/>
                    </a:lnTo>
                    <a:lnTo>
                      <a:pt x="90" y="94"/>
                    </a:lnTo>
                    <a:lnTo>
                      <a:pt x="90" y="90"/>
                    </a:lnTo>
                    <a:lnTo>
                      <a:pt x="90" y="86"/>
                    </a:lnTo>
                    <a:lnTo>
                      <a:pt x="92" y="86"/>
                    </a:lnTo>
                    <a:lnTo>
                      <a:pt x="96" y="86"/>
                    </a:lnTo>
                    <a:lnTo>
                      <a:pt x="100" y="86"/>
                    </a:lnTo>
                    <a:lnTo>
                      <a:pt x="100" y="82"/>
                    </a:lnTo>
                    <a:lnTo>
                      <a:pt x="100" y="80"/>
                    </a:lnTo>
                    <a:lnTo>
                      <a:pt x="96" y="80"/>
                    </a:lnTo>
                    <a:lnTo>
                      <a:pt x="92" y="80"/>
                    </a:lnTo>
                    <a:lnTo>
                      <a:pt x="92" y="80"/>
                    </a:lnTo>
                    <a:lnTo>
                      <a:pt x="90" y="80"/>
                    </a:lnTo>
                    <a:lnTo>
                      <a:pt x="88" y="78"/>
                    </a:lnTo>
                    <a:lnTo>
                      <a:pt x="86" y="78"/>
                    </a:lnTo>
                    <a:lnTo>
                      <a:pt x="84" y="76"/>
                    </a:lnTo>
                    <a:lnTo>
                      <a:pt x="82" y="76"/>
                    </a:lnTo>
                    <a:lnTo>
                      <a:pt x="80" y="72"/>
                    </a:lnTo>
                    <a:lnTo>
                      <a:pt x="78" y="72"/>
                    </a:lnTo>
                    <a:lnTo>
                      <a:pt x="76" y="70"/>
                    </a:lnTo>
                    <a:lnTo>
                      <a:pt x="76" y="66"/>
                    </a:lnTo>
                    <a:lnTo>
                      <a:pt x="76" y="62"/>
                    </a:lnTo>
                    <a:lnTo>
                      <a:pt x="76" y="58"/>
                    </a:lnTo>
                    <a:lnTo>
                      <a:pt x="74" y="54"/>
                    </a:lnTo>
                    <a:lnTo>
                      <a:pt x="74" y="48"/>
                    </a:lnTo>
                    <a:lnTo>
                      <a:pt x="76" y="42"/>
                    </a:lnTo>
                    <a:lnTo>
                      <a:pt x="84" y="36"/>
                    </a:lnTo>
                    <a:lnTo>
                      <a:pt x="66" y="22"/>
                    </a:lnTo>
                    <a:lnTo>
                      <a:pt x="62" y="18"/>
                    </a:lnTo>
                    <a:lnTo>
                      <a:pt x="66" y="10"/>
                    </a:lnTo>
                    <a:lnTo>
                      <a:pt x="78" y="4"/>
                    </a:lnTo>
                    <a:lnTo>
                      <a:pt x="88" y="2"/>
                    </a:lnTo>
                    <a:lnTo>
                      <a:pt x="92" y="0"/>
                    </a:lnTo>
                    <a:lnTo>
                      <a:pt x="100" y="0"/>
                    </a:lnTo>
                    <a:lnTo>
                      <a:pt x="104" y="4"/>
                    </a:lnTo>
                    <a:lnTo>
                      <a:pt x="114" y="12"/>
                    </a:lnTo>
                    <a:lnTo>
                      <a:pt x="118" y="18"/>
                    </a:lnTo>
                    <a:lnTo>
                      <a:pt x="118" y="18"/>
                    </a:lnTo>
                    <a:lnTo>
                      <a:pt x="120" y="18"/>
                    </a:lnTo>
                    <a:lnTo>
                      <a:pt x="120" y="18"/>
                    </a:lnTo>
                    <a:lnTo>
                      <a:pt x="122" y="20"/>
                    </a:lnTo>
                    <a:lnTo>
                      <a:pt x="124" y="20"/>
                    </a:lnTo>
                    <a:lnTo>
                      <a:pt x="124" y="20"/>
                    </a:lnTo>
                    <a:lnTo>
                      <a:pt x="128" y="22"/>
                    </a:lnTo>
                    <a:lnTo>
                      <a:pt x="126" y="26"/>
                    </a:lnTo>
                    <a:lnTo>
                      <a:pt x="126" y="26"/>
                    </a:lnTo>
                    <a:lnTo>
                      <a:pt x="130" y="26"/>
                    </a:lnTo>
                    <a:lnTo>
                      <a:pt x="132" y="28"/>
                    </a:lnTo>
                    <a:lnTo>
                      <a:pt x="132" y="28"/>
                    </a:lnTo>
                    <a:lnTo>
                      <a:pt x="132" y="28"/>
                    </a:lnTo>
                    <a:lnTo>
                      <a:pt x="130" y="28"/>
                    </a:lnTo>
                    <a:lnTo>
                      <a:pt x="130" y="28"/>
                    </a:lnTo>
                    <a:lnTo>
                      <a:pt x="132" y="30"/>
                    </a:lnTo>
                    <a:lnTo>
                      <a:pt x="132" y="30"/>
                    </a:lnTo>
                    <a:lnTo>
                      <a:pt x="132" y="30"/>
                    </a:lnTo>
                    <a:lnTo>
                      <a:pt x="140" y="28"/>
                    </a:lnTo>
                    <a:lnTo>
                      <a:pt x="142" y="26"/>
                    </a:lnTo>
                    <a:lnTo>
                      <a:pt x="148" y="24"/>
                    </a:lnTo>
                    <a:lnTo>
                      <a:pt x="152" y="24"/>
                    </a:lnTo>
                    <a:lnTo>
                      <a:pt x="158" y="22"/>
                    </a:lnTo>
                    <a:lnTo>
                      <a:pt x="168" y="30"/>
                    </a:lnTo>
                    <a:lnTo>
                      <a:pt x="168" y="36"/>
                    </a:lnTo>
                    <a:lnTo>
                      <a:pt x="166" y="44"/>
                    </a:lnTo>
                    <a:lnTo>
                      <a:pt x="158" y="52"/>
                    </a:lnTo>
                    <a:lnTo>
                      <a:pt x="156" y="54"/>
                    </a:lnTo>
                    <a:lnTo>
                      <a:pt x="148" y="54"/>
                    </a:lnTo>
                    <a:lnTo>
                      <a:pt x="148" y="60"/>
                    </a:lnTo>
                    <a:lnTo>
                      <a:pt x="152" y="60"/>
                    </a:lnTo>
                    <a:lnTo>
                      <a:pt x="152" y="64"/>
                    </a:lnTo>
                    <a:lnTo>
                      <a:pt x="156" y="64"/>
                    </a:lnTo>
                    <a:lnTo>
                      <a:pt x="156" y="68"/>
                    </a:lnTo>
                    <a:lnTo>
                      <a:pt x="156" y="72"/>
                    </a:lnTo>
                    <a:lnTo>
                      <a:pt x="160" y="72"/>
                    </a:lnTo>
                    <a:lnTo>
                      <a:pt x="160" y="76"/>
                    </a:lnTo>
                    <a:lnTo>
                      <a:pt x="156" y="80"/>
                    </a:lnTo>
                    <a:lnTo>
                      <a:pt x="156" y="76"/>
                    </a:lnTo>
                    <a:lnTo>
                      <a:pt x="152" y="80"/>
                    </a:lnTo>
                    <a:lnTo>
                      <a:pt x="148" y="80"/>
                    </a:lnTo>
                    <a:lnTo>
                      <a:pt x="148" y="76"/>
                    </a:lnTo>
                    <a:lnTo>
                      <a:pt x="144" y="76"/>
                    </a:lnTo>
                    <a:lnTo>
                      <a:pt x="144" y="80"/>
                    </a:lnTo>
                    <a:lnTo>
                      <a:pt x="144" y="82"/>
                    </a:lnTo>
                    <a:lnTo>
                      <a:pt x="144" y="86"/>
                    </a:lnTo>
                    <a:lnTo>
                      <a:pt x="148" y="86"/>
                    </a:lnTo>
                    <a:lnTo>
                      <a:pt x="148" y="90"/>
                    </a:lnTo>
                    <a:lnTo>
                      <a:pt x="148" y="94"/>
                    </a:lnTo>
                    <a:lnTo>
                      <a:pt x="148" y="98"/>
                    </a:lnTo>
                    <a:lnTo>
                      <a:pt x="148" y="102"/>
                    </a:lnTo>
                    <a:lnTo>
                      <a:pt x="148" y="98"/>
                    </a:lnTo>
                    <a:lnTo>
                      <a:pt x="152" y="98"/>
                    </a:lnTo>
                    <a:lnTo>
                      <a:pt x="156" y="98"/>
                    </a:lnTo>
                    <a:lnTo>
                      <a:pt x="156" y="102"/>
                    </a:lnTo>
                    <a:lnTo>
                      <a:pt x="156" y="106"/>
                    </a:lnTo>
                    <a:lnTo>
                      <a:pt x="160" y="106"/>
                    </a:lnTo>
                    <a:lnTo>
                      <a:pt x="162" y="106"/>
                    </a:lnTo>
                    <a:lnTo>
                      <a:pt x="166" y="110"/>
                    </a:lnTo>
                    <a:lnTo>
                      <a:pt x="170" y="110"/>
                    </a:lnTo>
                    <a:lnTo>
                      <a:pt x="166" y="112"/>
                    </a:lnTo>
                    <a:lnTo>
                      <a:pt x="170" y="112"/>
                    </a:lnTo>
                    <a:lnTo>
                      <a:pt x="174" y="116"/>
                    </a:lnTo>
                    <a:lnTo>
                      <a:pt x="178" y="116"/>
                    </a:lnTo>
                    <a:lnTo>
                      <a:pt x="178" y="120"/>
                    </a:lnTo>
                    <a:lnTo>
                      <a:pt x="182" y="120"/>
                    </a:lnTo>
                    <a:lnTo>
                      <a:pt x="178" y="120"/>
                    </a:lnTo>
                    <a:lnTo>
                      <a:pt x="174" y="124"/>
                    </a:lnTo>
                    <a:lnTo>
                      <a:pt x="174" y="128"/>
                    </a:lnTo>
                    <a:lnTo>
                      <a:pt x="170" y="128"/>
                    </a:lnTo>
                    <a:lnTo>
                      <a:pt x="170" y="132"/>
                    </a:lnTo>
                    <a:lnTo>
                      <a:pt x="166" y="136"/>
                    </a:lnTo>
                    <a:lnTo>
                      <a:pt x="170" y="136"/>
                    </a:lnTo>
                    <a:lnTo>
                      <a:pt x="170" y="140"/>
                    </a:lnTo>
                    <a:lnTo>
                      <a:pt x="166" y="140"/>
                    </a:lnTo>
                    <a:lnTo>
                      <a:pt x="166" y="142"/>
                    </a:lnTo>
                    <a:lnTo>
                      <a:pt x="166" y="146"/>
                    </a:lnTo>
                    <a:lnTo>
                      <a:pt x="170" y="146"/>
                    </a:lnTo>
                    <a:lnTo>
                      <a:pt x="170" y="150"/>
                    </a:lnTo>
                    <a:lnTo>
                      <a:pt x="174" y="150"/>
                    </a:lnTo>
                    <a:lnTo>
                      <a:pt x="174" y="146"/>
                    </a:lnTo>
                    <a:lnTo>
                      <a:pt x="174" y="150"/>
                    </a:lnTo>
                    <a:lnTo>
                      <a:pt x="178" y="150"/>
                    </a:lnTo>
                    <a:lnTo>
                      <a:pt x="182" y="154"/>
                    </a:lnTo>
                    <a:lnTo>
                      <a:pt x="186" y="158"/>
                    </a:lnTo>
                    <a:lnTo>
                      <a:pt x="190" y="162"/>
                    </a:lnTo>
                    <a:lnTo>
                      <a:pt x="192" y="162"/>
                    </a:lnTo>
                    <a:lnTo>
                      <a:pt x="196" y="162"/>
                    </a:lnTo>
                    <a:lnTo>
                      <a:pt x="196" y="166"/>
                    </a:lnTo>
                    <a:lnTo>
                      <a:pt x="200" y="166"/>
                    </a:lnTo>
                    <a:lnTo>
                      <a:pt x="204" y="166"/>
                    </a:lnTo>
                    <a:lnTo>
                      <a:pt x="204" y="170"/>
                    </a:lnTo>
                    <a:lnTo>
                      <a:pt x="208" y="170"/>
                    </a:lnTo>
                    <a:lnTo>
                      <a:pt x="212" y="170"/>
                    </a:lnTo>
                    <a:lnTo>
                      <a:pt x="212" y="172"/>
                    </a:lnTo>
                    <a:lnTo>
                      <a:pt x="212" y="170"/>
                    </a:lnTo>
                    <a:lnTo>
                      <a:pt x="216" y="170"/>
                    </a:lnTo>
                    <a:lnTo>
                      <a:pt x="218" y="170"/>
                    </a:lnTo>
                    <a:lnTo>
                      <a:pt x="218" y="172"/>
                    </a:lnTo>
                    <a:lnTo>
                      <a:pt x="218" y="170"/>
                    </a:lnTo>
                    <a:lnTo>
                      <a:pt x="222" y="170"/>
                    </a:lnTo>
                    <a:lnTo>
                      <a:pt x="226" y="172"/>
                    </a:lnTo>
                    <a:lnTo>
                      <a:pt x="230" y="172"/>
                    </a:lnTo>
                    <a:lnTo>
                      <a:pt x="230" y="176"/>
                    </a:lnTo>
                    <a:lnTo>
                      <a:pt x="234" y="176"/>
                    </a:lnTo>
                    <a:lnTo>
                      <a:pt x="234" y="180"/>
                    </a:lnTo>
                    <a:lnTo>
                      <a:pt x="238" y="180"/>
                    </a:lnTo>
                    <a:lnTo>
                      <a:pt x="238" y="184"/>
                    </a:lnTo>
                    <a:lnTo>
                      <a:pt x="242" y="184"/>
                    </a:lnTo>
                    <a:lnTo>
                      <a:pt x="242" y="180"/>
                    </a:lnTo>
                    <a:lnTo>
                      <a:pt x="246" y="180"/>
                    </a:lnTo>
                    <a:lnTo>
                      <a:pt x="246" y="184"/>
                    </a:lnTo>
                    <a:lnTo>
                      <a:pt x="248" y="188"/>
                    </a:lnTo>
                    <a:lnTo>
                      <a:pt x="248" y="184"/>
                    </a:lnTo>
                    <a:lnTo>
                      <a:pt x="252" y="184"/>
                    </a:lnTo>
                    <a:lnTo>
                      <a:pt x="256" y="184"/>
                    </a:lnTo>
                    <a:lnTo>
                      <a:pt x="256" y="188"/>
                    </a:lnTo>
                    <a:lnTo>
                      <a:pt x="260" y="188"/>
                    </a:lnTo>
                    <a:lnTo>
                      <a:pt x="264" y="188"/>
                    </a:lnTo>
                    <a:lnTo>
                      <a:pt x="268" y="188"/>
                    </a:lnTo>
                    <a:lnTo>
                      <a:pt x="268" y="192"/>
                    </a:lnTo>
                    <a:lnTo>
                      <a:pt x="272" y="188"/>
                    </a:lnTo>
                    <a:lnTo>
                      <a:pt x="274" y="188"/>
                    </a:lnTo>
                    <a:lnTo>
                      <a:pt x="278" y="188"/>
                    </a:lnTo>
                    <a:lnTo>
                      <a:pt x="278" y="192"/>
                    </a:lnTo>
                    <a:lnTo>
                      <a:pt x="278" y="188"/>
                    </a:lnTo>
                    <a:lnTo>
                      <a:pt x="282" y="184"/>
                    </a:lnTo>
                    <a:lnTo>
                      <a:pt x="282" y="180"/>
                    </a:lnTo>
                    <a:lnTo>
                      <a:pt x="278" y="180"/>
                    </a:lnTo>
                    <a:lnTo>
                      <a:pt x="278" y="176"/>
                    </a:lnTo>
                    <a:lnTo>
                      <a:pt x="278" y="172"/>
                    </a:lnTo>
                    <a:lnTo>
                      <a:pt x="278" y="170"/>
                    </a:lnTo>
                    <a:lnTo>
                      <a:pt x="282" y="166"/>
                    </a:lnTo>
                    <a:lnTo>
                      <a:pt x="282" y="162"/>
                    </a:lnTo>
                    <a:lnTo>
                      <a:pt x="278" y="162"/>
                    </a:lnTo>
                    <a:lnTo>
                      <a:pt x="282" y="162"/>
                    </a:lnTo>
                    <a:lnTo>
                      <a:pt x="286" y="158"/>
                    </a:lnTo>
                    <a:lnTo>
                      <a:pt x="290" y="158"/>
                    </a:lnTo>
                    <a:lnTo>
                      <a:pt x="290" y="162"/>
                    </a:lnTo>
                    <a:lnTo>
                      <a:pt x="290" y="166"/>
                    </a:lnTo>
                    <a:lnTo>
                      <a:pt x="290" y="170"/>
                    </a:lnTo>
                    <a:lnTo>
                      <a:pt x="290" y="172"/>
                    </a:lnTo>
                    <a:lnTo>
                      <a:pt x="290" y="176"/>
                    </a:lnTo>
                    <a:lnTo>
                      <a:pt x="290" y="180"/>
                    </a:lnTo>
                    <a:lnTo>
                      <a:pt x="294" y="180"/>
                    </a:lnTo>
                    <a:lnTo>
                      <a:pt x="298" y="180"/>
                    </a:lnTo>
                    <a:lnTo>
                      <a:pt x="302" y="180"/>
                    </a:lnTo>
                    <a:lnTo>
                      <a:pt x="302" y="184"/>
                    </a:lnTo>
                    <a:lnTo>
                      <a:pt x="304" y="184"/>
                    </a:lnTo>
                    <a:lnTo>
                      <a:pt x="308" y="184"/>
                    </a:lnTo>
                    <a:lnTo>
                      <a:pt x="308" y="180"/>
                    </a:lnTo>
                    <a:lnTo>
                      <a:pt x="312" y="180"/>
                    </a:lnTo>
                    <a:lnTo>
                      <a:pt x="316" y="180"/>
                    </a:lnTo>
                    <a:lnTo>
                      <a:pt x="316" y="184"/>
                    </a:lnTo>
                    <a:lnTo>
                      <a:pt x="320" y="184"/>
                    </a:lnTo>
                    <a:lnTo>
                      <a:pt x="324" y="180"/>
                    </a:lnTo>
                    <a:lnTo>
                      <a:pt x="324" y="184"/>
                    </a:lnTo>
                    <a:lnTo>
                      <a:pt x="328" y="184"/>
                    </a:lnTo>
                    <a:lnTo>
                      <a:pt x="328" y="180"/>
                    </a:lnTo>
                    <a:lnTo>
                      <a:pt x="332" y="180"/>
                    </a:lnTo>
                    <a:lnTo>
                      <a:pt x="334" y="180"/>
                    </a:lnTo>
                    <a:lnTo>
                      <a:pt x="338" y="180"/>
                    </a:lnTo>
                    <a:lnTo>
                      <a:pt x="334" y="176"/>
                    </a:lnTo>
                    <a:lnTo>
                      <a:pt x="338" y="172"/>
                    </a:lnTo>
                    <a:lnTo>
                      <a:pt x="334" y="172"/>
                    </a:lnTo>
                    <a:lnTo>
                      <a:pt x="334" y="170"/>
                    </a:lnTo>
                    <a:lnTo>
                      <a:pt x="332" y="170"/>
                    </a:lnTo>
                    <a:lnTo>
                      <a:pt x="332" y="166"/>
                    </a:lnTo>
                    <a:lnTo>
                      <a:pt x="334" y="166"/>
                    </a:lnTo>
                    <a:lnTo>
                      <a:pt x="338" y="166"/>
                    </a:lnTo>
                    <a:lnTo>
                      <a:pt x="338" y="162"/>
                    </a:lnTo>
                    <a:lnTo>
                      <a:pt x="338" y="166"/>
                    </a:lnTo>
                    <a:lnTo>
                      <a:pt x="342" y="162"/>
                    </a:lnTo>
                    <a:lnTo>
                      <a:pt x="346" y="162"/>
                    </a:lnTo>
                    <a:lnTo>
                      <a:pt x="346" y="158"/>
                    </a:lnTo>
                    <a:lnTo>
                      <a:pt x="350" y="154"/>
                    </a:lnTo>
                    <a:lnTo>
                      <a:pt x="354" y="154"/>
                    </a:lnTo>
                    <a:lnTo>
                      <a:pt x="354" y="150"/>
                    </a:lnTo>
                    <a:lnTo>
                      <a:pt x="358" y="146"/>
                    </a:lnTo>
                    <a:lnTo>
                      <a:pt x="360" y="146"/>
                    </a:lnTo>
                    <a:lnTo>
                      <a:pt x="364" y="146"/>
                    </a:lnTo>
                    <a:lnTo>
                      <a:pt x="364" y="142"/>
                    </a:lnTo>
                    <a:lnTo>
                      <a:pt x="368" y="140"/>
                    </a:lnTo>
                    <a:lnTo>
                      <a:pt x="372" y="140"/>
                    </a:lnTo>
                    <a:lnTo>
                      <a:pt x="372" y="136"/>
                    </a:lnTo>
                    <a:lnTo>
                      <a:pt x="376" y="136"/>
                    </a:lnTo>
                    <a:lnTo>
                      <a:pt x="376" y="140"/>
                    </a:lnTo>
                    <a:lnTo>
                      <a:pt x="380" y="140"/>
                    </a:lnTo>
                    <a:lnTo>
                      <a:pt x="384" y="142"/>
                    </a:lnTo>
                    <a:lnTo>
                      <a:pt x="384" y="140"/>
                    </a:lnTo>
                    <a:lnTo>
                      <a:pt x="388" y="140"/>
                    </a:lnTo>
                    <a:lnTo>
                      <a:pt x="388" y="136"/>
                    </a:lnTo>
                    <a:lnTo>
                      <a:pt x="390" y="136"/>
                    </a:lnTo>
                    <a:lnTo>
                      <a:pt x="394" y="132"/>
                    </a:lnTo>
                    <a:lnTo>
                      <a:pt x="394" y="136"/>
                    </a:lnTo>
                    <a:lnTo>
                      <a:pt x="394" y="140"/>
                    </a:lnTo>
                    <a:lnTo>
                      <a:pt x="398" y="136"/>
                    </a:lnTo>
                    <a:lnTo>
                      <a:pt x="398" y="140"/>
                    </a:lnTo>
                    <a:lnTo>
                      <a:pt x="394" y="140"/>
                    </a:lnTo>
                    <a:lnTo>
                      <a:pt x="394" y="142"/>
                    </a:lnTo>
                    <a:lnTo>
                      <a:pt x="398" y="142"/>
                    </a:lnTo>
                    <a:lnTo>
                      <a:pt x="398" y="140"/>
                    </a:lnTo>
                    <a:lnTo>
                      <a:pt x="398" y="142"/>
                    </a:lnTo>
                    <a:lnTo>
                      <a:pt x="402" y="146"/>
                    </a:lnTo>
                    <a:lnTo>
                      <a:pt x="398" y="150"/>
                    </a:lnTo>
                    <a:lnTo>
                      <a:pt x="398" y="154"/>
                    </a:lnTo>
                    <a:lnTo>
                      <a:pt x="402" y="150"/>
                    </a:lnTo>
                    <a:lnTo>
                      <a:pt x="402" y="154"/>
                    </a:lnTo>
                    <a:lnTo>
                      <a:pt x="406" y="154"/>
                    </a:lnTo>
                    <a:lnTo>
                      <a:pt x="410" y="154"/>
                    </a:lnTo>
                    <a:lnTo>
                      <a:pt x="410" y="158"/>
                    </a:lnTo>
                    <a:lnTo>
                      <a:pt x="414" y="162"/>
                    </a:lnTo>
                    <a:lnTo>
                      <a:pt x="410" y="162"/>
                    </a:lnTo>
                    <a:lnTo>
                      <a:pt x="410" y="166"/>
                    </a:lnTo>
                    <a:lnTo>
                      <a:pt x="406" y="166"/>
                    </a:lnTo>
                    <a:lnTo>
                      <a:pt x="406" y="170"/>
                    </a:lnTo>
                    <a:lnTo>
                      <a:pt x="406" y="172"/>
                    </a:lnTo>
                    <a:lnTo>
                      <a:pt x="410" y="176"/>
                    </a:lnTo>
                    <a:lnTo>
                      <a:pt x="406" y="176"/>
                    </a:lnTo>
                    <a:lnTo>
                      <a:pt x="406" y="172"/>
                    </a:lnTo>
                    <a:lnTo>
                      <a:pt x="402" y="172"/>
                    </a:lnTo>
                    <a:lnTo>
                      <a:pt x="398" y="172"/>
                    </a:lnTo>
                    <a:lnTo>
                      <a:pt x="394" y="172"/>
                    </a:lnTo>
                    <a:lnTo>
                      <a:pt x="390" y="176"/>
                    </a:lnTo>
                    <a:lnTo>
                      <a:pt x="388" y="180"/>
                    </a:lnTo>
                    <a:lnTo>
                      <a:pt x="384" y="180"/>
                    </a:lnTo>
                    <a:lnTo>
                      <a:pt x="384" y="184"/>
                    </a:lnTo>
                    <a:lnTo>
                      <a:pt x="380" y="184"/>
                    </a:lnTo>
                    <a:lnTo>
                      <a:pt x="380" y="188"/>
                    </a:lnTo>
                    <a:lnTo>
                      <a:pt x="380" y="192"/>
                    </a:lnTo>
                    <a:lnTo>
                      <a:pt x="380" y="196"/>
                    </a:lnTo>
                    <a:lnTo>
                      <a:pt x="380" y="198"/>
                    </a:lnTo>
                    <a:lnTo>
                      <a:pt x="380" y="202"/>
                    </a:lnTo>
                    <a:lnTo>
                      <a:pt x="376" y="202"/>
                    </a:lnTo>
                    <a:lnTo>
                      <a:pt x="376" y="206"/>
                    </a:lnTo>
                    <a:lnTo>
                      <a:pt x="372" y="206"/>
                    </a:lnTo>
                    <a:lnTo>
                      <a:pt x="372" y="210"/>
                    </a:lnTo>
                    <a:lnTo>
                      <a:pt x="376" y="214"/>
                    </a:lnTo>
                    <a:lnTo>
                      <a:pt x="372" y="218"/>
                    </a:lnTo>
                    <a:lnTo>
                      <a:pt x="372" y="222"/>
                    </a:lnTo>
                    <a:lnTo>
                      <a:pt x="368" y="226"/>
                    </a:lnTo>
                    <a:lnTo>
                      <a:pt x="368" y="228"/>
                    </a:lnTo>
                    <a:lnTo>
                      <a:pt x="368" y="232"/>
                    </a:lnTo>
                    <a:lnTo>
                      <a:pt x="364" y="236"/>
                    </a:lnTo>
                    <a:lnTo>
                      <a:pt x="364" y="232"/>
                    </a:lnTo>
                    <a:lnTo>
                      <a:pt x="360" y="232"/>
                    </a:lnTo>
                    <a:lnTo>
                      <a:pt x="358" y="232"/>
                    </a:lnTo>
                    <a:lnTo>
                      <a:pt x="354" y="232"/>
                    </a:lnTo>
                    <a:lnTo>
                      <a:pt x="354" y="228"/>
                    </a:lnTo>
                    <a:lnTo>
                      <a:pt x="354" y="232"/>
                    </a:lnTo>
                    <a:lnTo>
                      <a:pt x="354" y="236"/>
                    </a:lnTo>
                    <a:lnTo>
                      <a:pt x="358" y="240"/>
                    </a:lnTo>
                    <a:lnTo>
                      <a:pt x="354" y="244"/>
                    </a:lnTo>
                    <a:lnTo>
                      <a:pt x="354" y="248"/>
                    </a:lnTo>
                    <a:lnTo>
                      <a:pt x="354" y="252"/>
                    </a:lnTo>
                    <a:lnTo>
                      <a:pt x="354" y="248"/>
                    </a:lnTo>
                    <a:lnTo>
                      <a:pt x="350" y="248"/>
                    </a:lnTo>
                    <a:lnTo>
                      <a:pt x="350" y="252"/>
                    </a:lnTo>
                    <a:lnTo>
                      <a:pt x="350" y="256"/>
                    </a:lnTo>
                    <a:lnTo>
                      <a:pt x="350" y="258"/>
                    </a:lnTo>
                    <a:lnTo>
                      <a:pt x="354" y="258"/>
                    </a:lnTo>
                    <a:lnTo>
                      <a:pt x="354" y="262"/>
                    </a:lnTo>
                    <a:lnTo>
                      <a:pt x="354" y="266"/>
                    </a:lnTo>
                    <a:lnTo>
                      <a:pt x="350" y="266"/>
                    </a:lnTo>
                    <a:lnTo>
                      <a:pt x="350" y="262"/>
                    </a:lnTo>
                    <a:lnTo>
                      <a:pt x="350" y="266"/>
                    </a:lnTo>
                    <a:lnTo>
                      <a:pt x="346" y="266"/>
                    </a:lnTo>
                    <a:lnTo>
                      <a:pt x="342" y="270"/>
                    </a:lnTo>
                    <a:lnTo>
                      <a:pt x="342" y="266"/>
                    </a:lnTo>
                    <a:lnTo>
                      <a:pt x="342" y="262"/>
                    </a:lnTo>
                    <a:lnTo>
                      <a:pt x="342" y="258"/>
                    </a:lnTo>
                    <a:lnTo>
                      <a:pt x="342" y="256"/>
                    </a:lnTo>
                    <a:lnTo>
                      <a:pt x="342" y="252"/>
                    </a:lnTo>
                    <a:lnTo>
                      <a:pt x="338" y="248"/>
                    </a:lnTo>
                    <a:lnTo>
                      <a:pt x="342" y="248"/>
                    </a:lnTo>
                    <a:lnTo>
                      <a:pt x="342" y="244"/>
                    </a:lnTo>
                    <a:lnTo>
                      <a:pt x="338" y="244"/>
                    </a:lnTo>
                    <a:lnTo>
                      <a:pt x="338" y="240"/>
                    </a:lnTo>
                    <a:lnTo>
                      <a:pt x="338" y="236"/>
                    </a:lnTo>
                    <a:lnTo>
                      <a:pt x="334" y="240"/>
                    </a:lnTo>
                    <a:lnTo>
                      <a:pt x="334" y="236"/>
                    </a:lnTo>
                    <a:lnTo>
                      <a:pt x="334" y="240"/>
                    </a:lnTo>
                    <a:lnTo>
                      <a:pt x="334" y="244"/>
                    </a:lnTo>
                    <a:lnTo>
                      <a:pt x="332" y="244"/>
                    </a:lnTo>
                    <a:lnTo>
                      <a:pt x="332" y="248"/>
                    </a:lnTo>
                    <a:lnTo>
                      <a:pt x="332" y="252"/>
                    </a:lnTo>
                    <a:lnTo>
                      <a:pt x="328" y="252"/>
                    </a:lnTo>
                    <a:lnTo>
                      <a:pt x="328" y="248"/>
                    </a:lnTo>
                    <a:lnTo>
                      <a:pt x="328" y="244"/>
                    </a:lnTo>
                    <a:lnTo>
                      <a:pt x="328" y="248"/>
                    </a:lnTo>
                    <a:lnTo>
                      <a:pt x="324" y="244"/>
                    </a:lnTo>
                    <a:lnTo>
                      <a:pt x="324" y="240"/>
                    </a:lnTo>
                    <a:lnTo>
                      <a:pt x="324" y="236"/>
                    </a:lnTo>
                    <a:lnTo>
                      <a:pt x="324" y="232"/>
                    </a:lnTo>
                    <a:lnTo>
                      <a:pt x="328" y="228"/>
                    </a:lnTo>
                    <a:lnTo>
                      <a:pt x="328" y="232"/>
                    </a:lnTo>
                    <a:lnTo>
                      <a:pt x="328" y="228"/>
                    </a:lnTo>
                    <a:lnTo>
                      <a:pt x="332" y="228"/>
                    </a:lnTo>
                    <a:lnTo>
                      <a:pt x="334" y="228"/>
                    </a:lnTo>
                    <a:lnTo>
                      <a:pt x="334" y="226"/>
                    </a:lnTo>
                    <a:lnTo>
                      <a:pt x="338" y="226"/>
                    </a:lnTo>
                    <a:lnTo>
                      <a:pt x="338" y="222"/>
                    </a:lnTo>
                    <a:lnTo>
                      <a:pt x="338" y="218"/>
                    </a:lnTo>
                    <a:lnTo>
                      <a:pt x="342" y="218"/>
                    </a:lnTo>
                    <a:lnTo>
                      <a:pt x="342" y="214"/>
                    </a:lnTo>
                    <a:lnTo>
                      <a:pt x="338" y="214"/>
                    </a:lnTo>
                    <a:lnTo>
                      <a:pt x="338" y="210"/>
                    </a:lnTo>
                    <a:lnTo>
                      <a:pt x="334" y="210"/>
                    </a:lnTo>
                    <a:lnTo>
                      <a:pt x="332" y="210"/>
                    </a:lnTo>
                    <a:lnTo>
                      <a:pt x="328" y="210"/>
                    </a:lnTo>
                    <a:lnTo>
                      <a:pt x="324" y="210"/>
                    </a:lnTo>
                    <a:lnTo>
                      <a:pt x="320" y="210"/>
                    </a:lnTo>
                    <a:lnTo>
                      <a:pt x="316" y="210"/>
                    </a:lnTo>
                    <a:lnTo>
                      <a:pt x="312" y="210"/>
                    </a:lnTo>
                    <a:lnTo>
                      <a:pt x="308" y="210"/>
                    </a:lnTo>
                    <a:lnTo>
                      <a:pt x="304" y="210"/>
                    </a:lnTo>
                    <a:lnTo>
                      <a:pt x="304" y="206"/>
                    </a:lnTo>
                    <a:lnTo>
                      <a:pt x="304" y="202"/>
                    </a:lnTo>
                    <a:lnTo>
                      <a:pt x="304" y="198"/>
                    </a:lnTo>
                    <a:lnTo>
                      <a:pt x="304" y="196"/>
                    </a:lnTo>
                    <a:lnTo>
                      <a:pt x="302" y="196"/>
                    </a:lnTo>
                    <a:lnTo>
                      <a:pt x="302" y="192"/>
                    </a:lnTo>
                    <a:lnTo>
                      <a:pt x="302" y="196"/>
                    </a:lnTo>
                    <a:lnTo>
                      <a:pt x="298" y="196"/>
                    </a:lnTo>
                    <a:lnTo>
                      <a:pt x="294" y="196"/>
                    </a:lnTo>
                    <a:lnTo>
                      <a:pt x="294" y="192"/>
                    </a:lnTo>
                    <a:lnTo>
                      <a:pt x="294" y="188"/>
                    </a:lnTo>
                    <a:lnTo>
                      <a:pt x="290" y="188"/>
                    </a:lnTo>
                    <a:lnTo>
                      <a:pt x="290" y="192"/>
                    </a:lnTo>
                    <a:lnTo>
                      <a:pt x="294" y="192"/>
                    </a:lnTo>
                    <a:lnTo>
                      <a:pt x="290" y="192"/>
                    </a:lnTo>
                    <a:lnTo>
                      <a:pt x="290" y="188"/>
                    </a:lnTo>
                    <a:lnTo>
                      <a:pt x="286" y="188"/>
                    </a:lnTo>
                    <a:lnTo>
                      <a:pt x="286" y="184"/>
                    </a:lnTo>
                    <a:lnTo>
                      <a:pt x="282" y="188"/>
                    </a:lnTo>
                    <a:lnTo>
                      <a:pt x="286" y="188"/>
                    </a:lnTo>
                    <a:lnTo>
                      <a:pt x="286" y="192"/>
                    </a:lnTo>
                    <a:lnTo>
                      <a:pt x="282" y="192"/>
                    </a:lnTo>
                    <a:lnTo>
                      <a:pt x="282" y="196"/>
                    </a:lnTo>
                    <a:lnTo>
                      <a:pt x="278" y="198"/>
                    </a:lnTo>
                    <a:lnTo>
                      <a:pt x="282" y="198"/>
                    </a:lnTo>
                    <a:lnTo>
                      <a:pt x="286" y="202"/>
                    </a:lnTo>
                    <a:lnTo>
                      <a:pt x="286" y="206"/>
                    </a:lnTo>
                    <a:lnTo>
                      <a:pt x="290" y="206"/>
                    </a:lnTo>
                    <a:lnTo>
                      <a:pt x="290" y="210"/>
                    </a:lnTo>
                    <a:lnTo>
                      <a:pt x="294" y="210"/>
                    </a:lnTo>
                    <a:lnTo>
                      <a:pt x="290" y="210"/>
                    </a:lnTo>
                    <a:lnTo>
                      <a:pt x="286" y="210"/>
                    </a:lnTo>
                    <a:lnTo>
                      <a:pt x="286" y="214"/>
                    </a:lnTo>
                    <a:lnTo>
                      <a:pt x="282" y="214"/>
                    </a:lnTo>
                    <a:lnTo>
                      <a:pt x="282" y="218"/>
                    </a:lnTo>
                    <a:lnTo>
                      <a:pt x="282" y="214"/>
                    </a:lnTo>
                    <a:lnTo>
                      <a:pt x="278" y="218"/>
                    </a:lnTo>
                    <a:lnTo>
                      <a:pt x="282" y="218"/>
                    </a:lnTo>
                    <a:lnTo>
                      <a:pt x="278" y="218"/>
                    </a:lnTo>
                    <a:lnTo>
                      <a:pt x="278" y="222"/>
                    </a:lnTo>
                    <a:lnTo>
                      <a:pt x="282" y="226"/>
                    </a:lnTo>
                    <a:lnTo>
                      <a:pt x="286" y="226"/>
                    </a:lnTo>
                    <a:lnTo>
                      <a:pt x="286" y="228"/>
                    </a:lnTo>
                    <a:lnTo>
                      <a:pt x="286" y="226"/>
                    </a:lnTo>
                    <a:lnTo>
                      <a:pt x="290" y="226"/>
                    </a:lnTo>
                    <a:lnTo>
                      <a:pt x="290" y="228"/>
                    </a:lnTo>
                    <a:lnTo>
                      <a:pt x="290" y="232"/>
                    </a:lnTo>
                    <a:lnTo>
                      <a:pt x="286" y="236"/>
                    </a:lnTo>
                    <a:lnTo>
                      <a:pt x="286" y="240"/>
                    </a:lnTo>
                    <a:lnTo>
                      <a:pt x="290" y="240"/>
                    </a:lnTo>
                    <a:lnTo>
                      <a:pt x="290" y="244"/>
                    </a:lnTo>
                    <a:lnTo>
                      <a:pt x="290" y="248"/>
                    </a:lnTo>
                    <a:lnTo>
                      <a:pt x="294" y="248"/>
                    </a:lnTo>
                    <a:lnTo>
                      <a:pt x="290" y="248"/>
                    </a:lnTo>
                    <a:lnTo>
                      <a:pt x="290" y="252"/>
                    </a:lnTo>
                    <a:lnTo>
                      <a:pt x="294" y="262"/>
                    </a:lnTo>
                    <a:lnTo>
                      <a:pt x="294" y="266"/>
                    </a:lnTo>
                    <a:lnTo>
                      <a:pt x="294" y="270"/>
                    </a:lnTo>
                    <a:lnTo>
                      <a:pt x="294" y="274"/>
                    </a:lnTo>
                    <a:lnTo>
                      <a:pt x="290" y="274"/>
                    </a:lnTo>
                    <a:lnTo>
                      <a:pt x="290" y="278"/>
                    </a:lnTo>
                    <a:lnTo>
                      <a:pt x="290" y="274"/>
                    </a:lnTo>
                    <a:lnTo>
                      <a:pt x="290" y="270"/>
                    </a:lnTo>
                    <a:lnTo>
                      <a:pt x="290" y="266"/>
                    </a:lnTo>
                    <a:lnTo>
                      <a:pt x="290" y="270"/>
                    </a:lnTo>
                    <a:lnTo>
                      <a:pt x="286" y="270"/>
                    </a:lnTo>
                    <a:lnTo>
                      <a:pt x="286" y="266"/>
                    </a:lnTo>
                    <a:lnTo>
                      <a:pt x="290" y="266"/>
                    </a:lnTo>
                    <a:lnTo>
                      <a:pt x="286" y="266"/>
                    </a:lnTo>
                    <a:lnTo>
                      <a:pt x="286" y="270"/>
                    </a:lnTo>
                    <a:lnTo>
                      <a:pt x="286" y="274"/>
                    </a:lnTo>
                    <a:lnTo>
                      <a:pt x="286" y="278"/>
                    </a:lnTo>
                    <a:lnTo>
                      <a:pt x="286" y="274"/>
                    </a:lnTo>
                    <a:lnTo>
                      <a:pt x="286" y="270"/>
                    </a:lnTo>
                    <a:lnTo>
                      <a:pt x="286" y="274"/>
                    </a:lnTo>
                    <a:lnTo>
                      <a:pt x="282" y="274"/>
                    </a:lnTo>
                    <a:lnTo>
                      <a:pt x="282" y="270"/>
                    </a:lnTo>
                    <a:lnTo>
                      <a:pt x="282" y="274"/>
                    </a:lnTo>
                    <a:lnTo>
                      <a:pt x="282" y="278"/>
                    </a:lnTo>
                    <a:lnTo>
                      <a:pt x="282" y="274"/>
                    </a:lnTo>
                    <a:lnTo>
                      <a:pt x="282" y="270"/>
                    </a:lnTo>
                    <a:lnTo>
                      <a:pt x="278" y="270"/>
                    </a:lnTo>
                    <a:lnTo>
                      <a:pt x="282" y="266"/>
                    </a:lnTo>
                    <a:lnTo>
                      <a:pt x="278" y="262"/>
                    </a:lnTo>
                    <a:lnTo>
                      <a:pt x="278" y="258"/>
                    </a:lnTo>
                    <a:lnTo>
                      <a:pt x="278" y="262"/>
                    </a:lnTo>
                    <a:lnTo>
                      <a:pt x="278" y="266"/>
                    </a:lnTo>
                    <a:lnTo>
                      <a:pt x="282" y="266"/>
                    </a:lnTo>
                    <a:lnTo>
                      <a:pt x="278" y="266"/>
                    </a:lnTo>
                    <a:lnTo>
                      <a:pt x="278" y="270"/>
                    </a:lnTo>
                    <a:lnTo>
                      <a:pt x="274" y="274"/>
                    </a:lnTo>
                    <a:lnTo>
                      <a:pt x="272" y="274"/>
                    </a:lnTo>
                    <a:lnTo>
                      <a:pt x="268" y="278"/>
                    </a:lnTo>
                    <a:lnTo>
                      <a:pt x="264" y="278"/>
                    </a:lnTo>
                    <a:lnTo>
                      <a:pt x="264" y="282"/>
                    </a:lnTo>
                    <a:lnTo>
                      <a:pt x="264" y="286"/>
                    </a:lnTo>
                    <a:lnTo>
                      <a:pt x="264" y="288"/>
                    </a:lnTo>
                    <a:lnTo>
                      <a:pt x="264" y="292"/>
                    </a:lnTo>
                    <a:lnTo>
                      <a:pt x="260" y="292"/>
                    </a:lnTo>
                    <a:lnTo>
                      <a:pt x="260" y="296"/>
                    </a:lnTo>
                    <a:lnTo>
                      <a:pt x="260" y="300"/>
                    </a:lnTo>
                    <a:lnTo>
                      <a:pt x="256" y="300"/>
                    </a:lnTo>
                    <a:lnTo>
                      <a:pt x="256" y="302"/>
                    </a:lnTo>
                    <a:lnTo>
                      <a:pt x="252" y="302"/>
                    </a:lnTo>
                    <a:lnTo>
                      <a:pt x="256" y="302"/>
                    </a:lnTo>
                    <a:lnTo>
                      <a:pt x="252" y="302"/>
                    </a:lnTo>
                    <a:lnTo>
                      <a:pt x="252" y="306"/>
                    </a:lnTo>
                    <a:lnTo>
                      <a:pt x="248" y="306"/>
                    </a:lnTo>
                    <a:lnTo>
                      <a:pt x="246" y="306"/>
                    </a:lnTo>
                    <a:lnTo>
                      <a:pt x="242" y="310"/>
                    </a:lnTo>
                    <a:lnTo>
                      <a:pt x="242" y="306"/>
                    </a:lnTo>
                    <a:lnTo>
                      <a:pt x="246" y="306"/>
                    </a:lnTo>
                    <a:lnTo>
                      <a:pt x="242" y="302"/>
                    </a:lnTo>
                    <a:lnTo>
                      <a:pt x="242" y="306"/>
                    </a:lnTo>
                    <a:lnTo>
                      <a:pt x="238" y="306"/>
                    </a:lnTo>
                    <a:lnTo>
                      <a:pt x="238" y="310"/>
                    </a:lnTo>
                    <a:lnTo>
                      <a:pt x="242" y="310"/>
                    </a:lnTo>
                    <a:lnTo>
                      <a:pt x="242" y="306"/>
                    </a:lnTo>
                    <a:lnTo>
                      <a:pt x="242" y="310"/>
                    </a:lnTo>
                    <a:lnTo>
                      <a:pt x="238" y="310"/>
                    </a:lnTo>
                    <a:lnTo>
                      <a:pt x="238" y="314"/>
                    </a:lnTo>
                    <a:lnTo>
                      <a:pt x="234" y="318"/>
                    </a:lnTo>
                    <a:lnTo>
                      <a:pt x="230" y="318"/>
                    </a:lnTo>
                    <a:lnTo>
                      <a:pt x="234" y="318"/>
                    </a:lnTo>
                    <a:lnTo>
                      <a:pt x="230" y="322"/>
                    </a:lnTo>
                    <a:lnTo>
                      <a:pt x="230" y="326"/>
                    </a:lnTo>
                    <a:lnTo>
                      <a:pt x="226" y="330"/>
                    </a:lnTo>
                    <a:lnTo>
                      <a:pt x="222" y="332"/>
                    </a:lnTo>
                    <a:lnTo>
                      <a:pt x="218" y="332"/>
                    </a:lnTo>
                    <a:lnTo>
                      <a:pt x="218" y="336"/>
                    </a:lnTo>
                    <a:lnTo>
                      <a:pt x="216" y="336"/>
                    </a:lnTo>
                    <a:lnTo>
                      <a:pt x="216" y="340"/>
                    </a:lnTo>
                    <a:lnTo>
                      <a:pt x="212" y="340"/>
                    </a:lnTo>
                    <a:lnTo>
                      <a:pt x="212" y="344"/>
                    </a:lnTo>
                    <a:lnTo>
                      <a:pt x="208" y="348"/>
                    </a:lnTo>
                    <a:lnTo>
                      <a:pt x="204" y="348"/>
                    </a:lnTo>
                    <a:lnTo>
                      <a:pt x="204" y="352"/>
                    </a:lnTo>
                    <a:lnTo>
                      <a:pt x="200" y="352"/>
                    </a:lnTo>
                    <a:lnTo>
                      <a:pt x="200" y="356"/>
                    </a:lnTo>
                    <a:lnTo>
                      <a:pt x="196" y="356"/>
                    </a:lnTo>
                    <a:lnTo>
                      <a:pt x="196" y="358"/>
                    </a:lnTo>
                    <a:lnTo>
                      <a:pt x="200" y="358"/>
                    </a:lnTo>
                    <a:lnTo>
                      <a:pt x="196" y="358"/>
                    </a:lnTo>
                    <a:lnTo>
                      <a:pt x="196" y="362"/>
                    </a:lnTo>
                    <a:lnTo>
                      <a:pt x="196" y="366"/>
                    </a:lnTo>
                    <a:lnTo>
                      <a:pt x="192" y="366"/>
                    </a:lnTo>
                    <a:lnTo>
                      <a:pt x="190" y="366"/>
                    </a:lnTo>
                    <a:lnTo>
                      <a:pt x="186" y="366"/>
                    </a:lnTo>
                    <a:lnTo>
                      <a:pt x="182" y="366"/>
                    </a:lnTo>
                    <a:lnTo>
                      <a:pt x="182" y="370"/>
                    </a:lnTo>
                    <a:lnTo>
                      <a:pt x="182" y="374"/>
                    </a:lnTo>
                    <a:lnTo>
                      <a:pt x="178" y="374"/>
                    </a:lnTo>
                    <a:lnTo>
                      <a:pt x="178" y="378"/>
                    </a:lnTo>
                    <a:lnTo>
                      <a:pt x="178" y="374"/>
                    </a:lnTo>
                    <a:lnTo>
                      <a:pt x="178" y="378"/>
                    </a:lnTo>
                    <a:lnTo>
                      <a:pt x="178" y="374"/>
                    </a:lnTo>
                    <a:lnTo>
                      <a:pt x="174" y="374"/>
                    </a:lnTo>
                    <a:lnTo>
                      <a:pt x="170" y="378"/>
                    </a:lnTo>
                    <a:lnTo>
                      <a:pt x="166" y="382"/>
                    </a:lnTo>
                    <a:lnTo>
                      <a:pt x="166" y="386"/>
                    </a:lnTo>
                    <a:lnTo>
                      <a:pt x="166" y="388"/>
                    </a:lnTo>
                    <a:lnTo>
                      <a:pt x="166" y="392"/>
                    </a:lnTo>
                    <a:lnTo>
                      <a:pt x="166" y="396"/>
                    </a:lnTo>
                    <a:lnTo>
                      <a:pt x="166" y="400"/>
                    </a:lnTo>
                    <a:lnTo>
                      <a:pt x="166" y="404"/>
                    </a:lnTo>
                    <a:lnTo>
                      <a:pt x="166" y="408"/>
                    </a:lnTo>
                    <a:lnTo>
                      <a:pt x="166" y="412"/>
                    </a:lnTo>
                    <a:lnTo>
                      <a:pt x="170" y="412"/>
                    </a:lnTo>
                    <a:lnTo>
                      <a:pt x="166" y="412"/>
                    </a:lnTo>
                    <a:lnTo>
                      <a:pt x="166" y="416"/>
                    </a:lnTo>
                    <a:lnTo>
                      <a:pt x="170" y="416"/>
                    </a:lnTo>
                    <a:lnTo>
                      <a:pt x="170" y="418"/>
                    </a:lnTo>
                    <a:lnTo>
                      <a:pt x="170" y="416"/>
                    </a:lnTo>
                    <a:lnTo>
                      <a:pt x="166" y="412"/>
                    </a:lnTo>
                    <a:lnTo>
                      <a:pt x="166" y="416"/>
                    </a:lnTo>
                    <a:lnTo>
                      <a:pt x="170" y="418"/>
                    </a:lnTo>
                    <a:lnTo>
                      <a:pt x="170" y="422"/>
                    </a:lnTo>
                    <a:lnTo>
                      <a:pt x="170" y="426"/>
                    </a:lnTo>
                    <a:lnTo>
                      <a:pt x="170" y="430"/>
                    </a:lnTo>
                    <a:lnTo>
                      <a:pt x="166" y="430"/>
                    </a:lnTo>
                    <a:lnTo>
                      <a:pt x="166" y="434"/>
                    </a:lnTo>
                    <a:lnTo>
                      <a:pt x="166" y="438"/>
                    </a:lnTo>
                    <a:lnTo>
                      <a:pt x="162" y="442"/>
                    </a:lnTo>
                    <a:lnTo>
                      <a:pt x="162" y="446"/>
                    </a:lnTo>
                    <a:lnTo>
                      <a:pt x="162" y="448"/>
                    </a:lnTo>
                    <a:lnTo>
                      <a:pt x="162" y="452"/>
                    </a:lnTo>
                    <a:lnTo>
                      <a:pt x="162" y="456"/>
                    </a:lnTo>
                    <a:lnTo>
                      <a:pt x="162" y="460"/>
                    </a:lnTo>
                    <a:lnTo>
                      <a:pt x="162" y="464"/>
                    </a:lnTo>
                    <a:lnTo>
                      <a:pt x="162" y="468"/>
                    </a:lnTo>
                    <a:lnTo>
                      <a:pt x="162" y="472"/>
                    </a:lnTo>
                    <a:lnTo>
                      <a:pt x="160" y="472"/>
                    </a:lnTo>
                    <a:lnTo>
                      <a:pt x="162" y="472"/>
                    </a:lnTo>
                    <a:lnTo>
                      <a:pt x="160" y="472"/>
                    </a:lnTo>
                    <a:lnTo>
                      <a:pt x="156" y="472"/>
                    </a:lnTo>
                    <a:lnTo>
                      <a:pt x="156" y="474"/>
                    </a:lnTo>
                    <a:lnTo>
                      <a:pt x="156" y="478"/>
                    </a:lnTo>
                    <a:lnTo>
                      <a:pt x="152" y="478"/>
                    </a:lnTo>
                    <a:lnTo>
                      <a:pt x="152" y="482"/>
                    </a:lnTo>
                    <a:lnTo>
                      <a:pt x="148" y="486"/>
                    </a:lnTo>
                    <a:lnTo>
                      <a:pt x="152" y="486"/>
                    </a:lnTo>
                    <a:lnTo>
                      <a:pt x="152" y="490"/>
                    </a:lnTo>
                    <a:lnTo>
                      <a:pt x="156" y="490"/>
                    </a:lnTo>
                    <a:lnTo>
                      <a:pt x="152" y="490"/>
                    </a:lnTo>
                    <a:lnTo>
                      <a:pt x="148" y="490"/>
                    </a:lnTo>
                    <a:lnTo>
                      <a:pt x="144" y="494"/>
                    </a:lnTo>
                    <a:lnTo>
                      <a:pt x="140" y="494"/>
                    </a:lnTo>
                    <a:lnTo>
                      <a:pt x="140" y="498"/>
                    </a:lnTo>
                    <a:lnTo>
                      <a:pt x="140" y="502"/>
                    </a:lnTo>
                    <a:lnTo>
                      <a:pt x="136" y="504"/>
                    </a:lnTo>
                    <a:lnTo>
                      <a:pt x="134" y="508"/>
                    </a:lnTo>
                    <a:lnTo>
                      <a:pt x="130" y="508"/>
                    </a:lnTo>
                    <a:lnTo>
                      <a:pt x="126" y="508"/>
                    </a:lnTo>
                    <a:lnTo>
                      <a:pt x="126" y="504"/>
                    </a:lnTo>
                    <a:lnTo>
                      <a:pt x="122" y="504"/>
                    </a:lnTo>
                    <a:lnTo>
                      <a:pt x="122" y="502"/>
                    </a:lnTo>
                    <a:lnTo>
                      <a:pt x="118" y="502"/>
                    </a:lnTo>
                    <a:lnTo>
                      <a:pt x="118" y="498"/>
                    </a:lnTo>
                    <a:lnTo>
                      <a:pt x="118" y="494"/>
                    </a:lnTo>
                    <a:lnTo>
                      <a:pt x="114" y="494"/>
                    </a:lnTo>
                    <a:lnTo>
                      <a:pt x="114" y="490"/>
                    </a:lnTo>
                    <a:lnTo>
                      <a:pt x="114" y="486"/>
                    </a:lnTo>
                    <a:lnTo>
                      <a:pt x="114" y="482"/>
                    </a:lnTo>
                    <a:lnTo>
                      <a:pt x="110" y="478"/>
                    </a:lnTo>
                    <a:lnTo>
                      <a:pt x="114" y="478"/>
                    </a:lnTo>
                    <a:lnTo>
                      <a:pt x="110" y="478"/>
                    </a:lnTo>
                    <a:lnTo>
                      <a:pt x="114" y="482"/>
                    </a:lnTo>
                    <a:lnTo>
                      <a:pt x="114" y="486"/>
                    </a:lnTo>
                    <a:lnTo>
                      <a:pt x="114" y="482"/>
                    </a:lnTo>
                    <a:lnTo>
                      <a:pt x="114" y="478"/>
                    </a:lnTo>
                    <a:lnTo>
                      <a:pt x="110" y="478"/>
                    </a:lnTo>
                    <a:lnTo>
                      <a:pt x="110" y="474"/>
                    </a:lnTo>
                    <a:lnTo>
                      <a:pt x="110" y="478"/>
                    </a:lnTo>
                    <a:lnTo>
                      <a:pt x="110" y="474"/>
                    </a:lnTo>
                    <a:lnTo>
                      <a:pt x="110" y="472"/>
                    </a:lnTo>
                    <a:lnTo>
                      <a:pt x="110" y="468"/>
                    </a:lnTo>
                    <a:lnTo>
                      <a:pt x="106" y="464"/>
                    </a:lnTo>
                    <a:lnTo>
                      <a:pt x="106" y="460"/>
                    </a:lnTo>
                    <a:lnTo>
                      <a:pt x="104" y="452"/>
                    </a:lnTo>
                    <a:lnTo>
                      <a:pt x="104" y="448"/>
                    </a:lnTo>
                    <a:lnTo>
                      <a:pt x="100" y="446"/>
                    </a:lnTo>
                    <a:lnTo>
                      <a:pt x="100" y="442"/>
                    </a:lnTo>
                    <a:lnTo>
                      <a:pt x="96" y="442"/>
                    </a:lnTo>
                    <a:lnTo>
                      <a:pt x="96" y="438"/>
                    </a:lnTo>
                    <a:lnTo>
                      <a:pt x="96" y="434"/>
                    </a:lnTo>
                    <a:lnTo>
                      <a:pt x="92" y="430"/>
                    </a:lnTo>
                    <a:lnTo>
                      <a:pt x="92" y="426"/>
                    </a:lnTo>
                    <a:lnTo>
                      <a:pt x="92" y="422"/>
                    </a:lnTo>
                    <a:lnTo>
                      <a:pt x="92" y="418"/>
                    </a:lnTo>
                    <a:lnTo>
                      <a:pt x="90" y="416"/>
                    </a:lnTo>
                    <a:lnTo>
                      <a:pt x="90" y="412"/>
                    </a:lnTo>
                    <a:lnTo>
                      <a:pt x="90" y="408"/>
                    </a:lnTo>
                    <a:lnTo>
                      <a:pt x="90" y="404"/>
                    </a:lnTo>
                    <a:lnTo>
                      <a:pt x="86" y="404"/>
                    </a:lnTo>
                    <a:lnTo>
                      <a:pt x="86" y="400"/>
                    </a:lnTo>
                    <a:lnTo>
                      <a:pt x="86" y="396"/>
                    </a:lnTo>
                    <a:lnTo>
                      <a:pt x="86" y="400"/>
                    </a:lnTo>
                    <a:lnTo>
                      <a:pt x="86" y="396"/>
                    </a:lnTo>
                    <a:lnTo>
                      <a:pt x="82" y="396"/>
                    </a:lnTo>
                    <a:lnTo>
                      <a:pt x="82" y="392"/>
                    </a:lnTo>
                    <a:lnTo>
                      <a:pt x="82" y="388"/>
                    </a:lnTo>
                    <a:lnTo>
                      <a:pt x="78" y="386"/>
                    </a:lnTo>
                    <a:lnTo>
                      <a:pt x="78" y="382"/>
                    </a:lnTo>
                    <a:lnTo>
                      <a:pt x="82" y="386"/>
                    </a:lnTo>
                    <a:lnTo>
                      <a:pt x="82" y="382"/>
                    </a:lnTo>
                    <a:lnTo>
                      <a:pt x="78" y="382"/>
                    </a:lnTo>
                    <a:lnTo>
                      <a:pt x="78" y="378"/>
                    </a:lnTo>
                    <a:lnTo>
                      <a:pt x="74" y="378"/>
                    </a:lnTo>
                    <a:lnTo>
                      <a:pt x="74" y="374"/>
                    </a:lnTo>
                    <a:lnTo>
                      <a:pt x="74" y="370"/>
                    </a:lnTo>
                    <a:lnTo>
                      <a:pt x="70" y="366"/>
                    </a:lnTo>
                    <a:lnTo>
                      <a:pt x="70" y="362"/>
                    </a:lnTo>
                    <a:lnTo>
                      <a:pt x="70" y="358"/>
                    </a:lnTo>
                    <a:lnTo>
                      <a:pt x="70" y="356"/>
                    </a:lnTo>
                    <a:lnTo>
                      <a:pt x="70" y="352"/>
                    </a:lnTo>
                    <a:lnTo>
                      <a:pt x="70" y="348"/>
                    </a:lnTo>
                    <a:lnTo>
                      <a:pt x="70" y="344"/>
                    </a:lnTo>
                    <a:lnTo>
                      <a:pt x="66" y="344"/>
                    </a:lnTo>
                    <a:lnTo>
                      <a:pt x="66" y="340"/>
                    </a:lnTo>
                    <a:lnTo>
                      <a:pt x="66" y="336"/>
                    </a:lnTo>
                    <a:lnTo>
                      <a:pt x="66" y="332"/>
                    </a:lnTo>
                    <a:lnTo>
                      <a:pt x="66" y="330"/>
                    </a:lnTo>
                    <a:lnTo>
                      <a:pt x="62" y="326"/>
                    </a:lnTo>
                    <a:lnTo>
                      <a:pt x="66" y="326"/>
                    </a:lnTo>
                    <a:lnTo>
                      <a:pt x="66" y="322"/>
                    </a:lnTo>
                    <a:lnTo>
                      <a:pt x="66" y="318"/>
                    </a:lnTo>
                    <a:lnTo>
                      <a:pt x="66" y="322"/>
                    </a:lnTo>
                    <a:lnTo>
                      <a:pt x="62" y="322"/>
                    </a:lnTo>
                    <a:lnTo>
                      <a:pt x="62" y="318"/>
                    </a:lnTo>
                    <a:lnTo>
                      <a:pt x="62" y="314"/>
                    </a:lnTo>
                    <a:lnTo>
                      <a:pt x="66" y="314"/>
                    </a:lnTo>
                    <a:lnTo>
                      <a:pt x="66" y="318"/>
                    </a:lnTo>
                    <a:lnTo>
                      <a:pt x="66" y="314"/>
                    </a:lnTo>
                    <a:lnTo>
                      <a:pt x="62" y="314"/>
                    </a:lnTo>
                    <a:lnTo>
                      <a:pt x="62" y="310"/>
                    </a:lnTo>
                    <a:lnTo>
                      <a:pt x="62" y="306"/>
                    </a:lnTo>
                    <a:lnTo>
                      <a:pt x="62" y="302"/>
                    </a:lnTo>
                    <a:lnTo>
                      <a:pt x="62" y="300"/>
                    </a:lnTo>
                    <a:lnTo>
                      <a:pt x="62" y="296"/>
                    </a:lnTo>
                    <a:lnTo>
                      <a:pt x="66" y="296"/>
                    </a:lnTo>
                    <a:lnTo>
                      <a:pt x="66" y="288"/>
                    </a:lnTo>
                    <a:lnTo>
                      <a:pt x="62" y="288"/>
                    </a:lnTo>
                    <a:lnTo>
                      <a:pt x="62" y="286"/>
                    </a:lnTo>
                    <a:lnTo>
                      <a:pt x="62" y="282"/>
                    </a:lnTo>
                    <a:lnTo>
                      <a:pt x="60" y="282"/>
                    </a:lnTo>
                    <a:lnTo>
                      <a:pt x="60" y="278"/>
                    </a:lnTo>
                    <a:lnTo>
                      <a:pt x="62" y="278"/>
                    </a:lnTo>
                    <a:lnTo>
                      <a:pt x="60" y="278"/>
                    </a:lnTo>
                    <a:lnTo>
                      <a:pt x="62" y="278"/>
                    </a:lnTo>
                    <a:lnTo>
                      <a:pt x="62" y="274"/>
                    </a:lnTo>
                    <a:lnTo>
                      <a:pt x="66" y="274"/>
                    </a:lnTo>
                    <a:lnTo>
                      <a:pt x="70" y="274"/>
                    </a:lnTo>
                    <a:lnTo>
                      <a:pt x="66" y="274"/>
                    </a:lnTo>
                    <a:lnTo>
                      <a:pt x="62" y="274"/>
                    </a:lnTo>
                    <a:lnTo>
                      <a:pt x="60" y="274"/>
                    </a:lnTo>
                    <a:lnTo>
                      <a:pt x="60" y="270"/>
                    </a:lnTo>
                    <a:lnTo>
                      <a:pt x="62" y="270"/>
                    </a:lnTo>
                    <a:lnTo>
                      <a:pt x="60" y="270"/>
                    </a:lnTo>
                    <a:lnTo>
                      <a:pt x="60" y="266"/>
                    </a:lnTo>
                    <a:lnTo>
                      <a:pt x="62" y="262"/>
                    </a:lnTo>
                    <a:lnTo>
                      <a:pt x="62" y="266"/>
                    </a:lnTo>
                    <a:lnTo>
                      <a:pt x="62" y="262"/>
                    </a:lnTo>
                    <a:lnTo>
                      <a:pt x="66" y="262"/>
                    </a:lnTo>
                    <a:lnTo>
                      <a:pt x="62" y="262"/>
                    </a:lnTo>
                    <a:lnTo>
                      <a:pt x="60" y="262"/>
                    </a:lnTo>
                    <a:lnTo>
                      <a:pt x="56" y="262"/>
                    </a:lnTo>
                    <a:lnTo>
                      <a:pt x="56" y="266"/>
                    </a:lnTo>
                    <a:lnTo>
                      <a:pt x="56" y="270"/>
                    </a:lnTo>
                    <a:lnTo>
                      <a:pt x="52" y="270"/>
                    </a:lnTo>
                    <a:lnTo>
                      <a:pt x="56" y="270"/>
                    </a:lnTo>
                    <a:lnTo>
                      <a:pt x="52" y="270"/>
                    </a:lnTo>
                    <a:lnTo>
                      <a:pt x="52" y="274"/>
                    </a:lnTo>
                    <a:lnTo>
                      <a:pt x="56" y="270"/>
                    </a:lnTo>
                    <a:lnTo>
                      <a:pt x="56" y="274"/>
                    </a:lnTo>
                    <a:lnTo>
                      <a:pt x="56" y="278"/>
                    </a:lnTo>
                    <a:lnTo>
                      <a:pt x="56" y="282"/>
                    </a:lnTo>
                    <a:lnTo>
                      <a:pt x="52" y="282"/>
                    </a:lnTo>
                    <a:lnTo>
                      <a:pt x="52" y="286"/>
                    </a:lnTo>
                    <a:lnTo>
                      <a:pt x="48" y="286"/>
                    </a:lnTo>
                    <a:lnTo>
                      <a:pt x="44" y="288"/>
                    </a:lnTo>
                    <a:lnTo>
                      <a:pt x="40" y="288"/>
                    </a:lnTo>
                    <a:lnTo>
                      <a:pt x="36" y="292"/>
                    </a:lnTo>
                    <a:lnTo>
                      <a:pt x="34" y="288"/>
                    </a:lnTo>
                    <a:lnTo>
                      <a:pt x="30" y="288"/>
                    </a:lnTo>
                    <a:lnTo>
                      <a:pt x="30" y="286"/>
                    </a:lnTo>
                    <a:lnTo>
                      <a:pt x="26" y="286"/>
                    </a:lnTo>
                    <a:lnTo>
                      <a:pt x="26" y="282"/>
                    </a:lnTo>
                    <a:lnTo>
                      <a:pt x="22" y="282"/>
                    </a:lnTo>
                    <a:lnTo>
                      <a:pt x="22" y="278"/>
                    </a:lnTo>
                    <a:lnTo>
                      <a:pt x="18" y="274"/>
                    </a:lnTo>
                    <a:lnTo>
                      <a:pt x="14" y="270"/>
                    </a:lnTo>
                    <a:lnTo>
                      <a:pt x="10" y="266"/>
                    </a:lnTo>
                    <a:lnTo>
                      <a:pt x="10" y="262"/>
                    </a:lnTo>
                    <a:lnTo>
                      <a:pt x="10" y="258"/>
                    </a:lnTo>
                    <a:lnTo>
                      <a:pt x="10" y="262"/>
                    </a:lnTo>
                    <a:lnTo>
                      <a:pt x="14" y="262"/>
                    </a:lnTo>
                    <a:lnTo>
                      <a:pt x="10" y="262"/>
                    </a:lnTo>
                    <a:lnTo>
                      <a:pt x="14" y="262"/>
                    </a:lnTo>
                    <a:lnTo>
                      <a:pt x="18" y="262"/>
                    </a:lnTo>
                    <a:lnTo>
                      <a:pt x="22" y="262"/>
                    </a:lnTo>
                    <a:lnTo>
                      <a:pt x="22" y="258"/>
                    </a:lnTo>
                    <a:lnTo>
                      <a:pt x="26" y="258"/>
                    </a:lnTo>
                    <a:lnTo>
                      <a:pt x="30" y="256"/>
                    </a:lnTo>
                    <a:lnTo>
                      <a:pt x="30" y="252"/>
                    </a:lnTo>
                    <a:lnTo>
                      <a:pt x="34" y="252"/>
                    </a:lnTo>
                    <a:lnTo>
                      <a:pt x="34" y="248"/>
                    </a:lnTo>
                    <a:lnTo>
                      <a:pt x="30" y="248"/>
                    </a:lnTo>
                    <a:lnTo>
                      <a:pt x="30" y="252"/>
                    </a:lnTo>
                    <a:lnTo>
                      <a:pt x="22" y="252"/>
                    </a:lnTo>
                    <a:lnTo>
                      <a:pt x="22" y="256"/>
                    </a:lnTo>
                    <a:lnTo>
                      <a:pt x="18" y="256"/>
                    </a:lnTo>
                    <a:lnTo>
                      <a:pt x="14" y="256"/>
                    </a:lnTo>
                    <a:lnTo>
                      <a:pt x="14" y="252"/>
                    </a:lnTo>
                    <a:lnTo>
                      <a:pt x="10" y="252"/>
                    </a:lnTo>
                    <a:lnTo>
                      <a:pt x="6" y="252"/>
                    </a:lnTo>
                    <a:lnTo>
                      <a:pt x="6" y="248"/>
                    </a:lnTo>
                    <a:lnTo>
                      <a:pt x="4" y="244"/>
                    </a:lnTo>
                    <a:lnTo>
                      <a:pt x="4" y="240"/>
                    </a:lnTo>
                    <a:lnTo>
                      <a:pt x="4" y="236"/>
                    </a:lnTo>
                    <a:lnTo>
                      <a:pt x="6" y="236"/>
                    </a:lnTo>
                    <a:lnTo>
                      <a:pt x="4" y="236"/>
                    </a:lnTo>
                    <a:lnTo>
                      <a:pt x="0" y="240"/>
                    </a:lnTo>
                    <a:lnTo>
                      <a:pt x="0" y="236"/>
                    </a:lnTo>
                    <a:lnTo>
                      <a:pt x="0" y="236"/>
                    </a:lnTo>
                    <a:lnTo>
                      <a:pt x="0" y="236"/>
                    </a:lnTo>
                    <a:close/>
                    <a:moveTo>
                      <a:pt x="282" y="270"/>
                    </a:moveTo>
                    <a:lnTo>
                      <a:pt x="282" y="274"/>
                    </a:lnTo>
                    <a:lnTo>
                      <a:pt x="278" y="274"/>
                    </a:lnTo>
                    <a:lnTo>
                      <a:pt x="278" y="270"/>
                    </a:lnTo>
                    <a:lnTo>
                      <a:pt x="282" y="270"/>
                    </a:lnTo>
                    <a:lnTo>
                      <a:pt x="282" y="270"/>
                    </a:lnTo>
                    <a:lnTo>
                      <a:pt x="282" y="270"/>
                    </a:lnTo>
                    <a:close/>
                    <a:moveTo>
                      <a:pt x="346" y="442"/>
                    </a:moveTo>
                    <a:lnTo>
                      <a:pt x="346" y="438"/>
                    </a:lnTo>
                    <a:lnTo>
                      <a:pt x="350" y="438"/>
                    </a:lnTo>
                    <a:lnTo>
                      <a:pt x="346" y="442"/>
                    </a:lnTo>
                    <a:lnTo>
                      <a:pt x="346" y="442"/>
                    </a:lnTo>
                    <a:lnTo>
                      <a:pt x="346" y="442"/>
                    </a:lnTo>
                    <a:close/>
                    <a:moveTo>
                      <a:pt x="346" y="452"/>
                    </a:moveTo>
                    <a:lnTo>
                      <a:pt x="342" y="452"/>
                    </a:lnTo>
                    <a:lnTo>
                      <a:pt x="346" y="452"/>
                    </a:lnTo>
                    <a:lnTo>
                      <a:pt x="346" y="452"/>
                    </a:lnTo>
                    <a:lnTo>
                      <a:pt x="346" y="452"/>
                    </a:lnTo>
                    <a:close/>
                    <a:moveTo>
                      <a:pt x="346" y="490"/>
                    </a:moveTo>
                    <a:lnTo>
                      <a:pt x="346" y="494"/>
                    </a:lnTo>
                    <a:lnTo>
                      <a:pt x="346" y="490"/>
                    </a:lnTo>
                    <a:lnTo>
                      <a:pt x="346" y="490"/>
                    </a:lnTo>
                    <a:lnTo>
                      <a:pt x="346" y="490"/>
                    </a:lnTo>
                    <a:close/>
                    <a:moveTo>
                      <a:pt x="66" y="504"/>
                    </a:moveTo>
                    <a:lnTo>
                      <a:pt x="66" y="508"/>
                    </a:lnTo>
                    <a:lnTo>
                      <a:pt x="66" y="504"/>
                    </a:lnTo>
                    <a:lnTo>
                      <a:pt x="66" y="504"/>
                    </a:lnTo>
                    <a:lnTo>
                      <a:pt x="66" y="504"/>
                    </a:lnTo>
                    <a:close/>
                    <a:moveTo>
                      <a:pt x="358" y="508"/>
                    </a:moveTo>
                    <a:lnTo>
                      <a:pt x="358" y="512"/>
                    </a:lnTo>
                    <a:lnTo>
                      <a:pt x="358" y="508"/>
                    </a:lnTo>
                    <a:lnTo>
                      <a:pt x="358" y="508"/>
                    </a:lnTo>
                    <a:lnTo>
                      <a:pt x="358" y="508"/>
                    </a:lnTo>
                    <a:close/>
                    <a:moveTo>
                      <a:pt x="354" y="512"/>
                    </a:moveTo>
                    <a:lnTo>
                      <a:pt x="358" y="512"/>
                    </a:lnTo>
                    <a:lnTo>
                      <a:pt x="354" y="512"/>
                    </a:lnTo>
                    <a:lnTo>
                      <a:pt x="354" y="512"/>
                    </a:lnTo>
                    <a:lnTo>
                      <a:pt x="354" y="512"/>
                    </a:lnTo>
                    <a:close/>
                    <a:moveTo>
                      <a:pt x="360" y="524"/>
                    </a:moveTo>
                    <a:lnTo>
                      <a:pt x="358" y="524"/>
                    </a:lnTo>
                    <a:lnTo>
                      <a:pt x="360" y="524"/>
                    </a:lnTo>
                    <a:lnTo>
                      <a:pt x="360" y="520"/>
                    </a:lnTo>
                    <a:lnTo>
                      <a:pt x="360" y="524"/>
                    </a:lnTo>
                    <a:lnTo>
                      <a:pt x="360" y="524"/>
                    </a:lnTo>
                    <a:lnTo>
                      <a:pt x="360" y="524"/>
                    </a:lnTo>
                    <a:close/>
                    <a:moveTo>
                      <a:pt x="346" y="426"/>
                    </a:moveTo>
                    <a:lnTo>
                      <a:pt x="346" y="422"/>
                    </a:lnTo>
                    <a:lnTo>
                      <a:pt x="346" y="418"/>
                    </a:lnTo>
                    <a:lnTo>
                      <a:pt x="350" y="418"/>
                    </a:lnTo>
                    <a:lnTo>
                      <a:pt x="350" y="416"/>
                    </a:lnTo>
                    <a:lnTo>
                      <a:pt x="350" y="418"/>
                    </a:lnTo>
                    <a:lnTo>
                      <a:pt x="350" y="422"/>
                    </a:lnTo>
                    <a:lnTo>
                      <a:pt x="350" y="426"/>
                    </a:lnTo>
                    <a:lnTo>
                      <a:pt x="350" y="422"/>
                    </a:lnTo>
                    <a:lnTo>
                      <a:pt x="346" y="426"/>
                    </a:lnTo>
                    <a:lnTo>
                      <a:pt x="346" y="426"/>
                    </a:lnTo>
                    <a:lnTo>
                      <a:pt x="346" y="426"/>
                    </a:lnTo>
                    <a:close/>
                    <a:moveTo>
                      <a:pt x="346" y="438"/>
                    </a:moveTo>
                    <a:lnTo>
                      <a:pt x="346" y="434"/>
                    </a:lnTo>
                    <a:lnTo>
                      <a:pt x="346" y="430"/>
                    </a:lnTo>
                    <a:lnTo>
                      <a:pt x="346" y="426"/>
                    </a:lnTo>
                    <a:lnTo>
                      <a:pt x="350" y="426"/>
                    </a:lnTo>
                    <a:lnTo>
                      <a:pt x="350" y="430"/>
                    </a:lnTo>
                    <a:lnTo>
                      <a:pt x="350" y="434"/>
                    </a:lnTo>
                    <a:lnTo>
                      <a:pt x="346" y="434"/>
                    </a:lnTo>
                    <a:lnTo>
                      <a:pt x="346" y="438"/>
                    </a:lnTo>
                    <a:lnTo>
                      <a:pt x="350" y="438"/>
                    </a:lnTo>
                    <a:lnTo>
                      <a:pt x="346" y="438"/>
                    </a:lnTo>
                    <a:lnTo>
                      <a:pt x="346" y="438"/>
                    </a:lnTo>
                    <a:lnTo>
                      <a:pt x="346" y="438"/>
                    </a:lnTo>
                    <a:close/>
                    <a:moveTo>
                      <a:pt x="346" y="442"/>
                    </a:moveTo>
                    <a:lnTo>
                      <a:pt x="346" y="446"/>
                    </a:lnTo>
                    <a:lnTo>
                      <a:pt x="346" y="448"/>
                    </a:lnTo>
                    <a:lnTo>
                      <a:pt x="346" y="452"/>
                    </a:lnTo>
                    <a:lnTo>
                      <a:pt x="342" y="448"/>
                    </a:lnTo>
                    <a:lnTo>
                      <a:pt x="342" y="446"/>
                    </a:lnTo>
                    <a:lnTo>
                      <a:pt x="346" y="446"/>
                    </a:lnTo>
                    <a:lnTo>
                      <a:pt x="346" y="442"/>
                    </a:lnTo>
                    <a:lnTo>
                      <a:pt x="346" y="438"/>
                    </a:lnTo>
                    <a:lnTo>
                      <a:pt x="346" y="442"/>
                    </a:lnTo>
                    <a:lnTo>
                      <a:pt x="346" y="438"/>
                    </a:lnTo>
                    <a:lnTo>
                      <a:pt x="346" y="442"/>
                    </a:lnTo>
                    <a:lnTo>
                      <a:pt x="346" y="442"/>
                    </a:lnTo>
                    <a:lnTo>
                      <a:pt x="346" y="442"/>
                    </a:lnTo>
                    <a:close/>
                    <a:moveTo>
                      <a:pt x="342" y="464"/>
                    </a:moveTo>
                    <a:lnTo>
                      <a:pt x="342" y="468"/>
                    </a:lnTo>
                    <a:lnTo>
                      <a:pt x="338" y="468"/>
                    </a:lnTo>
                    <a:lnTo>
                      <a:pt x="338" y="464"/>
                    </a:lnTo>
                    <a:lnTo>
                      <a:pt x="342" y="464"/>
                    </a:lnTo>
                    <a:lnTo>
                      <a:pt x="342" y="460"/>
                    </a:lnTo>
                    <a:lnTo>
                      <a:pt x="342" y="464"/>
                    </a:lnTo>
                    <a:lnTo>
                      <a:pt x="342" y="464"/>
                    </a:lnTo>
                    <a:lnTo>
                      <a:pt x="342" y="464"/>
                    </a:lnTo>
                    <a:close/>
                    <a:moveTo>
                      <a:pt x="360" y="528"/>
                    </a:moveTo>
                    <a:lnTo>
                      <a:pt x="360" y="532"/>
                    </a:lnTo>
                    <a:lnTo>
                      <a:pt x="360" y="534"/>
                    </a:lnTo>
                    <a:lnTo>
                      <a:pt x="360" y="532"/>
                    </a:lnTo>
                    <a:lnTo>
                      <a:pt x="360" y="528"/>
                    </a:lnTo>
                    <a:lnTo>
                      <a:pt x="358" y="528"/>
                    </a:lnTo>
                    <a:lnTo>
                      <a:pt x="360" y="524"/>
                    </a:lnTo>
                    <a:lnTo>
                      <a:pt x="360" y="528"/>
                    </a:lnTo>
                    <a:lnTo>
                      <a:pt x="360" y="528"/>
                    </a:lnTo>
                    <a:lnTo>
                      <a:pt x="360" y="528"/>
                    </a:lnTo>
                    <a:close/>
                  </a:path>
                </a:pathLst>
              </a:custGeom>
              <a:pattFill prst="pct70">
                <a:fgClr>
                  <a:schemeClr val="bg1">
                    <a:lumMod val="85000"/>
                  </a:schemeClr>
                </a:fgClr>
                <a:bgClr>
                  <a:schemeClr val="bg1"/>
                </a:bgClr>
              </a:pattFill>
              <a:ln w="9525">
                <a:solidFill>
                  <a:schemeClr val="bg1"/>
                </a:solidFill>
                <a:round/>
                <a:headEnd/>
                <a:tailEnd/>
              </a:ln>
            </p:spPr>
            <p:txBody>
              <a:bodyPr vert="horz" wrap="square" lIns="82953" tIns="41476" rIns="82953" bIns="41476" numCol="1" anchor="t" anchorCtr="0" compatLnSpc="1">
                <a:prstTxWarp prst="textNoShape">
                  <a:avLst/>
                </a:prstTxWarp>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9544">
                  <a:defRPr/>
                </a:pPr>
                <a:endParaRPr lang="en-US" sz="2000">
                  <a:solidFill>
                    <a:prstClr val="black"/>
                  </a:solidFill>
                  <a:latin typeface="Verdana"/>
                </a:endParaRPr>
              </a:p>
            </p:txBody>
          </p:sp>
        </p:grpSp>
        <p:grpSp>
          <p:nvGrpSpPr>
            <p:cNvPr id="220" name="Group 219">
              <a:extLst>
                <a:ext uri="{FF2B5EF4-FFF2-40B4-BE49-F238E27FC236}">
                  <a16:creationId xmlns:a16="http://schemas.microsoft.com/office/drawing/2014/main" id="{ACBB1F81-21B5-4727-A945-9A5CF8332239}"/>
                </a:ext>
              </a:extLst>
            </p:cNvPr>
            <p:cNvGrpSpPr/>
            <p:nvPr/>
          </p:nvGrpSpPr>
          <p:grpSpPr>
            <a:xfrm>
              <a:off x="1698620" y="1484275"/>
              <a:ext cx="1888610" cy="3303355"/>
              <a:chOff x="30816" y="1154493"/>
              <a:chExt cx="1888610" cy="3303355"/>
            </a:xfrm>
          </p:grpSpPr>
          <p:sp>
            <p:nvSpPr>
              <p:cNvPr id="221" name="Rectangle 220">
                <a:extLst>
                  <a:ext uri="{FF2B5EF4-FFF2-40B4-BE49-F238E27FC236}">
                    <a16:creationId xmlns:a16="http://schemas.microsoft.com/office/drawing/2014/main" id="{24840629-B32C-481A-BD30-7D26D9C1565A}"/>
                  </a:ext>
                </a:extLst>
              </p:cNvPr>
              <p:cNvSpPr/>
              <p:nvPr/>
            </p:nvSpPr>
            <p:spPr>
              <a:xfrm>
                <a:off x="340433" y="1154493"/>
                <a:ext cx="1208473" cy="813954"/>
              </a:xfrm>
              <a:prstGeom prst="rect">
                <a:avLst/>
              </a:prstGeom>
            </p:spPr>
            <p:txBody>
              <a:bodyPr wrap="square">
                <a:spAutoFit/>
              </a:bodyPr>
              <a:lstStyle/>
              <a:p>
                <a:pPr algn="ctr">
                  <a:defRPr/>
                </a:pPr>
                <a:r>
                  <a:rPr lang="en-US" sz="4400" b="1" dirty="0">
                    <a:solidFill>
                      <a:srgbClr val="182440"/>
                    </a:solidFill>
                    <a:latin typeface="Cambria" panose="02040503050406030204" pitchFamily="18" charset="0"/>
                    <a:ea typeface="Cambria" panose="02040503050406030204" pitchFamily="18" charset="0"/>
                  </a:rPr>
                  <a:t>90+</a:t>
                </a:r>
              </a:p>
              <a:p>
                <a:pPr algn="ctr">
                  <a:defRPr/>
                </a:pPr>
                <a:r>
                  <a:rPr lang="hu-HU" sz="1400" dirty="0">
                    <a:solidFill>
                      <a:srgbClr val="182440"/>
                    </a:solidFill>
                    <a:latin typeface="Cambria" panose="02040503050406030204" pitchFamily="18" charset="0"/>
                    <a:ea typeface="Cambria" panose="02040503050406030204" pitchFamily="18" charset="0"/>
                  </a:rPr>
                  <a:t>IRODA</a:t>
                </a:r>
                <a:endParaRPr lang="en-US" sz="1400" dirty="0">
                  <a:solidFill>
                    <a:srgbClr val="182440"/>
                  </a:solidFill>
                  <a:latin typeface="Cambria" panose="02040503050406030204" pitchFamily="18" charset="0"/>
                  <a:ea typeface="Cambria" panose="02040503050406030204" pitchFamily="18" charset="0"/>
                </a:endParaRPr>
              </a:p>
            </p:txBody>
          </p:sp>
          <p:cxnSp>
            <p:nvCxnSpPr>
              <p:cNvPr id="222" name="Straight Connector 221">
                <a:extLst>
                  <a:ext uri="{FF2B5EF4-FFF2-40B4-BE49-F238E27FC236}">
                    <a16:creationId xmlns:a16="http://schemas.microsoft.com/office/drawing/2014/main" id="{7E1EBFA8-0F78-4CD6-95D5-C28F7257C8DC}"/>
                  </a:ext>
                </a:extLst>
              </p:cNvPr>
              <p:cNvCxnSpPr>
                <a:cxnSpLocks/>
              </p:cNvCxnSpPr>
              <p:nvPr/>
            </p:nvCxnSpPr>
            <p:spPr>
              <a:xfrm flipH="1">
                <a:off x="30816" y="2069263"/>
                <a:ext cx="18277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5626AA34-238C-44CA-9E76-1B8C8F9FFB5B}"/>
                  </a:ext>
                </a:extLst>
              </p:cNvPr>
              <p:cNvSpPr/>
              <p:nvPr/>
            </p:nvSpPr>
            <p:spPr>
              <a:xfrm>
                <a:off x="315497" y="2290124"/>
                <a:ext cx="1208473" cy="813954"/>
              </a:xfrm>
              <a:prstGeom prst="rect">
                <a:avLst/>
              </a:prstGeom>
            </p:spPr>
            <p:txBody>
              <a:bodyPr wrap="square">
                <a:spAutoFit/>
              </a:bodyPr>
              <a:lstStyle/>
              <a:p>
                <a:pPr algn="ctr">
                  <a:defRPr/>
                </a:pPr>
                <a:r>
                  <a:rPr lang="en-US" sz="4400" b="1" dirty="0">
                    <a:solidFill>
                      <a:srgbClr val="182440"/>
                    </a:solidFill>
                    <a:latin typeface="Cambria" panose="02040503050406030204" pitchFamily="18" charset="0"/>
                    <a:ea typeface="Cambria" panose="02040503050406030204" pitchFamily="18" charset="0"/>
                  </a:rPr>
                  <a:t>40+</a:t>
                </a:r>
              </a:p>
              <a:p>
                <a:pPr algn="ctr">
                  <a:defRPr/>
                </a:pPr>
                <a:r>
                  <a:rPr lang="hu-HU" sz="1400" dirty="0">
                    <a:solidFill>
                      <a:srgbClr val="182440"/>
                    </a:solidFill>
                    <a:latin typeface="Cambria" panose="02040503050406030204" pitchFamily="18" charset="0"/>
                    <a:ea typeface="Cambria" panose="02040503050406030204" pitchFamily="18" charset="0"/>
                  </a:rPr>
                  <a:t>ORSZÁG</a:t>
                </a:r>
                <a:endParaRPr lang="en-US" sz="1400" dirty="0">
                  <a:solidFill>
                    <a:srgbClr val="182440"/>
                  </a:solidFill>
                  <a:latin typeface="Cambria" panose="02040503050406030204" pitchFamily="18" charset="0"/>
                  <a:ea typeface="Cambria" panose="02040503050406030204" pitchFamily="18" charset="0"/>
                </a:endParaRPr>
              </a:p>
            </p:txBody>
          </p:sp>
          <p:sp>
            <p:nvSpPr>
              <p:cNvPr id="224" name="Rectangle 223">
                <a:extLst>
                  <a:ext uri="{FF2B5EF4-FFF2-40B4-BE49-F238E27FC236}">
                    <a16:creationId xmlns:a16="http://schemas.microsoft.com/office/drawing/2014/main" id="{C71A304D-6AF8-421E-8259-3C807FFDF400}"/>
                  </a:ext>
                </a:extLst>
              </p:cNvPr>
              <p:cNvSpPr/>
              <p:nvPr/>
            </p:nvSpPr>
            <p:spPr>
              <a:xfrm>
                <a:off x="37586" y="3442381"/>
                <a:ext cx="1814163" cy="992007"/>
              </a:xfrm>
              <a:prstGeom prst="rect">
                <a:avLst/>
              </a:prstGeom>
            </p:spPr>
            <p:txBody>
              <a:bodyPr wrap="square">
                <a:spAutoFit/>
              </a:bodyPr>
              <a:lstStyle/>
              <a:p>
                <a:pPr algn="ctr">
                  <a:defRPr/>
                </a:pPr>
                <a:r>
                  <a:rPr lang="en-US" sz="4400" b="1" dirty="0">
                    <a:solidFill>
                      <a:srgbClr val="182440"/>
                    </a:solidFill>
                    <a:latin typeface="Cambria" panose="02040503050406030204" pitchFamily="18" charset="0"/>
                    <a:ea typeface="Cambria" panose="02040503050406030204" pitchFamily="18" charset="0"/>
                  </a:rPr>
                  <a:t>8</a:t>
                </a:r>
                <a:endParaRPr lang="en-US" sz="2400" b="1" dirty="0">
                  <a:solidFill>
                    <a:srgbClr val="182440"/>
                  </a:solidFill>
                  <a:latin typeface="Cambria" panose="02040503050406030204" pitchFamily="18" charset="0"/>
                  <a:ea typeface="Cambria" panose="02040503050406030204" pitchFamily="18" charset="0"/>
                </a:endParaRPr>
              </a:p>
              <a:p>
                <a:pPr algn="ctr">
                  <a:defRPr/>
                </a:pPr>
                <a:r>
                  <a:rPr lang="hu-HU" sz="1400" dirty="0">
                    <a:solidFill>
                      <a:srgbClr val="182440"/>
                    </a:solidFill>
                    <a:latin typeface="Cambria" panose="02040503050406030204" pitchFamily="18" charset="0"/>
                    <a:ea typeface="Cambria" panose="02040503050406030204" pitchFamily="18" charset="0"/>
                  </a:rPr>
                  <a:t>NEMZETKÖZI</a:t>
                </a:r>
                <a:r>
                  <a:rPr lang="en-US" sz="1400" b="1" dirty="0">
                    <a:solidFill>
                      <a:srgbClr val="182440"/>
                    </a:solidFill>
                    <a:latin typeface="Cambria" panose="02040503050406030204" pitchFamily="18" charset="0"/>
                    <a:ea typeface="Cambria" panose="02040503050406030204" pitchFamily="18" charset="0"/>
                  </a:rPr>
                  <a:t> </a:t>
                </a:r>
                <a:r>
                  <a:rPr lang="hu-HU" sz="1400" dirty="0">
                    <a:solidFill>
                      <a:srgbClr val="182440"/>
                    </a:solidFill>
                    <a:latin typeface="Cambria" panose="02040503050406030204" pitchFamily="18" charset="0"/>
                    <a:ea typeface="Cambria" panose="02040503050406030204" pitchFamily="18" charset="0"/>
                  </a:rPr>
                  <a:t>SZAKTERÜLET</a:t>
                </a:r>
                <a:endParaRPr lang="en-US" sz="1400" dirty="0">
                  <a:solidFill>
                    <a:srgbClr val="182440"/>
                  </a:solidFill>
                  <a:latin typeface="Cambria" panose="02040503050406030204" pitchFamily="18" charset="0"/>
                  <a:ea typeface="Cambria" panose="02040503050406030204" pitchFamily="18" charset="0"/>
                </a:endParaRPr>
              </a:p>
            </p:txBody>
          </p:sp>
          <p:cxnSp>
            <p:nvCxnSpPr>
              <p:cNvPr id="226" name="Straight Connector 225">
                <a:extLst>
                  <a:ext uri="{FF2B5EF4-FFF2-40B4-BE49-F238E27FC236}">
                    <a16:creationId xmlns:a16="http://schemas.microsoft.com/office/drawing/2014/main" id="{78A93734-3B0A-4B3E-9828-8173073B6213}"/>
                  </a:ext>
                </a:extLst>
              </p:cNvPr>
              <p:cNvCxnSpPr>
                <a:cxnSpLocks/>
              </p:cNvCxnSpPr>
              <p:nvPr/>
            </p:nvCxnSpPr>
            <p:spPr>
              <a:xfrm flipH="1">
                <a:off x="30816" y="3263556"/>
                <a:ext cx="18277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7D0803D-310A-40EB-A590-846944A497EB}"/>
                  </a:ext>
                </a:extLst>
              </p:cNvPr>
              <p:cNvCxnSpPr>
                <a:cxnSpLocks/>
              </p:cNvCxnSpPr>
              <p:nvPr/>
            </p:nvCxnSpPr>
            <p:spPr>
              <a:xfrm flipH="1">
                <a:off x="91722" y="4457848"/>
                <a:ext cx="18277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29" name="Rectangle 228">
            <a:extLst>
              <a:ext uri="{FF2B5EF4-FFF2-40B4-BE49-F238E27FC236}">
                <a16:creationId xmlns:a16="http://schemas.microsoft.com/office/drawing/2014/main" id="{4CF0AEB2-E0C9-4BEE-81C5-29FAAB495574}"/>
              </a:ext>
            </a:extLst>
          </p:cNvPr>
          <p:cNvSpPr/>
          <p:nvPr/>
        </p:nvSpPr>
        <p:spPr>
          <a:xfrm>
            <a:off x="3105933" y="2234745"/>
            <a:ext cx="2594946" cy="1200329"/>
          </a:xfrm>
          <a:prstGeom prst="rect">
            <a:avLst/>
          </a:prstGeom>
        </p:spPr>
        <p:txBody>
          <a:bodyPr wrap="square">
            <a:spAutoFit/>
          </a:bodyPr>
          <a:lstStyle/>
          <a:p>
            <a:pPr algn="ctr">
              <a:defRPr/>
            </a:pPr>
            <a:r>
              <a:rPr lang="hu-HU" sz="5400" b="1" dirty="0">
                <a:solidFill>
                  <a:srgbClr val="182440"/>
                </a:solidFill>
                <a:latin typeface="Cambria" panose="02040503050406030204" pitchFamily="18" charset="0"/>
                <a:ea typeface="Cambria" panose="02040503050406030204" pitchFamily="18" charset="0"/>
              </a:rPr>
              <a:t>50</a:t>
            </a:r>
            <a:r>
              <a:rPr lang="en-US" sz="5400" b="1" dirty="0">
                <a:solidFill>
                  <a:srgbClr val="182440"/>
                </a:solidFill>
                <a:latin typeface="Cambria" panose="02040503050406030204" pitchFamily="18" charset="0"/>
                <a:ea typeface="Cambria" panose="02040503050406030204" pitchFamily="18" charset="0"/>
              </a:rPr>
              <a:t>+</a:t>
            </a:r>
          </a:p>
          <a:p>
            <a:pPr algn="ctr">
              <a:defRPr/>
            </a:pPr>
            <a:r>
              <a:rPr lang="hu-HU" dirty="0">
                <a:solidFill>
                  <a:srgbClr val="182440"/>
                </a:solidFill>
                <a:latin typeface="Cambria" panose="02040503050406030204" pitchFamily="18" charset="0"/>
                <a:ea typeface="Cambria" panose="02040503050406030204" pitchFamily="18" charset="0"/>
              </a:rPr>
              <a:t>ÜGYVÉD</a:t>
            </a:r>
            <a:endParaRPr lang="en-US" dirty="0">
              <a:solidFill>
                <a:srgbClr val="182440"/>
              </a:solidFill>
              <a:latin typeface="Cambria" panose="02040503050406030204" pitchFamily="18" charset="0"/>
              <a:ea typeface="Cambria" panose="02040503050406030204" pitchFamily="18" charset="0"/>
            </a:endParaRPr>
          </a:p>
        </p:txBody>
      </p:sp>
      <p:pic>
        <p:nvPicPr>
          <p:cNvPr id="230" name="Picture 229">
            <a:extLst>
              <a:ext uri="{FF2B5EF4-FFF2-40B4-BE49-F238E27FC236}">
                <a16:creationId xmlns:a16="http://schemas.microsoft.com/office/drawing/2014/main" id="{AAC33957-A0CE-4CEB-BB12-CABD6188787E}"/>
              </a:ext>
            </a:extLst>
          </p:cNvPr>
          <p:cNvPicPr>
            <a:picLocks noChangeAspect="1"/>
          </p:cNvPicPr>
          <p:nvPr/>
        </p:nvPicPr>
        <p:blipFill>
          <a:blip r:embed="rId2"/>
          <a:stretch>
            <a:fillRect/>
          </a:stretch>
        </p:blipFill>
        <p:spPr>
          <a:xfrm>
            <a:off x="2939686" y="4952958"/>
            <a:ext cx="2762128" cy="1619676"/>
          </a:xfrm>
          <a:prstGeom prst="rect">
            <a:avLst/>
          </a:prstGeom>
        </p:spPr>
      </p:pic>
      <p:grpSp>
        <p:nvGrpSpPr>
          <p:cNvPr id="231" name="Group 230">
            <a:extLst>
              <a:ext uri="{FF2B5EF4-FFF2-40B4-BE49-F238E27FC236}">
                <a16:creationId xmlns:a16="http://schemas.microsoft.com/office/drawing/2014/main" id="{095E2F17-3022-45E4-B149-9105D7C8A591}"/>
              </a:ext>
            </a:extLst>
          </p:cNvPr>
          <p:cNvGrpSpPr/>
          <p:nvPr/>
        </p:nvGrpSpPr>
        <p:grpSpPr>
          <a:xfrm>
            <a:off x="462081" y="4968847"/>
            <a:ext cx="2327205" cy="1521093"/>
            <a:chOff x="6992906" y="4540582"/>
            <a:chExt cx="2526809" cy="1452536"/>
          </a:xfrm>
        </p:grpSpPr>
        <p:pic>
          <p:nvPicPr>
            <p:cNvPr id="232" name="Picture 231">
              <a:extLst>
                <a:ext uri="{FF2B5EF4-FFF2-40B4-BE49-F238E27FC236}">
                  <a16:creationId xmlns:a16="http://schemas.microsoft.com/office/drawing/2014/main" id="{D42EBB00-54DC-4E28-8CE0-B9FBB4F53A71}"/>
                </a:ext>
              </a:extLst>
            </p:cNvPr>
            <p:cNvPicPr>
              <a:picLocks noChangeAspect="1"/>
            </p:cNvPicPr>
            <p:nvPr/>
          </p:nvPicPr>
          <p:blipFill rotWithShape="1">
            <a:blip r:embed="rId3"/>
            <a:srcRect l="961"/>
            <a:stretch/>
          </p:blipFill>
          <p:spPr>
            <a:xfrm>
              <a:off x="6992906" y="4540582"/>
              <a:ext cx="2526809" cy="1452536"/>
            </a:xfrm>
            <a:prstGeom prst="rect">
              <a:avLst/>
            </a:prstGeom>
          </p:spPr>
        </p:pic>
        <p:sp>
          <p:nvSpPr>
            <p:cNvPr id="233" name="TextBox 232">
              <a:extLst>
                <a:ext uri="{FF2B5EF4-FFF2-40B4-BE49-F238E27FC236}">
                  <a16:creationId xmlns:a16="http://schemas.microsoft.com/office/drawing/2014/main" id="{6ACD6E9E-1719-42E7-8866-91F01F41A0E4}"/>
                </a:ext>
              </a:extLst>
            </p:cNvPr>
            <p:cNvSpPr txBox="1"/>
            <p:nvPr/>
          </p:nvSpPr>
          <p:spPr>
            <a:xfrm>
              <a:off x="6992906" y="5411360"/>
              <a:ext cx="1740841" cy="426162"/>
            </a:xfrm>
            <a:prstGeom prst="rect">
              <a:avLst/>
            </a:prstGeom>
            <a:noFill/>
          </p:spPr>
          <p:txBody>
            <a:bodyPr wrap="none" rtlCol="0">
              <a:spAutoFit/>
            </a:bodyPr>
            <a:lstStyle/>
            <a:p>
              <a:pPr>
                <a:spcAft>
                  <a:spcPts val="300"/>
                </a:spcAft>
              </a:pPr>
              <a:r>
                <a:rPr lang="en-US" sz="600" dirty="0"/>
                <a:t>European Most Innovative Law Firm</a:t>
              </a:r>
            </a:p>
            <a:p>
              <a:pPr>
                <a:spcAft>
                  <a:spcPts val="300"/>
                </a:spcAft>
              </a:pPr>
              <a:r>
                <a:rPr lang="en-US" sz="600" dirty="0"/>
                <a:t>Most Innovative Leader</a:t>
              </a:r>
            </a:p>
            <a:p>
              <a:pPr>
                <a:spcAft>
                  <a:spcPts val="300"/>
                </a:spcAft>
              </a:pPr>
              <a:r>
                <a:rPr lang="en-US" sz="600" dirty="0"/>
                <a:t>Most Innovative Law Firm Transformation</a:t>
              </a:r>
            </a:p>
          </p:txBody>
        </p:sp>
      </p:grpSp>
      <p:pic>
        <p:nvPicPr>
          <p:cNvPr id="235" name="Picture 2">
            <a:extLst>
              <a:ext uri="{FF2B5EF4-FFF2-40B4-BE49-F238E27FC236}">
                <a16:creationId xmlns:a16="http://schemas.microsoft.com/office/drawing/2014/main" id="{7C826A07-D6B6-455C-9A54-502CCE2844F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24120" y="5026651"/>
            <a:ext cx="1506417" cy="150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2" descr="2021 LEGAL 500 EMEA RESULTS RANKED BOPA EVEN BETTER THAN BEFORE! –  Bojanović &amp; Partners – BOPA">
            <a:extLst>
              <a:ext uri="{FF2B5EF4-FFF2-40B4-BE49-F238E27FC236}">
                <a16:creationId xmlns:a16="http://schemas.microsoft.com/office/drawing/2014/main" id="{7113D71A-210B-4864-A8CB-93F001B6CB87}"/>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6267" r="6046"/>
          <a:stretch/>
        </p:blipFill>
        <p:spPr bwMode="auto">
          <a:xfrm>
            <a:off x="8601836" y="5009706"/>
            <a:ext cx="1532136" cy="1528908"/>
          </a:xfrm>
          <a:prstGeom prst="rect">
            <a:avLst/>
          </a:prstGeom>
          <a:noFill/>
          <a:extLst>
            <a:ext uri="{909E8E84-426E-40DD-AFC4-6F175D3DCCD1}">
              <a14:hiddenFill xmlns:a14="http://schemas.microsoft.com/office/drawing/2010/main">
                <a:solidFill>
                  <a:srgbClr val="FFFFFF"/>
                </a:solidFill>
              </a14:hiddenFill>
            </a:ext>
          </a:extLst>
        </p:spPr>
      </p:pic>
      <p:pic>
        <p:nvPicPr>
          <p:cNvPr id="237" name="Picture 236">
            <a:extLst>
              <a:ext uri="{FF2B5EF4-FFF2-40B4-BE49-F238E27FC236}">
                <a16:creationId xmlns:a16="http://schemas.microsoft.com/office/drawing/2014/main" id="{FD1038D0-01D6-4843-B6B8-F75CA2AA429A}"/>
              </a:ext>
            </a:extLst>
          </p:cNvPr>
          <p:cNvPicPr>
            <a:picLocks noChangeAspect="1"/>
          </p:cNvPicPr>
          <p:nvPr/>
        </p:nvPicPr>
        <p:blipFill rotWithShape="1">
          <a:blip r:embed="rId6"/>
          <a:srcRect r="63516"/>
          <a:stretch/>
        </p:blipFill>
        <p:spPr>
          <a:xfrm>
            <a:off x="10170051" y="5024146"/>
            <a:ext cx="986574" cy="1521093"/>
          </a:xfrm>
          <a:prstGeom prst="rect">
            <a:avLst/>
          </a:prstGeom>
        </p:spPr>
      </p:pic>
      <p:pic>
        <p:nvPicPr>
          <p:cNvPr id="238" name="Picture 237">
            <a:extLst>
              <a:ext uri="{FF2B5EF4-FFF2-40B4-BE49-F238E27FC236}">
                <a16:creationId xmlns:a16="http://schemas.microsoft.com/office/drawing/2014/main" id="{09045567-FD76-4192-9B26-90DA64B2EC23}"/>
              </a:ext>
            </a:extLst>
          </p:cNvPr>
          <p:cNvPicPr>
            <a:picLocks noChangeAspect="1"/>
          </p:cNvPicPr>
          <p:nvPr/>
        </p:nvPicPr>
        <p:blipFill>
          <a:blip r:embed="rId7"/>
          <a:stretch>
            <a:fillRect/>
          </a:stretch>
        </p:blipFill>
        <p:spPr>
          <a:xfrm>
            <a:off x="7467155" y="5053435"/>
            <a:ext cx="978577" cy="642321"/>
          </a:xfrm>
          <a:prstGeom prst="rect">
            <a:avLst/>
          </a:prstGeom>
        </p:spPr>
      </p:pic>
      <p:pic>
        <p:nvPicPr>
          <p:cNvPr id="239" name="Picture 238">
            <a:extLst>
              <a:ext uri="{FF2B5EF4-FFF2-40B4-BE49-F238E27FC236}">
                <a16:creationId xmlns:a16="http://schemas.microsoft.com/office/drawing/2014/main" id="{724993CB-E4AD-479C-AD5E-B978E5067FC6}"/>
              </a:ext>
            </a:extLst>
          </p:cNvPr>
          <p:cNvPicPr>
            <a:picLocks noChangeAspect="1"/>
          </p:cNvPicPr>
          <p:nvPr/>
        </p:nvPicPr>
        <p:blipFill>
          <a:blip r:embed="rId8"/>
          <a:stretch>
            <a:fillRect/>
          </a:stretch>
        </p:blipFill>
        <p:spPr>
          <a:xfrm>
            <a:off x="7427819" y="5794918"/>
            <a:ext cx="1049948" cy="642321"/>
          </a:xfrm>
          <a:prstGeom prst="rect">
            <a:avLst/>
          </a:prstGeom>
        </p:spPr>
      </p:pic>
      <p:cxnSp>
        <p:nvCxnSpPr>
          <p:cNvPr id="265" name="Straight Connector 264">
            <a:extLst>
              <a:ext uri="{FF2B5EF4-FFF2-40B4-BE49-F238E27FC236}">
                <a16:creationId xmlns:a16="http://schemas.microsoft.com/office/drawing/2014/main" id="{4C1C2088-A094-4632-913E-8BE0E937B83E}"/>
              </a:ext>
            </a:extLst>
          </p:cNvPr>
          <p:cNvCxnSpPr/>
          <p:nvPr/>
        </p:nvCxnSpPr>
        <p:spPr>
          <a:xfrm flipV="1">
            <a:off x="378794" y="4941862"/>
            <a:ext cx="1144724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8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96053D-FCF8-44A4-9780-111027760A18}"/>
              </a:ext>
            </a:extLst>
          </p:cNvPr>
          <p:cNvSpPr>
            <a:spLocks noGrp="1"/>
          </p:cNvSpPr>
          <p:nvPr>
            <p:ph type="sldNum" sz="quarter" idx="12"/>
          </p:nvPr>
        </p:nvSpPr>
        <p:spPr/>
        <p:txBody>
          <a:bodyPr/>
          <a:lstStyle/>
          <a:p>
            <a:fld id="{F9591D4C-BB8F-AE46-BE73-C616F30BBC5B}" type="slidenum">
              <a:rPr lang="en-US" smtClean="0"/>
              <a:pPr/>
              <a:t>3</a:t>
            </a:fld>
            <a:endParaRPr lang="en-US" dirty="0"/>
          </a:p>
        </p:txBody>
      </p:sp>
      <p:sp>
        <p:nvSpPr>
          <p:cNvPr id="5" name="Text Placeholder 4">
            <a:extLst>
              <a:ext uri="{FF2B5EF4-FFF2-40B4-BE49-F238E27FC236}">
                <a16:creationId xmlns:a16="http://schemas.microsoft.com/office/drawing/2014/main" id="{C8DAE793-55E2-4771-8965-F191BC15DC50}"/>
              </a:ext>
            </a:extLst>
          </p:cNvPr>
          <p:cNvSpPr>
            <a:spLocks noGrp="1"/>
          </p:cNvSpPr>
          <p:nvPr>
            <p:ph type="body" sz="quarter" idx="15"/>
          </p:nvPr>
        </p:nvSpPr>
        <p:spPr/>
        <p:txBody>
          <a:bodyPr/>
          <a:lstStyle/>
          <a:p>
            <a:endParaRPr lang="hu-HU" dirty="0"/>
          </a:p>
        </p:txBody>
      </p:sp>
      <p:sp>
        <p:nvSpPr>
          <p:cNvPr id="6" name="Title 5">
            <a:extLst>
              <a:ext uri="{FF2B5EF4-FFF2-40B4-BE49-F238E27FC236}">
                <a16:creationId xmlns:a16="http://schemas.microsoft.com/office/drawing/2014/main" id="{45858DF4-C1CB-46B5-BA1E-9775912703E1}"/>
              </a:ext>
            </a:extLst>
          </p:cNvPr>
          <p:cNvSpPr>
            <a:spLocks noGrp="1"/>
          </p:cNvSpPr>
          <p:nvPr>
            <p:ph type="title"/>
          </p:nvPr>
        </p:nvSpPr>
        <p:spPr/>
        <p:txBody>
          <a:bodyPr/>
          <a:lstStyle/>
          <a:p>
            <a:pPr algn="ctr"/>
            <a:endParaRPr lang="hu-HU" dirty="0">
              <a:solidFill>
                <a:schemeClr val="accent4">
                  <a:lumMod val="90000"/>
                  <a:lumOff val="10000"/>
                </a:schemeClr>
              </a:solidFill>
            </a:endParaRPr>
          </a:p>
        </p:txBody>
      </p:sp>
      <p:graphicFrame>
        <p:nvGraphicFramePr>
          <p:cNvPr id="11" name="Content Placeholder 10">
            <a:extLst>
              <a:ext uri="{FF2B5EF4-FFF2-40B4-BE49-F238E27FC236}">
                <a16:creationId xmlns:a16="http://schemas.microsoft.com/office/drawing/2014/main" id="{2E70CA8B-BCB7-44B2-96D9-A6996F4F249B}"/>
              </a:ext>
            </a:extLst>
          </p:cNvPr>
          <p:cNvGraphicFramePr>
            <a:graphicFrameLocks noGrp="1"/>
          </p:cNvGraphicFramePr>
          <p:nvPr>
            <p:ph sz="quarter" idx="18"/>
            <p:extLst>
              <p:ext uri="{D42A27DB-BD31-4B8C-83A1-F6EECF244321}">
                <p14:modId xmlns:p14="http://schemas.microsoft.com/office/powerpoint/2010/main" val="1108565548"/>
              </p:ext>
            </p:extLst>
          </p:nvPr>
        </p:nvGraphicFramePr>
        <p:xfrm>
          <a:off x="515938" y="1215178"/>
          <a:ext cx="11160124" cy="4426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9">
            <a:extLst>
              <a:ext uri="{FF2B5EF4-FFF2-40B4-BE49-F238E27FC236}">
                <a16:creationId xmlns:a16="http://schemas.microsoft.com/office/drawing/2014/main" id="{82773DAC-9522-424B-9F94-C567C0C04997}"/>
              </a:ext>
            </a:extLst>
          </p:cNvPr>
          <p:cNvSpPr>
            <a:spLocks noGrp="1"/>
          </p:cNvSpPr>
          <p:nvPr>
            <p:ph type="body" idx="1"/>
          </p:nvPr>
        </p:nvSpPr>
        <p:spPr/>
        <p:txBody>
          <a:bodyPr/>
          <a:lstStyle/>
          <a:p>
            <a:endParaRPr lang="hu-HU"/>
          </a:p>
        </p:txBody>
      </p:sp>
    </p:spTree>
    <p:extLst>
      <p:ext uri="{BB962C8B-B14F-4D97-AF65-F5344CB8AC3E}">
        <p14:creationId xmlns:p14="http://schemas.microsoft.com/office/powerpoint/2010/main" val="32952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86A273D-1E27-4CB2-B277-4957124A7B5E}"/>
              </a:ext>
            </a:extLst>
          </p:cNvPr>
          <p:cNvGraphicFramePr>
            <a:graphicFrameLocks noGrp="1"/>
          </p:cNvGraphicFramePr>
          <p:nvPr>
            <p:ph sz="quarter" idx="18"/>
            <p:extLst>
              <p:ext uri="{D42A27DB-BD31-4B8C-83A1-F6EECF244321}">
                <p14:modId xmlns:p14="http://schemas.microsoft.com/office/powerpoint/2010/main" val="1599839450"/>
              </p:ext>
            </p:extLst>
          </p:nvPr>
        </p:nvGraphicFramePr>
        <p:xfrm>
          <a:off x="827258" y="3890681"/>
          <a:ext cx="10848805" cy="2380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A6A206CF-4C8C-4155-9647-C7C80CA148BD}"/>
              </a:ext>
            </a:extLst>
          </p:cNvPr>
          <p:cNvSpPr>
            <a:spLocks noGrp="1"/>
          </p:cNvSpPr>
          <p:nvPr>
            <p:ph type="body" idx="1"/>
          </p:nvPr>
        </p:nvSpPr>
        <p:spPr>
          <a:xfrm>
            <a:off x="515939" y="800015"/>
            <a:ext cx="11160124" cy="435600"/>
          </a:xfrm>
        </p:spPr>
        <p:txBody>
          <a:bodyPr>
            <a:normAutofit/>
          </a:bodyPr>
          <a:lstStyle/>
          <a:p>
            <a:r>
              <a:rPr lang="hu-HU" sz="2800" dirty="0"/>
              <a:t>Mitől lesz ez jó?</a:t>
            </a:r>
          </a:p>
        </p:txBody>
      </p:sp>
      <p:sp>
        <p:nvSpPr>
          <p:cNvPr id="4" name="Slide Number Placeholder 3">
            <a:extLst>
              <a:ext uri="{FF2B5EF4-FFF2-40B4-BE49-F238E27FC236}">
                <a16:creationId xmlns:a16="http://schemas.microsoft.com/office/drawing/2014/main" id="{DC96053D-FCF8-44A4-9780-111027760A18}"/>
              </a:ext>
            </a:extLst>
          </p:cNvPr>
          <p:cNvSpPr>
            <a:spLocks noGrp="1"/>
          </p:cNvSpPr>
          <p:nvPr>
            <p:ph type="sldNum" sz="quarter" idx="12"/>
          </p:nvPr>
        </p:nvSpPr>
        <p:spPr/>
        <p:txBody>
          <a:bodyPr/>
          <a:lstStyle/>
          <a:p>
            <a:fld id="{F9591D4C-BB8F-AE46-BE73-C616F30BBC5B}" type="slidenum">
              <a:rPr lang="en-US" smtClean="0"/>
              <a:pPr/>
              <a:t>4</a:t>
            </a:fld>
            <a:endParaRPr lang="en-US" dirty="0"/>
          </a:p>
        </p:txBody>
      </p:sp>
      <p:sp>
        <p:nvSpPr>
          <p:cNvPr id="5" name="Text Placeholder 4">
            <a:extLst>
              <a:ext uri="{FF2B5EF4-FFF2-40B4-BE49-F238E27FC236}">
                <a16:creationId xmlns:a16="http://schemas.microsoft.com/office/drawing/2014/main" id="{C8DAE793-55E2-4771-8965-F191BC15DC50}"/>
              </a:ext>
            </a:extLst>
          </p:cNvPr>
          <p:cNvSpPr>
            <a:spLocks noGrp="1"/>
          </p:cNvSpPr>
          <p:nvPr>
            <p:ph type="body" sz="quarter" idx="15"/>
          </p:nvPr>
        </p:nvSpPr>
        <p:spPr/>
        <p:txBody>
          <a:bodyPr/>
          <a:lstStyle/>
          <a:p>
            <a:endParaRPr lang="hu-HU" dirty="0"/>
          </a:p>
        </p:txBody>
      </p:sp>
      <p:sp>
        <p:nvSpPr>
          <p:cNvPr id="8" name="Title 7">
            <a:extLst>
              <a:ext uri="{FF2B5EF4-FFF2-40B4-BE49-F238E27FC236}">
                <a16:creationId xmlns:a16="http://schemas.microsoft.com/office/drawing/2014/main" id="{77B673E7-1D0B-4170-B24E-BA08E0F98011}"/>
              </a:ext>
            </a:extLst>
          </p:cNvPr>
          <p:cNvSpPr>
            <a:spLocks noGrp="1"/>
          </p:cNvSpPr>
          <p:nvPr>
            <p:ph type="title"/>
          </p:nvPr>
        </p:nvSpPr>
        <p:spPr/>
        <p:txBody>
          <a:bodyPr/>
          <a:lstStyle/>
          <a:p>
            <a:endParaRPr lang="hu-HU"/>
          </a:p>
        </p:txBody>
      </p:sp>
      <p:sp>
        <p:nvSpPr>
          <p:cNvPr id="10" name="Callout: Line 9">
            <a:extLst>
              <a:ext uri="{FF2B5EF4-FFF2-40B4-BE49-F238E27FC236}">
                <a16:creationId xmlns:a16="http://schemas.microsoft.com/office/drawing/2014/main" id="{FD794D19-7B3A-4B5B-BBA1-3B6410AE2D63}"/>
              </a:ext>
            </a:extLst>
          </p:cNvPr>
          <p:cNvSpPr/>
          <p:nvPr/>
        </p:nvSpPr>
        <p:spPr>
          <a:xfrm>
            <a:off x="5025879" y="624071"/>
            <a:ext cx="6650182" cy="3266610"/>
          </a:xfrm>
          <a:prstGeom prst="borderCallout1">
            <a:avLst>
              <a:gd name="adj1" fmla="val 18750"/>
              <a:gd name="adj2" fmla="val -8333"/>
              <a:gd name="adj3" fmla="val 14847"/>
              <a:gd name="adj4" fmla="val -2539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u-HU" sz="1800" dirty="0">
                <a:effectLst/>
                <a:latin typeface="Arial" panose="020B0604020202020204" pitchFamily="34" charset="0"/>
                <a:ea typeface="Calibri" panose="020F0502020204030204" pitchFamily="34" charset="0"/>
              </a:rPr>
              <a:t>„A közigazgatás nem az egyes emberek hatalma a többiek fölött, hanem a nemzet szervezete közös céljainak megvalósítására, közös szükségleteinek kielégítésére. A közigazgatásnak nincs más létjogosultsága, nincs más mértéke, mint az emberek és a nemzet szolgálata.” </a:t>
            </a:r>
          </a:p>
          <a:p>
            <a:pPr algn="ctr"/>
            <a:r>
              <a:rPr lang="hu-HU" sz="1800" dirty="0">
                <a:effectLst/>
                <a:latin typeface="Arial" panose="020B0604020202020204" pitchFamily="34" charset="0"/>
                <a:ea typeface="Calibri" panose="020F0502020204030204" pitchFamily="34" charset="0"/>
              </a:rPr>
              <a:t>(</a:t>
            </a:r>
            <a:r>
              <a:rPr lang="hu-HU" sz="1800" dirty="0" err="1">
                <a:effectLst/>
                <a:latin typeface="Arial" panose="020B0604020202020204" pitchFamily="34" charset="0"/>
                <a:ea typeface="Calibri" panose="020F0502020204030204" pitchFamily="34" charset="0"/>
              </a:rPr>
              <a:t>Magyary</a:t>
            </a:r>
            <a:r>
              <a:rPr lang="hu-HU" sz="1800" dirty="0">
                <a:effectLst/>
                <a:latin typeface="Arial" panose="020B0604020202020204" pitchFamily="34" charset="0"/>
                <a:ea typeface="Calibri" panose="020F0502020204030204" pitchFamily="34" charset="0"/>
              </a:rPr>
              <a:t> Zoltán)</a:t>
            </a:r>
            <a:endParaRPr lang="hu-HU" sz="1800" dirty="0">
              <a:effectLst/>
              <a:latin typeface="Calibri" panose="020F0502020204030204" pitchFamily="34" charset="0"/>
              <a:ea typeface="Calibri" panose="020F0502020204030204" pitchFamily="34" charset="0"/>
            </a:endParaRPr>
          </a:p>
          <a:p>
            <a:pPr algn="ctr"/>
            <a:endParaRPr lang="hu-HU" sz="1800" dirty="0"/>
          </a:p>
          <a:p>
            <a:pPr algn="ctr"/>
            <a:endParaRPr lang="hu-HU" dirty="0"/>
          </a:p>
        </p:txBody>
      </p:sp>
      <p:pic>
        <p:nvPicPr>
          <p:cNvPr id="12" name="Picture 11">
            <a:extLst>
              <a:ext uri="{FF2B5EF4-FFF2-40B4-BE49-F238E27FC236}">
                <a16:creationId xmlns:a16="http://schemas.microsoft.com/office/drawing/2014/main" id="{24E9D073-EEB7-4C07-8E5A-04D3FD2B500F}"/>
              </a:ext>
            </a:extLst>
          </p:cNvPr>
          <p:cNvPicPr>
            <a:picLocks noChangeAspect="1"/>
          </p:cNvPicPr>
          <p:nvPr/>
        </p:nvPicPr>
        <p:blipFill>
          <a:blip r:embed="rId7"/>
          <a:stretch>
            <a:fillRect/>
          </a:stretch>
        </p:blipFill>
        <p:spPr>
          <a:xfrm>
            <a:off x="1497666" y="1334761"/>
            <a:ext cx="1809750" cy="2524125"/>
          </a:xfrm>
          <a:prstGeom prst="rect">
            <a:avLst/>
          </a:prstGeom>
        </p:spPr>
      </p:pic>
    </p:spTree>
    <p:extLst>
      <p:ext uri="{BB962C8B-B14F-4D97-AF65-F5344CB8AC3E}">
        <p14:creationId xmlns:p14="http://schemas.microsoft.com/office/powerpoint/2010/main" val="13805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2020501-A159-41C9-AB22-B397D61CE951}"/>
              </a:ext>
            </a:extLst>
          </p:cNvPr>
          <p:cNvGraphicFramePr>
            <a:graphicFrameLocks noGrp="1"/>
          </p:cNvGraphicFramePr>
          <p:nvPr>
            <p:ph sz="quarter" idx="18"/>
            <p:extLst>
              <p:ext uri="{D42A27DB-BD31-4B8C-83A1-F6EECF244321}">
                <p14:modId xmlns:p14="http://schemas.microsoft.com/office/powerpoint/2010/main" val="1512793424"/>
              </p:ext>
            </p:extLst>
          </p:nvPr>
        </p:nvGraphicFramePr>
        <p:xfrm>
          <a:off x="515939" y="1882171"/>
          <a:ext cx="11160124" cy="4426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2CB13AF1-2B35-4317-9A0A-600740737DA1}"/>
              </a:ext>
            </a:extLst>
          </p:cNvPr>
          <p:cNvSpPr>
            <a:spLocks noGrp="1"/>
          </p:cNvSpPr>
          <p:nvPr>
            <p:ph type="body" idx="1"/>
          </p:nvPr>
        </p:nvSpPr>
        <p:spPr/>
        <p:txBody>
          <a:bodyPr/>
          <a:lstStyle/>
          <a:p>
            <a:endParaRPr lang="hu-HU" dirty="0"/>
          </a:p>
        </p:txBody>
      </p:sp>
      <p:sp>
        <p:nvSpPr>
          <p:cNvPr id="4" name="Slide Number Placeholder 3">
            <a:extLst>
              <a:ext uri="{FF2B5EF4-FFF2-40B4-BE49-F238E27FC236}">
                <a16:creationId xmlns:a16="http://schemas.microsoft.com/office/drawing/2014/main" id="{A0649BF2-A16B-45BE-A313-57531877A068}"/>
              </a:ext>
            </a:extLst>
          </p:cNvPr>
          <p:cNvSpPr>
            <a:spLocks noGrp="1"/>
          </p:cNvSpPr>
          <p:nvPr>
            <p:ph type="sldNum" sz="quarter" idx="12"/>
          </p:nvPr>
        </p:nvSpPr>
        <p:spPr/>
        <p:txBody>
          <a:bodyPr/>
          <a:lstStyle/>
          <a:p>
            <a:fld id="{F9591D4C-BB8F-AE46-BE73-C616F30BBC5B}" type="slidenum">
              <a:rPr lang="en-US" smtClean="0"/>
              <a:pPr/>
              <a:t>5</a:t>
            </a:fld>
            <a:endParaRPr lang="en-US" dirty="0"/>
          </a:p>
        </p:txBody>
      </p:sp>
      <p:sp>
        <p:nvSpPr>
          <p:cNvPr id="5" name="Text Placeholder 4">
            <a:extLst>
              <a:ext uri="{FF2B5EF4-FFF2-40B4-BE49-F238E27FC236}">
                <a16:creationId xmlns:a16="http://schemas.microsoft.com/office/drawing/2014/main" id="{B61DC25A-FFF3-45FA-BEFB-81F479F6822A}"/>
              </a:ext>
            </a:extLst>
          </p:cNvPr>
          <p:cNvSpPr>
            <a:spLocks noGrp="1"/>
          </p:cNvSpPr>
          <p:nvPr>
            <p:ph type="body" sz="quarter" idx="15"/>
          </p:nvPr>
        </p:nvSpPr>
        <p:spPr/>
        <p:txBody>
          <a:bodyPr/>
          <a:lstStyle/>
          <a:p>
            <a:endParaRPr lang="hu-HU"/>
          </a:p>
        </p:txBody>
      </p:sp>
      <p:sp>
        <p:nvSpPr>
          <p:cNvPr id="6" name="Title 5">
            <a:extLst>
              <a:ext uri="{FF2B5EF4-FFF2-40B4-BE49-F238E27FC236}">
                <a16:creationId xmlns:a16="http://schemas.microsoft.com/office/drawing/2014/main" id="{C8A8E4DE-C3E2-4E34-AFBF-4AC00F7FFC8A}"/>
              </a:ext>
            </a:extLst>
          </p:cNvPr>
          <p:cNvSpPr>
            <a:spLocks noGrp="1"/>
          </p:cNvSpPr>
          <p:nvPr>
            <p:ph type="title"/>
          </p:nvPr>
        </p:nvSpPr>
        <p:spPr/>
        <p:txBody>
          <a:bodyPr/>
          <a:lstStyle/>
          <a:p>
            <a:r>
              <a:rPr lang="hu-HU" dirty="0">
                <a:solidFill>
                  <a:schemeClr val="bg1"/>
                </a:solidFill>
              </a:rPr>
              <a:t>Hatékonyság</a:t>
            </a:r>
          </a:p>
        </p:txBody>
      </p:sp>
    </p:spTree>
    <p:extLst>
      <p:ext uri="{BB962C8B-B14F-4D97-AF65-F5344CB8AC3E}">
        <p14:creationId xmlns:p14="http://schemas.microsoft.com/office/powerpoint/2010/main" val="81405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97CA103-0A82-45A1-8B62-12E6F85F0CA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E0EEAAB-5764-479A-8878-E180F933D92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1A1305ED-5AF2-4BA1-B19D-533F4DF3A00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2F359EC-9872-47F1-ACD6-BEDE5EB1A43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BD9B9-36E8-4038-9628-8A26956D4935}"/>
              </a:ext>
            </a:extLst>
          </p:cNvPr>
          <p:cNvSpPr>
            <a:spLocks noGrp="1"/>
          </p:cNvSpPr>
          <p:nvPr>
            <p:ph type="sldNum" sz="quarter" idx="12"/>
          </p:nvPr>
        </p:nvSpPr>
        <p:spPr/>
        <p:txBody>
          <a:bodyPr/>
          <a:lstStyle/>
          <a:p>
            <a:fld id="{F9591D4C-BB8F-AE46-BE73-C616F30BBC5B}" type="slidenum">
              <a:rPr lang="en-US" smtClean="0"/>
              <a:pPr/>
              <a:t>6</a:t>
            </a:fld>
            <a:endParaRPr lang="en-US" dirty="0"/>
          </a:p>
        </p:txBody>
      </p:sp>
      <p:sp>
        <p:nvSpPr>
          <p:cNvPr id="3" name="Text Placeholder 2">
            <a:extLst>
              <a:ext uri="{FF2B5EF4-FFF2-40B4-BE49-F238E27FC236}">
                <a16:creationId xmlns:a16="http://schemas.microsoft.com/office/drawing/2014/main" id="{01A94D09-357E-42DB-A941-2B6CCD8930E3}"/>
              </a:ext>
            </a:extLst>
          </p:cNvPr>
          <p:cNvSpPr>
            <a:spLocks noGrp="1"/>
          </p:cNvSpPr>
          <p:nvPr>
            <p:ph type="body" sz="quarter" idx="15"/>
          </p:nvPr>
        </p:nvSpPr>
        <p:spPr/>
        <p:txBody>
          <a:bodyPr/>
          <a:lstStyle/>
          <a:p>
            <a:r>
              <a:rPr lang="hu-HU" dirty="0"/>
              <a:t>(</a:t>
            </a:r>
            <a:r>
              <a:rPr lang="hu-HU" dirty="0" err="1"/>
              <a:t>distinct</a:t>
            </a:r>
            <a:r>
              <a:rPr lang="hu-HU" dirty="0"/>
              <a:t> </a:t>
            </a:r>
            <a:r>
              <a:rPr lang="hu-HU" dirty="0" err="1"/>
              <a:t>elemets</a:t>
            </a:r>
            <a:r>
              <a:rPr lang="hu-HU" dirty="0"/>
              <a:t> of </a:t>
            </a:r>
            <a:r>
              <a:rPr lang="hu-HU" dirty="0" err="1"/>
              <a:t>talent</a:t>
            </a:r>
            <a:r>
              <a:rPr lang="hu-HU" dirty="0"/>
              <a:t>)</a:t>
            </a:r>
          </a:p>
        </p:txBody>
      </p:sp>
      <p:sp>
        <p:nvSpPr>
          <p:cNvPr id="4" name="Title 3">
            <a:extLst>
              <a:ext uri="{FF2B5EF4-FFF2-40B4-BE49-F238E27FC236}">
                <a16:creationId xmlns:a16="http://schemas.microsoft.com/office/drawing/2014/main" id="{65AAFF1E-0F2F-4637-8EC5-79ED64AE4206}"/>
              </a:ext>
            </a:extLst>
          </p:cNvPr>
          <p:cNvSpPr>
            <a:spLocks noGrp="1"/>
          </p:cNvSpPr>
          <p:nvPr>
            <p:ph type="title"/>
          </p:nvPr>
        </p:nvSpPr>
        <p:spPr/>
        <p:txBody>
          <a:bodyPr/>
          <a:lstStyle/>
          <a:p>
            <a:r>
              <a:rPr lang="hu-HU" dirty="0"/>
              <a:t>56 delta</a:t>
            </a:r>
          </a:p>
        </p:txBody>
      </p:sp>
      <p:pic>
        <p:nvPicPr>
          <p:cNvPr id="10" name="Picture 9">
            <a:extLst>
              <a:ext uri="{FF2B5EF4-FFF2-40B4-BE49-F238E27FC236}">
                <a16:creationId xmlns:a16="http://schemas.microsoft.com/office/drawing/2014/main" id="{E60959B1-1E83-4D7E-AE66-7FF9A93A6341}"/>
              </a:ext>
            </a:extLst>
          </p:cNvPr>
          <p:cNvPicPr>
            <a:picLocks noChangeAspect="1"/>
          </p:cNvPicPr>
          <p:nvPr/>
        </p:nvPicPr>
        <p:blipFill>
          <a:blip r:embed="rId2"/>
          <a:stretch>
            <a:fillRect/>
          </a:stretch>
        </p:blipFill>
        <p:spPr>
          <a:xfrm>
            <a:off x="5302975" y="165868"/>
            <a:ext cx="6373086" cy="6416558"/>
          </a:xfrm>
          <a:prstGeom prst="rect">
            <a:avLst/>
          </a:prstGeom>
        </p:spPr>
      </p:pic>
      <p:pic>
        <p:nvPicPr>
          <p:cNvPr id="12" name="Picture 11">
            <a:extLst>
              <a:ext uri="{FF2B5EF4-FFF2-40B4-BE49-F238E27FC236}">
                <a16:creationId xmlns:a16="http://schemas.microsoft.com/office/drawing/2014/main" id="{116D63BA-0843-403F-A09C-A87AD7E544B9}"/>
              </a:ext>
            </a:extLst>
          </p:cNvPr>
          <p:cNvPicPr>
            <a:picLocks noChangeAspect="1"/>
          </p:cNvPicPr>
          <p:nvPr/>
        </p:nvPicPr>
        <p:blipFill>
          <a:blip r:embed="rId3"/>
          <a:stretch>
            <a:fillRect/>
          </a:stretch>
        </p:blipFill>
        <p:spPr>
          <a:xfrm>
            <a:off x="104172" y="1943555"/>
            <a:ext cx="4977193" cy="3909699"/>
          </a:xfrm>
          <a:prstGeom prst="rect">
            <a:avLst/>
          </a:prstGeom>
        </p:spPr>
      </p:pic>
    </p:spTree>
    <p:extLst>
      <p:ext uri="{BB962C8B-B14F-4D97-AF65-F5344CB8AC3E}">
        <p14:creationId xmlns:p14="http://schemas.microsoft.com/office/powerpoint/2010/main" val="376927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A401D2-28CB-4F57-9FC4-5820033D161A}"/>
              </a:ext>
            </a:extLst>
          </p:cNvPr>
          <p:cNvSpPr>
            <a:spLocks noGrp="1"/>
          </p:cNvSpPr>
          <p:nvPr>
            <p:ph type="sldNum" sz="quarter" idx="12"/>
          </p:nvPr>
        </p:nvSpPr>
        <p:spPr/>
        <p:txBody>
          <a:bodyPr/>
          <a:lstStyle/>
          <a:p>
            <a:fld id="{F9591D4C-BB8F-AE46-BE73-C616F30BBC5B}" type="slidenum">
              <a:rPr lang="en-US" smtClean="0"/>
              <a:pPr/>
              <a:t>7</a:t>
            </a:fld>
            <a:endParaRPr lang="en-US" dirty="0"/>
          </a:p>
        </p:txBody>
      </p:sp>
      <p:sp>
        <p:nvSpPr>
          <p:cNvPr id="4" name="Title 3">
            <a:extLst>
              <a:ext uri="{FF2B5EF4-FFF2-40B4-BE49-F238E27FC236}">
                <a16:creationId xmlns:a16="http://schemas.microsoft.com/office/drawing/2014/main" id="{0281337B-3C64-48CF-8416-77AC738BF501}"/>
              </a:ext>
            </a:extLst>
          </p:cNvPr>
          <p:cNvSpPr>
            <a:spLocks noGrp="1"/>
          </p:cNvSpPr>
          <p:nvPr>
            <p:ph type="title"/>
          </p:nvPr>
        </p:nvSpPr>
        <p:spPr/>
        <p:txBody>
          <a:bodyPr/>
          <a:lstStyle/>
          <a:p>
            <a:r>
              <a:rPr lang="hu-HU" dirty="0"/>
              <a:t>Bizalmi szolgáltatás</a:t>
            </a:r>
            <a:endParaRPr lang="en-US" dirty="0"/>
          </a:p>
        </p:txBody>
      </p:sp>
      <p:sp>
        <p:nvSpPr>
          <p:cNvPr id="7" name="Rectangle 6">
            <a:extLst>
              <a:ext uri="{FF2B5EF4-FFF2-40B4-BE49-F238E27FC236}">
                <a16:creationId xmlns:a16="http://schemas.microsoft.com/office/drawing/2014/main" id="{673406C8-193D-48F0-8351-9445A804DC26}"/>
              </a:ext>
            </a:extLst>
          </p:cNvPr>
          <p:cNvSpPr/>
          <p:nvPr/>
        </p:nvSpPr>
        <p:spPr>
          <a:xfrm>
            <a:off x="685799" y="1393371"/>
            <a:ext cx="11255830" cy="47570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3" name="Group 12">
            <a:extLst>
              <a:ext uri="{FF2B5EF4-FFF2-40B4-BE49-F238E27FC236}">
                <a16:creationId xmlns:a16="http://schemas.microsoft.com/office/drawing/2014/main" id="{F723B0E9-7B04-4476-9158-E7BDAAE16A05}"/>
              </a:ext>
            </a:extLst>
          </p:cNvPr>
          <p:cNvGrpSpPr/>
          <p:nvPr/>
        </p:nvGrpSpPr>
        <p:grpSpPr>
          <a:xfrm>
            <a:off x="1146857" y="1583070"/>
            <a:ext cx="9982200" cy="4093029"/>
            <a:chOff x="1132114" y="1752600"/>
            <a:chExt cx="9982200" cy="4093029"/>
          </a:xfrm>
        </p:grpSpPr>
        <p:cxnSp>
          <p:nvCxnSpPr>
            <p:cNvPr id="9" name="Straight Arrow Connector 8">
              <a:extLst>
                <a:ext uri="{FF2B5EF4-FFF2-40B4-BE49-F238E27FC236}">
                  <a16:creationId xmlns:a16="http://schemas.microsoft.com/office/drawing/2014/main" id="{385C2C34-B097-4CCD-96AE-90E797C8DBD4}"/>
                </a:ext>
              </a:extLst>
            </p:cNvPr>
            <p:cNvCxnSpPr/>
            <p:nvPr/>
          </p:nvCxnSpPr>
          <p:spPr>
            <a:xfrm>
              <a:off x="1132114" y="5845629"/>
              <a:ext cx="998220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8444F9-E62C-425F-8F03-3CFCACCF4C4F}"/>
                </a:ext>
              </a:extLst>
            </p:cNvPr>
            <p:cNvCxnSpPr>
              <a:cxnSpLocks/>
            </p:cNvCxnSpPr>
            <p:nvPr/>
          </p:nvCxnSpPr>
          <p:spPr>
            <a:xfrm flipV="1">
              <a:off x="1132114" y="1752600"/>
              <a:ext cx="0" cy="409302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171E911-E594-4798-935E-423988570B35}"/>
              </a:ext>
            </a:extLst>
          </p:cNvPr>
          <p:cNvGrpSpPr/>
          <p:nvPr/>
        </p:nvGrpSpPr>
        <p:grpSpPr>
          <a:xfrm>
            <a:off x="1288370" y="2024900"/>
            <a:ext cx="9674867" cy="3427240"/>
            <a:chOff x="1288371" y="2024900"/>
            <a:chExt cx="5508166" cy="3427240"/>
          </a:xfrm>
        </p:grpSpPr>
        <p:sp>
          <p:nvSpPr>
            <p:cNvPr id="14" name="Rectangle 13">
              <a:extLst>
                <a:ext uri="{FF2B5EF4-FFF2-40B4-BE49-F238E27FC236}">
                  <a16:creationId xmlns:a16="http://schemas.microsoft.com/office/drawing/2014/main" id="{D0F78744-452D-4805-AB0A-0FF2762ED6D8}"/>
                </a:ext>
              </a:extLst>
            </p:cNvPr>
            <p:cNvSpPr/>
            <p:nvPr/>
          </p:nvSpPr>
          <p:spPr>
            <a:xfrm>
              <a:off x="1288371" y="4679315"/>
              <a:ext cx="2699650" cy="7728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Szakértelem</a:t>
              </a:r>
              <a:endParaRPr lang="en-US" sz="2000" dirty="0">
                <a:solidFill>
                  <a:schemeClr val="tx1"/>
                </a:solidFill>
              </a:endParaRPr>
            </a:p>
          </p:txBody>
        </p:sp>
        <p:sp>
          <p:nvSpPr>
            <p:cNvPr id="15" name="Rectangle 14">
              <a:extLst>
                <a:ext uri="{FF2B5EF4-FFF2-40B4-BE49-F238E27FC236}">
                  <a16:creationId xmlns:a16="http://schemas.microsoft.com/office/drawing/2014/main" id="{3F33B740-A6EF-4CB5-92A5-CFCA5A4CC118}"/>
                </a:ext>
              </a:extLst>
            </p:cNvPr>
            <p:cNvSpPr/>
            <p:nvPr/>
          </p:nvSpPr>
          <p:spPr>
            <a:xfrm>
              <a:off x="2224543" y="3794510"/>
              <a:ext cx="2699650" cy="7728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Kontextus megértése</a:t>
              </a:r>
              <a:endParaRPr lang="en-US" sz="2000" dirty="0"/>
            </a:p>
          </p:txBody>
        </p:sp>
        <p:sp>
          <p:nvSpPr>
            <p:cNvPr id="16" name="Rectangle 15">
              <a:extLst>
                <a:ext uri="{FF2B5EF4-FFF2-40B4-BE49-F238E27FC236}">
                  <a16:creationId xmlns:a16="http://schemas.microsoft.com/office/drawing/2014/main" id="{6686FC43-1519-41DA-8621-53DA6FDA2E32}"/>
                </a:ext>
              </a:extLst>
            </p:cNvPr>
            <p:cNvSpPr/>
            <p:nvPr/>
          </p:nvSpPr>
          <p:spPr>
            <a:xfrm>
              <a:off x="3160715" y="2909705"/>
              <a:ext cx="2699650" cy="772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Tágabb perspektíva észlelése</a:t>
              </a:r>
              <a:endParaRPr lang="en-US" sz="2000" dirty="0"/>
            </a:p>
          </p:txBody>
        </p:sp>
        <p:sp>
          <p:nvSpPr>
            <p:cNvPr id="17" name="Rectangle 16">
              <a:extLst>
                <a:ext uri="{FF2B5EF4-FFF2-40B4-BE49-F238E27FC236}">
                  <a16:creationId xmlns:a16="http://schemas.microsoft.com/office/drawing/2014/main" id="{AC98E91A-AF21-4007-8ECB-1CB9E04A0782}"/>
                </a:ext>
              </a:extLst>
            </p:cNvPr>
            <p:cNvSpPr/>
            <p:nvPr/>
          </p:nvSpPr>
          <p:spPr>
            <a:xfrm>
              <a:off x="4096887" y="2024900"/>
              <a:ext cx="2699650" cy="772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t>Bizalmi szolgáltató</a:t>
              </a:r>
              <a:endParaRPr lang="en-US" sz="2000" dirty="0"/>
            </a:p>
          </p:txBody>
        </p:sp>
      </p:grpSp>
      <p:sp>
        <p:nvSpPr>
          <p:cNvPr id="18" name="TextBox 17">
            <a:extLst>
              <a:ext uri="{FF2B5EF4-FFF2-40B4-BE49-F238E27FC236}">
                <a16:creationId xmlns:a16="http://schemas.microsoft.com/office/drawing/2014/main" id="{E3646F01-44F7-492D-AD46-0E2326A641DB}"/>
              </a:ext>
            </a:extLst>
          </p:cNvPr>
          <p:cNvSpPr txBox="1"/>
          <p:nvPr/>
        </p:nvSpPr>
        <p:spPr>
          <a:xfrm rot="16200000">
            <a:off x="-417036" y="3390910"/>
            <a:ext cx="2787943" cy="369332"/>
          </a:xfrm>
          <a:prstGeom prst="rect">
            <a:avLst/>
          </a:prstGeom>
          <a:noFill/>
        </p:spPr>
        <p:txBody>
          <a:bodyPr wrap="none" rtlCol="0">
            <a:spAutoFit/>
          </a:bodyPr>
          <a:lstStyle/>
          <a:p>
            <a:r>
              <a:rPr lang="hu-HU" dirty="0"/>
              <a:t>Ügykezelés komplexitása</a:t>
            </a:r>
            <a:endParaRPr lang="en-US" dirty="0"/>
          </a:p>
        </p:txBody>
      </p:sp>
      <p:sp>
        <p:nvSpPr>
          <p:cNvPr id="19" name="TextBox 18">
            <a:extLst>
              <a:ext uri="{FF2B5EF4-FFF2-40B4-BE49-F238E27FC236}">
                <a16:creationId xmlns:a16="http://schemas.microsoft.com/office/drawing/2014/main" id="{77ADB698-1D14-4114-9FD4-088B2EA078DD}"/>
              </a:ext>
            </a:extLst>
          </p:cNvPr>
          <p:cNvSpPr txBox="1"/>
          <p:nvPr/>
        </p:nvSpPr>
        <p:spPr>
          <a:xfrm>
            <a:off x="7598218" y="5754686"/>
            <a:ext cx="3070071" cy="369332"/>
          </a:xfrm>
          <a:prstGeom prst="rect">
            <a:avLst/>
          </a:prstGeom>
          <a:noFill/>
        </p:spPr>
        <p:txBody>
          <a:bodyPr wrap="none" rtlCol="0">
            <a:spAutoFit/>
          </a:bodyPr>
          <a:lstStyle/>
          <a:p>
            <a:r>
              <a:rPr lang="hu-HU" dirty="0"/>
              <a:t>Személyes kapcsolat szintje</a:t>
            </a:r>
            <a:endParaRPr lang="en-US" dirty="0"/>
          </a:p>
        </p:txBody>
      </p:sp>
    </p:spTree>
    <p:extLst>
      <p:ext uri="{BB962C8B-B14F-4D97-AF65-F5344CB8AC3E}">
        <p14:creationId xmlns:p14="http://schemas.microsoft.com/office/powerpoint/2010/main" val="246013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516F8477-53E8-4742-83D6-A779BBB3340F}"/>
              </a:ext>
            </a:extLst>
          </p:cNvPr>
          <p:cNvSpPr/>
          <p:nvPr/>
        </p:nvSpPr>
        <p:spPr>
          <a:xfrm>
            <a:off x="3546088" y="1293542"/>
            <a:ext cx="4449336" cy="1996068"/>
          </a:xfrm>
          <a:prstGeom prst="rect">
            <a:avLst/>
          </a:prstGeom>
          <a:solidFill>
            <a:srgbClr val="7B7B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Rectangle 5">
            <a:extLst>
              <a:ext uri="{FF2B5EF4-FFF2-40B4-BE49-F238E27FC236}">
                <a16:creationId xmlns:a16="http://schemas.microsoft.com/office/drawing/2014/main" id="{1BA666DC-AA00-4F32-9A90-DE7AEEA366D6}"/>
              </a:ext>
            </a:extLst>
          </p:cNvPr>
          <p:cNvSpPr/>
          <p:nvPr/>
        </p:nvSpPr>
        <p:spPr>
          <a:xfrm>
            <a:off x="3546088" y="5564459"/>
            <a:ext cx="4449336" cy="1147230"/>
          </a:xfrm>
          <a:prstGeom prst="rect">
            <a:avLst/>
          </a:prstGeom>
          <a:solidFill>
            <a:srgbClr val="7B7B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Rectangle 6">
            <a:extLst>
              <a:ext uri="{FF2B5EF4-FFF2-40B4-BE49-F238E27FC236}">
                <a16:creationId xmlns:a16="http://schemas.microsoft.com/office/drawing/2014/main" id="{CADB415A-AF05-4D0B-B633-9B73E01F4A38}"/>
              </a:ext>
            </a:extLst>
          </p:cNvPr>
          <p:cNvSpPr/>
          <p:nvPr/>
        </p:nvSpPr>
        <p:spPr>
          <a:xfrm>
            <a:off x="3546088" y="3178097"/>
            <a:ext cx="4449336" cy="2386361"/>
          </a:xfrm>
          <a:prstGeom prst="rect">
            <a:avLst/>
          </a:prstGeom>
          <a:solidFill>
            <a:srgbClr val="7B7B7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Rectangle 2">
            <a:extLst>
              <a:ext uri="{FF2B5EF4-FFF2-40B4-BE49-F238E27FC236}">
                <a16:creationId xmlns:a16="http://schemas.microsoft.com/office/drawing/2014/main" id="{617589AA-BED2-4A02-BDB3-DB7AD7FE55DB}"/>
              </a:ext>
            </a:extLst>
          </p:cNvPr>
          <p:cNvSpPr/>
          <p:nvPr/>
        </p:nvSpPr>
        <p:spPr>
          <a:xfrm>
            <a:off x="3650166" y="5591770"/>
            <a:ext cx="4345258" cy="1092607"/>
          </a:xfrm>
          <a:prstGeom prst="rect">
            <a:avLst/>
          </a:prstGeom>
        </p:spPr>
        <p:txBody>
          <a:bodyPr wrap="square">
            <a:spAutoFit/>
          </a:bodyPr>
          <a:lstStyle/>
          <a:p>
            <a:pPr marL="177800" lvl="0" indent="-177800">
              <a:spcBef>
                <a:spcPts val="600"/>
              </a:spcBef>
              <a:buFont typeface="Arial" panose="020B0604020202020204" pitchFamily="34" charset="0"/>
              <a:buChar char="•"/>
            </a:pPr>
            <a:r>
              <a:rPr lang="hu-HU" altLang="en-US" sz="2000" dirty="0">
                <a:solidFill>
                  <a:schemeClr val="bg1"/>
                </a:solidFill>
              </a:rPr>
              <a:t>Másképp hat az ügyintéző esetén, mint az ügyfélnél</a:t>
            </a:r>
            <a:r>
              <a:rPr lang="en-US" altLang="en-US" sz="2000" dirty="0">
                <a:solidFill>
                  <a:schemeClr val="bg1"/>
                </a:solidFill>
              </a:rPr>
              <a:t>;</a:t>
            </a:r>
          </a:p>
          <a:p>
            <a:pPr marL="177800" lvl="0" indent="-177800">
              <a:spcBef>
                <a:spcPts val="600"/>
              </a:spcBef>
              <a:buFont typeface="Arial" panose="020B0604020202020204" pitchFamily="34" charset="0"/>
              <a:buChar char="•"/>
            </a:pPr>
            <a:r>
              <a:rPr lang="hu-HU" altLang="en-US" sz="2000" dirty="0">
                <a:solidFill>
                  <a:schemeClr val="bg1"/>
                </a:solidFill>
              </a:rPr>
              <a:t>Mindig személyes</a:t>
            </a:r>
            <a:endParaRPr lang="en-US" altLang="en-US" sz="2000" dirty="0">
              <a:solidFill>
                <a:schemeClr val="bg1"/>
              </a:solidFill>
            </a:endParaRPr>
          </a:p>
        </p:txBody>
      </p:sp>
      <p:sp>
        <p:nvSpPr>
          <p:cNvPr id="28675" name="Content Placeholder 1"/>
          <p:cNvSpPr>
            <a:spLocks noGrp="1"/>
          </p:cNvSpPr>
          <p:nvPr>
            <p:ph sz="quarter" idx="13"/>
          </p:nvPr>
        </p:nvSpPr>
        <p:spPr>
          <a:xfrm>
            <a:off x="3713357" y="1341754"/>
            <a:ext cx="4253570" cy="2088281"/>
          </a:xfrm>
        </p:spPr>
        <p:txBody>
          <a:bodyPr wrap="square" numCol="1" anchor="t" anchorCtr="0" compatLnSpc="1">
            <a:prstTxWarp prst="textNoShape">
              <a:avLst/>
            </a:prstTxWarp>
          </a:bodyPr>
          <a:lstStyle/>
          <a:p>
            <a:pPr marL="0" indent="0">
              <a:lnSpc>
                <a:spcPct val="100000"/>
              </a:lnSpc>
              <a:spcBef>
                <a:spcPts val="600"/>
              </a:spcBef>
              <a:buFont typeface="Wingdings 2" pitchFamily="18" charset="2"/>
              <a:buNone/>
            </a:pPr>
            <a:r>
              <a:rPr lang="hu-HU" altLang="en-US" b="1" dirty="0">
                <a:solidFill>
                  <a:schemeClr val="bg1"/>
                </a:solidFill>
              </a:rPr>
              <a:t>Bizalom</a:t>
            </a:r>
            <a:r>
              <a:rPr lang="en-US" altLang="en-US" b="1" dirty="0">
                <a:solidFill>
                  <a:schemeClr val="bg1"/>
                </a:solidFill>
              </a:rPr>
              <a:t> …</a:t>
            </a:r>
          </a:p>
          <a:p>
            <a:pPr marL="177800" indent="-177800">
              <a:lnSpc>
                <a:spcPct val="100000"/>
              </a:lnSpc>
              <a:spcBef>
                <a:spcPts val="600"/>
              </a:spcBef>
            </a:pPr>
            <a:r>
              <a:rPr lang="hu-HU" altLang="en-US" dirty="0">
                <a:solidFill>
                  <a:schemeClr val="bg1"/>
                </a:solidFill>
              </a:rPr>
              <a:t>Felépül és nem megszületik</a:t>
            </a:r>
            <a:r>
              <a:rPr lang="en-US" altLang="en-US" dirty="0">
                <a:solidFill>
                  <a:schemeClr val="bg1"/>
                </a:solidFill>
              </a:rPr>
              <a:t>;</a:t>
            </a:r>
          </a:p>
          <a:p>
            <a:pPr marL="177800" indent="-177800">
              <a:lnSpc>
                <a:spcPct val="100000"/>
              </a:lnSpc>
              <a:spcBef>
                <a:spcPts val="600"/>
              </a:spcBef>
            </a:pPr>
            <a:r>
              <a:rPr lang="hu-HU" altLang="en-US" dirty="0">
                <a:solidFill>
                  <a:schemeClr val="bg1"/>
                </a:solidFill>
              </a:rPr>
              <a:t>Egyszerre racionális és irracionális;</a:t>
            </a:r>
            <a:endParaRPr lang="en-US" altLang="en-US" dirty="0">
              <a:solidFill>
                <a:schemeClr val="bg1"/>
              </a:solidFill>
            </a:endParaRPr>
          </a:p>
          <a:p>
            <a:pPr marL="177800" indent="-177800">
              <a:lnSpc>
                <a:spcPct val="100000"/>
              </a:lnSpc>
              <a:spcBef>
                <a:spcPts val="600"/>
              </a:spcBef>
            </a:pPr>
            <a:r>
              <a:rPr lang="hu-HU" altLang="en-US" dirty="0">
                <a:solidFill>
                  <a:schemeClr val="bg1"/>
                </a:solidFill>
              </a:rPr>
              <a:t>Kétoldalú kapcsolatot feltételez;</a:t>
            </a:r>
            <a:endParaRPr lang="en-US" altLang="en-US" dirty="0">
              <a:solidFill>
                <a:schemeClr val="bg1"/>
              </a:solidFill>
            </a:endParaRPr>
          </a:p>
          <a:p>
            <a:pPr marL="177800" indent="-177800">
              <a:lnSpc>
                <a:spcPct val="100000"/>
              </a:lnSpc>
              <a:spcBef>
                <a:spcPts val="600"/>
              </a:spcBef>
            </a:pPr>
            <a:r>
              <a:rPr lang="hu-HU" altLang="en-US" dirty="0">
                <a:solidFill>
                  <a:schemeClr val="bg1"/>
                </a:solidFill>
              </a:rPr>
              <a:t>Könnyen törik;</a:t>
            </a:r>
            <a:endParaRPr lang="en-US" altLang="en-US" dirty="0">
              <a:solidFill>
                <a:schemeClr val="bg1"/>
              </a:solidFill>
            </a:endParaRPr>
          </a:p>
          <a:p>
            <a:pPr marL="177800" indent="-177800">
              <a:lnSpc>
                <a:spcPct val="100000"/>
              </a:lnSpc>
              <a:spcBef>
                <a:spcPts val="600"/>
              </a:spcBef>
            </a:pPr>
            <a:endParaRPr lang="en-US" altLang="en-US" dirty="0">
              <a:solidFill>
                <a:schemeClr val="bg1"/>
              </a:solidFill>
            </a:endParaRPr>
          </a:p>
          <a:p>
            <a:pPr marL="177800" indent="-177800">
              <a:lnSpc>
                <a:spcPct val="100000"/>
              </a:lnSpc>
              <a:spcBef>
                <a:spcPts val="600"/>
              </a:spcBef>
            </a:pPr>
            <a:endParaRPr lang="en-US" altLang="en-US" dirty="0">
              <a:solidFill>
                <a:schemeClr val="bg1"/>
              </a:solidFill>
            </a:endParaRPr>
          </a:p>
          <a:p>
            <a:pPr marL="0" indent="0">
              <a:lnSpc>
                <a:spcPct val="100000"/>
              </a:lnSpc>
              <a:spcBef>
                <a:spcPts val="600"/>
              </a:spcBef>
            </a:pPr>
            <a:endParaRPr lang="en-US" altLang="en-US" dirty="0"/>
          </a:p>
        </p:txBody>
      </p:sp>
      <p:sp>
        <p:nvSpPr>
          <p:cNvPr id="9" name="Title 2">
            <a:extLst>
              <a:ext uri="{FF2B5EF4-FFF2-40B4-BE49-F238E27FC236}">
                <a16:creationId xmlns:a16="http://schemas.microsoft.com/office/drawing/2014/main" id="{6B6FAEE9-BF2A-491D-9B94-D0A6C8DE5557}"/>
              </a:ext>
            </a:extLst>
          </p:cNvPr>
          <p:cNvSpPr txBox="1">
            <a:spLocks/>
          </p:cNvSpPr>
          <p:nvPr/>
        </p:nvSpPr>
        <p:spPr bwMode="gray">
          <a:xfrm>
            <a:off x="515939" y="368300"/>
            <a:ext cx="11160124" cy="57715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a:lstStyle>
          <a:p>
            <a:r>
              <a:rPr lang="hu-HU" altLang="en-US" dirty="0"/>
              <a:t>Bizalom</a:t>
            </a:r>
            <a:endParaRPr lang="en-GB" altLang="en-US" dirty="0"/>
          </a:p>
        </p:txBody>
      </p:sp>
    </p:spTree>
    <p:extLst>
      <p:ext uri="{BB962C8B-B14F-4D97-AF65-F5344CB8AC3E}">
        <p14:creationId xmlns:p14="http://schemas.microsoft.com/office/powerpoint/2010/main" val="267631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552BA-5974-4F30-A5D7-3A1CA74FA62E}"/>
              </a:ext>
            </a:extLst>
          </p:cNvPr>
          <p:cNvSpPr>
            <a:spLocks noGrp="1"/>
          </p:cNvSpPr>
          <p:nvPr>
            <p:ph type="sldNum" sz="quarter" idx="12"/>
          </p:nvPr>
        </p:nvSpPr>
        <p:spPr/>
        <p:txBody>
          <a:bodyPr/>
          <a:lstStyle/>
          <a:p>
            <a:fld id="{F9591D4C-BB8F-AE46-BE73-C616F30BBC5B}" type="slidenum">
              <a:rPr lang="en-US" smtClean="0"/>
              <a:pPr/>
              <a:t>9</a:t>
            </a:fld>
            <a:endParaRPr lang="en-US"/>
          </a:p>
        </p:txBody>
      </p:sp>
      <p:sp>
        <p:nvSpPr>
          <p:cNvPr id="4" name="Title 3">
            <a:extLst>
              <a:ext uri="{FF2B5EF4-FFF2-40B4-BE49-F238E27FC236}">
                <a16:creationId xmlns:a16="http://schemas.microsoft.com/office/drawing/2014/main" id="{ABB093C1-A7B9-46BB-9AF6-EDDE6368B2EC}"/>
              </a:ext>
            </a:extLst>
          </p:cNvPr>
          <p:cNvSpPr>
            <a:spLocks noGrp="1"/>
          </p:cNvSpPr>
          <p:nvPr>
            <p:ph type="title"/>
          </p:nvPr>
        </p:nvSpPr>
        <p:spPr/>
        <p:txBody>
          <a:bodyPr/>
          <a:lstStyle/>
          <a:p>
            <a:r>
              <a:rPr lang="hu-HU" dirty="0"/>
              <a:t>Bizalmi Tanácsadó </a:t>
            </a:r>
            <a:endParaRPr lang="en-US" dirty="0"/>
          </a:p>
        </p:txBody>
      </p:sp>
      <p:sp>
        <p:nvSpPr>
          <p:cNvPr id="7" name="Rectangle 6">
            <a:extLst>
              <a:ext uri="{FF2B5EF4-FFF2-40B4-BE49-F238E27FC236}">
                <a16:creationId xmlns:a16="http://schemas.microsoft.com/office/drawing/2014/main" id="{77BAE768-D895-440E-9A1D-F17DE7FFD185}"/>
              </a:ext>
            </a:extLst>
          </p:cNvPr>
          <p:cNvSpPr/>
          <p:nvPr/>
        </p:nvSpPr>
        <p:spPr>
          <a:xfrm>
            <a:off x="685799" y="1393371"/>
            <a:ext cx="11255830" cy="475705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2" name="Group 11">
            <a:extLst>
              <a:ext uri="{FF2B5EF4-FFF2-40B4-BE49-F238E27FC236}">
                <a16:creationId xmlns:a16="http://schemas.microsoft.com/office/drawing/2014/main" id="{D7D2FB9A-37DE-497D-B854-2EEEE4A8C281}"/>
              </a:ext>
            </a:extLst>
          </p:cNvPr>
          <p:cNvGrpSpPr/>
          <p:nvPr/>
        </p:nvGrpSpPr>
        <p:grpSpPr>
          <a:xfrm>
            <a:off x="2438890" y="2244530"/>
            <a:ext cx="7777502" cy="3264202"/>
            <a:chOff x="3107305" y="1940922"/>
            <a:chExt cx="6435382" cy="3464699"/>
          </a:xfrm>
        </p:grpSpPr>
        <p:sp>
          <p:nvSpPr>
            <p:cNvPr id="8" name="Oval 7">
              <a:extLst>
                <a:ext uri="{FF2B5EF4-FFF2-40B4-BE49-F238E27FC236}">
                  <a16:creationId xmlns:a16="http://schemas.microsoft.com/office/drawing/2014/main" id="{65CAD66D-9212-4CD2-A50D-AF0A29F6F440}"/>
                </a:ext>
              </a:extLst>
            </p:cNvPr>
            <p:cNvSpPr/>
            <p:nvPr/>
          </p:nvSpPr>
          <p:spPr>
            <a:xfrm>
              <a:off x="4303267" y="1940922"/>
              <a:ext cx="4000500" cy="2688772"/>
            </a:xfrm>
            <a:prstGeom prst="ellipse">
              <a:avLst/>
            </a:prstGeom>
            <a:solidFill>
              <a:srgbClr val="FBBD0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A9336E5-5E75-435D-8235-4F8D3177A52D}"/>
                </a:ext>
              </a:extLst>
            </p:cNvPr>
            <p:cNvSpPr/>
            <p:nvPr/>
          </p:nvSpPr>
          <p:spPr>
            <a:xfrm>
              <a:off x="3107305" y="2716849"/>
              <a:ext cx="4000500" cy="268877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C4E9F20-64F6-49F2-AC0E-A34C52F06E85}"/>
                </a:ext>
              </a:extLst>
            </p:cNvPr>
            <p:cNvSpPr/>
            <p:nvPr/>
          </p:nvSpPr>
          <p:spPr>
            <a:xfrm>
              <a:off x="5542187" y="2716849"/>
              <a:ext cx="4000500" cy="268877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AE659FB-94B3-421E-A747-75665B3E881D}"/>
              </a:ext>
            </a:extLst>
          </p:cNvPr>
          <p:cNvSpPr txBox="1"/>
          <p:nvPr/>
        </p:nvSpPr>
        <p:spPr>
          <a:xfrm>
            <a:off x="5177190" y="2575445"/>
            <a:ext cx="2719014" cy="400110"/>
          </a:xfrm>
          <a:prstGeom prst="rect">
            <a:avLst/>
          </a:prstGeom>
          <a:noFill/>
        </p:spPr>
        <p:txBody>
          <a:bodyPr wrap="none" rtlCol="0">
            <a:spAutoFit/>
          </a:bodyPr>
          <a:lstStyle/>
          <a:p>
            <a:r>
              <a:rPr lang="hu-HU" sz="2000" b="1" dirty="0"/>
              <a:t>Bizalom kiérdemlése</a:t>
            </a:r>
            <a:endParaRPr lang="en-US" sz="2000" b="1" dirty="0"/>
          </a:p>
        </p:txBody>
      </p:sp>
      <p:sp>
        <p:nvSpPr>
          <p:cNvPr id="14" name="TextBox 13">
            <a:extLst>
              <a:ext uri="{FF2B5EF4-FFF2-40B4-BE49-F238E27FC236}">
                <a16:creationId xmlns:a16="http://schemas.microsoft.com/office/drawing/2014/main" id="{7528D13F-A4DD-43CD-BDEC-CB58A7D46041}"/>
              </a:ext>
            </a:extLst>
          </p:cNvPr>
          <p:cNvSpPr txBox="1"/>
          <p:nvPr/>
        </p:nvSpPr>
        <p:spPr>
          <a:xfrm>
            <a:off x="3118816" y="4469931"/>
            <a:ext cx="2490885" cy="707886"/>
          </a:xfrm>
          <a:prstGeom prst="rect">
            <a:avLst/>
          </a:prstGeom>
          <a:noFill/>
        </p:spPr>
        <p:txBody>
          <a:bodyPr wrap="square" rtlCol="0">
            <a:spAutoFit/>
          </a:bodyPr>
          <a:lstStyle/>
          <a:p>
            <a:r>
              <a:rPr lang="hu-HU" sz="2000" b="1" dirty="0">
                <a:solidFill>
                  <a:schemeClr val="bg1"/>
                </a:solidFill>
              </a:rPr>
              <a:t>Hatékony ügyintézés</a:t>
            </a:r>
            <a:endParaRPr lang="en-US" sz="2000" b="1" dirty="0">
              <a:solidFill>
                <a:schemeClr val="bg1"/>
              </a:solidFill>
            </a:endParaRPr>
          </a:p>
        </p:txBody>
      </p:sp>
      <p:sp>
        <p:nvSpPr>
          <p:cNvPr id="15" name="TextBox 14">
            <a:extLst>
              <a:ext uri="{FF2B5EF4-FFF2-40B4-BE49-F238E27FC236}">
                <a16:creationId xmlns:a16="http://schemas.microsoft.com/office/drawing/2014/main" id="{9EF2909B-687D-40A4-8540-F3FF62882C2F}"/>
              </a:ext>
            </a:extLst>
          </p:cNvPr>
          <p:cNvSpPr txBox="1"/>
          <p:nvPr/>
        </p:nvSpPr>
        <p:spPr>
          <a:xfrm>
            <a:off x="6842097" y="4509887"/>
            <a:ext cx="2760172" cy="400110"/>
          </a:xfrm>
          <a:prstGeom prst="rect">
            <a:avLst/>
          </a:prstGeom>
          <a:noFill/>
        </p:spPr>
        <p:txBody>
          <a:bodyPr wrap="square" rtlCol="0">
            <a:spAutoFit/>
          </a:bodyPr>
          <a:lstStyle/>
          <a:p>
            <a:pPr algn="r"/>
            <a:r>
              <a:rPr lang="hu-HU" sz="2000" b="1" dirty="0">
                <a:solidFill>
                  <a:schemeClr val="bg1"/>
                </a:solidFill>
              </a:rPr>
              <a:t>Kapcsolatépítés</a:t>
            </a:r>
            <a:endParaRPr lang="en-US" sz="2000" b="1" dirty="0">
              <a:solidFill>
                <a:schemeClr val="bg1"/>
              </a:solidFill>
            </a:endParaRPr>
          </a:p>
        </p:txBody>
      </p:sp>
      <p:sp>
        <p:nvSpPr>
          <p:cNvPr id="16" name="TextBox 15">
            <a:extLst>
              <a:ext uri="{FF2B5EF4-FFF2-40B4-BE49-F238E27FC236}">
                <a16:creationId xmlns:a16="http://schemas.microsoft.com/office/drawing/2014/main" id="{F088BA0A-D819-4C7C-B6A7-89E1DE4E06B4}"/>
              </a:ext>
            </a:extLst>
          </p:cNvPr>
          <p:cNvSpPr txBox="1"/>
          <p:nvPr/>
        </p:nvSpPr>
        <p:spPr>
          <a:xfrm>
            <a:off x="5417025" y="3744877"/>
            <a:ext cx="1817914" cy="923330"/>
          </a:xfrm>
          <a:prstGeom prst="rect">
            <a:avLst/>
          </a:prstGeom>
          <a:noFill/>
        </p:spPr>
        <p:txBody>
          <a:bodyPr wrap="square" rtlCol="0">
            <a:spAutoFit/>
          </a:bodyPr>
          <a:lstStyle/>
          <a:p>
            <a:pPr algn="ctr"/>
            <a:r>
              <a:rPr lang="hu-HU" dirty="0">
                <a:solidFill>
                  <a:schemeClr val="bg1"/>
                </a:solidFill>
              </a:rPr>
              <a:t>Bizalmi tanácsadói képességek</a:t>
            </a:r>
            <a:endParaRPr lang="en-US" dirty="0">
              <a:solidFill>
                <a:schemeClr val="bg1"/>
              </a:solidFill>
            </a:endParaRPr>
          </a:p>
        </p:txBody>
      </p:sp>
      <p:sp>
        <p:nvSpPr>
          <p:cNvPr id="23" name="Oval 22">
            <a:extLst>
              <a:ext uri="{FF2B5EF4-FFF2-40B4-BE49-F238E27FC236}">
                <a16:creationId xmlns:a16="http://schemas.microsoft.com/office/drawing/2014/main" id="{F76999C5-D251-475A-A715-EB7B1056A6AA}"/>
              </a:ext>
            </a:extLst>
          </p:cNvPr>
          <p:cNvSpPr/>
          <p:nvPr/>
        </p:nvSpPr>
        <p:spPr>
          <a:xfrm>
            <a:off x="5609701" y="3448643"/>
            <a:ext cx="1472650" cy="147265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01758871"/>
      </p:ext>
    </p:extLst>
  </p:cSld>
  <p:clrMapOvr>
    <a:masterClrMapping/>
  </p:clrMapOvr>
</p:sld>
</file>

<file path=ppt/theme/theme1.xml><?xml version="1.0" encoding="utf-8"?>
<a:theme xmlns:a="http://schemas.openxmlformats.org/drawingml/2006/main" name="blank">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2282</TotalTime>
  <Words>480</Words>
  <Application>Microsoft Office PowerPoint</Application>
  <PresentationFormat>Szélesvásznú</PresentationFormat>
  <Paragraphs>111</Paragraphs>
  <Slides>15</Slides>
  <Notes>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15</vt:i4>
      </vt:variant>
    </vt:vector>
  </HeadingPairs>
  <TitlesOfParts>
    <vt:vector size="23" baseType="lpstr">
      <vt:lpstr>Arial</vt:lpstr>
      <vt:lpstr>Arial</vt:lpstr>
      <vt:lpstr>Calibri</vt:lpstr>
      <vt:lpstr>Cambria</vt:lpstr>
      <vt:lpstr>Roboto</vt:lpstr>
      <vt:lpstr>Verdana</vt:lpstr>
      <vt:lpstr>Wingdings 2</vt:lpstr>
      <vt:lpstr>blank</vt:lpstr>
      <vt:lpstr>Oktatási kihívások, „elvárások” a közigazgatási jog oktatásával kapcsolatban a joggyakorlat szemszögéből</vt:lpstr>
      <vt:lpstr>DLA Piper Hungary Ügyvédi Iroda</vt:lpstr>
      <vt:lpstr>PowerPoint-bemutató</vt:lpstr>
      <vt:lpstr>PowerPoint-bemutató</vt:lpstr>
      <vt:lpstr>Hatékonyság</vt:lpstr>
      <vt:lpstr>56 delta</vt:lpstr>
      <vt:lpstr>Bizalmi szolgáltatás</vt:lpstr>
      <vt:lpstr>PowerPoint-bemutató</vt:lpstr>
      <vt:lpstr>Bizalmi Tanácsadó </vt:lpstr>
      <vt:lpstr>PowerPoint-bemutató</vt:lpstr>
      <vt:lpstr>Az ideális közigazgatási jogi oktatás …</vt:lpstr>
      <vt:lpstr>PowerPoint-bemutató</vt:lpstr>
      <vt:lpstr>Tanulj. Fejlődj. Inspirálj. </vt:lpstr>
      <vt:lpstr>Köszönöm a figyelmet!</vt:lpstr>
      <vt:lpstr>PowerPoint-bemutató</vt:lpstr>
    </vt:vector>
  </TitlesOfParts>
  <Company>DLA Piper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Trusted Advisor</dc:title>
  <dc:creator>Papp, Gabor</dc:creator>
  <cp:lastModifiedBy>JIG</cp:lastModifiedBy>
  <cp:revision>37</cp:revision>
  <cp:lastPrinted>2019-05-20T06:24:09Z</cp:lastPrinted>
  <dcterms:created xsi:type="dcterms:W3CDTF">2019-05-20T06:09:45Z</dcterms:created>
  <dcterms:modified xsi:type="dcterms:W3CDTF">2021-11-22T09:17:06Z</dcterms:modified>
</cp:coreProperties>
</file>